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5" r:id="rId5"/>
  </p:sldMasterIdLst>
  <p:notesMasterIdLst>
    <p:notesMasterId r:id="rId10"/>
  </p:notesMasterIdLst>
  <p:sldIdLst>
    <p:sldId id="257" r:id="rId6"/>
    <p:sldId id="672" r:id="rId7"/>
    <p:sldId id="329" r:id="rId8"/>
    <p:sldId id="670" r:id="rId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5DD1AE-6DF0-4957-8B77-7D9BF0FE4B9D}" v="1363" dt="2025-04-29T07:23:01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5" d="100"/>
          <a:sy n="85" d="100"/>
        </p:scale>
        <p:origin x="45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4630D7-35C8-4771-B9BD-00DE281B515C}" type="doc">
      <dgm:prSet loTypeId="urn:microsoft.com/office/officeart/2016/7/layout/AccentHomeChevronProcess" loCatId="timelin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F4E916DA-808C-4B7C-B202-69F4A37FA1A1}">
      <dgm:prSet phldrT="[Text]" phldr="0"/>
      <dgm:spPr/>
      <dgm:t>
        <a:bodyPr/>
        <a:lstStyle/>
        <a:p>
          <a:r>
            <a:rPr lang="en-GB">
              <a:latin typeface="Calibri Light" panose="020F0302020204030204"/>
            </a:rPr>
            <a:t>2024</a:t>
          </a:r>
          <a:endParaRPr lang="en-GB"/>
        </a:p>
      </dgm:t>
    </dgm:pt>
    <dgm:pt modelId="{324F3C99-A523-4957-9DDB-AB4D72F5FE4A}" type="parTrans" cxnId="{9D958F31-C7CE-46A6-AB53-2D87D2564D36}">
      <dgm:prSet/>
      <dgm:spPr/>
      <dgm:t>
        <a:bodyPr/>
        <a:lstStyle/>
        <a:p>
          <a:endParaRPr lang="en-GB"/>
        </a:p>
      </dgm:t>
    </dgm:pt>
    <dgm:pt modelId="{15706E5D-6F6E-4A8C-9B3C-A4D6077154DD}" type="sibTrans" cxnId="{9D958F31-C7CE-46A6-AB53-2D87D2564D36}">
      <dgm:prSet/>
      <dgm:spPr/>
      <dgm:t>
        <a:bodyPr/>
        <a:lstStyle/>
        <a:p>
          <a:endParaRPr lang="en-GB"/>
        </a:p>
      </dgm:t>
    </dgm:pt>
    <dgm:pt modelId="{FC151A8F-36F5-467E-A8FF-74DE6443221D}">
      <dgm:prSet phldrT="[Text]" phldr="0"/>
      <dgm:spPr/>
      <dgm:t>
        <a:bodyPr/>
        <a:lstStyle/>
        <a:p>
          <a:endParaRPr lang="en-GB" b="1"/>
        </a:p>
      </dgm:t>
    </dgm:pt>
    <dgm:pt modelId="{B0C27110-D7E0-4F60-984F-6B3EE61C2F3D}" type="parTrans" cxnId="{A0A42244-FC87-4149-B123-0ACC5A16C4C0}">
      <dgm:prSet/>
      <dgm:spPr/>
      <dgm:t>
        <a:bodyPr/>
        <a:lstStyle/>
        <a:p>
          <a:endParaRPr lang="en-GB"/>
        </a:p>
      </dgm:t>
    </dgm:pt>
    <dgm:pt modelId="{58FAF156-A9D1-41F2-895F-A89535A796E9}" type="sibTrans" cxnId="{A0A42244-FC87-4149-B123-0ACC5A16C4C0}">
      <dgm:prSet/>
      <dgm:spPr/>
      <dgm:t>
        <a:bodyPr/>
        <a:lstStyle/>
        <a:p>
          <a:endParaRPr lang="en-GB"/>
        </a:p>
      </dgm:t>
    </dgm:pt>
    <dgm:pt modelId="{87063C58-72EC-4987-B278-C766B522C823}">
      <dgm:prSet phldrT="[Text]" phldr="0"/>
      <dgm:spPr/>
      <dgm:t>
        <a:bodyPr/>
        <a:lstStyle/>
        <a:p>
          <a:r>
            <a:rPr lang="en-GB" dirty="0">
              <a:latin typeface="Calibri Light" panose="020F0302020204030204"/>
            </a:rPr>
            <a:t>Mid 2025</a:t>
          </a:r>
          <a:endParaRPr lang="en-GB" dirty="0"/>
        </a:p>
      </dgm:t>
    </dgm:pt>
    <dgm:pt modelId="{92216EC5-E263-4589-9BD6-3F47C55BF672}" type="parTrans" cxnId="{736728B6-3891-451B-9B72-2FC057A5A4B2}">
      <dgm:prSet/>
      <dgm:spPr/>
      <dgm:t>
        <a:bodyPr/>
        <a:lstStyle/>
        <a:p>
          <a:endParaRPr lang="en-GB"/>
        </a:p>
      </dgm:t>
    </dgm:pt>
    <dgm:pt modelId="{6B7AA236-8A18-4270-B71F-F587A85E2164}" type="sibTrans" cxnId="{736728B6-3891-451B-9B72-2FC057A5A4B2}">
      <dgm:prSet/>
      <dgm:spPr/>
      <dgm:t>
        <a:bodyPr/>
        <a:lstStyle/>
        <a:p>
          <a:endParaRPr lang="en-GB"/>
        </a:p>
      </dgm:t>
    </dgm:pt>
    <dgm:pt modelId="{F283C31F-17BB-4591-A232-3D9F3FE6900E}">
      <dgm:prSet phldrT="[Text]" phldr="0"/>
      <dgm:spPr/>
      <dgm:t>
        <a:bodyPr/>
        <a:lstStyle/>
        <a:p>
          <a:endParaRPr lang="en-GB"/>
        </a:p>
      </dgm:t>
    </dgm:pt>
    <dgm:pt modelId="{8B2BC371-984E-4A0B-A3CD-CF32E8B5A7D8}" type="parTrans" cxnId="{AA87DC02-8CA8-4AC3-94C3-903866F4475B}">
      <dgm:prSet/>
      <dgm:spPr/>
      <dgm:t>
        <a:bodyPr/>
        <a:lstStyle/>
        <a:p>
          <a:endParaRPr lang="en-GB"/>
        </a:p>
      </dgm:t>
    </dgm:pt>
    <dgm:pt modelId="{76EA9E34-9673-48FC-81FC-ED948447DD2B}" type="sibTrans" cxnId="{AA87DC02-8CA8-4AC3-94C3-903866F4475B}">
      <dgm:prSet/>
      <dgm:spPr/>
      <dgm:t>
        <a:bodyPr/>
        <a:lstStyle/>
        <a:p>
          <a:endParaRPr lang="en-GB"/>
        </a:p>
      </dgm:t>
    </dgm:pt>
    <dgm:pt modelId="{4BD825A1-8A64-45CA-A5DE-015A6E013485}">
      <dgm:prSet phldrT="[Text]" phldr="0"/>
      <dgm:spPr/>
      <dgm:t>
        <a:bodyPr/>
        <a:lstStyle/>
        <a:p>
          <a:endParaRPr lang="en-GB"/>
        </a:p>
      </dgm:t>
    </dgm:pt>
    <dgm:pt modelId="{C3EC979C-2AE0-4967-B2A0-6B23F81320E3}" type="parTrans" cxnId="{00B63386-3D59-4340-8E4E-58E599897A4B}">
      <dgm:prSet/>
      <dgm:spPr/>
      <dgm:t>
        <a:bodyPr/>
        <a:lstStyle/>
        <a:p>
          <a:endParaRPr lang="en-GB"/>
        </a:p>
      </dgm:t>
    </dgm:pt>
    <dgm:pt modelId="{4DFE35E1-29EF-48F0-8B0E-A2F631091ABE}" type="sibTrans" cxnId="{00B63386-3D59-4340-8E4E-58E599897A4B}">
      <dgm:prSet/>
      <dgm:spPr/>
      <dgm:t>
        <a:bodyPr/>
        <a:lstStyle/>
        <a:p>
          <a:endParaRPr lang="en-GB"/>
        </a:p>
      </dgm:t>
    </dgm:pt>
    <dgm:pt modelId="{75696586-C47B-498C-91DA-C70083620DCA}">
      <dgm:prSet phldr="0"/>
      <dgm:spPr/>
      <dgm:t>
        <a:bodyPr/>
        <a:lstStyle/>
        <a:p>
          <a:pPr rtl="0"/>
          <a:r>
            <a:rPr lang="en-GB" dirty="0">
              <a:latin typeface="Calibri Light" panose="020F0302020204030204"/>
            </a:rPr>
            <a:t>2026 and beyond</a:t>
          </a:r>
        </a:p>
      </dgm:t>
    </dgm:pt>
    <dgm:pt modelId="{7783E963-06D2-4EE0-8EA8-CBE69A62A1F2}" type="parTrans" cxnId="{9815290B-2997-43AA-BC59-BD757EEDE217}">
      <dgm:prSet/>
      <dgm:spPr/>
      <dgm:t>
        <a:bodyPr/>
        <a:lstStyle/>
        <a:p>
          <a:endParaRPr lang="en-AU"/>
        </a:p>
      </dgm:t>
    </dgm:pt>
    <dgm:pt modelId="{64D297C2-DEA5-4E35-A207-C81F88F13489}" type="sibTrans" cxnId="{9815290B-2997-43AA-BC59-BD757EEDE217}">
      <dgm:prSet/>
      <dgm:spPr/>
      <dgm:t>
        <a:bodyPr/>
        <a:lstStyle/>
        <a:p>
          <a:endParaRPr lang="en-AU"/>
        </a:p>
      </dgm:t>
    </dgm:pt>
    <dgm:pt modelId="{3CBEA0E5-DED5-41BE-ABEC-753C9CCA812D}">
      <dgm:prSet phldr="0"/>
      <dgm:spPr/>
      <dgm:t>
        <a:bodyPr/>
        <a:lstStyle/>
        <a:p>
          <a:pPr rtl="0"/>
          <a:endParaRPr lang="en-GB">
            <a:latin typeface="Calibri Light" panose="020F0302020204030204"/>
          </a:endParaRPr>
        </a:p>
      </dgm:t>
    </dgm:pt>
    <dgm:pt modelId="{9BED9FDE-501D-4E5A-890A-B131BD593A01}" type="parTrans" cxnId="{BE540443-C303-453C-BD26-AEB370976D35}">
      <dgm:prSet/>
      <dgm:spPr/>
      <dgm:t>
        <a:bodyPr/>
        <a:lstStyle/>
        <a:p>
          <a:endParaRPr lang="en-AU"/>
        </a:p>
      </dgm:t>
    </dgm:pt>
    <dgm:pt modelId="{935B771C-B505-451F-BEB9-3CD8205E8CC5}" type="sibTrans" cxnId="{BE540443-C303-453C-BD26-AEB370976D35}">
      <dgm:prSet/>
      <dgm:spPr/>
      <dgm:t>
        <a:bodyPr/>
        <a:lstStyle/>
        <a:p>
          <a:endParaRPr lang="en-AU"/>
        </a:p>
      </dgm:t>
    </dgm:pt>
    <dgm:pt modelId="{ED9EE188-27CC-4DA7-A484-B2F7FB88F6CE}">
      <dgm:prSet phldr="0"/>
      <dgm:spPr/>
      <dgm:t>
        <a:bodyPr/>
        <a:lstStyle/>
        <a:p>
          <a:pPr rtl="0"/>
          <a:endParaRPr lang="en-GB">
            <a:latin typeface="Calibri Light" panose="020F0302020204030204"/>
          </a:endParaRPr>
        </a:p>
      </dgm:t>
    </dgm:pt>
    <dgm:pt modelId="{544D5090-06AD-46E9-A8C5-89FE436A3659}" type="parTrans" cxnId="{486DEA5E-1C29-4690-B544-7898436754E6}">
      <dgm:prSet/>
      <dgm:spPr/>
      <dgm:t>
        <a:bodyPr/>
        <a:lstStyle/>
        <a:p>
          <a:endParaRPr lang="en-AU"/>
        </a:p>
      </dgm:t>
    </dgm:pt>
    <dgm:pt modelId="{2038255C-F097-4837-BEC9-B83EC518FC9B}" type="sibTrans" cxnId="{486DEA5E-1C29-4690-B544-7898436754E6}">
      <dgm:prSet/>
      <dgm:spPr/>
      <dgm:t>
        <a:bodyPr/>
        <a:lstStyle/>
        <a:p>
          <a:endParaRPr lang="en-AU"/>
        </a:p>
      </dgm:t>
    </dgm:pt>
    <dgm:pt modelId="{210CD1E4-96ED-487B-B3EB-C79CE0265B27}" type="pres">
      <dgm:prSet presAssocID="{254630D7-35C8-4771-B9BD-00DE281B515C}" presName="Name0" presStyleCnt="0">
        <dgm:presLayoutVars>
          <dgm:animLvl val="lvl"/>
          <dgm:resizeHandles val="exact"/>
        </dgm:presLayoutVars>
      </dgm:prSet>
      <dgm:spPr/>
    </dgm:pt>
    <dgm:pt modelId="{9BEC7973-D45E-45F1-9132-A4C2601EB1DF}" type="pres">
      <dgm:prSet presAssocID="{F4E916DA-808C-4B7C-B202-69F4A37FA1A1}" presName="composite" presStyleCnt="0"/>
      <dgm:spPr/>
    </dgm:pt>
    <dgm:pt modelId="{93C84BDB-3EC4-4C8C-9D88-58ECF68F1487}" type="pres">
      <dgm:prSet presAssocID="{F4E916DA-808C-4B7C-B202-69F4A37FA1A1}" presName="L" presStyleLbl="solidFgAcc1" presStyleIdx="0" presStyleCnt="3">
        <dgm:presLayoutVars>
          <dgm:chMax val="0"/>
          <dgm:chPref val="0"/>
        </dgm:presLayoutVars>
      </dgm:prSet>
      <dgm:spPr/>
    </dgm:pt>
    <dgm:pt modelId="{4B6F67D3-0B63-4367-A62E-0E071038AB53}" type="pres">
      <dgm:prSet presAssocID="{F4E916DA-808C-4B7C-B202-69F4A37FA1A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BEF6755-8B16-480F-950E-5E45FEF3D0BA}" type="pres">
      <dgm:prSet presAssocID="{F4E916DA-808C-4B7C-B202-69F4A37FA1A1}" presName="des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56A9C25-53EF-44B8-91D0-C3E93435F0FA}" type="pres">
      <dgm:prSet presAssocID="{F4E916DA-808C-4B7C-B202-69F4A37FA1A1}" presName="EmptyPlaceHolder" presStyleCnt="0"/>
      <dgm:spPr/>
    </dgm:pt>
    <dgm:pt modelId="{AA376888-3D89-4FF8-B6E9-D6E9FC9E4E2D}" type="pres">
      <dgm:prSet presAssocID="{15706E5D-6F6E-4A8C-9B3C-A4D6077154DD}" presName="space" presStyleCnt="0"/>
      <dgm:spPr/>
    </dgm:pt>
    <dgm:pt modelId="{0A408E77-AB53-4E60-83A3-5CC72A8EE4F2}" type="pres">
      <dgm:prSet presAssocID="{87063C58-72EC-4987-B278-C766B522C823}" presName="composite" presStyleCnt="0"/>
      <dgm:spPr/>
    </dgm:pt>
    <dgm:pt modelId="{4A94BC05-F38F-427D-9C0C-58F70AA571BD}" type="pres">
      <dgm:prSet presAssocID="{87063C58-72EC-4987-B278-C766B522C823}" presName="L" presStyleLbl="solidFgAcc1" presStyleIdx="1" presStyleCnt="3">
        <dgm:presLayoutVars>
          <dgm:chMax val="0"/>
          <dgm:chPref val="0"/>
        </dgm:presLayoutVars>
      </dgm:prSet>
      <dgm:spPr/>
    </dgm:pt>
    <dgm:pt modelId="{DA5BF0DB-42FE-4D99-A8F8-2E9E0CCBA35B}" type="pres">
      <dgm:prSet presAssocID="{87063C58-72EC-4987-B278-C766B522C82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37E5C17-A6AC-42EE-90BF-4D83D49E72DC}" type="pres">
      <dgm:prSet presAssocID="{87063C58-72EC-4987-B278-C766B522C823}" presName="desTx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50AE77E-7131-4C69-9D3B-D14AB16CEB2D}" type="pres">
      <dgm:prSet presAssocID="{87063C58-72EC-4987-B278-C766B522C823}" presName="EmptyPlaceHolder" presStyleCnt="0"/>
      <dgm:spPr/>
    </dgm:pt>
    <dgm:pt modelId="{BA855693-317A-4006-8FB0-B32B45E09CB3}" type="pres">
      <dgm:prSet presAssocID="{6B7AA236-8A18-4270-B71F-F587A85E2164}" presName="space" presStyleCnt="0"/>
      <dgm:spPr/>
    </dgm:pt>
    <dgm:pt modelId="{B1389401-2780-4887-A3CB-942A1ECB4EAB}" type="pres">
      <dgm:prSet presAssocID="{75696586-C47B-498C-91DA-C70083620DCA}" presName="composite" presStyleCnt="0"/>
      <dgm:spPr/>
    </dgm:pt>
    <dgm:pt modelId="{E5718ED2-4BBA-4DE6-9EC6-B2D55933E708}" type="pres">
      <dgm:prSet presAssocID="{75696586-C47B-498C-91DA-C70083620DCA}" presName="L" presStyleLbl="solidFgAcc1" presStyleIdx="2" presStyleCnt="3">
        <dgm:presLayoutVars>
          <dgm:chMax val="0"/>
          <dgm:chPref val="0"/>
        </dgm:presLayoutVars>
      </dgm:prSet>
      <dgm:spPr/>
    </dgm:pt>
    <dgm:pt modelId="{5D4BEAB8-51A3-4FAB-AD5B-D9AE9C432F30}" type="pres">
      <dgm:prSet presAssocID="{75696586-C47B-498C-91DA-C70083620DC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8B39861-902F-43C2-8D20-463220C37314}" type="pres">
      <dgm:prSet presAssocID="{75696586-C47B-498C-91DA-C70083620DCA}" presName="desTx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497A5FFA-EA71-4A23-B2D3-DA83CFFA0886}" type="pres">
      <dgm:prSet presAssocID="{75696586-C47B-498C-91DA-C70083620DCA}" presName="EmptyPlaceHolder" presStyleCnt="0"/>
      <dgm:spPr/>
    </dgm:pt>
  </dgm:ptLst>
  <dgm:cxnLst>
    <dgm:cxn modelId="{33508200-0016-49A2-9D37-1A4C524CB145}" type="presOf" srcId="{F4E916DA-808C-4B7C-B202-69F4A37FA1A1}" destId="{4B6F67D3-0B63-4367-A62E-0E071038AB53}" srcOrd="0" destOrd="0" presId="urn:microsoft.com/office/officeart/2016/7/layout/AccentHomeChevronProcess"/>
    <dgm:cxn modelId="{AA87DC02-8CA8-4AC3-94C3-903866F4475B}" srcId="{87063C58-72EC-4987-B278-C766B522C823}" destId="{F283C31F-17BB-4591-A232-3D9F3FE6900E}" srcOrd="0" destOrd="0" parTransId="{8B2BC371-984E-4A0B-A3CD-CF32E8B5A7D8}" sibTransId="{76EA9E34-9673-48FC-81FC-ED948447DD2B}"/>
    <dgm:cxn modelId="{9815290B-2997-43AA-BC59-BD757EEDE217}" srcId="{254630D7-35C8-4771-B9BD-00DE281B515C}" destId="{75696586-C47B-498C-91DA-C70083620DCA}" srcOrd="2" destOrd="0" parTransId="{7783E963-06D2-4EE0-8EA8-CBE69A62A1F2}" sibTransId="{64D297C2-DEA5-4E35-A207-C81F88F13489}"/>
    <dgm:cxn modelId="{BF61D11C-0886-4B02-800A-16355FC3BC91}" type="presOf" srcId="{ED9EE188-27CC-4DA7-A484-B2F7FB88F6CE}" destId="{EBEF6755-8B16-480F-950E-5E45FEF3D0BA}" srcOrd="0" destOrd="1" presId="urn:microsoft.com/office/officeart/2016/7/layout/AccentHomeChevronProcess"/>
    <dgm:cxn modelId="{9D958F31-C7CE-46A6-AB53-2D87D2564D36}" srcId="{254630D7-35C8-4771-B9BD-00DE281B515C}" destId="{F4E916DA-808C-4B7C-B202-69F4A37FA1A1}" srcOrd="0" destOrd="0" parTransId="{324F3C99-A523-4957-9DDB-AB4D72F5FE4A}" sibTransId="{15706E5D-6F6E-4A8C-9B3C-A4D6077154DD}"/>
    <dgm:cxn modelId="{486DEA5E-1C29-4690-B544-7898436754E6}" srcId="{FC151A8F-36F5-467E-A8FF-74DE6443221D}" destId="{ED9EE188-27CC-4DA7-A484-B2F7FB88F6CE}" srcOrd="0" destOrd="0" parTransId="{544D5090-06AD-46E9-A8C5-89FE436A3659}" sibTransId="{2038255C-F097-4837-BEC9-B83EC518FC9B}"/>
    <dgm:cxn modelId="{BE540443-C303-453C-BD26-AEB370976D35}" srcId="{75696586-C47B-498C-91DA-C70083620DCA}" destId="{3CBEA0E5-DED5-41BE-ABEC-753C9CCA812D}" srcOrd="0" destOrd="0" parTransId="{9BED9FDE-501D-4E5A-890A-B131BD593A01}" sibTransId="{935B771C-B505-451F-BEB9-3CD8205E8CC5}"/>
    <dgm:cxn modelId="{A0A42244-FC87-4149-B123-0ACC5A16C4C0}" srcId="{F4E916DA-808C-4B7C-B202-69F4A37FA1A1}" destId="{FC151A8F-36F5-467E-A8FF-74DE6443221D}" srcOrd="0" destOrd="0" parTransId="{B0C27110-D7E0-4F60-984F-6B3EE61C2F3D}" sibTransId="{58FAF156-A9D1-41F2-895F-A89535A796E9}"/>
    <dgm:cxn modelId="{BE743748-4694-4C8E-B68C-A5FCE69737F5}" type="presOf" srcId="{75696586-C47B-498C-91DA-C70083620DCA}" destId="{5D4BEAB8-51A3-4FAB-AD5B-D9AE9C432F30}" srcOrd="0" destOrd="0" presId="urn:microsoft.com/office/officeart/2016/7/layout/AccentHomeChevronProcess"/>
    <dgm:cxn modelId="{0D4D3477-D1A7-4AC7-AA2F-5A720EF21791}" type="presOf" srcId="{F283C31F-17BB-4591-A232-3D9F3FE6900E}" destId="{137E5C17-A6AC-42EE-90BF-4D83D49E72DC}" srcOrd="0" destOrd="0" presId="urn:microsoft.com/office/officeart/2016/7/layout/AccentHomeChevronProcess"/>
    <dgm:cxn modelId="{EE4B2D7C-1811-494C-9209-AFDEB866971B}" type="presOf" srcId="{87063C58-72EC-4987-B278-C766B522C823}" destId="{DA5BF0DB-42FE-4D99-A8F8-2E9E0CCBA35B}" srcOrd="0" destOrd="0" presId="urn:microsoft.com/office/officeart/2016/7/layout/AccentHomeChevronProcess"/>
    <dgm:cxn modelId="{DBFBAA7C-ECBD-4706-92DA-7F9E993EE409}" type="presOf" srcId="{4BD825A1-8A64-45CA-A5DE-015A6E013485}" destId="{137E5C17-A6AC-42EE-90BF-4D83D49E72DC}" srcOrd="0" destOrd="1" presId="urn:microsoft.com/office/officeart/2016/7/layout/AccentHomeChevronProcess"/>
    <dgm:cxn modelId="{D0251280-2FF1-43CB-AF3D-1473F20D57F5}" type="presOf" srcId="{3CBEA0E5-DED5-41BE-ABEC-753C9CCA812D}" destId="{48B39861-902F-43C2-8D20-463220C37314}" srcOrd="0" destOrd="0" presId="urn:microsoft.com/office/officeart/2016/7/layout/AccentHomeChevronProcess"/>
    <dgm:cxn modelId="{00B63386-3D59-4340-8E4E-58E599897A4B}" srcId="{87063C58-72EC-4987-B278-C766B522C823}" destId="{4BD825A1-8A64-45CA-A5DE-015A6E013485}" srcOrd="1" destOrd="0" parTransId="{C3EC979C-2AE0-4967-B2A0-6B23F81320E3}" sibTransId="{4DFE35E1-29EF-48F0-8B0E-A2F631091ABE}"/>
    <dgm:cxn modelId="{4418DEA5-D4FD-4980-AB29-68B3B5FB5013}" type="presOf" srcId="{254630D7-35C8-4771-B9BD-00DE281B515C}" destId="{210CD1E4-96ED-487B-B3EB-C79CE0265B27}" srcOrd="0" destOrd="0" presId="urn:microsoft.com/office/officeart/2016/7/layout/AccentHomeChevronProcess"/>
    <dgm:cxn modelId="{736728B6-3891-451B-9B72-2FC057A5A4B2}" srcId="{254630D7-35C8-4771-B9BD-00DE281B515C}" destId="{87063C58-72EC-4987-B278-C766B522C823}" srcOrd="1" destOrd="0" parTransId="{92216EC5-E263-4589-9BD6-3F47C55BF672}" sibTransId="{6B7AA236-8A18-4270-B71F-F587A85E2164}"/>
    <dgm:cxn modelId="{DE7187D3-04A0-4632-8D73-8555A6BEB26E}" type="presOf" srcId="{FC151A8F-36F5-467E-A8FF-74DE6443221D}" destId="{EBEF6755-8B16-480F-950E-5E45FEF3D0BA}" srcOrd="0" destOrd="0" presId="urn:microsoft.com/office/officeart/2016/7/layout/AccentHomeChevronProcess"/>
    <dgm:cxn modelId="{E9F04C16-9BEC-4B68-B60E-474495107F5D}" type="presParOf" srcId="{210CD1E4-96ED-487B-B3EB-C79CE0265B27}" destId="{9BEC7973-D45E-45F1-9132-A4C2601EB1DF}" srcOrd="0" destOrd="0" presId="urn:microsoft.com/office/officeart/2016/7/layout/AccentHomeChevronProcess"/>
    <dgm:cxn modelId="{E7DB636F-9744-4FAD-BBC9-BF134B311AAF}" type="presParOf" srcId="{9BEC7973-D45E-45F1-9132-A4C2601EB1DF}" destId="{93C84BDB-3EC4-4C8C-9D88-58ECF68F1487}" srcOrd="0" destOrd="0" presId="urn:microsoft.com/office/officeart/2016/7/layout/AccentHomeChevronProcess"/>
    <dgm:cxn modelId="{124713AF-86A8-4A6E-84E6-D7E8BA569F5F}" type="presParOf" srcId="{9BEC7973-D45E-45F1-9132-A4C2601EB1DF}" destId="{4B6F67D3-0B63-4367-A62E-0E071038AB53}" srcOrd="1" destOrd="0" presId="urn:microsoft.com/office/officeart/2016/7/layout/AccentHomeChevronProcess"/>
    <dgm:cxn modelId="{379915DD-4C27-459A-819F-FD5C059B6824}" type="presParOf" srcId="{9BEC7973-D45E-45F1-9132-A4C2601EB1DF}" destId="{EBEF6755-8B16-480F-950E-5E45FEF3D0BA}" srcOrd="2" destOrd="0" presId="urn:microsoft.com/office/officeart/2016/7/layout/AccentHomeChevronProcess"/>
    <dgm:cxn modelId="{E095CA16-3786-4317-A5DA-EE01C0713F09}" type="presParOf" srcId="{9BEC7973-D45E-45F1-9132-A4C2601EB1DF}" destId="{A56A9C25-53EF-44B8-91D0-C3E93435F0FA}" srcOrd="3" destOrd="0" presId="urn:microsoft.com/office/officeart/2016/7/layout/AccentHomeChevronProcess"/>
    <dgm:cxn modelId="{30D72A57-D474-48DC-A5CE-00B14693A59C}" type="presParOf" srcId="{210CD1E4-96ED-487B-B3EB-C79CE0265B27}" destId="{AA376888-3D89-4FF8-B6E9-D6E9FC9E4E2D}" srcOrd="1" destOrd="0" presId="urn:microsoft.com/office/officeart/2016/7/layout/AccentHomeChevronProcess"/>
    <dgm:cxn modelId="{D1677F77-14AC-4638-AA85-0EC8C537EC53}" type="presParOf" srcId="{210CD1E4-96ED-487B-B3EB-C79CE0265B27}" destId="{0A408E77-AB53-4E60-83A3-5CC72A8EE4F2}" srcOrd="2" destOrd="0" presId="urn:microsoft.com/office/officeart/2016/7/layout/AccentHomeChevronProcess"/>
    <dgm:cxn modelId="{E851092F-433E-4249-A49C-B1EA9218BE27}" type="presParOf" srcId="{0A408E77-AB53-4E60-83A3-5CC72A8EE4F2}" destId="{4A94BC05-F38F-427D-9C0C-58F70AA571BD}" srcOrd="0" destOrd="0" presId="urn:microsoft.com/office/officeart/2016/7/layout/AccentHomeChevronProcess"/>
    <dgm:cxn modelId="{A91EC3AD-287F-4619-A5DF-15A4272B402E}" type="presParOf" srcId="{0A408E77-AB53-4E60-83A3-5CC72A8EE4F2}" destId="{DA5BF0DB-42FE-4D99-A8F8-2E9E0CCBA35B}" srcOrd="1" destOrd="0" presId="urn:microsoft.com/office/officeart/2016/7/layout/AccentHomeChevronProcess"/>
    <dgm:cxn modelId="{8D50F143-B2B0-418D-8CAD-12C6991E5AE4}" type="presParOf" srcId="{0A408E77-AB53-4E60-83A3-5CC72A8EE4F2}" destId="{137E5C17-A6AC-42EE-90BF-4D83D49E72DC}" srcOrd="2" destOrd="0" presId="urn:microsoft.com/office/officeart/2016/7/layout/AccentHomeChevronProcess"/>
    <dgm:cxn modelId="{A901CC15-9FE3-45E3-AEBF-BB5CA00060B4}" type="presParOf" srcId="{0A408E77-AB53-4E60-83A3-5CC72A8EE4F2}" destId="{350AE77E-7131-4C69-9D3B-D14AB16CEB2D}" srcOrd="3" destOrd="0" presId="urn:microsoft.com/office/officeart/2016/7/layout/AccentHomeChevronProcess"/>
    <dgm:cxn modelId="{B874840F-CF8C-427B-9E60-792725A7CC32}" type="presParOf" srcId="{210CD1E4-96ED-487B-B3EB-C79CE0265B27}" destId="{BA855693-317A-4006-8FB0-B32B45E09CB3}" srcOrd="3" destOrd="0" presId="urn:microsoft.com/office/officeart/2016/7/layout/AccentHomeChevronProcess"/>
    <dgm:cxn modelId="{48671E57-9586-40C3-A696-FA093479A40F}" type="presParOf" srcId="{210CD1E4-96ED-487B-B3EB-C79CE0265B27}" destId="{B1389401-2780-4887-A3CB-942A1ECB4EAB}" srcOrd="4" destOrd="0" presId="urn:microsoft.com/office/officeart/2016/7/layout/AccentHomeChevronProcess"/>
    <dgm:cxn modelId="{C3636357-17AF-4FC2-9E59-18A1649FEEC4}" type="presParOf" srcId="{B1389401-2780-4887-A3CB-942A1ECB4EAB}" destId="{E5718ED2-4BBA-4DE6-9EC6-B2D55933E708}" srcOrd="0" destOrd="0" presId="urn:microsoft.com/office/officeart/2016/7/layout/AccentHomeChevronProcess"/>
    <dgm:cxn modelId="{2C91CB2A-BD9C-421E-B982-FDFE10CDE789}" type="presParOf" srcId="{B1389401-2780-4887-A3CB-942A1ECB4EAB}" destId="{5D4BEAB8-51A3-4FAB-AD5B-D9AE9C432F30}" srcOrd="1" destOrd="0" presId="urn:microsoft.com/office/officeart/2016/7/layout/AccentHomeChevronProcess"/>
    <dgm:cxn modelId="{E52F3B4B-0BC5-45D5-B5CE-F84396D2A9D1}" type="presParOf" srcId="{B1389401-2780-4887-A3CB-942A1ECB4EAB}" destId="{48B39861-902F-43C2-8D20-463220C37314}" srcOrd="2" destOrd="0" presId="urn:microsoft.com/office/officeart/2016/7/layout/AccentHomeChevronProcess"/>
    <dgm:cxn modelId="{C5B19245-F02A-4BB6-B11E-796C463D2478}" type="presParOf" srcId="{B1389401-2780-4887-A3CB-942A1ECB4EAB}" destId="{497A5FFA-EA71-4A23-B2D3-DA83CFFA0886}" srcOrd="3" destOrd="0" presId="urn:microsoft.com/office/officeart/2016/7/layout/AccentHomeChevro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84BDB-3EC4-4C8C-9D88-58ECF68F1487}">
      <dsp:nvSpPr>
        <dsp:cNvPr id="0" name=""/>
        <dsp:cNvSpPr/>
      </dsp:nvSpPr>
      <dsp:spPr>
        <a:xfrm rot="5400000">
          <a:off x="-1317901" y="2637047"/>
          <a:ext cx="2957007" cy="31136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6F67D3-0B63-4367-A62E-0E071038AB53}">
      <dsp:nvSpPr>
        <dsp:cNvPr id="0" name=""/>
        <dsp:cNvSpPr/>
      </dsp:nvSpPr>
      <dsp:spPr>
        <a:xfrm>
          <a:off x="4920" y="4271232"/>
          <a:ext cx="3892030" cy="985669"/>
        </a:xfrm>
        <a:prstGeom prst="homePlate">
          <a:avLst>
            <a:gd name="adj" fmla="val 25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Calibri Light" panose="020F0302020204030204"/>
            </a:rPr>
            <a:t>2024</a:t>
          </a:r>
          <a:endParaRPr lang="en-GB" sz="2000" kern="1200"/>
        </a:p>
      </dsp:txBody>
      <dsp:txXfrm>
        <a:off x="4920" y="4271232"/>
        <a:ext cx="3768821" cy="985669"/>
      </dsp:txXfrm>
    </dsp:sp>
    <dsp:sp modelId="{EBEF6755-8B16-480F-950E-5E45FEF3D0BA}">
      <dsp:nvSpPr>
        <dsp:cNvPr id="0" name=""/>
        <dsp:cNvSpPr/>
      </dsp:nvSpPr>
      <dsp:spPr>
        <a:xfrm>
          <a:off x="316283" y="1501042"/>
          <a:ext cx="3160328" cy="2220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>
            <a:latin typeface="Calibri Light" panose="020F0302020204030204"/>
          </a:endParaRPr>
        </a:p>
      </dsp:txBody>
      <dsp:txXfrm>
        <a:off x="316283" y="1501042"/>
        <a:ext cx="3160328" cy="2220473"/>
      </dsp:txXfrm>
    </dsp:sp>
    <dsp:sp modelId="{4A94BC05-F38F-427D-9C0C-58F70AA571BD}">
      <dsp:nvSpPr>
        <dsp:cNvPr id="0" name=""/>
        <dsp:cNvSpPr/>
      </dsp:nvSpPr>
      <dsp:spPr>
        <a:xfrm rot="5400000">
          <a:off x="2457367" y="2637047"/>
          <a:ext cx="2957007" cy="31136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5BF0DB-42FE-4D99-A8F8-2E9E0CCBA35B}">
      <dsp:nvSpPr>
        <dsp:cNvPr id="0" name=""/>
        <dsp:cNvSpPr/>
      </dsp:nvSpPr>
      <dsp:spPr>
        <a:xfrm>
          <a:off x="3780190" y="4271232"/>
          <a:ext cx="3892030" cy="985669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 Light" panose="020F0302020204030204"/>
            </a:rPr>
            <a:t>Mid 2025</a:t>
          </a:r>
          <a:endParaRPr lang="en-GB" sz="2000" kern="1200" dirty="0"/>
        </a:p>
      </dsp:txBody>
      <dsp:txXfrm>
        <a:off x="4026607" y="4271232"/>
        <a:ext cx="3399196" cy="985669"/>
      </dsp:txXfrm>
    </dsp:sp>
    <dsp:sp modelId="{137E5C17-A6AC-42EE-90BF-4D83D49E72DC}">
      <dsp:nvSpPr>
        <dsp:cNvPr id="0" name=""/>
        <dsp:cNvSpPr/>
      </dsp:nvSpPr>
      <dsp:spPr>
        <a:xfrm>
          <a:off x="4091552" y="1501042"/>
          <a:ext cx="3160328" cy="2220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4091552" y="1501042"/>
        <a:ext cx="3160328" cy="2220473"/>
      </dsp:txXfrm>
    </dsp:sp>
    <dsp:sp modelId="{E5718ED2-4BBA-4DE6-9EC6-B2D55933E708}">
      <dsp:nvSpPr>
        <dsp:cNvPr id="0" name=""/>
        <dsp:cNvSpPr/>
      </dsp:nvSpPr>
      <dsp:spPr>
        <a:xfrm rot="5400000">
          <a:off x="6232637" y="2637047"/>
          <a:ext cx="2957007" cy="311362"/>
        </a:xfrm>
        <a:prstGeom prst="corner">
          <a:avLst>
            <a:gd name="adj1" fmla="val 1000"/>
            <a:gd name="adj2" fmla="val 1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4BEAB8-51A3-4FAB-AD5B-D9AE9C432F30}">
      <dsp:nvSpPr>
        <dsp:cNvPr id="0" name=""/>
        <dsp:cNvSpPr/>
      </dsp:nvSpPr>
      <dsp:spPr>
        <a:xfrm>
          <a:off x="7555459" y="4271232"/>
          <a:ext cx="3892030" cy="985669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0" tIns="254000" rIns="127000" bIns="2540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Calibri Light" panose="020F0302020204030204"/>
            </a:rPr>
            <a:t>2026 and beyond</a:t>
          </a:r>
        </a:p>
      </dsp:txBody>
      <dsp:txXfrm>
        <a:off x="7801876" y="4271232"/>
        <a:ext cx="3399196" cy="985669"/>
      </dsp:txXfrm>
    </dsp:sp>
    <dsp:sp modelId="{48B39861-902F-43C2-8D20-463220C37314}">
      <dsp:nvSpPr>
        <dsp:cNvPr id="0" name=""/>
        <dsp:cNvSpPr/>
      </dsp:nvSpPr>
      <dsp:spPr>
        <a:xfrm>
          <a:off x="7866822" y="1501042"/>
          <a:ext cx="3160328" cy="2220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>
            <a:latin typeface="Calibri Light" panose="020F0302020204030204"/>
          </a:endParaRPr>
        </a:p>
      </dsp:txBody>
      <dsp:txXfrm>
        <a:off x="7866822" y="1501042"/>
        <a:ext cx="3160328" cy="2220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AccentHomeChevronProcess">
  <dgm:title val="Accent Home Chevron Process"/>
  <dgm:desc val="Use to show a progression; a timeline; sequential steps in a task, process, or workflow; or to emphasize movement or direction. Level 1 text appears inside an chevron shape, except the first shape which comes in a home shape, while Level 2 text appears above the invisible rectangle shapes."/>
  <dgm:catLst>
    <dgm:cat type="process" pri="500"/>
    <dgm:cat type="timeline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contrsBasedOnsibTransCount">
      <dgm:if name="oneSibTrans" axis="ch" ptType="sibTrans" func="cnt" op="equ" val="1">
        <dgm:constrLst>
          <dgm:constr type="h" for="ch" forName="composite" refType="h" fact="0.6"/>
          <dgm:constr type="w" for="ch" forName="composite" refType="w"/>
          <dgm:constr type="primFontSz" for="des" forName="parTx" val="20"/>
          <dgm:constr type="primFontSz" for="des" forName="desTx" refType="primFontSz" refFor="des" refForName="parTx" op="lte"/>
          <dgm:constr type="primFontSz" for="des" forName="parTx" op="equ"/>
          <dgm:constr type="primFontSz" for="des" forName="desTx" op="equ"/>
          <dgm:constr type="w" for="ch" forName="space" refType="w" refFor="ch" refForName="composite" fact="-0.02"/>
          <dgm:constr type="w" for="ch" ptType="sibTrans" op="equ"/>
        </dgm:constrLst>
      </dgm:if>
      <dgm:else name="moreThanOneSibTrans">
        <dgm:choose name="contrsForMoreThanOneSibTrans">
          <dgm:if name="twoSibTrans" axis="ch" ptType="sibTrans" func="cnt" op="equ" val="2">
            <dgm:constrLst>
              <dgm:constr type="h" for="ch" forName="composite" refType="h" fact="0.6"/>
              <dgm:constr type="w" for="ch" forName="composite" refType="w"/>
              <dgm:constr type="primFontSz" for="des" forName="parTx" val="20"/>
              <dgm:constr type="primFontSz" for="des" forName="desTx" refType="primFontSz" refFor="des" refForName="parTx" op="lte"/>
              <dgm:constr type="primFontSz" for="des" forName="parTx" op="equ"/>
              <dgm:constr type="primFontSz" for="des" forName="desTx" op="equ"/>
              <dgm:constr type="w" for="ch" forName="space" refType="w" refFor="ch" refForName="composite" fact="-0.03"/>
              <dgm:constr type="w" for="ch" ptType="sibTrans" op="equ"/>
            </dgm:constrLst>
          </dgm:if>
          <dgm:else name="moreThanTwoSibTrans">
            <dgm:choose name="contrsForMoreThanTwoSibTrans">
              <dgm:if name="threeSibTrans" axis="ch" ptType="sibTrans" func="cnt" op="equ" val="3">
                <dgm:constrLst>
                  <dgm:constr type="h" for="ch" forName="composite" refType="h" fact="0.6"/>
                  <dgm:constr type="w" for="ch" forName="composite" refType="w"/>
                  <dgm:constr type="primFontSz" for="des" forName="parTx" val="20"/>
                  <dgm:constr type="primFontSz" for="des" forName="desTx" refType="primFontSz" refFor="des" refForName="parTx" op="lte"/>
                  <dgm:constr type="primFontSz" for="des" forName="parTx" op="equ"/>
                  <dgm:constr type="primFontSz" for="des" forName="desTx" op="equ"/>
                  <dgm:constr type="w" for="ch" forName="space" refType="w" refFor="ch" refForName="composite" fact="-0.04"/>
                  <dgm:constr type="w" for="ch" ptType="sibTrans" op="equ"/>
                </dgm:constrLst>
              </dgm:if>
              <dgm:else name="moreThanThreeSibTrans">
                <dgm:choose name="contrsForMoreThanThreeSibTrans">
                  <dgm:if name="fourToSixSibTrans" axis="ch" ptType="sibTrans" func="cnt" op="lte" val="6">
                    <dgm:constrLst>
                      <dgm:constr type="h" for="ch" forName="composite" refType="h" fact="0.6"/>
                      <dgm:constr type="w" for="ch" forName="composite" refType="w"/>
                      <dgm:constr type="primFontSz" for="des" forName="parTx" val="20"/>
                      <dgm:constr type="primFontSz" for="des" forName="desTx" refType="primFontSz" refFor="des" refForName="parTx" op="lte"/>
                      <dgm:constr type="primFontSz" for="des" forName="parTx" op="equ"/>
                      <dgm:constr type="primFontSz" for="des" forName="desTx" op="equ"/>
                      <dgm:constr type="w" for="ch" forName="space" refType="w" refFor="ch" refForName="composite" fact="-0.05"/>
                      <dgm:constr type="w" for="ch" ptType="sibTrans" op="equ"/>
                    </dgm:constrLst>
                  </dgm:if>
                  <dgm:else name="moreThanSixSibTrans">
                    <dgm:choose name="contrsForMoreThanSixSibTrans">
                      <dgm:if name="sevenToEightSibTrans" axis="ch" ptType="sibTrans" func="cnt" op="lte" val="8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7"/>
                          <dgm:constr type="w" for="ch" ptType="sibTrans" op="equ"/>
                        </dgm:constrLst>
                      </dgm:if>
                      <dgm:else name="moreThanEightSibTrans">
                        <dgm:constrLst>
                          <dgm:constr type="h" for="ch" forName="composite" refType="h" fact="0.6"/>
                          <dgm:constr type="w" for="ch" forName="composite" refType="w"/>
                          <dgm:constr type="primFontSz" for="des" forName="parTx" val="20"/>
                          <dgm:constr type="primFontSz" for="des" forName="desTx" refType="primFontSz" refFor="des" refForName="parTx" op="lte"/>
                          <dgm:constr type="primFontSz" for="des" forName="parTx" op="equ"/>
                          <dgm:constr type="primFontSz" for="des" forName="desTx" op="equ"/>
                          <dgm:constr type="w" for="ch" forName="space" refType="w" refFor="ch" refForName="composite" fact="-0.09"/>
                          <dgm:constr type="w" for="ch" ptType="sibTrans" op="equ"/>
                        </dgm:constrLst>
                      </dgm:else>
                    </dgm:choose>
                  </dgm:else>
                </dgm:choose>
              </dgm:else>
            </dgm:choose>
          </dgm:else>
        </dgm:choose>
      </dgm:else>
    </dgm:choose>
    <dgm:ruleLst/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LayoutLTRorRTL">
          <dgm:if name="LayoutLTR" func="var" arg="dir" op="equ" val="norm">
            <dgm:constrLst>
              <dgm:constr type="w" for="ch" forName="L" refType="w" fact="0.08"/>
              <dgm:constr type="h" for="ch" forName="L" refType="h" fact="0.75"/>
              <dgm:constr type="l" for="ch" forName="L"/>
              <dgm:constr type="l" for="ch" forName="parTx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l" for="ch" forName="desTx" refType="r" refFor="ch" refForName="L"/>
              <dgm:constr type="w" for="ch" forName="desTx" refType="w" fact="0.812"/>
              <dgm:constr type="w" for="ch" forName="EmptyPlaceHolder" refType="w" fact="0.82"/>
              <dgm:constr type="l" for="ch" forName="EmptyPlaceHolder" refType="r" refFor="ch" refForName="L"/>
              <dgm:constr type="b" for="ch" forName="EmptyPlaceHolder" refType="b" refFor="ch" refForName="L"/>
              <dgm:constr type="h" for="ch" forName="EmptyPlaceHolder" refType="t" refFor="ch" refForName="desTx"/>
            </dgm:constrLst>
          </dgm:if>
          <dgm:else name="LayoutRTL">
            <dgm:constrLst>
              <dgm:constr type="w" for="ch" forName="L" refType="w" fact="0.08"/>
              <dgm:constr type="h" for="ch" forName="L" refType="h" fact="0.75"/>
              <dgm:constr type="r" for="ch" forName="L" refType="w"/>
              <dgm:constr type="r" for="ch" forName="parTx" refType="w"/>
              <dgm:constr type="w" for="ch" forName="parTx" refType="w"/>
              <dgm:constr type="h" for="ch" forName="parTx" refType="h" fact="0.25"/>
              <dgm:constr type="t" for="ch" forName="parTx" refType="b" refFor="ch" refForName="L"/>
              <dgm:constr type="t" for="ch" forName="desTx" refType="w" refFor="ch" refForName="L" fact="0.6"/>
              <dgm:constr type="b" for="ch" forName="desTx" refType="t" refFor="ch" refForName="EmptyPlaceHolder"/>
              <dgm:constr type="r" for="ch" forName="desTx" refType="l" refFor="ch" refForName="L"/>
              <dgm:constr type="w" for="ch" forName="desTx" refType="w" fact="0.812"/>
              <dgm:constr type="w" for="ch" forName="EmptyPlaceHolder" refType="w" fact="0.82"/>
              <dgm:constr type="h" for="ch" forName="EmptyPlaceHolder" refType="w" refFor="ch" refForName="L" fact="0.6"/>
              <dgm:constr type="b" for="ch" forName="EmptyPlaceHolder" refType="b" refFor="ch" refForName="L"/>
            </dgm:constrLst>
          </dgm:else>
        </dgm:choose>
        <dgm:layoutNode name="L" styleLbl="solidFgAcc1" moveWith="parTx">
          <dgm:varLst>
            <dgm:chMax val="0"/>
            <dgm:chPref val="0"/>
          </dgm:varLst>
          <dgm:alg type="sp"/>
          <dgm:choose name="Name310">
            <dgm:if name="Name311" func="var" arg="dir" op="equ" val="norm">
              <dgm:shape xmlns:r="http://schemas.openxmlformats.org/officeDocument/2006/relationships" rot="90" type="corner" r:blip="">
                <dgm:adjLst>
                  <dgm:adj idx="1" val="0.01"/>
                  <dgm:adj idx="2" val="0.01"/>
                </dgm:adjLst>
              </dgm:shape>
            </dgm:if>
            <dgm:else name="Name312">
              <dgm:shape xmlns:r="http://schemas.openxmlformats.org/officeDocument/2006/relationships" rot="180" type="corner" r:blip="">
                <dgm:adjLst>
                  <dgm:adj idx="1" val="0.01"/>
                  <dgm:adj idx="2" val="0.01"/>
                </dgm:adjLst>
              </dgm:shape>
            </dgm:else>
          </dgm:choose>
          <dgm:presOf/>
          <dgm:constrLst/>
          <dgm:ruleLst/>
        </dgm:layoutNode>
        <dgm:layoutNode name="parTx" styleLbl="alignNode1">
          <dgm:varLst>
            <dgm:chMax val="0"/>
            <dgm:chPref val="0"/>
            <dgm:bulletEnabled val="1"/>
          </dgm:varLst>
          <dgm:alg type="tx">
            <dgm:param type="txAnchorVert" val="mid"/>
            <dgm:param type="parTxLTRAlign" val="ctr"/>
            <dgm:param type="parTxRTLAlign" val="ctr"/>
          </dgm:alg>
          <dgm:choose name="MakeFirstNodeHomePlate">
            <dgm:if name="IfFirstNode" axis="self" ptType="node" func="pos" op="equ" val="1">
              <dgm:choose name="Name110">
                <dgm:if name="Name111" func="var" arg="dir" op="equ" val="norm">
                  <dgm:shape xmlns:r="http://schemas.openxmlformats.org/officeDocument/2006/relationships" type="homePlate" r:blip="">
                    <dgm:adjLst>
                      <dgm:adj idx="1" val="0.25"/>
                    </dgm:adjLst>
                  </dgm:shape>
                </dgm:if>
                <dgm:else name="Name112">
                  <dgm:shape xmlns:r="http://schemas.openxmlformats.org/officeDocument/2006/relationships" rot="180" type="homePlate" r:blip="">
                    <dgm:adjLst>
                      <dgm:adj idx="1" val="0.25"/>
                    </dgm:adjLst>
                  </dgm:shape>
                </dgm:else>
              </dgm:choose>
            </dgm:if>
            <dgm:else name="MakeRestOfNodesChevrons"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>
                      <dgm:adj idx="1" val="0.25"/>
                    </dgm:adjLst>
                  </dgm:shape>
                </dgm:if>
                <dgm:else name="Name12">
                  <dgm:shape xmlns:r="http://schemas.openxmlformats.org/officeDocument/2006/relationships" rot="180" type="chevron" r:blip="">
                    <dgm:adjLst>
                      <dgm:adj idx="1" val="0.25"/>
                    </dgm:adjLst>
                  </dgm:shape>
                </dgm:else>
              </dgm:choose>
            </dgm:else>
          </dgm:choose>
          <dgm:presOf axis="self" ptType="node"/>
          <dgm:constrLst>
            <dgm:constr type="tMarg" refType="primFontSz"/>
            <dgm:constr type="bMarg" refType="primFontSz"/>
            <dgm:constr type="lMarg" refType="primFontSz" fact="0.5"/>
            <dgm:constr type="rMarg" refType="primFontSz" fact="0.5"/>
          </dgm:constrLst>
          <dgm:ruleLst>
            <dgm:rule type="primFontSz" val="13" fact="NaN" max="NaN"/>
          </dgm:ruleLst>
        </dgm:layoutNode>
        <dgm:layoutNode name="desTx" styleLbl="revTx" moveWith="parTx">
          <dgm:varLst>
            <dgm:chMax val="0"/>
            <dgm:chPref val="0"/>
            <dgm:bulletEnabled val="1"/>
          </dgm:varLst>
          <dgm:choose name="Name210">
            <dgm:if name="Name211" func="var" arg="dir" op="equ" val="norm">
              <dgm:alg type="tx">
                <dgm:param type="txAnchorVert" val="t"/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12">
              <dgm:alg type="tx">
                <dgm:param type="txAnchorVert" val="t"/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tMarg"/>
            <dgm:constr type="bMarg"/>
            <dgm:constr type="lMarg"/>
            <dgm:constr type="rMarg"/>
          </dgm:constrLst>
          <dgm:ruleLst>
            <dgm:rule type="primFontSz" val="11" fact="NaN" max="NaN"/>
            <dgm:rule type="secFontSz" val="9" fact="NaN" max="NaN"/>
          </dgm:ruleLst>
        </dgm:layoutNode>
        <dgm:layoutNode name="EmptyPlaceHolder">
          <dgm:alg type="sp"/>
          <dgm:shape xmlns:r="http://schemas.openxmlformats.org/officeDocument/2006/relationships" r:blip="">
            <dgm:adjLst/>
          </dgm:shape>
          <dgm:presOf/>
          <dgm:constrLst/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B77DA-7681-40C2-9E80-85FCF90AC213}" type="datetimeFigureOut">
              <a:t>4/26/2025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3342E-889D-41DB-8B86-730422A7826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44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00AD2-0FE4-9FDC-D577-9911478D0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2EDDD7-5DBC-C064-7242-8CFB0D81D1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44ADDF-EB51-F450-A843-515A8B12CE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,Sans-Serif"/>
              <a:buChar char="-"/>
            </a:pPr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B3C15-CFD8-4D5C-A369-9D7DC56922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3CC21C-B527-446E-B873-3700071FF935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052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,Sans-Serif"/>
              <a:buChar char="-"/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CC21C-B527-446E-B873-3700071FF93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6823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de1a544926_0_72:notes"/>
          <p:cNvSpPr txBox="1">
            <a:spLocks noGrp="1"/>
          </p:cNvSpPr>
          <p:nvPr>
            <p:ph type="body" idx="1"/>
          </p:nvPr>
        </p:nvSpPr>
        <p:spPr>
          <a:xfrm>
            <a:off x="685494" y="4342945"/>
            <a:ext cx="5487000" cy="411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de1a54492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465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ben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61129B-8E28-BC73-28AC-9939B42BC2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Commercial in Confidence</a:t>
            </a:r>
          </a:p>
        </p:txBody>
      </p:sp>
      <p:sp>
        <p:nvSpPr>
          <p:cNvPr id="5" name="Title 12">
            <a:extLst>
              <a:ext uri="{FF2B5EF4-FFF2-40B4-BE49-F238E27FC236}">
                <a16:creationId xmlns:a16="http://schemas.microsoft.com/office/drawing/2014/main" id="{5B233986-82E1-E743-C3CB-35259F1F71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934" y="4450238"/>
            <a:ext cx="11773395" cy="691778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Libre Franklin" pitchFamily="2" charset="0"/>
              </a:defRPr>
            </a:lvl1pPr>
          </a:lstStyle>
          <a:p>
            <a:r>
              <a:rPr lang="en-US"/>
              <a:t>Presentation Title</a:t>
            </a:r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0E0000-63FB-35EE-60BA-D8F459B7145D}"/>
              </a:ext>
            </a:extLst>
          </p:cNvPr>
          <p:cNvSpPr/>
          <p:nvPr userDrawn="1"/>
        </p:nvSpPr>
        <p:spPr>
          <a:xfrm>
            <a:off x="0" y="4025735"/>
            <a:ext cx="12192000" cy="279070"/>
          </a:xfrm>
          <a:prstGeom prst="rect">
            <a:avLst/>
          </a:prstGeom>
          <a:gradFill flip="none" rotWithShape="1">
            <a:gsLst>
              <a:gs pos="0">
                <a:srgbClr val="F4823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oogle Shape;171;gde1a544926_0_14" descr="A picture containing nature, water, waterfall&#10;&#10;Description automatically generated">
            <a:extLst>
              <a:ext uri="{FF2B5EF4-FFF2-40B4-BE49-F238E27FC236}">
                <a16:creationId xmlns:a16="http://schemas.microsoft.com/office/drawing/2014/main" id="{9133F33B-0D45-4FA2-1DCC-9EA78DF3B06F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 t="25781" b="24690"/>
          <a:stretch/>
        </p:blipFill>
        <p:spPr>
          <a:xfrm>
            <a:off x="0" y="0"/>
            <a:ext cx="12192001" cy="40257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09;p1">
            <a:extLst>
              <a:ext uri="{FF2B5EF4-FFF2-40B4-BE49-F238E27FC236}">
                <a16:creationId xmlns:a16="http://schemas.microsoft.com/office/drawing/2014/main" id="{53648C72-7732-17B2-F0A0-E3A214379442}"/>
              </a:ext>
            </a:extLst>
          </p:cNvPr>
          <p:cNvSpPr/>
          <p:nvPr userDrawn="1"/>
        </p:nvSpPr>
        <p:spPr>
          <a:xfrm>
            <a:off x="411756" y="5142015"/>
            <a:ext cx="4677127" cy="45719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88E3DFB-6867-BD42-D778-01B203D485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58" y="5164874"/>
            <a:ext cx="11773395" cy="6334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/>
            </a:lvl1pPr>
          </a:lstStyle>
          <a:p>
            <a:pPr lvl="0"/>
            <a:r>
              <a:rPr lang="en-AU"/>
              <a:t>Catastrophe Loss Model</a:t>
            </a:r>
          </a:p>
        </p:txBody>
      </p:sp>
    </p:spTree>
    <p:extLst>
      <p:ext uri="{BB962C8B-B14F-4D97-AF65-F5344CB8AC3E}">
        <p14:creationId xmlns:p14="http://schemas.microsoft.com/office/powerpoint/2010/main" val="3054081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0076-F5D2-F7B2-EC1B-E6E005182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826" y="857951"/>
            <a:ext cx="10279084" cy="69771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My title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BEE03-B6DF-B3CD-1929-90694B909C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2826" y="1727200"/>
            <a:ext cx="5603174" cy="407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Stuff I want to say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3B68BE-F73D-F81E-491F-3A1B415C89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1727200"/>
            <a:ext cx="4560888" cy="40735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45A6346-C324-DBF8-1C9E-B4FC59F2BF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2664442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0076-F5D2-F7B2-EC1B-E6E005182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2826" y="857951"/>
            <a:ext cx="10279084" cy="69771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My title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BEE03-B6DF-B3CD-1929-90694B909C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2826" y="1727200"/>
            <a:ext cx="5603174" cy="4073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Stuff I want to say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3B68BE-F73D-F81E-491F-3A1B415C89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1727200"/>
            <a:ext cx="4560888" cy="40735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45A6346-C324-DBF8-1C9E-B4FC59F2BF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3402051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63;gdd7e0b75f3_0_576">
            <a:extLst>
              <a:ext uri="{FF2B5EF4-FFF2-40B4-BE49-F238E27FC236}">
                <a16:creationId xmlns:a16="http://schemas.microsoft.com/office/drawing/2014/main" id="{EC80CD3D-F4EB-B7D0-84A1-A9F5C81CDA5E}"/>
              </a:ext>
            </a:extLst>
          </p:cNvPr>
          <p:cNvSpPr/>
          <p:nvPr/>
        </p:nvSpPr>
        <p:spPr>
          <a:xfrm>
            <a:off x="-16519" y="2317379"/>
            <a:ext cx="12231600" cy="2614200"/>
          </a:xfrm>
          <a:prstGeom prst="rect">
            <a:avLst/>
          </a:prstGeom>
          <a:gradFill flip="none" rotWithShape="1">
            <a:gsLst>
              <a:gs pos="0">
                <a:srgbClr val="F4823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9F3F5E-F19D-5583-2329-00788D9BE7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Commercial in Confidence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1260752-6794-46C0-FBCA-EF2C3A6D9C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1" y="2808514"/>
            <a:ext cx="10515600" cy="143097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/>
              <a:t>Section Title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727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63;gdd7e0b75f3_0_576">
            <a:extLst>
              <a:ext uri="{FF2B5EF4-FFF2-40B4-BE49-F238E27FC236}">
                <a16:creationId xmlns:a16="http://schemas.microsoft.com/office/drawing/2014/main" id="{EC80CD3D-F4EB-B7D0-84A1-A9F5C81CDA5E}"/>
              </a:ext>
            </a:extLst>
          </p:cNvPr>
          <p:cNvSpPr/>
          <p:nvPr/>
        </p:nvSpPr>
        <p:spPr>
          <a:xfrm>
            <a:off x="-16519" y="2317379"/>
            <a:ext cx="12231600" cy="2614200"/>
          </a:xfrm>
          <a:prstGeom prst="rect">
            <a:avLst/>
          </a:prstGeom>
          <a:gradFill flip="none" rotWithShape="1">
            <a:gsLst>
              <a:gs pos="0">
                <a:srgbClr val="F48234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9F3F5E-F19D-5583-2329-00788D9BE7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Commercial in Confidence</a:t>
            </a:r>
          </a:p>
        </p:txBody>
      </p:sp>
      <p:sp>
        <p:nvSpPr>
          <p:cNvPr id="9" name="Google Shape;865;gdd7e0b75f3_0_576">
            <a:extLst>
              <a:ext uri="{FF2B5EF4-FFF2-40B4-BE49-F238E27FC236}">
                <a16:creationId xmlns:a16="http://schemas.microsoft.com/office/drawing/2014/main" id="{F35B7707-EB9E-BD03-5D4C-6C53018FD2EB}"/>
              </a:ext>
            </a:extLst>
          </p:cNvPr>
          <p:cNvSpPr txBox="1"/>
          <p:nvPr userDrawn="1"/>
        </p:nvSpPr>
        <p:spPr>
          <a:xfrm rot="1085123">
            <a:off x="6871759" y="869830"/>
            <a:ext cx="2068073" cy="5510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35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864;gdd7e0b75f3_0_576">
            <a:extLst>
              <a:ext uri="{FF2B5EF4-FFF2-40B4-BE49-F238E27FC236}">
                <a16:creationId xmlns:a16="http://schemas.microsoft.com/office/drawing/2014/main" id="{8FE1D5DD-97E9-F593-EB9D-6D462132CE9A}"/>
              </a:ext>
            </a:extLst>
          </p:cNvPr>
          <p:cNvSpPr txBox="1"/>
          <p:nvPr userDrawn="1"/>
        </p:nvSpPr>
        <p:spPr>
          <a:xfrm>
            <a:off x="1660035" y="3048000"/>
            <a:ext cx="42672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tabLst/>
              <a:defRPr/>
            </a:pPr>
            <a:r>
              <a:rPr kumimoji="0" lang="en-AU" sz="6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ndara"/>
                <a:ea typeface="Candara"/>
                <a:cs typeface="Candara"/>
                <a:sym typeface="Candara"/>
              </a:rPr>
              <a:t>Questions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127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9A9CA-07D3-7470-2DD7-1411727B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098B-9EA5-476A-AC48-531CAF41AF40}" type="datetimeFigureOut">
              <a:rPr lang="en-AU" smtClean="0"/>
              <a:t>26/04/2025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D4199-ADF9-55FB-7201-F0D3A5014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A05D6-77E4-B078-0C57-94FD278B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AD9C9-FD69-45C8-B20C-D2A47CB49EF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681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26/04/2025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1AB8A06-8240-D8E8-DC62-7FB2F078941A}"/>
              </a:ext>
            </a:extLst>
          </p:cNvPr>
          <p:cNvGrpSpPr/>
          <p:nvPr userDrawn="1"/>
        </p:nvGrpSpPr>
        <p:grpSpPr>
          <a:xfrm>
            <a:off x="-1363" y="179"/>
            <a:ext cx="12193363" cy="514695"/>
            <a:chOff x="-1363" y="179"/>
            <a:chExt cx="12193363" cy="514695"/>
          </a:xfrm>
        </p:grpSpPr>
        <p:sp>
          <p:nvSpPr>
            <p:cNvPr id="14" name="Google Shape;321;gdd7e0b75f3_0_9">
              <a:extLst>
                <a:ext uri="{FF2B5EF4-FFF2-40B4-BE49-F238E27FC236}">
                  <a16:creationId xmlns:a16="http://schemas.microsoft.com/office/drawing/2014/main" id="{F5CDFB30-9FD8-A84C-CD12-AF8C757D3271}"/>
                </a:ext>
              </a:extLst>
            </p:cNvPr>
            <p:cNvSpPr/>
            <p:nvPr/>
          </p:nvSpPr>
          <p:spPr>
            <a:xfrm flipH="1">
              <a:off x="3413657" y="234869"/>
              <a:ext cx="8778343" cy="262516"/>
            </a:xfrm>
            <a:custGeom>
              <a:avLst/>
              <a:gdLst/>
              <a:ahLst/>
              <a:cxnLst/>
              <a:rect l="l" t="t" r="r" b="b"/>
              <a:pathLst>
                <a:path w="8281456" h="2561135" extrusionOk="0">
                  <a:moveTo>
                    <a:pt x="0" y="2553949"/>
                  </a:moveTo>
                  <a:cubicBezTo>
                    <a:pt x="4887" y="1744758"/>
                    <a:pt x="-1520" y="830748"/>
                    <a:pt x="3367" y="21557"/>
                  </a:cubicBezTo>
                  <a:lnTo>
                    <a:pt x="8281456" y="0"/>
                  </a:lnTo>
                  <a:lnTo>
                    <a:pt x="8058731" y="2561135"/>
                  </a:lnTo>
                  <a:lnTo>
                    <a:pt x="0" y="255394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27;gdd7e0b75f3_0_15">
              <a:extLst>
                <a:ext uri="{FF2B5EF4-FFF2-40B4-BE49-F238E27FC236}">
                  <a16:creationId xmlns:a16="http://schemas.microsoft.com/office/drawing/2014/main" id="{92D6BF61-66B2-4587-3EF5-48E18B3B9A8E}"/>
                </a:ext>
              </a:extLst>
            </p:cNvPr>
            <p:cNvSpPr txBox="1">
              <a:spLocks/>
            </p:cNvSpPr>
            <p:nvPr/>
          </p:nvSpPr>
          <p:spPr>
            <a:xfrm>
              <a:off x="10404970" y="227021"/>
              <a:ext cx="1787030" cy="2878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>
                <a:lnSpc>
                  <a:spcPct val="100000"/>
                </a:lnSpc>
                <a:buClr>
                  <a:srgbClr val="EB7647"/>
                </a:buClr>
                <a:buSzPts val="4400"/>
              </a:pPr>
              <a:endParaRPr lang="en-AU" sz="2000" b="1" kern="0">
                <a:solidFill>
                  <a:schemeClr val="bg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BFD958E-6194-56DC-B7DC-555B3905C31F}"/>
                </a:ext>
              </a:extLst>
            </p:cNvPr>
            <p:cNvGrpSpPr/>
            <p:nvPr/>
          </p:nvGrpSpPr>
          <p:grpSpPr>
            <a:xfrm>
              <a:off x="-1363" y="179"/>
              <a:ext cx="3410084" cy="287853"/>
              <a:chOff x="-1474" y="0"/>
              <a:chExt cx="3410084" cy="287853"/>
            </a:xfrm>
          </p:grpSpPr>
          <p:sp>
            <p:nvSpPr>
              <p:cNvPr id="17" name="Google Shape;230;gde1a544926_0_72">
                <a:extLst>
                  <a:ext uri="{FF2B5EF4-FFF2-40B4-BE49-F238E27FC236}">
                    <a16:creationId xmlns:a16="http://schemas.microsoft.com/office/drawing/2014/main" id="{48BA42D9-B191-2BE7-87BC-C19E7B79F5FF}"/>
                  </a:ext>
                </a:extLst>
              </p:cNvPr>
              <p:cNvSpPr/>
              <p:nvPr/>
            </p:nvSpPr>
            <p:spPr>
              <a:xfrm flipH="1">
                <a:off x="-1474" y="0"/>
                <a:ext cx="3410084" cy="287853"/>
              </a:xfrm>
              <a:custGeom>
                <a:avLst/>
                <a:gdLst/>
                <a:ahLst/>
                <a:cxnLst/>
                <a:rect l="l" t="t" r="r" b="b"/>
                <a:pathLst>
                  <a:path w="2262079" h="195486" extrusionOk="0">
                    <a:moveTo>
                      <a:pt x="191915" y="0"/>
                    </a:moveTo>
                    <a:lnTo>
                      <a:pt x="2262079" y="0"/>
                    </a:lnTo>
                    <a:lnTo>
                      <a:pt x="2262079" y="195486"/>
                    </a:lnTo>
                    <a:lnTo>
                      <a:pt x="0" y="195486"/>
                    </a:lnTo>
                    <a:lnTo>
                      <a:pt x="19191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48234"/>
                  </a:gs>
                  <a:gs pos="100000">
                    <a:srgbClr val="FF0000"/>
                  </a:gs>
                </a:gsLst>
                <a:lin ang="10800000" scaled="1"/>
                <a:tileRect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231;gde1a544926_0_72">
                <a:extLst>
                  <a:ext uri="{FF2B5EF4-FFF2-40B4-BE49-F238E27FC236}">
                    <a16:creationId xmlns:a16="http://schemas.microsoft.com/office/drawing/2014/main" id="{AAE16A29-A16F-3804-2420-2EAA274BA731}"/>
                  </a:ext>
                </a:extLst>
              </p:cNvPr>
              <p:cNvSpPr txBox="1"/>
              <p:nvPr/>
            </p:nvSpPr>
            <p:spPr>
              <a:xfrm>
                <a:off x="364379" y="9947"/>
                <a:ext cx="12780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AU" sz="1200" b="1" i="0" u="none" strike="noStrike" kern="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rPr>
                  <a:t>RISK FRONTIERS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9" name="Google Shape;169;gde1a544926_0_14">
            <a:extLst>
              <a:ext uri="{FF2B5EF4-FFF2-40B4-BE49-F238E27FC236}">
                <a16:creationId xmlns:a16="http://schemas.microsoft.com/office/drawing/2014/main" id="{032C78E2-F25C-57F7-AD5E-0D026828ED9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0992255" y="5538533"/>
            <a:ext cx="1050632" cy="115019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66DD7C60-BB45-E7E2-D727-12D9565CC1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88884" y="6545035"/>
            <a:ext cx="2014231" cy="243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Commercial in Confidence</a:t>
            </a:r>
          </a:p>
        </p:txBody>
      </p:sp>
    </p:spTree>
    <p:extLst>
      <p:ext uri="{BB962C8B-B14F-4D97-AF65-F5344CB8AC3E}">
        <p14:creationId xmlns:p14="http://schemas.microsoft.com/office/powerpoint/2010/main" val="147964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sv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svg"/><Relationship Id="rId10" Type="http://schemas.openxmlformats.org/officeDocument/2006/relationships/image" Target="../media/image22.svg"/><Relationship Id="rId19" Type="http://schemas.openxmlformats.org/officeDocument/2006/relationships/image" Target="../media/image31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Relationship Id="rId22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E89F27-FCEA-A70A-C087-4AAC4EF5B9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Commercial in Confidence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6FBDB2-9F2E-106D-4044-09E64A24008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40" tIns="45720" rIns="91440" bIns="45720" anchor="ctr"/>
          <a:lstStyle/>
          <a:p>
            <a:r>
              <a:rPr lang="en-AU" sz="3200" dirty="0">
                <a:latin typeface="Aptos SemiBold" panose="020B0004020202020204" pitchFamily="34" charset="0"/>
              </a:rPr>
              <a:t>Risk Frontiers’ Models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AE209-0D78-2D14-3DBE-8397D69723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lIns="91440" tIns="45720" rIns="91440" bIns="45720" anchor="ctr"/>
          <a:lstStyle/>
          <a:p>
            <a:r>
              <a:rPr lang="en-AU" dirty="0">
                <a:cs typeface="Calibri"/>
              </a:rPr>
              <a:t>Oasis Insight 2025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665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1486E-2695-F6D7-36A1-299329CD6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CFFBC3AE-A436-64F8-816B-A757B355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25" y="706484"/>
            <a:ext cx="10928759" cy="697717"/>
          </a:xfrm>
        </p:spPr>
        <p:txBody>
          <a:bodyPr/>
          <a:lstStyle/>
          <a:p>
            <a:r>
              <a:rPr lang="en-GB" dirty="0">
                <a:latin typeface="Aptos SemiBold" panose="020B0004020202020204" pitchFamily="34" charset="0"/>
                <a:ea typeface="Calibri Light"/>
                <a:cs typeface="Calibri Light"/>
              </a:rPr>
              <a:t>Specialist ANZ cat modellers since 1994</a:t>
            </a:r>
            <a:endParaRPr lang="en-AU" dirty="0">
              <a:latin typeface="Aptos SemiBold" panose="020B00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502B20-7E7F-06B1-04AE-D3D2EDF8F516}"/>
              </a:ext>
            </a:extLst>
          </p:cNvPr>
          <p:cNvSpPr txBox="1"/>
          <p:nvPr/>
        </p:nvSpPr>
        <p:spPr>
          <a:xfrm>
            <a:off x="3141095" y="6393921"/>
            <a:ext cx="673614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ptos Display" panose="020B0004020202020204" pitchFamily="34" charset="0"/>
                <a:cs typeface="Calibri"/>
              </a:rPr>
              <a:t>All models are address-resolution Detailed Loss Models</a:t>
            </a:r>
            <a:endParaRPr lang="en-US" sz="2000" dirty="0">
              <a:latin typeface="Aptos Display" panose="020B0004020202020204" pitchFamily="34" charset="0"/>
              <a:ea typeface="Calibri"/>
              <a:cs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AC0974-A2D6-37AA-0E4D-5E7A30C16411}"/>
              </a:ext>
            </a:extLst>
          </p:cNvPr>
          <p:cNvGrpSpPr/>
          <p:nvPr/>
        </p:nvGrpSpPr>
        <p:grpSpPr>
          <a:xfrm>
            <a:off x="4943408" y="2072994"/>
            <a:ext cx="2513046" cy="4005441"/>
            <a:chOff x="9686585" y="1724041"/>
            <a:chExt cx="2513046" cy="400544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39A9D8C-CCD4-8F0F-2017-C4B1DD4FD83D}"/>
                </a:ext>
              </a:extLst>
            </p:cNvPr>
            <p:cNvGrpSpPr/>
            <p:nvPr/>
          </p:nvGrpSpPr>
          <p:grpSpPr>
            <a:xfrm>
              <a:off x="9686585" y="1724041"/>
              <a:ext cx="2510198" cy="4005441"/>
              <a:chOff x="9686585" y="1724041"/>
              <a:chExt cx="2510198" cy="4005441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C9F2DD4-2CDB-C946-D150-DD12F3691310}"/>
                  </a:ext>
                </a:extLst>
              </p:cNvPr>
              <p:cNvGrpSpPr/>
              <p:nvPr/>
            </p:nvGrpSpPr>
            <p:grpSpPr>
              <a:xfrm>
                <a:off x="9686585" y="1741912"/>
                <a:ext cx="2383711" cy="3987570"/>
                <a:chOff x="7795636" y="1423691"/>
                <a:chExt cx="2383711" cy="3987570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D7166E0A-6779-09C8-3233-13479D7D0404}"/>
                    </a:ext>
                  </a:extLst>
                </p:cNvPr>
                <p:cNvGrpSpPr/>
                <p:nvPr/>
              </p:nvGrpSpPr>
              <p:grpSpPr>
                <a:xfrm>
                  <a:off x="7795636" y="1423691"/>
                  <a:ext cx="2051800" cy="597220"/>
                  <a:chOff x="7795636" y="1423691"/>
                  <a:chExt cx="2051800" cy="597220"/>
                </a:xfrm>
              </p:grpSpPr>
              <p:pic>
                <p:nvPicPr>
                  <p:cNvPr id="44" name="Google Shape;276;gde1a544afd_0_46">
                    <a:extLst>
                      <a:ext uri="{FF2B5EF4-FFF2-40B4-BE49-F238E27FC236}">
                        <a16:creationId xmlns:a16="http://schemas.microsoft.com/office/drawing/2014/main" id="{F704A67B-1F2F-F9D7-1B1A-55CC7366F663}"/>
                      </a:ext>
                    </a:extLst>
                  </p:cNvPr>
                  <p:cNvPicPr preferRelativeResize="0">
                    <a:picLocks noChangeAspect="1"/>
                  </p:cNvPicPr>
                  <p:nvPr/>
                </p:nvPicPr>
                <p:blipFill>
                  <a:blip r:embed="rId3"/>
                  <a:srcRect/>
                  <a:stretch/>
                </p:blipFill>
                <p:spPr>
                  <a:xfrm>
                    <a:off x="7795636" y="1423691"/>
                    <a:ext cx="580820" cy="5972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sp>
                <p:nvSpPr>
                  <p:cNvPr id="45" name="Google Shape;278;gde1a544afd_0_46">
                    <a:extLst>
                      <a:ext uri="{FF2B5EF4-FFF2-40B4-BE49-F238E27FC236}">
                        <a16:creationId xmlns:a16="http://schemas.microsoft.com/office/drawing/2014/main" id="{CCDAA1DE-BAE0-BD32-2D67-C56FC64A0662}"/>
                      </a:ext>
                    </a:extLst>
                  </p:cNvPr>
                  <p:cNvSpPr/>
                  <p:nvPr/>
                </p:nvSpPr>
                <p:spPr>
                  <a:xfrm>
                    <a:off x="8552036" y="1537651"/>
                    <a:ext cx="1295400" cy="36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lang="en-AU" b="1" kern="0" dirty="0" err="1">
                        <a:solidFill>
                          <a:srgbClr val="000000"/>
                        </a:solidFill>
                        <a:latin typeface="Calibri"/>
                        <a:ea typeface="Candara"/>
                        <a:cs typeface="Calibri"/>
                        <a:sym typeface="Candara"/>
                      </a:rPr>
                      <a:t>HailAUS</a:t>
                    </a:r>
                    <a:endParaRPr lang="en-AU" b="1" i="0" u="none" strike="noStrike" kern="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ndara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AE0F3C8C-95D1-4E79-BECB-46696DBA0178}"/>
                    </a:ext>
                  </a:extLst>
                </p:cNvPr>
                <p:cNvGrpSpPr/>
                <p:nvPr/>
              </p:nvGrpSpPr>
              <p:grpSpPr>
                <a:xfrm>
                  <a:off x="7836458" y="3448841"/>
                  <a:ext cx="2188600" cy="549451"/>
                  <a:chOff x="7836458" y="3425074"/>
                  <a:chExt cx="2188600" cy="549451"/>
                </a:xfrm>
              </p:grpSpPr>
              <p:pic>
                <p:nvPicPr>
                  <p:cNvPr id="42" name="Google Shape;284;gde1a544afd_0_46">
                    <a:extLst>
                      <a:ext uri="{FF2B5EF4-FFF2-40B4-BE49-F238E27FC236}">
                        <a16:creationId xmlns:a16="http://schemas.microsoft.com/office/drawing/2014/main" id="{BC0E49C8-DAA8-0792-8A6F-DB3B0EDACE41}"/>
                      </a:ext>
                    </a:extLst>
                  </p:cNvPr>
                  <p:cNvPicPr preferRelativeResize="0">
                    <a:picLocks noChangeAspect="1"/>
                  </p:cNvPicPr>
                  <p:nvPr/>
                </p:nvPicPr>
                <p:blipFill>
                  <a:blip r:embed="rId4"/>
                  <a:srcRect/>
                  <a:stretch/>
                </p:blipFill>
                <p:spPr>
                  <a:xfrm>
                    <a:off x="7836458" y="3425074"/>
                    <a:ext cx="672331" cy="54945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</p:pic>
              <p:sp>
                <p:nvSpPr>
                  <p:cNvPr id="43" name="Google Shape;279;gde1a544afd_0_46">
                    <a:extLst>
                      <a:ext uri="{FF2B5EF4-FFF2-40B4-BE49-F238E27FC236}">
                        <a16:creationId xmlns:a16="http://schemas.microsoft.com/office/drawing/2014/main" id="{95CFBBA3-CD57-D747-29E5-4B79EA10EEDE}"/>
                      </a:ext>
                    </a:extLst>
                  </p:cNvPr>
                  <p:cNvSpPr/>
                  <p:nvPr/>
                </p:nvSpPr>
                <p:spPr>
                  <a:xfrm>
                    <a:off x="8592858" y="3515149"/>
                    <a:ext cx="1432200" cy="36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lang="en-AU" b="1" kern="0" err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ndara"/>
                      </a:rPr>
                      <a:t>CyclAUS</a:t>
                    </a:r>
                    <a:endParaRPr lang="en-AU" sz="1800" b="1" i="0" u="none" strike="noStrike" kern="0" cap="none" spc="0" normalizeH="0" baseline="30000" noProof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4D0B4882-952B-7450-8B90-3C1E8ADAFBEB}"/>
                    </a:ext>
                  </a:extLst>
                </p:cNvPr>
                <p:cNvGrpSpPr/>
                <p:nvPr/>
              </p:nvGrpSpPr>
              <p:grpSpPr>
                <a:xfrm>
                  <a:off x="7809244" y="4099525"/>
                  <a:ext cx="2347900" cy="560815"/>
                  <a:chOff x="7809244" y="4093807"/>
                  <a:chExt cx="2347900" cy="560815"/>
                </a:xfrm>
              </p:grpSpPr>
              <p:pic>
                <p:nvPicPr>
                  <p:cNvPr id="37" name="Google Shape;283;gde1a544afd_0_46">
                    <a:extLst>
                      <a:ext uri="{FF2B5EF4-FFF2-40B4-BE49-F238E27FC236}">
                        <a16:creationId xmlns:a16="http://schemas.microsoft.com/office/drawing/2014/main" id="{45A3680E-5213-8B78-256B-6E5C36FA6B43}"/>
                      </a:ext>
                    </a:extLst>
                  </p:cNvPr>
                  <p:cNvPicPr preferRelativeResize="0">
                    <a:picLocks/>
                  </p:cNvPicPr>
                  <p:nvPr/>
                </p:nvPicPr>
                <p:blipFill>
                  <a:blip r:embed="rId5"/>
                  <a:srcRect/>
                  <a:stretch/>
                </p:blipFill>
                <p:spPr>
                  <a:xfrm>
                    <a:off x="7809244" y="4093807"/>
                    <a:ext cx="594764" cy="5608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</p:pic>
              <p:sp>
                <p:nvSpPr>
                  <p:cNvPr id="39" name="Google Shape;280;gde1a544afd_0_46">
                    <a:extLst>
                      <a:ext uri="{FF2B5EF4-FFF2-40B4-BE49-F238E27FC236}">
                        <a16:creationId xmlns:a16="http://schemas.microsoft.com/office/drawing/2014/main" id="{E834F272-6BC1-54A8-C0E3-423F2FF7E0B9}"/>
                      </a:ext>
                    </a:extLst>
                  </p:cNvPr>
                  <p:cNvSpPr/>
                  <p:nvPr/>
                </p:nvSpPr>
                <p:spPr>
                  <a:xfrm>
                    <a:off x="8565644" y="4189564"/>
                    <a:ext cx="1591500" cy="36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lang="en-AU" b="1" kern="0" err="1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ndara"/>
                      </a:rPr>
                      <a:t>QuakeAUS</a:t>
                    </a:r>
                    <a:endParaRPr lang="en-AU" sz="1800" b="1" i="0" u="none" strike="noStrike" kern="0" cap="none" spc="0" normalizeH="0" baseline="30000" noProof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/>
                      <a:ea typeface="Calibri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D6810440-9032-523F-F64D-CC110D1316CD}"/>
                    </a:ext>
                  </a:extLst>
                </p:cNvPr>
                <p:cNvGrpSpPr/>
                <p:nvPr/>
              </p:nvGrpSpPr>
              <p:grpSpPr>
                <a:xfrm>
                  <a:off x="7802440" y="2157917"/>
                  <a:ext cx="2210050" cy="1088825"/>
                  <a:chOff x="7802440" y="2178436"/>
                  <a:chExt cx="2210050" cy="1088825"/>
                </a:xfrm>
              </p:grpSpPr>
              <p:pic>
                <p:nvPicPr>
                  <p:cNvPr id="35" name="Google Shape;277;gde1a544afd_0_46">
                    <a:extLst>
                      <a:ext uri="{FF2B5EF4-FFF2-40B4-BE49-F238E27FC236}">
                        <a16:creationId xmlns:a16="http://schemas.microsoft.com/office/drawing/2014/main" id="{32188071-C574-45E4-1A96-8AC0348D49E8}"/>
                      </a:ext>
                    </a:extLst>
                  </p:cNvPr>
                  <p:cNvPicPr preferRelativeResize="0">
                    <a:picLocks noChangeAspect="1"/>
                  </p:cNvPicPr>
                  <p:nvPr/>
                </p:nvPicPr>
                <p:blipFill>
                  <a:blip r:embed="rId6"/>
                  <a:srcRect/>
                  <a:stretch/>
                </p:blipFill>
                <p:spPr>
                  <a:xfrm>
                    <a:off x="7802440" y="2178436"/>
                    <a:ext cx="597255" cy="5389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sp>
                <p:nvSpPr>
                  <p:cNvPr id="36" name="Google Shape;281;gde1a544afd_0_46">
                    <a:extLst>
                      <a:ext uri="{FF2B5EF4-FFF2-40B4-BE49-F238E27FC236}">
                        <a16:creationId xmlns:a16="http://schemas.microsoft.com/office/drawing/2014/main" id="{CFF765B9-ABE8-4651-7D14-CE861A8AED47}"/>
                      </a:ext>
                    </a:extLst>
                  </p:cNvPr>
                  <p:cNvSpPr/>
                  <p:nvPr/>
                </p:nvSpPr>
                <p:spPr>
                  <a:xfrm>
                    <a:off x="8564690" y="2885361"/>
                    <a:ext cx="1447800" cy="3819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1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lang="en-AU" b="1" kern="0" dirty="0" err="1">
                        <a:solidFill>
                          <a:srgbClr val="000000"/>
                        </a:solidFill>
                        <a:latin typeface="Calibri"/>
                        <a:cs typeface="Calibri"/>
                        <a:sym typeface="Candara"/>
                      </a:rPr>
                      <a:t>FloodAUS</a:t>
                    </a:r>
                    <a:endParaRPr lang="en-AU" b="1" i="0" u="none" strike="noStrike" kern="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69451EFC-0CB4-C5E9-BC35-0CBBE488DE73}"/>
                    </a:ext>
                  </a:extLst>
                </p:cNvPr>
                <p:cNvGrpSpPr/>
                <p:nvPr/>
              </p:nvGrpSpPr>
              <p:grpSpPr>
                <a:xfrm>
                  <a:off x="7829654" y="2212044"/>
                  <a:ext cx="1871676" cy="1145890"/>
                  <a:chOff x="7829654" y="2294773"/>
                  <a:chExt cx="1871676" cy="1145890"/>
                </a:xfrm>
              </p:grpSpPr>
              <p:pic>
                <p:nvPicPr>
                  <p:cNvPr id="33" name="Google Shape;275;gde1a544afd_0_46">
                    <a:extLst>
                      <a:ext uri="{FF2B5EF4-FFF2-40B4-BE49-F238E27FC236}">
                        <a16:creationId xmlns:a16="http://schemas.microsoft.com/office/drawing/2014/main" id="{CE958A4D-B059-5567-565E-B10EF851828E}"/>
                      </a:ext>
                    </a:extLst>
                  </p:cNvPr>
                  <p:cNvPicPr preferRelativeResize="0">
                    <a:picLocks noChangeAspect="1"/>
                  </p:cNvPicPr>
                  <p:nvPr/>
                </p:nvPicPr>
                <p:blipFill>
                  <a:blip r:embed="rId7"/>
                  <a:srcRect/>
                  <a:stretch/>
                </p:blipFill>
                <p:spPr>
                  <a:xfrm>
                    <a:off x="7829654" y="2902589"/>
                    <a:ext cx="578473" cy="53807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sp>
                <p:nvSpPr>
                  <p:cNvPr id="34" name="Google Shape;282;gde1a544afd_0_46">
                    <a:extLst>
                      <a:ext uri="{FF2B5EF4-FFF2-40B4-BE49-F238E27FC236}">
                        <a16:creationId xmlns:a16="http://schemas.microsoft.com/office/drawing/2014/main" id="{1B7E866F-1FE0-FE9E-1059-2A5CF85C4ABB}"/>
                      </a:ext>
                    </a:extLst>
                  </p:cNvPr>
                  <p:cNvSpPr/>
                  <p:nvPr/>
                </p:nvSpPr>
                <p:spPr>
                  <a:xfrm>
                    <a:off x="8553830" y="2294773"/>
                    <a:ext cx="1147500" cy="36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lang="en-AU" b="1" kern="0" err="1">
                        <a:solidFill>
                          <a:srgbClr val="000000"/>
                        </a:solidFill>
                        <a:latin typeface="Calibri"/>
                        <a:cs typeface="Calibri"/>
                        <a:sym typeface="Candara"/>
                      </a:rPr>
                      <a:t>FireAUS</a:t>
                    </a:r>
                    <a:endParaRPr lang="en-AU" b="1" i="0" u="none" strike="noStrike" kern="0" cap="none" spc="0" normalizeH="0" baseline="30000" noProof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E059DCE9-2488-14A7-6715-CD887B269FA4}"/>
                    </a:ext>
                  </a:extLst>
                </p:cNvPr>
                <p:cNvGrpSpPr/>
                <p:nvPr/>
              </p:nvGrpSpPr>
              <p:grpSpPr>
                <a:xfrm>
                  <a:off x="7836457" y="4741588"/>
                  <a:ext cx="2342890" cy="669673"/>
                  <a:chOff x="7836457" y="4741588"/>
                  <a:chExt cx="2342890" cy="669673"/>
                </a:xfrm>
              </p:grpSpPr>
              <p:pic>
                <p:nvPicPr>
                  <p:cNvPr id="30" name="Google Shape;292;gde1a544afd_0_46">
                    <a:extLst>
                      <a:ext uri="{FF2B5EF4-FFF2-40B4-BE49-F238E27FC236}">
                        <a16:creationId xmlns:a16="http://schemas.microsoft.com/office/drawing/2014/main" id="{829D59FF-26DD-4C65-00BC-65ECC183539B}"/>
                      </a:ext>
                    </a:extLst>
                  </p:cNvPr>
                  <p:cNvPicPr preferRelativeResize="0">
                    <a:picLocks noChangeAspect="1"/>
                  </p:cNvPicPr>
                  <p:nvPr/>
                </p:nvPicPr>
                <p:blipFill>
                  <a:blip r:embed="rId8"/>
                  <a:srcRect/>
                  <a:stretch/>
                </p:blipFill>
                <p:spPr>
                  <a:xfrm>
                    <a:off x="7836457" y="4741588"/>
                    <a:ext cx="574127" cy="6696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50800" dist="38100" dir="5400000" algn="t" rotWithShape="0">
                      <a:srgbClr val="000000">
                        <a:alpha val="40000"/>
                      </a:srgbClr>
                    </a:outerShdw>
                  </a:effectLst>
                </p:spPr>
              </p:pic>
              <p:sp>
                <p:nvSpPr>
                  <p:cNvPr id="31" name="Google Shape;291;gde1a544afd_0_46">
                    <a:extLst>
                      <a:ext uri="{FF2B5EF4-FFF2-40B4-BE49-F238E27FC236}">
                        <a16:creationId xmlns:a16="http://schemas.microsoft.com/office/drawing/2014/main" id="{5006D973-FA6D-FFA2-B0EE-C09BB617DC72}"/>
                      </a:ext>
                    </a:extLst>
                  </p:cNvPr>
                  <p:cNvSpPr/>
                  <p:nvPr/>
                </p:nvSpPr>
                <p:spPr>
                  <a:xfrm>
                    <a:off x="8587847" y="4818360"/>
                    <a:ext cx="1591500" cy="3693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lang="en-AU" b="1" kern="0" err="1">
                        <a:solidFill>
                          <a:srgbClr val="000000"/>
                        </a:solidFill>
                        <a:latin typeface="Candara"/>
                        <a:ea typeface="Calibri"/>
                        <a:cs typeface="Calibri"/>
                        <a:sym typeface="Candara"/>
                      </a:rPr>
                      <a:t>QuakeNZ</a:t>
                    </a:r>
                    <a:endParaRPr lang="en-AU" sz="1800" b="1" i="0" u="none" strike="noStrike" kern="0" cap="none" spc="0" normalizeH="0" baseline="30000" noProof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ndara"/>
                      <a:ea typeface="Calibri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pic>
            <p:nvPicPr>
              <p:cNvPr id="21" name="Graphic 20" descr="Badge Tick with solid fill">
                <a:extLst>
                  <a:ext uri="{FF2B5EF4-FFF2-40B4-BE49-F238E27FC236}">
                    <a16:creationId xmlns:a16="http://schemas.microsoft.com/office/drawing/2014/main" id="{E8280C62-1773-7EEE-4569-C882594681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1564604" y="1724041"/>
                <a:ext cx="632179" cy="625124"/>
              </a:xfrm>
              <a:prstGeom prst="rect">
                <a:avLst/>
              </a:prstGeom>
            </p:spPr>
          </p:pic>
          <p:pic>
            <p:nvPicPr>
              <p:cNvPr id="22" name="Graphic 21" descr="Badge Tick with solid fill">
                <a:extLst>
                  <a:ext uri="{FF2B5EF4-FFF2-40B4-BE49-F238E27FC236}">
                    <a16:creationId xmlns:a16="http://schemas.microsoft.com/office/drawing/2014/main" id="{20BCCD89-F6F8-9A78-A640-546AC9C7EB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1564604" y="2384745"/>
                <a:ext cx="632179" cy="625124"/>
              </a:xfrm>
              <a:prstGeom prst="rect">
                <a:avLst/>
              </a:prstGeom>
            </p:spPr>
          </p:pic>
          <p:pic>
            <p:nvPicPr>
              <p:cNvPr id="23" name="Graphic 22" descr="Badge Tick with solid fill">
                <a:extLst>
                  <a:ext uri="{FF2B5EF4-FFF2-40B4-BE49-F238E27FC236}">
                    <a16:creationId xmlns:a16="http://schemas.microsoft.com/office/drawing/2014/main" id="{178F1661-DA4F-3786-CCC8-0F68F088E4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1564603" y="3046988"/>
                <a:ext cx="632179" cy="625124"/>
              </a:xfrm>
              <a:prstGeom prst="rect">
                <a:avLst/>
              </a:prstGeom>
            </p:spPr>
          </p:pic>
        </p:grpSp>
        <p:pic>
          <p:nvPicPr>
            <p:cNvPr id="18" name="Graphic 17" descr="Badge Tick with solid fill">
              <a:extLst>
                <a:ext uri="{FF2B5EF4-FFF2-40B4-BE49-F238E27FC236}">
                  <a16:creationId xmlns:a16="http://schemas.microsoft.com/office/drawing/2014/main" id="{4462A367-A276-CBD5-6122-81DF95E22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567452" y="3719257"/>
              <a:ext cx="632179" cy="625124"/>
            </a:xfrm>
            <a:prstGeom prst="rect">
              <a:avLst/>
            </a:prstGeom>
          </p:spPr>
        </p:pic>
        <p:pic>
          <p:nvPicPr>
            <p:cNvPr id="19" name="Graphic 18" descr="Badge Tick with solid fill">
              <a:extLst>
                <a:ext uri="{FF2B5EF4-FFF2-40B4-BE49-F238E27FC236}">
                  <a16:creationId xmlns:a16="http://schemas.microsoft.com/office/drawing/2014/main" id="{1936B702-4B79-EE45-D416-62CCCBFE0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567452" y="4388676"/>
              <a:ext cx="632179" cy="625124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C954BC4-494E-3EA7-1099-E5325BEDDCDA}"/>
              </a:ext>
            </a:extLst>
          </p:cNvPr>
          <p:cNvSpPr txBox="1"/>
          <p:nvPr/>
        </p:nvSpPr>
        <p:spPr>
          <a:xfrm>
            <a:off x="3812739" y="1541114"/>
            <a:ext cx="497603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Aptos SemiBold" panose="020B0004020202020204" pitchFamily="34" charset="0"/>
                <a:ea typeface="Calibri"/>
                <a:cs typeface="Calibri"/>
              </a:rPr>
              <a:t>Cat Models Available in Oasis LMF</a:t>
            </a:r>
            <a:endParaRPr lang="en-GB" sz="2400" b="1" dirty="0">
              <a:solidFill>
                <a:schemeClr val="accent1"/>
              </a:solidFill>
              <a:latin typeface="Aptos SemiBold" panose="020B00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757570A-98DC-9D0F-93AF-4B91B555F17E}"/>
              </a:ext>
            </a:extLst>
          </p:cNvPr>
          <p:cNvSpPr txBox="1"/>
          <p:nvPr/>
        </p:nvSpPr>
        <p:spPr>
          <a:xfrm>
            <a:off x="903180" y="2412221"/>
            <a:ext cx="15039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Xmas storms</a:t>
            </a:r>
          </a:p>
          <a:p>
            <a:r>
              <a:rPr lang="en-AU" dirty="0"/>
              <a:t>Black summer</a:t>
            </a:r>
          </a:p>
          <a:p>
            <a:r>
              <a:rPr lang="en-AU" dirty="0"/>
              <a:t>2022 flooding</a:t>
            </a:r>
          </a:p>
          <a:p>
            <a:r>
              <a:rPr lang="en-AU" dirty="0"/>
              <a:t>Tc </a:t>
            </a:r>
            <a:r>
              <a:rPr lang="en-AU" dirty="0" err="1"/>
              <a:t>alfred</a:t>
            </a:r>
            <a:endParaRPr lang="en-AU" dirty="0"/>
          </a:p>
        </p:txBody>
      </p:sp>
      <p:pic>
        <p:nvPicPr>
          <p:cNvPr id="49" name="Picture 48" descr="A satellite view of a hurricane&#10;&#10;AI-generated content may be incorrect.">
            <a:extLst>
              <a:ext uri="{FF2B5EF4-FFF2-40B4-BE49-F238E27FC236}">
                <a16:creationId xmlns:a16="http://schemas.microsoft.com/office/drawing/2014/main" id="{42CA85E1-0EA2-4A53-9772-0907FA7C10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502" y="4112328"/>
            <a:ext cx="1742919" cy="2275478"/>
          </a:xfrm>
          <a:prstGeom prst="rect">
            <a:avLst/>
          </a:prstGeom>
        </p:spPr>
      </p:pic>
      <p:pic>
        <p:nvPicPr>
          <p:cNvPr id="51" name="Picture 50" descr="A fire in the mountains at night&#10;&#10;AI-generated content may be incorrect.">
            <a:extLst>
              <a:ext uri="{FF2B5EF4-FFF2-40B4-BE49-F238E27FC236}">
                <a16:creationId xmlns:a16="http://schemas.microsoft.com/office/drawing/2014/main" id="{ED0A7511-4BB7-93C6-03F0-F02F7FD2D6F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66" y="1940409"/>
            <a:ext cx="2675407" cy="2008715"/>
          </a:xfrm>
          <a:prstGeom prst="rect">
            <a:avLst/>
          </a:prstGeom>
        </p:spPr>
      </p:pic>
      <p:pic>
        <p:nvPicPr>
          <p:cNvPr id="53" name="Picture 52" descr="A group of people in a boat in water&#10;&#10;AI-generated content may be incorrect.">
            <a:extLst>
              <a:ext uri="{FF2B5EF4-FFF2-40B4-BE49-F238E27FC236}">
                <a16:creationId xmlns:a16="http://schemas.microsoft.com/office/drawing/2014/main" id="{E34C0C24-FCE9-62FD-01BB-C7061459FBC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728" y="4206631"/>
            <a:ext cx="2946695" cy="1963188"/>
          </a:xfrm>
          <a:prstGeom prst="rect">
            <a:avLst/>
          </a:prstGeom>
        </p:spPr>
      </p:pic>
      <p:pic>
        <p:nvPicPr>
          <p:cNvPr id="75" name="Picture 74" descr="Lightning striking lightening in the sky&#10;&#10;AI-generated content may be incorrect.">
            <a:extLst>
              <a:ext uri="{FF2B5EF4-FFF2-40B4-BE49-F238E27FC236}">
                <a16:creationId xmlns:a16="http://schemas.microsoft.com/office/drawing/2014/main" id="{BA905E37-78A0-7107-E122-CD25E508F2D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560" y="2051919"/>
            <a:ext cx="2932256" cy="1747962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0B4CD3F0-006E-3872-C2DD-345D844FEAB4}"/>
              </a:ext>
            </a:extLst>
          </p:cNvPr>
          <p:cNvSpPr txBox="1"/>
          <p:nvPr/>
        </p:nvSpPr>
        <p:spPr>
          <a:xfrm>
            <a:off x="1846125" y="2124849"/>
            <a:ext cx="206979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b="1" dirty="0"/>
              <a:t>Black Summer 2019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9A795DC-6028-CC82-9AF5-0954F638F760}"/>
              </a:ext>
            </a:extLst>
          </p:cNvPr>
          <p:cNvSpPr txBox="1"/>
          <p:nvPr/>
        </p:nvSpPr>
        <p:spPr>
          <a:xfrm>
            <a:off x="865308" y="4429557"/>
            <a:ext cx="2993127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b="1" dirty="0"/>
              <a:t>Eastern Australia Floods 2022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95B6DBD-E4EB-8708-ECAD-5FEC80790ABB}"/>
              </a:ext>
            </a:extLst>
          </p:cNvPr>
          <p:cNvSpPr txBox="1"/>
          <p:nvPr/>
        </p:nvSpPr>
        <p:spPr>
          <a:xfrm>
            <a:off x="8452545" y="2218292"/>
            <a:ext cx="2374368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b="1" dirty="0"/>
              <a:t>Christmas Storms 2023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121CEC3-641B-C4B7-41E8-B730DBF66DD0}"/>
              </a:ext>
            </a:extLst>
          </p:cNvPr>
          <p:cNvSpPr txBox="1"/>
          <p:nvPr/>
        </p:nvSpPr>
        <p:spPr>
          <a:xfrm>
            <a:off x="8852159" y="4301972"/>
            <a:ext cx="2889830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AU" b="1" dirty="0"/>
              <a:t>Tropical Cyclone Alfred 2025</a:t>
            </a:r>
          </a:p>
        </p:txBody>
      </p:sp>
    </p:spTree>
    <p:extLst>
      <p:ext uri="{BB962C8B-B14F-4D97-AF65-F5344CB8AC3E}">
        <p14:creationId xmlns:p14="http://schemas.microsoft.com/office/powerpoint/2010/main" val="306456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40BC747-37DC-6ED2-5B38-A4E489A036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7531356"/>
              </p:ext>
            </p:extLst>
          </p:nvPr>
        </p:nvGraphicFramePr>
        <p:xfrm>
          <a:off x="560294" y="195731"/>
          <a:ext cx="11452411" cy="6571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E4079533-A194-D4E6-EB0D-729192DDC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26" y="716010"/>
            <a:ext cx="10279084" cy="697717"/>
          </a:xfrm>
        </p:spPr>
        <p:txBody>
          <a:bodyPr lIns="91440" tIns="45720" rIns="91440" bIns="45720" anchor="ctr"/>
          <a:lstStyle/>
          <a:p>
            <a:r>
              <a:rPr lang="en-AU" dirty="0">
                <a:latin typeface="Aptos SemiBold" panose="020B0004020202020204" pitchFamily="34" charset="0"/>
              </a:rPr>
              <a:t>Comprehensive Development Pipeline</a:t>
            </a:r>
            <a:endParaRPr lang="en-US" dirty="0">
              <a:latin typeface="Aptos SemiBold" panose="020B0004020202020204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741D0CA-9225-0C50-741E-26E45650EE30}"/>
              </a:ext>
            </a:extLst>
          </p:cNvPr>
          <p:cNvGrpSpPr/>
          <p:nvPr/>
        </p:nvGrpSpPr>
        <p:grpSpPr>
          <a:xfrm>
            <a:off x="683514" y="1673062"/>
            <a:ext cx="3658483" cy="2450153"/>
            <a:chOff x="-960906" y="1205429"/>
            <a:chExt cx="3658483" cy="245015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B8D3D87-1475-87DC-E3A1-821F365AC23D}"/>
                </a:ext>
              </a:extLst>
            </p:cNvPr>
            <p:cNvGrpSpPr/>
            <p:nvPr/>
          </p:nvGrpSpPr>
          <p:grpSpPr>
            <a:xfrm>
              <a:off x="-960906" y="1205429"/>
              <a:ext cx="3574336" cy="1406816"/>
              <a:chOff x="-960906" y="1205429"/>
              <a:chExt cx="3574336" cy="1406816"/>
            </a:xfrm>
          </p:grpSpPr>
          <p:pic>
            <p:nvPicPr>
              <p:cNvPr id="70" name="Google Shape;276;gde1a544afd_0_46">
                <a:extLst>
                  <a:ext uri="{FF2B5EF4-FFF2-40B4-BE49-F238E27FC236}">
                    <a16:creationId xmlns:a16="http://schemas.microsoft.com/office/drawing/2014/main" id="{41046E87-8163-CC73-2180-F951A0795F1E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-960906" y="1205429"/>
                <a:ext cx="580820" cy="597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71" name="Google Shape;278;gde1a544afd_0_46">
                <a:extLst>
                  <a:ext uri="{FF2B5EF4-FFF2-40B4-BE49-F238E27FC236}">
                    <a16:creationId xmlns:a16="http://schemas.microsoft.com/office/drawing/2014/main" id="{DC2B4EFC-F8D2-C27E-79B7-C2ED73FF9A00}"/>
                  </a:ext>
                </a:extLst>
              </p:cNvPr>
              <p:cNvSpPr/>
              <p:nvPr/>
            </p:nvSpPr>
            <p:spPr>
              <a:xfrm>
                <a:off x="-204506" y="1319388"/>
                <a:ext cx="2817936" cy="1292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defRPr/>
                </a:pPr>
                <a:r>
                  <a:rPr lang="en-AU" b="1" kern="0" dirty="0" err="1">
                    <a:solidFill>
                      <a:srgbClr val="000000"/>
                    </a:solidFill>
                    <a:latin typeface="Calibri"/>
                    <a:ea typeface="Candara"/>
                    <a:cs typeface="Calibri"/>
                    <a:sym typeface="Candara"/>
                  </a:rPr>
                  <a:t>HailAUS</a:t>
                </a:r>
                <a:r>
                  <a:rPr lang="en-AU" b="1" kern="0" dirty="0">
                    <a:solidFill>
                      <a:srgbClr val="000000"/>
                    </a:solidFill>
                    <a:latin typeface="Calibri"/>
                    <a:ea typeface="Candara"/>
                    <a:cs typeface="Calibri"/>
                    <a:sym typeface="Candara"/>
                  </a:rPr>
                  <a:t> 8.0</a:t>
                </a:r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en-AU" sz="1400" kern="0" dirty="0">
                    <a:solidFill>
                      <a:srgbClr val="000000"/>
                    </a:solidFill>
                    <a:latin typeface="Calibri"/>
                    <a:ea typeface="Candara"/>
                    <a:cs typeface="Calibri"/>
                  </a:rPr>
                  <a:t>All new hazard </a:t>
                </a:r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en-AU" sz="1400" kern="0" dirty="0">
                    <a:solidFill>
                      <a:srgbClr val="000000"/>
                    </a:solidFill>
                    <a:latin typeface="Calibri"/>
                    <a:ea typeface="Candara"/>
                    <a:cs typeface="Calibri"/>
                  </a:rPr>
                  <a:t>Climatology proxy from recent literature</a:t>
                </a:r>
              </a:p>
              <a:p>
                <a:pPr marL="285750" indent="-285750">
                  <a:buFont typeface="Arial"/>
                  <a:buChar char="•"/>
                  <a:defRPr/>
                </a:pPr>
                <a:r>
                  <a:rPr lang="en-AU" sz="1400" kern="0" dirty="0">
                    <a:solidFill>
                      <a:srgbClr val="000000"/>
                    </a:solidFill>
                    <a:latin typeface="Calibri"/>
                    <a:ea typeface="Candara"/>
                    <a:cs typeface="Calibri"/>
                  </a:rPr>
                  <a:t>Radar archive availability</a:t>
                </a:r>
                <a:endParaRPr lang="en-AU" sz="1400" kern="0" dirty="0">
                  <a:solidFill>
                    <a:srgbClr val="000000"/>
                  </a:solidFill>
                  <a:latin typeface="Calibri" panose="020F0502020204030204" pitchFamily="34" charset="0"/>
                  <a:ea typeface="Candar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64" name="Google Shape;277;gde1a544afd_0_46">
              <a:extLst>
                <a:ext uri="{FF2B5EF4-FFF2-40B4-BE49-F238E27FC236}">
                  <a16:creationId xmlns:a16="http://schemas.microsoft.com/office/drawing/2014/main" id="{97CA1BE1-FA29-77DB-155B-8D176B90AEF9}"/>
                </a:ext>
              </a:extLst>
            </p:cNvPr>
            <p:cNvPicPr preferRelativeResize="0"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-917763" y="2622346"/>
              <a:ext cx="597255" cy="53895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3" name="Google Shape;282;gde1a544afd_0_46">
              <a:extLst>
                <a:ext uri="{FF2B5EF4-FFF2-40B4-BE49-F238E27FC236}">
                  <a16:creationId xmlns:a16="http://schemas.microsoft.com/office/drawing/2014/main" id="{DFACDB67-4BD7-D3B6-E2EF-30686F40B51B}"/>
                </a:ext>
              </a:extLst>
            </p:cNvPr>
            <p:cNvSpPr/>
            <p:nvPr/>
          </p:nvSpPr>
          <p:spPr>
            <a:xfrm>
              <a:off x="-166374" y="2689670"/>
              <a:ext cx="2863951" cy="9659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lang="en-AU" b="1" kern="0" dirty="0" err="1">
                  <a:solidFill>
                    <a:srgbClr val="000000"/>
                  </a:solidFill>
                  <a:latin typeface="Calibri"/>
                  <a:cs typeface="Calibri"/>
                  <a:sym typeface="Candara"/>
                </a:rPr>
                <a:t>FireAUS</a:t>
              </a:r>
              <a:r>
                <a:rPr lang="en-AU" b="1" kern="0" dirty="0">
                  <a:solidFill>
                    <a:srgbClr val="000000"/>
                  </a:solidFill>
                  <a:latin typeface="Calibri"/>
                  <a:cs typeface="Calibri"/>
                  <a:sym typeface="Candara"/>
                </a:rPr>
                <a:t> 4.0</a:t>
              </a:r>
              <a:endParaRPr lang="en-AU" sz="1400" b="1" kern="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ndara"/>
              </a:endParaRPr>
            </a:p>
            <a:p>
              <a:pPr marL="285750" indent="-28575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AU" sz="1400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ndara"/>
                </a:rPr>
                <a:t>MODIS and ML based</a:t>
              </a:r>
            </a:p>
            <a:p>
              <a:pPr marL="285750" indent="-28575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r>
                <a:rPr lang="en-AU" sz="1400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ndara"/>
                </a:rPr>
                <a:t>Learnings from Black Summer</a:t>
              </a:r>
            </a:p>
            <a:p>
              <a:pPr marL="285750" indent="-285750">
                <a:buClr>
                  <a:srgbClr val="000000"/>
                </a:buClr>
                <a:buFont typeface="Arial" panose="020B0604020202020204" pitchFamily="34" charset="0"/>
                <a:buChar char="•"/>
                <a:defRPr/>
              </a:pPr>
              <a:endParaRPr lang="en-AU" kern="0" dirty="0">
                <a:solidFill>
                  <a:srgbClr val="000000"/>
                </a:solidFill>
                <a:latin typeface="Calibri"/>
                <a:cs typeface="Calibri"/>
                <a:sym typeface="Candara"/>
              </a:endParaRPr>
            </a:p>
          </p:txBody>
        </p:sp>
      </p:grpSp>
      <p:pic>
        <p:nvPicPr>
          <p:cNvPr id="1078" name="Google Shape;284;gde1a544afd_0_46">
            <a:extLst>
              <a:ext uri="{FF2B5EF4-FFF2-40B4-BE49-F238E27FC236}">
                <a16:creationId xmlns:a16="http://schemas.microsoft.com/office/drawing/2014/main" id="{E43DF680-D6C8-7463-AC28-D96E5ACDB5E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557127" y="1737883"/>
            <a:ext cx="672331" cy="54945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1079" name="Google Shape;279;gde1a544afd_0_46">
            <a:extLst>
              <a:ext uri="{FF2B5EF4-FFF2-40B4-BE49-F238E27FC236}">
                <a16:creationId xmlns:a16="http://schemas.microsoft.com/office/drawing/2014/main" id="{D8B35877-31F3-49F5-0180-A03B1956AC46}"/>
              </a:ext>
            </a:extLst>
          </p:cNvPr>
          <p:cNvSpPr/>
          <p:nvPr/>
        </p:nvSpPr>
        <p:spPr>
          <a:xfrm>
            <a:off x="5313526" y="1827957"/>
            <a:ext cx="2601923" cy="113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n-AU" b="1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ndara"/>
              </a:rPr>
              <a:t>CyclAUS</a:t>
            </a:r>
            <a:r>
              <a:rPr lang="en-AU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ndara"/>
              </a:rPr>
              <a:t> 4.0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AU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ndara"/>
              </a:rPr>
              <a:t>New ML based wind model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AU" sz="1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New Vulnerability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AU" sz="1400" kern="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Real Time Loss Estimation</a:t>
            </a:r>
            <a:endParaRPr lang="en-AU" sz="140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endParaRPr lang="en-AU" sz="140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1080" name="Google Shape;283;gde1a544afd_0_46">
            <a:extLst>
              <a:ext uri="{FF2B5EF4-FFF2-40B4-BE49-F238E27FC236}">
                <a16:creationId xmlns:a16="http://schemas.microsoft.com/office/drawing/2014/main" id="{086E2A8C-60BD-F098-A71E-C1F34CDB6E9F}"/>
              </a:ext>
            </a:extLst>
          </p:cNvPr>
          <p:cNvPicPr preferRelativeResize="0">
            <a:picLocks/>
          </p:cNvPicPr>
          <p:nvPr/>
        </p:nvPicPr>
        <p:blipFill>
          <a:blip r:embed="rId11"/>
          <a:srcRect/>
          <a:stretch/>
        </p:blipFill>
        <p:spPr>
          <a:xfrm>
            <a:off x="4562201" y="3079878"/>
            <a:ext cx="594764" cy="56081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1081" name="Google Shape;280;gde1a544afd_0_46">
            <a:extLst>
              <a:ext uri="{FF2B5EF4-FFF2-40B4-BE49-F238E27FC236}">
                <a16:creationId xmlns:a16="http://schemas.microsoft.com/office/drawing/2014/main" id="{DD6929E9-DE16-9750-D446-82A93BA324BE}"/>
              </a:ext>
            </a:extLst>
          </p:cNvPr>
          <p:cNvSpPr/>
          <p:nvPr/>
        </p:nvSpPr>
        <p:spPr>
          <a:xfrm>
            <a:off x="5318601" y="3175635"/>
            <a:ext cx="2765144" cy="965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n-AU" b="1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ndara"/>
              </a:rPr>
              <a:t>QuakeAUS</a:t>
            </a:r>
            <a:r>
              <a:rPr lang="en-AU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ndara"/>
              </a:rPr>
              <a:t> 7.0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AU" sz="1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ndara"/>
              </a:rPr>
              <a:t>Open quake </a:t>
            </a:r>
            <a:r>
              <a:rPr lang="en-AU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ndara"/>
              </a:rPr>
              <a:t>hazard generation</a:t>
            </a:r>
          </a:p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AU" sz="14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ndara"/>
              </a:rPr>
              <a:t>NSHA 2023 Implementation</a:t>
            </a:r>
            <a:endParaRPr lang="en-AU" sz="1400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AA1863-8959-C20A-789D-77E6BCFBB817}"/>
              </a:ext>
            </a:extLst>
          </p:cNvPr>
          <p:cNvSpPr txBox="1"/>
          <p:nvPr/>
        </p:nvSpPr>
        <p:spPr>
          <a:xfrm>
            <a:off x="8425944" y="2046742"/>
            <a:ext cx="3082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err="1"/>
              <a:t>QuakeNZ</a:t>
            </a:r>
            <a:r>
              <a:rPr lang="en-AU" sz="1600" dirty="0"/>
              <a:t>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StormAUS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Vulnerability and new LOBs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/>
              <a:t>SaaS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600" dirty="0" err="1"/>
              <a:t>FireUS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4970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0F7B1B3F-8D2A-CFE8-C784-CE68C6A6C904}"/>
              </a:ext>
            </a:extLst>
          </p:cNvPr>
          <p:cNvSpPr txBox="1"/>
          <p:nvPr/>
        </p:nvSpPr>
        <p:spPr>
          <a:xfrm>
            <a:off x="646009" y="741251"/>
            <a:ext cx="6033896" cy="132343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ptos SemiBold" panose="020B0004020202020204" pitchFamily="34" charset="0"/>
              </a:rPr>
              <a:t>Event sets based on a common Climate Data Set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2000" dirty="0">
                <a:latin typeface="Aptos SemiBold" panose="020B0004020202020204" pitchFamily="34" charset="0"/>
              </a:rPr>
              <a:t>Peril Correlation</a:t>
            </a:r>
            <a:endParaRPr lang="en-US" sz="2000" b="1" dirty="0">
              <a:latin typeface="Aptos SemiBold" panose="020B0004020202020204" pitchFamily="34" charset="0"/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US" sz="2000" dirty="0">
                <a:latin typeface="Aptos SemiBold" panose="020B0004020202020204" pitchFamily="34" charset="0"/>
              </a:rPr>
              <a:t>Climate Conditioned CAT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b="1" dirty="0">
              <a:latin typeface="Libre Franklin SemiBold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857FB7-673C-C140-20E1-9B787279B074}"/>
              </a:ext>
            </a:extLst>
          </p:cNvPr>
          <p:cNvGrpSpPr/>
          <p:nvPr/>
        </p:nvGrpSpPr>
        <p:grpSpPr>
          <a:xfrm>
            <a:off x="2372828" y="1981849"/>
            <a:ext cx="6762707" cy="3659656"/>
            <a:chOff x="911350" y="1872433"/>
            <a:chExt cx="6762707" cy="365965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A408A4B-CD4B-C3A0-8B36-CD9FCE6F082E}"/>
                </a:ext>
              </a:extLst>
            </p:cNvPr>
            <p:cNvGrpSpPr/>
            <p:nvPr/>
          </p:nvGrpSpPr>
          <p:grpSpPr>
            <a:xfrm>
              <a:off x="911350" y="1872433"/>
              <a:ext cx="6762707" cy="3659656"/>
              <a:chOff x="856930" y="877866"/>
              <a:chExt cx="10504239" cy="5451428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A4E9ABA8-77BB-B600-9FF5-129A34DDB1FA}"/>
                  </a:ext>
                </a:extLst>
              </p:cNvPr>
              <p:cNvSpPr/>
              <p:nvPr/>
            </p:nvSpPr>
            <p:spPr>
              <a:xfrm>
                <a:off x="6096000" y="3657840"/>
                <a:ext cx="5127411" cy="2655142"/>
              </a:xfrm>
              <a:custGeom>
                <a:avLst/>
                <a:gdLst>
                  <a:gd name="connsiteX0" fmla="*/ 0 w 2676821"/>
                  <a:gd name="connsiteY0" fmla="*/ 173397 h 1733973"/>
                  <a:gd name="connsiteX1" fmla="*/ 173397 w 2676821"/>
                  <a:gd name="connsiteY1" fmla="*/ 0 h 1733973"/>
                  <a:gd name="connsiteX2" fmla="*/ 2503424 w 2676821"/>
                  <a:gd name="connsiteY2" fmla="*/ 0 h 1733973"/>
                  <a:gd name="connsiteX3" fmla="*/ 2676821 w 2676821"/>
                  <a:gd name="connsiteY3" fmla="*/ 173397 h 1733973"/>
                  <a:gd name="connsiteX4" fmla="*/ 2676821 w 2676821"/>
                  <a:gd name="connsiteY4" fmla="*/ 1560576 h 1733973"/>
                  <a:gd name="connsiteX5" fmla="*/ 2503424 w 2676821"/>
                  <a:gd name="connsiteY5" fmla="*/ 1733973 h 1733973"/>
                  <a:gd name="connsiteX6" fmla="*/ 173397 w 2676821"/>
                  <a:gd name="connsiteY6" fmla="*/ 1733973 h 1733973"/>
                  <a:gd name="connsiteX7" fmla="*/ 0 w 2676821"/>
                  <a:gd name="connsiteY7" fmla="*/ 1560576 h 1733973"/>
                  <a:gd name="connsiteX8" fmla="*/ 0 w 2676821"/>
                  <a:gd name="connsiteY8" fmla="*/ 173397 h 173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76821" h="1733973">
                    <a:moveTo>
                      <a:pt x="0" y="173397"/>
                    </a:moveTo>
                    <a:cubicBezTo>
                      <a:pt x="0" y="77632"/>
                      <a:pt x="77632" y="0"/>
                      <a:pt x="173397" y="0"/>
                    </a:cubicBezTo>
                    <a:lnTo>
                      <a:pt x="2503424" y="0"/>
                    </a:lnTo>
                    <a:cubicBezTo>
                      <a:pt x="2599189" y="0"/>
                      <a:pt x="2676821" y="77632"/>
                      <a:pt x="2676821" y="173397"/>
                    </a:cubicBezTo>
                    <a:lnTo>
                      <a:pt x="2676821" y="1560576"/>
                    </a:lnTo>
                    <a:cubicBezTo>
                      <a:pt x="2676821" y="1656341"/>
                      <a:pt x="2599189" y="1733973"/>
                      <a:pt x="2503424" y="1733973"/>
                    </a:cubicBezTo>
                    <a:lnTo>
                      <a:pt x="173397" y="1733973"/>
                    </a:lnTo>
                    <a:cubicBezTo>
                      <a:pt x="77632" y="1733973"/>
                      <a:pt x="0" y="1656341"/>
                      <a:pt x="0" y="1560576"/>
                    </a:cubicBezTo>
                    <a:lnTo>
                      <a:pt x="0" y="173397"/>
                    </a:lnTo>
                    <a:close/>
                  </a:path>
                </a:pathLst>
              </a:custGeom>
              <a:noFill/>
              <a:ln w="76200">
                <a:solidFill>
                  <a:srgbClr val="2EA2DB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24016" tIns="654463" rIns="220970" bIns="220970" numCol="1" spcCol="1270" anchor="t" anchorCtr="0">
                <a:noAutofit/>
              </a:bodyPr>
              <a:lstStyle/>
              <a:p>
                <a:pPr marL="285750" lvl="1" indent="-285750" algn="l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en-AU" sz="3700" kern="1200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9BC93BE-386B-D499-DFBA-2D38D33AE648}"/>
                  </a:ext>
                </a:extLst>
              </p:cNvPr>
              <p:cNvSpPr/>
              <p:nvPr/>
            </p:nvSpPr>
            <p:spPr>
              <a:xfrm>
                <a:off x="860214" y="3657840"/>
                <a:ext cx="5127411" cy="2655142"/>
              </a:xfrm>
              <a:custGeom>
                <a:avLst/>
                <a:gdLst>
                  <a:gd name="connsiteX0" fmla="*/ 0 w 2676821"/>
                  <a:gd name="connsiteY0" fmla="*/ 173397 h 1733973"/>
                  <a:gd name="connsiteX1" fmla="*/ 173397 w 2676821"/>
                  <a:gd name="connsiteY1" fmla="*/ 0 h 1733973"/>
                  <a:gd name="connsiteX2" fmla="*/ 2503424 w 2676821"/>
                  <a:gd name="connsiteY2" fmla="*/ 0 h 1733973"/>
                  <a:gd name="connsiteX3" fmla="*/ 2676821 w 2676821"/>
                  <a:gd name="connsiteY3" fmla="*/ 173397 h 1733973"/>
                  <a:gd name="connsiteX4" fmla="*/ 2676821 w 2676821"/>
                  <a:gd name="connsiteY4" fmla="*/ 1560576 h 1733973"/>
                  <a:gd name="connsiteX5" fmla="*/ 2503424 w 2676821"/>
                  <a:gd name="connsiteY5" fmla="*/ 1733973 h 1733973"/>
                  <a:gd name="connsiteX6" fmla="*/ 173397 w 2676821"/>
                  <a:gd name="connsiteY6" fmla="*/ 1733973 h 1733973"/>
                  <a:gd name="connsiteX7" fmla="*/ 0 w 2676821"/>
                  <a:gd name="connsiteY7" fmla="*/ 1560576 h 1733973"/>
                  <a:gd name="connsiteX8" fmla="*/ 0 w 2676821"/>
                  <a:gd name="connsiteY8" fmla="*/ 173397 h 173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76821" h="1733973">
                    <a:moveTo>
                      <a:pt x="0" y="173397"/>
                    </a:moveTo>
                    <a:cubicBezTo>
                      <a:pt x="0" y="77632"/>
                      <a:pt x="77632" y="0"/>
                      <a:pt x="173397" y="0"/>
                    </a:cubicBezTo>
                    <a:lnTo>
                      <a:pt x="2503424" y="0"/>
                    </a:lnTo>
                    <a:cubicBezTo>
                      <a:pt x="2599189" y="0"/>
                      <a:pt x="2676821" y="77632"/>
                      <a:pt x="2676821" y="173397"/>
                    </a:cubicBezTo>
                    <a:lnTo>
                      <a:pt x="2676821" y="1560576"/>
                    </a:lnTo>
                    <a:cubicBezTo>
                      <a:pt x="2676821" y="1656341"/>
                      <a:pt x="2599189" y="1733973"/>
                      <a:pt x="2503424" y="1733973"/>
                    </a:cubicBezTo>
                    <a:lnTo>
                      <a:pt x="173397" y="1733973"/>
                    </a:lnTo>
                    <a:cubicBezTo>
                      <a:pt x="77632" y="1733973"/>
                      <a:pt x="0" y="1656341"/>
                      <a:pt x="0" y="1560576"/>
                    </a:cubicBezTo>
                    <a:lnTo>
                      <a:pt x="0" y="173397"/>
                    </a:lnTo>
                    <a:close/>
                  </a:path>
                </a:pathLst>
              </a:custGeom>
              <a:noFill/>
              <a:ln w="76200">
                <a:solidFill>
                  <a:srgbClr val="022A75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970" tIns="654463" rIns="1024016" bIns="220970" numCol="1" spcCol="1270" anchor="t" anchorCtr="0">
                <a:noAutofit/>
              </a:bodyPr>
              <a:lstStyle/>
              <a:p>
                <a:pPr marL="285750" lvl="1" indent="-285750" algn="l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en-AU" sz="3700" kern="120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B06DB6A-757B-67C4-F65C-C844DCA10263}"/>
                  </a:ext>
                </a:extLst>
              </p:cNvPr>
              <p:cNvSpPr/>
              <p:nvPr/>
            </p:nvSpPr>
            <p:spPr>
              <a:xfrm>
                <a:off x="6096000" y="894325"/>
                <a:ext cx="5127411" cy="2655142"/>
              </a:xfrm>
              <a:custGeom>
                <a:avLst/>
                <a:gdLst>
                  <a:gd name="connsiteX0" fmla="*/ 0 w 2676821"/>
                  <a:gd name="connsiteY0" fmla="*/ 173397 h 1733973"/>
                  <a:gd name="connsiteX1" fmla="*/ 173397 w 2676821"/>
                  <a:gd name="connsiteY1" fmla="*/ 0 h 1733973"/>
                  <a:gd name="connsiteX2" fmla="*/ 2503424 w 2676821"/>
                  <a:gd name="connsiteY2" fmla="*/ 0 h 1733973"/>
                  <a:gd name="connsiteX3" fmla="*/ 2676821 w 2676821"/>
                  <a:gd name="connsiteY3" fmla="*/ 173397 h 1733973"/>
                  <a:gd name="connsiteX4" fmla="*/ 2676821 w 2676821"/>
                  <a:gd name="connsiteY4" fmla="*/ 1560576 h 1733973"/>
                  <a:gd name="connsiteX5" fmla="*/ 2503424 w 2676821"/>
                  <a:gd name="connsiteY5" fmla="*/ 1733973 h 1733973"/>
                  <a:gd name="connsiteX6" fmla="*/ 173397 w 2676821"/>
                  <a:gd name="connsiteY6" fmla="*/ 1733973 h 1733973"/>
                  <a:gd name="connsiteX7" fmla="*/ 0 w 2676821"/>
                  <a:gd name="connsiteY7" fmla="*/ 1560576 h 1733973"/>
                  <a:gd name="connsiteX8" fmla="*/ 0 w 2676821"/>
                  <a:gd name="connsiteY8" fmla="*/ 173397 h 173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76821" h="1733973">
                    <a:moveTo>
                      <a:pt x="0" y="173397"/>
                    </a:moveTo>
                    <a:cubicBezTo>
                      <a:pt x="0" y="77632"/>
                      <a:pt x="77632" y="0"/>
                      <a:pt x="173397" y="0"/>
                    </a:cubicBezTo>
                    <a:lnTo>
                      <a:pt x="2503424" y="0"/>
                    </a:lnTo>
                    <a:cubicBezTo>
                      <a:pt x="2599189" y="0"/>
                      <a:pt x="2676821" y="77632"/>
                      <a:pt x="2676821" y="173397"/>
                    </a:cubicBezTo>
                    <a:lnTo>
                      <a:pt x="2676821" y="1560576"/>
                    </a:lnTo>
                    <a:cubicBezTo>
                      <a:pt x="2676821" y="1656341"/>
                      <a:pt x="2599189" y="1733973"/>
                      <a:pt x="2503424" y="1733973"/>
                    </a:cubicBezTo>
                    <a:lnTo>
                      <a:pt x="173397" y="1733973"/>
                    </a:lnTo>
                    <a:cubicBezTo>
                      <a:pt x="77632" y="1733973"/>
                      <a:pt x="0" y="1656341"/>
                      <a:pt x="0" y="1560576"/>
                    </a:cubicBezTo>
                    <a:lnTo>
                      <a:pt x="0" y="173397"/>
                    </a:lnTo>
                    <a:close/>
                  </a:path>
                </a:pathLst>
              </a:custGeom>
              <a:noFill/>
              <a:ln w="76200">
                <a:solidFill>
                  <a:srgbClr val="868686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24016" tIns="220970" rIns="220970" bIns="654463" numCol="1" spcCol="1270" anchor="t" anchorCtr="0">
                <a:noAutofit/>
              </a:bodyPr>
              <a:lstStyle/>
              <a:p>
                <a:pPr marL="285750" lvl="1" indent="-285750" algn="l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en-AU" sz="3700" kern="120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FADF3A2-27C9-EB0A-C5CB-A81964D37D01}"/>
                  </a:ext>
                </a:extLst>
              </p:cNvPr>
              <p:cNvSpPr/>
              <p:nvPr/>
            </p:nvSpPr>
            <p:spPr>
              <a:xfrm>
                <a:off x="860215" y="894325"/>
                <a:ext cx="5127411" cy="2655142"/>
              </a:xfrm>
              <a:custGeom>
                <a:avLst/>
                <a:gdLst>
                  <a:gd name="connsiteX0" fmla="*/ 0 w 2676821"/>
                  <a:gd name="connsiteY0" fmla="*/ 173397 h 1733973"/>
                  <a:gd name="connsiteX1" fmla="*/ 173397 w 2676821"/>
                  <a:gd name="connsiteY1" fmla="*/ 0 h 1733973"/>
                  <a:gd name="connsiteX2" fmla="*/ 2503424 w 2676821"/>
                  <a:gd name="connsiteY2" fmla="*/ 0 h 1733973"/>
                  <a:gd name="connsiteX3" fmla="*/ 2676821 w 2676821"/>
                  <a:gd name="connsiteY3" fmla="*/ 173397 h 1733973"/>
                  <a:gd name="connsiteX4" fmla="*/ 2676821 w 2676821"/>
                  <a:gd name="connsiteY4" fmla="*/ 1560576 h 1733973"/>
                  <a:gd name="connsiteX5" fmla="*/ 2503424 w 2676821"/>
                  <a:gd name="connsiteY5" fmla="*/ 1733973 h 1733973"/>
                  <a:gd name="connsiteX6" fmla="*/ 173397 w 2676821"/>
                  <a:gd name="connsiteY6" fmla="*/ 1733973 h 1733973"/>
                  <a:gd name="connsiteX7" fmla="*/ 0 w 2676821"/>
                  <a:gd name="connsiteY7" fmla="*/ 1560576 h 1733973"/>
                  <a:gd name="connsiteX8" fmla="*/ 0 w 2676821"/>
                  <a:gd name="connsiteY8" fmla="*/ 173397 h 173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76821" h="1733973">
                    <a:moveTo>
                      <a:pt x="0" y="173397"/>
                    </a:moveTo>
                    <a:cubicBezTo>
                      <a:pt x="0" y="77632"/>
                      <a:pt x="77632" y="0"/>
                      <a:pt x="173397" y="0"/>
                    </a:cubicBezTo>
                    <a:lnTo>
                      <a:pt x="2503424" y="0"/>
                    </a:lnTo>
                    <a:cubicBezTo>
                      <a:pt x="2599189" y="0"/>
                      <a:pt x="2676821" y="77632"/>
                      <a:pt x="2676821" y="173397"/>
                    </a:cubicBezTo>
                    <a:lnTo>
                      <a:pt x="2676821" y="1560576"/>
                    </a:lnTo>
                    <a:cubicBezTo>
                      <a:pt x="2676821" y="1656341"/>
                      <a:pt x="2599189" y="1733973"/>
                      <a:pt x="2503424" y="1733973"/>
                    </a:cubicBezTo>
                    <a:lnTo>
                      <a:pt x="173397" y="1733973"/>
                    </a:lnTo>
                    <a:cubicBezTo>
                      <a:pt x="77632" y="1733973"/>
                      <a:pt x="0" y="1656341"/>
                      <a:pt x="0" y="1560576"/>
                    </a:cubicBezTo>
                    <a:lnTo>
                      <a:pt x="0" y="173397"/>
                    </a:lnTo>
                    <a:close/>
                  </a:path>
                </a:pathLst>
              </a:custGeom>
              <a:noFill/>
              <a:ln w="76200">
                <a:solidFill>
                  <a:srgbClr val="F04637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0970" tIns="220970" rIns="1024016" bIns="654463" numCol="1" spcCol="1270" anchor="t" anchorCtr="0">
                <a:noAutofit/>
              </a:bodyPr>
              <a:lstStyle/>
              <a:p>
                <a:pPr marL="0" lvl="1" algn="l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n-AU" sz="3700" kern="120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044F3C6-3CE5-0BA4-68D5-E939B07410DA}"/>
                  </a:ext>
                </a:extLst>
              </p:cNvPr>
              <p:cNvSpPr/>
              <p:nvPr/>
            </p:nvSpPr>
            <p:spPr>
              <a:xfrm>
                <a:off x="3641344" y="1203188"/>
                <a:ext cx="2408493" cy="2408240"/>
              </a:xfrm>
              <a:custGeom>
                <a:avLst/>
                <a:gdLst>
                  <a:gd name="connsiteX0" fmla="*/ 0 w 2346282"/>
                  <a:gd name="connsiteY0" fmla="*/ 2346282 h 2346282"/>
                  <a:gd name="connsiteX1" fmla="*/ 2346282 w 2346282"/>
                  <a:gd name="connsiteY1" fmla="*/ 0 h 2346282"/>
                  <a:gd name="connsiteX2" fmla="*/ 2346282 w 2346282"/>
                  <a:gd name="connsiteY2" fmla="*/ 2346282 h 2346282"/>
                  <a:gd name="connsiteX3" fmla="*/ 0 w 2346282"/>
                  <a:gd name="connsiteY3" fmla="*/ 2346282 h 2346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6282" h="2346282">
                    <a:moveTo>
                      <a:pt x="0" y="2346282"/>
                    </a:moveTo>
                    <a:cubicBezTo>
                      <a:pt x="0" y="1050466"/>
                      <a:pt x="1050466" y="0"/>
                      <a:pt x="2346282" y="0"/>
                    </a:cubicBezTo>
                    <a:lnTo>
                      <a:pt x="2346282" y="2346282"/>
                    </a:lnTo>
                    <a:lnTo>
                      <a:pt x="0" y="2346282"/>
                    </a:lnTo>
                    <a:close/>
                  </a:path>
                </a:pathLst>
              </a:custGeom>
              <a:solidFill>
                <a:srgbClr val="F04637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50354" tIns="950354" rIns="263144" bIns="263144" numCol="1" spcCol="1270" anchor="ctr" anchorCtr="0">
                <a:noAutofit/>
              </a:bodyPr>
              <a:lstStyle/>
              <a:p>
                <a:pPr marL="0" lvl="0" indent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AU" sz="4800" kern="120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21137D99-6EF8-DBA5-84BE-C3D57AE81ED0}"/>
                  </a:ext>
                </a:extLst>
              </p:cNvPr>
              <p:cNvSpPr/>
              <p:nvPr/>
            </p:nvSpPr>
            <p:spPr>
              <a:xfrm>
                <a:off x="6057906" y="1203188"/>
                <a:ext cx="2384375" cy="2408240"/>
              </a:xfrm>
              <a:custGeom>
                <a:avLst/>
                <a:gdLst>
                  <a:gd name="connsiteX0" fmla="*/ 0 w 2346282"/>
                  <a:gd name="connsiteY0" fmla="*/ 2346282 h 2346282"/>
                  <a:gd name="connsiteX1" fmla="*/ 2346282 w 2346282"/>
                  <a:gd name="connsiteY1" fmla="*/ 0 h 2346282"/>
                  <a:gd name="connsiteX2" fmla="*/ 2346282 w 2346282"/>
                  <a:gd name="connsiteY2" fmla="*/ 2346282 h 2346282"/>
                  <a:gd name="connsiteX3" fmla="*/ 0 w 2346282"/>
                  <a:gd name="connsiteY3" fmla="*/ 2346282 h 2346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6282" h="2346282">
                    <a:moveTo>
                      <a:pt x="0" y="0"/>
                    </a:moveTo>
                    <a:cubicBezTo>
                      <a:pt x="1295816" y="0"/>
                      <a:pt x="2346282" y="1050466"/>
                      <a:pt x="2346282" y="2346282"/>
                    </a:cubicBezTo>
                    <a:lnTo>
                      <a:pt x="0" y="23462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8C8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3144" tIns="950354" rIns="950354" bIns="263144" numCol="1" spcCol="1270" anchor="ctr" anchorCtr="0">
                <a:noAutofit/>
              </a:bodyPr>
              <a:lstStyle/>
              <a:p>
                <a:pPr marL="0" lvl="0" indent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AU" sz="3700" kern="120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403B353-B468-9DDF-923A-8125F3B81703}"/>
                  </a:ext>
                </a:extLst>
              </p:cNvPr>
              <p:cNvSpPr/>
              <p:nvPr/>
            </p:nvSpPr>
            <p:spPr>
              <a:xfrm>
                <a:off x="6045950" y="3611430"/>
                <a:ext cx="2396330" cy="2392690"/>
              </a:xfrm>
              <a:custGeom>
                <a:avLst/>
                <a:gdLst>
                  <a:gd name="connsiteX0" fmla="*/ 0 w 2346282"/>
                  <a:gd name="connsiteY0" fmla="*/ 2346282 h 2346282"/>
                  <a:gd name="connsiteX1" fmla="*/ 2346282 w 2346282"/>
                  <a:gd name="connsiteY1" fmla="*/ 0 h 2346282"/>
                  <a:gd name="connsiteX2" fmla="*/ 2346282 w 2346282"/>
                  <a:gd name="connsiteY2" fmla="*/ 2346282 h 2346282"/>
                  <a:gd name="connsiteX3" fmla="*/ 0 w 2346282"/>
                  <a:gd name="connsiteY3" fmla="*/ 2346282 h 2346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6282" h="2346282">
                    <a:moveTo>
                      <a:pt x="2346282" y="0"/>
                    </a:moveTo>
                    <a:cubicBezTo>
                      <a:pt x="2346282" y="1295816"/>
                      <a:pt x="1295816" y="2346282"/>
                      <a:pt x="0" y="2346282"/>
                    </a:cubicBezTo>
                    <a:lnTo>
                      <a:pt x="0" y="0"/>
                    </a:lnTo>
                    <a:lnTo>
                      <a:pt x="2346282" y="0"/>
                    </a:lnTo>
                    <a:close/>
                  </a:path>
                </a:pathLst>
              </a:custGeom>
              <a:solidFill>
                <a:srgbClr val="2EA2DB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3144" tIns="263145" rIns="950354" bIns="950354" numCol="1" spcCol="1270" anchor="ctr" anchorCtr="0">
                <a:noAutofit/>
              </a:bodyPr>
              <a:lstStyle/>
              <a:p>
                <a:pPr marL="0" lvl="0" indent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AU" sz="3700" kern="120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E5A8AF7-3A64-E48C-CBE0-F870567B28C8}"/>
                  </a:ext>
                </a:extLst>
              </p:cNvPr>
              <p:cNvSpPr/>
              <p:nvPr/>
            </p:nvSpPr>
            <p:spPr>
              <a:xfrm>
                <a:off x="3641344" y="3605634"/>
                <a:ext cx="2384373" cy="2398484"/>
              </a:xfrm>
              <a:custGeom>
                <a:avLst/>
                <a:gdLst>
                  <a:gd name="connsiteX0" fmla="*/ 0 w 2346282"/>
                  <a:gd name="connsiteY0" fmla="*/ 2346282 h 2346282"/>
                  <a:gd name="connsiteX1" fmla="*/ 2346282 w 2346282"/>
                  <a:gd name="connsiteY1" fmla="*/ 0 h 2346282"/>
                  <a:gd name="connsiteX2" fmla="*/ 2346282 w 2346282"/>
                  <a:gd name="connsiteY2" fmla="*/ 2346282 h 2346282"/>
                  <a:gd name="connsiteX3" fmla="*/ 0 w 2346282"/>
                  <a:gd name="connsiteY3" fmla="*/ 2346282 h 2346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6282" h="2346282">
                    <a:moveTo>
                      <a:pt x="2346282" y="2346282"/>
                    </a:moveTo>
                    <a:cubicBezTo>
                      <a:pt x="1050466" y="2346282"/>
                      <a:pt x="0" y="1295816"/>
                      <a:pt x="0" y="0"/>
                    </a:cubicBezTo>
                    <a:lnTo>
                      <a:pt x="2346282" y="0"/>
                    </a:lnTo>
                    <a:lnTo>
                      <a:pt x="2346282" y="2346282"/>
                    </a:lnTo>
                    <a:close/>
                  </a:path>
                </a:pathLst>
              </a:custGeom>
              <a:solidFill>
                <a:srgbClr val="022A7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50354" tIns="263144" rIns="263144" bIns="950354" numCol="1" spcCol="1270" anchor="ctr" anchorCtr="0">
                <a:noAutofit/>
              </a:bodyPr>
              <a:lstStyle/>
              <a:p>
                <a:pPr marL="0" lvl="0" indent="0" algn="ctr" defTabSz="1644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AU" sz="3700" kern="1200"/>
              </a:p>
            </p:txBody>
          </p:sp>
          <p:sp>
            <p:nvSpPr>
              <p:cNvPr id="22" name="Text Box 2">
                <a:extLst>
                  <a:ext uri="{FF2B5EF4-FFF2-40B4-BE49-F238E27FC236}">
                    <a16:creationId xmlns:a16="http://schemas.microsoft.com/office/drawing/2014/main" id="{9C0E6289-DE63-03DE-6BF5-15FAEC81D5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1188" y="879825"/>
                <a:ext cx="3501451" cy="845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defTabSz="914377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ibre Franklin SemiBold"/>
                    <a:ea typeface="Calibri"/>
                    <a:cs typeface="Minion Pro"/>
                  </a:rPr>
                  <a:t>FireAUS</a:t>
                </a:r>
                <a:endParaRPr lang="en-AU" sz="2800" b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re Franklin SemiBold"/>
                  <a:ea typeface="Calibri"/>
                  <a:cs typeface="Minion Pro"/>
                </a:endParaRPr>
              </a:p>
            </p:txBody>
          </p:sp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CFEFA8B7-76F6-F944-1005-A9075D7D69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76485" y="877866"/>
                <a:ext cx="2574145" cy="845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defTabSz="914377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0" err="1">
                    <a:solidFill>
                      <a:srgbClr val="86868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ibre Franklin SemiBold"/>
                    <a:ea typeface="Calibri"/>
                    <a:cs typeface="Minion Pro"/>
                  </a:rPr>
                  <a:t>HailAUS</a:t>
                </a:r>
                <a:endParaRPr lang="en-AU" sz="2800" b="0">
                  <a:solidFill>
                    <a:srgbClr val="86868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re Franklin SemiBold"/>
                  <a:ea typeface="Calibri"/>
                  <a:cs typeface="Minion Pro"/>
                </a:endParaRPr>
              </a:p>
            </p:txBody>
          </p:sp>
          <p:sp>
            <p:nvSpPr>
              <p:cNvPr id="24" name="Text Box 2">
                <a:extLst>
                  <a:ext uri="{FF2B5EF4-FFF2-40B4-BE49-F238E27FC236}">
                    <a16:creationId xmlns:a16="http://schemas.microsoft.com/office/drawing/2014/main" id="{63466200-405C-8AAA-93BC-C62F45F824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6930" y="5464572"/>
                <a:ext cx="2966702" cy="845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defTabSz="914377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0">
                    <a:solidFill>
                      <a:srgbClr val="022A7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ibre Franklin SemiBold"/>
                    <a:ea typeface="Calibri"/>
                    <a:cs typeface="Minion Pro"/>
                  </a:rPr>
                  <a:t>CyclAUS</a:t>
                </a:r>
                <a:endParaRPr lang="en-AU" sz="2800" b="0">
                  <a:solidFill>
                    <a:srgbClr val="022A7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re Franklin SemiBold"/>
                  <a:ea typeface="Calibri"/>
                  <a:cs typeface="Minion Pro"/>
                </a:endParaRPr>
              </a:p>
            </p:txBody>
          </p:sp>
          <p:sp>
            <p:nvSpPr>
              <p:cNvPr id="25" name="Text Box 2">
                <a:extLst>
                  <a:ext uri="{FF2B5EF4-FFF2-40B4-BE49-F238E27FC236}">
                    <a16:creationId xmlns:a16="http://schemas.microsoft.com/office/drawing/2014/main" id="{C40D8613-C856-9C8A-E4B7-04C13AA6FA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88261" y="5483810"/>
                <a:ext cx="3072908" cy="845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defTabSz="914377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0">
                    <a:solidFill>
                      <a:srgbClr val="2EA2DB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Libre Franklin SemiBold"/>
                    <a:ea typeface="Calibri"/>
                    <a:cs typeface="Minion Pro"/>
                  </a:rPr>
                  <a:t>FloodAUS</a:t>
                </a:r>
                <a:endParaRPr lang="en-AU" sz="2800" b="0">
                  <a:solidFill>
                    <a:srgbClr val="2EA2D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re Franklin SemiBold"/>
                  <a:ea typeface="Calibri"/>
                  <a:cs typeface="Minion Pro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FD785F6-64F1-FD55-E848-7A52BA9E39DD}"/>
                  </a:ext>
                </a:extLst>
              </p:cNvPr>
              <p:cNvSpPr txBox="1"/>
              <p:nvPr/>
            </p:nvSpPr>
            <p:spPr>
              <a:xfrm>
                <a:off x="862952" y="1520644"/>
                <a:ext cx="3551433" cy="77938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 sz="1400" b="1">
                    <a:solidFill>
                      <a:srgbClr val="FF0000"/>
                    </a:solidFill>
                  </a:rPr>
                  <a:t>Bushfire and grassfire </a:t>
                </a:r>
                <a:endParaRPr lang="en-US" sz="1400" b="1">
                  <a:solidFill>
                    <a:srgbClr val="FF0000"/>
                  </a:solidFill>
                  <a:ea typeface="Calibri"/>
                  <a:cs typeface="Calibri"/>
                </a:endParaRPr>
              </a:p>
              <a:p>
                <a:r>
                  <a:rPr lang="en-US" sz="1400" b="1">
                    <a:solidFill>
                      <a:srgbClr val="FF0000"/>
                    </a:solidFill>
                  </a:rPr>
                  <a:t>loss model for Australia</a:t>
                </a:r>
                <a:endParaRPr lang="en-AU" sz="1400" b="1">
                  <a:solidFill>
                    <a:srgbClr val="FF0000"/>
                  </a:solidFill>
                  <a:ea typeface="Calibri"/>
                  <a:cs typeface="Calibri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FC7EBF9-1652-D589-03A1-3BFDD96ACC6F}"/>
                  </a:ext>
                </a:extLst>
              </p:cNvPr>
              <p:cNvSpPr txBox="1"/>
              <p:nvPr/>
            </p:nvSpPr>
            <p:spPr>
              <a:xfrm>
                <a:off x="941335" y="4983356"/>
                <a:ext cx="3444660" cy="77938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 sz="1400" b="1">
                    <a:solidFill>
                      <a:srgbClr val="022A75"/>
                    </a:solidFill>
                  </a:rPr>
                  <a:t>Tropical Cyclone </a:t>
                </a:r>
                <a:endParaRPr lang="en-US" sz="1400" b="1">
                  <a:solidFill>
                    <a:srgbClr val="022A75"/>
                  </a:solidFill>
                  <a:ea typeface="Calibri"/>
                  <a:cs typeface="Calibri"/>
                </a:endParaRPr>
              </a:p>
              <a:p>
                <a:r>
                  <a:rPr lang="en-US" sz="1400" b="1">
                    <a:solidFill>
                      <a:srgbClr val="022A75"/>
                    </a:solidFill>
                  </a:rPr>
                  <a:t>loss model for Australia</a:t>
                </a:r>
                <a:endParaRPr lang="en-US" sz="1400" b="1">
                  <a:solidFill>
                    <a:srgbClr val="022A75"/>
                  </a:solidFill>
                  <a:ea typeface="Calibri"/>
                  <a:cs typeface="Calibri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F8DEA31-2D31-32BA-84EA-03660847B5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03647" y="2381427"/>
                <a:ext cx="2465492" cy="2465488"/>
              </a:xfrm>
              <a:prstGeom prst="ellipse">
                <a:avLst/>
              </a:prstGeom>
              <a:solidFill>
                <a:schemeClr val="bg1"/>
              </a:solidFill>
              <a:ln w="1270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sz="3200" b="1"/>
                  <a:t>Sata</a:t>
                </a:r>
                <a:endParaRPr lang="en-AU" sz="3200" b="1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60CFC8B-BD9B-BA66-65F2-02224780A01C}"/>
                  </a:ext>
                </a:extLst>
              </p:cNvPr>
              <p:cNvSpPr txBox="1"/>
              <p:nvPr/>
            </p:nvSpPr>
            <p:spPr>
              <a:xfrm>
                <a:off x="7358988" y="1516364"/>
                <a:ext cx="3797640" cy="77938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r"/>
                <a:r>
                  <a:rPr lang="en-US" sz="1400" b="1">
                    <a:solidFill>
                      <a:srgbClr val="868686"/>
                    </a:solidFill>
                  </a:rPr>
                  <a:t>Severe convective storm</a:t>
                </a:r>
                <a:endParaRPr lang="en-US" sz="1400" b="1">
                  <a:solidFill>
                    <a:srgbClr val="868686"/>
                  </a:solidFill>
                  <a:ea typeface="Calibri"/>
                  <a:cs typeface="Calibri"/>
                </a:endParaRPr>
              </a:p>
              <a:p>
                <a:pPr algn="r"/>
                <a:r>
                  <a:rPr lang="en-US" sz="1400" b="1">
                    <a:solidFill>
                      <a:srgbClr val="868686"/>
                    </a:solidFill>
                  </a:rPr>
                  <a:t>loss model for Australia</a:t>
                </a:r>
                <a:endParaRPr lang="en-AU" sz="1400" b="1">
                  <a:solidFill>
                    <a:srgbClr val="868686"/>
                  </a:solidFill>
                  <a:ea typeface="Calibri"/>
                  <a:cs typeface="Calibri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0914BEA-2FC1-D7A3-A25B-BCEC5A2B78D2}"/>
                  </a:ext>
                </a:extLst>
              </p:cNvPr>
              <p:cNvSpPr txBox="1"/>
              <p:nvPr/>
            </p:nvSpPr>
            <p:spPr>
              <a:xfrm>
                <a:off x="7764145" y="4991776"/>
                <a:ext cx="3390949" cy="77938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r"/>
                <a:r>
                  <a:rPr lang="en-US" sz="1400" b="1">
                    <a:solidFill>
                      <a:srgbClr val="2EA2DB"/>
                    </a:solidFill>
                  </a:rPr>
                  <a:t>Riverine flood </a:t>
                </a:r>
                <a:endParaRPr lang="en-US" sz="1400" b="1">
                  <a:solidFill>
                    <a:srgbClr val="2EA2DB"/>
                  </a:solidFill>
                  <a:ea typeface="Calibri"/>
                  <a:cs typeface="Calibri"/>
                </a:endParaRPr>
              </a:p>
              <a:p>
                <a:pPr algn="r"/>
                <a:r>
                  <a:rPr lang="en-US" sz="1400" b="1">
                    <a:solidFill>
                      <a:srgbClr val="2EA2DB"/>
                    </a:solidFill>
                  </a:rPr>
                  <a:t>loss model for Australia</a:t>
                </a:r>
                <a:endParaRPr lang="en-AU" sz="1400" b="1">
                  <a:solidFill>
                    <a:srgbClr val="2EA2DB"/>
                  </a:solidFill>
                  <a:ea typeface="Calibri"/>
                  <a:cs typeface="Calibri"/>
                </a:endParaRPr>
              </a:p>
            </p:txBody>
          </p:sp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19F224D8-43F3-2CCF-85F0-EF72A9256D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4286059" y="2575991"/>
                <a:ext cx="447307" cy="447306"/>
              </a:xfrm>
              <a:prstGeom prst="rect">
                <a:avLst/>
              </a:prstGeom>
            </p:spPr>
          </p:pic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CBBD00D3-344B-DB14-DAF7-B1BCB24174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023863" y="4015097"/>
                <a:ext cx="468211" cy="468210"/>
              </a:xfrm>
              <a:prstGeom prst="rect">
                <a:avLst/>
              </a:prstGeom>
            </p:spPr>
          </p:pic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98A4183-92C4-2841-06C5-F8FF87AB7C74}"/>
                  </a:ext>
                </a:extLst>
              </p:cNvPr>
              <p:cNvGrpSpPr/>
              <p:nvPr/>
            </p:nvGrpSpPr>
            <p:grpSpPr>
              <a:xfrm>
                <a:off x="4832877" y="1728785"/>
                <a:ext cx="585883" cy="555742"/>
                <a:chOff x="4832855" y="1723766"/>
                <a:chExt cx="560677" cy="560766"/>
              </a:xfrm>
            </p:grpSpPr>
            <p:pic>
              <p:nvPicPr>
                <p:cNvPr id="18" name="Graphic 17">
                  <a:extLst>
                    <a:ext uri="{FF2B5EF4-FFF2-40B4-BE49-F238E27FC236}">
                      <a16:creationId xmlns:a16="http://schemas.microsoft.com/office/drawing/2014/main" id="{BC62D462-820F-FE1C-C564-B067D4BF4C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2855" y="1723766"/>
                  <a:ext cx="420575" cy="560766"/>
                </a:xfrm>
                <a:prstGeom prst="rect">
                  <a:avLst/>
                </a:prstGeom>
              </p:spPr>
            </p:pic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2F5FEDC-9349-4135-CC27-2BC64896E14B}"/>
                    </a:ext>
                  </a:extLst>
                </p:cNvPr>
                <p:cNvSpPr txBox="1"/>
                <p:nvPr/>
              </p:nvSpPr>
              <p:spPr>
                <a:xfrm>
                  <a:off x="4849950" y="1835925"/>
                  <a:ext cx="543582" cy="3932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>
                      <a:solidFill>
                        <a:srgbClr val="F04637"/>
                      </a:solidFill>
                      <a:latin typeface="Libre Franklin Black" pitchFamily="2" charset="0"/>
                      <a:cs typeface="Aharoni" panose="02010803020104030203" pitchFamily="2" charset="-79"/>
                    </a:rPr>
                    <a:t>%</a:t>
                  </a:r>
                  <a:endParaRPr lang="en-AU" sz="1100" b="1">
                    <a:solidFill>
                      <a:srgbClr val="F04637"/>
                    </a:solidFill>
                    <a:latin typeface="Libre Franklin Black" pitchFamily="2" charset="0"/>
                    <a:cs typeface="Aharoni" panose="02010803020104030203" pitchFamily="2" charset="-79"/>
                  </a:endParaRPr>
                </a:p>
              </p:txBody>
            </p:sp>
          </p:grpSp>
          <p:pic>
            <p:nvPicPr>
              <p:cNvPr id="37" name="Graphic 36">
                <a:extLst>
                  <a:ext uri="{FF2B5EF4-FFF2-40B4-BE49-F238E27FC236}">
                    <a16:creationId xmlns:a16="http://schemas.microsoft.com/office/drawing/2014/main" id="{67C08396-C7A6-8BF1-CA1E-E797D75E98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454647" y="4718205"/>
                <a:ext cx="468211" cy="468210"/>
              </a:xfrm>
              <a:prstGeom prst="rect">
                <a:avLst/>
              </a:prstGeom>
            </p:spPr>
          </p:pic>
          <p:pic>
            <p:nvPicPr>
              <p:cNvPr id="39" name="Graphic 38">
                <a:extLst>
                  <a:ext uri="{FF2B5EF4-FFF2-40B4-BE49-F238E27FC236}">
                    <a16:creationId xmlns:a16="http://schemas.microsoft.com/office/drawing/2014/main" id="{881A1435-532D-B1C6-397C-21176B2000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026856" y="4605319"/>
                <a:ext cx="664552" cy="590713"/>
              </a:xfrm>
              <a:prstGeom prst="rect">
                <a:avLst/>
              </a:prstGeom>
            </p:spPr>
          </p:pic>
          <p:pic>
            <p:nvPicPr>
              <p:cNvPr id="41" name="Graphic 40">
                <a:extLst>
                  <a:ext uri="{FF2B5EF4-FFF2-40B4-BE49-F238E27FC236}">
                    <a16:creationId xmlns:a16="http://schemas.microsoft.com/office/drawing/2014/main" id="{1B94E43E-71FB-58CC-2B75-A2AAF46C10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146630" y="5157627"/>
                <a:ext cx="452188" cy="516785"/>
              </a:xfrm>
              <a:prstGeom prst="rect">
                <a:avLst/>
              </a:prstGeom>
            </p:spPr>
          </p:pic>
          <p:pic>
            <p:nvPicPr>
              <p:cNvPr id="45" name="Graphic 44">
                <a:extLst>
                  <a:ext uri="{FF2B5EF4-FFF2-40B4-BE49-F238E27FC236}">
                    <a16:creationId xmlns:a16="http://schemas.microsoft.com/office/drawing/2014/main" id="{5C653D65-9D1A-B790-B5D8-EA86C88222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36862" y="1515527"/>
                <a:ext cx="516786" cy="516785"/>
              </a:xfrm>
              <a:prstGeom prst="rect">
                <a:avLst/>
              </a:prstGeom>
            </p:spPr>
          </p:pic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1A7A83A-E7E1-9969-32D4-12F04876BB86}"/>
                  </a:ext>
                </a:extLst>
              </p:cNvPr>
              <p:cNvGrpSpPr/>
              <p:nvPr/>
            </p:nvGrpSpPr>
            <p:grpSpPr>
              <a:xfrm>
                <a:off x="7204827" y="1951983"/>
                <a:ext cx="573153" cy="560765"/>
                <a:chOff x="4832855" y="1723766"/>
                <a:chExt cx="573154" cy="560766"/>
              </a:xfrm>
            </p:grpSpPr>
            <p:pic>
              <p:nvPicPr>
                <p:cNvPr id="53" name="Graphic 52">
                  <a:extLst>
                    <a:ext uri="{FF2B5EF4-FFF2-40B4-BE49-F238E27FC236}">
                      <a16:creationId xmlns:a16="http://schemas.microsoft.com/office/drawing/2014/main" id="{91FC49D2-092C-427B-9F91-BB999EDDCD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2855" y="1723766"/>
                  <a:ext cx="420575" cy="560766"/>
                </a:xfrm>
                <a:prstGeom prst="rect">
                  <a:avLst/>
                </a:prstGeom>
              </p:spPr>
            </p:pic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53F0D7A-C4D0-4D78-57EF-C7FB123A5079}"/>
                    </a:ext>
                  </a:extLst>
                </p:cNvPr>
                <p:cNvSpPr txBox="1"/>
                <p:nvPr/>
              </p:nvSpPr>
              <p:spPr>
                <a:xfrm>
                  <a:off x="4843824" y="1843900"/>
                  <a:ext cx="562185" cy="4001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100" b="1">
                      <a:solidFill>
                        <a:srgbClr val="8C8C8C"/>
                      </a:solidFill>
                      <a:latin typeface="Libre Franklin Black" pitchFamily="2" charset="0"/>
                      <a:cs typeface="Aharoni" panose="02010803020104030203" pitchFamily="2" charset="-79"/>
                    </a:rPr>
                    <a:t>%</a:t>
                  </a:r>
                  <a:endParaRPr lang="en-AU" sz="1100" b="1">
                    <a:solidFill>
                      <a:srgbClr val="8C8C8C"/>
                    </a:solidFill>
                    <a:latin typeface="Libre Franklin Black" pitchFamily="2" charset="0"/>
                    <a:cs typeface="Aharoni" panose="02010803020104030203" pitchFamily="2" charset="-79"/>
                  </a:endParaRPr>
                </a:p>
              </p:txBody>
            </p:sp>
          </p:grpSp>
          <p:pic>
            <p:nvPicPr>
              <p:cNvPr id="44" name="Graphic 43">
                <a:extLst>
                  <a:ext uri="{FF2B5EF4-FFF2-40B4-BE49-F238E27FC236}">
                    <a16:creationId xmlns:a16="http://schemas.microsoft.com/office/drawing/2014/main" id="{09A87315-87EB-5701-082B-1F72D1D822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7561716" y="2691739"/>
                <a:ext cx="562184" cy="642496"/>
              </a:xfrm>
              <a:prstGeom prst="rect">
                <a:avLst/>
              </a:prstGeom>
            </p:spPr>
          </p:pic>
          <p:pic>
            <p:nvPicPr>
              <p:cNvPr id="3" name="Picture 2" descr="A picture containing wire&#10;&#10;Description automatically generated">
                <a:extLst>
                  <a:ext uri="{FF2B5EF4-FFF2-40B4-BE49-F238E27FC236}">
                    <a16:creationId xmlns:a16="http://schemas.microsoft.com/office/drawing/2014/main" id="{21D19FE3-D496-97D3-B24D-44B2229B0D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5578" y="2346490"/>
                <a:ext cx="2495266" cy="2514023"/>
              </a:xfrm>
              <a:prstGeom prst="rect">
                <a:avLst/>
              </a:prstGeom>
            </p:spPr>
          </p:pic>
          <p:pic>
            <p:nvPicPr>
              <p:cNvPr id="14" name="Picture 13" descr="Icon&#10;&#10;Description automatically generated">
                <a:extLst>
                  <a:ext uri="{FF2B5EF4-FFF2-40B4-BE49-F238E27FC236}">
                    <a16:creationId xmlns:a16="http://schemas.microsoft.com/office/drawing/2014/main" id="{54535376-32B8-9496-5586-51A6A41F08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325" y="2544324"/>
                <a:ext cx="910192" cy="846625"/>
              </a:xfrm>
              <a:prstGeom prst="rect">
                <a:avLst/>
              </a:prstGeom>
            </p:spPr>
          </p:pic>
          <p:pic>
            <p:nvPicPr>
              <p:cNvPr id="20" name="Picture 19" descr="Shape, arrow&#10;&#10;Description automatically generated">
                <a:extLst>
                  <a:ext uri="{FF2B5EF4-FFF2-40B4-BE49-F238E27FC236}">
                    <a16:creationId xmlns:a16="http://schemas.microsoft.com/office/drawing/2014/main" id="{6EC9A72D-0286-DACA-F2FB-7A74C1E3D8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5202" y="2419074"/>
                <a:ext cx="880055" cy="904900"/>
              </a:xfrm>
              <a:prstGeom prst="rect">
                <a:avLst/>
              </a:prstGeom>
            </p:spPr>
          </p:pic>
          <p:pic>
            <p:nvPicPr>
              <p:cNvPr id="27" name="Picture 26" descr="Shape, icon&#10;&#10;Description automatically generated">
                <a:extLst>
                  <a:ext uri="{FF2B5EF4-FFF2-40B4-BE49-F238E27FC236}">
                    <a16:creationId xmlns:a16="http://schemas.microsoft.com/office/drawing/2014/main" id="{A300ADFD-5365-38CE-846F-775B1C93E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9884" y="3848854"/>
                <a:ext cx="955373" cy="888652"/>
              </a:xfrm>
              <a:prstGeom prst="rect">
                <a:avLst/>
              </a:prstGeom>
            </p:spPr>
          </p:pic>
          <p:pic>
            <p:nvPicPr>
              <p:cNvPr id="29" name="Picture 28" descr="Icon&#10;&#10;Description automatically generated">
                <a:extLst>
                  <a:ext uri="{FF2B5EF4-FFF2-40B4-BE49-F238E27FC236}">
                    <a16:creationId xmlns:a16="http://schemas.microsoft.com/office/drawing/2014/main" id="{D7456734-BFCD-9BAF-FEC0-76EC54123C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325" y="3837481"/>
                <a:ext cx="1101310" cy="900026"/>
              </a:xfrm>
              <a:prstGeom prst="rect">
                <a:avLst/>
              </a:prstGeom>
            </p:spPr>
          </p:pic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D6B59B0-1825-727B-6009-4E52E7808B79}"/>
                </a:ext>
              </a:extLst>
            </p:cNvPr>
            <p:cNvSpPr/>
            <p:nvPr/>
          </p:nvSpPr>
          <p:spPr>
            <a:xfrm>
              <a:off x="3587796" y="3452713"/>
              <a:ext cx="1366133" cy="46021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GB" sz="5400" b="1" cap="none" spc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Libre Franklin Black"/>
                  <a:ea typeface="Calibri"/>
                  <a:cs typeface="Calibri"/>
                </a:rPr>
                <a:t>  ERA5  </a:t>
              </a:r>
              <a:endParaRPr lang="en-AU" sz="54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A09CD2E-FE82-DC2C-0B51-5B1A8AF78651}"/>
              </a:ext>
            </a:extLst>
          </p:cNvPr>
          <p:cNvSpPr txBox="1"/>
          <p:nvPr/>
        </p:nvSpPr>
        <p:spPr>
          <a:xfrm>
            <a:off x="1326508" y="6135053"/>
            <a:ext cx="681984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2400" b="1" dirty="0">
                <a:solidFill>
                  <a:srgbClr val="F58134"/>
                </a:solidFill>
                <a:latin typeface="Aptos ExtraBold" panose="020F0502020204030204" pitchFamily="34" charset="0"/>
              </a:rPr>
              <a:t>All now available on the Oasis LMF</a:t>
            </a:r>
            <a:endParaRPr lang="en-AU" sz="2400" b="1" dirty="0">
              <a:solidFill>
                <a:srgbClr val="F58134"/>
              </a:solidFill>
              <a:latin typeface="Aptos ExtraBold" panose="020F0502020204030204" pitchFamily="34" charset="0"/>
              <a:ea typeface="Calibri"/>
              <a:cs typeface="Calibri"/>
            </a:endParaRPr>
          </a:p>
        </p:txBody>
      </p:sp>
      <p:pic>
        <p:nvPicPr>
          <p:cNvPr id="2" name="Graphic 1" descr="New with solid fill">
            <a:extLst>
              <a:ext uri="{FF2B5EF4-FFF2-40B4-BE49-F238E27FC236}">
                <a16:creationId xmlns:a16="http://schemas.microsoft.com/office/drawing/2014/main" id="{F3683EB5-5339-1EC3-32EA-FCE0E560654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58800" y="591328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03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Workbench">
  <a:themeElements>
    <a:clrScheme name="Risk Fronti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72E8C085C044C91B993B00951A9C5" ma:contentTypeVersion="6" ma:contentTypeDescription="Create a new document." ma:contentTypeScope="" ma:versionID="7ea00092f273a10b4791f097c08ea101">
  <xsd:schema xmlns:xsd="http://www.w3.org/2001/XMLSchema" xmlns:xs="http://www.w3.org/2001/XMLSchema" xmlns:p="http://schemas.microsoft.com/office/2006/metadata/properties" xmlns:ns2="4af2028a-5713-4e6e-a876-8657f22be1ff" xmlns:ns3="49bc369f-25ff-4265-bafa-6a8fbcfe5d8d" targetNamespace="http://schemas.microsoft.com/office/2006/metadata/properties" ma:root="true" ma:fieldsID="48affaab60c1442ebdc62d4ac4a6e574" ns2:_="" ns3:_="">
    <xsd:import namespace="4af2028a-5713-4e6e-a876-8657f22be1ff"/>
    <xsd:import namespace="49bc369f-25ff-4265-bafa-6a8fbcfe5d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f2028a-5713-4e6e-a876-8657f22be1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c369f-25ff-4265-bafa-6a8fbcfe5d8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47B95B-B137-41F8-9785-8CEBCAAADE56}">
  <ds:schemaRefs>
    <ds:schemaRef ds:uri="49bc369f-25ff-4265-bafa-6a8fbcfe5d8d"/>
    <ds:schemaRef ds:uri="4af2028a-5713-4e6e-a876-8657f22be1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1A5976F-006E-4D99-A2A5-2B4260CE7F31}">
  <ds:schemaRefs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49bc369f-25ff-4265-bafa-6a8fbcfe5d8d"/>
    <ds:schemaRef ds:uri="4af2028a-5713-4e6e-a876-8657f22be1f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E022F14-BDB1-4F43-A714-4B84AB1E36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179</Words>
  <Application>Microsoft Office PowerPoint</Application>
  <PresentationFormat>Widescreen</PresentationFormat>
  <Paragraphs>65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20" baseType="lpstr">
      <vt:lpstr>Aptos</vt:lpstr>
      <vt:lpstr>Aptos Display</vt:lpstr>
      <vt:lpstr>Aptos ExtraBold</vt:lpstr>
      <vt:lpstr>Aptos SemiBold</vt:lpstr>
      <vt:lpstr>Arial</vt:lpstr>
      <vt:lpstr>Calibri</vt:lpstr>
      <vt:lpstr>Calibri Light</vt:lpstr>
      <vt:lpstr>Calibri,Sans-Serif</vt:lpstr>
      <vt:lpstr>Candara</vt:lpstr>
      <vt:lpstr>Century Gothic</vt:lpstr>
      <vt:lpstr>Courier New</vt:lpstr>
      <vt:lpstr>Libre Franklin</vt:lpstr>
      <vt:lpstr>Libre Franklin Black</vt:lpstr>
      <vt:lpstr>Libre Franklin SemiBold</vt:lpstr>
      <vt:lpstr>office theme</vt:lpstr>
      <vt:lpstr>Workbench</vt:lpstr>
      <vt:lpstr>Risk Frontiers’ Models</vt:lpstr>
      <vt:lpstr>Specialist ANZ cat modellers since 1994</vt:lpstr>
      <vt:lpstr>Comprehensive Development Pipeline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Frontiers’ Models</dc:title>
  <dc:creator>Foster Langbein</dc:creator>
  <cp:lastModifiedBy>Foster Langbein</cp:lastModifiedBy>
  <cp:revision>2</cp:revision>
  <dcterms:created xsi:type="dcterms:W3CDTF">2025-04-24T04:12:26Z</dcterms:created>
  <dcterms:modified xsi:type="dcterms:W3CDTF">2025-04-29T07:23:02Z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0x0101007C172E8C085C044C91B993B00951A9C5</vt:lpwstr>
  </property>
</Properties>
</file>