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896" r:id="rId5"/>
    <p:sldId id="274" r:id="rId6"/>
    <p:sldId id="2147474213" r:id="rId7"/>
    <p:sldId id="1071" r:id="rId8"/>
    <p:sldId id="214747421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master" id="{5F1DAC75-3EDC-B940-B497-F35D505F200D}">
          <p14:sldIdLst>
            <p14:sldId id="896"/>
            <p14:sldId id="274"/>
            <p14:sldId id="2147474213"/>
            <p14:sldId id="1071"/>
            <p14:sldId id="21474742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840" userDrawn="1">
          <p15:clr>
            <a:srgbClr val="A4A3A4"/>
          </p15:clr>
        </p15:guide>
        <p15:guide id="5" pos="2026" userDrawn="1">
          <p15:clr>
            <a:srgbClr val="A4A3A4"/>
          </p15:clr>
        </p15:guide>
        <p15:guide id="6" pos="5654" userDrawn="1">
          <p15:clr>
            <a:srgbClr val="A4A3A4"/>
          </p15:clr>
        </p15:guide>
        <p15:guide id="7" pos="2615" userDrawn="1">
          <p15:clr>
            <a:srgbClr val="9FCC3B"/>
          </p15:clr>
        </p15:guide>
        <p15:guide id="8" pos="5087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472CDA-5ADF-733D-52A8-49EA275318E6}" name="Holly Taylor" initials="HT" userId="S::h.taylor@fathomflood.onmicrosoft.com::451e48f9-264b-4ba6-8f9c-05f3851bba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8C4"/>
    <a:srgbClr val="F2F2F2"/>
    <a:srgbClr val="0C09CA"/>
    <a:srgbClr val="B6BBEB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79DC15-A2AD-9CA2-30AD-B7C104CB0269}" v="3" dt="2025-04-29T10:13:08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480"/>
        <p:guide pos="3817"/>
        <p:guide orient="horz" pos="2160"/>
        <p:guide orient="horz" pos="2840"/>
        <p:guide pos="2026"/>
        <p:guide pos="5654"/>
        <p:guide pos="2615"/>
        <p:guide pos="508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7B5BE-4BC0-1AC8-7ADD-2B92D61578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E6CD2-D4DA-8188-0984-127A132BB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5D56F-0832-D642-943F-DA76C58E7A8A}" type="datetimeFigureOut">
              <a:rPr lang="en-GB" smtClean="0"/>
              <a:t>29/04/2025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4B6ED-A2D0-AEEE-7FA4-421EC9359D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A94EB-0B0E-68A3-1CF5-C2E3B73BA1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D467A-3216-884F-B1D1-42062CE19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102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FE046-85FF-F343-B07D-A89F60BBA3F9}" type="datetimeFigureOut">
              <a:rPr lang="en-PL" smtClean="0"/>
              <a:t>04/29/2025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D1FD7-1BCB-0543-AE97-42339DEF0FC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78397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4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85706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32C5C-846D-98A9-3C91-C9C7B8E1C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2AE0D-1346-E05F-1B54-226F71DF0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5F66A-C146-FA6A-251A-1CA912675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3A86F-410B-248C-EA3E-6E0F3A4A4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35203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87801B3D-3FB7-3E01-F909-D11528404B30}"/>
              </a:ext>
            </a:extLst>
          </p:cNvPr>
          <p:cNvSpPr txBox="1"/>
          <p:nvPr userDrawn="1"/>
        </p:nvSpPr>
        <p:spPr>
          <a:xfrm>
            <a:off x="2730674" y="2417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BADC85-1B76-45BE-C21E-B03F816BA3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3709" y="4697374"/>
            <a:ext cx="10515599" cy="403366"/>
          </a:xfrm>
        </p:spPr>
        <p:txBody>
          <a:bodyPr>
            <a:no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622F9-EAA7-46C5-341A-A2D44DCBA81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25F1D7A-5F6A-7354-8353-1770CFB247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38" y="304798"/>
            <a:ext cx="10328275" cy="4216401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5600"/>
            </a:lvl1pPr>
            <a:lvl2pPr marL="890588" indent="-881063">
              <a:spcBef>
                <a:spcPts val="2000"/>
              </a:spcBef>
              <a:tabLst/>
              <a:defRPr sz="5600"/>
            </a:lvl2pPr>
            <a:lvl3pPr marL="1512888" indent="-579438">
              <a:tabLst>
                <a:tab pos="1731963" algn="l"/>
              </a:tabLst>
              <a:defRPr sz="5600"/>
            </a:lvl3pPr>
            <a:lvl4pPr marL="2181225" indent="-625475">
              <a:tabLst/>
              <a:defRPr sz="5600"/>
            </a:lvl4pPr>
            <a:lvl5pPr marL="2757488" indent="-576263">
              <a:tabLst>
                <a:tab pos="2130425" algn="l"/>
                <a:tab pos="2976563" algn="l"/>
              </a:tabLst>
              <a:defRPr sz="5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63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Wide Blue, 1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806A32-9F10-B14D-9678-8DB86713FE8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0000" rIns="90000" bIns="46800" rtlCol="0" anchor="ctr"/>
          <a:lstStyle/>
          <a:p>
            <a:pPr algn="ctr"/>
            <a:endParaRPr lang="en-PL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7F159E3B-CC07-2845-83C8-6E27B06B9F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3509486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6EC57A3F-E69A-DB82-C39A-7BA7A562D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EE9901E0-740A-A4D6-1551-40750F4C9AAD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8FD8A4-F054-6113-B40A-6E592232562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0F7EC86-C39B-CF30-8A33-456C17865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3509485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9B91BC1-DCC6-64A7-9797-C04D0206C4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7015" y="651599"/>
            <a:ext cx="7143751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35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Wide Blue, 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806A32-9F10-B14D-9678-8DB86713FE8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0000" rIns="90000" bIns="46800" rtlCol="0" anchor="ctr"/>
          <a:lstStyle/>
          <a:p>
            <a:pPr algn="ctr"/>
            <a:endParaRPr lang="en-PL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7F159E3B-CC07-2845-83C8-6E27B06B9F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3509486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412968-CAEC-C44A-BCAB-40D8D88F38E5}"/>
              </a:ext>
            </a:extLst>
          </p:cNvPr>
          <p:cNvCxnSpPr/>
          <p:nvPr userDrawn="1"/>
        </p:nvCxnSpPr>
        <p:spPr>
          <a:xfrm>
            <a:off x="7948246" y="652594"/>
            <a:ext cx="0" cy="591824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6EC57A3F-E69A-DB82-C39A-7BA7A562D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EE9901E0-740A-A4D6-1551-40750F4C9AAD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8FD8A4-F054-6113-B40A-6E592232562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0F7EC86-C39B-CF30-8A33-456C17865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3509485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9B91BC1-DCC6-64A7-9797-C04D0206C4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7015" y="651599"/>
            <a:ext cx="3383967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4C036DF-6EAF-C1D2-40F3-34D9B73053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6799" y="651599"/>
            <a:ext cx="3383967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94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Wide Blue, Chorizont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806A32-9F10-B14D-9678-8DB86713FE8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303D0E-1FA7-0844-A337-044914420EDD}"/>
              </a:ext>
            </a:extLst>
          </p:cNvPr>
          <p:cNvCxnSpPr>
            <a:cxnSpLocks/>
          </p:cNvCxnSpPr>
          <p:nvPr userDrawn="1"/>
        </p:nvCxnSpPr>
        <p:spPr>
          <a:xfrm>
            <a:off x="4338320" y="652594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A46463-E9BC-E74B-B4B5-E41A89EFFEBB}"/>
              </a:ext>
            </a:extLst>
          </p:cNvPr>
          <p:cNvCxnSpPr>
            <a:cxnSpLocks/>
          </p:cNvCxnSpPr>
          <p:nvPr userDrawn="1"/>
        </p:nvCxnSpPr>
        <p:spPr>
          <a:xfrm>
            <a:off x="4338320" y="2115634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8479B4-294C-8B48-BCA3-4C70487C7AE4}"/>
              </a:ext>
            </a:extLst>
          </p:cNvPr>
          <p:cNvCxnSpPr>
            <a:cxnSpLocks/>
          </p:cNvCxnSpPr>
          <p:nvPr userDrawn="1"/>
        </p:nvCxnSpPr>
        <p:spPr>
          <a:xfrm>
            <a:off x="4338320" y="3598994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E36137-496A-CA4E-B6F5-0F7335662375}"/>
              </a:ext>
            </a:extLst>
          </p:cNvPr>
          <p:cNvCxnSpPr>
            <a:cxnSpLocks/>
          </p:cNvCxnSpPr>
          <p:nvPr userDrawn="1"/>
        </p:nvCxnSpPr>
        <p:spPr>
          <a:xfrm>
            <a:off x="4338320" y="5062034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5E718712-FE4C-A2F3-9BB0-71CA20394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© Fathom 2021, All Rights Reserved">
            <a:extLst>
              <a:ext uri="{FF2B5EF4-FFF2-40B4-BE49-F238E27FC236}">
                <a16:creationId xmlns:a16="http://schemas.microsoft.com/office/drawing/2014/main" id="{CD700740-1106-1324-618F-C5F187618817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D1886AD8-368D-1C66-67CA-C427FD981D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3509486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6BDB795-A743-6658-9FB2-BEA23A06CA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88547" y="651600"/>
            <a:ext cx="719811" cy="1461090"/>
          </a:xfrm>
          <a:prstGeom prst="rect">
            <a:avLst/>
          </a:prstGeom>
          <a:noFill/>
        </p:spPr>
        <p:txBody>
          <a:bodyPr lIns="0" tIns="9000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FEDF782-3797-1E83-0CE8-39115712F2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547" y="2125200"/>
            <a:ext cx="719812" cy="1461090"/>
          </a:xfrm>
          <a:prstGeom prst="rect">
            <a:avLst/>
          </a:prstGeom>
          <a:noFill/>
        </p:spPr>
        <p:txBody>
          <a:bodyPr lIns="0" tIns="9000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C203B75-9D2C-E1F8-2084-7C5DA1B591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8547" y="3598800"/>
            <a:ext cx="719812" cy="1461090"/>
          </a:xfrm>
          <a:prstGeom prst="rect">
            <a:avLst/>
          </a:prstGeom>
          <a:noFill/>
        </p:spPr>
        <p:txBody>
          <a:bodyPr lIns="0" tIns="9000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A6D0400E-DD85-142A-6EDF-6947F9FB43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8545" y="5072400"/>
            <a:ext cx="719813" cy="1461090"/>
          </a:xfrm>
          <a:prstGeom prst="rect">
            <a:avLst/>
          </a:prstGeom>
          <a:noFill/>
        </p:spPr>
        <p:txBody>
          <a:bodyPr lIns="0" tIns="9000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872653A-35D4-A1C0-8F9E-89D357BFCF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38000" y="280800"/>
            <a:ext cx="1603375" cy="351470"/>
          </a:xfrm>
        </p:spPr>
        <p:txBody>
          <a:bodyPr tIns="9000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Enter year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8F258FD-8CB3-B1F7-E0AA-EE700B9512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84000" y="651600"/>
            <a:ext cx="2588400" cy="1461599"/>
          </a:xfrm>
        </p:spPr>
        <p:txBody>
          <a:bodyPr tIns="9000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57D3DE94-D5E0-4467-36AD-47BFA5D7BB2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84000" y="2125200"/>
            <a:ext cx="2588400" cy="1461599"/>
          </a:xfrm>
        </p:spPr>
        <p:txBody>
          <a:bodyPr tIns="9000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9674A3ED-1208-7C7C-CC04-15B1FA7E15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84000" y="3598800"/>
            <a:ext cx="2588400" cy="1461599"/>
          </a:xfrm>
        </p:spPr>
        <p:txBody>
          <a:bodyPr tIns="9000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9AE3CD6C-E6EB-28A2-5A59-70957C78596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84000" y="5072400"/>
            <a:ext cx="2588400" cy="1461599"/>
          </a:xfrm>
        </p:spPr>
        <p:txBody>
          <a:bodyPr tIns="9000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461B7-E092-C130-D142-74FED9775CE7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10">
            <a:extLst>
              <a:ext uri="{FF2B5EF4-FFF2-40B4-BE49-F238E27FC236}">
                <a16:creationId xmlns:a16="http://schemas.microsoft.com/office/drawing/2014/main" id="{40EA2B7A-169E-4196-8281-F46D7B3D0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48041" y="2125200"/>
            <a:ext cx="3582758" cy="1461599"/>
          </a:xfrm>
        </p:spPr>
        <p:txBody>
          <a:bodyPr tIns="90000" anchor="ctr" anchorCtr="0">
            <a:normAutofit/>
          </a:bodyPr>
          <a:lstStyle>
            <a:lvl1pPr>
              <a:spcBef>
                <a:spcPts val="800"/>
              </a:spcBef>
              <a:defRPr sz="1600"/>
            </a:lvl1pPr>
            <a:lvl2pPr marL="311150" indent="-301625">
              <a:spcBef>
                <a:spcPts val="800"/>
              </a:spcBef>
              <a:tabLst/>
              <a:defRPr sz="1600"/>
            </a:lvl2pPr>
            <a:lvl3pPr marL="488950" indent="-177800">
              <a:tabLst/>
              <a:defRPr sz="1600"/>
            </a:lvl3pPr>
            <a:lvl4pPr marL="669925" indent="-180975">
              <a:tabLst/>
              <a:defRPr sz="1600"/>
            </a:lvl4pPr>
            <a:lvl5pPr marL="846138" indent="-176213"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BBDB206-DF90-ED2C-E59F-AE98FFD535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3509485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110">
            <a:extLst>
              <a:ext uri="{FF2B5EF4-FFF2-40B4-BE49-F238E27FC236}">
                <a16:creationId xmlns:a16="http://schemas.microsoft.com/office/drawing/2014/main" id="{FD012221-4C68-CA6D-EA3C-33ADAAF4AAA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948041" y="651600"/>
            <a:ext cx="3582758" cy="1461599"/>
          </a:xfrm>
        </p:spPr>
        <p:txBody>
          <a:bodyPr tIns="90000" anchor="ctr" anchorCtr="0">
            <a:normAutofit/>
          </a:bodyPr>
          <a:lstStyle>
            <a:lvl1pPr>
              <a:spcBef>
                <a:spcPts val="800"/>
              </a:spcBef>
              <a:defRPr sz="1600"/>
            </a:lvl1pPr>
            <a:lvl2pPr marL="311150" indent="-301625">
              <a:spcBef>
                <a:spcPts val="800"/>
              </a:spcBef>
              <a:tabLst/>
              <a:defRPr sz="1600"/>
            </a:lvl2pPr>
            <a:lvl3pPr marL="488950" indent="-177800">
              <a:tabLst/>
              <a:defRPr sz="1600"/>
            </a:lvl3pPr>
            <a:lvl4pPr marL="669925" indent="-180975">
              <a:tabLst/>
              <a:defRPr sz="1600"/>
            </a:lvl4pPr>
            <a:lvl5pPr marL="846138" indent="-176213"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110">
            <a:extLst>
              <a:ext uri="{FF2B5EF4-FFF2-40B4-BE49-F238E27FC236}">
                <a16:creationId xmlns:a16="http://schemas.microsoft.com/office/drawing/2014/main" id="{19051D65-26BD-41C3-BF40-21AE48B3C4B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948041" y="3598800"/>
            <a:ext cx="3582758" cy="1461599"/>
          </a:xfrm>
        </p:spPr>
        <p:txBody>
          <a:bodyPr tIns="90000" anchor="ctr" anchorCtr="0">
            <a:normAutofit/>
          </a:bodyPr>
          <a:lstStyle>
            <a:lvl1pPr>
              <a:spcBef>
                <a:spcPts val="800"/>
              </a:spcBef>
              <a:defRPr sz="1600"/>
            </a:lvl1pPr>
            <a:lvl2pPr marL="311150" indent="-301625">
              <a:spcBef>
                <a:spcPts val="800"/>
              </a:spcBef>
              <a:tabLst/>
              <a:defRPr sz="1600"/>
            </a:lvl2pPr>
            <a:lvl3pPr marL="488950" indent="-177800">
              <a:tabLst/>
              <a:defRPr sz="1600"/>
            </a:lvl3pPr>
            <a:lvl4pPr marL="669925" indent="-180975">
              <a:tabLst/>
              <a:defRPr sz="1600"/>
            </a:lvl4pPr>
            <a:lvl5pPr marL="846138" indent="-176213"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110">
            <a:extLst>
              <a:ext uri="{FF2B5EF4-FFF2-40B4-BE49-F238E27FC236}">
                <a16:creationId xmlns:a16="http://schemas.microsoft.com/office/drawing/2014/main" id="{75DDA8AB-A236-797C-DC28-EE08FB2DF95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948041" y="5072400"/>
            <a:ext cx="3582758" cy="1461599"/>
          </a:xfrm>
        </p:spPr>
        <p:txBody>
          <a:bodyPr tIns="90000" anchor="ctr" anchorCtr="0">
            <a:normAutofit/>
          </a:bodyPr>
          <a:lstStyle>
            <a:lvl1pPr>
              <a:spcBef>
                <a:spcPts val="800"/>
              </a:spcBef>
              <a:defRPr sz="1600"/>
            </a:lvl1pPr>
            <a:lvl2pPr marL="311150" indent="-301625">
              <a:spcBef>
                <a:spcPts val="800"/>
              </a:spcBef>
              <a:tabLst/>
              <a:defRPr sz="1600"/>
            </a:lvl2pPr>
            <a:lvl3pPr marL="488950" indent="-177800">
              <a:tabLst/>
              <a:defRPr sz="1600"/>
            </a:lvl3pPr>
            <a:lvl4pPr marL="669925" indent="-180975">
              <a:tabLst/>
              <a:defRPr sz="1600"/>
            </a:lvl4pPr>
            <a:lvl5pPr marL="846138" indent="-176213"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E3BBC7E0-9062-BA4A-B57B-6C784B0C4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© Fathom 2021, All Rights Reserved">
            <a:extLst>
              <a:ext uri="{FF2B5EF4-FFF2-40B4-BE49-F238E27FC236}">
                <a16:creationId xmlns:a16="http://schemas.microsoft.com/office/drawing/2014/main" id="{92879B69-22CD-EE10-8D26-4DF03F81C60F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02F51372-C2D9-C759-CC79-7994FEF72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9FC76F-415D-6A3C-2974-FB34B3428A9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2136D13-081E-55A9-A780-57929C1600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30313" y="651599"/>
            <a:ext cx="8196886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37CC2-2E9F-6653-7359-54794AD284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658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, 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9133F1-15B2-4E4C-9CEB-97957812D6DB}"/>
              </a:ext>
            </a:extLst>
          </p:cNvPr>
          <p:cNvCxnSpPr/>
          <p:nvPr userDrawn="1"/>
        </p:nvCxnSpPr>
        <p:spPr>
          <a:xfrm>
            <a:off x="7414846" y="652594"/>
            <a:ext cx="0" cy="591824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9CF42C7-BA03-14AC-870B-2DD29C099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© Fathom 2021, All Rights Reserved">
            <a:extLst>
              <a:ext uri="{FF2B5EF4-FFF2-40B4-BE49-F238E27FC236}">
                <a16:creationId xmlns:a16="http://schemas.microsoft.com/office/drawing/2014/main" id="{BC593442-FA97-632E-7D36-B4331ECE5BF9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2B667DD3-589A-5B20-CD50-340913F06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39B06-2316-1F5A-E477-CE93F04774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6E3798F-6680-7B4A-CC8E-AFAD09A0B3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0800" y="651599"/>
            <a:ext cx="3920400" cy="5918243"/>
          </a:xfrm>
        </p:spPr>
        <p:txBody>
          <a:bodyPr tIns="90000"/>
          <a:lstStyle>
            <a:lvl3pPr marL="581025" indent="-219075">
              <a:tabLst/>
              <a:defRPr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CF7C746-AF2F-88FF-5028-663687ECA3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10400" y="651599"/>
            <a:ext cx="3920396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5294E-38F1-58AD-0472-2CC5BCA377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651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, 3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68FEA0-0005-F641-AC06-3B8B95197D90}"/>
              </a:ext>
            </a:extLst>
          </p:cNvPr>
          <p:cNvCxnSpPr/>
          <p:nvPr userDrawn="1"/>
        </p:nvCxnSpPr>
        <p:spPr>
          <a:xfrm>
            <a:off x="6013937" y="652594"/>
            <a:ext cx="0" cy="591824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553A-D2CE-F546-B99B-7B510E2ADBB5}"/>
              </a:ext>
            </a:extLst>
          </p:cNvPr>
          <p:cNvCxnSpPr/>
          <p:nvPr userDrawn="1"/>
        </p:nvCxnSpPr>
        <p:spPr>
          <a:xfrm>
            <a:off x="8862644" y="652594"/>
            <a:ext cx="0" cy="591824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C3EBE36-B7E5-623E-EFBB-20D9326B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A5361004-F58D-73C9-E87D-3901C83266E6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8AAC7C83-9E4E-C46D-990A-ED1391A611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84B75-4883-A256-D4C5-9F46864060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403F343-C70C-EC52-CB08-89FE926B27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9252" y="651599"/>
            <a:ext cx="2519198" cy="5918243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92A71D89-612F-9E4C-96D7-35F4961FE5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8641" y="651599"/>
            <a:ext cx="2519198" cy="5918243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FDADEE-1BE9-159D-9FFD-698FD483A3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7450" y="651599"/>
            <a:ext cx="2519198" cy="5918243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3E145-D71F-E82B-CDA1-75C4199FD5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29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  <p15:guide id="9" pos="7265" userDrawn="1">
          <p15:clr>
            <a:srgbClr val="FBAE40"/>
          </p15:clr>
        </p15:guide>
        <p15:guide id="10" pos="209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, Chorizont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29" name="Image" descr="Image">
            <a:extLst>
              <a:ext uri="{FF2B5EF4-FFF2-40B4-BE49-F238E27FC236}">
                <a16:creationId xmlns:a16="http://schemas.microsoft.com/office/drawing/2014/main" id="{20B6F040-32C5-A36F-9457-EE660AA51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© Fathom 2021, All Rights Reserved">
            <a:extLst>
              <a:ext uri="{FF2B5EF4-FFF2-40B4-BE49-F238E27FC236}">
                <a16:creationId xmlns:a16="http://schemas.microsoft.com/office/drawing/2014/main" id="{10245F24-2078-9856-A9EF-942874D3D661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E4D9EBA9-13BA-742C-81C5-AB5D82FE71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7EE54-5DD2-9254-992C-D7CF15D496B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689A2D6-CF48-77E6-CB7D-8CD2314ACCFA}"/>
              </a:ext>
            </a:extLst>
          </p:cNvPr>
          <p:cNvCxnSpPr/>
          <p:nvPr userDrawn="1"/>
        </p:nvCxnSpPr>
        <p:spPr>
          <a:xfrm>
            <a:off x="3312709" y="65259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7C891A2-D32B-00AE-60AC-415958000430}"/>
              </a:ext>
            </a:extLst>
          </p:cNvPr>
          <p:cNvCxnSpPr/>
          <p:nvPr userDrawn="1"/>
        </p:nvCxnSpPr>
        <p:spPr>
          <a:xfrm>
            <a:off x="3312709" y="211563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DE59FB8-3982-D39D-9BEB-E199EA0081B4}"/>
              </a:ext>
            </a:extLst>
          </p:cNvPr>
          <p:cNvCxnSpPr/>
          <p:nvPr userDrawn="1"/>
        </p:nvCxnSpPr>
        <p:spPr>
          <a:xfrm>
            <a:off x="3312709" y="359899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A3A3873-A51A-AE54-C259-5739D9DB01D0}"/>
              </a:ext>
            </a:extLst>
          </p:cNvPr>
          <p:cNvCxnSpPr>
            <a:cxnSpLocks/>
          </p:cNvCxnSpPr>
          <p:nvPr userDrawn="1"/>
        </p:nvCxnSpPr>
        <p:spPr>
          <a:xfrm>
            <a:off x="3312709" y="506203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 Placeholder 12">
            <a:extLst>
              <a:ext uri="{FF2B5EF4-FFF2-40B4-BE49-F238E27FC236}">
                <a16:creationId xmlns:a16="http://schemas.microsoft.com/office/drawing/2014/main" id="{593CA1AE-CBB0-E5F8-F660-55DDCBB47F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2895" y="6516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96" name="Text Placeholder 12">
            <a:extLst>
              <a:ext uri="{FF2B5EF4-FFF2-40B4-BE49-F238E27FC236}">
                <a16:creationId xmlns:a16="http://schemas.microsoft.com/office/drawing/2014/main" id="{3DABF92E-FD6A-BAA2-0E8B-3CA9CCDB97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62895" y="21252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97" name="Text Placeholder 12">
            <a:extLst>
              <a:ext uri="{FF2B5EF4-FFF2-40B4-BE49-F238E27FC236}">
                <a16:creationId xmlns:a16="http://schemas.microsoft.com/office/drawing/2014/main" id="{E4B13544-9E5D-03B1-684D-4AC75977A2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2895" y="35988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98" name="Text Placeholder 37">
            <a:extLst>
              <a:ext uri="{FF2B5EF4-FFF2-40B4-BE49-F238E27FC236}">
                <a16:creationId xmlns:a16="http://schemas.microsoft.com/office/drawing/2014/main" id="{7769A4E4-39B2-40C2-255C-1553EA86C7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12390" y="280800"/>
            <a:ext cx="1603375" cy="351470"/>
          </a:xfrm>
        </p:spPr>
        <p:txBody>
          <a:bodyPr tIns="0" bIns="0" anchor="b" anchorCtr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Enter year</a:t>
            </a:r>
          </a:p>
        </p:txBody>
      </p:sp>
      <p:sp>
        <p:nvSpPr>
          <p:cNvPr id="99" name="Text Placeholder 39">
            <a:extLst>
              <a:ext uri="{FF2B5EF4-FFF2-40B4-BE49-F238E27FC236}">
                <a16:creationId xmlns:a16="http://schemas.microsoft.com/office/drawing/2014/main" id="{EC6DA957-AE78-8E93-DFCF-B7D0256488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93589" y="651600"/>
            <a:ext cx="2783597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01" name="Text Placeholder 39">
            <a:extLst>
              <a:ext uri="{FF2B5EF4-FFF2-40B4-BE49-F238E27FC236}">
                <a16:creationId xmlns:a16="http://schemas.microsoft.com/office/drawing/2014/main" id="{E6BBF25E-9B1D-5C6B-499D-4E695C6045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193589" y="2125200"/>
            <a:ext cx="2783599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03" name="Text Placeholder 39">
            <a:extLst>
              <a:ext uri="{FF2B5EF4-FFF2-40B4-BE49-F238E27FC236}">
                <a16:creationId xmlns:a16="http://schemas.microsoft.com/office/drawing/2014/main" id="{0D658F98-E619-8037-AF2B-85AFE8260A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193589" y="3598800"/>
            <a:ext cx="2783599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06" name="Text Placeholder 12">
            <a:extLst>
              <a:ext uri="{FF2B5EF4-FFF2-40B4-BE49-F238E27FC236}">
                <a16:creationId xmlns:a16="http://schemas.microsoft.com/office/drawing/2014/main" id="{4F0731DB-06E4-4D67-D27E-38128F6CC29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62895" y="50724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107" name="Text Placeholder 39">
            <a:extLst>
              <a:ext uri="{FF2B5EF4-FFF2-40B4-BE49-F238E27FC236}">
                <a16:creationId xmlns:a16="http://schemas.microsoft.com/office/drawing/2014/main" id="{EE01B0CC-36F5-1B01-E81D-B8276AA5D2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93589" y="5072400"/>
            <a:ext cx="2783599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3F5515-3D4D-178E-454C-4F59223009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110">
            <a:extLst>
              <a:ext uri="{FF2B5EF4-FFF2-40B4-BE49-F238E27FC236}">
                <a16:creationId xmlns:a16="http://schemas.microsoft.com/office/drawing/2014/main" id="{92A4A094-7F96-3ECD-957F-009C5C1480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38889" y="21348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110">
            <a:extLst>
              <a:ext uri="{FF2B5EF4-FFF2-40B4-BE49-F238E27FC236}">
                <a16:creationId xmlns:a16="http://schemas.microsoft.com/office/drawing/2014/main" id="{CE54682C-B576-D608-AEC4-E14AC1D8B8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38889" y="6516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110">
            <a:extLst>
              <a:ext uri="{FF2B5EF4-FFF2-40B4-BE49-F238E27FC236}">
                <a16:creationId xmlns:a16="http://schemas.microsoft.com/office/drawing/2014/main" id="{C7879007-A2D6-2E3C-31F9-9FD22C02790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38889" y="36000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110">
            <a:extLst>
              <a:ext uri="{FF2B5EF4-FFF2-40B4-BE49-F238E27FC236}">
                <a16:creationId xmlns:a16="http://schemas.microsoft.com/office/drawing/2014/main" id="{C10AEA72-8EA5-9566-6E2A-1A87915F93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38889" y="50724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752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3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88C0B3-B834-1F41-A23B-C896CFD4E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060606" y="-5593"/>
            <a:ext cx="2130228" cy="2130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D7E45-3233-BD43-A182-E1A89C1E252A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0A04C-DECE-89D0-6CB1-8977FF1CD3B6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37170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129D98-4BAB-A9E0-0AD6-3A6E82CB4680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49302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28ECCBC-E701-168A-6967-4AC934A7F1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24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668BC1F-8B35-B2FF-EB89-F6DD0A755A4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65199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7E170B6-E9F4-C5BA-3199-0538FF6574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380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ADB242D-6B55-9D28-758D-44B3732F534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4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360700E-0015-88F8-5093-FE7E16D9EC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52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97C6937-8F94-49EF-59EE-E2C8C689F54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380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020F2059-B672-B27E-9B52-DCEABBDC0C0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4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2404199F-CDD3-0028-51A1-AD790257119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652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67B000C9-B936-F5BF-38AA-78452ACA49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380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2545-DB19-8248-0ABA-49C28F70271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E0B8A50-6F4C-068D-C2F8-93421EF13C7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50743C-211F-AFBB-0BB7-39816EA16FF9}"/>
              </a:ext>
            </a:extLst>
          </p:cNvPr>
          <p:cNvCxnSpPr>
            <a:cxnSpLocks/>
          </p:cNvCxnSpPr>
          <p:nvPr userDrawn="1"/>
        </p:nvCxnSpPr>
        <p:spPr>
          <a:xfrm>
            <a:off x="4069799" y="2561804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9C1BA5-BC1F-FEA5-F5B7-F40F355B1371}"/>
              </a:ext>
            </a:extLst>
          </p:cNvPr>
          <p:cNvCxnSpPr>
            <a:cxnSpLocks/>
          </p:cNvCxnSpPr>
          <p:nvPr userDrawn="1"/>
        </p:nvCxnSpPr>
        <p:spPr>
          <a:xfrm>
            <a:off x="7842599" y="2561805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859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3 Colum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8AA7BC-A7C3-134B-8E21-A17A5BFC7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24999" b="24999"/>
          <a:stretch/>
        </p:blipFill>
        <p:spPr>
          <a:xfrm>
            <a:off x="7931276" y="-1"/>
            <a:ext cx="4260724" cy="212463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4C5099A5-5434-E5D8-06D4-9CF0F6526A9D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E09466F-80BE-C4BB-2239-B8F047DAD201}"/>
              </a:ext>
            </a:extLst>
          </p:cNvPr>
          <p:cNvCxnSpPr>
            <a:cxnSpLocks/>
          </p:cNvCxnSpPr>
          <p:nvPr userDrawn="1"/>
        </p:nvCxnSpPr>
        <p:spPr>
          <a:xfrm>
            <a:off x="4069799" y="2561804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98C3C5E-2E84-1250-D911-966B4FAE867E}"/>
              </a:ext>
            </a:extLst>
          </p:cNvPr>
          <p:cNvCxnSpPr>
            <a:cxnSpLocks/>
          </p:cNvCxnSpPr>
          <p:nvPr userDrawn="1"/>
        </p:nvCxnSpPr>
        <p:spPr>
          <a:xfrm>
            <a:off x="7842599" y="2561805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9DBD075-9A1E-40E3-0F31-8CF9E121531C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37170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2B9F008-C21B-7142-09B5-DDB13F4C942D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49302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5A6656FE-DE08-1FBC-9DEF-915188FDA43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24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98DA8E1B-F773-FF6E-F1C1-79328354F5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65199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5C26DF5B-6AD6-0EAE-8F0B-902A90026DC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380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E58ED982-FCD2-8964-2F27-B4BB2834C9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4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FA24F328-74AA-5951-2B74-08D2B16D60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52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40D222C2-3C22-73A4-E235-B236A1D48F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380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414C3E05-6663-9679-BBE8-6BA96448C06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4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E4642951-71AD-28E4-31AD-8985A92DC7B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652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2DA13E63-6FA9-732C-2374-7BCA82314B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380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E85A5A-3257-6F44-2B76-C918B085DA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C41554A-EC68-69FB-0162-CCA13CA8C74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8103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88C0B3-B834-1F41-A23B-C896CFD4E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060606" y="-5593"/>
            <a:ext cx="2130228" cy="2130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D7E45-3233-BD43-A182-E1A89C1E252A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AC4B6B-6F9E-28E3-D3F1-02B9C313CA1D}"/>
              </a:ext>
            </a:extLst>
          </p:cNvPr>
          <p:cNvCxnSpPr>
            <a:cxnSpLocks/>
          </p:cNvCxnSpPr>
          <p:nvPr userDrawn="1"/>
        </p:nvCxnSpPr>
        <p:spPr>
          <a:xfrm>
            <a:off x="6001200" y="2563200"/>
            <a:ext cx="0" cy="35207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E39F75A-70DC-14EE-906E-C332D27916EA}"/>
              </a:ext>
            </a:extLst>
          </p:cNvPr>
          <p:cNvGrpSpPr/>
          <p:nvPr userDrawn="1"/>
        </p:nvGrpSpPr>
        <p:grpSpPr>
          <a:xfrm>
            <a:off x="383090" y="3717000"/>
            <a:ext cx="11157008" cy="1213200"/>
            <a:chOff x="383090" y="3717000"/>
            <a:chExt cx="11157008" cy="12132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5CAE2C-69C4-3A65-5A0A-3B32EBE979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3090" y="3717000"/>
              <a:ext cx="1115700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C442823-D65F-28D8-70B1-7798D61AED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3090" y="4930200"/>
              <a:ext cx="1115700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5323367-A834-8C8C-1C84-60507C369F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924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2AB4B8A-EA23-DE0B-A49C-1E54912A05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68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B4744DD-C61C-DAA2-C9D1-92398F580AC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399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CBDDE13-9C52-2E43-232A-841488B5B69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399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291597-3B56-0206-59D2-A1BD1FEEE58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6800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6D59557D-F27A-F561-DDDF-8BF1DA7A62E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6800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A2217-C9A8-E1FC-8F3B-9CB78692D6D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3003E41-BC53-0B38-437C-D9BEB6F349E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8215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87801B3D-3FB7-3E01-F909-D11528404B30}"/>
              </a:ext>
            </a:extLst>
          </p:cNvPr>
          <p:cNvSpPr txBox="1"/>
          <p:nvPr userDrawn="1"/>
        </p:nvSpPr>
        <p:spPr>
          <a:xfrm>
            <a:off x="2730674" y="2417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21149-E676-43E6-B7D5-A0778F6A7E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0407DDE-6685-F679-B04B-8A28F6400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400" y="2232024"/>
            <a:ext cx="10340737" cy="2390401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600"/>
            </a:lvl1pPr>
            <a:lvl2pPr marL="444500" indent="-434975">
              <a:spcBef>
                <a:spcPts val="1200"/>
              </a:spcBef>
              <a:tabLst/>
              <a:defRPr sz="2600"/>
            </a:lvl2pPr>
            <a:lvl3pPr marL="714375" indent="-269875">
              <a:tabLst/>
              <a:defRPr sz="2600"/>
            </a:lvl3pPr>
            <a:lvl4pPr marL="977900" indent="-263525">
              <a:tabLst/>
              <a:defRPr sz="2600"/>
            </a:lvl4pPr>
            <a:lvl5pPr marL="1290638" indent="-312738">
              <a:tabLst/>
              <a:defRPr sz="2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231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Colum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8AA7BC-A7C3-134B-8E21-A17A5BFC7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24999" b="24999"/>
          <a:stretch/>
        </p:blipFill>
        <p:spPr>
          <a:xfrm>
            <a:off x="7931276" y="-1"/>
            <a:ext cx="4260724" cy="212463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4C5099A5-5434-E5D8-06D4-9CF0F6526A9D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317E0B-80DB-DDB9-E3DE-2FAC68B68C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37170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3F735C-C805-8359-7D87-1176ABF425DD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49302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0283A46-C40A-1A1E-4CBF-A43F6AC00E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924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7550BCF-B59F-C7AC-60EE-98C38361C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68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58137BC-FED5-6A5E-703A-E7DD764377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399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7FEC238-7030-3BD2-C984-D362BC0D7E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399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721020A-513F-70D8-A511-85F7961A3AD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6800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B517099-7E2D-B434-B3B0-724E2E309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6800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0E5D191-DF49-6A44-7706-8E5753BFEB7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0359BB-1A65-C780-4C74-5C111E55A94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9842A4-F79C-42A0-0660-E9E16EDF1C69}"/>
              </a:ext>
            </a:extLst>
          </p:cNvPr>
          <p:cNvCxnSpPr>
            <a:cxnSpLocks/>
          </p:cNvCxnSpPr>
          <p:nvPr userDrawn="1"/>
        </p:nvCxnSpPr>
        <p:spPr>
          <a:xfrm>
            <a:off x="6001200" y="2563200"/>
            <a:ext cx="0" cy="35207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25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1440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D7E45-3233-BD43-A182-E1A89C1E252A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2545-DB19-8248-0ABA-49C28F70271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E0B8A50-6F4C-068D-C2F8-93421EF13C7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7B72B-20B5-1C71-DAEB-2E808537E080}"/>
              </a:ext>
            </a:extLst>
          </p:cNvPr>
          <p:cNvSpPr txBox="1"/>
          <p:nvPr userDrawn="1"/>
        </p:nvSpPr>
        <p:spPr>
          <a:xfrm>
            <a:off x="12296503" y="2612571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endParaRPr lang="en-GB" sz="2000" err="1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0CE4B98-DFB9-0098-E530-D79418807C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29" y="1642533"/>
            <a:ext cx="10330396" cy="442012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41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12AE1E1-D363-723C-AEA8-AB1DEB0DC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69473" y="1507619"/>
            <a:ext cx="8853054" cy="4371681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screenshot</a:t>
            </a:r>
            <a:endParaRPr lang="en-PL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F075C3-6E10-3F40-B817-5F31C6AC55C3}"/>
              </a:ext>
            </a:extLst>
          </p:cNvPr>
          <p:cNvCxnSpPr>
            <a:cxnSpLocks/>
          </p:cNvCxnSpPr>
          <p:nvPr userDrawn="1"/>
        </p:nvCxnSpPr>
        <p:spPr>
          <a:xfrm>
            <a:off x="1669473" y="1377928"/>
            <a:ext cx="885305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DF6656F-28ED-834E-E6C2-9A1A10FEAD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69473" y="430952"/>
            <a:ext cx="1662763" cy="82833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company logo</a:t>
            </a:r>
            <a:endParaRPr lang="en-P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D1C6B-63E1-4269-3FFF-669379D4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66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63" userDrawn="1">
          <p15:clr>
            <a:srgbClr val="FBAE40"/>
          </p15:clr>
        </p15:guide>
        <p15:guide id="6" orient="horz" pos="1457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s This Y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6E91846A-EF76-CD4D-B6AB-215EF71485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929" y="337686"/>
            <a:ext cx="10329862" cy="782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9A4BE-1271-F047-59B5-2A20FC07BD9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96">
            <a:extLst>
              <a:ext uri="{FF2B5EF4-FFF2-40B4-BE49-F238E27FC236}">
                <a16:creationId xmlns:a16="http://schemas.microsoft.com/office/drawing/2014/main" id="{8354F540-53E7-74C9-3755-3EF6BCA0CCF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81557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4" name="Picture Placeholder 96">
            <a:extLst>
              <a:ext uri="{FF2B5EF4-FFF2-40B4-BE49-F238E27FC236}">
                <a16:creationId xmlns:a16="http://schemas.microsoft.com/office/drawing/2014/main" id="{DEF9835C-2AB7-C496-EC81-7D958AA6AE1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381557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5" name="Picture Placeholder 96">
            <a:extLst>
              <a:ext uri="{FF2B5EF4-FFF2-40B4-BE49-F238E27FC236}">
                <a16:creationId xmlns:a16="http://schemas.microsoft.com/office/drawing/2014/main" id="{BD068AD2-E8D8-F09F-4F38-EE90DF7B6A8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381557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6" name="Picture Placeholder 96">
            <a:extLst>
              <a:ext uri="{FF2B5EF4-FFF2-40B4-BE49-F238E27FC236}">
                <a16:creationId xmlns:a16="http://schemas.microsoft.com/office/drawing/2014/main" id="{716F099F-0CAB-4820-EC93-26F5D886F3D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381557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7" name="Picture Placeholder 96">
            <a:extLst>
              <a:ext uri="{FF2B5EF4-FFF2-40B4-BE49-F238E27FC236}">
                <a16:creationId xmlns:a16="http://schemas.microsoft.com/office/drawing/2014/main" id="{743EF9A4-F73E-357D-77DD-36F9F2D88EA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338292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8" name="Picture Placeholder 96">
            <a:extLst>
              <a:ext uri="{FF2B5EF4-FFF2-40B4-BE49-F238E27FC236}">
                <a16:creationId xmlns:a16="http://schemas.microsoft.com/office/drawing/2014/main" id="{48493235-C9AE-ED6F-3A07-D33D54B3218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338292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9" name="Picture Placeholder 96">
            <a:extLst>
              <a:ext uri="{FF2B5EF4-FFF2-40B4-BE49-F238E27FC236}">
                <a16:creationId xmlns:a16="http://schemas.microsoft.com/office/drawing/2014/main" id="{2D61EBA9-A5B7-8CB1-D4DE-0281E4F033D6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338292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0" name="Picture Placeholder 96">
            <a:extLst>
              <a:ext uri="{FF2B5EF4-FFF2-40B4-BE49-F238E27FC236}">
                <a16:creationId xmlns:a16="http://schemas.microsoft.com/office/drawing/2014/main" id="{76F8260C-45C1-5F92-EC8C-815853E5519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338292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1" name="Picture Placeholder 96">
            <a:extLst>
              <a:ext uri="{FF2B5EF4-FFF2-40B4-BE49-F238E27FC236}">
                <a16:creationId xmlns:a16="http://schemas.microsoft.com/office/drawing/2014/main" id="{2A51896C-EA51-0FE2-0AA7-C550AC34D757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295027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2" name="Picture Placeholder 96">
            <a:extLst>
              <a:ext uri="{FF2B5EF4-FFF2-40B4-BE49-F238E27FC236}">
                <a16:creationId xmlns:a16="http://schemas.microsoft.com/office/drawing/2014/main" id="{A292B193-5CB6-CA2C-9876-6A47E6AA44C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295027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3" name="Picture Placeholder 96">
            <a:extLst>
              <a:ext uri="{FF2B5EF4-FFF2-40B4-BE49-F238E27FC236}">
                <a16:creationId xmlns:a16="http://schemas.microsoft.com/office/drawing/2014/main" id="{973F9062-5BC4-5E89-12DB-0E08CB8B4D8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295027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4" name="Picture Placeholder 96">
            <a:extLst>
              <a:ext uri="{FF2B5EF4-FFF2-40B4-BE49-F238E27FC236}">
                <a16:creationId xmlns:a16="http://schemas.microsoft.com/office/drawing/2014/main" id="{6BFA9D55-C438-88E6-7D32-C9C4E6012C66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295027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5" name="Picture Placeholder 96">
            <a:extLst>
              <a:ext uri="{FF2B5EF4-FFF2-40B4-BE49-F238E27FC236}">
                <a16:creationId xmlns:a16="http://schemas.microsoft.com/office/drawing/2014/main" id="{9114E9D6-F234-2732-3BB3-590F431A7CD7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251762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6" name="Picture Placeholder 96">
            <a:extLst>
              <a:ext uri="{FF2B5EF4-FFF2-40B4-BE49-F238E27FC236}">
                <a16:creationId xmlns:a16="http://schemas.microsoft.com/office/drawing/2014/main" id="{8B431FC5-942A-700D-B9F6-2BAE3BEF461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251762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7" name="Picture Placeholder 96">
            <a:extLst>
              <a:ext uri="{FF2B5EF4-FFF2-40B4-BE49-F238E27FC236}">
                <a16:creationId xmlns:a16="http://schemas.microsoft.com/office/drawing/2014/main" id="{4D3FAD3F-DEBF-C43D-5BF7-4E5D59923CF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251762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8" name="Picture Placeholder 96">
            <a:extLst>
              <a:ext uri="{FF2B5EF4-FFF2-40B4-BE49-F238E27FC236}">
                <a16:creationId xmlns:a16="http://schemas.microsoft.com/office/drawing/2014/main" id="{C225FECD-C790-2F9B-38CA-19C15F12EEE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251762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9" name="Picture Placeholder 96">
            <a:extLst>
              <a:ext uri="{FF2B5EF4-FFF2-40B4-BE49-F238E27FC236}">
                <a16:creationId xmlns:a16="http://schemas.microsoft.com/office/drawing/2014/main" id="{C8B3D1F0-2062-4CAD-F1E7-C50126F3A54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208498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0" name="Picture Placeholder 96">
            <a:extLst>
              <a:ext uri="{FF2B5EF4-FFF2-40B4-BE49-F238E27FC236}">
                <a16:creationId xmlns:a16="http://schemas.microsoft.com/office/drawing/2014/main" id="{BC6F38EF-0E52-A99D-F73D-B4E3809D930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208498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1" name="Picture Placeholder 96">
            <a:extLst>
              <a:ext uri="{FF2B5EF4-FFF2-40B4-BE49-F238E27FC236}">
                <a16:creationId xmlns:a16="http://schemas.microsoft.com/office/drawing/2014/main" id="{D1D9F14E-62E1-2B2D-B049-0DB80AB36700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208498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2" name="Picture Placeholder 96">
            <a:extLst>
              <a:ext uri="{FF2B5EF4-FFF2-40B4-BE49-F238E27FC236}">
                <a16:creationId xmlns:a16="http://schemas.microsoft.com/office/drawing/2014/main" id="{97E6EA92-372E-B978-E22B-3A93601DC895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8498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0350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s and Use 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553A-D2CE-F546-B99B-7B510E2ADBB5}"/>
              </a:ext>
            </a:extLst>
          </p:cNvPr>
          <p:cNvCxnSpPr>
            <a:cxnSpLocks/>
          </p:cNvCxnSpPr>
          <p:nvPr userDrawn="1"/>
        </p:nvCxnSpPr>
        <p:spPr>
          <a:xfrm>
            <a:off x="9487603" y="652594"/>
            <a:ext cx="0" cy="5632891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C3EBE36-B7E5-623E-EFBB-20D9326B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A5361004-F58D-73C9-E87D-3901C83266E6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8AAC7C83-9E4E-C46D-990A-ED1391A611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84B75-4883-A256-D4C5-9F46864060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71EA62-161A-F07E-707C-71A0AA621804}"/>
              </a:ext>
            </a:extLst>
          </p:cNvPr>
          <p:cNvCxnSpPr>
            <a:cxnSpLocks/>
          </p:cNvCxnSpPr>
          <p:nvPr userDrawn="1"/>
        </p:nvCxnSpPr>
        <p:spPr>
          <a:xfrm>
            <a:off x="7438669" y="652594"/>
            <a:ext cx="0" cy="5632891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DC4307-4A68-22A5-D56F-7E1FADABA849}"/>
              </a:ext>
            </a:extLst>
          </p:cNvPr>
          <p:cNvCxnSpPr>
            <a:cxnSpLocks/>
          </p:cNvCxnSpPr>
          <p:nvPr userDrawn="1"/>
        </p:nvCxnSpPr>
        <p:spPr>
          <a:xfrm>
            <a:off x="5389735" y="652594"/>
            <a:ext cx="0" cy="5632891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CDFBC6-9302-3C73-4705-916DFF9FF2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0800" y="1109133"/>
            <a:ext cx="8195733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90409F1-D265-47B3-1706-06B62F686C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1538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5FA5439-DDBA-042F-C810-47C52F77A8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30472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741684-6D5C-497E-65C3-9A845A6C68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79406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8B6AAD5-5BD7-4196-83AC-C0B9D73B0B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28340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9" name="Picture Placeholder 96">
            <a:extLst>
              <a:ext uri="{FF2B5EF4-FFF2-40B4-BE49-F238E27FC236}">
                <a16:creationId xmlns:a16="http://schemas.microsoft.com/office/drawing/2014/main" id="{EC958C5E-14DB-B598-593E-6444A6DB25AE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555643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4" name="Picture Placeholder 96">
            <a:extLst>
              <a:ext uri="{FF2B5EF4-FFF2-40B4-BE49-F238E27FC236}">
                <a16:creationId xmlns:a16="http://schemas.microsoft.com/office/drawing/2014/main" id="{F96A6D30-595E-F4AB-1F86-10A09EB2F53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604577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9" name="Picture Placeholder 96">
            <a:extLst>
              <a:ext uri="{FF2B5EF4-FFF2-40B4-BE49-F238E27FC236}">
                <a16:creationId xmlns:a16="http://schemas.microsoft.com/office/drawing/2014/main" id="{510C70E6-7E8C-EABF-BB69-58D69287D79F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702445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44" name="Picture Placeholder 96">
            <a:extLst>
              <a:ext uri="{FF2B5EF4-FFF2-40B4-BE49-F238E27FC236}">
                <a16:creationId xmlns:a16="http://schemas.microsoft.com/office/drawing/2014/main" id="{0C4E1392-E8EC-F9B9-F398-87A10817594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653511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1" name="Picture Placeholder 96">
            <a:extLst>
              <a:ext uri="{FF2B5EF4-FFF2-40B4-BE49-F238E27FC236}">
                <a16:creationId xmlns:a16="http://schemas.microsoft.com/office/drawing/2014/main" id="{D36B0464-BC54-9A44-B4E5-5C986C897393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3555643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2" name="Picture Placeholder 96">
            <a:extLst>
              <a:ext uri="{FF2B5EF4-FFF2-40B4-BE49-F238E27FC236}">
                <a16:creationId xmlns:a16="http://schemas.microsoft.com/office/drawing/2014/main" id="{6243599A-A4C0-8F3F-1AD2-9400F9E7223C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604577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3" name="Picture Placeholder 96">
            <a:extLst>
              <a:ext uri="{FF2B5EF4-FFF2-40B4-BE49-F238E27FC236}">
                <a16:creationId xmlns:a16="http://schemas.microsoft.com/office/drawing/2014/main" id="{7B9D563E-2E05-0CCB-0D08-24619282808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702445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4" name="Picture Placeholder 96">
            <a:extLst>
              <a:ext uri="{FF2B5EF4-FFF2-40B4-BE49-F238E27FC236}">
                <a16:creationId xmlns:a16="http://schemas.microsoft.com/office/drawing/2014/main" id="{94711715-235B-1546-6FF3-D770E33C129E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653511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5" name="Picture Placeholder 96">
            <a:extLst>
              <a:ext uri="{FF2B5EF4-FFF2-40B4-BE49-F238E27FC236}">
                <a16:creationId xmlns:a16="http://schemas.microsoft.com/office/drawing/2014/main" id="{417BC9B0-151A-013A-B82A-A3359DA9A88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555643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6" name="Picture Placeholder 96">
            <a:extLst>
              <a:ext uri="{FF2B5EF4-FFF2-40B4-BE49-F238E27FC236}">
                <a16:creationId xmlns:a16="http://schemas.microsoft.com/office/drawing/2014/main" id="{BA60B90F-8F9F-FAD7-AB00-7630708FDA22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5604577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7" name="Picture Placeholder 96">
            <a:extLst>
              <a:ext uri="{FF2B5EF4-FFF2-40B4-BE49-F238E27FC236}">
                <a16:creationId xmlns:a16="http://schemas.microsoft.com/office/drawing/2014/main" id="{59A8A0CE-87A8-885F-E4BC-D0317D979DA7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9702445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8" name="Picture Placeholder 96">
            <a:extLst>
              <a:ext uri="{FF2B5EF4-FFF2-40B4-BE49-F238E27FC236}">
                <a16:creationId xmlns:a16="http://schemas.microsoft.com/office/drawing/2014/main" id="{98763AFC-94DA-A1C5-E94F-05D2F8FDED8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7653511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9" name="Picture Placeholder 96">
            <a:extLst>
              <a:ext uri="{FF2B5EF4-FFF2-40B4-BE49-F238E27FC236}">
                <a16:creationId xmlns:a16="http://schemas.microsoft.com/office/drawing/2014/main" id="{9627D93A-BC07-60D3-14A9-0F889968CE3B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3555643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0" name="Picture Placeholder 96">
            <a:extLst>
              <a:ext uri="{FF2B5EF4-FFF2-40B4-BE49-F238E27FC236}">
                <a16:creationId xmlns:a16="http://schemas.microsoft.com/office/drawing/2014/main" id="{5A932A8A-A94D-3F03-451F-117F4C3C4939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5604577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1" name="Picture Placeholder 96">
            <a:extLst>
              <a:ext uri="{FF2B5EF4-FFF2-40B4-BE49-F238E27FC236}">
                <a16:creationId xmlns:a16="http://schemas.microsoft.com/office/drawing/2014/main" id="{A2243C3F-85A7-20B7-C159-6152DEE92516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9702445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2" name="Picture Placeholder 96">
            <a:extLst>
              <a:ext uri="{FF2B5EF4-FFF2-40B4-BE49-F238E27FC236}">
                <a16:creationId xmlns:a16="http://schemas.microsoft.com/office/drawing/2014/main" id="{5C6DE997-5D50-8E07-61EC-B5F0D97FC72C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7653511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3" name="Picture Placeholder 96">
            <a:extLst>
              <a:ext uri="{FF2B5EF4-FFF2-40B4-BE49-F238E27FC236}">
                <a16:creationId xmlns:a16="http://schemas.microsoft.com/office/drawing/2014/main" id="{0DA08464-F77E-1E54-7334-B64CF820A916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3555643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4" name="Picture Placeholder 96">
            <a:extLst>
              <a:ext uri="{FF2B5EF4-FFF2-40B4-BE49-F238E27FC236}">
                <a16:creationId xmlns:a16="http://schemas.microsoft.com/office/drawing/2014/main" id="{A312CD38-2831-9C25-4DDC-B4D5EC988701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5604577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5" name="Picture Placeholder 96">
            <a:extLst>
              <a:ext uri="{FF2B5EF4-FFF2-40B4-BE49-F238E27FC236}">
                <a16:creationId xmlns:a16="http://schemas.microsoft.com/office/drawing/2014/main" id="{E74AA62A-ECEA-3780-1BE7-D94756AEECE7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9702445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6" name="Picture Placeholder 96">
            <a:extLst>
              <a:ext uri="{FF2B5EF4-FFF2-40B4-BE49-F238E27FC236}">
                <a16:creationId xmlns:a16="http://schemas.microsoft.com/office/drawing/2014/main" id="{D4E0D4CF-5DAB-C5BE-2EE1-314C65D2243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7653511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54C92BE-563A-FAF8-6A23-46B467E730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73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  <p15:guide id="9" pos="7265" userDrawn="1">
          <p15:clr>
            <a:srgbClr val="FBAE40"/>
          </p15:clr>
        </p15:guide>
        <p15:guide id="10" pos="209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00E06097-5598-2D76-2C04-AECB8560260F}"/>
              </a:ext>
            </a:extLst>
          </p:cNvPr>
          <p:cNvCxnSpPr/>
          <p:nvPr userDrawn="1"/>
        </p:nvCxnSpPr>
        <p:spPr>
          <a:xfrm>
            <a:off x="2948718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757D242C-958E-EC31-3258-D1179110652D}"/>
              </a:ext>
            </a:extLst>
          </p:cNvPr>
          <p:cNvCxnSpPr/>
          <p:nvPr userDrawn="1"/>
        </p:nvCxnSpPr>
        <p:spPr>
          <a:xfrm>
            <a:off x="5778545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E45F43E6-BC8C-49F6-0B52-ECA423603E81}"/>
              </a:ext>
            </a:extLst>
          </p:cNvPr>
          <p:cNvCxnSpPr/>
          <p:nvPr userDrawn="1"/>
        </p:nvCxnSpPr>
        <p:spPr>
          <a:xfrm>
            <a:off x="8631375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08EC3D00-AB6E-2335-F070-A6DCEA8F21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929" y="337686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</a:t>
            </a:r>
            <a:r>
              <a:rPr lang="pl-PL" err="1"/>
              <a:t>here</a:t>
            </a:r>
            <a:r>
              <a:rPr lang="pl-PL"/>
              <a:t> to </a:t>
            </a:r>
            <a:r>
              <a:rPr lang="pl-PL" err="1"/>
              <a:t>enter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2C54A894-9765-C6B6-A029-F45DFE413A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7929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0CF6B75-23B6-596D-6336-6BBE8B2330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463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33137D81-CBD3-1E8E-6C4C-6143668099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328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35DC7AB-0691-C9F7-16EB-64716918F5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328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CE303327-5381-87EE-BCAE-F89AE20CC1F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660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BE3804C-A5E0-13F8-03C7-0426E1EADF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660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5A59267-1D8B-CD56-500A-1C4201E0F6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32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7D4BD30-7D43-80DE-EAAB-48C45CC05D8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532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F3804B0-6205-1789-6127-BE447F93DE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27803" y="5806039"/>
            <a:ext cx="4696998" cy="414337"/>
          </a:xfrm>
        </p:spPr>
        <p:txBody>
          <a:bodyPr>
            <a:noAutofit/>
          </a:bodyPr>
          <a:lstStyle>
            <a:lvl1pPr algn="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*accurate as of </a:t>
            </a:r>
            <a:r>
              <a:rPr lang="en-GB" err="1"/>
              <a:t>xx.xx.xx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4BF545-3025-47DA-0CF2-BCE7DBBC8451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0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put with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Obraz 71">
            <a:extLst>
              <a:ext uri="{FF2B5EF4-FFF2-40B4-BE49-F238E27FC236}">
                <a16:creationId xmlns:a16="http://schemas.microsoft.com/office/drawing/2014/main" id="{4D3B014F-4397-72C2-9865-174E3A0E8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31" y="-1"/>
            <a:ext cx="12238494" cy="4715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0E915D-F166-1642-837E-A72F4236B9EF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rgbClr val="0C09CA"/>
                </a:solidFill>
                <a:latin typeface="+mn-lt"/>
              </a:rPr>
              <a:t>fathom.global</a:t>
            </a:r>
            <a:endParaRPr lang="en-GB" sz="900">
              <a:solidFill>
                <a:srgbClr val="0C09CA"/>
              </a:solidFill>
              <a:latin typeface="+mn-lt"/>
            </a:endParaRPr>
          </a:p>
          <a:p>
            <a:pPr algn="r"/>
            <a:endParaRPr lang="en-PL" sz="900">
              <a:solidFill>
                <a:srgbClr val="0C09CA"/>
              </a:solidFill>
              <a:latin typeface="+mn-lt"/>
            </a:endParaRPr>
          </a:p>
        </p:txBody>
      </p:sp>
      <p:cxnSp>
        <p:nvCxnSpPr>
          <p:cNvPr id="66" name="Łącznik prosty 65">
            <a:extLst>
              <a:ext uri="{FF2B5EF4-FFF2-40B4-BE49-F238E27FC236}">
                <a16:creationId xmlns:a16="http://schemas.microsoft.com/office/drawing/2014/main" id="{D499DD00-ED31-61C2-B948-2CE254C4B5A0}"/>
              </a:ext>
            </a:extLst>
          </p:cNvPr>
          <p:cNvCxnSpPr>
            <a:cxnSpLocks/>
          </p:cNvCxnSpPr>
          <p:nvPr userDrawn="1"/>
        </p:nvCxnSpPr>
        <p:spPr>
          <a:xfrm>
            <a:off x="-15031" y="4715533"/>
            <a:ext cx="1233618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BB9E0B4F-F113-FCA5-276B-868123B33E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929" y="337686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cxnSp>
        <p:nvCxnSpPr>
          <p:cNvPr id="44" name="Łącznik prosty 61">
            <a:extLst>
              <a:ext uri="{FF2B5EF4-FFF2-40B4-BE49-F238E27FC236}">
                <a16:creationId xmlns:a16="http://schemas.microsoft.com/office/drawing/2014/main" id="{45AF689F-D60A-4869-D3EC-EAFF7F79E3C2}"/>
              </a:ext>
            </a:extLst>
          </p:cNvPr>
          <p:cNvCxnSpPr/>
          <p:nvPr userDrawn="1"/>
        </p:nvCxnSpPr>
        <p:spPr>
          <a:xfrm>
            <a:off x="2948718" y="1971030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62">
            <a:extLst>
              <a:ext uri="{FF2B5EF4-FFF2-40B4-BE49-F238E27FC236}">
                <a16:creationId xmlns:a16="http://schemas.microsoft.com/office/drawing/2014/main" id="{76A7A700-F3BF-9739-4326-F885586EADD0}"/>
              </a:ext>
            </a:extLst>
          </p:cNvPr>
          <p:cNvCxnSpPr/>
          <p:nvPr userDrawn="1"/>
        </p:nvCxnSpPr>
        <p:spPr>
          <a:xfrm>
            <a:off x="5778545" y="1971030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63">
            <a:extLst>
              <a:ext uri="{FF2B5EF4-FFF2-40B4-BE49-F238E27FC236}">
                <a16:creationId xmlns:a16="http://schemas.microsoft.com/office/drawing/2014/main" id="{D787A6AB-AA43-5438-04C6-5730AE499725}"/>
              </a:ext>
            </a:extLst>
          </p:cNvPr>
          <p:cNvCxnSpPr/>
          <p:nvPr userDrawn="1"/>
        </p:nvCxnSpPr>
        <p:spPr>
          <a:xfrm>
            <a:off x="8631375" y="1971030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1178A238-6ED4-B687-1599-792D8AE78A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7929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ECE1062-34E2-093B-BAC6-7CE7C0174D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98463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D4AC8BF-04BF-4F4F-F76E-8F28AD49B4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32800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25F3C913-B3BF-081A-A399-068A20AD14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32800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5FD83E3A-BB1D-EA29-7D46-88C3DC5F8F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66000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B60673DE-2648-7262-5230-B4DDBADE18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66000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C832D1BA-A5A6-7C13-4C71-3AA09211B9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53200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D02769FD-C2E4-88AE-628D-EC19751AEC1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53200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97A9E0B-7861-D3B0-CD79-E0337E4E0780}"/>
              </a:ext>
            </a:extLst>
          </p:cNvPr>
          <p:cNvSpPr txBox="1"/>
          <p:nvPr userDrawn="1"/>
        </p:nvSpPr>
        <p:spPr>
          <a:xfrm>
            <a:off x="397930" y="4969327"/>
            <a:ext cx="2271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Published in:</a:t>
            </a:r>
          </a:p>
        </p:txBody>
      </p:sp>
      <p:sp>
        <p:nvSpPr>
          <p:cNvPr id="67" name="Picture Placeholder 96">
            <a:extLst>
              <a:ext uri="{FF2B5EF4-FFF2-40B4-BE49-F238E27FC236}">
                <a16:creationId xmlns:a16="http://schemas.microsoft.com/office/drawing/2014/main" id="{27CE80F6-AC0E-325A-D688-54EC43F822F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949526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1" name="Picture Placeholder 96">
            <a:extLst>
              <a:ext uri="{FF2B5EF4-FFF2-40B4-BE49-F238E27FC236}">
                <a16:creationId xmlns:a16="http://schemas.microsoft.com/office/drawing/2014/main" id="{43494C67-502D-5B3F-818F-3A98E69B56F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492193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3" name="Picture Placeholder 96">
            <a:extLst>
              <a:ext uri="{FF2B5EF4-FFF2-40B4-BE49-F238E27FC236}">
                <a16:creationId xmlns:a16="http://schemas.microsoft.com/office/drawing/2014/main" id="{A76130EA-5F9E-43C3-7B53-14FE3A5FDC8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7034860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4" name="Picture Placeholder 96">
            <a:extLst>
              <a:ext uri="{FF2B5EF4-FFF2-40B4-BE49-F238E27FC236}">
                <a16:creationId xmlns:a16="http://schemas.microsoft.com/office/drawing/2014/main" id="{A7EE74A5-7409-E874-6589-88A18BA98F5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577527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5" name="Picture Placeholder 96">
            <a:extLst>
              <a:ext uri="{FF2B5EF4-FFF2-40B4-BE49-F238E27FC236}">
                <a16:creationId xmlns:a16="http://schemas.microsoft.com/office/drawing/2014/main" id="{D8DCFDCD-4A6A-B98F-9793-257A8CA3E93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120194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6" name="Picture Placeholder 96">
            <a:extLst>
              <a:ext uri="{FF2B5EF4-FFF2-40B4-BE49-F238E27FC236}">
                <a16:creationId xmlns:a16="http://schemas.microsoft.com/office/drawing/2014/main" id="{07A258C4-D09B-8C47-B219-591728755B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662861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6A6F-6FF3-A8B6-C41D-5F3FABF3AF11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2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B2B2E8A1-0D37-5741-A0EB-2878BF7035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338400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08A3E-0818-BFC5-5187-616956640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1A6B74-B7F0-4DD9-1258-29A75A1EA9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29" y="1303867"/>
            <a:ext cx="10330396" cy="475879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185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8"/>
          <p:cNvSpPr txBox="1">
            <a:spLocks noGrp="1"/>
          </p:cNvSpPr>
          <p:nvPr>
            <p:ph type="sldNum" idx="12"/>
          </p:nvPr>
        </p:nvSpPr>
        <p:spPr>
          <a:xfrm>
            <a:off x="9261835" y="628548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50" name="Google Shape;550;p18"/>
          <p:cNvSpPr txBox="1">
            <a:spLocks noGrp="1"/>
          </p:cNvSpPr>
          <p:nvPr>
            <p:ph type="body" idx="1"/>
          </p:nvPr>
        </p:nvSpPr>
        <p:spPr>
          <a:xfrm rot="5400000">
            <a:off x="10702833" y="3319575"/>
            <a:ext cx="2389200" cy="2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C09CA"/>
              </a:buClr>
              <a:buSzPts val="700"/>
              <a:buFont typeface="Arial"/>
              <a:buNone/>
              <a:defRPr sz="933" b="0" i="0" u="none" strike="noStrike" cap="none">
                <a:solidFill>
                  <a:srgbClr val="0C09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1" name="Google Shape;551;p18"/>
          <p:cNvSpPr txBox="1">
            <a:spLocks noGrp="1"/>
          </p:cNvSpPr>
          <p:nvPr>
            <p:ph type="body" idx="2"/>
          </p:nvPr>
        </p:nvSpPr>
        <p:spPr>
          <a:xfrm>
            <a:off x="397929" y="337687"/>
            <a:ext cx="103300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0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69">
          <p15:clr>
            <a:srgbClr val="C35EA4"/>
          </p15:clr>
        </p15:guide>
        <p15:guide id="8" pos="5111">
          <p15:clr>
            <a:srgbClr val="C35E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00E06097-5598-2D76-2C04-AECB8560260F}"/>
              </a:ext>
            </a:extLst>
          </p:cNvPr>
          <p:cNvCxnSpPr/>
          <p:nvPr userDrawn="1"/>
        </p:nvCxnSpPr>
        <p:spPr>
          <a:xfrm>
            <a:off x="2948718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757D242C-958E-EC31-3258-D1179110652D}"/>
              </a:ext>
            </a:extLst>
          </p:cNvPr>
          <p:cNvCxnSpPr/>
          <p:nvPr userDrawn="1"/>
        </p:nvCxnSpPr>
        <p:spPr>
          <a:xfrm>
            <a:off x="5778545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E45F43E6-BC8C-49F6-0B52-ECA423603E81}"/>
              </a:ext>
            </a:extLst>
          </p:cNvPr>
          <p:cNvCxnSpPr/>
          <p:nvPr userDrawn="1"/>
        </p:nvCxnSpPr>
        <p:spPr>
          <a:xfrm>
            <a:off x="8631375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08EC3D00-AB6E-2335-F070-A6DCEA8F21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929" y="337686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</a:t>
            </a:r>
            <a:r>
              <a:rPr lang="pl-PL" err="1"/>
              <a:t>here</a:t>
            </a:r>
            <a:r>
              <a:rPr lang="pl-PL"/>
              <a:t> to </a:t>
            </a:r>
            <a:r>
              <a:rPr lang="pl-PL" err="1"/>
              <a:t>enter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2C54A894-9765-C6B6-A029-F45DFE413A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7929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0CF6B75-23B6-596D-6336-6BBE8B2330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463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33137D81-CBD3-1E8E-6C4C-6143668099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328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35DC7AB-0691-C9F7-16EB-64716918F5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328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CE303327-5381-87EE-BCAE-F89AE20CC1F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660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BE3804C-A5E0-13F8-03C7-0426E1EADF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660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5A59267-1D8B-CD56-500A-1C4201E0F6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32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7D4BD30-7D43-80DE-EAAB-48C45CC05D8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532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F3804B0-6205-1789-6127-BE447F93DE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27803" y="5806039"/>
            <a:ext cx="4696998" cy="414337"/>
          </a:xfrm>
        </p:spPr>
        <p:txBody>
          <a:bodyPr>
            <a:noAutofit/>
          </a:bodyPr>
          <a:lstStyle>
            <a:lvl1pPr algn="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*accurate as of </a:t>
            </a:r>
            <a:r>
              <a:rPr lang="en-GB" err="1"/>
              <a:t>xx.xx.xx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4BF545-3025-47DA-0CF2-BCE7DBBC8451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02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0C0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EF5271E4-FE0B-3B95-D454-E63FEC941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310762" y="17929"/>
            <a:ext cx="6876806" cy="6858000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F8CB138A-E3DF-0F6A-D5C8-37AB51597793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</a:t>
            </a:r>
            <a:r>
              <a:rPr lang="en-GB" sz="900" err="1">
                <a:solidFill>
                  <a:schemeClr val="bg1"/>
                </a:solidFill>
                <a:latin typeface="Helvetica" pitchFamily="2" charset="0"/>
              </a:rPr>
              <a:t>.global</a:t>
            </a:r>
            <a:endParaRPr lang="en-GB" sz="900">
              <a:solidFill>
                <a:schemeClr val="bg1"/>
              </a:solidFill>
              <a:latin typeface="Helvetica" pitchFamily="2" charset="0"/>
            </a:endParaRPr>
          </a:p>
          <a:p>
            <a:pPr algn="r"/>
            <a:endParaRPr lang="en-PL" sz="900">
              <a:latin typeface="Helvetica" pitchFamily="2" charset="0"/>
            </a:endParaRP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A8F1701E-38FC-8E4A-5E8C-ACBE3A6C0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E1DEFF-DF61-60A4-CD1C-6ABD8D7DC2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03" y="2266122"/>
            <a:ext cx="2364112" cy="2364112"/>
          </a:xfrm>
          <a:prstGeom prst="rect">
            <a:avLst/>
          </a:prstGeom>
        </p:spPr>
      </p:pic>
      <p:sp>
        <p:nvSpPr>
          <p:cNvPr id="11" name="Title 21">
            <a:extLst>
              <a:ext uri="{FF2B5EF4-FFF2-40B4-BE49-F238E27FC236}">
                <a16:creationId xmlns:a16="http://schemas.microsoft.com/office/drawing/2014/main" id="{2BA8ED94-B29D-6EB2-2677-AEB6A8C4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72" y="5273325"/>
            <a:ext cx="10515600" cy="779893"/>
          </a:xfrm>
          <a:prstGeom prst="rect">
            <a:avLst/>
          </a:prstGeom>
        </p:spPr>
        <p:txBody>
          <a:bodyPr anchor="b"/>
          <a:lstStyle>
            <a:lvl1pPr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section title</a:t>
            </a:r>
            <a:endParaRPr lang="en-PL"/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341E437C-84D7-DB48-BE71-904338252A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© Fathom 2021, All Rights Reserved">
            <a:extLst>
              <a:ext uri="{FF2B5EF4-FFF2-40B4-BE49-F238E27FC236}">
                <a16:creationId xmlns:a16="http://schemas.microsoft.com/office/drawing/2014/main" id="{EEA6826D-9F51-E8F8-6645-0AEFFB7DEF3A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</a:t>
            </a:r>
            <a:r>
              <a:rPr sz="800" err="1">
                <a:latin typeface="+mn-lt"/>
              </a:rPr>
              <a:t>Fatho</a:t>
            </a:r>
            <a:r>
              <a:rPr lang="en-GB" sz="800">
                <a:latin typeface="+mn-lt"/>
              </a:rPr>
              <a:t>m</a:t>
            </a:r>
            <a:endParaRPr sz="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29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9D723C6-CB65-E046-88F4-34C67DD56BB1}"/>
              </a:ext>
            </a:extLst>
          </p:cNvPr>
          <p:cNvSpPr/>
          <p:nvPr userDrawn="1"/>
        </p:nvSpPr>
        <p:spPr>
          <a:xfrm>
            <a:off x="4432" y="-1831"/>
            <a:ext cx="12187568" cy="6857998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799AB-CCFE-E041-B3C3-A473EE2CD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380370" y="65901"/>
            <a:ext cx="6722533" cy="6722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75F62C-6BE9-6541-A6BB-E6FD333F6E7D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latin typeface="Helvetica" pitchFamily="2" charset="0"/>
            </a:endParaRPr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19BE160B-DE80-424B-B969-CC688F20C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701D934-C868-A96D-AA0C-D7E6408F7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© Fathom 2021, All Rights Reserved">
            <a:extLst>
              <a:ext uri="{FF2B5EF4-FFF2-40B4-BE49-F238E27FC236}">
                <a16:creationId xmlns:a16="http://schemas.microsoft.com/office/drawing/2014/main" id="{53DB0A63-4534-9977-EC25-BFB0B35986A0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Title 21">
            <a:extLst>
              <a:ext uri="{FF2B5EF4-FFF2-40B4-BE49-F238E27FC236}">
                <a16:creationId xmlns:a16="http://schemas.microsoft.com/office/drawing/2014/main" id="{39F0D895-AE21-48B0-13C3-2FCA68CF5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72" y="5273325"/>
            <a:ext cx="10515600" cy="779893"/>
          </a:xfrm>
          <a:prstGeom prst="rect">
            <a:avLst/>
          </a:prstGeom>
        </p:spPr>
        <p:txBody>
          <a:bodyPr anchor="b"/>
          <a:lstStyle>
            <a:lvl1pPr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section title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40613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7">
            <a:extLst>
              <a:ext uri="{FF2B5EF4-FFF2-40B4-BE49-F238E27FC236}">
                <a16:creationId xmlns:a16="http://schemas.microsoft.com/office/drawing/2014/main" id="{F8CB138A-E3DF-0F6A-D5C8-37AB51597793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latin typeface="+mn-lt"/>
            </a:endParaRP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A8F1701E-38FC-8E4A-5E8C-ACBE3A6C0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FFE91B7-FDF0-24D4-A2EE-8B09DC13A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© Fathom 2021, All Rights Reserved">
            <a:extLst>
              <a:ext uri="{FF2B5EF4-FFF2-40B4-BE49-F238E27FC236}">
                <a16:creationId xmlns:a16="http://schemas.microsoft.com/office/drawing/2014/main" id="{5345B2F5-EECB-D1A7-8D60-2F41A63CAE2B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Title 21">
            <a:extLst>
              <a:ext uri="{FF2B5EF4-FFF2-40B4-BE49-F238E27FC236}">
                <a16:creationId xmlns:a16="http://schemas.microsoft.com/office/drawing/2014/main" id="{AE3A49EE-2FF4-5D31-4B82-290A0EF72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72" y="5273325"/>
            <a:ext cx="10515600" cy="779893"/>
          </a:xfrm>
          <a:prstGeom prst="rect">
            <a:avLst/>
          </a:prstGeom>
        </p:spPr>
        <p:txBody>
          <a:bodyPr anchor="b"/>
          <a:lstStyle>
            <a:lvl1pPr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section title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93655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A251A243-F623-964C-809D-AB54A87E9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7651" y="1408113"/>
            <a:ext cx="5946524" cy="45114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latin typeface="+mn-lt"/>
              </a:defRPr>
            </a:lvl1pPr>
          </a:lstStyle>
          <a:p>
            <a:pPr lvl="0"/>
            <a:r>
              <a:rPr lang="en-GB"/>
              <a:t>Click to add section title</a:t>
            </a:r>
            <a:endParaRPr lang="en-PL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08D9485-6D93-E84F-BEA3-52E6328402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585" y="1408112"/>
            <a:ext cx="938964" cy="45114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spc="3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slide numbers</a:t>
            </a:r>
          </a:p>
          <a:p>
            <a:pPr lvl="0"/>
            <a:endParaRPr lang="en-GB"/>
          </a:p>
          <a:p>
            <a:pPr lvl="0"/>
            <a:endParaRPr lang="en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032BA-2A34-DA42-CBCA-E320D5802DB9}"/>
              </a:ext>
            </a:extLst>
          </p:cNvPr>
          <p:cNvSpPr txBox="1"/>
          <p:nvPr userDrawn="1"/>
        </p:nvSpPr>
        <p:spPr>
          <a:xfrm>
            <a:off x="381600" y="338400"/>
            <a:ext cx="4709160" cy="64633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lvl="0"/>
            <a:r>
              <a:rPr lang="en-GB" sz="3200">
                <a:solidFill>
                  <a:srgbClr val="000000"/>
                </a:solidFill>
                <a:latin typeface="+mj-lt"/>
              </a:rPr>
              <a:t>Table of contents</a:t>
            </a:r>
            <a:endParaRPr lang="en-PL" sz="3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1F252-2DE6-32BC-3887-65E5A0CC0B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52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63A763A-3FCA-0746-9462-BABC350799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9819" y="1408112"/>
            <a:ext cx="6644356" cy="480989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/>
              <a:defRPr sz="2000">
                <a:latin typeface="+mn-lt"/>
              </a:defRPr>
            </a:lvl1pPr>
          </a:lstStyle>
          <a:p>
            <a:pPr lvl="0"/>
            <a:r>
              <a:rPr lang="en-GB"/>
              <a:t>Click to add agenda items</a:t>
            </a:r>
            <a:endParaRPr lang="en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C2F3E-3EF0-5E76-FCB2-E69015AF5660}"/>
              </a:ext>
            </a:extLst>
          </p:cNvPr>
          <p:cNvSpPr txBox="1"/>
          <p:nvPr userDrawn="1"/>
        </p:nvSpPr>
        <p:spPr>
          <a:xfrm>
            <a:off x="381600" y="338400"/>
            <a:ext cx="4709160" cy="64633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lvl="0"/>
            <a:r>
              <a:rPr lang="en-GB" sz="3200">
                <a:solidFill>
                  <a:srgbClr val="000000"/>
                </a:solidFill>
                <a:latin typeface="+mj-lt"/>
              </a:rPr>
              <a:t>Agenda</a:t>
            </a:r>
            <a:endParaRPr lang="en-PL" sz="3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3FA16-2203-92F9-1DCD-F71C77DDD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6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ay's Speaker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53">
            <a:extLst>
              <a:ext uri="{FF2B5EF4-FFF2-40B4-BE49-F238E27FC236}">
                <a16:creationId xmlns:a16="http://schemas.microsoft.com/office/drawing/2014/main" id="{4664461D-0319-A4BB-16C4-4E09979011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0" y="0"/>
            <a:ext cx="6858000" cy="6858000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702403-8936-C826-6D90-54AEC113B0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917" y="1455205"/>
            <a:ext cx="3680908" cy="250710"/>
          </a:xfrm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ACC9C8C-7422-B4C9-F05E-D58B2E631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6917" y="2001093"/>
            <a:ext cx="3680908" cy="250646"/>
          </a:xfr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EC84F2-06DC-D83F-097C-029A85B3B2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917" y="1730619"/>
            <a:ext cx="3680908" cy="250646"/>
          </a:xfr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FC0C639-888B-E843-BA7C-F02BDDFB52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6917" y="2277530"/>
            <a:ext cx="3680908" cy="250646"/>
          </a:xfr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E9902-0D57-D02C-A314-343B422AF5C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C21CD-8D21-F531-9B3E-7AF89496CCA5}"/>
              </a:ext>
            </a:extLst>
          </p:cNvPr>
          <p:cNvSpPr txBox="1"/>
          <p:nvPr userDrawn="1"/>
        </p:nvSpPr>
        <p:spPr>
          <a:xfrm>
            <a:off x="397929" y="285569"/>
            <a:ext cx="470916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/>
            <a:r>
              <a:rPr lang="en-GB" sz="3200">
                <a:solidFill>
                  <a:srgbClr val="000000"/>
                </a:solidFill>
                <a:latin typeface="+mj-lt"/>
              </a:rPr>
              <a:t>Today’s speaker</a:t>
            </a:r>
            <a:endParaRPr lang="en-PL" sz="32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713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ay's Speakers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obrazu 53">
            <a:extLst>
              <a:ext uri="{FF2B5EF4-FFF2-40B4-BE49-F238E27FC236}">
                <a16:creationId xmlns:a16="http://schemas.microsoft.com/office/drawing/2014/main" id="{CCD3972D-3122-9E7F-C6B0-73F40885D6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4581" y="1537799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23A219-79EC-0FD0-3853-A8FE993DF0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5532" y="172762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BC555D-6CCF-6481-FFB5-77E401E31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5532" y="1974847"/>
            <a:ext cx="3118956" cy="222753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6AB6D7-4610-1B30-14D5-76724ADF90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5532" y="2206833"/>
            <a:ext cx="3118956" cy="222753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E8C509-BACA-C539-3523-758E384D4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5532" y="2438820"/>
            <a:ext cx="3118956" cy="222753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14" name="Symbol zastępczy obrazu 53">
            <a:extLst>
              <a:ext uri="{FF2B5EF4-FFF2-40B4-BE49-F238E27FC236}">
                <a16:creationId xmlns:a16="http://schemas.microsoft.com/office/drawing/2014/main" id="{BF64CE90-0956-FA4D-B9F2-74D93853D00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47600" y="1537799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B45BC4F-CFD9-137E-D0A2-4B96FF5323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5584" y="1727620"/>
            <a:ext cx="3118956" cy="192620"/>
          </a:xfrm>
        </p:spPr>
        <p:txBody>
          <a:bodyPr lIns="0" tIns="0" rIns="0" bIns="0">
            <a:norm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58E1EB1-A671-31F8-D075-C3BB896F7B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5584" y="197484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583B6D7-BE36-BC69-BE06-F7CE1CDB4B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5584" y="2206833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DF54967-208C-94C4-2F02-E23FEBE56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5584" y="243882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48" name="Symbol zastępczy obrazu 53">
            <a:extLst>
              <a:ext uri="{FF2B5EF4-FFF2-40B4-BE49-F238E27FC236}">
                <a16:creationId xmlns:a16="http://schemas.microsoft.com/office/drawing/2014/main" id="{ACF7C69F-90E0-5A44-76EF-A2A1FEDE3D2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854581" y="3104206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4A6A220-B1FC-D97C-F84A-215F4E055D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5532" y="32940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8FDEAFC-7E02-A3E9-D85B-F8ED21142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45532" y="354125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18E9B45-CA49-F734-4AD5-50FA54EA4C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45532" y="377324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20364CB-6114-0413-6BCD-8334E03FD7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45532" y="40052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53" name="Symbol zastępczy obrazu 53">
            <a:extLst>
              <a:ext uri="{FF2B5EF4-FFF2-40B4-BE49-F238E27FC236}">
                <a16:creationId xmlns:a16="http://schemas.microsoft.com/office/drawing/2014/main" id="{F4E3521E-F1F8-C414-FEEA-7394A60A4BB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854581" y="4670613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A8429AB-E99A-46B9-8D5D-6A1CC989A6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45532" y="48604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8528075-6E5F-55F4-7D06-AEC866B519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5532" y="5107661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044E073B-E2F1-7033-FEA0-42B9989011A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45532" y="533964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B61DE275-004B-9AC4-68C7-F98E6AC7053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45532" y="55716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58" name="Symbol zastępczy obrazu 53">
            <a:extLst>
              <a:ext uri="{FF2B5EF4-FFF2-40B4-BE49-F238E27FC236}">
                <a16:creationId xmlns:a16="http://schemas.microsoft.com/office/drawing/2014/main" id="{DB523971-B88E-0399-9EF1-C02054FE1A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744633" y="3104206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DA8612EE-6264-1755-FC7E-52931082A8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35584" y="32940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C08F867-4F12-1D96-EBE4-6DBC26A84D9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35584" y="354125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D68612F-505A-8AD3-20EE-192554934B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235584" y="377324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78357AC-24CC-9F37-27FC-DC9427C752D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35584" y="40052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63" name="Symbol zastępczy obrazu 53">
            <a:extLst>
              <a:ext uri="{FF2B5EF4-FFF2-40B4-BE49-F238E27FC236}">
                <a16:creationId xmlns:a16="http://schemas.microsoft.com/office/drawing/2014/main" id="{8869CC24-5612-0FA2-0900-D94D08A9FBA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744633" y="4670613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CC119C3-CBCE-9441-364A-FEEB6AF33F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35584" y="48604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3CB5C706-E7B0-B52D-BCE8-591A2A385A5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235584" y="5107661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63D79138-9749-C94B-7B74-993EDB8AAEE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235584" y="533964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F2768681-3C3D-E88A-7787-72045F002F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35584" y="55716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D72BF6-E645-DBB8-7C43-745655D60978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1D6B1-2892-C697-1C51-B6AED1B4F3B7}"/>
              </a:ext>
            </a:extLst>
          </p:cNvPr>
          <p:cNvSpPr txBox="1"/>
          <p:nvPr userDrawn="1"/>
        </p:nvSpPr>
        <p:spPr>
          <a:xfrm>
            <a:off x="397929" y="285569"/>
            <a:ext cx="470916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/>
            <a:r>
              <a:rPr lang="en-GB" sz="3200">
                <a:solidFill>
                  <a:srgbClr val="000000"/>
                </a:solidFill>
                <a:latin typeface="+mj-lt"/>
              </a:rPr>
              <a:t>Today’s speakers</a:t>
            </a:r>
            <a:endParaRPr lang="en-PL" sz="32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51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654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638">
          <p15:clr>
            <a:srgbClr val="C35EA4"/>
          </p15:clr>
        </p15:guide>
        <p15:guide id="8" pos="5042">
          <p15:clr>
            <a:srgbClr val="C35E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7CB33-C40F-FD1B-A893-3A7DA9BF5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1253331"/>
            <a:ext cx="10392771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set Master Text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47226A-A801-CC56-92D9-2E22894C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382333"/>
            <a:ext cx="8256687" cy="50135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E05C5523-5744-1F6F-6949-A5DF50E1B6D1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© Fathom 2021,  All Rights Reserved">
            <a:extLst>
              <a:ext uri="{FF2B5EF4-FFF2-40B4-BE49-F238E27FC236}">
                <a16:creationId xmlns:a16="http://schemas.microsoft.com/office/drawing/2014/main" id="{7C097AA9-3E07-AF65-DEA7-32153C0EE9A8}"/>
              </a:ext>
            </a:extLst>
          </p:cNvPr>
          <p:cNvSpPr txBox="1"/>
          <p:nvPr userDrawn="1"/>
        </p:nvSpPr>
        <p:spPr>
          <a:xfrm>
            <a:off x="822053" y="6274900"/>
            <a:ext cx="3282632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021CC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E02FF53-687F-CAB4-A8BA-835B38D01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0C09CA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AF102-4EF1-0BBE-634E-F14D448AA020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rgbClr val="0C09CA"/>
                </a:solidFill>
                <a:latin typeface="+mn-lt"/>
              </a:rPr>
              <a:t>fathom.global</a:t>
            </a:r>
            <a:endParaRPr lang="en-GB" sz="900">
              <a:solidFill>
                <a:srgbClr val="0C09CA"/>
              </a:solidFill>
              <a:latin typeface="+mn-lt"/>
            </a:endParaRPr>
          </a:p>
          <a:p>
            <a:pPr algn="r"/>
            <a:endParaRPr lang="en-PL" sz="900">
              <a:solidFill>
                <a:srgbClr val="0C09C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86" r:id="rId2"/>
    <p:sldLayoutId id="2147483780" r:id="rId3"/>
    <p:sldLayoutId id="2147483681" r:id="rId4"/>
    <p:sldLayoutId id="2147483789" r:id="rId5"/>
    <p:sldLayoutId id="2147483666" r:id="rId6"/>
    <p:sldLayoutId id="2147483668" r:id="rId7"/>
    <p:sldLayoutId id="2147483688" r:id="rId8"/>
    <p:sldLayoutId id="2147483782" r:id="rId9"/>
    <p:sldLayoutId id="2147483791" r:id="rId10"/>
    <p:sldLayoutId id="2147483699" r:id="rId11"/>
    <p:sldLayoutId id="2147483712" r:id="rId12"/>
    <p:sldLayoutId id="2147483695" r:id="rId13"/>
    <p:sldLayoutId id="2147483701" r:id="rId14"/>
    <p:sldLayoutId id="2147483700" r:id="rId15"/>
    <p:sldLayoutId id="2147483713" r:id="rId16"/>
    <p:sldLayoutId id="2147483696" r:id="rId17"/>
    <p:sldLayoutId id="2147483720" r:id="rId18"/>
    <p:sldLayoutId id="2147483757" r:id="rId19"/>
    <p:sldLayoutId id="2147483769" r:id="rId20"/>
    <p:sldLayoutId id="2147483792" r:id="rId21"/>
    <p:sldLayoutId id="2147483698" r:id="rId22"/>
    <p:sldLayoutId id="2147483704" r:id="rId23"/>
    <p:sldLayoutId id="2147483790" r:id="rId24"/>
    <p:sldLayoutId id="2147483775" r:id="rId25"/>
    <p:sldLayoutId id="2147483708" r:id="rId26"/>
    <p:sldLayoutId id="2147483709" r:id="rId27"/>
    <p:sldLayoutId id="2147483793" r:id="rId28"/>
    <p:sldLayoutId id="2147483794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—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82613" indent="-220663" algn="l" defTabSz="914400" rtl="0" eaLnBrk="1" latinLnBrk="0" hangingPunct="1">
        <a:lnSpc>
          <a:spcPct val="100000"/>
        </a:lnSpc>
        <a:spcBef>
          <a:spcPts val="500"/>
        </a:spcBef>
        <a:buClr>
          <a:srgbClr val="0C09CA"/>
        </a:buClr>
        <a:buSzPct val="90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219075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ttern&#10;&#10;Description automatically generated">
            <a:extLst>
              <a:ext uri="{FF2B5EF4-FFF2-40B4-BE49-F238E27FC236}">
                <a16:creationId xmlns:a16="http://schemas.microsoft.com/office/drawing/2014/main" id="{A0250A78-399D-B0E6-547C-149CC663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2" y="-1202798"/>
            <a:ext cx="12297103" cy="86984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B367B6-6714-D07C-2715-11323985AE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C14A4C-4182-3601-994A-5E2C7CD82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074" y="452378"/>
            <a:ext cx="3921240" cy="392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3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5D3BE-C92A-ECEF-3BA8-7C19A213F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B367B6-6714-D07C-2715-11323985AE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4218A-F13E-CBB9-5374-29217AE6C9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vansville_v2">
            <a:hlinkClick r:id="" action="ppaction://media"/>
            <a:extLst>
              <a:ext uri="{FF2B5EF4-FFF2-40B4-BE49-F238E27FC236}">
                <a16:creationId xmlns:a16="http://schemas.microsoft.com/office/drawing/2014/main" id="{D1D24D74-7FA0-480E-5CC3-BC1816B7FF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" y="0"/>
            <a:ext cx="12189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FC5AB-DA94-A05A-1BC7-9493B149A9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99F5A-0251-98E3-C26E-832C93695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29572C-B9FB-CBAB-9E50-4AB2F8E9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" y="0"/>
            <a:ext cx="1218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6A07B7-5059-4D11-87E1-BA5E7B42C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cs typeface="Helvetica"/>
              </a:rPr>
              <a:t>Why Global Flood Cat?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AB858-9E31-C035-7646-33ABBBC875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04361" y="3301495"/>
            <a:ext cx="2666042" cy="1504640"/>
          </a:xfrm>
        </p:spPr>
        <p:txBody>
          <a:bodyPr>
            <a:noAutofit/>
          </a:bodyPr>
          <a:lstStyle/>
          <a:p>
            <a:r>
              <a:rPr lang="en-US" sz="1600">
                <a:cs typeface="Helvetica"/>
              </a:rPr>
              <a:t>Inputs include </a:t>
            </a:r>
            <a:br>
              <a:rPr lang="en-US" sz="1600">
                <a:cs typeface="Helvetica"/>
              </a:rPr>
            </a:br>
            <a:r>
              <a:rPr lang="en-US" sz="1600">
                <a:cs typeface="Helvetica"/>
              </a:rPr>
              <a:t>award-winning and academically validated Global Flood Map and Global Terrain Data — FABDEM+.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D85AA-4906-E288-4159-87819AD0152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8463" y="2125760"/>
            <a:ext cx="2273300" cy="1301440"/>
          </a:xfrm>
        </p:spPr>
        <p:txBody>
          <a:bodyPr>
            <a:noAutofit/>
          </a:bodyPr>
          <a:lstStyle/>
          <a:p>
            <a:r>
              <a:rPr lang="en-US" sz="3000">
                <a:cs typeface="Helvetica"/>
              </a:rPr>
              <a:t>Best in class components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F89F01-8AA9-AC88-F662-5D572E3D5EB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34500" y="3293757"/>
            <a:ext cx="2281760" cy="1916120"/>
          </a:xfrm>
        </p:spPr>
        <p:txBody>
          <a:bodyPr>
            <a:noAutofit/>
          </a:bodyPr>
          <a:lstStyle/>
          <a:p>
            <a:r>
              <a:rPr lang="en-GB" sz="1600"/>
              <a:t>Extensive feedback from industry leaders to continually improve market fit.</a:t>
            </a:r>
            <a:endParaRPr lang="en-US" sz="1600">
              <a:cs typeface="Helvetica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5DFCBA-9338-D709-B679-DB3BA3DAE84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232800" y="2146080"/>
            <a:ext cx="2288540" cy="1281120"/>
          </a:xfrm>
        </p:spPr>
        <p:txBody>
          <a:bodyPr>
            <a:normAutofit/>
          </a:bodyPr>
          <a:lstStyle/>
          <a:p>
            <a:r>
              <a:rPr lang="en-US" sz="3000">
                <a:cs typeface="Helvetica"/>
              </a:rPr>
              <a:t>World class partners</a:t>
            </a:r>
            <a:endParaRPr lang="en-US" sz="30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30D11F-DFAE-2590-79A2-12B7602B32A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067700" y="3293757"/>
            <a:ext cx="2271600" cy="1159200"/>
          </a:xfrm>
        </p:spPr>
        <p:txBody>
          <a:bodyPr/>
          <a:lstStyle/>
          <a:p>
            <a:r>
              <a:rPr lang="en-US" sz="1600">
                <a:solidFill>
                  <a:schemeClr val="tx1"/>
                </a:solidFill>
                <a:cs typeface="Helvetica"/>
              </a:rPr>
              <a:t>C</a:t>
            </a:r>
            <a:r>
              <a:rPr lang="en-US" sz="1600">
                <a:cs typeface="Helvetica"/>
              </a:rPr>
              <a:t>onditioned to appropriately represent the current climate</a:t>
            </a:r>
            <a:r>
              <a:rPr lang="en-US" sz="1600">
                <a:solidFill>
                  <a:schemeClr val="tx1"/>
                </a:solidFill>
                <a:cs typeface="Helvetica"/>
              </a:rPr>
              <a:t>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D9A745-A9D4-8BCF-23B3-7A237FF10EB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71080" y="2120680"/>
            <a:ext cx="2268220" cy="1306520"/>
          </a:xfrm>
        </p:spPr>
        <p:txBody>
          <a:bodyPr>
            <a:normAutofit/>
          </a:bodyPr>
          <a:lstStyle/>
          <a:p>
            <a:r>
              <a:rPr lang="en-US" sz="3000">
                <a:cs typeface="Helvetica"/>
              </a:rPr>
              <a:t>Current climate</a:t>
            </a:r>
            <a:endParaRPr lang="en-US" sz="30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1573C-9BDA-F985-08E9-0A9FD680200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54900" y="3293757"/>
            <a:ext cx="2271600" cy="1159200"/>
          </a:xfrm>
        </p:spPr>
        <p:txBody>
          <a:bodyPr/>
          <a:lstStyle/>
          <a:p>
            <a:r>
              <a:rPr lang="en-US" sz="1600">
                <a:solidFill>
                  <a:schemeClr val="tx1"/>
                </a:solidFill>
                <a:cs typeface="Helvetica"/>
              </a:rPr>
              <a:t>Performant model, curated set of options. Easily customizable to suit your business.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130005-07B0-156C-0C48-C92DF3BEAC7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32880" y="2125760"/>
            <a:ext cx="2293620" cy="1301440"/>
          </a:xfrm>
        </p:spPr>
        <p:txBody>
          <a:bodyPr>
            <a:normAutofit/>
          </a:bodyPr>
          <a:lstStyle/>
          <a:p>
            <a:r>
              <a:rPr lang="en-US" sz="3000">
                <a:cs typeface="Helvetica"/>
              </a:rPr>
              <a:t>Good user experience</a:t>
            </a:r>
            <a:endParaRPr lang="en-US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DF2E30-3D58-5E51-8E34-4C76A1C6CE1D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1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D7043-46D7-E087-D314-548BC89A3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2637EE-71F7-4515-A7FD-670098CEFD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29057" y="629634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85FFC-0076-EBF8-DFA4-677E5544C8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349" y="1196755"/>
            <a:ext cx="3902970" cy="301652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2800">
                <a:solidFill>
                  <a:srgbClr val="0C09CA"/>
                </a:solidFill>
                <a:latin typeface="Helvetica"/>
                <a:cs typeface="Helvetica"/>
              </a:rPr>
              <a:t>Fathom's Global Flood Cat </a:t>
            </a:r>
            <a:r>
              <a:rPr lang="en-GB">
                <a:latin typeface="Helvetica Light"/>
              </a:rPr>
              <a:t>— </a:t>
            </a:r>
            <a:r>
              <a:rPr lang="en-GB" sz="2800">
                <a:latin typeface="Helvetica"/>
                <a:cs typeface="Helvetica"/>
              </a:rPr>
              <a:t>The first truly global flood catastrophe model to consider both inland and coastal perils.</a:t>
            </a:r>
            <a:endParaRPr lang="en-GB" sz="280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0B1092C-2176-E969-B5BE-DA5C3E61FA2D}"/>
              </a:ext>
            </a:extLst>
          </p:cNvPr>
          <p:cNvSpPr txBox="1">
            <a:spLocks/>
          </p:cNvSpPr>
          <p:nvPr/>
        </p:nvSpPr>
        <p:spPr>
          <a:xfrm>
            <a:off x="591348" y="4709359"/>
            <a:ext cx="4783479" cy="87477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chemeClr val="bg2"/>
              </a:solidFill>
            </a:endParaRPr>
          </a:p>
        </p:txBody>
      </p:sp>
      <p:sp>
        <p:nvSpPr>
          <p:cNvPr id="12" name="Right Textbox">
            <a:extLst>
              <a:ext uri="{FF2B5EF4-FFF2-40B4-BE49-F238E27FC236}">
                <a16:creationId xmlns:a16="http://schemas.microsoft.com/office/drawing/2014/main" id="{84AD5F4D-E363-F66D-FA09-7FA991D5EF0E}"/>
              </a:ext>
            </a:extLst>
          </p:cNvPr>
          <p:cNvSpPr/>
          <p:nvPr/>
        </p:nvSpPr>
        <p:spPr>
          <a:xfrm>
            <a:off x="5078477" y="2007347"/>
            <a:ext cx="290476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525" lvl="1" indent="0">
              <a:buNone/>
            </a:pPr>
            <a:r>
              <a:rPr lang="en-US" sz="1400">
                <a:solidFill>
                  <a:srgbClr val="000000"/>
                </a:solidFill>
                <a:latin typeface="Helvetica Light" panose="020B0403020202020204" pitchFamily="34" charset="0"/>
              </a:rPr>
              <a:t>Flood coverage at 30m resolution for all major flood perils</a:t>
            </a:r>
            <a:endParaRPr lang="en-US" sz="1400">
              <a:solidFill>
                <a:srgbClr val="000000"/>
              </a:solidFill>
              <a:latin typeface="Helvetica Light" panose="020B0403020202020204" pitchFamily="34" charset="0"/>
              <a:cs typeface="Helvetica"/>
            </a:endParaRPr>
          </a:p>
        </p:txBody>
      </p:sp>
      <p:sp>
        <p:nvSpPr>
          <p:cNvPr id="13" name="Right Textbox">
            <a:extLst>
              <a:ext uri="{FF2B5EF4-FFF2-40B4-BE49-F238E27FC236}">
                <a16:creationId xmlns:a16="http://schemas.microsoft.com/office/drawing/2014/main" id="{FE7366DE-E2BC-3796-D121-F5F2E4999BF5}"/>
              </a:ext>
            </a:extLst>
          </p:cNvPr>
          <p:cNvSpPr/>
          <p:nvPr/>
        </p:nvSpPr>
        <p:spPr>
          <a:xfrm>
            <a:off x="5074647" y="3918015"/>
            <a:ext cx="264959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Including custom flood defenses and risk modifiers</a:t>
            </a:r>
            <a:endParaRPr lang="en-US" sz="1400">
              <a:latin typeface="Helvetica Light" panose="020B0403020202020204" pitchFamily="34" charset="0"/>
            </a:endParaRPr>
          </a:p>
        </p:txBody>
      </p:sp>
      <p:sp>
        <p:nvSpPr>
          <p:cNvPr id="14" name="Right Textbox">
            <a:extLst>
              <a:ext uri="{FF2B5EF4-FFF2-40B4-BE49-F238E27FC236}">
                <a16:creationId xmlns:a16="http://schemas.microsoft.com/office/drawing/2014/main" id="{C2C4797F-A896-754F-8AED-C50F89DAAFBE}"/>
              </a:ext>
            </a:extLst>
          </p:cNvPr>
          <p:cNvSpPr/>
          <p:nvPr/>
        </p:nvSpPr>
        <p:spPr>
          <a:xfrm>
            <a:off x="8648364" y="2007347"/>
            <a:ext cx="323692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Residential, commercial and industrial </a:t>
            </a:r>
          </a:p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Buildings, contents and business interruption coverages</a:t>
            </a:r>
          </a:p>
        </p:txBody>
      </p:sp>
      <p:sp>
        <p:nvSpPr>
          <p:cNvPr id="15" name="Right Textbox">
            <a:extLst>
              <a:ext uri="{FF2B5EF4-FFF2-40B4-BE49-F238E27FC236}">
                <a16:creationId xmlns:a16="http://schemas.microsoft.com/office/drawing/2014/main" id="{196937EF-C868-7A59-3ABE-3659C0A9BF73}"/>
              </a:ext>
            </a:extLst>
          </p:cNvPr>
          <p:cNvSpPr/>
          <p:nvPr/>
        </p:nvSpPr>
        <p:spPr>
          <a:xfrm>
            <a:off x="8660266" y="3914074"/>
            <a:ext cx="314523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Using different spatial distributions for different asset types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0D36872E-DA6A-4127-5172-A4737F7094AF}"/>
              </a:ext>
            </a:extLst>
          </p:cNvPr>
          <p:cNvSpPr txBox="1">
            <a:spLocks/>
          </p:cNvSpPr>
          <p:nvPr/>
        </p:nvSpPr>
        <p:spPr>
          <a:xfrm>
            <a:off x="5158264" y="1695884"/>
            <a:ext cx="2690243" cy="40995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Globally consistent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BBEAE8AD-C286-D550-F20A-99A0C420D974}"/>
              </a:ext>
            </a:extLst>
          </p:cNvPr>
          <p:cNvSpPr txBox="1">
            <a:spLocks/>
          </p:cNvSpPr>
          <p:nvPr/>
        </p:nvSpPr>
        <p:spPr>
          <a:xfrm>
            <a:off x="5158264" y="3333404"/>
            <a:ext cx="2649603" cy="67893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/>
                <a:cs typeface="Helvetica"/>
              </a:rPr>
              <a:t>Sophisticated risk differentiation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58E2EEB-6A87-5D94-87ED-44DCFA757437}"/>
              </a:ext>
            </a:extLst>
          </p:cNvPr>
          <p:cNvSpPr txBox="1">
            <a:spLocks/>
          </p:cNvSpPr>
          <p:nvPr/>
        </p:nvSpPr>
        <p:spPr>
          <a:xfrm>
            <a:off x="8740057" y="1695884"/>
            <a:ext cx="3332200" cy="36512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Major asset types / coverages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8D65363A-8AEB-1FB1-28AF-3C1F02748CB5}"/>
              </a:ext>
            </a:extLst>
          </p:cNvPr>
          <p:cNvSpPr txBox="1">
            <a:spLocks/>
          </p:cNvSpPr>
          <p:nvPr/>
        </p:nvSpPr>
        <p:spPr>
          <a:xfrm>
            <a:off x="8740057" y="3325340"/>
            <a:ext cx="3145233" cy="67893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/>
                <a:cs typeface="Helvetica"/>
              </a:rPr>
              <a:t>Aggregated data and coarse geocoding</a:t>
            </a: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6BB298C-650D-A37F-BEB0-60B76B54F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4087" y="1262157"/>
            <a:ext cx="351272" cy="44446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D33CE67-5108-0811-125C-660CC8F85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9892" y="1253022"/>
            <a:ext cx="485609" cy="42417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290416-56E7-ABFC-5C72-F7F36CE4645D}"/>
              </a:ext>
            </a:extLst>
          </p:cNvPr>
          <p:cNvCxnSpPr>
            <a:cxnSpLocks/>
          </p:cNvCxnSpPr>
          <p:nvPr/>
        </p:nvCxnSpPr>
        <p:spPr>
          <a:xfrm>
            <a:off x="4838108" y="1196755"/>
            <a:ext cx="0" cy="5034926"/>
          </a:xfrm>
          <a:prstGeom prst="line">
            <a:avLst/>
          </a:prstGeom>
          <a:ln w="3175">
            <a:solidFill>
              <a:srgbClr val="0C0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Textbox">
            <a:extLst>
              <a:ext uri="{FF2B5EF4-FFF2-40B4-BE49-F238E27FC236}">
                <a16:creationId xmlns:a16="http://schemas.microsoft.com/office/drawing/2014/main" id="{63B51C1E-72A4-54D1-35A2-4472BE2E3D48}"/>
              </a:ext>
            </a:extLst>
          </p:cNvPr>
          <p:cNvSpPr/>
          <p:nvPr/>
        </p:nvSpPr>
        <p:spPr>
          <a:xfrm>
            <a:off x="5117713" y="5346596"/>
            <a:ext cx="300582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</a:rPr>
              <a:t>Download hazard and vulnerability Use your own vulnerability</a:t>
            </a:r>
          </a:p>
        </p:txBody>
      </p:sp>
      <p:sp>
        <p:nvSpPr>
          <p:cNvPr id="10" name="Right Textbox">
            <a:extLst>
              <a:ext uri="{FF2B5EF4-FFF2-40B4-BE49-F238E27FC236}">
                <a16:creationId xmlns:a16="http://schemas.microsoft.com/office/drawing/2014/main" id="{B8845C18-9F11-3F96-CFB6-92F0F2498C13}"/>
              </a:ext>
            </a:extLst>
          </p:cNvPr>
          <p:cNvSpPr/>
          <p:nvPr/>
        </p:nvSpPr>
        <p:spPr>
          <a:xfrm>
            <a:off x="8660266" y="5557681"/>
            <a:ext cx="3145233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>
                <a:latin typeface="Helvetica Light" panose="020B0403020202020204" pitchFamily="34" charset="0"/>
              </a:rPr>
              <a:t>Detailed Monte Carlo sampling</a:t>
            </a:r>
            <a:endParaRPr lang="en-GB" sz="1400">
              <a:latin typeface="Helvetica Light" panose="020B0403020202020204" pitchFamily="34" charset="0"/>
              <a:cs typeface="Helvetica"/>
            </a:endParaRPr>
          </a:p>
          <a:p>
            <a:r>
              <a:rPr lang="en-GB" sz="1400">
                <a:latin typeface="Helvetica Light" panose="020B0403020202020204" pitchFamily="34" charset="0"/>
              </a:rPr>
              <a:t>Nil and total losses</a:t>
            </a:r>
            <a:endParaRPr lang="en-GB" sz="1400">
              <a:latin typeface="Helvetica Light" panose="020B0403020202020204" pitchFamily="34" charset="0"/>
              <a:cs typeface="Helvetica"/>
            </a:endParaRPr>
          </a:p>
          <a:p>
            <a:r>
              <a:rPr lang="en-GB" sz="1400">
                <a:latin typeface="Helvetica Light" panose="020B0403020202020204" pitchFamily="34" charset="0"/>
              </a:rPr>
              <a:t>‘within-event’ uncertainty correlation</a:t>
            </a:r>
            <a:endParaRPr lang="en-GB" sz="1400">
              <a:latin typeface="Helvetica Light" panose="020B0403020202020204" pitchFamily="34" charset="0"/>
              <a:cs typeface="Helvetica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96D6489F-A9DD-C235-4456-340A2D845A95}"/>
              </a:ext>
            </a:extLst>
          </p:cNvPr>
          <p:cNvSpPr txBox="1">
            <a:spLocks/>
          </p:cNvSpPr>
          <p:nvPr/>
        </p:nvSpPr>
        <p:spPr>
          <a:xfrm>
            <a:off x="5158264" y="5004056"/>
            <a:ext cx="3085158" cy="44308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Transparent and customizable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6723F47A-7982-FE7A-4091-E642E2B656B0}"/>
              </a:ext>
            </a:extLst>
          </p:cNvPr>
          <p:cNvSpPr txBox="1">
            <a:spLocks/>
          </p:cNvSpPr>
          <p:nvPr/>
        </p:nvSpPr>
        <p:spPr>
          <a:xfrm>
            <a:off x="8740057" y="5004056"/>
            <a:ext cx="3145233" cy="60130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Comprehensive uncertainty representation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74FDA4-2C71-4701-558E-77AD8391113B}"/>
              </a:ext>
            </a:extLst>
          </p:cNvPr>
          <p:cNvGrpSpPr/>
          <p:nvPr/>
        </p:nvGrpSpPr>
        <p:grpSpPr>
          <a:xfrm>
            <a:off x="5089892" y="2916635"/>
            <a:ext cx="489911" cy="443084"/>
            <a:chOff x="441360" y="3212765"/>
            <a:chExt cx="419691" cy="429587"/>
          </a:xfrm>
        </p:grpSpPr>
        <p:pic>
          <p:nvPicPr>
            <p:cNvPr id="34" name="Graphic 33" descr="Document outline">
              <a:extLst>
                <a:ext uri="{FF2B5EF4-FFF2-40B4-BE49-F238E27FC236}">
                  <a16:creationId xmlns:a16="http://schemas.microsoft.com/office/drawing/2014/main" id="{889F0355-CB89-6744-1E85-425DC1505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1360" y="3212765"/>
              <a:ext cx="400398" cy="400398"/>
            </a:xfrm>
            <a:prstGeom prst="rect">
              <a:avLst/>
            </a:prstGeom>
          </p:spPr>
        </p:pic>
        <p:pic>
          <p:nvPicPr>
            <p:cNvPr id="35" name="Graphic 34" descr="Warning with solid fill">
              <a:extLst>
                <a:ext uri="{FF2B5EF4-FFF2-40B4-BE49-F238E27FC236}">
                  <a16:creationId xmlns:a16="http://schemas.microsoft.com/office/drawing/2014/main" id="{46D8BF73-AECE-3EFF-13E1-CB2B5ABF5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2758" y="3404059"/>
              <a:ext cx="238293" cy="238293"/>
            </a:xfrm>
            <a:prstGeom prst="rect">
              <a:avLst/>
            </a:prstGeom>
          </p:spPr>
        </p:pic>
      </p:grpSp>
      <p:pic>
        <p:nvPicPr>
          <p:cNvPr id="38" name="Graphic 37" descr="Bar chart outline">
            <a:extLst>
              <a:ext uri="{FF2B5EF4-FFF2-40B4-BE49-F238E27FC236}">
                <a16:creationId xmlns:a16="http://schemas.microsoft.com/office/drawing/2014/main" id="{FD74D01A-B596-8E7B-8C6D-34270CCD8D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65107" y="4571033"/>
            <a:ext cx="459243" cy="459243"/>
          </a:xfrm>
          <a:prstGeom prst="rect">
            <a:avLst/>
          </a:prstGeom>
        </p:spPr>
      </p:pic>
      <p:pic>
        <p:nvPicPr>
          <p:cNvPr id="40" name="Graphic 39" descr="Table outline">
            <a:extLst>
              <a:ext uri="{FF2B5EF4-FFF2-40B4-BE49-F238E27FC236}">
                <a16:creationId xmlns:a16="http://schemas.microsoft.com/office/drawing/2014/main" id="{8389F6D5-7513-1DC5-8B69-1D0B1C00F0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17536" y="2868803"/>
            <a:ext cx="469102" cy="515677"/>
          </a:xfrm>
          <a:prstGeom prst="rect">
            <a:avLst/>
          </a:prstGeom>
        </p:spPr>
      </p:pic>
      <p:pic>
        <p:nvPicPr>
          <p:cNvPr id="42" name="Graphic 41" descr="Gears outline">
            <a:extLst>
              <a:ext uri="{FF2B5EF4-FFF2-40B4-BE49-F238E27FC236}">
                <a16:creationId xmlns:a16="http://schemas.microsoft.com/office/drawing/2014/main" id="{024AB1CF-C191-5BE2-B694-9B07FA9804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1823" y="4582277"/>
            <a:ext cx="423527" cy="4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81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000"/>
          </a:spcBef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thom Powerpoint Presentation 2022" id="{C03E2722-EA91-8149-B26A-7042E6FE6CAF}" vid="{CDB91E3A-2A17-874A-A990-66779C27F3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F09A38BC78A644A61106E0BD3A3103" ma:contentTypeVersion="11" ma:contentTypeDescription="Create a new document." ma:contentTypeScope="" ma:versionID="9751a603c74cb5bd8e511a6b3be55589">
  <xsd:schema xmlns:xsd="http://www.w3.org/2001/XMLSchema" xmlns:xs="http://www.w3.org/2001/XMLSchema" xmlns:p="http://schemas.microsoft.com/office/2006/metadata/properties" xmlns:ns3="73a50e52-75a1-4e3f-91d6-99d8d5358936" xmlns:ns4="f2dc017e-2a0c-4b13-9706-233fff41f9dc" targetNamespace="http://schemas.microsoft.com/office/2006/metadata/properties" ma:root="true" ma:fieldsID="0f04089da72298ea00b223b652e2f953" ns3:_="" ns4:_="">
    <xsd:import namespace="73a50e52-75a1-4e3f-91d6-99d8d5358936"/>
    <xsd:import namespace="f2dc017e-2a0c-4b13-9706-233fff41f9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50e52-75a1-4e3f-91d6-99d8d53589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c017e-2a0c-4b13-9706-233fff41f9d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3a50e52-75a1-4e3f-91d6-99d8d5358936" xsi:nil="true"/>
  </documentManagement>
</p:properties>
</file>

<file path=customXml/itemProps1.xml><?xml version="1.0" encoding="utf-8"?>
<ds:datastoreItem xmlns:ds="http://schemas.openxmlformats.org/officeDocument/2006/customXml" ds:itemID="{3792F54E-941B-43C2-8CDC-ABF0C00E31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644102-DB06-40F6-8FC3-FDC3259E09D3}">
  <ds:schemaRefs>
    <ds:schemaRef ds:uri="73a50e52-75a1-4e3f-91d6-99d8d5358936"/>
    <ds:schemaRef ds:uri="f2dc017e-2a0c-4b13-9706-233fff41f9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1698CF1-F854-43D5-BC92-155481C57F5F}">
  <ds:schemaRefs>
    <ds:schemaRef ds:uri="73a50e52-75a1-4e3f-91d6-99d8d5358936"/>
    <ds:schemaRef ds:uri="f2dc017e-2a0c-4b13-9706-233fff41f9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Taylor</dc:creator>
  <cp:revision>2</cp:revision>
  <dcterms:created xsi:type="dcterms:W3CDTF">2022-05-04T12:25:15Z</dcterms:created>
  <dcterms:modified xsi:type="dcterms:W3CDTF">2025-04-29T11:44:05Z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0x010100B0F09A38BC78A644A61106E0BD3A3103</vt:lpwstr>
  </property>
</Properties>
</file>