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7" r:id="rId2"/>
  </p:sldMasterIdLst>
  <p:notesMasterIdLst>
    <p:notesMasterId r:id="rId15"/>
  </p:notesMasterIdLst>
  <p:sldIdLst>
    <p:sldId id="256" r:id="rId3"/>
    <p:sldId id="4164" r:id="rId4"/>
    <p:sldId id="4168" r:id="rId5"/>
    <p:sldId id="4167" r:id="rId6"/>
    <p:sldId id="4169" r:id="rId7"/>
    <p:sldId id="4170" r:id="rId8"/>
    <p:sldId id="4171" r:id="rId9"/>
    <p:sldId id="4172" r:id="rId10"/>
    <p:sldId id="4173" r:id="rId11"/>
    <p:sldId id="4174" r:id="rId12"/>
    <p:sldId id="4163" r:id="rId13"/>
    <p:sldId id="4156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4F74"/>
    <a:srgbClr val="F4FAFC"/>
    <a:srgbClr val="FFFFFF"/>
    <a:srgbClr val="E1F1F7"/>
    <a:srgbClr val="111111"/>
    <a:srgbClr val="EAEAF2"/>
    <a:srgbClr val="3397BB"/>
    <a:srgbClr val="2D6D8B"/>
    <a:srgbClr val="115A7F"/>
    <a:srgbClr val="138F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E87C3B-D2C5-4A0F-95B8-BB73CAAF58D9}" v="105" dt="2025-04-29T20:27:23.861"/>
    <p1510:client id="{8D5AA922-5D83-4D88-A52B-0440249C21E9}" v="2" dt="2025-04-29T21:48:57.58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7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an Spain" userId="0bce35cd4a746c00" providerId="LiveId" clId="{8D5AA922-5D83-4D88-A52B-0440249C21E9}"/>
    <pc:docChg chg="custSel modSld">
      <pc:chgData name="Sean Spain" userId="0bce35cd4a746c00" providerId="LiveId" clId="{8D5AA922-5D83-4D88-A52B-0440249C21E9}" dt="2025-04-29T21:48:57.580" v="5"/>
      <pc:docMkLst>
        <pc:docMk/>
      </pc:docMkLst>
      <pc:sldChg chg="addSp delSp modSp mod">
        <pc:chgData name="Sean Spain" userId="0bce35cd4a746c00" providerId="LiveId" clId="{8D5AA922-5D83-4D88-A52B-0440249C21E9}" dt="2025-04-29T21:48:57.580" v="5"/>
        <pc:sldMkLst>
          <pc:docMk/>
          <pc:sldMk cId="1081733134" sldId="4172"/>
        </pc:sldMkLst>
        <pc:picChg chg="add del mod">
          <ac:chgData name="Sean Spain" userId="0bce35cd4a746c00" providerId="LiveId" clId="{8D5AA922-5D83-4D88-A52B-0440249C21E9}" dt="2025-04-29T21:48:52.040" v="3" actId="21"/>
          <ac:picMkLst>
            <pc:docMk/>
            <pc:sldMk cId="1081733134" sldId="4172"/>
            <ac:picMk id="2" creationId="{7E480604-A1F7-886F-979D-F23C2BEDD6EC}"/>
          </ac:picMkLst>
        </pc:picChg>
        <pc:picChg chg="del">
          <ac:chgData name="Sean Spain" userId="0bce35cd4a746c00" providerId="LiveId" clId="{8D5AA922-5D83-4D88-A52B-0440249C21E9}" dt="2025-04-29T21:48:55.852" v="4" actId="478"/>
          <ac:picMkLst>
            <pc:docMk/>
            <pc:sldMk cId="1081733134" sldId="4172"/>
            <ac:picMk id="9" creationId="{AA881929-044A-9B20-9950-7ADB825C33E0}"/>
          </ac:picMkLst>
        </pc:picChg>
        <pc:picChg chg="add mod">
          <ac:chgData name="Sean Spain" userId="0bce35cd4a746c00" providerId="LiveId" clId="{8D5AA922-5D83-4D88-A52B-0440249C21E9}" dt="2025-04-29T21:48:57.580" v="5"/>
          <ac:picMkLst>
            <pc:docMk/>
            <pc:sldMk cId="1081733134" sldId="4172"/>
            <ac:picMk id="12" creationId="{7E480604-A1F7-886F-979D-F23C2BEDD6E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24D0F-4EB5-6794-0164-6648EC316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>
            <a:extLst>
              <a:ext uri="{FF2B5EF4-FFF2-40B4-BE49-F238E27FC236}">
                <a16:creationId xmlns:a16="http://schemas.microsoft.com/office/drawing/2014/main" id="{71EF8213-01E0-24C3-7DAE-3AC63B21C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2" name="Shape 482">
            <a:extLst>
              <a:ext uri="{FF2B5EF4-FFF2-40B4-BE49-F238E27FC236}">
                <a16:creationId xmlns:a16="http://schemas.microsoft.com/office/drawing/2014/main" id="{2B46596E-ECEB-A84B-192E-D78BD309023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300">
                <a:latin typeface="Camber Regular"/>
                <a:ea typeface="Camber Regular"/>
                <a:cs typeface="Camber Regular"/>
                <a:sym typeface="Camber Regular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536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>
          <a:extLst>
            <a:ext uri="{FF2B5EF4-FFF2-40B4-BE49-F238E27FC236}">
              <a16:creationId xmlns:a16="http://schemas.microsoft.com/office/drawing/2014/main" id="{FB37F29A-E34C-CA4C-DF22-D68C19BA3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3:notes">
            <a:extLst>
              <a:ext uri="{FF2B5EF4-FFF2-40B4-BE49-F238E27FC236}">
                <a16:creationId xmlns:a16="http://schemas.microsoft.com/office/drawing/2014/main" id="{F6D24BBF-357E-262E-2A65-2CF5F9F50E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7" name="Google Shape;747;p3:notes">
            <a:extLst>
              <a:ext uri="{FF2B5EF4-FFF2-40B4-BE49-F238E27FC236}">
                <a16:creationId xmlns:a16="http://schemas.microsoft.com/office/drawing/2014/main" id="{C9A9E39A-08FE-014F-BD36-E466724870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9027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65340-CE79-B980-468B-2AFEC5A93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>
            <a:extLst>
              <a:ext uri="{FF2B5EF4-FFF2-40B4-BE49-F238E27FC236}">
                <a16:creationId xmlns:a16="http://schemas.microsoft.com/office/drawing/2014/main" id="{A19C2BE2-11A4-CF50-CE1D-680D68DF59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2" name="Shape 482">
            <a:extLst>
              <a:ext uri="{FF2B5EF4-FFF2-40B4-BE49-F238E27FC236}">
                <a16:creationId xmlns:a16="http://schemas.microsoft.com/office/drawing/2014/main" id="{689B2884-FDAC-14EB-F36D-1CD7FEF0C4F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300">
                <a:latin typeface="Camber Regular"/>
                <a:ea typeface="Camber Regular"/>
                <a:cs typeface="Camber Regular"/>
                <a:sym typeface="Camber Regular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825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52782-99F7-8C3F-2FFE-70DBD9530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>
            <a:extLst>
              <a:ext uri="{FF2B5EF4-FFF2-40B4-BE49-F238E27FC236}">
                <a16:creationId xmlns:a16="http://schemas.microsoft.com/office/drawing/2014/main" id="{2D1F2A0C-69A7-5CAD-E706-CD15155240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1" name="Shape 481">
            <a:extLst>
              <a:ext uri="{FF2B5EF4-FFF2-40B4-BE49-F238E27FC236}">
                <a16:creationId xmlns:a16="http://schemas.microsoft.com/office/drawing/2014/main" id="{959AA741-A077-011A-90DC-80821043A0E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6732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6">
  <p:cSld name="1_CUSTOM_6">
    <p:bg>
      <p:bgPr>
        <a:solidFill>
          <a:srgbClr val="000000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07"/>
          <p:cNvSpPr txBox="1">
            <a:spLocks noGrp="1"/>
          </p:cNvSpPr>
          <p:nvPr>
            <p:ph type="body" idx="1"/>
          </p:nvPr>
        </p:nvSpPr>
        <p:spPr>
          <a:xfrm>
            <a:off x="1848766" y="780601"/>
            <a:ext cx="8609642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598">
                <a:solidFill>
                  <a:srgbClr val="FFFFFF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1217524" lvl="1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598">
                <a:solidFill>
                  <a:srgbClr val="FFFFFF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1826285" lvl="2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598">
                <a:solidFill>
                  <a:srgbClr val="FFFFFF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2435047" lvl="3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598">
                <a:solidFill>
                  <a:srgbClr val="FFFFFF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3043809" lvl="4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598">
                <a:solidFill>
                  <a:srgbClr val="FFFFFF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95" name="Google Shape;495;p107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022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7">
  <p:cSld name="1_CUSTOM_7">
    <p:bg>
      <p:bgPr>
        <a:solidFill>
          <a:srgbClr val="F9EDE5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08"/>
          <p:cNvSpPr txBox="1">
            <a:spLocks noGrp="1"/>
          </p:cNvSpPr>
          <p:nvPr>
            <p:ph type="body" idx="1"/>
          </p:nvPr>
        </p:nvSpPr>
        <p:spPr>
          <a:xfrm>
            <a:off x="1848766" y="780601"/>
            <a:ext cx="8609642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1217524" lvl="1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1826285" lvl="2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2435047" lvl="3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3043809" lvl="4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98" name="Google Shape;498;p108"/>
          <p:cNvSpPr>
            <a:spLocks noGrp="1"/>
          </p:cNvSpPr>
          <p:nvPr>
            <p:ph type="pic" idx="2"/>
          </p:nvPr>
        </p:nvSpPr>
        <p:spPr>
          <a:xfrm>
            <a:off x="2316915" y="3944601"/>
            <a:ext cx="1967668" cy="1970401"/>
          </a:xfrm>
          <a:prstGeom prst="rect">
            <a:avLst/>
          </a:prstGeom>
          <a:noFill/>
          <a:ln>
            <a:noFill/>
          </a:ln>
        </p:spPr>
      </p:sp>
      <p:sp>
        <p:nvSpPr>
          <p:cNvPr id="499" name="Google Shape;499;p108"/>
          <p:cNvSpPr txBox="1">
            <a:spLocks noGrp="1"/>
          </p:cNvSpPr>
          <p:nvPr>
            <p:ph type="body" idx="3"/>
          </p:nvPr>
        </p:nvSpPr>
        <p:spPr>
          <a:xfrm>
            <a:off x="4741415" y="4165133"/>
            <a:ext cx="6472612" cy="2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00" name="Google Shape;500;p108"/>
          <p:cNvSpPr>
            <a:spLocks noGrp="1"/>
          </p:cNvSpPr>
          <p:nvPr>
            <p:ph type="pic" idx="4"/>
          </p:nvPr>
        </p:nvSpPr>
        <p:spPr>
          <a:xfrm>
            <a:off x="13652572" y="3944601"/>
            <a:ext cx="1967668" cy="1970401"/>
          </a:xfrm>
          <a:prstGeom prst="rect">
            <a:avLst/>
          </a:prstGeom>
          <a:noFill/>
          <a:ln>
            <a:noFill/>
          </a:ln>
        </p:spPr>
      </p:sp>
      <p:sp>
        <p:nvSpPr>
          <p:cNvPr id="501" name="Google Shape;501;p108"/>
          <p:cNvSpPr txBox="1">
            <a:spLocks noGrp="1"/>
          </p:cNvSpPr>
          <p:nvPr>
            <p:ph type="body" idx="5"/>
          </p:nvPr>
        </p:nvSpPr>
        <p:spPr>
          <a:xfrm>
            <a:off x="16077070" y="4165133"/>
            <a:ext cx="6472612" cy="2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02" name="Google Shape;502;p108"/>
          <p:cNvSpPr>
            <a:spLocks noGrp="1"/>
          </p:cNvSpPr>
          <p:nvPr>
            <p:ph type="pic" idx="6"/>
          </p:nvPr>
        </p:nvSpPr>
        <p:spPr>
          <a:xfrm>
            <a:off x="2316915" y="8822962"/>
            <a:ext cx="1967668" cy="1970401"/>
          </a:xfrm>
          <a:prstGeom prst="rect">
            <a:avLst/>
          </a:prstGeom>
          <a:noFill/>
          <a:ln>
            <a:noFill/>
          </a:ln>
        </p:spPr>
      </p:sp>
      <p:sp>
        <p:nvSpPr>
          <p:cNvPr id="503" name="Google Shape;503;p108"/>
          <p:cNvSpPr txBox="1">
            <a:spLocks noGrp="1"/>
          </p:cNvSpPr>
          <p:nvPr>
            <p:ph type="body" idx="7"/>
          </p:nvPr>
        </p:nvSpPr>
        <p:spPr>
          <a:xfrm>
            <a:off x="4741415" y="9043496"/>
            <a:ext cx="6472612" cy="231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04" name="Google Shape;504;p108"/>
          <p:cNvSpPr>
            <a:spLocks noGrp="1"/>
          </p:cNvSpPr>
          <p:nvPr>
            <p:ph type="pic" idx="8"/>
          </p:nvPr>
        </p:nvSpPr>
        <p:spPr>
          <a:xfrm>
            <a:off x="13652572" y="8822962"/>
            <a:ext cx="1967668" cy="1970401"/>
          </a:xfrm>
          <a:prstGeom prst="rect">
            <a:avLst/>
          </a:prstGeom>
          <a:noFill/>
          <a:ln>
            <a:noFill/>
          </a:ln>
        </p:spPr>
      </p:sp>
      <p:sp>
        <p:nvSpPr>
          <p:cNvPr id="505" name="Google Shape;505;p108"/>
          <p:cNvSpPr txBox="1">
            <a:spLocks noGrp="1"/>
          </p:cNvSpPr>
          <p:nvPr>
            <p:ph type="body" idx="9"/>
          </p:nvPr>
        </p:nvSpPr>
        <p:spPr>
          <a:xfrm>
            <a:off x="16077070" y="9043496"/>
            <a:ext cx="6472612" cy="231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06" name="Google Shape;506;p108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814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8">
  <p:cSld name="1_CUSTOM_8">
    <p:bg>
      <p:bgPr>
        <a:solidFill>
          <a:srgbClr val="EFEFEF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09"/>
          <p:cNvSpPr txBox="1">
            <a:spLocks noGrp="1"/>
          </p:cNvSpPr>
          <p:nvPr>
            <p:ph type="title"/>
          </p:nvPr>
        </p:nvSpPr>
        <p:spPr>
          <a:xfrm>
            <a:off x="1722105" y="10275437"/>
            <a:ext cx="14219452" cy="231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2600"/>
              </a:buClr>
              <a:buSzPts val="9600"/>
              <a:buFont typeface="Lexend Light"/>
              <a:buNone/>
              <a:defRPr sz="12782">
                <a:solidFill>
                  <a:srgbClr val="D326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09"/>
          <p:cNvSpPr>
            <a:spLocks noGrp="1"/>
          </p:cNvSpPr>
          <p:nvPr>
            <p:ph type="pic" idx="2"/>
          </p:nvPr>
        </p:nvSpPr>
        <p:spPr>
          <a:xfrm>
            <a:off x="3278113" y="5569789"/>
            <a:ext cx="1100872" cy="1102401"/>
          </a:xfrm>
          <a:prstGeom prst="rect">
            <a:avLst/>
          </a:prstGeom>
          <a:noFill/>
          <a:ln>
            <a:noFill/>
          </a:ln>
        </p:spPr>
      </p:sp>
      <p:sp>
        <p:nvSpPr>
          <p:cNvPr id="510" name="Google Shape;510;p109"/>
          <p:cNvSpPr>
            <a:spLocks noGrp="1"/>
          </p:cNvSpPr>
          <p:nvPr>
            <p:ph type="pic" idx="3"/>
          </p:nvPr>
        </p:nvSpPr>
        <p:spPr>
          <a:xfrm>
            <a:off x="8285560" y="5569789"/>
            <a:ext cx="1100872" cy="1102401"/>
          </a:xfrm>
          <a:prstGeom prst="rect">
            <a:avLst/>
          </a:prstGeom>
          <a:noFill/>
          <a:ln>
            <a:noFill/>
          </a:ln>
        </p:spPr>
      </p:sp>
      <p:sp>
        <p:nvSpPr>
          <p:cNvPr id="511" name="Google Shape;511;p109"/>
          <p:cNvSpPr>
            <a:spLocks noGrp="1"/>
          </p:cNvSpPr>
          <p:nvPr>
            <p:ph type="pic" idx="4"/>
          </p:nvPr>
        </p:nvSpPr>
        <p:spPr>
          <a:xfrm>
            <a:off x="13327723" y="5569789"/>
            <a:ext cx="1100872" cy="1102401"/>
          </a:xfrm>
          <a:prstGeom prst="rect">
            <a:avLst/>
          </a:prstGeom>
          <a:noFill/>
          <a:ln>
            <a:noFill/>
          </a:ln>
        </p:spPr>
      </p:sp>
      <p:sp>
        <p:nvSpPr>
          <p:cNvPr id="512" name="Google Shape;512;p109"/>
          <p:cNvSpPr>
            <a:spLocks noGrp="1"/>
          </p:cNvSpPr>
          <p:nvPr>
            <p:ph type="pic" idx="5"/>
          </p:nvPr>
        </p:nvSpPr>
        <p:spPr>
          <a:xfrm>
            <a:off x="18369922" y="5569789"/>
            <a:ext cx="1100872" cy="1102401"/>
          </a:xfrm>
          <a:prstGeom prst="rect">
            <a:avLst/>
          </a:prstGeom>
          <a:noFill/>
          <a:ln>
            <a:noFill/>
          </a:ln>
        </p:spPr>
      </p:sp>
      <p:sp>
        <p:nvSpPr>
          <p:cNvPr id="513" name="Google Shape;513;p109"/>
          <p:cNvSpPr txBox="1">
            <a:spLocks noGrp="1"/>
          </p:cNvSpPr>
          <p:nvPr>
            <p:ph type="body" idx="1"/>
          </p:nvPr>
        </p:nvSpPr>
        <p:spPr>
          <a:xfrm>
            <a:off x="1883052" y="12197134"/>
            <a:ext cx="14130775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1217524" lvl="1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1826285" lvl="2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2435047" lvl="3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3043809" lvl="4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14" name="Google Shape;514;p109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971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9">
  <p:cSld name="1_CUSTOM_9">
    <p:bg>
      <p:bgPr>
        <a:solidFill>
          <a:srgbClr val="FFFFFF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10"/>
          <p:cNvSpPr txBox="1">
            <a:spLocks noGrp="1"/>
          </p:cNvSpPr>
          <p:nvPr>
            <p:ph type="title"/>
          </p:nvPr>
        </p:nvSpPr>
        <p:spPr>
          <a:xfrm>
            <a:off x="1722105" y="10275437"/>
            <a:ext cx="14219452" cy="231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2600"/>
              </a:buClr>
              <a:buSzPts val="9600"/>
              <a:buFont typeface="Lexend Light"/>
              <a:buNone/>
              <a:defRPr sz="12782">
                <a:solidFill>
                  <a:srgbClr val="D326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10"/>
          <p:cNvSpPr txBox="1">
            <a:spLocks noGrp="1"/>
          </p:cNvSpPr>
          <p:nvPr>
            <p:ph type="body" idx="1"/>
          </p:nvPr>
        </p:nvSpPr>
        <p:spPr>
          <a:xfrm>
            <a:off x="1883052" y="12197134"/>
            <a:ext cx="14130775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1217524" lvl="1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1826285" lvl="2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2435047" lvl="3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3043809" lvl="4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18" name="Google Shape;518;p110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419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0">
  <p:cSld name="1_CUSTOM_10">
    <p:bg>
      <p:bgPr>
        <a:solidFill>
          <a:srgbClr val="000000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1"/>
          <p:cNvSpPr/>
          <p:nvPr/>
        </p:nvSpPr>
        <p:spPr>
          <a:xfrm>
            <a:off x="12533126" y="0"/>
            <a:ext cx="11833965" cy="13716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372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11"/>
          <p:cNvSpPr txBox="1">
            <a:spLocks noGrp="1"/>
          </p:cNvSpPr>
          <p:nvPr>
            <p:ph type="body" idx="1"/>
          </p:nvPr>
        </p:nvSpPr>
        <p:spPr>
          <a:xfrm>
            <a:off x="1848766" y="780601"/>
            <a:ext cx="8609642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598">
                <a:solidFill>
                  <a:srgbClr val="FFFFFF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1217524" lvl="1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598">
                <a:solidFill>
                  <a:srgbClr val="FFFFFF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1826285" lvl="2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598">
                <a:solidFill>
                  <a:srgbClr val="FFFFFF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2435047" lvl="3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598">
                <a:solidFill>
                  <a:srgbClr val="FFFFFF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3043809" lvl="4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598">
                <a:solidFill>
                  <a:srgbClr val="FFFFFF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22" name="Google Shape;522;p111"/>
          <p:cNvSpPr>
            <a:spLocks noGrp="1"/>
          </p:cNvSpPr>
          <p:nvPr>
            <p:ph type="pic" idx="2"/>
          </p:nvPr>
        </p:nvSpPr>
        <p:spPr>
          <a:xfrm>
            <a:off x="14130433" y="1719133"/>
            <a:ext cx="728589" cy="729601"/>
          </a:xfrm>
          <a:prstGeom prst="rect">
            <a:avLst/>
          </a:prstGeom>
          <a:noFill/>
          <a:ln>
            <a:noFill/>
          </a:ln>
        </p:spPr>
      </p:sp>
      <p:sp>
        <p:nvSpPr>
          <p:cNvPr id="523" name="Google Shape;523;p111"/>
          <p:cNvSpPr>
            <a:spLocks noGrp="1"/>
          </p:cNvSpPr>
          <p:nvPr>
            <p:ph type="pic" idx="3"/>
          </p:nvPr>
        </p:nvSpPr>
        <p:spPr>
          <a:xfrm>
            <a:off x="14130433" y="4475298"/>
            <a:ext cx="728589" cy="729601"/>
          </a:xfrm>
          <a:prstGeom prst="rect">
            <a:avLst/>
          </a:prstGeom>
          <a:noFill/>
          <a:ln>
            <a:noFill/>
          </a:ln>
        </p:spPr>
      </p:sp>
      <p:sp>
        <p:nvSpPr>
          <p:cNvPr id="524" name="Google Shape;524;p111"/>
          <p:cNvSpPr txBox="1">
            <a:spLocks noGrp="1"/>
          </p:cNvSpPr>
          <p:nvPr>
            <p:ph type="body" idx="4"/>
          </p:nvPr>
        </p:nvSpPr>
        <p:spPr>
          <a:xfrm>
            <a:off x="14741926" y="1485601"/>
            <a:ext cx="8232567" cy="7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25" name="Google Shape;525;p111"/>
          <p:cNvSpPr txBox="1">
            <a:spLocks noGrp="1"/>
          </p:cNvSpPr>
          <p:nvPr>
            <p:ph type="body" idx="5"/>
          </p:nvPr>
        </p:nvSpPr>
        <p:spPr>
          <a:xfrm>
            <a:off x="14741934" y="1809205"/>
            <a:ext cx="8232569" cy="18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26" name="Google Shape;526;p111"/>
          <p:cNvSpPr txBox="1">
            <a:spLocks noGrp="1"/>
          </p:cNvSpPr>
          <p:nvPr>
            <p:ph type="body" idx="6"/>
          </p:nvPr>
        </p:nvSpPr>
        <p:spPr>
          <a:xfrm>
            <a:off x="14741926" y="4362749"/>
            <a:ext cx="8232567" cy="7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27" name="Google Shape;527;p111"/>
          <p:cNvSpPr txBox="1">
            <a:spLocks noGrp="1"/>
          </p:cNvSpPr>
          <p:nvPr>
            <p:ph type="body" idx="7"/>
          </p:nvPr>
        </p:nvSpPr>
        <p:spPr>
          <a:xfrm>
            <a:off x="14741934" y="4686357"/>
            <a:ext cx="8232569" cy="18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28" name="Google Shape;528;p111"/>
          <p:cNvSpPr>
            <a:spLocks noGrp="1"/>
          </p:cNvSpPr>
          <p:nvPr>
            <p:ph type="pic" idx="8"/>
          </p:nvPr>
        </p:nvSpPr>
        <p:spPr>
          <a:xfrm>
            <a:off x="14130433" y="7374044"/>
            <a:ext cx="728589" cy="729601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p111"/>
          <p:cNvSpPr txBox="1">
            <a:spLocks noGrp="1"/>
          </p:cNvSpPr>
          <p:nvPr>
            <p:ph type="body" idx="9"/>
          </p:nvPr>
        </p:nvSpPr>
        <p:spPr>
          <a:xfrm>
            <a:off x="14741926" y="7261477"/>
            <a:ext cx="8232567" cy="7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0" name="Google Shape;530;p111"/>
          <p:cNvSpPr txBox="1">
            <a:spLocks noGrp="1"/>
          </p:cNvSpPr>
          <p:nvPr>
            <p:ph type="body" idx="13"/>
          </p:nvPr>
        </p:nvSpPr>
        <p:spPr>
          <a:xfrm>
            <a:off x="14741934" y="7585083"/>
            <a:ext cx="8232569" cy="18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1" name="Google Shape;531;p111"/>
          <p:cNvSpPr>
            <a:spLocks noGrp="1"/>
          </p:cNvSpPr>
          <p:nvPr>
            <p:ph type="pic" idx="14"/>
          </p:nvPr>
        </p:nvSpPr>
        <p:spPr>
          <a:xfrm>
            <a:off x="14130433" y="10273643"/>
            <a:ext cx="728589" cy="729600"/>
          </a:xfrm>
          <a:prstGeom prst="rect">
            <a:avLst/>
          </a:prstGeom>
          <a:noFill/>
          <a:ln>
            <a:noFill/>
          </a:ln>
        </p:spPr>
      </p:sp>
      <p:sp>
        <p:nvSpPr>
          <p:cNvPr id="532" name="Google Shape;532;p111"/>
          <p:cNvSpPr txBox="1">
            <a:spLocks noGrp="1"/>
          </p:cNvSpPr>
          <p:nvPr>
            <p:ph type="body" idx="15"/>
          </p:nvPr>
        </p:nvSpPr>
        <p:spPr>
          <a:xfrm>
            <a:off x="14741926" y="10161062"/>
            <a:ext cx="8232567" cy="7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3" name="Google Shape;533;p111"/>
          <p:cNvSpPr txBox="1">
            <a:spLocks noGrp="1"/>
          </p:cNvSpPr>
          <p:nvPr>
            <p:ph type="body" idx="16"/>
          </p:nvPr>
        </p:nvSpPr>
        <p:spPr>
          <a:xfrm>
            <a:off x="14741934" y="10484670"/>
            <a:ext cx="8232569" cy="181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4" name="Google Shape;534;p111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167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1">
  <p:cSld name="1_CUSTOM_11">
    <p:bg>
      <p:bgPr>
        <a:solidFill>
          <a:srgbClr val="EFEFEF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12"/>
          <p:cNvSpPr txBox="1">
            <a:spLocks noGrp="1"/>
          </p:cNvSpPr>
          <p:nvPr>
            <p:ph type="body" idx="1"/>
          </p:nvPr>
        </p:nvSpPr>
        <p:spPr>
          <a:xfrm>
            <a:off x="1848766" y="780601"/>
            <a:ext cx="8609642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1217524" lvl="1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1826285" lvl="2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2435047" lvl="3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3043809" lvl="4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7" name="Google Shape;537;p112"/>
          <p:cNvSpPr txBox="1">
            <a:spLocks noGrp="1"/>
          </p:cNvSpPr>
          <p:nvPr>
            <p:ph type="title"/>
          </p:nvPr>
        </p:nvSpPr>
        <p:spPr>
          <a:xfrm>
            <a:off x="1778660" y="1131407"/>
            <a:ext cx="13717748" cy="2313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2600"/>
              </a:buClr>
              <a:buSzPts val="9600"/>
              <a:buFont typeface="Lexend Light"/>
              <a:buNone/>
              <a:defRPr sz="12782">
                <a:solidFill>
                  <a:srgbClr val="D326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12"/>
          <p:cNvSpPr txBox="1">
            <a:spLocks noGrp="1"/>
          </p:cNvSpPr>
          <p:nvPr>
            <p:ph type="body" idx="2"/>
          </p:nvPr>
        </p:nvSpPr>
        <p:spPr>
          <a:xfrm>
            <a:off x="1848766" y="3457397"/>
            <a:ext cx="3850653" cy="95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9" name="Google Shape;539;p112"/>
          <p:cNvSpPr txBox="1">
            <a:spLocks noGrp="1"/>
          </p:cNvSpPr>
          <p:nvPr>
            <p:ph type="body" idx="3"/>
          </p:nvPr>
        </p:nvSpPr>
        <p:spPr>
          <a:xfrm>
            <a:off x="6040896" y="3457397"/>
            <a:ext cx="3850653" cy="95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40" name="Google Shape;540;p112"/>
          <p:cNvSpPr txBox="1">
            <a:spLocks noGrp="1"/>
          </p:cNvSpPr>
          <p:nvPr>
            <p:ph type="body" idx="4"/>
          </p:nvPr>
        </p:nvSpPr>
        <p:spPr>
          <a:xfrm>
            <a:off x="10208197" y="3457397"/>
            <a:ext cx="3850653" cy="95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41" name="Google Shape;541;p112"/>
          <p:cNvSpPr txBox="1">
            <a:spLocks noGrp="1"/>
          </p:cNvSpPr>
          <p:nvPr>
            <p:ph type="body" idx="5"/>
          </p:nvPr>
        </p:nvSpPr>
        <p:spPr>
          <a:xfrm>
            <a:off x="14389947" y="3457397"/>
            <a:ext cx="3850653" cy="95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42" name="Google Shape;542;p112"/>
          <p:cNvSpPr txBox="1">
            <a:spLocks noGrp="1"/>
          </p:cNvSpPr>
          <p:nvPr>
            <p:ph type="body" idx="6"/>
          </p:nvPr>
        </p:nvSpPr>
        <p:spPr>
          <a:xfrm>
            <a:off x="18542028" y="3457397"/>
            <a:ext cx="3850653" cy="95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43" name="Google Shape;543;p112"/>
          <p:cNvSpPr>
            <a:spLocks noGrp="1"/>
          </p:cNvSpPr>
          <p:nvPr>
            <p:ph type="pic" idx="7"/>
          </p:nvPr>
        </p:nvSpPr>
        <p:spPr>
          <a:xfrm>
            <a:off x="1955417" y="4704201"/>
            <a:ext cx="810875" cy="812001"/>
          </a:xfrm>
          <a:prstGeom prst="rect">
            <a:avLst/>
          </a:prstGeom>
          <a:noFill/>
          <a:ln>
            <a:noFill/>
          </a:ln>
        </p:spPr>
      </p:sp>
      <p:sp>
        <p:nvSpPr>
          <p:cNvPr id="544" name="Google Shape;544;p112"/>
          <p:cNvSpPr>
            <a:spLocks noGrp="1"/>
          </p:cNvSpPr>
          <p:nvPr>
            <p:ph type="pic" idx="8"/>
          </p:nvPr>
        </p:nvSpPr>
        <p:spPr>
          <a:xfrm>
            <a:off x="1955417" y="6187836"/>
            <a:ext cx="810875" cy="812001"/>
          </a:xfrm>
          <a:prstGeom prst="rect">
            <a:avLst/>
          </a:prstGeom>
          <a:noFill/>
          <a:ln>
            <a:noFill/>
          </a:ln>
        </p:spPr>
      </p:sp>
      <p:sp>
        <p:nvSpPr>
          <p:cNvPr id="545" name="Google Shape;545;p112"/>
          <p:cNvSpPr>
            <a:spLocks noGrp="1"/>
          </p:cNvSpPr>
          <p:nvPr>
            <p:ph type="pic" idx="9"/>
          </p:nvPr>
        </p:nvSpPr>
        <p:spPr>
          <a:xfrm>
            <a:off x="1955417" y="7628768"/>
            <a:ext cx="810875" cy="812001"/>
          </a:xfrm>
          <a:prstGeom prst="rect">
            <a:avLst/>
          </a:prstGeom>
          <a:noFill/>
          <a:ln>
            <a:noFill/>
          </a:ln>
        </p:spPr>
      </p:sp>
      <p:sp>
        <p:nvSpPr>
          <p:cNvPr id="546" name="Google Shape;546;p112"/>
          <p:cNvSpPr>
            <a:spLocks noGrp="1"/>
          </p:cNvSpPr>
          <p:nvPr>
            <p:ph type="pic" idx="13"/>
          </p:nvPr>
        </p:nvSpPr>
        <p:spPr>
          <a:xfrm>
            <a:off x="1955417" y="9069702"/>
            <a:ext cx="810875" cy="812001"/>
          </a:xfrm>
          <a:prstGeom prst="rect">
            <a:avLst/>
          </a:prstGeom>
          <a:noFill/>
          <a:ln>
            <a:noFill/>
          </a:ln>
        </p:spPr>
      </p:sp>
      <p:sp>
        <p:nvSpPr>
          <p:cNvPr id="547" name="Google Shape;547;p112"/>
          <p:cNvSpPr>
            <a:spLocks noGrp="1"/>
          </p:cNvSpPr>
          <p:nvPr>
            <p:ph type="pic" idx="14"/>
          </p:nvPr>
        </p:nvSpPr>
        <p:spPr>
          <a:xfrm>
            <a:off x="6132349" y="4704201"/>
            <a:ext cx="810875" cy="812001"/>
          </a:xfrm>
          <a:prstGeom prst="rect">
            <a:avLst/>
          </a:prstGeom>
          <a:noFill/>
          <a:ln>
            <a:noFill/>
          </a:ln>
        </p:spPr>
      </p:sp>
      <p:sp>
        <p:nvSpPr>
          <p:cNvPr id="548" name="Google Shape;548;p112"/>
          <p:cNvSpPr>
            <a:spLocks noGrp="1"/>
          </p:cNvSpPr>
          <p:nvPr>
            <p:ph type="pic" idx="15"/>
          </p:nvPr>
        </p:nvSpPr>
        <p:spPr>
          <a:xfrm>
            <a:off x="10309282" y="4704201"/>
            <a:ext cx="810875" cy="812001"/>
          </a:xfrm>
          <a:prstGeom prst="rect">
            <a:avLst/>
          </a:prstGeom>
          <a:noFill/>
          <a:ln>
            <a:noFill/>
          </a:ln>
        </p:spPr>
      </p:sp>
      <p:sp>
        <p:nvSpPr>
          <p:cNvPr id="549" name="Google Shape;549;p112"/>
          <p:cNvSpPr>
            <a:spLocks noGrp="1"/>
          </p:cNvSpPr>
          <p:nvPr>
            <p:ph type="pic" idx="16"/>
          </p:nvPr>
        </p:nvSpPr>
        <p:spPr>
          <a:xfrm>
            <a:off x="14486213" y="4704201"/>
            <a:ext cx="810875" cy="812001"/>
          </a:xfrm>
          <a:prstGeom prst="rect">
            <a:avLst/>
          </a:prstGeom>
          <a:noFill/>
          <a:ln>
            <a:noFill/>
          </a:ln>
        </p:spPr>
      </p:sp>
      <p:sp>
        <p:nvSpPr>
          <p:cNvPr id="550" name="Google Shape;550;p112"/>
          <p:cNvSpPr>
            <a:spLocks noGrp="1"/>
          </p:cNvSpPr>
          <p:nvPr>
            <p:ph type="pic" idx="17"/>
          </p:nvPr>
        </p:nvSpPr>
        <p:spPr>
          <a:xfrm>
            <a:off x="18663146" y="4704201"/>
            <a:ext cx="810875" cy="812001"/>
          </a:xfrm>
          <a:prstGeom prst="rect">
            <a:avLst/>
          </a:prstGeom>
          <a:noFill/>
          <a:ln>
            <a:noFill/>
          </a:ln>
        </p:spPr>
      </p:sp>
      <p:sp>
        <p:nvSpPr>
          <p:cNvPr id="551" name="Google Shape;551;p112"/>
          <p:cNvSpPr>
            <a:spLocks noGrp="1"/>
          </p:cNvSpPr>
          <p:nvPr>
            <p:ph type="pic" idx="18"/>
          </p:nvPr>
        </p:nvSpPr>
        <p:spPr>
          <a:xfrm>
            <a:off x="6132349" y="6187836"/>
            <a:ext cx="810875" cy="812001"/>
          </a:xfrm>
          <a:prstGeom prst="rect">
            <a:avLst/>
          </a:prstGeom>
          <a:noFill/>
          <a:ln>
            <a:noFill/>
          </a:ln>
        </p:spPr>
      </p:sp>
      <p:sp>
        <p:nvSpPr>
          <p:cNvPr id="552" name="Google Shape;552;p112"/>
          <p:cNvSpPr>
            <a:spLocks noGrp="1"/>
          </p:cNvSpPr>
          <p:nvPr>
            <p:ph type="pic" idx="19"/>
          </p:nvPr>
        </p:nvSpPr>
        <p:spPr>
          <a:xfrm>
            <a:off x="6132349" y="7628768"/>
            <a:ext cx="810875" cy="812001"/>
          </a:xfrm>
          <a:prstGeom prst="rect">
            <a:avLst/>
          </a:prstGeom>
          <a:noFill/>
          <a:ln>
            <a:noFill/>
          </a:ln>
        </p:spPr>
      </p:sp>
      <p:sp>
        <p:nvSpPr>
          <p:cNvPr id="553" name="Google Shape;553;p112"/>
          <p:cNvSpPr>
            <a:spLocks noGrp="1"/>
          </p:cNvSpPr>
          <p:nvPr>
            <p:ph type="pic" idx="20"/>
          </p:nvPr>
        </p:nvSpPr>
        <p:spPr>
          <a:xfrm>
            <a:off x="6132349" y="9069702"/>
            <a:ext cx="810875" cy="812001"/>
          </a:xfrm>
          <a:prstGeom prst="rect">
            <a:avLst/>
          </a:prstGeom>
          <a:noFill/>
          <a:ln>
            <a:noFill/>
          </a:ln>
        </p:spPr>
      </p:sp>
      <p:sp>
        <p:nvSpPr>
          <p:cNvPr id="554" name="Google Shape;554;p112"/>
          <p:cNvSpPr>
            <a:spLocks noGrp="1"/>
          </p:cNvSpPr>
          <p:nvPr>
            <p:ph type="pic" idx="21"/>
          </p:nvPr>
        </p:nvSpPr>
        <p:spPr>
          <a:xfrm>
            <a:off x="10309282" y="6187836"/>
            <a:ext cx="810875" cy="812001"/>
          </a:xfrm>
          <a:prstGeom prst="rect">
            <a:avLst/>
          </a:prstGeom>
          <a:noFill/>
          <a:ln>
            <a:noFill/>
          </a:ln>
        </p:spPr>
      </p:sp>
      <p:sp>
        <p:nvSpPr>
          <p:cNvPr id="555" name="Google Shape;555;p112"/>
          <p:cNvSpPr>
            <a:spLocks noGrp="1"/>
          </p:cNvSpPr>
          <p:nvPr>
            <p:ph type="pic" idx="22"/>
          </p:nvPr>
        </p:nvSpPr>
        <p:spPr>
          <a:xfrm>
            <a:off x="10309282" y="7628768"/>
            <a:ext cx="810875" cy="812001"/>
          </a:xfrm>
          <a:prstGeom prst="rect">
            <a:avLst/>
          </a:prstGeom>
          <a:noFill/>
          <a:ln>
            <a:noFill/>
          </a:ln>
        </p:spPr>
      </p:sp>
      <p:sp>
        <p:nvSpPr>
          <p:cNvPr id="556" name="Google Shape;556;p112"/>
          <p:cNvSpPr>
            <a:spLocks noGrp="1"/>
          </p:cNvSpPr>
          <p:nvPr>
            <p:ph type="pic" idx="23"/>
          </p:nvPr>
        </p:nvSpPr>
        <p:spPr>
          <a:xfrm>
            <a:off x="10309282" y="9069702"/>
            <a:ext cx="810875" cy="812001"/>
          </a:xfrm>
          <a:prstGeom prst="rect">
            <a:avLst/>
          </a:prstGeom>
          <a:noFill/>
          <a:ln>
            <a:noFill/>
          </a:ln>
        </p:spPr>
      </p:sp>
      <p:sp>
        <p:nvSpPr>
          <p:cNvPr id="557" name="Google Shape;557;p112"/>
          <p:cNvSpPr>
            <a:spLocks noGrp="1"/>
          </p:cNvSpPr>
          <p:nvPr>
            <p:ph type="pic" idx="24"/>
          </p:nvPr>
        </p:nvSpPr>
        <p:spPr>
          <a:xfrm>
            <a:off x="14486213" y="6187836"/>
            <a:ext cx="810875" cy="812001"/>
          </a:xfrm>
          <a:prstGeom prst="rect">
            <a:avLst/>
          </a:prstGeom>
          <a:noFill/>
          <a:ln>
            <a:noFill/>
          </a:ln>
        </p:spPr>
      </p:sp>
      <p:sp>
        <p:nvSpPr>
          <p:cNvPr id="558" name="Google Shape;558;p112"/>
          <p:cNvSpPr>
            <a:spLocks noGrp="1"/>
          </p:cNvSpPr>
          <p:nvPr>
            <p:ph type="pic" idx="25"/>
          </p:nvPr>
        </p:nvSpPr>
        <p:spPr>
          <a:xfrm>
            <a:off x="14486213" y="7628768"/>
            <a:ext cx="810875" cy="812001"/>
          </a:xfrm>
          <a:prstGeom prst="rect">
            <a:avLst/>
          </a:prstGeom>
          <a:noFill/>
          <a:ln>
            <a:noFill/>
          </a:ln>
        </p:spPr>
      </p:sp>
      <p:sp>
        <p:nvSpPr>
          <p:cNvPr id="559" name="Google Shape;559;p112"/>
          <p:cNvSpPr>
            <a:spLocks noGrp="1"/>
          </p:cNvSpPr>
          <p:nvPr>
            <p:ph type="pic" idx="26"/>
          </p:nvPr>
        </p:nvSpPr>
        <p:spPr>
          <a:xfrm>
            <a:off x="14486213" y="9069702"/>
            <a:ext cx="810875" cy="812001"/>
          </a:xfrm>
          <a:prstGeom prst="rect">
            <a:avLst/>
          </a:prstGeom>
          <a:noFill/>
          <a:ln>
            <a:noFill/>
          </a:ln>
        </p:spPr>
      </p:sp>
      <p:sp>
        <p:nvSpPr>
          <p:cNvPr id="560" name="Google Shape;560;p112"/>
          <p:cNvSpPr>
            <a:spLocks noGrp="1"/>
          </p:cNvSpPr>
          <p:nvPr>
            <p:ph type="pic" idx="27"/>
          </p:nvPr>
        </p:nvSpPr>
        <p:spPr>
          <a:xfrm>
            <a:off x="18663146" y="6187836"/>
            <a:ext cx="810875" cy="812001"/>
          </a:xfrm>
          <a:prstGeom prst="rect">
            <a:avLst/>
          </a:prstGeom>
          <a:noFill/>
          <a:ln>
            <a:noFill/>
          </a:ln>
        </p:spPr>
      </p:sp>
      <p:sp>
        <p:nvSpPr>
          <p:cNvPr id="561" name="Google Shape;561;p112"/>
          <p:cNvSpPr>
            <a:spLocks noGrp="1"/>
          </p:cNvSpPr>
          <p:nvPr>
            <p:ph type="pic" idx="28"/>
          </p:nvPr>
        </p:nvSpPr>
        <p:spPr>
          <a:xfrm>
            <a:off x="18663146" y="7628768"/>
            <a:ext cx="810875" cy="812001"/>
          </a:xfrm>
          <a:prstGeom prst="rect">
            <a:avLst/>
          </a:prstGeom>
          <a:noFill/>
          <a:ln>
            <a:noFill/>
          </a:ln>
        </p:spPr>
      </p:sp>
      <p:sp>
        <p:nvSpPr>
          <p:cNvPr id="562" name="Google Shape;562;p112"/>
          <p:cNvSpPr>
            <a:spLocks noGrp="1"/>
          </p:cNvSpPr>
          <p:nvPr>
            <p:ph type="pic" idx="29"/>
          </p:nvPr>
        </p:nvSpPr>
        <p:spPr>
          <a:xfrm>
            <a:off x="18663146" y="9069702"/>
            <a:ext cx="810875" cy="812001"/>
          </a:xfrm>
          <a:prstGeom prst="rect">
            <a:avLst/>
          </a:prstGeom>
          <a:noFill/>
          <a:ln>
            <a:noFill/>
          </a:ln>
        </p:spPr>
      </p:sp>
      <p:sp>
        <p:nvSpPr>
          <p:cNvPr id="563" name="Google Shape;563;p112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823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3">
  <p:cSld name="CUSTOM_13">
    <p:bg>
      <p:bgPr>
        <a:solidFill>
          <a:srgbClr val="FFFFFF"/>
        </a:solid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13"/>
          <p:cNvSpPr>
            <a:spLocks noGrp="1"/>
          </p:cNvSpPr>
          <p:nvPr>
            <p:ph type="pic" idx="2"/>
          </p:nvPr>
        </p:nvSpPr>
        <p:spPr>
          <a:xfrm>
            <a:off x="2123451" y="5273733"/>
            <a:ext cx="3480766" cy="5217600"/>
          </a:xfrm>
          <a:prstGeom prst="rect">
            <a:avLst/>
          </a:prstGeom>
          <a:noFill/>
          <a:ln>
            <a:noFill/>
          </a:ln>
        </p:spPr>
      </p:sp>
      <p:sp>
        <p:nvSpPr>
          <p:cNvPr id="566" name="Google Shape;566;p113"/>
          <p:cNvSpPr txBox="1">
            <a:spLocks noGrp="1"/>
          </p:cNvSpPr>
          <p:nvPr>
            <p:ph type="body" idx="1"/>
          </p:nvPr>
        </p:nvSpPr>
        <p:spPr>
          <a:xfrm>
            <a:off x="1848766" y="780601"/>
            <a:ext cx="8609642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1217524" lvl="1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1826285" lvl="2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2435047" lvl="3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3043809" lvl="4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67" name="Google Shape;567;p113"/>
          <p:cNvSpPr txBox="1">
            <a:spLocks noGrp="1"/>
          </p:cNvSpPr>
          <p:nvPr>
            <p:ph type="title"/>
          </p:nvPr>
        </p:nvSpPr>
        <p:spPr>
          <a:xfrm>
            <a:off x="1778665" y="1131401"/>
            <a:ext cx="21013216" cy="231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2600"/>
              </a:buClr>
              <a:buSzPts val="9600"/>
              <a:buFont typeface="Lexend Light"/>
              <a:buNone/>
              <a:defRPr sz="12782">
                <a:solidFill>
                  <a:srgbClr val="D326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13"/>
          <p:cNvSpPr txBox="1">
            <a:spLocks noGrp="1"/>
          </p:cNvSpPr>
          <p:nvPr>
            <p:ph type="body" idx="3"/>
          </p:nvPr>
        </p:nvSpPr>
        <p:spPr>
          <a:xfrm>
            <a:off x="5052117" y="8320868"/>
            <a:ext cx="3158814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69" name="Google Shape;569;p113"/>
          <p:cNvSpPr txBox="1">
            <a:spLocks noGrp="1"/>
          </p:cNvSpPr>
          <p:nvPr>
            <p:ph type="body" idx="4"/>
          </p:nvPr>
        </p:nvSpPr>
        <p:spPr>
          <a:xfrm>
            <a:off x="5052117" y="9191334"/>
            <a:ext cx="3158814" cy="219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0" name="Google Shape;570;p113"/>
          <p:cNvSpPr>
            <a:spLocks noGrp="1"/>
          </p:cNvSpPr>
          <p:nvPr>
            <p:ph type="pic" idx="5"/>
          </p:nvPr>
        </p:nvSpPr>
        <p:spPr>
          <a:xfrm>
            <a:off x="5052124" y="7710665"/>
            <a:ext cx="739774" cy="740801"/>
          </a:xfrm>
          <a:prstGeom prst="rect">
            <a:avLst/>
          </a:prstGeom>
          <a:noFill/>
          <a:ln>
            <a:noFill/>
          </a:ln>
        </p:spPr>
      </p:sp>
      <p:sp>
        <p:nvSpPr>
          <p:cNvPr id="571" name="Google Shape;571;p113"/>
          <p:cNvSpPr txBox="1">
            <a:spLocks noGrp="1"/>
          </p:cNvSpPr>
          <p:nvPr>
            <p:ph type="body" idx="6"/>
          </p:nvPr>
        </p:nvSpPr>
        <p:spPr>
          <a:xfrm>
            <a:off x="15731152" y="5576134"/>
            <a:ext cx="7355386" cy="24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2" name="Google Shape;572;p113"/>
          <p:cNvSpPr txBox="1">
            <a:spLocks noGrp="1"/>
          </p:cNvSpPr>
          <p:nvPr>
            <p:ph type="body" idx="7"/>
          </p:nvPr>
        </p:nvSpPr>
        <p:spPr>
          <a:xfrm>
            <a:off x="15751523" y="8374066"/>
            <a:ext cx="7222768" cy="412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3" name="Google Shape;573;p113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451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3_1">
  <p:cSld name="CUSTOM_13_1">
    <p:bg>
      <p:bgPr>
        <a:solidFill>
          <a:srgbClr val="FFFFFF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14"/>
          <p:cNvSpPr>
            <a:spLocks noGrp="1"/>
          </p:cNvSpPr>
          <p:nvPr>
            <p:ph type="pic" idx="2"/>
          </p:nvPr>
        </p:nvSpPr>
        <p:spPr>
          <a:xfrm>
            <a:off x="7675872" y="5273733"/>
            <a:ext cx="3480766" cy="5217600"/>
          </a:xfrm>
          <a:prstGeom prst="rect">
            <a:avLst/>
          </a:prstGeom>
          <a:noFill/>
          <a:ln>
            <a:noFill/>
          </a:ln>
        </p:spPr>
      </p:sp>
      <p:sp>
        <p:nvSpPr>
          <p:cNvPr id="576" name="Google Shape;576;p114"/>
          <p:cNvSpPr txBox="1">
            <a:spLocks noGrp="1"/>
          </p:cNvSpPr>
          <p:nvPr>
            <p:ph type="body" idx="1"/>
          </p:nvPr>
        </p:nvSpPr>
        <p:spPr>
          <a:xfrm>
            <a:off x="1848766" y="780601"/>
            <a:ext cx="8609642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1217524" lvl="1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1826285" lvl="2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2435047" lvl="3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3043809" lvl="4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7" name="Google Shape;577;p114"/>
          <p:cNvSpPr txBox="1">
            <a:spLocks noGrp="1"/>
          </p:cNvSpPr>
          <p:nvPr>
            <p:ph type="title"/>
          </p:nvPr>
        </p:nvSpPr>
        <p:spPr>
          <a:xfrm>
            <a:off x="1778662" y="1131401"/>
            <a:ext cx="20612972" cy="231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2600"/>
              </a:buClr>
              <a:buSzPts val="9600"/>
              <a:buFont typeface="Lexend Light"/>
              <a:buNone/>
              <a:defRPr sz="12782">
                <a:solidFill>
                  <a:srgbClr val="D326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14"/>
          <p:cNvSpPr>
            <a:spLocks noGrp="1"/>
          </p:cNvSpPr>
          <p:nvPr>
            <p:ph type="pic" idx="3"/>
          </p:nvPr>
        </p:nvSpPr>
        <p:spPr>
          <a:xfrm>
            <a:off x="5052124" y="7710665"/>
            <a:ext cx="739774" cy="740801"/>
          </a:xfrm>
          <a:prstGeom prst="rect">
            <a:avLst/>
          </a:prstGeom>
          <a:noFill/>
          <a:ln>
            <a:noFill/>
          </a:ln>
        </p:spPr>
      </p:sp>
      <p:sp>
        <p:nvSpPr>
          <p:cNvPr id="579" name="Google Shape;579;p114"/>
          <p:cNvSpPr txBox="1">
            <a:spLocks noGrp="1"/>
          </p:cNvSpPr>
          <p:nvPr>
            <p:ph type="body" idx="4"/>
          </p:nvPr>
        </p:nvSpPr>
        <p:spPr>
          <a:xfrm>
            <a:off x="15731151" y="5576134"/>
            <a:ext cx="6547706" cy="24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80" name="Google Shape;580;p114"/>
          <p:cNvSpPr txBox="1">
            <a:spLocks noGrp="1"/>
          </p:cNvSpPr>
          <p:nvPr>
            <p:ph type="body" idx="5"/>
          </p:nvPr>
        </p:nvSpPr>
        <p:spPr>
          <a:xfrm>
            <a:off x="15751524" y="8374066"/>
            <a:ext cx="6526137" cy="412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81" name="Google Shape;581;p114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3811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3_1_1">
  <p:cSld name="CUSTOM_13_1_1">
    <p:bg>
      <p:bgPr>
        <a:solidFill>
          <a:srgbClr val="FFFFFF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15"/>
          <p:cNvSpPr>
            <a:spLocks noGrp="1"/>
          </p:cNvSpPr>
          <p:nvPr>
            <p:ph type="pic" idx="2"/>
          </p:nvPr>
        </p:nvSpPr>
        <p:spPr>
          <a:xfrm>
            <a:off x="13225432" y="5273733"/>
            <a:ext cx="3480767" cy="5217600"/>
          </a:xfrm>
          <a:prstGeom prst="rect">
            <a:avLst/>
          </a:prstGeom>
          <a:noFill/>
          <a:ln>
            <a:noFill/>
          </a:ln>
        </p:spPr>
      </p:sp>
      <p:sp>
        <p:nvSpPr>
          <p:cNvPr id="584" name="Google Shape;584;p115"/>
          <p:cNvSpPr txBox="1">
            <a:spLocks noGrp="1"/>
          </p:cNvSpPr>
          <p:nvPr>
            <p:ph type="body" idx="1"/>
          </p:nvPr>
        </p:nvSpPr>
        <p:spPr>
          <a:xfrm>
            <a:off x="1848766" y="780601"/>
            <a:ext cx="8609642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1217524" lvl="1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1826285" lvl="2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2435047" lvl="3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3043809" lvl="4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85" name="Google Shape;585;p115"/>
          <p:cNvSpPr>
            <a:spLocks noGrp="1"/>
          </p:cNvSpPr>
          <p:nvPr>
            <p:ph type="pic" idx="3"/>
          </p:nvPr>
        </p:nvSpPr>
        <p:spPr>
          <a:xfrm>
            <a:off x="16176674" y="7710665"/>
            <a:ext cx="739774" cy="740801"/>
          </a:xfrm>
          <a:prstGeom prst="rect">
            <a:avLst/>
          </a:prstGeom>
          <a:noFill/>
          <a:ln>
            <a:noFill/>
          </a:ln>
        </p:spPr>
      </p:sp>
      <p:sp>
        <p:nvSpPr>
          <p:cNvPr id="586" name="Google Shape;586;p115"/>
          <p:cNvSpPr txBox="1">
            <a:spLocks noGrp="1"/>
          </p:cNvSpPr>
          <p:nvPr>
            <p:ph type="body" idx="4"/>
          </p:nvPr>
        </p:nvSpPr>
        <p:spPr>
          <a:xfrm>
            <a:off x="1818406" y="5576134"/>
            <a:ext cx="7303459" cy="24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87" name="Google Shape;587;p115"/>
          <p:cNvSpPr txBox="1">
            <a:spLocks noGrp="1"/>
          </p:cNvSpPr>
          <p:nvPr>
            <p:ph type="body" idx="5"/>
          </p:nvPr>
        </p:nvSpPr>
        <p:spPr>
          <a:xfrm>
            <a:off x="1838780" y="8374066"/>
            <a:ext cx="6526137" cy="412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88" name="Google Shape;588;p115"/>
          <p:cNvSpPr txBox="1">
            <a:spLocks noGrp="1"/>
          </p:cNvSpPr>
          <p:nvPr>
            <p:ph type="title"/>
          </p:nvPr>
        </p:nvSpPr>
        <p:spPr>
          <a:xfrm>
            <a:off x="1778662" y="1131401"/>
            <a:ext cx="20612972" cy="231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2600"/>
              </a:buClr>
              <a:buSzPts val="9600"/>
              <a:buFont typeface="Lexend Light"/>
              <a:buNone/>
              <a:defRPr sz="12782">
                <a:solidFill>
                  <a:srgbClr val="D326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15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44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3_1_1_1">
  <p:cSld name="CUSTOM_13_1_1_1">
    <p:bg>
      <p:bgPr>
        <a:solidFill>
          <a:srgbClr val="FFFFFF"/>
        </a:solidFill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16"/>
          <p:cNvSpPr>
            <a:spLocks noGrp="1"/>
          </p:cNvSpPr>
          <p:nvPr>
            <p:ph type="pic" idx="2"/>
          </p:nvPr>
        </p:nvSpPr>
        <p:spPr>
          <a:xfrm>
            <a:off x="18800822" y="5273733"/>
            <a:ext cx="3480767" cy="5217600"/>
          </a:xfrm>
          <a:prstGeom prst="rect">
            <a:avLst/>
          </a:prstGeom>
          <a:noFill/>
          <a:ln>
            <a:noFill/>
          </a:ln>
        </p:spPr>
      </p:sp>
      <p:sp>
        <p:nvSpPr>
          <p:cNvPr id="592" name="Google Shape;592;p116"/>
          <p:cNvSpPr txBox="1">
            <a:spLocks noGrp="1"/>
          </p:cNvSpPr>
          <p:nvPr>
            <p:ph type="body" idx="1"/>
          </p:nvPr>
        </p:nvSpPr>
        <p:spPr>
          <a:xfrm>
            <a:off x="1848766" y="780601"/>
            <a:ext cx="8609642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1217524" lvl="1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1826285" lvl="2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2435047" lvl="3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3043809" lvl="4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93" name="Google Shape;593;p116"/>
          <p:cNvSpPr txBox="1">
            <a:spLocks noGrp="1"/>
          </p:cNvSpPr>
          <p:nvPr>
            <p:ph type="title"/>
          </p:nvPr>
        </p:nvSpPr>
        <p:spPr>
          <a:xfrm>
            <a:off x="1778665" y="1131401"/>
            <a:ext cx="20919747" cy="231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2600"/>
              </a:buClr>
              <a:buSzPts val="9600"/>
              <a:buFont typeface="Lexend Light"/>
              <a:buNone/>
              <a:defRPr sz="12782">
                <a:solidFill>
                  <a:srgbClr val="D326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116"/>
          <p:cNvSpPr>
            <a:spLocks noGrp="1"/>
          </p:cNvSpPr>
          <p:nvPr>
            <p:ph type="pic" idx="3"/>
          </p:nvPr>
        </p:nvSpPr>
        <p:spPr>
          <a:xfrm>
            <a:off x="16176674" y="7710665"/>
            <a:ext cx="739774" cy="740801"/>
          </a:xfrm>
          <a:prstGeom prst="rect">
            <a:avLst/>
          </a:prstGeom>
          <a:noFill/>
          <a:ln>
            <a:noFill/>
          </a:ln>
        </p:spPr>
      </p:sp>
      <p:sp>
        <p:nvSpPr>
          <p:cNvPr id="595" name="Google Shape;595;p116"/>
          <p:cNvSpPr txBox="1">
            <a:spLocks noGrp="1"/>
          </p:cNvSpPr>
          <p:nvPr>
            <p:ph type="body" idx="4"/>
          </p:nvPr>
        </p:nvSpPr>
        <p:spPr>
          <a:xfrm>
            <a:off x="1818406" y="5576134"/>
            <a:ext cx="7130100" cy="24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96" name="Google Shape;596;p116"/>
          <p:cNvSpPr txBox="1">
            <a:spLocks noGrp="1"/>
          </p:cNvSpPr>
          <p:nvPr>
            <p:ph type="body" idx="5"/>
          </p:nvPr>
        </p:nvSpPr>
        <p:spPr>
          <a:xfrm>
            <a:off x="1838780" y="8374066"/>
            <a:ext cx="6526137" cy="412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97" name="Google Shape;597;p116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93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4">
  <p:cSld name="CUSTOM_14">
    <p:bg>
      <p:bgPr>
        <a:solidFill>
          <a:srgbClr val="FFFFFF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17"/>
          <p:cNvSpPr>
            <a:spLocks noGrp="1"/>
          </p:cNvSpPr>
          <p:nvPr>
            <p:ph type="pic" idx="2"/>
          </p:nvPr>
        </p:nvSpPr>
        <p:spPr>
          <a:xfrm>
            <a:off x="13904755" y="0"/>
            <a:ext cx="1046227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600" name="Google Shape;600;p117"/>
          <p:cNvSpPr txBox="1">
            <a:spLocks noGrp="1"/>
          </p:cNvSpPr>
          <p:nvPr>
            <p:ph type="body" idx="1"/>
          </p:nvPr>
        </p:nvSpPr>
        <p:spPr>
          <a:xfrm>
            <a:off x="1848766" y="780601"/>
            <a:ext cx="10000510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1217524" lvl="1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1826285" lvl="2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2435047" lvl="3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3043809" lvl="4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01" name="Google Shape;601;p117"/>
          <p:cNvSpPr txBox="1">
            <a:spLocks noGrp="1"/>
          </p:cNvSpPr>
          <p:nvPr>
            <p:ph type="body" idx="3"/>
          </p:nvPr>
        </p:nvSpPr>
        <p:spPr>
          <a:xfrm>
            <a:off x="1850163" y="2510799"/>
            <a:ext cx="10000510" cy="4512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02" name="Google Shape;602;p117"/>
          <p:cNvSpPr txBox="1">
            <a:spLocks noGrp="1"/>
          </p:cNvSpPr>
          <p:nvPr>
            <p:ph type="body" idx="4"/>
          </p:nvPr>
        </p:nvSpPr>
        <p:spPr>
          <a:xfrm>
            <a:off x="3024465" y="7383599"/>
            <a:ext cx="8826143" cy="4512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117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750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6">
  <p:cSld name="CUSTOM_16">
    <p:bg>
      <p:bgPr>
        <a:solidFill>
          <a:srgbClr val="EFEFEF"/>
        </a:solid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18"/>
          <p:cNvSpPr txBox="1">
            <a:spLocks noGrp="1"/>
          </p:cNvSpPr>
          <p:nvPr>
            <p:ph type="body" idx="1"/>
          </p:nvPr>
        </p:nvSpPr>
        <p:spPr>
          <a:xfrm>
            <a:off x="1848766" y="780601"/>
            <a:ext cx="8609642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1217524" lvl="1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1826285" lvl="2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2435047" lvl="3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3043809" lvl="4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06" name="Google Shape;606;p118"/>
          <p:cNvSpPr txBox="1">
            <a:spLocks noGrp="1"/>
          </p:cNvSpPr>
          <p:nvPr>
            <p:ph type="title"/>
          </p:nvPr>
        </p:nvSpPr>
        <p:spPr>
          <a:xfrm>
            <a:off x="1737280" y="1131407"/>
            <a:ext cx="13717749" cy="2313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2600"/>
              </a:buClr>
              <a:buSzPts val="9600"/>
              <a:buFont typeface="Lexend Light"/>
              <a:buNone/>
              <a:defRPr sz="12782">
                <a:solidFill>
                  <a:srgbClr val="D326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18"/>
          <p:cNvSpPr txBox="1">
            <a:spLocks noGrp="1"/>
          </p:cNvSpPr>
          <p:nvPr>
            <p:ph type="body" idx="2"/>
          </p:nvPr>
        </p:nvSpPr>
        <p:spPr>
          <a:xfrm>
            <a:off x="1850163" y="3822600"/>
            <a:ext cx="7635796" cy="4474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08" name="Google Shape;608;p118"/>
          <p:cNvSpPr txBox="1">
            <a:spLocks noGrp="1"/>
          </p:cNvSpPr>
          <p:nvPr>
            <p:ph type="body" idx="3"/>
          </p:nvPr>
        </p:nvSpPr>
        <p:spPr>
          <a:xfrm>
            <a:off x="12599300" y="9654868"/>
            <a:ext cx="10345634" cy="181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09" name="Google Shape;609;p118"/>
          <p:cNvSpPr txBox="1">
            <a:spLocks noGrp="1"/>
          </p:cNvSpPr>
          <p:nvPr>
            <p:ph type="body" idx="4"/>
          </p:nvPr>
        </p:nvSpPr>
        <p:spPr>
          <a:xfrm>
            <a:off x="12599300" y="6925166"/>
            <a:ext cx="10345634" cy="181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0" name="Google Shape;610;p118"/>
          <p:cNvSpPr txBox="1">
            <a:spLocks noGrp="1"/>
          </p:cNvSpPr>
          <p:nvPr>
            <p:ph type="body" idx="5"/>
          </p:nvPr>
        </p:nvSpPr>
        <p:spPr>
          <a:xfrm>
            <a:off x="12599300" y="4180266"/>
            <a:ext cx="10345634" cy="181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1" name="Google Shape;611;p118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786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7">
  <p:cSld name="CUSTOM_17">
    <p:bg>
      <p:bgPr>
        <a:solidFill>
          <a:srgbClr val="EFEFEF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19"/>
          <p:cNvSpPr txBox="1">
            <a:spLocks noGrp="1"/>
          </p:cNvSpPr>
          <p:nvPr>
            <p:ph type="title"/>
          </p:nvPr>
        </p:nvSpPr>
        <p:spPr>
          <a:xfrm>
            <a:off x="1794839" y="614333"/>
            <a:ext cx="20484352" cy="684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2600"/>
              </a:buClr>
              <a:buSzPts val="16000"/>
              <a:buFont typeface="Lexend Light"/>
              <a:buNone/>
              <a:defRPr sz="21304">
                <a:solidFill>
                  <a:srgbClr val="D326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119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013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8">
  <p:cSld name="CUSTOM_18">
    <p:bg>
      <p:bgPr>
        <a:solidFill>
          <a:srgbClr val="EFEFEF"/>
        </a:solid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20"/>
          <p:cNvSpPr>
            <a:spLocks noGrp="1"/>
          </p:cNvSpPr>
          <p:nvPr>
            <p:ph type="pic" idx="2"/>
          </p:nvPr>
        </p:nvSpPr>
        <p:spPr>
          <a:xfrm>
            <a:off x="12533327" y="0"/>
            <a:ext cx="11833965" cy="7976000"/>
          </a:xfrm>
          <a:prstGeom prst="rect">
            <a:avLst/>
          </a:prstGeom>
          <a:noFill/>
          <a:ln>
            <a:noFill/>
          </a:ln>
        </p:spPr>
      </p:sp>
      <p:sp>
        <p:nvSpPr>
          <p:cNvPr id="617" name="Google Shape;617;p120"/>
          <p:cNvSpPr txBox="1">
            <a:spLocks noGrp="1"/>
          </p:cNvSpPr>
          <p:nvPr>
            <p:ph type="title"/>
          </p:nvPr>
        </p:nvSpPr>
        <p:spPr>
          <a:xfrm>
            <a:off x="1101669" y="8976110"/>
            <a:ext cx="22023014" cy="392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2600"/>
              </a:buClr>
              <a:buSzPts val="16000"/>
              <a:buFont typeface="Lexend Light"/>
              <a:buNone/>
              <a:defRPr sz="21304">
                <a:solidFill>
                  <a:srgbClr val="D326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cxnSp>
        <p:nvCxnSpPr>
          <p:cNvPr id="618" name="Google Shape;618;p120"/>
          <p:cNvCxnSpPr/>
          <p:nvPr/>
        </p:nvCxnSpPr>
        <p:spPr>
          <a:xfrm>
            <a:off x="8520" y="1807601"/>
            <a:ext cx="13933451" cy="1"/>
          </a:xfrm>
          <a:prstGeom prst="straightConnector1">
            <a:avLst/>
          </a:prstGeom>
          <a:noFill/>
          <a:ln w="50800" cap="flat" cmpd="sng">
            <a:solidFill>
              <a:srgbClr val="666666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619" name="Google Shape;619;p120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81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9">
  <p:cSld name="CUSTOM_19">
    <p:bg>
      <p:bgPr>
        <a:solidFill>
          <a:srgbClr val="EFEFEF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21"/>
          <p:cNvSpPr>
            <a:spLocks noGrp="1"/>
          </p:cNvSpPr>
          <p:nvPr>
            <p:ph type="pic" idx="2"/>
          </p:nvPr>
        </p:nvSpPr>
        <p:spPr>
          <a:xfrm>
            <a:off x="2336555" y="1379000"/>
            <a:ext cx="5075351" cy="10855201"/>
          </a:xfrm>
          <a:prstGeom prst="rect">
            <a:avLst/>
          </a:prstGeom>
          <a:noFill/>
          <a:ln>
            <a:noFill/>
          </a:ln>
        </p:spPr>
      </p:sp>
      <p:sp>
        <p:nvSpPr>
          <p:cNvPr id="622" name="Google Shape;622;p121"/>
          <p:cNvSpPr>
            <a:spLocks noGrp="1"/>
          </p:cNvSpPr>
          <p:nvPr>
            <p:ph type="pic" idx="3"/>
          </p:nvPr>
        </p:nvSpPr>
        <p:spPr>
          <a:xfrm>
            <a:off x="9679956" y="1379000"/>
            <a:ext cx="5075351" cy="10855201"/>
          </a:xfrm>
          <a:prstGeom prst="rect">
            <a:avLst/>
          </a:prstGeom>
          <a:noFill/>
          <a:ln>
            <a:noFill/>
          </a:ln>
        </p:spPr>
      </p:sp>
      <p:sp>
        <p:nvSpPr>
          <p:cNvPr id="623" name="Google Shape;623;p121"/>
          <p:cNvSpPr>
            <a:spLocks noGrp="1"/>
          </p:cNvSpPr>
          <p:nvPr>
            <p:ph type="pic" idx="4"/>
          </p:nvPr>
        </p:nvSpPr>
        <p:spPr>
          <a:xfrm>
            <a:off x="17023356" y="1379000"/>
            <a:ext cx="5075352" cy="10855201"/>
          </a:xfrm>
          <a:prstGeom prst="rect">
            <a:avLst/>
          </a:prstGeom>
          <a:noFill/>
          <a:ln>
            <a:noFill/>
          </a:ln>
        </p:spPr>
      </p:sp>
      <p:sp>
        <p:nvSpPr>
          <p:cNvPr id="624" name="Google Shape;624;p121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2640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9_2">
  <p:cSld name="CUSTOM_19_2">
    <p:bg>
      <p:bgPr>
        <a:solidFill>
          <a:srgbClr val="E57360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22"/>
          <p:cNvSpPr>
            <a:spLocks noGrp="1"/>
          </p:cNvSpPr>
          <p:nvPr>
            <p:ph type="pic" idx="2"/>
          </p:nvPr>
        </p:nvSpPr>
        <p:spPr>
          <a:xfrm>
            <a:off x="2336555" y="1379000"/>
            <a:ext cx="5075351" cy="10855201"/>
          </a:xfrm>
          <a:prstGeom prst="rect">
            <a:avLst/>
          </a:prstGeom>
          <a:noFill/>
          <a:ln>
            <a:noFill/>
          </a:ln>
        </p:spPr>
      </p:sp>
      <p:sp>
        <p:nvSpPr>
          <p:cNvPr id="627" name="Google Shape;627;p122"/>
          <p:cNvSpPr>
            <a:spLocks noGrp="1"/>
          </p:cNvSpPr>
          <p:nvPr>
            <p:ph type="pic" idx="3"/>
          </p:nvPr>
        </p:nvSpPr>
        <p:spPr>
          <a:xfrm>
            <a:off x="9679956" y="1379000"/>
            <a:ext cx="5075351" cy="10855201"/>
          </a:xfrm>
          <a:prstGeom prst="rect">
            <a:avLst/>
          </a:prstGeom>
          <a:noFill/>
          <a:ln>
            <a:noFill/>
          </a:ln>
        </p:spPr>
      </p:sp>
      <p:sp>
        <p:nvSpPr>
          <p:cNvPr id="628" name="Google Shape;628;p122"/>
          <p:cNvSpPr>
            <a:spLocks noGrp="1"/>
          </p:cNvSpPr>
          <p:nvPr>
            <p:ph type="pic" idx="4"/>
          </p:nvPr>
        </p:nvSpPr>
        <p:spPr>
          <a:xfrm>
            <a:off x="17023356" y="1379000"/>
            <a:ext cx="5075352" cy="10855201"/>
          </a:xfrm>
          <a:prstGeom prst="rect">
            <a:avLst/>
          </a:prstGeom>
          <a:noFill/>
          <a:ln>
            <a:noFill/>
          </a:ln>
        </p:spPr>
      </p:sp>
      <p:sp>
        <p:nvSpPr>
          <p:cNvPr id="629" name="Google Shape;629;p122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968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9_1">
  <p:cSld name="CUSTOM_19_1">
    <p:bg>
      <p:bgPr>
        <a:solidFill>
          <a:srgbClr val="F9EDE5"/>
        </a:solid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23"/>
          <p:cNvSpPr/>
          <p:nvPr/>
        </p:nvSpPr>
        <p:spPr>
          <a:xfrm rot="-5400000">
            <a:off x="9424706" y="-1211385"/>
            <a:ext cx="13828801" cy="1615036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372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123"/>
          <p:cNvSpPr/>
          <p:nvPr/>
        </p:nvSpPr>
        <p:spPr>
          <a:xfrm rot="-5400000">
            <a:off x="-2769743" y="2709156"/>
            <a:ext cx="13808800" cy="828928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372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23"/>
          <p:cNvSpPr>
            <a:spLocks noGrp="1"/>
          </p:cNvSpPr>
          <p:nvPr>
            <p:ph type="pic" idx="2"/>
          </p:nvPr>
        </p:nvSpPr>
        <p:spPr>
          <a:xfrm>
            <a:off x="2088034" y="2503187"/>
            <a:ext cx="4256490" cy="9101599"/>
          </a:xfrm>
          <a:prstGeom prst="rect">
            <a:avLst/>
          </a:prstGeom>
          <a:noFill/>
          <a:ln>
            <a:noFill/>
          </a:ln>
        </p:spPr>
      </p:sp>
      <p:sp>
        <p:nvSpPr>
          <p:cNvPr id="634" name="Google Shape;634;p123"/>
          <p:cNvSpPr>
            <a:spLocks noGrp="1"/>
          </p:cNvSpPr>
          <p:nvPr>
            <p:ph type="pic" idx="3"/>
          </p:nvPr>
        </p:nvSpPr>
        <p:spPr>
          <a:xfrm>
            <a:off x="10976088" y="2458653"/>
            <a:ext cx="10991935" cy="6222401"/>
          </a:xfrm>
          <a:prstGeom prst="rect">
            <a:avLst/>
          </a:prstGeom>
          <a:noFill/>
          <a:ln>
            <a:noFill/>
          </a:ln>
        </p:spPr>
      </p:sp>
      <p:sp>
        <p:nvSpPr>
          <p:cNvPr id="635" name="Google Shape;635;p123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1799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20">
  <p:cSld name="CUSTOM_20">
    <p:bg>
      <p:bgPr>
        <a:solidFill>
          <a:srgbClr val="E57360"/>
        </a:solid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24"/>
          <p:cNvSpPr>
            <a:spLocks noGrp="1"/>
          </p:cNvSpPr>
          <p:nvPr>
            <p:ph type="pic" idx="2"/>
          </p:nvPr>
        </p:nvSpPr>
        <p:spPr>
          <a:xfrm>
            <a:off x="2512043" y="2317333"/>
            <a:ext cx="4280458" cy="9101599"/>
          </a:xfrm>
          <a:prstGeom prst="rect">
            <a:avLst/>
          </a:prstGeom>
          <a:noFill/>
          <a:ln>
            <a:noFill/>
          </a:ln>
        </p:spPr>
      </p:sp>
      <p:sp>
        <p:nvSpPr>
          <p:cNvPr id="638" name="Google Shape;638;p124"/>
          <p:cNvSpPr>
            <a:spLocks noGrp="1"/>
          </p:cNvSpPr>
          <p:nvPr>
            <p:ph type="pic" idx="3"/>
          </p:nvPr>
        </p:nvSpPr>
        <p:spPr>
          <a:xfrm>
            <a:off x="9376177" y="2317333"/>
            <a:ext cx="12779053" cy="9101599"/>
          </a:xfrm>
          <a:prstGeom prst="rect">
            <a:avLst/>
          </a:prstGeom>
          <a:noFill/>
          <a:ln>
            <a:noFill/>
          </a:ln>
        </p:spPr>
      </p:sp>
      <p:sp>
        <p:nvSpPr>
          <p:cNvPr id="639" name="Google Shape;639;p124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931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21">
  <p:cSld name="CUSTOM_21">
    <p:bg>
      <p:bgPr>
        <a:solidFill>
          <a:srgbClr val="000000"/>
        </a:solidFill>
        <a:effectLst/>
      </p:bgPr>
    </p:bg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25"/>
          <p:cNvSpPr>
            <a:spLocks noGrp="1"/>
          </p:cNvSpPr>
          <p:nvPr>
            <p:ph type="pic" idx="2"/>
          </p:nvPr>
        </p:nvSpPr>
        <p:spPr>
          <a:xfrm>
            <a:off x="5525992" y="2488533"/>
            <a:ext cx="13299129" cy="8335200"/>
          </a:xfrm>
          <a:prstGeom prst="rect">
            <a:avLst/>
          </a:prstGeom>
          <a:noFill/>
          <a:ln>
            <a:noFill/>
          </a:ln>
        </p:spPr>
      </p:sp>
      <p:sp>
        <p:nvSpPr>
          <p:cNvPr id="642" name="Google Shape;642;p125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804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22_1">
  <p:cSld name="CUSTOM_22_1">
    <p:bg>
      <p:bgPr>
        <a:solidFill>
          <a:srgbClr val="EFEFEF"/>
        </a:soli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26"/>
          <p:cNvSpPr>
            <a:spLocks noGrp="1"/>
          </p:cNvSpPr>
          <p:nvPr>
            <p:ph type="pic" idx="2"/>
          </p:nvPr>
        </p:nvSpPr>
        <p:spPr>
          <a:xfrm>
            <a:off x="17812745" y="1379000"/>
            <a:ext cx="5075352" cy="10855201"/>
          </a:xfrm>
          <a:prstGeom prst="rect">
            <a:avLst/>
          </a:prstGeom>
          <a:noFill/>
          <a:ln>
            <a:noFill/>
          </a:ln>
        </p:spPr>
      </p:sp>
      <p:sp>
        <p:nvSpPr>
          <p:cNvPr id="645" name="Google Shape;645;p126"/>
          <p:cNvSpPr>
            <a:spLocks noGrp="1"/>
          </p:cNvSpPr>
          <p:nvPr>
            <p:ph type="pic" idx="3"/>
          </p:nvPr>
        </p:nvSpPr>
        <p:spPr>
          <a:xfrm>
            <a:off x="11051376" y="1379000"/>
            <a:ext cx="5075352" cy="10855201"/>
          </a:xfrm>
          <a:prstGeom prst="rect">
            <a:avLst/>
          </a:prstGeom>
          <a:noFill/>
          <a:ln>
            <a:noFill/>
          </a:ln>
        </p:spPr>
      </p:sp>
      <p:sp>
        <p:nvSpPr>
          <p:cNvPr id="646" name="Google Shape;646;p126"/>
          <p:cNvSpPr txBox="1">
            <a:spLocks noGrp="1"/>
          </p:cNvSpPr>
          <p:nvPr>
            <p:ph type="body" idx="1"/>
          </p:nvPr>
        </p:nvSpPr>
        <p:spPr>
          <a:xfrm>
            <a:off x="1848766" y="780601"/>
            <a:ext cx="8609642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1217524" lvl="1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1826285" lvl="2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2435047" lvl="3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3043809" lvl="4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47" name="Google Shape;647;p126"/>
          <p:cNvSpPr txBox="1">
            <a:spLocks noGrp="1"/>
          </p:cNvSpPr>
          <p:nvPr>
            <p:ph type="body" idx="4"/>
          </p:nvPr>
        </p:nvSpPr>
        <p:spPr>
          <a:xfrm>
            <a:off x="1852359" y="10320201"/>
            <a:ext cx="5240724" cy="21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48" name="Google Shape;648;p126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2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24_1">
  <p:cSld name="CUSTOM_24_1">
    <p:bg>
      <p:bgPr>
        <a:solidFill>
          <a:srgbClr val="000000"/>
        </a:solidFill>
        <a:effectLst/>
      </p:bgPr>
    </p:bg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27"/>
          <p:cNvSpPr txBox="1">
            <a:spLocks noGrp="1"/>
          </p:cNvSpPr>
          <p:nvPr>
            <p:ph type="body" idx="1"/>
          </p:nvPr>
        </p:nvSpPr>
        <p:spPr>
          <a:xfrm>
            <a:off x="1848766" y="780601"/>
            <a:ext cx="3918559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598">
                <a:solidFill>
                  <a:srgbClr val="FFFFFF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1217524" lvl="1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598">
                <a:solidFill>
                  <a:srgbClr val="FFFFFF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1826285" lvl="2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598">
                <a:solidFill>
                  <a:srgbClr val="FFFFFF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2435047" lvl="3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598">
                <a:solidFill>
                  <a:srgbClr val="FFFFFF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3043809" lvl="4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598">
                <a:solidFill>
                  <a:srgbClr val="FFFFFF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51" name="Google Shape;651;p127"/>
          <p:cNvSpPr txBox="1">
            <a:spLocks noGrp="1"/>
          </p:cNvSpPr>
          <p:nvPr>
            <p:ph type="body" idx="2"/>
          </p:nvPr>
        </p:nvSpPr>
        <p:spPr>
          <a:xfrm>
            <a:off x="14621426" y="780601"/>
            <a:ext cx="7980917" cy="21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52" name="Google Shape;652;p127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96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s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"/>
          <p:cNvGrpSpPr/>
          <p:nvPr/>
        </p:nvGrpSpPr>
        <p:grpSpPr>
          <a:xfrm>
            <a:off x="21860782" y="12448576"/>
            <a:ext cx="1554250" cy="513575"/>
            <a:chOff x="-86" y="-1"/>
            <a:chExt cx="1554248" cy="513574"/>
          </a:xfrm>
        </p:grpSpPr>
        <p:pic>
          <p:nvPicPr>
            <p:cNvPr id="135" name="f04a74_1d16602e10c540759f5707dbce878626~mv2.jpg" descr="f04a74_1d16602e10c540759f5707dbce878626~mv2.jpg"/>
            <p:cNvPicPr>
              <a:picLocks noChangeAspect="1"/>
            </p:cNvPicPr>
            <p:nvPr/>
          </p:nvPicPr>
          <p:blipFill>
            <a:blip r:embed="rId2"/>
            <a:srcRect l="2111" t="28096" r="2072" b="28070"/>
            <a:stretch>
              <a:fillRect/>
            </a:stretch>
          </p:blipFill>
          <p:spPr>
            <a:xfrm>
              <a:off x="-87" y="-2"/>
              <a:ext cx="1554250" cy="513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596" extrusionOk="0">
                  <a:moveTo>
                    <a:pt x="112" y="0"/>
                  </a:moveTo>
                  <a:cubicBezTo>
                    <a:pt x="90" y="-1"/>
                    <a:pt x="71" y="9"/>
                    <a:pt x="56" y="17"/>
                  </a:cubicBezTo>
                  <a:cubicBezTo>
                    <a:pt x="41" y="28"/>
                    <a:pt x="29" y="33"/>
                    <a:pt x="18" y="50"/>
                  </a:cubicBezTo>
                  <a:cubicBezTo>
                    <a:pt x="15" y="57"/>
                    <a:pt x="9" y="75"/>
                    <a:pt x="7" y="83"/>
                  </a:cubicBezTo>
                  <a:cubicBezTo>
                    <a:pt x="-20" y="190"/>
                    <a:pt x="34" y="403"/>
                    <a:pt x="167" y="751"/>
                  </a:cubicBezTo>
                  <a:cubicBezTo>
                    <a:pt x="265" y="1008"/>
                    <a:pt x="816" y="4647"/>
                    <a:pt x="1390" y="8828"/>
                  </a:cubicBezTo>
                  <a:cubicBezTo>
                    <a:pt x="1964" y="13009"/>
                    <a:pt x="2474" y="16579"/>
                    <a:pt x="2525" y="16772"/>
                  </a:cubicBezTo>
                  <a:cubicBezTo>
                    <a:pt x="2576" y="16966"/>
                    <a:pt x="2667" y="17123"/>
                    <a:pt x="2729" y="17123"/>
                  </a:cubicBezTo>
                  <a:cubicBezTo>
                    <a:pt x="2791" y="17123"/>
                    <a:pt x="3337" y="13609"/>
                    <a:pt x="3941" y="9312"/>
                  </a:cubicBezTo>
                  <a:cubicBezTo>
                    <a:pt x="4369" y="6266"/>
                    <a:pt x="4685" y="4149"/>
                    <a:pt x="4911" y="2770"/>
                  </a:cubicBezTo>
                  <a:cubicBezTo>
                    <a:pt x="4925" y="2671"/>
                    <a:pt x="4944" y="2532"/>
                    <a:pt x="4944" y="2503"/>
                  </a:cubicBezTo>
                  <a:cubicBezTo>
                    <a:pt x="4944" y="2455"/>
                    <a:pt x="4956" y="2393"/>
                    <a:pt x="4972" y="2353"/>
                  </a:cubicBezTo>
                  <a:cubicBezTo>
                    <a:pt x="4976" y="2342"/>
                    <a:pt x="4979" y="2318"/>
                    <a:pt x="4983" y="2303"/>
                  </a:cubicBezTo>
                  <a:cubicBezTo>
                    <a:pt x="4988" y="2273"/>
                    <a:pt x="4995" y="2260"/>
                    <a:pt x="4999" y="2236"/>
                  </a:cubicBezTo>
                  <a:cubicBezTo>
                    <a:pt x="5001" y="2222"/>
                    <a:pt x="4999" y="2214"/>
                    <a:pt x="4999" y="2203"/>
                  </a:cubicBezTo>
                  <a:cubicBezTo>
                    <a:pt x="4999" y="2164"/>
                    <a:pt x="5007" y="2126"/>
                    <a:pt x="5016" y="2119"/>
                  </a:cubicBezTo>
                  <a:cubicBezTo>
                    <a:pt x="5023" y="2078"/>
                    <a:pt x="5031" y="2042"/>
                    <a:pt x="5038" y="2003"/>
                  </a:cubicBezTo>
                  <a:cubicBezTo>
                    <a:pt x="5038" y="1993"/>
                    <a:pt x="5038" y="1996"/>
                    <a:pt x="5038" y="1986"/>
                  </a:cubicBezTo>
                  <a:cubicBezTo>
                    <a:pt x="5038" y="1727"/>
                    <a:pt x="5140" y="1280"/>
                    <a:pt x="5253" y="984"/>
                  </a:cubicBezTo>
                  <a:cubicBezTo>
                    <a:pt x="5263" y="951"/>
                    <a:pt x="5277" y="890"/>
                    <a:pt x="5286" y="868"/>
                  </a:cubicBezTo>
                  <a:lnTo>
                    <a:pt x="5424" y="517"/>
                  </a:lnTo>
                  <a:cubicBezTo>
                    <a:pt x="5438" y="446"/>
                    <a:pt x="5435" y="399"/>
                    <a:pt x="5418" y="350"/>
                  </a:cubicBezTo>
                  <a:cubicBezTo>
                    <a:pt x="5401" y="303"/>
                    <a:pt x="5382" y="262"/>
                    <a:pt x="5352" y="234"/>
                  </a:cubicBezTo>
                  <a:lnTo>
                    <a:pt x="4806" y="234"/>
                  </a:lnTo>
                  <a:cubicBezTo>
                    <a:pt x="4387" y="233"/>
                    <a:pt x="4085" y="354"/>
                    <a:pt x="4085" y="517"/>
                  </a:cubicBezTo>
                  <a:cubicBezTo>
                    <a:pt x="4085" y="549"/>
                    <a:pt x="4091" y="572"/>
                    <a:pt x="4096" y="601"/>
                  </a:cubicBezTo>
                  <a:cubicBezTo>
                    <a:pt x="4119" y="666"/>
                    <a:pt x="4141" y="717"/>
                    <a:pt x="4156" y="717"/>
                  </a:cubicBezTo>
                  <a:cubicBezTo>
                    <a:pt x="4173" y="717"/>
                    <a:pt x="4196" y="755"/>
                    <a:pt x="4206" y="784"/>
                  </a:cubicBezTo>
                  <a:cubicBezTo>
                    <a:pt x="4209" y="794"/>
                    <a:pt x="4222" y="792"/>
                    <a:pt x="4228" y="801"/>
                  </a:cubicBezTo>
                  <a:cubicBezTo>
                    <a:pt x="4300" y="808"/>
                    <a:pt x="4379" y="934"/>
                    <a:pt x="4410" y="1085"/>
                  </a:cubicBezTo>
                  <a:cubicBezTo>
                    <a:pt x="4453" y="1296"/>
                    <a:pt x="3054" y="11863"/>
                    <a:pt x="2927" y="12283"/>
                  </a:cubicBezTo>
                  <a:cubicBezTo>
                    <a:pt x="2915" y="12324"/>
                    <a:pt x="2595" y="10167"/>
                    <a:pt x="2222" y="7493"/>
                  </a:cubicBezTo>
                  <a:cubicBezTo>
                    <a:pt x="1849" y="4819"/>
                    <a:pt x="1467" y="2280"/>
                    <a:pt x="1368" y="1852"/>
                  </a:cubicBezTo>
                  <a:cubicBezTo>
                    <a:pt x="1156" y="939"/>
                    <a:pt x="819" y="356"/>
                    <a:pt x="337" y="83"/>
                  </a:cubicBezTo>
                  <a:cubicBezTo>
                    <a:pt x="241" y="29"/>
                    <a:pt x="166" y="2"/>
                    <a:pt x="112" y="0"/>
                  </a:cubicBezTo>
                  <a:close/>
                  <a:moveTo>
                    <a:pt x="17701" y="267"/>
                  </a:moveTo>
                  <a:cubicBezTo>
                    <a:pt x="17691" y="271"/>
                    <a:pt x="17669" y="281"/>
                    <a:pt x="17662" y="284"/>
                  </a:cubicBezTo>
                  <a:cubicBezTo>
                    <a:pt x="17607" y="305"/>
                    <a:pt x="17548" y="440"/>
                    <a:pt x="17546" y="551"/>
                  </a:cubicBezTo>
                  <a:cubicBezTo>
                    <a:pt x="17546" y="570"/>
                    <a:pt x="17593" y="721"/>
                    <a:pt x="17651" y="884"/>
                  </a:cubicBezTo>
                  <a:cubicBezTo>
                    <a:pt x="17709" y="1048"/>
                    <a:pt x="17756" y="1219"/>
                    <a:pt x="17756" y="1252"/>
                  </a:cubicBezTo>
                  <a:cubicBezTo>
                    <a:pt x="17756" y="1284"/>
                    <a:pt x="17767" y="1302"/>
                    <a:pt x="17778" y="1302"/>
                  </a:cubicBezTo>
                  <a:cubicBezTo>
                    <a:pt x="17788" y="1302"/>
                    <a:pt x="17794" y="1346"/>
                    <a:pt x="17794" y="1402"/>
                  </a:cubicBezTo>
                  <a:cubicBezTo>
                    <a:pt x="17794" y="1458"/>
                    <a:pt x="17806" y="1577"/>
                    <a:pt x="17822" y="1669"/>
                  </a:cubicBezTo>
                  <a:cubicBezTo>
                    <a:pt x="17847" y="1813"/>
                    <a:pt x="17855" y="3097"/>
                    <a:pt x="17849" y="4039"/>
                  </a:cubicBezTo>
                  <a:cubicBezTo>
                    <a:pt x="17855" y="5117"/>
                    <a:pt x="17860" y="6561"/>
                    <a:pt x="17860" y="8661"/>
                  </a:cubicBezTo>
                  <a:cubicBezTo>
                    <a:pt x="17860" y="15636"/>
                    <a:pt x="17850" y="15979"/>
                    <a:pt x="17673" y="16355"/>
                  </a:cubicBezTo>
                  <a:cubicBezTo>
                    <a:pt x="17571" y="16571"/>
                    <a:pt x="17503" y="16809"/>
                    <a:pt x="17524" y="16872"/>
                  </a:cubicBezTo>
                  <a:cubicBezTo>
                    <a:pt x="17565" y="16994"/>
                    <a:pt x="19161" y="17043"/>
                    <a:pt x="19161" y="16922"/>
                  </a:cubicBezTo>
                  <a:cubicBezTo>
                    <a:pt x="19161" y="16884"/>
                    <a:pt x="19076" y="16598"/>
                    <a:pt x="18974" y="16288"/>
                  </a:cubicBezTo>
                  <a:cubicBezTo>
                    <a:pt x="18805" y="15777"/>
                    <a:pt x="18792" y="15352"/>
                    <a:pt x="18792" y="11665"/>
                  </a:cubicBezTo>
                  <a:cubicBezTo>
                    <a:pt x="18792" y="7613"/>
                    <a:pt x="18790" y="7591"/>
                    <a:pt x="19034" y="7009"/>
                  </a:cubicBezTo>
                  <a:cubicBezTo>
                    <a:pt x="19169" y="6688"/>
                    <a:pt x="19375" y="6425"/>
                    <a:pt x="19492" y="6425"/>
                  </a:cubicBezTo>
                  <a:cubicBezTo>
                    <a:pt x="19884" y="6425"/>
                    <a:pt x="20091" y="6779"/>
                    <a:pt x="20191" y="8077"/>
                  </a:cubicBezTo>
                  <a:cubicBezTo>
                    <a:pt x="20195" y="8119"/>
                    <a:pt x="20194" y="8150"/>
                    <a:pt x="20197" y="8194"/>
                  </a:cubicBezTo>
                  <a:cubicBezTo>
                    <a:pt x="20200" y="8211"/>
                    <a:pt x="20204" y="8238"/>
                    <a:pt x="20208" y="8244"/>
                  </a:cubicBezTo>
                  <a:cubicBezTo>
                    <a:pt x="20211" y="8250"/>
                    <a:pt x="20217" y="8332"/>
                    <a:pt x="20219" y="8494"/>
                  </a:cubicBezTo>
                  <a:cubicBezTo>
                    <a:pt x="20265" y="9355"/>
                    <a:pt x="20280" y="10539"/>
                    <a:pt x="20280" y="12183"/>
                  </a:cubicBezTo>
                  <a:cubicBezTo>
                    <a:pt x="20280" y="14364"/>
                    <a:pt x="20276" y="15317"/>
                    <a:pt x="20230" y="15804"/>
                  </a:cubicBezTo>
                  <a:lnTo>
                    <a:pt x="20230" y="15821"/>
                  </a:lnTo>
                  <a:lnTo>
                    <a:pt x="20224" y="15838"/>
                  </a:lnTo>
                  <a:cubicBezTo>
                    <a:pt x="20197" y="16108"/>
                    <a:pt x="20154" y="16221"/>
                    <a:pt x="20092" y="16338"/>
                  </a:cubicBezTo>
                  <a:cubicBezTo>
                    <a:pt x="20043" y="16432"/>
                    <a:pt x="19999" y="16534"/>
                    <a:pt x="19965" y="16622"/>
                  </a:cubicBezTo>
                  <a:cubicBezTo>
                    <a:pt x="19950" y="16681"/>
                    <a:pt x="19938" y="16743"/>
                    <a:pt x="19938" y="16806"/>
                  </a:cubicBezTo>
                  <a:cubicBezTo>
                    <a:pt x="19938" y="16833"/>
                    <a:pt x="19942" y="16867"/>
                    <a:pt x="19943" y="16889"/>
                  </a:cubicBezTo>
                  <a:cubicBezTo>
                    <a:pt x="20044" y="16949"/>
                    <a:pt x="20361" y="16989"/>
                    <a:pt x="20742" y="16989"/>
                  </a:cubicBezTo>
                  <a:cubicBezTo>
                    <a:pt x="21203" y="16989"/>
                    <a:pt x="21580" y="16918"/>
                    <a:pt x="21580" y="16839"/>
                  </a:cubicBezTo>
                  <a:cubicBezTo>
                    <a:pt x="21580" y="16760"/>
                    <a:pt x="21501" y="16532"/>
                    <a:pt x="21398" y="16338"/>
                  </a:cubicBezTo>
                  <a:cubicBezTo>
                    <a:pt x="21226" y="16013"/>
                    <a:pt x="21211" y="15685"/>
                    <a:pt x="21211" y="11999"/>
                  </a:cubicBezTo>
                  <a:cubicBezTo>
                    <a:pt x="21211" y="7347"/>
                    <a:pt x="21070" y="5985"/>
                    <a:pt x="20516" y="5190"/>
                  </a:cubicBezTo>
                  <a:cubicBezTo>
                    <a:pt x="20128" y="4633"/>
                    <a:pt x="19385" y="4603"/>
                    <a:pt x="19045" y="5140"/>
                  </a:cubicBezTo>
                  <a:lnTo>
                    <a:pt x="18792" y="5557"/>
                  </a:lnTo>
                  <a:lnTo>
                    <a:pt x="18792" y="3621"/>
                  </a:lnTo>
                  <a:cubicBezTo>
                    <a:pt x="18792" y="1107"/>
                    <a:pt x="18639" y="494"/>
                    <a:pt x="17971" y="300"/>
                  </a:cubicBezTo>
                  <a:cubicBezTo>
                    <a:pt x="17861" y="268"/>
                    <a:pt x="17773" y="261"/>
                    <a:pt x="17701" y="267"/>
                  </a:cubicBezTo>
                  <a:close/>
                  <a:moveTo>
                    <a:pt x="9060" y="4739"/>
                  </a:moveTo>
                  <a:cubicBezTo>
                    <a:pt x="8635" y="4739"/>
                    <a:pt x="8631" y="4740"/>
                    <a:pt x="8823" y="5223"/>
                  </a:cubicBezTo>
                  <a:cubicBezTo>
                    <a:pt x="8933" y="5498"/>
                    <a:pt x="9347" y="8152"/>
                    <a:pt x="9766" y="11215"/>
                  </a:cubicBezTo>
                  <a:cubicBezTo>
                    <a:pt x="10210" y="14462"/>
                    <a:pt x="10389" y="15815"/>
                    <a:pt x="10438" y="16622"/>
                  </a:cubicBezTo>
                  <a:cubicBezTo>
                    <a:pt x="10457" y="16794"/>
                    <a:pt x="10465" y="16982"/>
                    <a:pt x="10455" y="17089"/>
                  </a:cubicBezTo>
                  <a:cubicBezTo>
                    <a:pt x="10453" y="17309"/>
                    <a:pt x="10442" y="17511"/>
                    <a:pt x="10421" y="17723"/>
                  </a:cubicBezTo>
                  <a:cubicBezTo>
                    <a:pt x="10283" y="19142"/>
                    <a:pt x="9993" y="20143"/>
                    <a:pt x="9667" y="20360"/>
                  </a:cubicBezTo>
                  <a:cubicBezTo>
                    <a:pt x="9365" y="20561"/>
                    <a:pt x="9252" y="20905"/>
                    <a:pt x="9341" y="21345"/>
                  </a:cubicBezTo>
                  <a:cubicBezTo>
                    <a:pt x="9364" y="21455"/>
                    <a:pt x="9428" y="21535"/>
                    <a:pt x="9512" y="21579"/>
                  </a:cubicBezTo>
                  <a:cubicBezTo>
                    <a:pt x="9513" y="21579"/>
                    <a:pt x="9517" y="21578"/>
                    <a:pt x="9518" y="21579"/>
                  </a:cubicBezTo>
                  <a:cubicBezTo>
                    <a:pt x="9602" y="21587"/>
                    <a:pt x="9680" y="21599"/>
                    <a:pt x="9848" y="21595"/>
                  </a:cubicBezTo>
                  <a:lnTo>
                    <a:pt x="9904" y="21595"/>
                  </a:lnTo>
                  <a:cubicBezTo>
                    <a:pt x="10099" y="21540"/>
                    <a:pt x="10294" y="21407"/>
                    <a:pt x="10394" y="21195"/>
                  </a:cubicBezTo>
                  <a:cubicBezTo>
                    <a:pt x="10696" y="20555"/>
                    <a:pt x="10884" y="19280"/>
                    <a:pt x="11722" y="12283"/>
                  </a:cubicBezTo>
                  <a:cubicBezTo>
                    <a:pt x="12135" y="8833"/>
                    <a:pt x="12536" y="5802"/>
                    <a:pt x="12609" y="5557"/>
                  </a:cubicBezTo>
                  <a:cubicBezTo>
                    <a:pt x="12682" y="5313"/>
                    <a:pt x="12741" y="5055"/>
                    <a:pt x="12741" y="4990"/>
                  </a:cubicBezTo>
                  <a:cubicBezTo>
                    <a:pt x="12741" y="4896"/>
                    <a:pt x="11829" y="4912"/>
                    <a:pt x="11634" y="5007"/>
                  </a:cubicBezTo>
                  <a:cubicBezTo>
                    <a:pt x="11630" y="5021"/>
                    <a:pt x="11625" y="5045"/>
                    <a:pt x="11623" y="5057"/>
                  </a:cubicBezTo>
                  <a:cubicBezTo>
                    <a:pt x="11634" y="5111"/>
                    <a:pt x="11677" y="5215"/>
                    <a:pt x="11738" y="5324"/>
                  </a:cubicBezTo>
                  <a:cubicBezTo>
                    <a:pt x="11884" y="5581"/>
                    <a:pt x="11862" y="5856"/>
                    <a:pt x="11524" y="8711"/>
                  </a:cubicBezTo>
                  <a:cubicBezTo>
                    <a:pt x="11321" y="10426"/>
                    <a:pt x="11124" y="12024"/>
                    <a:pt x="11083" y="12249"/>
                  </a:cubicBezTo>
                  <a:cubicBezTo>
                    <a:pt x="11069" y="12323"/>
                    <a:pt x="11048" y="12330"/>
                    <a:pt x="11028" y="12300"/>
                  </a:cubicBezTo>
                  <a:cubicBezTo>
                    <a:pt x="10968" y="12198"/>
                    <a:pt x="10877" y="11660"/>
                    <a:pt x="10741" y="10597"/>
                  </a:cubicBezTo>
                  <a:cubicBezTo>
                    <a:pt x="10076" y="5383"/>
                    <a:pt x="9895" y="4739"/>
                    <a:pt x="9060" y="4739"/>
                  </a:cubicBezTo>
                  <a:close/>
                  <a:moveTo>
                    <a:pt x="6603" y="4790"/>
                  </a:moveTo>
                  <a:cubicBezTo>
                    <a:pt x="5955" y="4852"/>
                    <a:pt x="5528" y="5418"/>
                    <a:pt x="5528" y="6258"/>
                  </a:cubicBezTo>
                  <a:cubicBezTo>
                    <a:pt x="5528" y="7165"/>
                    <a:pt x="5810" y="7468"/>
                    <a:pt x="6123" y="6909"/>
                  </a:cubicBezTo>
                  <a:cubicBezTo>
                    <a:pt x="6156" y="6851"/>
                    <a:pt x="6192" y="6794"/>
                    <a:pt x="6234" y="6742"/>
                  </a:cubicBezTo>
                  <a:cubicBezTo>
                    <a:pt x="6225" y="6697"/>
                    <a:pt x="6226" y="6687"/>
                    <a:pt x="6234" y="6709"/>
                  </a:cubicBezTo>
                  <a:cubicBezTo>
                    <a:pt x="6246" y="6743"/>
                    <a:pt x="6322" y="6652"/>
                    <a:pt x="6443" y="6458"/>
                  </a:cubicBezTo>
                  <a:cubicBezTo>
                    <a:pt x="6496" y="6374"/>
                    <a:pt x="6890" y="6401"/>
                    <a:pt x="6961" y="6492"/>
                  </a:cubicBezTo>
                  <a:cubicBezTo>
                    <a:pt x="6992" y="6531"/>
                    <a:pt x="7035" y="6631"/>
                    <a:pt x="7077" y="6742"/>
                  </a:cubicBezTo>
                  <a:cubicBezTo>
                    <a:pt x="7294" y="7149"/>
                    <a:pt x="7435" y="7921"/>
                    <a:pt x="7435" y="8862"/>
                  </a:cubicBezTo>
                  <a:cubicBezTo>
                    <a:pt x="7435" y="9339"/>
                    <a:pt x="7430" y="9578"/>
                    <a:pt x="7374" y="9696"/>
                  </a:cubicBezTo>
                  <a:lnTo>
                    <a:pt x="7374" y="9713"/>
                  </a:lnTo>
                  <a:lnTo>
                    <a:pt x="7358" y="9713"/>
                  </a:lnTo>
                  <a:cubicBezTo>
                    <a:pt x="7301" y="9793"/>
                    <a:pt x="7205" y="9813"/>
                    <a:pt x="7033" y="9813"/>
                  </a:cubicBezTo>
                  <a:cubicBezTo>
                    <a:pt x="6456" y="9813"/>
                    <a:pt x="5778" y="10499"/>
                    <a:pt x="5468" y="11398"/>
                  </a:cubicBezTo>
                  <a:cubicBezTo>
                    <a:pt x="5254" y="12017"/>
                    <a:pt x="5203" y="12400"/>
                    <a:pt x="5203" y="13384"/>
                  </a:cubicBezTo>
                  <a:cubicBezTo>
                    <a:pt x="5203" y="14897"/>
                    <a:pt x="5401" y="16137"/>
                    <a:pt x="5738" y="16689"/>
                  </a:cubicBezTo>
                  <a:cubicBezTo>
                    <a:pt x="6106" y="17293"/>
                    <a:pt x="6953" y="17250"/>
                    <a:pt x="7303" y="16605"/>
                  </a:cubicBezTo>
                  <a:cubicBezTo>
                    <a:pt x="7542" y="16164"/>
                    <a:pt x="7616" y="16131"/>
                    <a:pt x="7754" y="16438"/>
                  </a:cubicBezTo>
                  <a:cubicBezTo>
                    <a:pt x="7879" y="16713"/>
                    <a:pt x="8244" y="16995"/>
                    <a:pt x="8487" y="17073"/>
                  </a:cubicBezTo>
                  <a:cubicBezTo>
                    <a:pt x="8607" y="17065"/>
                    <a:pt x="8656" y="17044"/>
                    <a:pt x="8691" y="16939"/>
                  </a:cubicBezTo>
                  <a:cubicBezTo>
                    <a:pt x="8697" y="16923"/>
                    <a:pt x="8697" y="16906"/>
                    <a:pt x="8702" y="16889"/>
                  </a:cubicBezTo>
                  <a:cubicBezTo>
                    <a:pt x="8685" y="16744"/>
                    <a:pt x="8633" y="16528"/>
                    <a:pt x="8559" y="16305"/>
                  </a:cubicBezTo>
                  <a:cubicBezTo>
                    <a:pt x="8382" y="15768"/>
                    <a:pt x="8366" y="15401"/>
                    <a:pt x="8366" y="11916"/>
                  </a:cubicBezTo>
                  <a:cubicBezTo>
                    <a:pt x="8366" y="7761"/>
                    <a:pt x="8288" y="6788"/>
                    <a:pt x="7859" y="5591"/>
                  </a:cubicBezTo>
                  <a:cubicBezTo>
                    <a:pt x="7644" y="4990"/>
                    <a:pt x="7505" y="4863"/>
                    <a:pt x="6895" y="4790"/>
                  </a:cubicBezTo>
                  <a:cubicBezTo>
                    <a:pt x="6794" y="4777"/>
                    <a:pt x="6695" y="4781"/>
                    <a:pt x="6603" y="4790"/>
                  </a:cubicBezTo>
                  <a:close/>
                  <a:moveTo>
                    <a:pt x="13507" y="5023"/>
                  </a:moveTo>
                  <a:cubicBezTo>
                    <a:pt x="13004" y="5023"/>
                    <a:pt x="12985" y="5038"/>
                    <a:pt x="13182" y="5457"/>
                  </a:cubicBezTo>
                  <a:cubicBezTo>
                    <a:pt x="13378" y="5872"/>
                    <a:pt x="13392" y="6091"/>
                    <a:pt x="13392" y="9613"/>
                  </a:cubicBezTo>
                  <a:cubicBezTo>
                    <a:pt x="13392" y="11657"/>
                    <a:pt x="13430" y="13758"/>
                    <a:pt x="13480" y="14286"/>
                  </a:cubicBezTo>
                  <a:cubicBezTo>
                    <a:pt x="13580" y="15347"/>
                    <a:pt x="13899" y="16498"/>
                    <a:pt x="14185" y="16856"/>
                  </a:cubicBezTo>
                  <a:cubicBezTo>
                    <a:pt x="14506" y="17257"/>
                    <a:pt x="15337" y="17155"/>
                    <a:pt x="15645" y="16672"/>
                  </a:cubicBezTo>
                  <a:cubicBezTo>
                    <a:pt x="15757" y="16497"/>
                    <a:pt x="15840" y="16394"/>
                    <a:pt x="15910" y="16372"/>
                  </a:cubicBezTo>
                  <a:cubicBezTo>
                    <a:pt x="15924" y="16341"/>
                    <a:pt x="15949" y="16342"/>
                    <a:pt x="15970" y="16372"/>
                  </a:cubicBezTo>
                  <a:cubicBezTo>
                    <a:pt x="16017" y="16388"/>
                    <a:pt x="16061" y="16449"/>
                    <a:pt x="16108" y="16539"/>
                  </a:cubicBezTo>
                  <a:cubicBezTo>
                    <a:pt x="16228" y="16765"/>
                    <a:pt x="16582" y="17005"/>
                    <a:pt x="16836" y="17089"/>
                  </a:cubicBezTo>
                  <a:cubicBezTo>
                    <a:pt x="16990" y="17084"/>
                    <a:pt x="17044" y="17051"/>
                    <a:pt x="17078" y="16956"/>
                  </a:cubicBezTo>
                  <a:cubicBezTo>
                    <a:pt x="17086" y="16933"/>
                    <a:pt x="17094" y="16925"/>
                    <a:pt x="17100" y="16906"/>
                  </a:cubicBezTo>
                  <a:cubicBezTo>
                    <a:pt x="17071" y="16755"/>
                    <a:pt x="17005" y="16517"/>
                    <a:pt x="16929" y="16288"/>
                  </a:cubicBezTo>
                  <a:cubicBezTo>
                    <a:pt x="16758" y="15769"/>
                    <a:pt x="16742" y="15342"/>
                    <a:pt x="16742" y="10931"/>
                  </a:cubicBezTo>
                  <a:cubicBezTo>
                    <a:pt x="16742" y="6520"/>
                    <a:pt x="16758" y="6093"/>
                    <a:pt x="16929" y="5574"/>
                  </a:cubicBezTo>
                  <a:lnTo>
                    <a:pt x="17117" y="5023"/>
                  </a:lnTo>
                  <a:lnTo>
                    <a:pt x="16257" y="5023"/>
                  </a:lnTo>
                  <a:cubicBezTo>
                    <a:pt x="15454" y="5023"/>
                    <a:pt x="15413" y="5047"/>
                    <a:pt x="15607" y="5457"/>
                  </a:cubicBezTo>
                  <a:cubicBezTo>
                    <a:pt x="15805" y="5878"/>
                    <a:pt x="15811" y="6073"/>
                    <a:pt x="15811" y="10230"/>
                  </a:cubicBezTo>
                  <a:cubicBezTo>
                    <a:pt x="15811" y="12269"/>
                    <a:pt x="15809" y="13342"/>
                    <a:pt x="15783" y="13968"/>
                  </a:cubicBezTo>
                  <a:lnTo>
                    <a:pt x="15783" y="14352"/>
                  </a:lnTo>
                  <a:lnTo>
                    <a:pt x="15750" y="14469"/>
                  </a:lnTo>
                  <a:cubicBezTo>
                    <a:pt x="15719" y="14734"/>
                    <a:pt x="15675" y="14858"/>
                    <a:pt x="15607" y="15003"/>
                  </a:cubicBezTo>
                  <a:cubicBezTo>
                    <a:pt x="15515" y="15197"/>
                    <a:pt x="15395" y="15313"/>
                    <a:pt x="15271" y="15370"/>
                  </a:cubicBezTo>
                  <a:cubicBezTo>
                    <a:pt x="15164" y="15434"/>
                    <a:pt x="15017" y="15428"/>
                    <a:pt x="14929" y="15354"/>
                  </a:cubicBezTo>
                  <a:cubicBezTo>
                    <a:pt x="14828" y="15296"/>
                    <a:pt x="14739" y="15196"/>
                    <a:pt x="14670" y="15037"/>
                  </a:cubicBezTo>
                  <a:cubicBezTo>
                    <a:pt x="14412" y="14445"/>
                    <a:pt x="14323" y="13040"/>
                    <a:pt x="14323" y="9513"/>
                  </a:cubicBezTo>
                  <a:cubicBezTo>
                    <a:pt x="14323" y="5377"/>
                    <a:pt x="14258" y="5023"/>
                    <a:pt x="13507" y="5023"/>
                  </a:cubicBezTo>
                  <a:close/>
                  <a:moveTo>
                    <a:pt x="7192" y="11515"/>
                  </a:moveTo>
                  <a:lnTo>
                    <a:pt x="7374" y="11515"/>
                  </a:lnTo>
                  <a:lnTo>
                    <a:pt x="7374" y="12884"/>
                  </a:lnTo>
                  <a:cubicBezTo>
                    <a:pt x="7374" y="14200"/>
                    <a:pt x="7376" y="14260"/>
                    <a:pt x="7336" y="14436"/>
                  </a:cubicBezTo>
                  <a:cubicBezTo>
                    <a:pt x="7312" y="14536"/>
                    <a:pt x="7283" y="14644"/>
                    <a:pt x="7270" y="14669"/>
                  </a:cubicBezTo>
                  <a:cubicBezTo>
                    <a:pt x="7256" y="14695"/>
                    <a:pt x="7242" y="14755"/>
                    <a:pt x="7242" y="14803"/>
                  </a:cubicBezTo>
                  <a:cubicBezTo>
                    <a:pt x="7242" y="14851"/>
                    <a:pt x="7234" y="14870"/>
                    <a:pt x="7225" y="14853"/>
                  </a:cubicBezTo>
                  <a:cubicBezTo>
                    <a:pt x="7217" y="14836"/>
                    <a:pt x="7183" y="14927"/>
                    <a:pt x="7148" y="15037"/>
                  </a:cubicBezTo>
                  <a:cubicBezTo>
                    <a:pt x="7113" y="15146"/>
                    <a:pt x="7042" y="15274"/>
                    <a:pt x="6994" y="15320"/>
                  </a:cubicBezTo>
                  <a:cubicBezTo>
                    <a:pt x="6810" y="15498"/>
                    <a:pt x="6688" y="15472"/>
                    <a:pt x="6515" y="15237"/>
                  </a:cubicBezTo>
                  <a:cubicBezTo>
                    <a:pt x="6466" y="15170"/>
                    <a:pt x="6404" y="15058"/>
                    <a:pt x="6382" y="14986"/>
                  </a:cubicBezTo>
                  <a:cubicBezTo>
                    <a:pt x="6244" y="14526"/>
                    <a:pt x="6228" y="14438"/>
                    <a:pt x="6228" y="14269"/>
                  </a:cubicBezTo>
                  <a:cubicBezTo>
                    <a:pt x="6228" y="14170"/>
                    <a:pt x="6216" y="14047"/>
                    <a:pt x="6201" y="13985"/>
                  </a:cubicBezTo>
                  <a:cubicBezTo>
                    <a:pt x="6162" y="13829"/>
                    <a:pt x="6162" y="13181"/>
                    <a:pt x="6201" y="13084"/>
                  </a:cubicBezTo>
                  <a:cubicBezTo>
                    <a:pt x="6216" y="13044"/>
                    <a:pt x="6228" y="12969"/>
                    <a:pt x="6228" y="12917"/>
                  </a:cubicBezTo>
                  <a:cubicBezTo>
                    <a:pt x="6229" y="12776"/>
                    <a:pt x="6455" y="12033"/>
                    <a:pt x="6498" y="12033"/>
                  </a:cubicBezTo>
                  <a:cubicBezTo>
                    <a:pt x="6518" y="12033"/>
                    <a:pt x="6537" y="12010"/>
                    <a:pt x="6537" y="11982"/>
                  </a:cubicBezTo>
                  <a:cubicBezTo>
                    <a:pt x="6537" y="11926"/>
                    <a:pt x="6671" y="11774"/>
                    <a:pt x="6752" y="11732"/>
                  </a:cubicBezTo>
                  <a:cubicBezTo>
                    <a:pt x="6780" y="11717"/>
                    <a:pt x="6811" y="11689"/>
                    <a:pt x="6823" y="11665"/>
                  </a:cubicBezTo>
                  <a:cubicBezTo>
                    <a:pt x="6836" y="11642"/>
                    <a:pt x="6882" y="11627"/>
                    <a:pt x="6928" y="11632"/>
                  </a:cubicBezTo>
                  <a:cubicBezTo>
                    <a:pt x="6974" y="11637"/>
                    <a:pt x="7011" y="11614"/>
                    <a:pt x="7011" y="11582"/>
                  </a:cubicBezTo>
                  <a:cubicBezTo>
                    <a:pt x="7011" y="11547"/>
                    <a:pt x="7083" y="11515"/>
                    <a:pt x="7192" y="115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36" name="Line"/>
            <p:cNvSpPr/>
            <p:nvPr/>
          </p:nvSpPr>
          <p:spPr>
            <a:xfrm>
              <a:off x="399343" y="65661"/>
              <a:ext cx="179399" cy="1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7" name="Circle"/>
            <p:cNvSpPr/>
            <p:nvPr/>
          </p:nvSpPr>
          <p:spPr>
            <a:xfrm>
              <a:off x="1415247" y="423828"/>
              <a:ext cx="24568" cy="24569"/>
            </a:xfrm>
            <a:prstGeom prst="ellipse">
              <a:avLst/>
            </a:prstGeom>
            <a:solidFill>
              <a:srgbClr val="0082CC"/>
            </a:solidFill>
            <a:ln w="25400" cap="flat">
              <a:solidFill>
                <a:srgbClr val="0082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spcBef>
                  <a:spcPts val="0"/>
                </a:spcBef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xfrm>
            <a:off x="968854" y="716070"/>
            <a:ext cx="21005801" cy="12525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defRPr sz="7000" cap="all">
                <a:solidFill>
                  <a:srgbClr val="006FA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7;p17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9;p18"/>
          <p:cNvSpPr/>
          <p:nvPr/>
        </p:nvSpPr>
        <p:spPr>
          <a:xfrm>
            <a:off x="1270000" y="1267749"/>
            <a:ext cx="21844000" cy="11180502"/>
          </a:xfrm>
          <a:prstGeom prst="rect">
            <a:avLst/>
          </a:prstGeom>
          <a:solidFill>
            <a:srgbClr val="F6F9FF"/>
          </a:solidFill>
          <a:ln w="12700">
            <a:miter lim="400000"/>
          </a:ln>
          <a:effectLst>
            <a:outerShdw blurRad="254000" dist="25400" dir="2700000" rotWithShape="0">
              <a:srgbClr val="1F2125">
                <a:alpha val="14901"/>
              </a:srgbClr>
            </a:outerShdw>
          </a:effectLst>
        </p:spPr>
        <p:txBody>
          <a:bodyPr lIns="45719" rIns="45719" anchor="ctr"/>
          <a:lstStyle/>
          <a:p>
            <a:pPr algn="ctr" defTabSz="914400">
              <a:spcBef>
                <a:spcPts val="0"/>
              </a:spcBef>
              <a:defRPr sz="3000" b="1"/>
            </a:pPr>
            <a:endParaRPr/>
          </a:p>
        </p:txBody>
      </p:sp>
      <p:grpSp>
        <p:nvGrpSpPr>
          <p:cNvPr id="159" name="Group"/>
          <p:cNvGrpSpPr/>
          <p:nvPr/>
        </p:nvGrpSpPr>
        <p:grpSpPr>
          <a:xfrm>
            <a:off x="21539186" y="12641909"/>
            <a:ext cx="2726980" cy="900967"/>
            <a:chOff x="-50" y="-6"/>
            <a:chExt cx="2726978" cy="900965"/>
          </a:xfrm>
        </p:grpSpPr>
        <p:pic>
          <p:nvPicPr>
            <p:cNvPr id="156" name="f04a74_1d16602e10c540759f5707dbce878626~mv2.jpg" descr="f04a74_1d16602e10c540759f5707dbce878626~mv2.jpg"/>
            <p:cNvPicPr>
              <a:picLocks noChangeAspect="1"/>
            </p:cNvPicPr>
            <p:nvPr/>
          </p:nvPicPr>
          <p:blipFill>
            <a:blip r:embed="rId3"/>
            <a:srcRect l="2115" t="28096" r="2061" b="28073"/>
            <a:stretch>
              <a:fillRect/>
            </a:stretch>
          </p:blipFill>
          <p:spPr>
            <a:xfrm>
              <a:off x="-51" y="-7"/>
              <a:ext cx="2726980" cy="900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597" extrusionOk="0">
                  <a:moveTo>
                    <a:pt x="111" y="0"/>
                  </a:moveTo>
                  <a:cubicBezTo>
                    <a:pt x="89" y="-1"/>
                    <a:pt x="72" y="2"/>
                    <a:pt x="57" y="9"/>
                  </a:cubicBezTo>
                  <a:cubicBezTo>
                    <a:pt x="41" y="21"/>
                    <a:pt x="30" y="41"/>
                    <a:pt x="19" y="57"/>
                  </a:cubicBezTo>
                  <a:cubicBezTo>
                    <a:pt x="16" y="64"/>
                    <a:pt x="9" y="67"/>
                    <a:pt x="7" y="76"/>
                  </a:cubicBezTo>
                  <a:cubicBezTo>
                    <a:pt x="-20" y="183"/>
                    <a:pt x="34" y="403"/>
                    <a:pt x="167" y="751"/>
                  </a:cubicBezTo>
                  <a:cubicBezTo>
                    <a:pt x="265" y="1009"/>
                    <a:pt x="815" y="4638"/>
                    <a:pt x="1389" y="8819"/>
                  </a:cubicBezTo>
                  <a:cubicBezTo>
                    <a:pt x="1962" y="13000"/>
                    <a:pt x="2474" y="16578"/>
                    <a:pt x="2526" y="16772"/>
                  </a:cubicBezTo>
                  <a:cubicBezTo>
                    <a:pt x="2577" y="16966"/>
                    <a:pt x="2668" y="17124"/>
                    <a:pt x="2730" y="17124"/>
                  </a:cubicBezTo>
                  <a:cubicBezTo>
                    <a:pt x="2792" y="17124"/>
                    <a:pt x="3335" y="13611"/>
                    <a:pt x="3939" y="9313"/>
                  </a:cubicBezTo>
                  <a:cubicBezTo>
                    <a:pt x="4367" y="6267"/>
                    <a:pt x="4683" y="4138"/>
                    <a:pt x="4909" y="2759"/>
                  </a:cubicBezTo>
                  <a:cubicBezTo>
                    <a:pt x="4923" y="2659"/>
                    <a:pt x="4944" y="2540"/>
                    <a:pt x="4944" y="2511"/>
                  </a:cubicBezTo>
                  <a:cubicBezTo>
                    <a:pt x="4944" y="2463"/>
                    <a:pt x="4956" y="2389"/>
                    <a:pt x="4972" y="2350"/>
                  </a:cubicBezTo>
                  <a:cubicBezTo>
                    <a:pt x="4977" y="2338"/>
                    <a:pt x="4981" y="2317"/>
                    <a:pt x="4985" y="2302"/>
                  </a:cubicBezTo>
                  <a:cubicBezTo>
                    <a:pt x="4989" y="2277"/>
                    <a:pt x="4993" y="2260"/>
                    <a:pt x="4997" y="2236"/>
                  </a:cubicBezTo>
                  <a:cubicBezTo>
                    <a:pt x="4999" y="2222"/>
                    <a:pt x="5001" y="2209"/>
                    <a:pt x="5001" y="2197"/>
                  </a:cubicBezTo>
                  <a:cubicBezTo>
                    <a:pt x="5001" y="2158"/>
                    <a:pt x="5007" y="2128"/>
                    <a:pt x="5016" y="2121"/>
                  </a:cubicBezTo>
                  <a:cubicBezTo>
                    <a:pt x="5023" y="2080"/>
                    <a:pt x="5031" y="2047"/>
                    <a:pt x="5038" y="2007"/>
                  </a:cubicBezTo>
                  <a:cubicBezTo>
                    <a:pt x="5038" y="1998"/>
                    <a:pt x="5038" y="1989"/>
                    <a:pt x="5038" y="1979"/>
                  </a:cubicBezTo>
                  <a:cubicBezTo>
                    <a:pt x="5038" y="1720"/>
                    <a:pt x="5139" y="1276"/>
                    <a:pt x="5252" y="980"/>
                  </a:cubicBezTo>
                  <a:cubicBezTo>
                    <a:pt x="5262" y="946"/>
                    <a:pt x="5275" y="888"/>
                    <a:pt x="5283" y="866"/>
                  </a:cubicBezTo>
                  <a:lnTo>
                    <a:pt x="5421" y="514"/>
                  </a:lnTo>
                  <a:cubicBezTo>
                    <a:pt x="5436" y="442"/>
                    <a:pt x="5436" y="401"/>
                    <a:pt x="5418" y="352"/>
                  </a:cubicBezTo>
                  <a:cubicBezTo>
                    <a:pt x="5401" y="304"/>
                    <a:pt x="5379" y="266"/>
                    <a:pt x="5349" y="238"/>
                  </a:cubicBezTo>
                  <a:lnTo>
                    <a:pt x="4806" y="238"/>
                  </a:lnTo>
                  <a:cubicBezTo>
                    <a:pt x="4387" y="237"/>
                    <a:pt x="4083" y="350"/>
                    <a:pt x="4083" y="514"/>
                  </a:cubicBezTo>
                  <a:cubicBezTo>
                    <a:pt x="4083" y="545"/>
                    <a:pt x="4088" y="571"/>
                    <a:pt x="4093" y="599"/>
                  </a:cubicBezTo>
                  <a:cubicBezTo>
                    <a:pt x="4116" y="665"/>
                    <a:pt x="4144" y="723"/>
                    <a:pt x="4159" y="723"/>
                  </a:cubicBezTo>
                  <a:cubicBezTo>
                    <a:pt x="4176" y="723"/>
                    <a:pt x="4196" y="751"/>
                    <a:pt x="4206" y="780"/>
                  </a:cubicBezTo>
                  <a:cubicBezTo>
                    <a:pt x="4209" y="789"/>
                    <a:pt x="4219" y="790"/>
                    <a:pt x="4225" y="799"/>
                  </a:cubicBezTo>
                  <a:cubicBezTo>
                    <a:pt x="4297" y="806"/>
                    <a:pt x="4379" y="924"/>
                    <a:pt x="4410" y="1075"/>
                  </a:cubicBezTo>
                  <a:cubicBezTo>
                    <a:pt x="4453" y="1286"/>
                    <a:pt x="3052" y="11852"/>
                    <a:pt x="2925" y="12272"/>
                  </a:cubicBezTo>
                  <a:cubicBezTo>
                    <a:pt x="2912" y="12313"/>
                    <a:pt x="2597" y="10161"/>
                    <a:pt x="2224" y="7487"/>
                  </a:cubicBezTo>
                  <a:cubicBezTo>
                    <a:pt x="1851" y="4813"/>
                    <a:pt x="1463" y="2274"/>
                    <a:pt x="1364" y="1845"/>
                  </a:cubicBezTo>
                  <a:cubicBezTo>
                    <a:pt x="1152" y="933"/>
                    <a:pt x="815" y="359"/>
                    <a:pt x="333" y="85"/>
                  </a:cubicBezTo>
                  <a:cubicBezTo>
                    <a:pt x="237" y="31"/>
                    <a:pt x="165" y="2"/>
                    <a:pt x="111" y="0"/>
                  </a:cubicBezTo>
                  <a:close/>
                  <a:moveTo>
                    <a:pt x="17698" y="266"/>
                  </a:moveTo>
                  <a:cubicBezTo>
                    <a:pt x="17688" y="271"/>
                    <a:pt x="17667" y="283"/>
                    <a:pt x="17660" y="285"/>
                  </a:cubicBezTo>
                  <a:cubicBezTo>
                    <a:pt x="17605" y="306"/>
                    <a:pt x="17546" y="441"/>
                    <a:pt x="17544" y="552"/>
                  </a:cubicBezTo>
                  <a:cubicBezTo>
                    <a:pt x="17544" y="571"/>
                    <a:pt x="17590" y="721"/>
                    <a:pt x="17648" y="885"/>
                  </a:cubicBezTo>
                  <a:cubicBezTo>
                    <a:pt x="17706" y="1048"/>
                    <a:pt x="17755" y="1213"/>
                    <a:pt x="17755" y="1246"/>
                  </a:cubicBezTo>
                  <a:cubicBezTo>
                    <a:pt x="17755" y="1279"/>
                    <a:pt x="17763" y="1303"/>
                    <a:pt x="17774" y="1303"/>
                  </a:cubicBezTo>
                  <a:cubicBezTo>
                    <a:pt x="17784" y="1303"/>
                    <a:pt x="17792" y="1352"/>
                    <a:pt x="17792" y="1408"/>
                  </a:cubicBezTo>
                  <a:cubicBezTo>
                    <a:pt x="17792" y="1464"/>
                    <a:pt x="17805" y="1583"/>
                    <a:pt x="17821" y="1674"/>
                  </a:cubicBezTo>
                  <a:cubicBezTo>
                    <a:pt x="17845" y="1818"/>
                    <a:pt x="17855" y="3101"/>
                    <a:pt x="17849" y="4043"/>
                  </a:cubicBezTo>
                  <a:cubicBezTo>
                    <a:pt x="17855" y="5121"/>
                    <a:pt x="17855" y="6566"/>
                    <a:pt x="17855" y="8667"/>
                  </a:cubicBezTo>
                  <a:cubicBezTo>
                    <a:pt x="17855" y="15642"/>
                    <a:pt x="17847" y="15987"/>
                    <a:pt x="17670" y="16363"/>
                  </a:cubicBezTo>
                  <a:cubicBezTo>
                    <a:pt x="17568" y="16579"/>
                    <a:pt x="17504" y="16804"/>
                    <a:pt x="17525" y="16867"/>
                  </a:cubicBezTo>
                  <a:cubicBezTo>
                    <a:pt x="17566" y="16989"/>
                    <a:pt x="19159" y="17035"/>
                    <a:pt x="19159" y="16915"/>
                  </a:cubicBezTo>
                  <a:cubicBezTo>
                    <a:pt x="19159" y="16876"/>
                    <a:pt x="19076" y="16596"/>
                    <a:pt x="18973" y="16287"/>
                  </a:cubicBezTo>
                  <a:cubicBezTo>
                    <a:pt x="18804" y="15776"/>
                    <a:pt x="18788" y="15341"/>
                    <a:pt x="18788" y="11654"/>
                  </a:cubicBezTo>
                  <a:cubicBezTo>
                    <a:pt x="18788" y="7601"/>
                    <a:pt x="18788" y="7593"/>
                    <a:pt x="19033" y="7011"/>
                  </a:cubicBezTo>
                  <a:cubicBezTo>
                    <a:pt x="19168" y="6690"/>
                    <a:pt x="19375" y="6431"/>
                    <a:pt x="19491" y="6431"/>
                  </a:cubicBezTo>
                  <a:cubicBezTo>
                    <a:pt x="19884" y="6431"/>
                    <a:pt x="20085" y="6769"/>
                    <a:pt x="20186" y="8067"/>
                  </a:cubicBezTo>
                  <a:cubicBezTo>
                    <a:pt x="20189" y="8109"/>
                    <a:pt x="20195" y="8147"/>
                    <a:pt x="20198" y="8191"/>
                  </a:cubicBezTo>
                  <a:cubicBezTo>
                    <a:pt x="20201" y="8208"/>
                    <a:pt x="20201" y="8232"/>
                    <a:pt x="20204" y="8238"/>
                  </a:cubicBezTo>
                  <a:cubicBezTo>
                    <a:pt x="20207" y="8244"/>
                    <a:pt x="20211" y="8333"/>
                    <a:pt x="20214" y="8495"/>
                  </a:cubicBezTo>
                  <a:cubicBezTo>
                    <a:pt x="20260" y="9353"/>
                    <a:pt x="20277" y="10543"/>
                    <a:pt x="20277" y="12186"/>
                  </a:cubicBezTo>
                  <a:cubicBezTo>
                    <a:pt x="20277" y="14368"/>
                    <a:pt x="20272" y="15315"/>
                    <a:pt x="20226" y="15802"/>
                  </a:cubicBezTo>
                  <a:lnTo>
                    <a:pt x="20226" y="15821"/>
                  </a:lnTo>
                  <a:lnTo>
                    <a:pt x="20220" y="15840"/>
                  </a:lnTo>
                  <a:cubicBezTo>
                    <a:pt x="20192" y="16110"/>
                    <a:pt x="20153" y="16227"/>
                    <a:pt x="20091" y="16344"/>
                  </a:cubicBezTo>
                  <a:cubicBezTo>
                    <a:pt x="20042" y="16438"/>
                    <a:pt x="19996" y="16541"/>
                    <a:pt x="19963" y="16629"/>
                  </a:cubicBezTo>
                  <a:cubicBezTo>
                    <a:pt x="19947" y="16688"/>
                    <a:pt x="19937" y="16747"/>
                    <a:pt x="19937" y="16810"/>
                  </a:cubicBezTo>
                  <a:cubicBezTo>
                    <a:pt x="19937" y="16837"/>
                    <a:pt x="19939" y="16864"/>
                    <a:pt x="19941" y="16886"/>
                  </a:cubicBezTo>
                  <a:cubicBezTo>
                    <a:pt x="20041" y="16946"/>
                    <a:pt x="20360" y="16991"/>
                    <a:pt x="20741" y="16991"/>
                  </a:cubicBezTo>
                  <a:cubicBezTo>
                    <a:pt x="21202" y="16991"/>
                    <a:pt x="21580" y="16927"/>
                    <a:pt x="21580" y="16848"/>
                  </a:cubicBezTo>
                  <a:cubicBezTo>
                    <a:pt x="21580" y="16769"/>
                    <a:pt x="21494" y="16537"/>
                    <a:pt x="21392" y="16344"/>
                  </a:cubicBezTo>
                  <a:cubicBezTo>
                    <a:pt x="21220" y="16019"/>
                    <a:pt x="21206" y="15692"/>
                    <a:pt x="21206" y="12006"/>
                  </a:cubicBezTo>
                  <a:cubicBezTo>
                    <a:pt x="21206" y="7353"/>
                    <a:pt x="21066" y="5979"/>
                    <a:pt x="20512" y="5185"/>
                  </a:cubicBezTo>
                  <a:cubicBezTo>
                    <a:pt x="20124" y="4628"/>
                    <a:pt x="19382" y="4610"/>
                    <a:pt x="19042" y="5147"/>
                  </a:cubicBezTo>
                  <a:lnTo>
                    <a:pt x="18788" y="5546"/>
                  </a:lnTo>
                  <a:lnTo>
                    <a:pt x="18788" y="3624"/>
                  </a:lnTo>
                  <a:cubicBezTo>
                    <a:pt x="18788" y="1110"/>
                    <a:pt x="18636" y="499"/>
                    <a:pt x="17968" y="304"/>
                  </a:cubicBezTo>
                  <a:cubicBezTo>
                    <a:pt x="17859" y="272"/>
                    <a:pt x="17770" y="260"/>
                    <a:pt x="17698" y="266"/>
                  </a:cubicBezTo>
                  <a:close/>
                  <a:moveTo>
                    <a:pt x="9058" y="4738"/>
                  </a:moveTo>
                  <a:cubicBezTo>
                    <a:pt x="8632" y="4738"/>
                    <a:pt x="8627" y="4748"/>
                    <a:pt x="8820" y="5232"/>
                  </a:cubicBezTo>
                  <a:cubicBezTo>
                    <a:pt x="8929" y="5507"/>
                    <a:pt x="9349" y="8153"/>
                    <a:pt x="9768" y="11216"/>
                  </a:cubicBezTo>
                  <a:cubicBezTo>
                    <a:pt x="10212" y="14464"/>
                    <a:pt x="10388" y="15823"/>
                    <a:pt x="10437" y="16629"/>
                  </a:cubicBezTo>
                  <a:cubicBezTo>
                    <a:pt x="10456" y="16801"/>
                    <a:pt x="10463" y="16988"/>
                    <a:pt x="10453" y="17095"/>
                  </a:cubicBezTo>
                  <a:cubicBezTo>
                    <a:pt x="10452" y="17316"/>
                    <a:pt x="10439" y="17511"/>
                    <a:pt x="10418" y="17723"/>
                  </a:cubicBezTo>
                  <a:cubicBezTo>
                    <a:pt x="10280" y="19142"/>
                    <a:pt x="9994" y="20151"/>
                    <a:pt x="9668" y="20368"/>
                  </a:cubicBezTo>
                  <a:cubicBezTo>
                    <a:pt x="9366" y="20568"/>
                    <a:pt x="9251" y="20908"/>
                    <a:pt x="9341" y="21348"/>
                  </a:cubicBezTo>
                  <a:cubicBezTo>
                    <a:pt x="9363" y="21458"/>
                    <a:pt x="9426" y="21542"/>
                    <a:pt x="9510" y="21586"/>
                  </a:cubicBezTo>
                  <a:cubicBezTo>
                    <a:pt x="9511" y="21586"/>
                    <a:pt x="9513" y="21586"/>
                    <a:pt x="9514" y="21586"/>
                  </a:cubicBezTo>
                  <a:cubicBezTo>
                    <a:pt x="9598" y="21594"/>
                    <a:pt x="9678" y="21599"/>
                    <a:pt x="9847" y="21595"/>
                  </a:cubicBezTo>
                  <a:lnTo>
                    <a:pt x="9903" y="21595"/>
                  </a:lnTo>
                  <a:cubicBezTo>
                    <a:pt x="10098" y="21540"/>
                    <a:pt x="10293" y="21408"/>
                    <a:pt x="10393" y="21196"/>
                  </a:cubicBezTo>
                  <a:cubicBezTo>
                    <a:pt x="10695" y="20556"/>
                    <a:pt x="10884" y="19279"/>
                    <a:pt x="11721" y="12282"/>
                  </a:cubicBezTo>
                  <a:cubicBezTo>
                    <a:pt x="12135" y="8831"/>
                    <a:pt x="12534" y="5800"/>
                    <a:pt x="12607" y="5556"/>
                  </a:cubicBezTo>
                  <a:cubicBezTo>
                    <a:pt x="12680" y="5311"/>
                    <a:pt x="12739" y="5060"/>
                    <a:pt x="12739" y="4994"/>
                  </a:cubicBezTo>
                  <a:cubicBezTo>
                    <a:pt x="12739" y="4900"/>
                    <a:pt x="11825" y="4918"/>
                    <a:pt x="11630" y="5013"/>
                  </a:cubicBezTo>
                  <a:cubicBezTo>
                    <a:pt x="11627" y="5028"/>
                    <a:pt x="11623" y="5040"/>
                    <a:pt x="11621" y="5051"/>
                  </a:cubicBezTo>
                  <a:cubicBezTo>
                    <a:pt x="11632" y="5106"/>
                    <a:pt x="11672" y="5209"/>
                    <a:pt x="11734" y="5318"/>
                  </a:cubicBezTo>
                  <a:cubicBezTo>
                    <a:pt x="11880" y="5575"/>
                    <a:pt x="11862" y="5858"/>
                    <a:pt x="11524" y="8714"/>
                  </a:cubicBezTo>
                  <a:cubicBezTo>
                    <a:pt x="11321" y="10429"/>
                    <a:pt x="11123" y="12018"/>
                    <a:pt x="11081" y="12244"/>
                  </a:cubicBezTo>
                  <a:cubicBezTo>
                    <a:pt x="11067" y="12318"/>
                    <a:pt x="11048" y="12341"/>
                    <a:pt x="11027" y="12310"/>
                  </a:cubicBezTo>
                  <a:cubicBezTo>
                    <a:pt x="11027" y="12314"/>
                    <a:pt x="11025" y="12306"/>
                    <a:pt x="11024" y="12301"/>
                  </a:cubicBezTo>
                  <a:cubicBezTo>
                    <a:pt x="10965" y="12199"/>
                    <a:pt x="10877" y="11660"/>
                    <a:pt x="10742" y="10598"/>
                  </a:cubicBezTo>
                  <a:cubicBezTo>
                    <a:pt x="10077" y="5383"/>
                    <a:pt x="9893" y="4738"/>
                    <a:pt x="9058" y="4738"/>
                  </a:cubicBezTo>
                  <a:close/>
                  <a:moveTo>
                    <a:pt x="6602" y="4795"/>
                  </a:moveTo>
                  <a:cubicBezTo>
                    <a:pt x="5955" y="4857"/>
                    <a:pt x="5525" y="5420"/>
                    <a:pt x="5525" y="6260"/>
                  </a:cubicBezTo>
                  <a:cubicBezTo>
                    <a:pt x="5525" y="7166"/>
                    <a:pt x="5806" y="7475"/>
                    <a:pt x="6119" y="6916"/>
                  </a:cubicBezTo>
                  <a:cubicBezTo>
                    <a:pt x="6151" y="6858"/>
                    <a:pt x="6193" y="6797"/>
                    <a:pt x="6235" y="6745"/>
                  </a:cubicBezTo>
                  <a:cubicBezTo>
                    <a:pt x="6227" y="6705"/>
                    <a:pt x="6227" y="6695"/>
                    <a:pt x="6235" y="6716"/>
                  </a:cubicBezTo>
                  <a:cubicBezTo>
                    <a:pt x="6247" y="6751"/>
                    <a:pt x="6321" y="6653"/>
                    <a:pt x="6442" y="6459"/>
                  </a:cubicBezTo>
                  <a:cubicBezTo>
                    <a:pt x="6495" y="6375"/>
                    <a:pt x="6889" y="6397"/>
                    <a:pt x="6960" y="6488"/>
                  </a:cubicBezTo>
                  <a:cubicBezTo>
                    <a:pt x="6991" y="6528"/>
                    <a:pt x="7031" y="6624"/>
                    <a:pt x="7073" y="6735"/>
                  </a:cubicBezTo>
                  <a:cubicBezTo>
                    <a:pt x="7291" y="7142"/>
                    <a:pt x="7435" y="7916"/>
                    <a:pt x="7435" y="8857"/>
                  </a:cubicBezTo>
                  <a:cubicBezTo>
                    <a:pt x="7435" y="9334"/>
                    <a:pt x="7430" y="9567"/>
                    <a:pt x="7375" y="9684"/>
                  </a:cubicBezTo>
                  <a:lnTo>
                    <a:pt x="7375" y="9723"/>
                  </a:lnTo>
                  <a:lnTo>
                    <a:pt x="7356" y="9723"/>
                  </a:lnTo>
                  <a:cubicBezTo>
                    <a:pt x="7299" y="9803"/>
                    <a:pt x="7202" y="9808"/>
                    <a:pt x="7029" y="9808"/>
                  </a:cubicBezTo>
                  <a:cubicBezTo>
                    <a:pt x="6453" y="9808"/>
                    <a:pt x="5775" y="10498"/>
                    <a:pt x="5465" y="11397"/>
                  </a:cubicBezTo>
                  <a:cubicBezTo>
                    <a:pt x="5252" y="12016"/>
                    <a:pt x="5202" y="12410"/>
                    <a:pt x="5202" y="13395"/>
                  </a:cubicBezTo>
                  <a:cubicBezTo>
                    <a:pt x="5202" y="14908"/>
                    <a:pt x="5399" y="16134"/>
                    <a:pt x="5735" y="16686"/>
                  </a:cubicBezTo>
                  <a:cubicBezTo>
                    <a:pt x="6104" y="17291"/>
                    <a:pt x="6950" y="17246"/>
                    <a:pt x="7299" y="16601"/>
                  </a:cubicBezTo>
                  <a:cubicBezTo>
                    <a:pt x="7539" y="16159"/>
                    <a:pt x="7613" y="16132"/>
                    <a:pt x="7752" y="16439"/>
                  </a:cubicBezTo>
                  <a:cubicBezTo>
                    <a:pt x="7876" y="16714"/>
                    <a:pt x="8244" y="16999"/>
                    <a:pt x="8487" y="17076"/>
                  </a:cubicBezTo>
                  <a:cubicBezTo>
                    <a:pt x="8606" y="17069"/>
                    <a:pt x="8653" y="17049"/>
                    <a:pt x="8688" y="16943"/>
                  </a:cubicBezTo>
                  <a:cubicBezTo>
                    <a:pt x="8693" y="16927"/>
                    <a:pt x="8695" y="16912"/>
                    <a:pt x="8700" y="16896"/>
                  </a:cubicBezTo>
                  <a:cubicBezTo>
                    <a:pt x="8683" y="16751"/>
                    <a:pt x="8633" y="16529"/>
                    <a:pt x="8559" y="16306"/>
                  </a:cubicBezTo>
                  <a:cubicBezTo>
                    <a:pt x="8382" y="15769"/>
                    <a:pt x="8364" y="15396"/>
                    <a:pt x="8364" y="11911"/>
                  </a:cubicBezTo>
                  <a:cubicBezTo>
                    <a:pt x="8364" y="7756"/>
                    <a:pt x="8287" y="6782"/>
                    <a:pt x="7858" y="5584"/>
                  </a:cubicBezTo>
                  <a:cubicBezTo>
                    <a:pt x="7644" y="4984"/>
                    <a:pt x="7501" y="4868"/>
                    <a:pt x="6891" y="4795"/>
                  </a:cubicBezTo>
                  <a:cubicBezTo>
                    <a:pt x="6790" y="4782"/>
                    <a:pt x="6695" y="4786"/>
                    <a:pt x="6602" y="4795"/>
                  </a:cubicBezTo>
                  <a:close/>
                  <a:moveTo>
                    <a:pt x="13502" y="5023"/>
                  </a:moveTo>
                  <a:cubicBezTo>
                    <a:pt x="12998" y="5023"/>
                    <a:pt x="12984" y="5042"/>
                    <a:pt x="13182" y="5461"/>
                  </a:cubicBezTo>
                  <a:cubicBezTo>
                    <a:pt x="13378" y="5876"/>
                    <a:pt x="13389" y="6096"/>
                    <a:pt x="13389" y="9618"/>
                  </a:cubicBezTo>
                  <a:cubicBezTo>
                    <a:pt x="13389" y="11662"/>
                    <a:pt x="13430" y="13762"/>
                    <a:pt x="13480" y="14289"/>
                  </a:cubicBezTo>
                  <a:cubicBezTo>
                    <a:pt x="13581" y="15350"/>
                    <a:pt x="13895" y="16500"/>
                    <a:pt x="14181" y="16858"/>
                  </a:cubicBezTo>
                  <a:cubicBezTo>
                    <a:pt x="14502" y="17259"/>
                    <a:pt x="15336" y="17150"/>
                    <a:pt x="15644" y="16667"/>
                  </a:cubicBezTo>
                  <a:cubicBezTo>
                    <a:pt x="15756" y="16492"/>
                    <a:pt x="15838" y="16405"/>
                    <a:pt x="15908" y="16382"/>
                  </a:cubicBezTo>
                  <a:cubicBezTo>
                    <a:pt x="15922" y="16351"/>
                    <a:pt x="15949" y="16343"/>
                    <a:pt x="15971" y="16372"/>
                  </a:cubicBezTo>
                  <a:cubicBezTo>
                    <a:pt x="16018" y="16388"/>
                    <a:pt x="16061" y="16444"/>
                    <a:pt x="16109" y="16534"/>
                  </a:cubicBezTo>
                  <a:cubicBezTo>
                    <a:pt x="16229" y="16761"/>
                    <a:pt x="16584" y="17002"/>
                    <a:pt x="16838" y="17086"/>
                  </a:cubicBezTo>
                  <a:cubicBezTo>
                    <a:pt x="16992" y="17080"/>
                    <a:pt x="17046" y="17058"/>
                    <a:pt x="17079" y="16962"/>
                  </a:cubicBezTo>
                  <a:cubicBezTo>
                    <a:pt x="17087" y="16940"/>
                    <a:pt x="17090" y="16925"/>
                    <a:pt x="17095" y="16905"/>
                  </a:cubicBezTo>
                  <a:cubicBezTo>
                    <a:pt x="17066" y="16755"/>
                    <a:pt x="17001" y="16516"/>
                    <a:pt x="16926" y="16287"/>
                  </a:cubicBezTo>
                  <a:cubicBezTo>
                    <a:pt x="16754" y="15768"/>
                    <a:pt x="16740" y="15342"/>
                    <a:pt x="16740" y="10931"/>
                  </a:cubicBezTo>
                  <a:cubicBezTo>
                    <a:pt x="16740" y="6520"/>
                    <a:pt x="16754" y="6103"/>
                    <a:pt x="16926" y="5584"/>
                  </a:cubicBezTo>
                  <a:lnTo>
                    <a:pt x="17111" y="5023"/>
                  </a:lnTo>
                  <a:lnTo>
                    <a:pt x="16253" y="5023"/>
                  </a:lnTo>
                  <a:cubicBezTo>
                    <a:pt x="15450" y="5023"/>
                    <a:pt x="15410" y="5050"/>
                    <a:pt x="15603" y="5461"/>
                  </a:cubicBezTo>
                  <a:cubicBezTo>
                    <a:pt x="15802" y="5881"/>
                    <a:pt x="15811" y="6069"/>
                    <a:pt x="15811" y="10227"/>
                  </a:cubicBezTo>
                  <a:cubicBezTo>
                    <a:pt x="15811" y="12266"/>
                    <a:pt x="15808" y="13349"/>
                    <a:pt x="15782" y="13975"/>
                  </a:cubicBezTo>
                  <a:lnTo>
                    <a:pt x="15782" y="14356"/>
                  </a:lnTo>
                  <a:lnTo>
                    <a:pt x="15748" y="14460"/>
                  </a:lnTo>
                  <a:cubicBezTo>
                    <a:pt x="15717" y="14725"/>
                    <a:pt x="15672" y="14857"/>
                    <a:pt x="15603" y="15002"/>
                  </a:cubicBezTo>
                  <a:cubicBezTo>
                    <a:pt x="15512" y="15196"/>
                    <a:pt x="15392" y="15316"/>
                    <a:pt x="15267" y="15373"/>
                  </a:cubicBezTo>
                  <a:cubicBezTo>
                    <a:pt x="15161" y="15437"/>
                    <a:pt x="15016" y="15429"/>
                    <a:pt x="14928" y="15354"/>
                  </a:cubicBezTo>
                  <a:cubicBezTo>
                    <a:pt x="14827" y="15297"/>
                    <a:pt x="14737" y="15200"/>
                    <a:pt x="14667" y="15041"/>
                  </a:cubicBezTo>
                  <a:cubicBezTo>
                    <a:pt x="14410" y="14449"/>
                    <a:pt x="14322" y="13051"/>
                    <a:pt x="14322" y="9523"/>
                  </a:cubicBezTo>
                  <a:cubicBezTo>
                    <a:pt x="14322" y="5386"/>
                    <a:pt x="14253" y="5023"/>
                    <a:pt x="13502" y="5023"/>
                  </a:cubicBezTo>
                  <a:close/>
                  <a:moveTo>
                    <a:pt x="7193" y="11521"/>
                  </a:moveTo>
                  <a:lnTo>
                    <a:pt x="7375" y="11521"/>
                  </a:lnTo>
                  <a:lnTo>
                    <a:pt x="7375" y="12890"/>
                  </a:lnTo>
                  <a:cubicBezTo>
                    <a:pt x="7375" y="14207"/>
                    <a:pt x="7375" y="14265"/>
                    <a:pt x="7334" y="14441"/>
                  </a:cubicBezTo>
                  <a:cubicBezTo>
                    <a:pt x="7311" y="14542"/>
                    <a:pt x="7279" y="14644"/>
                    <a:pt x="7265" y="14669"/>
                  </a:cubicBezTo>
                  <a:cubicBezTo>
                    <a:pt x="7251" y="14695"/>
                    <a:pt x="7243" y="14754"/>
                    <a:pt x="7243" y="14803"/>
                  </a:cubicBezTo>
                  <a:cubicBezTo>
                    <a:pt x="7243" y="14851"/>
                    <a:pt x="7233" y="14876"/>
                    <a:pt x="7224" y="14860"/>
                  </a:cubicBezTo>
                  <a:cubicBezTo>
                    <a:pt x="7215" y="14843"/>
                    <a:pt x="7181" y="14921"/>
                    <a:pt x="7146" y="15031"/>
                  </a:cubicBezTo>
                  <a:cubicBezTo>
                    <a:pt x="7110" y="15141"/>
                    <a:pt x="7043" y="15270"/>
                    <a:pt x="6995" y="15316"/>
                  </a:cubicBezTo>
                  <a:cubicBezTo>
                    <a:pt x="6810" y="15494"/>
                    <a:pt x="6685" y="15475"/>
                    <a:pt x="6511" y="15240"/>
                  </a:cubicBezTo>
                  <a:cubicBezTo>
                    <a:pt x="6462" y="15174"/>
                    <a:pt x="6404" y="15055"/>
                    <a:pt x="6382" y="14983"/>
                  </a:cubicBezTo>
                  <a:cubicBezTo>
                    <a:pt x="6244" y="14523"/>
                    <a:pt x="6225" y="14440"/>
                    <a:pt x="6225" y="14270"/>
                  </a:cubicBezTo>
                  <a:cubicBezTo>
                    <a:pt x="6225" y="14171"/>
                    <a:pt x="6213" y="14046"/>
                    <a:pt x="6197" y="13985"/>
                  </a:cubicBezTo>
                  <a:cubicBezTo>
                    <a:pt x="6158" y="13829"/>
                    <a:pt x="6158" y="13178"/>
                    <a:pt x="6197" y="13081"/>
                  </a:cubicBezTo>
                  <a:cubicBezTo>
                    <a:pt x="6213" y="13041"/>
                    <a:pt x="6225" y="12971"/>
                    <a:pt x="6225" y="12919"/>
                  </a:cubicBezTo>
                  <a:cubicBezTo>
                    <a:pt x="6226" y="12778"/>
                    <a:pt x="6453" y="12044"/>
                    <a:pt x="6495" y="12044"/>
                  </a:cubicBezTo>
                  <a:cubicBezTo>
                    <a:pt x="6516" y="12044"/>
                    <a:pt x="6533" y="12014"/>
                    <a:pt x="6533" y="11987"/>
                  </a:cubicBezTo>
                  <a:cubicBezTo>
                    <a:pt x="6533" y="11931"/>
                    <a:pt x="6666" y="11772"/>
                    <a:pt x="6747" y="11730"/>
                  </a:cubicBezTo>
                  <a:cubicBezTo>
                    <a:pt x="6775" y="11715"/>
                    <a:pt x="6810" y="11677"/>
                    <a:pt x="6822" y="11654"/>
                  </a:cubicBezTo>
                  <a:cubicBezTo>
                    <a:pt x="6834" y="11631"/>
                    <a:pt x="6883" y="11620"/>
                    <a:pt x="6929" y="11625"/>
                  </a:cubicBezTo>
                  <a:cubicBezTo>
                    <a:pt x="6975" y="11630"/>
                    <a:pt x="7011" y="11610"/>
                    <a:pt x="7011" y="11578"/>
                  </a:cubicBezTo>
                  <a:cubicBezTo>
                    <a:pt x="7011" y="11542"/>
                    <a:pt x="7083" y="11521"/>
                    <a:pt x="7193" y="1152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57" name="Line"/>
            <p:cNvSpPr/>
            <p:nvPr/>
          </p:nvSpPr>
          <p:spPr>
            <a:xfrm>
              <a:off x="700607" y="115196"/>
              <a:ext cx="314738" cy="1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8" name="Circle"/>
            <p:cNvSpPr/>
            <p:nvPr/>
          </p:nvSpPr>
          <p:spPr>
            <a:xfrm>
              <a:off x="2482908" y="743564"/>
              <a:ext cx="43103" cy="43102"/>
            </a:xfrm>
            <a:prstGeom prst="ellipse">
              <a:avLst/>
            </a:prstGeom>
            <a:solidFill>
              <a:srgbClr val="0082CC"/>
            </a:solidFill>
            <a:ln w="25400" cap="flat">
              <a:solidFill>
                <a:srgbClr val="0082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spcBef>
                  <a:spcPts val="0"/>
                </a:spcBef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9;p18"/>
          <p:cNvSpPr/>
          <p:nvPr/>
        </p:nvSpPr>
        <p:spPr>
          <a:xfrm>
            <a:off x="1270000" y="1267749"/>
            <a:ext cx="21844000" cy="11180502"/>
          </a:xfrm>
          <a:prstGeom prst="rect">
            <a:avLst/>
          </a:prstGeom>
          <a:solidFill>
            <a:srgbClr val="F6F9FF"/>
          </a:solidFill>
          <a:ln w="12700">
            <a:miter lim="400000"/>
          </a:ln>
          <a:effectLst>
            <a:outerShdw blurRad="254000" dist="25400" dir="2700000" rotWithShape="0">
              <a:srgbClr val="1F2125">
                <a:alpha val="14901"/>
              </a:srgbClr>
            </a:outerShdw>
          </a:effectLst>
        </p:spPr>
        <p:txBody>
          <a:bodyPr lIns="45719" rIns="45719" anchor="ctr"/>
          <a:lstStyle/>
          <a:p>
            <a:pPr algn="ctr" defTabSz="914400">
              <a:spcBef>
                <a:spcPts val="0"/>
              </a:spcBef>
              <a:defRPr sz="3000" b="1"/>
            </a:pPr>
            <a:endParaRPr/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"/>
          <p:cNvSpPr/>
          <p:nvPr/>
        </p:nvSpPr>
        <p:spPr>
          <a:xfrm>
            <a:off x="-25400" y="15267916"/>
            <a:ext cx="24434800" cy="998786"/>
          </a:xfrm>
          <a:prstGeom prst="rect">
            <a:avLst/>
          </a:prstGeom>
          <a:solidFill>
            <a:srgbClr val="1F4D7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6" name="Rectangle"/>
          <p:cNvSpPr/>
          <p:nvPr/>
        </p:nvSpPr>
        <p:spPr>
          <a:xfrm>
            <a:off x="-25400" y="17061163"/>
            <a:ext cx="24434800" cy="73125"/>
          </a:xfrm>
          <a:prstGeom prst="rect">
            <a:avLst/>
          </a:prstGeom>
          <a:solidFill>
            <a:srgbClr val="A4C96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7" name="Rectangle"/>
          <p:cNvSpPr/>
          <p:nvPr/>
        </p:nvSpPr>
        <p:spPr>
          <a:xfrm>
            <a:off x="-13724" y="16064264"/>
            <a:ext cx="24434801" cy="136625"/>
          </a:xfrm>
          <a:prstGeom prst="rect">
            <a:avLst/>
          </a:prstGeom>
          <a:solidFill>
            <a:srgbClr val="E9C55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_1" type="tx">
  <p:cSld name="BLANK_1">
    <p:bg>
      <p:bgPr>
        <a:solidFill>
          <a:srgbClr val="FFFFFF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7"/>
          <p:cNvSpPr txBox="1">
            <a:spLocks noGrp="1"/>
          </p:cNvSpPr>
          <p:nvPr>
            <p:ph type="sldNum" idx="12"/>
          </p:nvPr>
        </p:nvSpPr>
        <p:spPr>
          <a:xfrm>
            <a:off x="22578796" y="12734663"/>
            <a:ext cx="1461172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3872534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bg>
      <p:bgPr>
        <a:solidFill>
          <a:srgbClr val="EFEFEF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8"/>
          <p:cNvSpPr txBox="1">
            <a:spLocks noGrp="1"/>
          </p:cNvSpPr>
          <p:nvPr>
            <p:ph type="title"/>
          </p:nvPr>
        </p:nvSpPr>
        <p:spPr>
          <a:xfrm>
            <a:off x="1441670" y="845187"/>
            <a:ext cx="3498573" cy="126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D32600"/>
              </a:buClr>
              <a:buSzPts val="3200"/>
              <a:buFont typeface="Arial"/>
              <a:buNone/>
              <a:defRPr sz="4261">
                <a:solidFill>
                  <a:srgbClr val="D3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body" idx="1"/>
          </p:nvPr>
        </p:nvSpPr>
        <p:spPr>
          <a:xfrm>
            <a:off x="904742" y="6342542"/>
            <a:ext cx="8945179" cy="253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exend"/>
              <a:buNone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1217524" lvl="1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exend"/>
              <a:buNone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826285" lvl="2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exend"/>
              <a:buNone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2435047" lvl="3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exend"/>
              <a:buNone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3043809" lvl="4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exend"/>
              <a:buNone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p28"/>
          <p:cNvSpPr txBox="1">
            <a:spLocks noGrp="1"/>
          </p:cNvSpPr>
          <p:nvPr>
            <p:ph type="body" idx="2"/>
          </p:nvPr>
        </p:nvSpPr>
        <p:spPr>
          <a:xfrm>
            <a:off x="925979" y="12415466"/>
            <a:ext cx="5561079" cy="62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8"/>
          <p:cNvSpPr txBox="1">
            <a:spLocks noGrp="1"/>
          </p:cNvSpPr>
          <p:nvPr>
            <p:ph type="body" idx="3"/>
          </p:nvPr>
        </p:nvSpPr>
        <p:spPr>
          <a:xfrm>
            <a:off x="7079761" y="12415466"/>
            <a:ext cx="5168024" cy="62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17" name="Google Shape;17;p28"/>
          <p:cNvCxnSpPr/>
          <p:nvPr/>
        </p:nvCxnSpPr>
        <p:spPr>
          <a:xfrm>
            <a:off x="8520" y="11861736"/>
            <a:ext cx="13933451" cy="1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8" name="Google Shape;18;p28"/>
          <p:cNvSpPr>
            <a:spLocks noGrp="1"/>
          </p:cNvSpPr>
          <p:nvPr>
            <p:ph type="pic" idx="4"/>
          </p:nvPr>
        </p:nvSpPr>
        <p:spPr>
          <a:xfrm>
            <a:off x="13941969" y="6693268"/>
            <a:ext cx="10423924" cy="7030401"/>
          </a:xfrm>
          <a:prstGeom prst="rect">
            <a:avLst/>
          </a:prstGeom>
          <a:noFill/>
          <a:ln>
            <a:noFill/>
          </a:ln>
        </p:spPr>
      </p:sp>
      <p:pic>
        <p:nvPicPr>
          <p:cNvPr id="19" name="Google Shape;19;p28" descr="Frame 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667" y="947948"/>
            <a:ext cx="4276262" cy="105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8" descr="0779185e-f530-452c-ad7d-34624901a8b5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15097" y="976373"/>
            <a:ext cx="1798091" cy="73545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8"/>
          <p:cNvSpPr txBox="1">
            <a:spLocks noGrp="1"/>
          </p:cNvSpPr>
          <p:nvPr>
            <p:ph type="sldNum" idx="12"/>
          </p:nvPr>
        </p:nvSpPr>
        <p:spPr>
          <a:xfrm>
            <a:off x="22278790" y="13100619"/>
            <a:ext cx="695835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46992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>
  <p:cSld name="1_TITLE">
    <p:bg>
      <p:bgPr>
        <a:solidFill>
          <a:srgbClr val="E9EBE8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625664" y="7616068"/>
            <a:ext cx="5031412" cy="178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body" idx="2"/>
          </p:nvPr>
        </p:nvSpPr>
        <p:spPr>
          <a:xfrm>
            <a:off x="625664" y="448200"/>
            <a:ext cx="5031412" cy="8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body" idx="3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title"/>
          </p:nvPr>
        </p:nvSpPr>
        <p:spPr>
          <a:xfrm>
            <a:off x="625665" y="5092666"/>
            <a:ext cx="16597749" cy="252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9000"/>
              <a:buFont typeface="Gowun Batang"/>
              <a:buNone/>
              <a:defRPr sz="11984"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body" idx="4"/>
          </p:nvPr>
        </p:nvSpPr>
        <p:spPr>
          <a:xfrm>
            <a:off x="6408832" y="7616068"/>
            <a:ext cx="5031412" cy="178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body" idx="5"/>
          </p:nvPr>
        </p:nvSpPr>
        <p:spPr>
          <a:xfrm>
            <a:off x="6408832" y="448200"/>
            <a:ext cx="5031412" cy="8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6"/>
          </p:nvPr>
        </p:nvSpPr>
        <p:spPr>
          <a:xfrm>
            <a:off x="12192000" y="448200"/>
            <a:ext cx="5031412" cy="8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body" idx="7"/>
          </p:nvPr>
        </p:nvSpPr>
        <p:spPr>
          <a:xfrm>
            <a:off x="17975168" y="448200"/>
            <a:ext cx="5031412" cy="8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31" name="Google Shape;31;p29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11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1">
  <p:cSld name="TITLE_1">
    <p:bg>
      <p:bgPr>
        <a:solidFill>
          <a:srgbClr val="E9EBE8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625665" y="5092666"/>
            <a:ext cx="16597749" cy="252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9000"/>
              <a:buFont typeface="Gowun Batang"/>
              <a:buNone/>
              <a:defRPr sz="11984"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cxnSp>
        <p:nvCxnSpPr>
          <p:cNvPr id="35" name="Google Shape;35;p30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30"/>
          <p:cNvSpPr txBox="1">
            <a:spLocks noGrp="1"/>
          </p:cNvSpPr>
          <p:nvPr>
            <p:ph type="body" idx="1"/>
          </p:nvPr>
        </p:nvSpPr>
        <p:spPr>
          <a:xfrm>
            <a:off x="625665" y="7643268"/>
            <a:ext cx="16597749" cy="173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1pPr>
            <a:lvl2pPr marL="1217524" lvl="1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2pPr>
            <a:lvl3pPr marL="1826285" lvl="2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3pPr>
            <a:lvl4pPr marL="2435047" lvl="3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4pPr>
            <a:lvl5pPr marL="3043809" lvl="4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622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1_1">
  <p:cSld name="TITLE_1_1">
    <p:bg>
      <p:bgPr>
        <a:solidFill>
          <a:srgbClr val="E9EBE8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625664" y="7616068"/>
            <a:ext cx="5031412" cy="178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title"/>
          </p:nvPr>
        </p:nvSpPr>
        <p:spPr>
          <a:xfrm>
            <a:off x="625665" y="5092666"/>
            <a:ext cx="16597749" cy="252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9000"/>
              <a:buFont typeface="Gowun Batang"/>
              <a:buNone/>
              <a:defRPr sz="11984"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cxnSp>
        <p:nvCxnSpPr>
          <p:cNvPr id="41" name="Google Shape;41;p31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31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714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" type="secHead">
  <p:cSld name="SECTION_HEADER">
    <p:bg>
      <p:bgPr>
        <a:solidFill>
          <a:srgbClr val="E9EBE8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2"/>
          <p:cNvSpPr txBox="1">
            <a:spLocks noGrp="1"/>
          </p:cNvSpPr>
          <p:nvPr>
            <p:ph type="body" idx="1"/>
          </p:nvPr>
        </p:nvSpPr>
        <p:spPr>
          <a:xfrm>
            <a:off x="625664" y="447333"/>
            <a:ext cx="14001354" cy="82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 b="1"/>
            </a:lvl1pPr>
            <a:lvl2pPr marL="1217524" lvl="1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 b="1"/>
            </a:lvl2pPr>
            <a:lvl3pPr marL="1826285" lvl="2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 b="1"/>
            </a:lvl3pPr>
            <a:lvl4pPr marL="2435047" lvl="3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 b="1"/>
            </a:lvl4pPr>
            <a:lvl5pPr marL="3043809" lvl="4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 b="1"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2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46" name="Google Shape;46;p32"/>
          <p:cNvCxnSpPr/>
          <p:nvPr/>
        </p:nvCxnSpPr>
        <p:spPr>
          <a:xfrm>
            <a:off x="625665" y="1275000"/>
            <a:ext cx="23132671" cy="1"/>
          </a:xfrm>
          <a:prstGeom prst="straightConnector1">
            <a:avLst/>
          </a:prstGeom>
          <a:noFill/>
          <a:ln w="12700" cap="flat" cmpd="sng">
            <a:solidFill>
              <a:srgbClr val="C2C7C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" name="Google Shape;47;p32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588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BODY">
  <p:cSld name="TITLE_AND_BODY">
    <p:bg>
      <p:bgPr>
        <a:solidFill>
          <a:srgbClr val="E9EBE8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627927" y="438265"/>
            <a:ext cx="23132673" cy="1294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72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body" idx="1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52" name="Google Shape;52;p33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19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TWO_COLUMNS" type="twoColTx">
  <p:cSld name="TITLE_AND_TWO_COLUMNS">
    <p:bg>
      <p:bgPr>
        <a:solidFill>
          <a:srgbClr val="E9EBE8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627927" y="438265"/>
            <a:ext cx="23132673" cy="2332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72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627926" y="9215870"/>
            <a:ext cx="7547121" cy="28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420705" y="9215870"/>
            <a:ext cx="7547119" cy="28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body" idx="3"/>
          </p:nvPr>
        </p:nvSpPr>
        <p:spPr>
          <a:xfrm>
            <a:off x="16213482" y="9215870"/>
            <a:ext cx="7547119" cy="28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body" idx="4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60" name="Google Shape;60;p34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Google Shape;61;p34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71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TWO_COLUMNS_1">
  <p:cSld name="TITLE_AND_TWO_COLUMNS_1">
    <p:bg>
      <p:bgPr>
        <a:solidFill>
          <a:srgbClr val="E9EBE8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>
            <a:spLocks noGrp="1"/>
          </p:cNvSpPr>
          <p:nvPr>
            <p:ph type="title"/>
          </p:nvPr>
        </p:nvSpPr>
        <p:spPr>
          <a:xfrm>
            <a:off x="627927" y="438265"/>
            <a:ext cx="23132673" cy="2332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72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627926" y="9215870"/>
            <a:ext cx="7547121" cy="28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body" idx="2"/>
          </p:nvPr>
        </p:nvSpPr>
        <p:spPr>
          <a:xfrm>
            <a:off x="8420705" y="9215870"/>
            <a:ext cx="7547119" cy="28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body" idx="3"/>
          </p:nvPr>
        </p:nvSpPr>
        <p:spPr>
          <a:xfrm>
            <a:off x="16213482" y="9215870"/>
            <a:ext cx="7547119" cy="28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67" name="Google Shape;67;p35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8" name="Google Shape;68;p35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84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TWO_COLUMNS_1_2">
  <p:cSld name="TITLE_AND_TWO_COLUMNS_1_2">
    <p:bg>
      <p:bgPr>
        <a:solidFill>
          <a:srgbClr val="E9EBE8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6"/>
          <p:cNvSpPr txBox="1">
            <a:spLocks noGrp="1"/>
          </p:cNvSpPr>
          <p:nvPr>
            <p:ph type="title"/>
          </p:nvPr>
        </p:nvSpPr>
        <p:spPr>
          <a:xfrm>
            <a:off x="627927" y="438265"/>
            <a:ext cx="23132673" cy="2332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72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cxnSp>
        <p:nvCxnSpPr>
          <p:cNvPr id="71" name="Google Shape;71;p36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36"/>
          <p:cNvSpPr txBox="1">
            <a:spLocks noGrp="1"/>
          </p:cNvSpPr>
          <p:nvPr>
            <p:ph type="body" idx="1"/>
          </p:nvPr>
        </p:nvSpPr>
        <p:spPr>
          <a:xfrm>
            <a:off x="6408832" y="6528199"/>
            <a:ext cx="5031412" cy="538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body" idx="2"/>
          </p:nvPr>
        </p:nvSpPr>
        <p:spPr>
          <a:xfrm>
            <a:off x="625664" y="6528199"/>
            <a:ext cx="5031412" cy="538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3"/>
          </p:nvPr>
        </p:nvSpPr>
        <p:spPr>
          <a:xfrm>
            <a:off x="12192000" y="6528199"/>
            <a:ext cx="5031412" cy="538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body" idx="4"/>
          </p:nvPr>
        </p:nvSpPr>
        <p:spPr>
          <a:xfrm>
            <a:off x="17975168" y="6528199"/>
            <a:ext cx="5031412" cy="538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214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TWO_COLUMNS_1_2_1">
  <p:cSld name="TITLE_AND_TWO_COLUMNS_1_2_1">
    <p:bg>
      <p:bgPr>
        <a:solidFill>
          <a:srgbClr val="E9EBE8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7"/>
          <p:cNvSpPr txBox="1">
            <a:spLocks noGrp="1"/>
          </p:cNvSpPr>
          <p:nvPr>
            <p:ph type="title"/>
          </p:nvPr>
        </p:nvSpPr>
        <p:spPr>
          <a:xfrm>
            <a:off x="627926" y="438265"/>
            <a:ext cx="14757906" cy="4891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9000"/>
              <a:buFont typeface="Gowun Batang"/>
              <a:buNone/>
              <a:defRPr sz="11984"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cxnSp>
        <p:nvCxnSpPr>
          <p:cNvPr id="79" name="Google Shape;79;p37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>
            <a:off x="625665" y="6528199"/>
            <a:ext cx="14757904" cy="538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07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TWO_COLUMNS_1_1">
  <p:cSld name="TITLE_AND_TWO_COLUMNS_1_1">
    <p:bg>
      <p:bgPr>
        <a:solidFill>
          <a:srgbClr val="E9EBE8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8"/>
          <p:cNvSpPr txBox="1">
            <a:spLocks noGrp="1"/>
          </p:cNvSpPr>
          <p:nvPr>
            <p:ph type="title"/>
          </p:nvPr>
        </p:nvSpPr>
        <p:spPr>
          <a:xfrm>
            <a:off x="627927" y="438265"/>
            <a:ext cx="23132673" cy="2332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72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8"/>
          <p:cNvSpPr txBox="1">
            <a:spLocks noGrp="1"/>
          </p:cNvSpPr>
          <p:nvPr>
            <p:ph type="body" idx="1"/>
          </p:nvPr>
        </p:nvSpPr>
        <p:spPr>
          <a:xfrm>
            <a:off x="627927" y="9215866"/>
            <a:ext cx="10814582" cy="28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85" name="Google Shape;85;p38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" name="Google Shape;86;p38"/>
          <p:cNvSpPr txBox="1">
            <a:spLocks noGrp="1"/>
          </p:cNvSpPr>
          <p:nvPr>
            <p:ph type="body" idx="2"/>
          </p:nvPr>
        </p:nvSpPr>
        <p:spPr>
          <a:xfrm>
            <a:off x="12196461" y="9215866"/>
            <a:ext cx="10814581" cy="28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38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15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3">
  <p:cSld name="CUSTOM_3">
    <p:bg>
      <p:bgPr>
        <a:solidFill>
          <a:srgbClr val="E9EBE8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9"/>
          <p:cNvSpPr txBox="1">
            <a:spLocks noGrp="1"/>
          </p:cNvSpPr>
          <p:nvPr>
            <p:ph type="body" idx="1"/>
          </p:nvPr>
        </p:nvSpPr>
        <p:spPr>
          <a:xfrm>
            <a:off x="13586131" y="2459133"/>
            <a:ext cx="9160878" cy="3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39"/>
          <p:cNvSpPr txBox="1">
            <a:spLocks noGrp="1"/>
          </p:cNvSpPr>
          <p:nvPr>
            <p:ph type="body" idx="2"/>
          </p:nvPr>
        </p:nvSpPr>
        <p:spPr>
          <a:xfrm>
            <a:off x="13586131" y="7469600"/>
            <a:ext cx="9160878" cy="217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39"/>
          <p:cNvSpPr txBox="1">
            <a:spLocks noGrp="1"/>
          </p:cNvSpPr>
          <p:nvPr>
            <p:ph type="body" idx="3"/>
          </p:nvPr>
        </p:nvSpPr>
        <p:spPr>
          <a:xfrm>
            <a:off x="13586131" y="10702868"/>
            <a:ext cx="9160878" cy="143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39"/>
          <p:cNvSpPr txBox="1">
            <a:spLocks noGrp="1"/>
          </p:cNvSpPr>
          <p:nvPr>
            <p:ph type="body" idx="4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93" name="Google Shape;93;p39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" name="Google Shape;94;p39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418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" type="titleOnly">
  <p:cSld name="TITLE_ONLY">
    <p:bg>
      <p:bgPr>
        <a:solidFill>
          <a:srgbClr val="E9EBE8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0"/>
          <p:cNvSpPr txBox="1">
            <a:spLocks noGrp="1"/>
          </p:cNvSpPr>
          <p:nvPr>
            <p:ph type="title"/>
          </p:nvPr>
        </p:nvSpPr>
        <p:spPr>
          <a:xfrm>
            <a:off x="627927" y="438265"/>
            <a:ext cx="23132673" cy="9023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72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0"/>
          <p:cNvSpPr txBox="1">
            <a:spLocks noGrp="1"/>
          </p:cNvSpPr>
          <p:nvPr>
            <p:ph type="body" idx="1"/>
          </p:nvPr>
        </p:nvSpPr>
        <p:spPr>
          <a:xfrm>
            <a:off x="625664" y="10316666"/>
            <a:ext cx="5031412" cy="171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40"/>
          <p:cNvSpPr txBox="1">
            <a:spLocks noGrp="1"/>
          </p:cNvSpPr>
          <p:nvPr>
            <p:ph type="body" idx="2"/>
          </p:nvPr>
        </p:nvSpPr>
        <p:spPr>
          <a:xfrm>
            <a:off x="6408832" y="10316666"/>
            <a:ext cx="5031412" cy="171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40"/>
          <p:cNvSpPr txBox="1">
            <a:spLocks noGrp="1"/>
          </p:cNvSpPr>
          <p:nvPr>
            <p:ph type="body" idx="3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40"/>
          <p:cNvSpPr txBox="1">
            <a:spLocks noGrp="1"/>
          </p:cNvSpPr>
          <p:nvPr>
            <p:ph type="body" idx="4"/>
          </p:nvPr>
        </p:nvSpPr>
        <p:spPr>
          <a:xfrm>
            <a:off x="17975168" y="10316666"/>
            <a:ext cx="5031412" cy="171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40"/>
          <p:cNvSpPr txBox="1">
            <a:spLocks noGrp="1"/>
          </p:cNvSpPr>
          <p:nvPr>
            <p:ph type="body" idx="5"/>
          </p:nvPr>
        </p:nvSpPr>
        <p:spPr>
          <a:xfrm>
            <a:off x="12192000" y="10316666"/>
            <a:ext cx="5031412" cy="171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102" name="Google Shape;102;p40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" name="Google Shape;103;p40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58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">
  <p:cSld name="TITLE_ONLY_1">
    <p:bg>
      <p:bgPr>
        <a:solidFill>
          <a:srgbClr val="E9EBE8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1"/>
          <p:cNvSpPr txBox="1">
            <a:spLocks noGrp="1"/>
          </p:cNvSpPr>
          <p:nvPr>
            <p:ph type="body" idx="1"/>
          </p:nvPr>
        </p:nvSpPr>
        <p:spPr>
          <a:xfrm>
            <a:off x="1002474" y="10316666"/>
            <a:ext cx="5031412" cy="171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41"/>
          <p:cNvSpPr txBox="1">
            <a:spLocks noGrp="1"/>
          </p:cNvSpPr>
          <p:nvPr>
            <p:ph type="body" idx="2"/>
          </p:nvPr>
        </p:nvSpPr>
        <p:spPr>
          <a:xfrm>
            <a:off x="6784718" y="10316666"/>
            <a:ext cx="5031412" cy="171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41"/>
          <p:cNvSpPr txBox="1">
            <a:spLocks noGrp="1"/>
          </p:cNvSpPr>
          <p:nvPr>
            <p:ph type="body" idx="3"/>
          </p:nvPr>
        </p:nvSpPr>
        <p:spPr>
          <a:xfrm>
            <a:off x="12567889" y="10316666"/>
            <a:ext cx="5031413" cy="171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41"/>
          <p:cNvSpPr txBox="1">
            <a:spLocks noGrp="1"/>
          </p:cNvSpPr>
          <p:nvPr>
            <p:ph type="body" idx="4"/>
          </p:nvPr>
        </p:nvSpPr>
        <p:spPr>
          <a:xfrm>
            <a:off x="18351051" y="10316666"/>
            <a:ext cx="5031413" cy="171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41"/>
          <p:cNvSpPr txBox="1">
            <a:spLocks noGrp="1"/>
          </p:cNvSpPr>
          <p:nvPr>
            <p:ph type="body" idx="5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110" name="Google Shape;110;p41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1" name="Google Shape;111;p41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245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">
    <p:bg>
      <p:bgPr>
        <a:solidFill>
          <a:srgbClr val="E9EBE8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2"/>
          <p:cNvSpPr txBox="1">
            <a:spLocks noGrp="1"/>
          </p:cNvSpPr>
          <p:nvPr>
            <p:ph type="body" idx="1"/>
          </p:nvPr>
        </p:nvSpPr>
        <p:spPr>
          <a:xfrm>
            <a:off x="3896323" y="4775250"/>
            <a:ext cx="5031413" cy="291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1pPr>
            <a:lvl2pPr marL="1217524" lvl="1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2pPr>
            <a:lvl3pPr marL="1826285" lvl="2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3pPr>
            <a:lvl4pPr marL="2435047" lvl="3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4pPr>
            <a:lvl5pPr marL="3043809" lvl="4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114" name="Google Shape;114;p42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5" name="Google Shape;115;p42"/>
          <p:cNvSpPr txBox="1">
            <a:spLocks noGrp="1"/>
          </p:cNvSpPr>
          <p:nvPr>
            <p:ph type="title"/>
          </p:nvPr>
        </p:nvSpPr>
        <p:spPr>
          <a:xfrm>
            <a:off x="627927" y="885801"/>
            <a:ext cx="23132673" cy="233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9000"/>
              <a:buFont typeface="Gowun Batang"/>
              <a:buNone/>
              <a:defRPr sz="11984"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2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03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5">
  <p:cSld name="CUSTOM_5">
    <p:bg>
      <p:bgPr>
        <a:solidFill>
          <a:srgbClr val="E9EBE8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3"/>
          <p:cNvSpPr txBox="1">
            <a:spLocks noGrp="1"/>
          </p:cNvSpPr>
          <p:nvPr>
            <p:ph type="body" idx="1"/>
          </p:nvPr>
        </p:nvSpPr>
        <p:spPr>
          <a:xfrm>
            <a:off x="6408832" y="6528199"/>
            <a:ext cx="5031412" cy="538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43"/>
          <p:cNvSpPr txBox="1">
            <a:spLocks noGrp="1"/>
          </p:cNvSpPr>
          <p:nvPr>
            <p:ph type="body" idx="2"/>
          </p:nvPr>
        </p:nvSpPr>
        <p:spPr>
          <a:xfrm>
            <a:off x="625664" y="6528199"/>
            <a:ext cx="5031412" cy="538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" name="Google Shape;120;p43"/>
          <p:cNvSpPr txBox="1">
            <a:spLocks noGrp="1"/>
          </p:cNvSpPr>
          <p:nvPr>
            <p:ph type="title"/>
          </p:nvPr>
        </p:nvSpPr>
        <p:spPr>
          <a:xfrm>
            <a:off x="627927" y="885801"/>
            <a:ext cx="23132673" cy="233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9000"/>
              <a:buFont typeface="Gowun Batang"/>
              <a:buNone/>
              <a:defRPr sz="11984"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3"/>
          <p:cNvSpPr txBox="1">
            <a:spLocks noGrp="1"/>
          </p:cNvSpPr>
          <p:nvPr>
            <p:ph type="body" idx="3"/>
          </p:nvPr>
        </p:nvSpPr>
        <p:spPr>
          <a:xfrm>
            <a:off x="12192000" y="6528199"/>
            <a:ext cx="5031412" cy="538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43"/>
          <p:cNvSpPr txBox="1">
            <a:spLocks noGrp="1"/>
          </p:cNvSpPr>
          <p:nvPr>
            <p:ph type="body" idx="4"/>
          </p:nvPr>
        </p:nvSpPr>
        <p:spPr>
          <a:xfrm>
            <a:off x="17975168" y="6528199"/>
            <a:ext cx="5031412" cy="538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43"/>
          <p:cNvSpPr txBox="1">
            <a:spLocks noGrp="1"/>
          </p:cNvSpPr>
          <p:nvPr>
            <p:ph type="body" idx="5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124" name="Google Shape;124;p43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5" name="Google Shape;125;p43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68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">
  <p:cSld name="CUSTOM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4"/>
          <p:cNvSpPr txBox="1">
            <a:spLocks noGrp="1"/>
          </p:cNvSpPr>
          <p:nvPr>
            <p:ph type="title"/>
          </p:nvPr>
        </p:nvSpPr>
        <p:spPr>
          <a:xfrm>
            <a:off x="618075" y="985665"/>
            <a:ext cx="23147850" cy="11506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4"/>
          <p:cNvSpPr txBox="1">
            <a:spLocks noGrp="1"/>
          </p:cNvSpPr>
          <p:nvPr>
            <p:ph type="body" idx="1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Char char="●"/>
              <a:defRPr>
                <a:solidFill>
                  <a:srgbClr val="E9EBE8"/>
                </a:solidFill>
              </a:defRPr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Char char="○"/>
              <a:defRPr>
                <a:solidFill>
                  <a:srgbClr val="E9EBE8"/>
                </a:solidFill>
              </a:defRPr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Char char="■"/>
              <a:defRPr>
                <a:solidFill>
                  <a:srgbClr val="E9EBE8"/>
                </a:solidFill>
              </a:defRPr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Char char="●"/>
              <a:defRPr>
                <a:solidFill>
                  <a:srgbClr val="E9EBE8"/>
                </a:solidFill>
              </a:defRPr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Char char="○"/>
              <a:defRPr>
                <a:solidFill>
                  <a:srgbClr val="E9EBE8"/>
                </a:solidFill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45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_10">
  <p:cSld name="CUSTOM_10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5"/>
          <p:cNvSpPr txBox="1">
            <a:spLocks noGrp="1"/>
          </p:cNvSpPr>
          <p:nvPr>
            <p:ph type="title"/>
          </p:nvPr>
        </p:nvSpPr>
        <p:spPr>
          <a:xfrm>
            <a:off x="618075" y="985665"/>
            <a:ext cx="23147850" cy="11506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5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78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_6">
  <p:cSld name="CUSTOM_6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6"/>
          <p:cNvSpPr txBox="1">
            <a:spLocks noGrp="1"/>
          </p:cNvSpPr>
          <p:nvPr>
            <p:ph type="title"/>
          </p:nvPr>
        </p:nvSpPr>
        <p:spPr>
          <a:xfrm>
            <a:off x="618075" y="3232934"/>
            <a:ext cx="23147850" cy="925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9000"/>
              <a:buFont typeface="Gowun Batang"/>
              <a:buNone/>
              <a:defRPr sz="11984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6"/>
          <p:cNvSpPr txBox="1">
            <a:spLocks noGrp="1"/>
          </p:cNvSpPr>
          <p:nvPr>
            <p:ph type="body" idx="1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Char char="●"/>
              <a:defRPr>
                <a:solidFill>
                  <a:srgbClr val="E9EBE8"/>
                </a:solidFill>
              </a:defRPr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Char char="○"/>
              <a:defRPr>
                <a:solidFill>
                  <a:srgbClr val="E9EBE8"/>
                </a:solidFill>
              </a:defRPr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Char char="■"/>
              <a:defRPr>
                <a:solidFill>
                  <a:srgbClr val="E9EBE8"/>
                </a:solidFill>
              </a:defRPr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Char char="●"/>
              <a:defRPr>
                <a:solidFill>
                  <a:srgbClr val="E9EBE8"/>
                </a:solidFill>
              </a:defRPr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Char char="○"/>
              <a:defRPr>
                <a:solidFill>
                  <a:srgbClr val="E9EBE8"/>
                </a:solidFill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136" name="Google Shape;136;p46"/>
          <p:cNvCxnSpPr/>
          <p:nvPr/>
        </p:nvCxnSpPr>
        <p:spPr>
          <a:xfrm rot="10800000" flipH="1">
            <a:off x="618075" y="3232934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E9EBE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7" name="Google Shape;137;p46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75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7">
  <p:cSld name="CUSTOM_7">
    <p:bg>
      <p:bgPr>
        <a:solidFill>
          <a:srgbClr val="E9EBE8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7"/>
          <p:cNvSpPr txBox="1">
            <a:spLocks noGrp="1"/>
          </p:cNvSpPr>
          <p:nvPr>
            <p:ph type="title"/>
          </p:nvPr>
        </p:nvSpPr>
        <p:spPr>
          <a:xfrm>
            <a:off x="625664" y="1775534"/>
            <a:ext cx="15321121" cy="609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72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7"/>
          <p:cNvSpPr>
            <a:spLocks noGrp="1"/>
          </p:cNvSpPr>
          <p:nvPr>
            <p:ph type="pic" idx="2"/>
          </p:nvPr>
        </p:nvSpPr>
        <p:spPr>
          <a:xfrm>
            <a:off x="18064013" y="2713733"/>
            <a:ext cx="4214947" cy="4220801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47"/>
          <p:cNvSpPr txBox="1">
            <a:spLocks noGrp="1"/>
          </p:cNvSpPr>
          <p:nvPr>
            <p:ph type="body" idx="1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142" name="Google Shape;142;p47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3" name="Google Shape;143;p47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37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7_1">
  <p:cSld name="CUSTOM_7_1">
    <p:bg>
      <p:bgPr>
        <a:solidFill>
          <a:srgbClr val="E9EBE8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8"/>
          <p:cNvSpPr/>
          <p:nvPr/>
        </p:nvSpPr>
        <p:spPr>
          <a:xfrm>
            <a:off x="18672798" y="2104133"/>
            <a:ext cx="4214947" cy="4220801"/>
          </a:xfrm>
          <a:prstGeom prst="rect">
            <a:avLst/>
          </a:prstGeom>
          <a:solidFill>
            <a:srgbClr val="EE763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372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8"/>
          <p:cNvSpPr txBox="1">
            <a:spLocks noGrp="1"/>
          </p:cNvSpPr>
          <p:nvPr>
            <p:ph type="title"/>
          </p:nvPr>
        </p:nvSpPr>
        <p:spPr>
          <a:xfrm>
            <a:off x="625664" y="1775534"/>
            <a:ext cx="15321121" cy="609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72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8"/>
          <p:cNvSpPr>
            <a:spLocks noGrp="1"/>
          </p:cNvSpPr>
          <p:nvPr>
            <p:ph type="pic" idx="2"/>
          </p:nvPr>
        </p:nvSpPr>
        <p:spPr>
          <a:xfrm>
            <a:off x="18064013" y="2713733"/>
            <a:ext cx="4214947" cy="4220801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48" name="Google Shape;148;p48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9" name="Google Shape;149;p48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047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8">
  <p:cSld name="CUSTOM_8">
    <p:bg>
      <p:bgPr>
        <a:solidFill>
          <a:srgbClr val="E9EBE8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9"/>
          <p:cNvSpPr txBox="1">
            <a:spLocks noGrp="1"/>
          </p:cNvSpPr>
          <p:nvPr>
            <p:ph type="title"/>
          </p:nvPr>
        </p:nvSpPr>
        <p:spPr>
          <a:xfrm>
            <a:off x="625664" y="4132200"/>
            <a:ext cx="21138641" cy="609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72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9"/>
          <p:cNvSpPr txBox="1">
            <a:spLocks noGrp="1"/>
          </p:cNvSpPr>
          <p:nvPr>
            <p:ph type="body" idx="1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153" name="Google Shape;153;p49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4" name="Google Shape;154;p49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987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8_1">
  <p:cSld name="CUSTOM_8_1">
    <p:bg>
      <p:bgPr>
        <a:solidFill>
          <a:srgbClr val="E9EBE8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6" name="Google Shape;156;p50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7" name="Google Shape;157;p50"/>
          <p:cNvSpPr txBox="1">
            <a:spLocks noGrp="1"/>
          </p:cNvSpPr>
          <p:nvPr>
            <p:ph type="title"/>
          </p:nvPr>
        </p:nvSpPr>
        <p:spPr>
          <a:xfrm>
            <a:off x="627927" y="885801"/>
            <a:ext cx="23132673" cy="233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9000"/>
              <a:buFont typeface="Gowun Batang"/>
              <a:buNone/>
              <a:defRPr sz="11984"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0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889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8_1_1">
  <p:cSld name="CUSTOM_8_1_1">
    <p:bg>
      <p:bgPr>
        <a:solidFill>
          <a:srgbClr val="E9EBE8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Google Shape;160;p51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1" name="Google Shape;161;p51"/>
          <p:cNvSpPr txBox="1">
            <a:spLocks noGrp="1"/>
          </p:cNvSpPr>
          <p:nvPr>
            <p:ph type="title"/>
          </p:nvPr>
        </p:nvSpPr>
        <p:spPr>
          <a:xfrm>
            <a:off x="625664" y="5964400"/>
            <a:ext cx="9457265" cy="178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72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51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9875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_COLUMN_TEXT">
  <p:cSld name="ONE_COLUMN_TEXT">
    <p:bg>
      <p:bgPr>
        <a:solidFill>
          <a:srgbClr val="E9EBE8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2"/>
          <p:cNvSpPr txBox="1">
            <a:spLocks noGrp="1"/>
          </p:cNvSpPr>
          <p:nvPr>
            <p:ph type="title"/>
          </p:nvPr>
        </p:nvSpPr>
        <p:spPr>
          <a:xfrm>
            <a:off x="625664" y="5964400"/>
            <a:ext cx="9457265" cy="178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9000"/>
              <a:buFont typeface="Gowun Batang"/>
              <a:buNone/>
              <a:defRPr sz="11984"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52"/>
          <p:cNvSpPr txBox="1">
            <a:spLocks noGrp="1"/>
          </p:cNvSpPr>
          <p:nvPr>
            <p:ph type="body" idx="1"/>
          </p:nvPr>
        </p:nvSpPr>
        <p:spPr>
          <a:xfrm>
            <a:off x="12192000" y="2679200"/>
            <a:ext cx="11566336" cy="8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marL="608762" lvl="0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1pPr>
            <a:lvl2pPr marL="1217524" lvl="1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2pPr>
            <a:lvl3pPr marL="1826285" lvl="2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3pPr>
            <a:lvl4pPr marL="2435047" lvl="3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4pPr>
            <a:lvl5pPr marL="3043809" lvl="4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6" name="Google Shape;166;p52"/>
          <p:cNvSpPr txBox="1">
            <a:spLocks noGrp="1"/>
          </p:cNvSpPr>
          <p:nvPr>
            <p:ph type="body" idx="2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167" name="Google Shape;167;p52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8" name="Google Shape;168;p52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57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_COLUMN_TEXT_2">
  <p:cSld name="ONE_COLUMN_TEXT_2">
    <p:bg>
      <p:bgPr>
        <a:solidFill>
          <a:srgbClr val="E9EBE8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3"/>
          <p:cNvSpPr txBox="1">
            <a:spLocks noGrp="1"/>
          </p:cNvSpPr>
          <p:nvPr>
            <p:ph type="title"/>
          </p:nvPr>
        </p:nvSpPr>
        <p:spPr>
          <a:xfrm>
            <a:off x="625664" y="5964400"/>
            <a:ext cx="9457265" cy="178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9000"/>
              <a:buFont typeface="Gowun Batang"/>
              <a:buNone/>
              <a:defRPr sz="11984"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53"/>
          <p:cNvSpPr txBox="1">
            <a:spLocks noGrp="1"/>
          </p:cNvSpPr>
          <p:nvPr>
            <p:ph type="body" idx="1"/>
          </p:nvPr>
        </p:nvSpPr>
        <p:spPr>
          <a:xfrm>
            <a:off x="12192000" y="2679200"/>
            <a:ext cx="11566336" cy="8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marL="608762" lvl="0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1pPr>
            <a:lvl2pPr marL="1217524" lvl="1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2pPr>
            <a:lvl3pPr marL="1826285" lvl="2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3pPr>
            <a:lvl4pPr marL="2435047" lvl="3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4pPr>
            <a:lvl5pPr marL="3043809" lvl="4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172" name="Google Shape;172;p53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3" name="Google Shape;173;p53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599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_COLUMN_TEXT_1">
  <p:cSld name="ONE_COLUMN_TEXT_1">
    <p:bg>
      <p:bgPr>
        <a:solidFill>
          <a:srgbClr val="E9EBE8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4"/>
          <p:cNvSpPr txBox="1">
            <a:spLocks noGrp="1"/>
          </p:cNvSpPr>
          <p:nvPr>
            <p:ph type="title"/>
          </p:nvPr>
        </p:nvSpPr>
        <p:spPr>
          <a:xfrm>
            <a:off x="625664" y="5572726"/>
            <a:ext cx="9457265" cy="178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9000"/>
              <a:buFont typeface="Gowun Batang"/>
              <a:buNone/>
              <a:defRPr sz="11984"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4"/>
          <p:cNvSpPr txBox="1">
            <a:spLocks noGrp="1"/>
          </p:cNvSpPr>
          <p:nvPr>
            <p:ph type="body" idx="1"/>
          </p:nvPr>
        </p:nvSpPr>
        <p:spPr>
          <a:xfrm>
            <a:off x="16192510" y="2679200"/>
            <a:ext cx="6813738" cy="8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marL="608762" lvl="0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1pPr>
            <a:lvl2pPr marL="1217524" lvl="1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2pPr>
            <a:lvl3pPr marL="1826285" lvl="2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3pPr>
            <a:lvl4pPr marL="2435047" lvl="3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4pPr>
            <a:lvl5pPr marL="3043809" lvl="4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7" name="Google Shape;177;p54"/>
          <p:cNvSpPr txBox="1">
            <a:spLocks noGrp="1"/>
          </p:cNvSpPr>
          <p:nvPr>
            <p:ph type="body" idx="2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178" name="Google Shape;178;p54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9" name="Google Shape;179;p54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362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4">
  <p:cSld name="CUSTOM_4">
    <p:bg>
      <p:bgPr>
        <a:solidFill>
          <a:srgbClr val="E9EBE8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5"/>
          <p:cNvSpPr txBox="1">
            <a:spLocks noGrp="1"/>
          </p:cNvSpPr>
          <p:nvPr>
            <p:ph type="title"/>
          </p:nvPr>
        </p:nvSpPr>
        <p:spPr>
          <a:xfrm>
            <a:off x="627927" y="885801"/>
            <a:ext cx="23132673" cy="233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9000"/>
              <a:buFont typeface="Gowun Batang"/>
              <a:buNone/>
              <a:defRPr sz="11984"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55"/>
          <p:cNvSpPr txBox="1">
            <a:spLocks noGrp="1"/>
          </p:cNvSpPr>
          <p:nvPr>
            <p:ph type="body" idx="1"/>
          </p:nvPr>
        </p:nvSpPr>
        <p:spPr>
          <a:xfrm>
            <a:off x="627927" y="3453201"/>
            <a:ext cx="9496413" cy="765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3" name="Google Shape;183;p55"/>
          <p:cNvSpPr txBox="1">
            <a:spLocks noGrp="1"/>
          </p:cNvSpPr>
          <p:nvPr>
            <p:ph type="body" idx="2"/>
          </p:nvPr>
        </p:nvSpPr>
        <p:spPr>
          <a:xfrm>
            <a:off x="12194262" y="3453201"/>
            <a:ext cx="9496413" cy="765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4" name="Google Shape;184;p55"/>
          <p:cNvSpPr txBox="1">
            <a:spLocks noGrp="1"/>
          </p:cNvSpPr>
          <p:nvPr>
            <p:ph type="body" idx="3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185" name="Google Shape;185;p55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6" name="Google Shape;186;p55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48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4_1">
  <p:cSld name="CUSTOM_4_1">
    <p:bg>
      <p:bgPr>
        <a:solidFill>
          <a:srgbClr val="E9EBE8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6"/>
          <p:cNvSpPr txBox="1">
            <a:spLocks noGrp="1"/>
          </p:cNvSpPr>
          <p:nvPr>
            <p:ph type="title"/>
          </p:nvPr>
        </p:nvSpPr>
        <p:spPr>
          <a:xfrm>
            <a:off x="627927" y="885801"/>
            <a:ext cx="23132673" cy="233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9000"/>
              <a:buFont typeface="Gowun Batang"/>
              <a:buNone/>
              <a:defRPr sz="11984"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6"/>
          <p:cNvSpPr txBox="1">
            <a:spLocks noGrp="1"/>
          </p:cNvSpPr>
          <p:nvPr>
            <p:ph type="body" idx="1"/>
          </p:nvPr>
        </p:nvSpPr>
        <p:spPr>
          <a:xfrm>
            <a:off x="627927" y="3453201"/>
            <a:ext cx="9496413" cy="765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0" name="Google Shape;190;p56"/>
          <p:cNvSpPr txBox="1">
            <a:spLocks noGrp="1"/>
          </p:cNvSpPr>
          <p:nvPr>
            <p:ph type="body" idx="2"/>
          </p:nvPr>
        </p:nvSpPr>
        <p:spPr>
          <a:xfrm>
            <a:off x="12194262" y="3453201"/>
            <a:ext cx="9496413" cy="765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191" name="Google Shape;191;p56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2" name="Google Shape;192;p56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4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">
  <p:cSld name="CUSTOM_1">
    <p:bg>
      <p:bgPr>
        <a:solidFill>
          <a:srgbClr val="E9EBE8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7"/>
          <p:cNvSpPr txBox="1">
            <a:spLocks noGrp="1"/>
          </p:cNvSpPr>
          <p:nvPr>
            <p:ph type="body" idx="1"/>
          </p:nvPr>
        </p:nvSpPr>
        <p:spPr>
          <a:xfrm>
            <a:off x="625665" y="438265"/>
            <a:ext cx="9358202" cy="1144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1pPr>
            <a:lvl2pPr marL="1217524" lvl="1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2pPr>
            <a:lvl3pPr marL="1826285" lvl="2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3pPr>
            <a:lvl4pPr marL="2435047" lvl="3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4pPr>
            <a:lvl5pPr marL="3043809" lvl="4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5" name="Google Shape;195;p57"/>
          <p:cNvSpPr>
            <a:spLocks noGrp="1"/>
          </p:cNvSpPr>
          <p:nvPr>
            <p:ph type="pic" idx="2"/>
          </p:nvPr>
        </p:nvSpPr>
        <p:spPr>
          <a:xfrm>
            <a:off x="625665" y="4987199"/>
            <a:ext cx="5390914" cy="6171203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57"/>
          <p:cNvSpPr>
            <a:spLocks noGrp="1"/>
          </p:cNvSpPr>
          <p:nvPr>
            <p:ph type="pic" idx="3"/>
          </p:nvPr>
        </p:nvSpPr>
        <p:spPr>
          <a:xfrm>
            <a:off x="10308948" y="4987199"/>
            <a:ext cx="9485227" cy="6171203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57"/>
          <p:cNvSpPr>
            <a:spLocks noGrp="1"/>
          </p:cNvSpPr>
          <p:nvPr>
            <p:ph type="pic" idx="4"/>
          </p:nvPr>
        </p:nvSpPr>
        <p:spPr>
          <a:xfrm>
            <a:off x="20116193" y="4987199"/>
            <a:ext cx="3642143" cy="6171203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57"/>
          <p:cNvSpPr>
            <a:spLocks noGrp="1"/>
          </p:cNvSpPr>
          <p:nvPr>
            <p:ph type="pic" idx="5"/>
          </p:nvPr>
        </p:nvSpPr>
        <p:spPr>
          <a:xfrm>
            <a:off x="6341692" y="4987199"/>
            <a:ext cx="3642144" cy="6171203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57"/>
          <p:cNvSpPr txBox="1">
            <a:spLocks noGrp="1"/>
          </p:cNvSpPr>
          <p:nvPr>
            <p:ph type="body" idx="6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0" name="Google Shape;200;p57"/>
          <p:cNvSpPr txBox="1">
            <a:spLocks noGrp="1"/>
          </p:cNvSpPr>
          <p:nvPr>
            <p:ph type="body" idx="7"/>
          </p:nvPr>
        </p:nvSpPr>
        <p:spPr>
          <a:xfrm>
            <a:off x="625663" y="1583067"/>
            <a:ext cx="9358202" cy="2380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201" name="Google Shape;201;p57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2" name="Google Shape;202;p57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394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_1">
  <p:cSld name="CUSTOM_1_1">
    <p:bg>
      <p:bgPr>
        <a:solidFill>
          <a:srgbClr val="E9EBE8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8"/>
          <p:cNvSpPr txBox="1">
            <a:spLocks noGrp="1"/>
          </p:cNvSpPr>
          <p:nvPr>
            <p:ph type="body" idx="1"/>
          </p:nvPr>
        </p:nvSpPr>
        <p:spPr>
          <a:xfrm>
            <a:off x="625665" y="438265"/>
            <a:ext cx="9358202" cy="1144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1pPr>
            <a:lvl2pPr marL="1217524" lvl="1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2pPr>
            <a:lvl3pPr marL="1826285" lvl="2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3pPr>
            <a:lvl4pPr marL="2435047" lvl="3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4pPr>
            <a:lvl5pPr marL="3043809" lvl="4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58"/>
          <p:cNvSpPr>
            <a:spLocks noGrp="1"/>
          </p:cNvSpPr>
          <p:nvPr>
            <p:ph type="pic" idx="2"/>
          </p:nvPr>
        </p:nvSpPr>
        <p:spPr>
          <a:xfrm>
            <a:off x="625664" y="4312400"/>
            <a:ext cx="7510369" cy="7520800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58"/>
          <p:cNvSpPr>
            <a:spLocks noGrp="1"/>
          </p:cNvSpPr>
          <p:nvPr>
            <p:ph type="pic" idx="3"/>
          </p:nvPr>
        </p:nvSpPr>
        <p:spPr>
          <a:xfrm>
            <a:off x="8436682" y="4312400"/>
            <a:ext cx="7510369" cy="7520800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58"/>
          <p:cNvSpPr>
            <a:spLocks noGrp="1"/>
          </p:cNvSpPr>
          <p:nvPr>
            <p:ph type="pic" idx="4"/>
          </p:nvPr>
        </p:nvSpPr>
        <p:spPr>
          <a:xfrm>
            <a:off x="16247701" y="4312400"/>
            <a:ext cx="7510370" cy="7520800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58"/>
          <p:cNvSpPr txBox="1">
            <a:spLocks noGrp="1"/>
          </p:cNvSpPr>
          <p:nvPr>
            <p:ph type="body" idx="5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9" name="Google Shape;209;p58"/>
          <p:cNvSpPr txBox="1">
            <a:spLocks noGrp="1"/>
          </p:cNvSpPr>
          <p:nvPr>
            <p:ph type="body" idx="6"/>
          </p:nvPr>
        </p:nvSpPr>
        <p:spPr>
          <a:xfrm>
            <a:off x="625663" y="1583067"/>
            <a:ext cx="9358202" cy="2380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210" name="Google Shape;210;p58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1" name="Google Shape;211;p58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665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_1_1">
  <p:cSld name="CUSTOM_1_1_1">
    <p:bg>
      <p:bgPr>
        <a:solidFill>
          <a:srgbClr val="E9EBE8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9"/>
          <p:cNvSpPr txBox="1">
            <a:spLocks noGrp="1"/>
          </p:cNvSpPr>
          <p:nvPr>
            <p:ph type="body" idx="1"/>
          </p:nvPr>
        </p:nvSpPr>
        <p:spPr>
          <a:xfrm>
            <a:off x="625665" y="438265"/>
            <a:ext cx="9358202" cy="1144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1pPr>
            <a:lvl2pPr marL="1217524" lvl="1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2pPr>
            <a:lvl3pPr marL="1826285" lvl="2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3pPr>
            <a:lvl4pPr marL="2435047" lvl="3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4pPr>
            <a:lvl5pPr marL="3043809" lvl="4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4" name="Google Shape;214;p59"/>
          <p:cNvSpPr>
            <a:spLocks noGrp="1"/>
          </p:cNvSpPr>
          <p:nvPr>
            <p:ph type="pic" idx="2"/>
          </p:nvPr>
        </p:nvSpPr>
        <p:spPr>
          <a:xfrm>
            <a:off x="12354574" y="4312400"/>
            <a:ext cx="11404161" cy="7520800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59"/>
          <p:cNvSpPr>
            <a:spLocks noGrp="1"/>
          </p:cNvSpPr>
          <p:nvPr>
            <p:ph type="pic" idx="3"/>
          </p:nvPr>
        </p:nvSpPr>
        <p:spPr>
          <a:xfrm>
            <a:off x="625664" y="4312400"/>
            <a:ext cx="11404161" cy="7520800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59"/>
          <p:cNvSpPr txBox="1">
            <a:spLocks noGrp="1"/>
          </p:cNvSpPr>
          <p:nvPr>
            <p:ph type="body" idx="4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7" name="Google Shape;217;p59"/>
          <p:cNvSpPr txBox="1">
            <a:spLocks noGrp="1"/>
          </p:cNvSpPr>
          <p:nvPr>
            <p:ph type="body" idx="5"/>
          </p:nvPr>
        </p:nvSpPr>
        <p:spPr>
          <a:xfrm>
            <a:off x="625663" y="1583067"/>
            <a:ext cx="9358202" cy="2380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218" name="Google Shape;218;p59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9" name="Google Shape;219;p59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308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_1_1_1">
  <p:cSld name="CUSTOM_1_1_1_1">
    <p:bg>
      <p:bgPr>
        <a:solidFill>
          <a:srgbClr val="E9EBE8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0"/>
          <p:cNvSpPr>
            <a:spLocks noGrp="1"/>
          </p:cNvSpPr>
          <p:nvPr>
            <p:ph type="pic" idx="2"/>
          </p:nvPr>
        </p:nvSpPr>
        <p:spPr>
          <a:xfrm>
            <a:off x="8436682" y="438265"/>
            <a:ext cx="7510369" cy="11479203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60"/>
          <p:cNvSpPr>
            <a:spLocks noGrp="1"/>
          </p:cNvSpPr>
          <p:nvPr>
            <p:ph type="pic" idx="3"/>
          </p:nvPr>
        </p:nvSpPr>
        <p:spPr>
          <a:xfrm>
            <a:off x="16247967" y="438265"/>
            <a:ext cx="7510369" cy="11479203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60"/>
          <p:cNvSpPr txBox="1">
            <a:spLocks noGrp="1"/>
          </p:cNvSpPr>
          <p:nvPr>
            <p:ph type="body" idx="1"/>
          </p:nvPr>
        </p:nvSpPr>
        <p:spPr>
          <a:xfrm>
            <a:off x="625664" y="438265"/>
            <a:ext cx="7510369" cy="1144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1pPr>
            <a:lvl2pPr marL="1217524" lvl="1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2pPr>
            <a:lvl3pPr marL="1826285" lvl="2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3pPr>
            <a:lvl4pPr marL="2435047" lvl="3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4pPr>
            <a:lvl5pPr marL="3043809" lvl="4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4" name="Google Shape;224;p60"/>
          <p:cNvSpPr txBox="1">
            <a:spLocks noGrp="1"/>
          </p:cNvSpPr>
          <p:nvPr>
            <p:ph type="body" idx="4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5" name="Google Shape;225;p60"/>
          <p:cNvSpPr txBox="1">
            <a:spLocks noGrp="1"/>
          </p:cNvSpPr>
          <p:nvPr>
            <p:ph type="body" idx="5"/>
          </p:nvPr>
        </p:nvSpPr>
        <p:spPr>
          <a:xfrm>
            <a:off x="625665" y="1583067"/>
            <a:ext cx="5782370" cy="2380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226" name="Google Shape;226;p60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7" name="Google Shape;227;p60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414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_POINT_1">
  <p:cSld name="MAIN_POINT_1">
    <p:bg>
      <p:bgPr>
        <a:solidFill>
          <a:srgbClr val="E9EBE8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1"/>
          <p:cNvSpPr txBox="1">
            <a:spLocks noGrp="1"/>
          </p:cNvSpPr>
          <p:nvPr>
            <p:ph type="title"/>
          </p:nvPr>
        </p:nvSpPr>
        <p:spPr>
          <a:xfrm>
            <a:off x="1322430" y="1200400"/>
            <a:ext cx="16957250" cy="1090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9600"/>
              <a:buFont typeface="Gowun Batang"/>
              <a:buNone/>
              <a:defRPr sz="12782"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61"/>
          <p:cNvSpPr txBox="1">
            <a:spLocks noGrp="1"/>
          </p:cNvSpPr>
          <p:nvPr>
            <p:ph type="sldNum" idx="12"/>
          </p:nvPr>
        </p:nvSpPr>
        <p:spPr>
          <a:xfrm>
            <a:off x="23197571" y="12590993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438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_1_1_1_1">
  <p:cSld name="CUSTOM_1_1_1_1_1">
    <p:bg>
      <p:bgPr>
        <a:solidFill>
          <a:srgbClr val="E9EBE8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2"/>
          <p:cNvSpPr>
            <a:spLocks noGrp="1"/>
          </p:cNvSpPr>
          <p:nvPr>
            <p:ph type="pic" idx="2"/>
          </p:nvPr>
        </p:nvSpPr>
        <p:spPr>
          <a:xfrm>
            <a:off x="12186542" y="438265"/>
            <a:ext cx="11565538" cy="11479203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62"/>
          <p:cNvSpPr txBox="1">
            <a:spLocks noGrp="1"/>
          </p:cNvSpPr>
          <p:nvPr>
            <p:ph type="body" idx="1"/>
          </p:nvPr>
        </p:nvSpPr>
        <p:spPr>
          <a:xfrm>
            <a:off x="625664" y="438265"/>
            <a:ext cx="7510369" cy="1144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1pPr>
            <a:lvl2pPr marL="1217524" lvl="1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2pPr>
            <a:lvl3pPr marL="1826285" lvl="2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3pPr>
            <a:lvl4pPr marL="2435047" lvl="3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4pPr>
            <a:lvl5pPr marL="3043809" lvl="4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34" name="Google Shape;234;p62"/>
          <p:cNvSpPr txBox="1">
            <a:spLocks noGrp="1"/>
          </p:cNvSpPr>
          <p:nvPr>
            <p:ph type="body" idx="3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35" name="Google Shape;235;p62"/>
          <p:cNvSpPr txBox="1">
            <a:spLocks noGrp="1"/>
          </p:cNvSpPr>
          <p:nvPr>
            <p:ph type="body" idx="4"/>
          </p:nvPr>
        </p:nvSpPr>
        <p:spPr>
          <a:xfrm>
            <a:off x="625665" y="1583067"/>
            <a:ext cx="5782370" cy="2380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236" name="Google Shape;236;p62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7" name="Google Shape;237;p62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4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_1_1_1_1_1">
  <p:cSld name="CUSTOM_1_1_1_1_1_1">
    <p:bg>
      <p:bgPr>
        <a:solidFill>
          <a:srgbClr val="E9EBE8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63"/>
          <p:cNvSpPr>
            <a:spLocks noGrp="1"/>
          </p:cNvSpPr>
          <p:nvPr>
            <p:ph type="pic" idx="2"/>
          </p:nvPr>
        </p:nvSpPr>
        <p:spPr>
          <a:xfrm>
            <a:off x="8436683" y="438265"/>
            <a:ext cx="15315530" cy="11479203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63"/>
          <p:cNvSpPr txBox="1">
            <a:spLocks noGrp="1"/>
          </p:cNvSpPr>
          <p:nvPr>
            <p:ph type="body" idx="1"/>
          </p:nvPr>
        </p:nvSpPr>
        <p:spPr>
          <a:xfrm>
            <a:off x="625664" y="8774068"/>
            <a:ext cx="7510369" cy="114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1pPr>
            <a:lvl2pPr marL="1217524" lvl="1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2pPr>
            <a:lvl3pPr marL="1826285" lvl="2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3pPr>
            <a:lvl4pPr marL="2435047" lvl="3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4pPr>
            <a:lvl5pPr marL="3043809" lvl="4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1" name="Google Shape;241;p63"/>
          <p:cNvSpPr txBox="1">
            <a:spLocks noGrp="1"/>
          </p:cNvSpPr>
          <p:nvPr>
            <p:ph type="body" idx="3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2" name="Google Shape;242;p63"/>
          <p:cNvSpPr txBox="1">
            <a:spLocks noGrp="1"/>
          </p:cNvSpPr>
          <p:nvPr>
            <p:ph type="body" idx="4"/>
          </p:nvPr>
        </p:nvSpPr>
        <p:spPr>
          <a:xfrm>
            <a:off x="625665" y="9918866"/>
            <a:ext cx="5782370" cy="199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243" name="Google Shape;243;p63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4" name="Google Shape;244;p63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541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_1_1_1_1_1_2">
  <p:cSld name="CUSTOM_1_1_1_1_1_1_2">
    <p:bg>
      <p:bgPr>
        <a:solidFill>
          <a:srgbClr val="E9EBE8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4"/>
          <p:cNvSpPr>
            <a:spLocks noGrp="1"/>
          </p:cNvSpPr>
          <p:nvPr>
            <p:ph type="pic" idx="2"/>
          </p:nvPr>
        </p:nvSpPr>
        <p:spPr>
          <a:xfrm>
            <a:off x="8436683" y="438265"/>
            <a:ext cx="15315530" cy="11479203"/>
          </a:xfrm>
          <a:prstGeom prst="rect">
            <a:avLst/>
          </a:prstGeom>
          <a:noFill/>
          <a:ln>
            <a:noFill/>
          </a:ln>
        </p:spPr>
      </p:sp>
      <p:sp>
        <p:nvSpPr>
          <p:cNvPr id="247" name="Google Shape;247;p64"/>
          <p:cNvSpPr txBox="1">
            <a:spLocks noGrp="1"/>
          </p:cNvSpPr>
          <p:nvPr>
            <p:ph type="body" idx="1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8" name="Google Shape;248;p64"/>
          <p:cNvSpPr txBox="1">
            <a:spLocks noGrp="1"/>
          </p:cNvSpPr>
          <p:nvPr>
            <p:ph type="body" idx="3"/>
          </p:nvPr>
        </p:nvSpPr>
        <p:spPr>
          <a:xfrm>
            <a:off x="625665" y="9918866"/>
            <a:ext cx="5782370" cy="199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249" name="Google Shape;249;p64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625664" y="438265"/>
            <a:ext cx="7110924" cy="766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72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2457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_COLUMN_TEXT_1_1">
  <p:cSld name="ONE_COLUMN_TEXT_1_1">
    <p:bg>
      <p:bgPr>
        <a:solidFill>
          <a:srgbClr val="E9EBE8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5"/>
          <p:cNvSpPr txBox="1">
            <a:spLocks noGrp="1"/>
          </p:cNvSpPr>
          <p:nvPr>
            <p:ph type="title"/>
          </p:nvPr>
        </p:nvSpPr>
        <p:spPr>
          <a:xfrm>
            <a:off x="846956" y="1481600"/>
            <a:ext cx="7477616" cy="20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4800"/>
              <a:buFont typeface="Gowun Batang"/>
              <a:buNone/>
              <a:defRPr sz="6391"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5"/>
          <p:cNvSpPr txBox="1">
            <a:spLocks noGrp="1"/>
          </p:cNvSpPr>
          <p:nvPr>
            <p:ph type="body" idx="1"/>
          </p:nvPr>
        </p:nvSpPr>
        <p:spPr>
          <a:xfrm>
            <a:off x="846956" y="3705600"/>
            <a:ext cx="7477616" cy="847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50730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196"/>
            </a:lvl1pPr>
            <a:lvl2pPr marL="1217524" lvl="1" indent="-50730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196"/>
            </a:lvl2pPr>
            <a:lvl3pPr marL="1826285" lvl="2" indent="-50730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196"/>
            </a:lvl3pPr>
            <a:lvl4pPr marL="2435047" lvl="3" indent="-50730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196"/>
            </a:lvl4pPr>
            <a:lvl5pPr marL="3043809" lvl="4" indent="-50730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196"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5" name="Google Shape;255;p65"/>
          <p:cNvSpPr txBox="1">
            <a:spLocks noGrp="1"/>
          </p:cNvSpPr>
          <p:nvPr>
            <p:ph type="sldNum" idx="12"/>
          </p:nvPr>
        </p:nvSpPr>
        <p:spPr>
          <a:xfrm>
            <a:off x="23197571" y="12590993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4122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TITLE_AND_DESCRIPTION_1">
  <p:cSld name="SECTION_TITLE_AND_DESCRIPTION_1">
    <p:bg>
      <p:bgPr>
        <a:solidFill>
          <a:srgbClr val="E9EBE8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6"/>
          <p:cNvSpPr/>
          <p:nvPr/>
        </p:nvSpPr>
        <p:spPr>
          <a:xfrm>
            <a:off x="12192000" y="-333"/>
            <a:ext cx="12175090" cy="13716001"/>
          </a:xfrm>
          <a:prstGeom prst="rect">
            <a:avLst/>
          </a:prstGeom>
          <a:solidFill>
            <a:srgbClr val="13381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372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66"/>
          <p:cNvSpPr txBox="1">
            <a:spLocks noGrp="1"/>
          </p:cNvSpPr>
          <p:nvPr>
            <p:ph type="title"/>
          </p:nvPr>
        </p:nvSpPr>
        <p:spPr>
          <a:xfrm>
            <a:off x="723928" y="3288468"/>
            <a:ext cx="10772239" cy="395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8400"/>
              <a:buFont typeface="Gowun Batang"/>
              <a:buNone/>
              <a:defRPr sz="11185"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66"/>
          <p:cNvSpPr txBox="1">
            <a:spLocks noGrp="1"/>
          </p:cNvSpPr>
          <p:nvPr>
            <p:ph type="body" idx="1"/>
          </p:nvPr>
        </p:nvSpPr>
        <p:spPr>
          <a:xfrm>
            <a:off x="723928" y="7474868"/>
            <a:ext cx="10772239" cy="329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marL="608762" lvl="0" indent="-30438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4200"/>
              <a:buFont typeface="Gowun Batang"/>
              <a:buNone/>
              <a:defRPr sz="5592"/>
            </a:lvl1pPr>
            <a:lvl2pPr marL="1217524" lvl="1" indent="-30438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4200"/>
              <a:buFont typeface="Gowun Batang"/>
              <a:buNone/>
              <a:defRPr sz="5592"/>
            </a:lvl2pPr>
            <a:lvl3pPr marL="1826285" lvl="2" indent="-30438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4200"/>
              <a:buFont typeface="Gowun Batang"/>
              <a:buNone/>
              <a:defRPr sz="5592"/>
            </a:lvl3pPr>
            <a:lvl4pPr marL="2435047" lvl="3" indent="-30438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4200"/>
              <a:buFont typeface="Gowun Batang"/>
              <a:buNone/>
              <a:defRPr sz="5592"/>
            </a:lvl4pPr>
            <a:lvl5pPr marL="3043809" lvl="4" indent="-30438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4200"/>
              <a:buFont typeface="Gowun Batang"/>
              <a:buNone/>
              <a:defRPr sz="5592"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0" name="Google Shape;260;p66"/>
          <p:cNvSpPr txBox="1">
            <a:spLocks noGrp="1"/>
          </p:cNvSpPr>
          <p:nvPr>
            <p:ph type="body" idx="2"/>
          </p:nvPr>
        </p:nvSpPr>
        <p:spPr>
          <a:xfrm>
            <a:off x="13170641" y="1930865"/>
            <a:ext cx="10217809" cy="9853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1" name="Google Shape;261;p66"/>
          <p:cNvSpPr txBox="1">
            <a:spLocks noGrp="1"/>
          </p:cNvSpPr>
          <p:nvPr>
            <p:ph type="sldNum" idx="12"/>
          </p:nvPr>
        </p:nvSpPr>
        <p:spPr>
          <a:xfrm>
            <a:off x="23197571" y="12590993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2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8_1_2">
  <p:cSld name="CUSTOM_8_1_2">
    <p:bg>
      <p:bgPr>
        <a:solidFill>
          <a:srgbClr val="E9EBE8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67"/>
          <p:cNvSpPr txBox="1">
            <a:spLocks noGrp="1"/>
          </p:cNvSpPr>
          <p:nvPr>
            <p:ph type="title"/>
          </p:nvPr>
        </p:nvSpPr>
        <p:spPr>
          <a:xfrm>
            <a:off x="846956" y="1186734"/>
            <a:ext cx="22690089" cy="152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72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67"/>
          <p:cNvSpPr txBox="1">
            <a:spLocks noGrp="1"/>
          </p:cNvSpPr>
          <p:nvPr>
            <p:ph type="body" idx="1"/>
          </p:nvPr>
        </p:nvSpPr>
        <p:spPr>
          <a:xfrm>
            <a:off x="846955" y="3073267"/>
            <a:ext cx="11913856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67"/>
          <p:cNvSpPr>
            <a:spLocks noGrp="1"/>
          </p:cNvSpPr>
          <p:nvPr>
            <p:ph type="pic" idx="2"/>
          </p:nvPr>
        </p:nvSpPr>
        <p:spPr>
          <a:xfrm>
            <a:off x="13310509" y="3074066"/>
            <a:ext cx="10226599" cy="9110401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p67"/>
          <p:cNvSpPr txBox="1">
            <a:spLocks noGrp="1"/>
          </p:cNvSpPr>
          <p:nvPr>
            <p:ph type="sldNum" idx="12"/>
          </p:nvPr>
        </p:nvSpPr>
        <p:spPr>
          <a:xfrm>
            <a:off x="23197571" y="12590993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839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1">
  <p:cSld name="CUSTOM_11">
    <p:bg>
      <p:bgPr>
        <a:solidFill>
          <a:srgbClr val="E9EBE8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8"/>
          <p:cNvSpPr>
            <a:spLocks noGrp="1"/>
          </p:cNvSpPr>
          <p:nvPr>
            <p:ph type="pic" idx="2"/>
          </p:nvPr>
        </p:nvSpPr>
        <p:spPr>
          <a:xfrm>
            <a:off x="12354574" y="3189465"/>
            <a:ext cx="11404161" cy="4696003"/>
          </a:xfrm>
          <a:prstGeom prst="rect">
            <a:avLst/>
          </a:prstGeom>
          <a:noFill/>
          <a:ln>
            <a:noFill/>
          </a:ln>
        </p:spPr>
      </p:sp>
      <p:sp>
        <p:nvSpPr>
          <p:cNvPr id="269" name="Google Shape;269;p68"/>
          <p:cNvSpPr>
            <a:spLocks noGrp="1"/>
          </p:cNvSpPr>
          <p:nvPr>
            <p:ph type="pic" idx="3"/>
          </p:nvPr>
        </p:nvSpPr>
        <p:spPr>
          <a:xfrm>
            <a:off x="625664" y="3189465"/>
            <a:ext cx="11404161" cy="4696003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70" name="Google Shape;270;p68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1" name="Google Shape;271;p68"/>
          <p:cNvSpPr txBox="1">
            <a:spLocks noGrp="1"/>
          </p:cNvSpPr>
          <p:nvPr>
            <p:ph type="title"/>
          </p:nvPr>
        </p:nvSpPr>
        <p:spPr>
          <a:xfrm>
            <a:off x="627927" y="438265"/>
            <a:ext cx="23132673" cy="2332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72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68"/>
          <p:cNvSpPr txBox="1">
            <a:spLocks noGrp="1"/>
          </p:cNvSpPr>
          <p:nvPr>
            <p:ph type="body" idx="1"/>
          </p:nvPr>
        </p:nvSpPr>
        <p:spPr>
          <a:xfrm>
            <a:off x="627927" y="9215866"/>
            <a:ext cx="10814582" cy="28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73" name="Google Shape;273;p68"/>
          <p:cNvSpPr txBox="1">
            <a:spLocks noGrp="1"/>
          </p:cNvSpPr>
          <p:nvPr>
            <p:ph type="body" idx="4"/>
          </p:nvPr>
        </p:nvSpPr>
        <p:spPr>
          <a:xfrm>
            <a:off x="12354575" y="9215866"/>
            <a:ext cx="10814581" cy="28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74" name="Google Shape;274;p68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232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1_1">
  <p:cSld name="CUSTOM_11_1">
    <p:bg>
      <p:bgPr>
        <a:solidFill>
          <a:srgbClr val="E9EBE8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6" name="Google Shape;276;p69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7" name="Google Shape;277;p69"/>
          <p:cNvSpPr txBox="1">
            <a:spLocks noGrp="1"/>
          </p:cNvSpPr>
          <p:nvPr>
            <p:ph type="title"/>
          </p:nvPr>
        </p:nvSpPr>
        <p:spPr>
          <a:xfrm>
            <a:off x="627927" y="438265"/>
            <a:ext cx="23132673" cy="2332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72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69"/>
          <p:cNvSpPr>
            <a:spLocks noGrp="1"/>
          </p:cNvSpPr>
          <p:nvPr>
            <p:ph type="pic" idx="2"/>
          </p:nvPr>
        </p:nvSpPr>
        <p:spPr>
          <a:xfrm>
            <a:off x="625664" y="3189465"/>
            <a:ext cx="7510369" cy="4696003"/>
          </a:xfrm>
          <a:prstGeom prst="rect">
            <a:avLst/>
          </a:prstGeom>
          <a:noFill/>
          <a:ln>
            <a:noFill/>
          </a:ln>
        </p:spPr>
      </p:sp>
      <p:sp>
        <p:nvSpPr>
          <p:cNvPr id="279" name="Google Shape;279;p69"/>
          <p:cNvSpPr>
            <a:spLocks noGrp="1"/>
          </p:cNvSpPr>
          <p:nvPr>
            <p:ph type="pic" idx="3"/>
          </p:nvPr>
        </p:nvSpPr>
        <p:spPr>
          <a:xfrm>
            <a:off x="8436682" y="3189465"/>
            <a:ext cx="7510369" cy="4696003"/>
          </a:xfrm>
          <a:prstGeom prst="rect">
            <a:avLst/>
          </a:prstGeom>
          <a:noFill/>
          <a:ln>
            <a:noFill/>
          </a:ln>
        </p:spPr>
      </p:sp>
      <p:sp>
        <p:nvSpPr>
          <p:cNvPr id="280" name="Google Shape;280;p69"/>
          <p:cNvSpPr>
            <a:spLocks noGrp="1"/>
          </p:cNvSpPr>
          <p:nvPr>
            <p:ph type="pic" idx="4"/>
          </p:nvPr>
        </p:nvSpPr>
        <p:spPr>
          <a:xfrm>
            <a:off x="16247701" y="3189465"/>
            <a:ext cx="7510370" cy="4696003"/>
          </a:xfrm>
          <a:prstGeom prst="rect">
            <a:avLst/>
          </a:prstGeom>
          <a:noFill/>
          <a:ln>
            <a:noFill/>
          </a:ln>
        </p:spPr>
      </p:sp>
      <p:sp>
        <p:nvSpPr>
          <p:cNvPr id="281" name="Google Shape;281;p69"/>
          <p:cNvSpPr txBox="1">
            <a:spLocks noGrp="1"/>
          </p:cNvSpPr>
          <p:nvPr>
            <p:ph type="body" idx="1"/>
          </p:nvPr>
        </p:nvSpPr>
        <p:spPr>
          <a:xfrm>
            <a:off x="627926" y="9215870"/>
            <a:ext cx="7547121" cy="28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82" name="Google Shape;282;p69"/>
          <p:cNvSpPr txBox="1">
            <a:spLocks noGrp="1"/>
          </p:cNvSpPr>
          <p:nvPr>
            <p:ph type="body" idx="5"/>
          </p:nvPr>
        </p:nvSpPr>
        <p:spPr>
          <a:xfrm>
            <a:off x="8420705" y="9215870"/>
            <a:ext cx="7547119" cy="28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83" name="Google Shape;283;p69"/>
          <p:cNvSpPr txBox="1">
            <a:spLocks noGrp="1"/>
          </p:cNvSpPr>
          <p:nvPr>
            <p:ph type="body" idx="6"/>
          </p:nvPr>
        </p:nvSpPr>
        <p:spPr>
          <a:xfrm>
            <a:off x="16213482" y="9215870"/>
            <a:ext cx="7547119" cy="28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84" name="Google Shape;284;p69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77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_1_1_1_1_1_1">
  <p:cSld name="CUSTOM_1_1_1_1_1_1_1">
    <p:bg>
      <p:bgPr>
        <a:solidFill>
          <a:srgbClr val="E9EBE8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0"/>
          <p:cNvSpPr>
            <a:spLocks noGrp="1"/>
          </p:cNvSpPr>
          <p:nvPr>
            <p:ph type="pic" idx="2"/>
          </p:nvPr>
        </p:nvSpPr>
        <p:spPr>
          <a:xfrm>
            <a:off x="625665" y="438265"/>
            <a:ext cx="23126281" cy="11479203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p70"/>
          <p:cNvSpPr txBox="1">
            <a:spLocks noGrp="1"/>
          </p:cNvSpPr>
          <p:nvPr>
            <p:ph type="body" idx="1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288" name="Google Shape;288;p70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9" name="Google Shape;289;p70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158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_1_1_1_1_1_1_1">
  <p:cSld name="CUSTOM_1_1_1_1_1_1_1_1">
    <p:bg>
      <p:bgPr>
        <a:solidFill>
          <a:srgbClr val="E9EBE8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71"/>
          <p:cNvSpPr>
            <a:spLocks noGrp="1"/>
          </p:cNvSpPr>
          <p:nvPr>
            <p:ph type="pic" idx="2"/>
          </p:nvPr>
        </p:nvSpPr>
        <p:spPr>
          <a:xfrm>
            <a:off x="625665" y="438265"/>
            <a:ext cx="23126281" cy="11479203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92" name="Google Shape;292;p71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3" name="Google Shape;293;p71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7605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_1_1_1_1_1_1_1_1">
  <p:cSld name="CUSTOM_1_1_1_1_1_1_1_1_1">
    <p:bg>
      <p:bgPr>
        <a:solidFill>
          <a:srgbClr val="E9EBE8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5" name="Google Shape;295;p72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6" name="Google Shape;296;p72"/>
          <p:cNvSpPr txBox="1">
            <a:spLocks noGrp="1"/>
          </p:cNvSpPr>
          <p:nvPr>
            <p:ph type="title"/>
          </p:nvPr>
        </p:nvSpPr>
        <p:spPr>
          <a:xfrm>
            <a:off x="627927" y="438265"/>
            <a:ext cx="23132673" cy="2332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72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72"/>
          <p:cNvSpPr>
            <a:spLocks noGrp="1"/>
          </p:cNvSpPr>
          <p:nvPr>
            <p:ph type="pic" idx="2"/>
          </p:nvPr>
        </p:nvSpPr>
        <p:spPr>
          <a:xfrm>
            <a:off x="625665" y="6928066"/>
            <a:ext cx="5390914" cy="4989601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p72"/>
          <p:cNvSpPr>
            <a:spLocks noGrp="1"/>
          </p:cNvSpPr>
          <p:nvPr>
            <p:ph type="pic" idx="3"/>
          </p:nvPr>
        </p:nvSpPr>
        <p:spPr>
          <a:xfrm>
            <a:off x="10308948" y="6928066"/>
            <a:ext cx="9485227" cy="4989601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72"/>
          <p:cNvSpPr>
            <a:spLocks noGrp="1"/>
          </p:cNvSpPr>
          <p:nvPr>
            <p:ph type="pic" idx="4"/>
          </p:nvPr>
        </p:nvSpPr>
        <p:spPr>
          <a:xfrm>
            <a:off x="20116193" y="6928066"/>
            <a:ext cx="3642143" cy="4989601"/>
          </a:xfrm>
          <a:prstGeom prst="rect">
            <a:avLst/>
          </a:prstGeom>
          <a:noFill/>
          <a:ln>
            <a:noFill/>
          </a:ln>
        </p:spPr>
      </p:sp>
      <p:sp>
        <p:nvSpPr>
          <p:cNvPr id="300" name="Google Shape;300;p72"/>
          <p:cNvSpPr>
            <a:spLocks noGrp="1"/>
          </p:cNvSpPr>
          <p:nvPr>
            <p:ph type="pic" idx="5"/>
          </p:nvPr>
        </p:nvSpPr>
        <p:spPr>
          <a:xfrm>
            <a:off x="6341692" y="6928066"/>
            <a:ext cx="3642144" cy="4989601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72"/>
          <p:cNvSpPr>
            <a:spLocks noGrp="1"/>
          </p:cNvSpPr>
          <p:nvPr>
            <p:ph type="pic" idx="6"/>
          </p:nvPr>
        </p:nvSpPr>
        <p:spPr>
          <a:xfrm>
            <a:off x="625665" y="2770265"/>
            <a:ext cx="2672288" cy="3876003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72"/>
          <p:cNvSpPr>
            <a:spLocks noGrp="1"/>
          </p:cNvSpPr>
          <p:nvPr>
            <p:ph type="pic" idx="7"/>
          </p:nvPr>
        </p:nvSpPr>
        <p:spPr>
          <a:xfrm>
            <a:off x="17981226" y="2770265"/>
            <a:ext cx="5777576" cy="3876003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72"/>
          <p:cNvSpPr>
            <a:spLocks noGrp="1"/>
          </p:cNvSpPr>
          <p:nvPr>
            <p:ph type="pic" idx="8"/>
          </p:nvPr>
        </p:nvSpPr>
        <p:spPr>
          <a:xfrm>
            <a:off x="3622967" y="2770265"/>
            <a:ext cx="4000845" cy="3876003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72"/>
          <p:cNvSpPr>
            <a:spLocks noGrp="1"/>
          </p:cNvSpPr>
          <p:nvPr>
            <p:ph type="pic" idx="9"/>
          </p:nvPr>
        </p:nvSpPr>
        <p:spPr>
          <a:xfrm>
            <a:off x="7956310" y="2770265"/>
            <a:ext cx="5848678" cy="3876003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72"/>
          <p:cNvSpPr>
            <a:spLocks noGrp="1"/>
          </p:cNvSpPr>
          <p:nvPr>
            <p:ph type="pic" idx="13"/>
          </p:nvPr>
        </p:nvSpPr>
        <p:spPr>
          <a:xfrm>
            <a:off x="14159945" y="2770265"/>
            <a:ext cx="3466387" cy="3876003"/>
          </a:xfrm>
          <a:prstGeom prst="rect">
            <a:avLst/>
          </a:prstGeom>
          <a:noFill/>
          <a:ln>
            <a:noFill/>
          </a:ln>
        </p:spPr>
      </p:sp>
      <p:sp>
        <p:nvSpPr>
          <p:cNvPr id="306" name="Google Shape;306;p72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642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2">
  <p:cSld name="CUSTOM_2">
    <p:bg>
      <p:bgPr>
        <a:solidFill>
          <a:srgbClr val="E9EBE8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73"/>
          <p:cNvSpPr>
            <a:spLocks noGrp="1"/>
          </p:cNvSpPr>
          <p:nvPr>
            <p:ph type="pic" idx="2"/>
          </p:nvPr>
        </p:nvSpPr>
        <p:spPr>
          <a:xfrm>
            <a:off x="625665" y="438265"/>
            <a:ext cx="15315530" cy="11479203"/>
          </a:xfrm>
          <a:prstGeom prst="rect">
            <a:avLst/>
          </a:prstGeom>
          <a:noFill/>
          <a:ln>
            <a:noFill/>
          </a:ln>
        </p:spPr>
      </p:sp>
      <p:sp>
        <p:nvSpPr>
          <p:cNvPr id="309" name="Google Shape;309;p73"/>
          <p:cNvSpPr txBox="1">
            <a:spLocks noGrp="1"/>
          </p:cNvSpPr>
          <p:nvPr>
            <p:ph type="title"/>
          </p:nvPr>
        </p:nvSpPr>
        <p:spPr>
          <a:xfrm>
            <a:off x="16247967" y="858332"/>
            <a:ext cx="7510369" cy="405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9000"/>
              <a:buFont typeface="Gowun Batang"/>
              <a:buNone/>
              <a:defRPr sz="11984"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73"/>
          <p:cNvSpPr txBox="1">
            <a:spLocks noGrp="1"/>
          </p:cNvSpPr>
          <p:nvPr>
            <p:ph type="body" idx="1"/>
          </p:nvPr>
        </p:nvSpPr>
        <p:spPr>
          <a:xfrm>
            <a:off x="16247967" y="4913533"/>
            <a:ext cx="7510369" cy="700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marL="608762" lvl="0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1pPr>
            <a:lvl2pPr marL="1217524" lvl="1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2pPr>
            <a:lvl3pPr marL="1826285" lvl="2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3pPr>
            <a:lvl4pPr marL="2435047" lvl="3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4pPr>
            <a:lvl5pPr marL="3043809" lvl="4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None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1" name="Google Shape;311;p73"/>
          <p:cNvSpPr txBox="1">
            <a:spLocks noGrp="1"/>
          </p:cNvSpPr>
          <p:nvPr>
            <p:ph type="body" idx="3"/>
          </p:nvPr>
        </p:nvSpPr>
        <p:spPr>
          <a:xfrm>
            <a:off x="625664" y="12477334"/>
            <a:ext cx="11566336" cy="8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312" name="Google Shape;312;p73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3" name="Google Shape;313;p73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937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2_1">
  <p:cSld name="CUSTOM_2_1">
    <p:bg>
      <p:bgPr>
        <a:solidFill>
          <a:srgbClr val="E9EBE8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5" name="Google Shape;315;p74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6" name="Google Shape;316;p74"/>
          <p:cNvSpPr txBox="1">
            <a:spLocks noGrp="1"/>
          </p:cNvSpPr>
          <p:nvPr>
            <p:ph type="title"/>
          </p:nvPr>
        </p:nvSpPr>
        <p:spPr>
          <a:xfrm>
            <a:off x="618076" y="3232933"/>
            <a:ext cx="22919369" cy="117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60000"/>
              <a:buFont typeface="Gowun Batang"/>
              <a:buNone/>
              <a:defRPr sz="79890">
                <a:solidFill>
                  <a:srgbClr val="1338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cxnSp>
        <p:nvCxnSpPr>
          <p:cNvPr id="317" name="Google Shape;317;p74"/>
          <p:cNvCxnSpPr/>
          <p:nvPr/>
        </p:nvCxnSpPr>
        <p:spPr>
          <a:xfrm rot="10800000" flipH="1">
            <a:off x="618075" y="3232934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8" name="Google Shape;318;p74"/>
          <p:cNvSpPr txBox="1">
            <a:spLocks noGrp="1"/>
          </p:cNvSpPr>
          <p:nvPr>
            <p:ph type="body" idx="1"/>
          </p:nvPr>
        </p:nvSpPr>
        <p:spPr>
          <a:xfrm>
            <a:off x="625664" y="1541733"/>
            <a:ext cx="23147850" cy="17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9" name="Google Shape;319;p74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868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2_1_1">
  <p:cSld name="CUSTOM_2_1_1">
    <p:bg>
      <p:bgPr>
        <a:solidFill>
          <a:srgbClr val="E9EBE8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p75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1338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2" name="Google Shape;322;p75"/>
          <p:cNvSpPr txBox="1">
            <a:spLocks noGrp="1"/>
          </p:cNvSpPr>
          <p:nvPr>
            <p:ph type="body" idx="1"/>
          </p:nvPr>
        </p:nvSpPr>
        <p:spPr>
          <a:xfrm>
            <a:off x="625665" y="9918866"/>
            <a:ext cx="10499019" cy="199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23" name="Google Shape;323;p75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217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9">
  <p:cSld name="CUSTOM_9">
    <p:bg>
      <p:bgPr>
        <a:solidFill>
          <a:srgbClr val="E9EBE8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76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83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4">
  <p:cSld name="TITLE_4">
    <p:bg>
      <p:bgPr>
        <a:solidFill>
          <a:srgbClr val="FFFFFF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7"/>
          <p:cNvSpPr txBox="1">
            <a:spLocks noGrp="1"/>
          </p:cNvSpPr>
          <p:nvPr>
            <p:ph type="title"/>
          </p:nvPr>
        </p:nvSpPr>
        <p:spPr>
          <a:xfrm>
            <a:off x="846979" y="1985533"/>
            <a:ext cx="22690087" cy="547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Lexend Light"/>
              <a:buNone/>
              <a:defRPr sz="13848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7"/>
          <p:cNvSpPr txBox="1">
            <a:spLocks noGrp="1"/>
          </p:cNvSpPr>
          <p:nvPr>
            <p:ph type="body" idx="1"/>
          </p:nvPr>
        </p:nvSpPr>
        <p:spPr>
          <a:xfrm>
            <a:off x="846956" y="7557668"/>
            <a:ext cx="22690089" cy="211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30438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Lexend"/>
              <a:buNone/>
              <a:defRPr sz="745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1217524" lvl="1" indent="-30438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Lexend"/>
              <a:buNone/>
              <a:defRPr sz="745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826285" lvl="2" indent="-30438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Lexend"/>
              <a:buNone/>
              <a:defRPr sz="745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2435047" lvl="3" indent="-30438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Lexend"/>
              <a:buNone/>
              <a:defRPr sz="745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3043809" lvl="4" indent="-30438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Lexend"/>
              <a:buNone/>
              <a:defRPr sz="745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29" name="Google Shape;329;p77"/>
          <p:cNvSpPr txBox="1">
            <a:spLocks noGrp="1"/>
          </p:cNvSpPr>
          <p:nvPr>
            <p:ph type="sldNum" idx="12"/>
          </p:nvPr>
        </p:nvSpPr>
        <p:spPr>
          <a:xfrm>
            <a:off x="22578796" y="12734663"/>
            <a:ext cx="1461172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26076425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_1">
  <p:cSld name="SECTION_HEADER_1">
    <p:bg>
      <p:bgPr>
        <a:solidFill>
          <a:srgbClr val="FFFFFF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8"/>
          <p:cNvSpPr txBox="1">
            <a:spLocks noGrp="1"/>
          </p:cNvSpPr>
          <p:nvPr>
            <p:ph type="title"/>
          </p:nvPr>
        </p:nvSpPr>
        <p:spPr>
          <a:xfrm>
            <a:off x="846956" y="5735600"/>
            <a:ext cx="22690089" cy="224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Lexend Light"/>
              <a:buNone/>
              <a:defRPr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8"/>
          <p:cNvSpPr txBox="1">
            <a:spLocks noGrp="1"/>
          </p:cNvSpPr>
          <p:nvPr>
            <p:ph type="sldNum" idx="12"/>
          </p:nvPr>
        </p:nvSpPr>
        <p:spPr>
          <a:xfrm>
            <a:off x="22578796" y="12734663"/>
            <a:ext cx="1461172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4008408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BODY_1">
  <p:cSld name="TITLE_AND_BODY_1">
    <p:bg>
      <p:bgPr>
        <a:solidFill>
          <a:srgbClr val="FFFFFF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79"/>
          <p:cNvSpPr txBox="1">
            <a:spLocks noGrp="1"/>
          </p:cNvSpPr>
          <p:nvPr>
            <p:ph type="title"/>
          </p:nvPr>
        </p:nvSpPr>
        <p:spPr>
          <a:xfrm>
            <a:off x="846956" y="1186734"/>
            <a:ext cx="22690089" cy="152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Lexend Light"/>
              <a:buNone/>
              <a:defRPr sz="12782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9"/>
          <p:cNvSpPr txBox="1">
            <a:spLocks noGrp="1"/>
          </p:cNvSpPr>
          <p:nvPr>
            <p:ph type="body" idx="1"/>
          </p:nvPr>
        </p:nvSpPr>
        <p:spPr>
          <a:xfrm>
            <a:off x="846956" y="3073267"/>
            <a:ext cx="22690089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●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1217524" lvl="1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○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826285" lvl="2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■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2435047" lvl="3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●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3043809" lvl="4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○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36" name="Google Shape;336;p79"/>
          <p:cNvSpPr txBox="1">
            <a:spLocks noGrp="1"/>
          </p:cNvSpPr>
          <p:nvPr>
            <p:ph type="sldNum" idx="12"/>
          </p:nvPr>
        </p:nvSpPr>
        <p:spPr>
          <a:xfrm>
            <a:off x="22578796" y="12734663"/>
            <a:ext cx="1461172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40726301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TWO_COLUMNS_1">
  <p:cSld name="1_TITLE_AND_TWO_COLUMNS_1">
    <p:bg>
      <p:bgPr>
        <a:solidFill>
          <a:srgbClr val="FFFFFF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80"/>
          <p:cNvSpPr txBox="1">
            <a:spLocks noGrp="1"/>
          </p:cNvSpPr>
          <p:nvPr>
            <p:ph type="title"/>
          </p:nvPr>
        </p:nvSpPr>
        <p:spPr>
          <a:xfrm>
            <a:off x="846956" y="1186734"/>
            <a:ext cx="22690089" cy="152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Lexend Light"/>
              <a:buNone/>
              <a:defRPr sz="12782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80"/>
          <p:cNvSpPr txBox="1">
            <a:spLocks noGrp="1"/>
          </p:cNvSpPr>
          <p:nvPr>
            <p:ph type="body" idx="1"/>
          </p:nvPr>
        </p:nvSpPr>
        <p:spPr>
          <a:xfrm>
            <a:off x="846956" y="3073267"/>
            <a:ext cx="10651609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54112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●"/>
              <a:defRPr sz="3728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1217524" lvl="1" indent="-54112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○"/>
              <a:defRPr sz="3728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826285" lvl="2" indent="-54112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■"/>
              <a:defRPr sz="3728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2435047" lvl="3" indent="-54112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●"/>
              <a:defRPr sz="3728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3043809" lvl="4" indent="-54112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○"/>
              <a:defRPr sz="3728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40" name="Google Shape;340;p80"/>
          <p:cNvSpPr txBox="1">
            <a:spLocks noGrp="1"/>
          </p:cNvSpPr>
          <p:nvPr>
            <p:ph type="body" idx="2"/>
          </p:nvPr>
        </p:nvSpPr>
        <p:spPr>
          <a:xfrm>
            <a:off x="12885435" y="3073267"/>
            <a:ext cx="10651609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41" name="Google Shape;341;p80"/>
          <p:cNvSpPr txBox="1">
            <a:spLocks noGrp="1"/>
          </p:cNvSpPr>
          <p:nvPr>
            <p:ph type="sldNum" idx="12"/>
          </p:nvPr>
        </p:nvSpPr>
        <p:spPr>
          <a:xfrm>
            <a:off x="22578796" y="12734663"/>
            <a:ext cx="1461172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2386212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">
  <p:cSld name="1_TITLE_ONLY_1">
    <p:bg>
      <p:bgPr>
        <a:solidFill>
          <a:srgbClr val="FFFFFF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1"/>
          <p:cNvSpPr txBox="1">
            <a:spLocks noGrp="1"/>
          </p:cNvSpPr>
          <p:nvPr>
            <p:ph type="title"/>
          </p:nvPr>
        </p:nvSpPr>
        <p:spPr>
          <a:xfrm>
            <a:off x="846956" y="1186734"/>
            <a:ext cx="22690089" cy="152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Lexend Light"/>
              <a:buNone/>
              <a:defRPr sz="12782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81"/>
          <p:cNvSpPr txBox="1">
            <a:spLocks noGrp="1"/>
          </p:cNvSpPr>
          <p:nvPr>
            <p:ph type="sldNum" idx="12"/>
          </p:nvPr>
        </p:nvSpPr>
        <p:spPr>
          <a:xfrm>
            <a:off x="22578796" y="12734663"/>
            <a:ext cx="1461172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39748018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_COLUMN_TEXT_1">
  <p:cSld name="1_ONE_COLUMN_TEXT_1">
    <p:bg>
      <p:bgPr>
        <a:solidFill>
          <a:srgbClr val="FFFFFF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82"/>
          <p:cNvSpPr txBox="1">
            <a:spLocks noGrp="1"/>
          </p:cNvSpPr>
          <p:nvPr>
            <p:ph type="title"/>
          </p:nvPr>
        </p:nvSpPr>
        <p:spPr>
          <a:xfrm>
            <a:off x="846956" y="1481600"/>
            <a:ext cx="7477616" cy="20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Lexend Light"/>
              <a:buNone/>
              <a:defRPr sz="6391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82"/>
          <p:cNvSpPr txBox="1">
            <a:spLocks noGrp="1"/>
          </p:cNvSpPr>
          <p:nvPr>
            <p:ph type="body" idx="1"/>
          </p:nvPr>
        </p:nvSpPr>
        <p:spPr>
          <a:xfrm>
            <a:off x="846956" y="3705600"/>
            <a:ext cx="7477616" cy="847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50730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319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1217524" lvl="1" indent="-50730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 sz="319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826285" lvl="2" indent="-50730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■"/>
              <a:defRPr sz="319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2435047" lvl="3" indent="-50730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319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3043809" lvl="4" indent="-50730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 sz="319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48" name="Google Shape;348;p82"/>
          <p:cNvSpPr txBox="1">
            <a:spLocks noGrp="1"/>
          </p:cNvSpPr>
          <p:nvPr>
            <p:ph type="sldNum" idx="12"/>
          </p:nvPr>
        </p:nvSpPr>
        <p:spPr>
          <a:xfrm>
            <a:off x="22578796" y="12734663"/>
            <a:ext cx="1461172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3415692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_POINT_1">
  <p:cSld name="1_MAIN_POINT_1">
    <p:bg>
      <p:bgPr>
        <a:solidFill>
          <a:srgbClr val="FFFFFF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83"/>
          <p:cNvSpPr txBox="1">
            <a:spLocks noGrp="1"/>
          </p:cNvSpPr>
          <p:nvPr>
            <p:ph type="title"/>
          </p:nvPr>
        </p:nvSpPr>
        <p:spPr>
          <a:xfrm>
            <a:off x="1322430" y="1200400"/>
            <a:ext cx="16957250" cy="1090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Lexend Light"/>
              <a:buNone/>
              <a:defRPr sz="12782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83"/>
          <p:cNvSpPr txBox="1">
            <a:spLocks noGrp="1"/>
          </p:cNvSpPr>
          <p:nvPr>
            <p:ph type="sldNum" idx="12"/>
          </p:nvPr>
        </p:nvSpPr>
        <p:spPr>
          <a:xfrm>
            <a:off x="22578796" y="12734663"/>
            <a:ext cx="1461172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23989215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TITLE_AND_DESCRIPTION_1">
  <p:cSld name="1_SECTION_TITLE_AND_DESCRIPTION_1">
    <p:bg>
      <p:bgPr>
        <a:solidFill>
          <a:srgbClr val="FFFFFF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84"/>
          <p:cNvSpPr/>
          <p:nvPr/>
        </p:nvSpPr>
        <p:spPr>
          <a:xfrm>
            <a:off x="12192000" y="-333"/>
            <a:ext cx="12175090" cy="13716001"/>
          </a:xfrm>
          <a:prstGeom prst="rect">
            <a:avLst/>
          </a:prstGeom>
          <a:solidFill>
            <a:srgbClr val="E5736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372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84"/>
          <p:cNvSpPr txBox="1">
            <a:spLocks noGrp="1"/>
          </p:cNvSpPr>
          <p:nvPr>
            <p:ph type="title"/>
          </p:nvPr>
        </p:nvSpPr>
        <p:spPr>
          <a:xfrm>
            <a:off x="723928" y="3288468"/>
            <a:ext cx="10772239" cy="395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exend Light"/>
              <a:buNone/>
              <a:defRPr sz="11185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84"/>
          <p:cNvSpPr txBox="1">
            <a:spLocks noGrp="1"/>
          </p:cNvSpPr>
          <p:nvPr>
            <p:ph type="body" idx="1"/>
          </p:nvPr>
        </p:nvSpPr>
        <p:spPr>
          <a:xfrm>
            <a:off x="723928" y="7474868"/>
            <a:ext cx="10772239" cy="329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30438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Lexend"/>
              <a:buNone/>
              <a:defRPr sz="5592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1217524" lvl="1" indent="-30438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Lexend"/>
              <a:buNone/>
              <a:defRPr sz="5592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826285" lvl="2" indent="-30438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Lexend"/>
              <a:buNone/>
              <a:defRPr sz="5592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2435047" lvl="3" indent="-30438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Lexend"/>
              <a:buNone/>
              <a:defRPr sz="5592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3043809" lvl="4" indent="-30438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Lexend"/>
              <a:buNone/>
              <a:defRPr sz="5592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84"/>
          <p:cNvSpPr txBox="1">
            <a:spLocks noGrp="1"/>
          </p:cNvSpPr>
          <p:nvPr>
            <p:ph type="body" idx="2"/>
          </p:nvPr>
        </p:nvSpPr>
        <p:spPr>
          <a:xfrm>
            <a:off x="13170641" y="1930865"/>
            <a:ext cx="10217809" cy="9853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57" name="Google Shape;357;p84"/>
          <p:cNvSpPr txBox="1">
            <a:spLocks noGrp="1"/>
          </p:cNvSpPr>
          <p:nvPr>
            <p:ph type="sldNum" idx="12"/>
          </p:nvPr>
        </p:nvSpPr>
        <p:spPr>
          <a:xfrm>
            <a:off x="23094027" y="12509281"/>
            <a:ext cx="430707" cy="901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36540716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_ONLY_1">
  <p:cSld name="CAPTION_ONLY_1">
    <p:bg>
      <p:bgPr>
        <a:solidFill>
          <a:srgbClr val="FFFFFF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85"/>
          <p:cNvSpPr txBox="1">
            <a:spLocks noGrp="1"/>
          </p:cNvSpPr>
          <p:nvPr>
            <p:ph type="body" idx="1"/>
          </p:nvPr>
        </p:nvSpPr>
        <p:spPr>
          <a:xfrm>
            <a:off x="846956" y="11281534"/>
            <a:ext cx="15974616" cy="161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marL="608762" lvl="0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exend"/>
              <a:buNone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1217524" lvl="1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exend"/>
              <a:buChar char="○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826285" lvl="2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exend"/>
              <a:buChar char="■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2435047" lvl="3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exend"/>
              <a:buChar char="●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3043809" lvl="4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exend"/>
              <a:buChar char="○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0" name="Google Shape;360;p85"/>
          <p:cNvSpPr txBox="1">
            <a:spLocks noGrp="1"/>
          </p:cNvSpPr>
          <p:nvPr>
            <p:ph type="sldNum" idx="12"/>
          </p:nvPr>
        </p:nvSpPr>
        <p:spPr>
          <a:xfrm>
            <a:off x="22578796" y="12734663"/>
            <a:ext cx="1461172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35816869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_NUMBER_1">
  <p:cSld name="BIG_NUMBER_1">
    <p:bg>
      <p:bgPr>
        <a:solidFill>
          <a:srgbClr val="FFFFFF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86"/>
          <p:cNvSpPr txBox="1">
            <a:spLocks noGrp="1"/>
          </p:cNvSpPr>
          <p:nvPr>
            <p:ph type="title"/>
          </p:nvPr>
        </p:nvSpPr>
        <p:spPr>
          <a:xfrm>
            <a:off x="846956" y="2949667"/>
            <a:ext cx="22690089" cy="52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0"/>
              <a:buFont typeface="Lexend Light"/>
              <a:buNone/>
              <a:defRPr sz="31956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86"/>
          <p:cNvSpPr txBox="1">
            <a:spLocks noGrp="1"/>
          </p:cNvSpPr>
          <p:nvPr>
            <p:ph type="body" idx="1"/>
          </p:nvPr>
        </p:nvSpPr>
        <p:spPr>
          <a:xfrm>
            <a:off x="846956" y="8405933"/>
            <a:ext cx="22690089" cy="3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59185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●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1217524" lvl="1" indent="-59185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○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826285" lvl="2" indent="-59185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■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2435047" lvl="3" indent="-59185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●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3043809" lvl="4" indent="-59185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○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86"/>
          <p:cNvSpPr txBox="1">
            <a:spLocks noGrp="1"/>
          </p:cNvSpPr>
          <p:nvPr>
            <p:ph type="sldNum" idx="12"/>
          </p:nvPr>
        </p:nvSpPr>
        <p:spPr>
          <a:xfrm>
            <a:off x="22578796" y="12734663"/>
            <a:ext cx="1461172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251461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7_1">
  <p:cSld name="1_CUSTOM_7_1">
    <p:bg>
      <p:bgPr>
        <a:solidFill>
          <a:srgbClr val="FFFFFF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87"/>
          <p:cNvSpPr txBox="1">
            <a:spLocks noGrp="1"/>
          </p:cNvSpPr>
          <p:nvPr>
            <p:ph type="title"/>
          </p:nvPr>
        </p:nvSpPr>
        <p:spPr>
          <a:xfrm>
            <a:off x="1820604" y="4887400"/>
            <a:ext cx="8567302" cy="395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exend Light"/>
              <a:buNone/>
              <a:defRPr sz="11185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87"/>
          <p:cNvSpPr txBox="1">
            <a:spLocks noGrp="1"/>
          </p:cNvSpPr>
          <p:nvPr>
            <p:ph type="body" idx="1"/>
          </p:nvPr>
        </p:nvSpPr>
        <p:spPr>
          <a:xfrm>
            <a:off x="11751678" y="1049999"/>
            <a:ext cx="11742890" cy="144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exend"/>
              <a:buNone/>
              <a:defRPr sz="532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1217524" lvl="1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exend"/>
              <a:buNone/>
              <a:defRPr sz="532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826285" lvl="2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exend"/>
              <a:buNone/>
              <a:defRPr sz="532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2435047" lvl="3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exend"/>
              <a:buNone/>
              <a:defRPr sz="532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3043809" lvl="4" indent="-30438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exend"/>
              <a:buNone/>
              <a:defRPr sz="532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87"/>
          <p:cNvSpPr txBox="1">
            <a:spLocks noGrp="1"/>
          </p:cNvSpPr>
          <p:nvPr>
            <p:ph type="sldNum" idx="12"/>
          </p:nvPr>
        </p:nvSpPr>
        <p:spPr>
          <a:xfrm>
            <a:off x="22578796" y="12734663"/>
            <a:ext cx="1461172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26980553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8_1">
  <p:cSld name="1_CUSTOM_8_1">
    <p:bg>
      <p:bgPr>
        <a:solidFill>
          <a:srgbClr val="FFFFFF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8"/>
          <p:cNvSpPr txBox="1">
            <a:spLocks noGrp="1"/>
          </p:cNvSpPr>
          <p:nvPr>
            <p:ph type="title"/>
          </p:nvPr>
        </p:nvSpPr>
        <p:spPr>
          <a:xfrm>
            <a:off x="846956" y="1186734"/>
            <a:ext cx="22690089" cy="152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Lexend Light"/>
              <a:buNone/>
              <a:defRPr sz="12782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88"/>
          <p:cNvSpPr txBox="1">
            <a:spLocks noGrp="1"/>
          </p:cNvSpPr>
          <p:nvPr>
            <p:ph type="body" idx="1"/>
          </p:nvPr>
        </p:nvSpPr>
        <p:spPr>
          <a:xfrm>
            <a:off x="846955" y="3073267"/>
            <a:ext cx="11913856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●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1217524" lvl="1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○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826285" lvl="2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■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2435047" lvl="3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●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3043809" lvl="4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○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88"/>
          <p:cNvSpPr>
            <a:spLocks noGrp="1"/>
          </p:cNvSpPr>
          <p:nvPr>
            <p:ph type="pic" idx="2"/>
          </p:nvPr>
        </p:nvSpPr>
        <p:spPr>
          <a:xfrm>
            <a:off x="13310509" y="3074066"/>
            <a:ext cx="10226599" cy="9110401"/>
          </a:xfrm>
          <a:prstGeom prst="rect">
            <a:avLst/>
          </a:prstGeom>
          <a:noFill/>
          <a:ln>
            <a:noFill/>
          </a:ln>
        </p:spPr>
      </p:sp>
      <p:sp>
        <p:nvSpPr>
          <p:cNvPr id="373" name="Google Shape;373;p88"/>
          <p:cNvSpPr txBox="1">
            <a:spLocks noGrp="1"/>
          </p:cNvSpPr>
          <p:nvPr>
            <p:ph type="sldNum" idx="12"/>
          </p:nvPr>
        </p:nvSpPr>
        <p:spPr>
          <a:xfrm>
            <a:off x="22578796" y="12734663"/>
            <a:ext cx="1461172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37840343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_2">
  <p:cSld name="CUSTOM_1_2">
    <p:bg>
      <p:bgPr>
        <a:solidFill>
          <a:srgbClr val="FFFFFF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89"/>
          <p:cNvSpPr txBox="1">
            <a:spLocks noGrp="1"/>
          </p:cNvSpPr>
          <p:nvPr>
            <p:ph type="title"/>
          </p:nvPr>
        </p:nvSpPr>
        <p:spPr>
          <a:xfrm>
            <a:off x="1303589" y="1200067"/>
            <a:ext cx="21795329" cy="2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exend Light"/>
              <a:buNone/>
              <a:defRPr sz="7989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89"/>
          <p:cNvSpPr txBox="1">
            <a:spLocks noGrp="1"/>
          </p:cNvSpPr>
          <p:nvPr>
            <p:ph type="body" idx="1"/>
          </p:nvPr>
        </p:nvSpPr>
        <p:spPr>
          <a:xfrm>
            <a:off x="1303523" y="5967436"/>
            <a:ext cx="9639412" cy="6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●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1217524" lvl="1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○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826285" lvl="2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■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2435047" lvl="3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●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3043809" lvl="4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○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77" name="Google Shape;377;p89"/>
          <p:cNvSpPr txBox="1">
            <a:spLocks noGrp="1"/>
          </p:cNvSpPr>
          <p:nvPr>
            <p:ph type="body" idx="2"/>
          </p:nvPr>
        </p:nvSpPr>
        <p:spPr>
          <a:xfrm>
            <a:off x="13459573" y="5967436"/>
            <a:ext cx="9639412" cy="6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78" name="Google Shape;378;p89"/>
          <p:cNvSpPr txBox="1">
            <a:spLocks noGrp="1"/>
          </p:cNvSpPr>
          <p:nvPr>
            <p:ph type="sldNum" idx="12"/>
          </p:nvPr>
        </p:nvSpPr>
        <p:spPr>
          <a:xfrm>
            <a:off x="22578796" y="12734663"/>
            <a:ext cx="1461172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2270733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2_2">
  <p:cSld name="CUSTOM_2_2">
    <p:bg>
      <p:bgPr>
        <a:solidFill>
          <a:srgbClr val="FFFFFF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90"/>
          <p:cNvSpPr txBox="1">
            <a:spLocks noGrp="1"/>
          </p:cNvSpPr>
          <p:nvPr>
            <p:ph type="body" idx="1"/>
          </p:nvPr>
        </p:nvSpPr>
        <p:spPr>
          <a:xfrm>
            <a:off x="1303590" y="6446666"/>
            <a:ext cx="6538918" cy="6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●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1217524" lvl="1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○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826285" lvl="2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■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2435047" lvl="3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●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3043809" lvl="4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○"/>
              <a:defRPr sz="4527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81" name="Google Shape;381;p90"/>
          <p:cNvSpPr txBox="1">
            <a:spLocks noGrp="1"/>
          </p:cNvSpPr>
          <p:nvPr>
            <p:ph type="body" idx="2"/>
          </p:nvPr>
        </p:nvSpPr>
        <p:spPr>
          <a:xfrm>
            <a:off x="8931795" y="6446666"/>
            <a:ext cx="6538920" cy="6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82" name="Google Shape;382;p90"/>
          <p:cNvSpPr txBox="1">
            <a:spLocks noGrp="1"/>
          </p:cNvSpPr>
          <p:nvPr>
            <p:ph type="body" idx="3"/>
          </p:nvPr>
        </p:nvSpPr>
        <p:spPr>
          <a:xfrm>
            <a:off x="16560000" y="6446666"/>
            <a:ext cx="6538920" cy="6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83" name="Google Shape;383;p90"/>
          <p:cNvSpPr txBox="1">
            <a:spLocks noGrp="1"/>
          </p:cNvSpPr>
          <p:nvPr>
            <p:ph type="title"/>
          </p:nvPr>
        </p:nvSpPr>
        <p:spPr>
          <a:xfrm>
            <a:off x="1303589" y="1200067"/>
            <a:ext cx="21795329" cy="2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exend Light"/>
              <a:buNone/>
              <a:defRPr sz="7989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90"/>
          <p:cNvSpPr txBox="1">
            <a:spLocks noGrp="1"/>
          </p:cNvSpPr>
          <p:nvPr>
            <p:ph type="sldNum" idx="12"/>
          </p:nvPr>
        </p:nvSpPr>
        <p:spPr>
          <a:xfrm>
            <a:off x="22578796" y="12734663"/>
            <a:ext cx="1461172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12322545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3_1">
  <p:cSld name="CUSTOM_3_1">
    <p:bg>
      <p:bgPr>
        <a:solidFill>
          <a:srgbClr val="FFFFFF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91"/>
          <p:cNvSpPr txBox="1">
            <a:spLocks noGrp="1"/>
          </p:cNvSpPr>
          <p:nvPr>
            <p:ph type="body" idx="1"/>
          </p:nvPr>
        </p:nvSpPr>
        <p:spPr>
          <a:xfrm>
            <a:off x="993486" y="4690915"/>
            <a:ext cx="10221804" cy="3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54112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●"/>
              <a:defRPr sz="3728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1217524" lvl="1" indent="-54112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○"/>
              <a:defRPr sz="3728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826285" lvl="2" indent="-54112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■"/>
              <a:defRPr sz="3728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2435047" lvl="3" indent="-54112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●"/>
              <a:defRPr sz="3728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3043809" lvl="4" indent="-54112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○"/>
              <a:defRPr sz="3728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87" name="Google Shape;387;p91"/>
          <p:cNvSpPr txBox="1">
            <a:spLocks noGrp="1"/>
          </p:cNvSpPr>
          <p:nvPr>
            <p:ph type="body" idx="2"/>
          </p:nvPr>
        </p:nvSpPr>
        <p:spPr>
          <a:xfrm>
            <a:off x="13168576" y="4690915"/>
            <a:ext cx="10221802" cy="3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88" name="Google Shape;388;p91"/>
          <p:cNvSpPr txBox="1">
            <a:spLocks noGrp="1"/>
          </p:cNvSpPr>
          <p:nvPr>
            <p:ph type="body" idx="3"/>
          </p:nvPr>
        </p:nvSpPr>
        <p:spPr>
          <a:xfrm>
            <a:off x="993552" y="9729533"/>
            <a:ext cx="10221803" cy="303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89" name="Google Shape;389;p91"/>
          <p:cNvSpPr txBox="1">
            <a:spLocks noGrp="1"/>
          </p:cNvSpPr>
          <p:nvPr>
            <p:ph type="body" idx="4"/>
          </p:nvPr>
        </p:nvSpPr>
        <p:spPr>
          <a:xfrm>
            <a:off x="13168644" y="9729533"/>
            <a:ext cx="10221802" cy="303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90" name="Google Shape;390;p91"/>
          <p:cNvSpPr txBox="1">
            <a:spLocks noGrp="1"/>
          </p:cNvSpPr>
          <p:nvPr>
            <p:ph type="title"/>
          </p:nvPr>
        </p:nvSpPr>
        <p:spPr>
          <a:xfrm>
            <a:off x="993553" y="1200067"/>
            <a:ext cx="21795330" cy="2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exend Light"/>
              <a:buNone/>
              <a:defRPr sz="7989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91"/>
          <p:cNvSpPr txBox="1">
            <a:spLocks noGrp="1"/>
          </p:cNvSpPr>
          <p:nvPr>
            <p:ph type="sldNum" idx="12"/>
          </p:nvPr>
        </p:nvSpPr>
        <p:spPr>
          <a:xfrm>
            <a:off x="22578796" y="12734663"/>
            <a:ext cx="1461172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32286440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1_TITLE_ONLY_1_1">
    <p:bg>
      <p:bgPr>
        <a:solidFill>
          <a:srgbClr val="FFFFFF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92"/>
          <p:cNvSpPr txBox="1">
            <a:spLocks noGrp="1"/>
          </p:cNvSpPr>
          <p:nvPr>
            <p:ph type="title"/>
          </p:nvPr>
        </p:nvSpPr>
        <p:spPr>
          <a:xfrm>
            <a:off x="846956" y="1186734"/>
            <a:ext cx="22690089" cy="152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Lexend Light"/>
              <a:buNone/>
              <a:defRPr sz="12782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2"/>
          <p:cNvSpPr>
            <a:spLocks noGrp="1"/>
          </p:cNvSpPr>
          <p:nvPr>
            <p:ph type="pic" idx="2"/>
          </p:nvPr>
        </p:nvSpPr>
        <p:spPr>
          <a:xfrm>
            <a:off x="846956" y="3121133"/>
            <a:ext cx="22690089" cy="9314401"/>
          </a:xfrm>
          <a:prstGeom prst="rect">
            <a:avLst/>
          </a:prstGeom>
          <a:noFill/>
          <a:ln>
            <a:noFill/>
          </a:ln>
        </p:spPr>
      </p:sp>
      <p:sp>
        <p:nvSpPr>
          <p:cNvPr id="395" name="Google Shape;395;p92"/>
          <p:cNvSpPr txBox="1">
            <a:spLocks noGrp="1"/>
          </p:cNvSpPr>
          <p:nvPr>
            <p:ph type="sldNum" idx="12"/>
          </p:nvPr>
        </p:nvSpPr>
        <p:spPr>
          <a:xfrm>
            <a:off x="22578796" y="12734663"/>
            <a:ext cx="1461172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6887692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4_1">
  <p:cSld name="1_CUSTOM_4_1">
    <p:bg>
      <p:bgPr>
        <a:solidFill>
          <a:srgbClr val="FFFFFF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93"/>
          <p:cNvSpPr txBox="1">
            <a:spLocks noGrp="1"/>
          </p:cNvSpPr>
          <p:nvPr>
            <p:ph type="body" idx="1"/>
          </p:nvPr>
        </p:nvSpPr>
        <p:spPr>
          <a:xfrm>
            <a:off x="846957" y="10880600"/>
            <a:ext cx="10725105" cy="246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50730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319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1217524" lvl="1" indent="-50730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 sz="319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826285" lvl="2" indent="-50730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■"/>
              <a:defRPr sz="319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2435047" lvl="3" indent="-50730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319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3043809" lvl="4" indent="-50730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 sz="319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93"/>
          <p:cNvSpPr>
            <a:spLocks noGrp="1"/>
          </p:cNvSpPr>
          <p:nvPr>
            <p:ph type="pic" idx="2"/>
          </p:nvPr>
        </p:nvSpPr>
        <p:spPr>
          <a:xfrm>
            <a:off x="12812005" y="3022134"/>
            <a:ext cx="10725105" cy="6380801"/>
          </a:xfrm>
          <a:prstGeom prst="rect">
            <a:avLst/>
          </a:prstGeom>
          <a:noFill/>
          <a:ln>
            <a:noFill/>
          </a:ln>
        </p:spPr>
      </p:sp>
      <p:sp>
        <p:nvSpPr>
          <p:cNvPr id="399" name="Google Shape;399;p93"/>
          <p:cNvSpPr>
            <a:spLocks noGrp="1"/>
          </p:cNvSpPr>
          <p:nvPr>
            <p:ph type="pic" idx="3"/>
          </p:nvPr>
        </p:nvSpPr>
        <p:spPr>
          <a:xfrm>
            <a:off x="847023" y="3022134"/>
            <a:ext cx="10725105" cy="6380801"/>
          </a:xfrm>
          <a:prstGeom prst="rect">
            <a:avLst/>
          </a:prstGeom>
          <a:noFill/>
          <a:ln>
            <a:noFill/>
          </a:ln>
        </p:spPr>
      </p:sp>
      <p:sp>
        <p:nvSpPr>
          <p:cNvPr id="400" name="Google Shape;400;p93"/>
          <p:cNvSpPr txBox="1">
            <a:spLocks noGrp="1"/>
          </p:cNvSpPr>
          <p:nvPr>
            <p:ph type="body" idx="4"/>
          </p:nvPr>
        </p:nvSpPr>
        <p:spPr>
          <a:xfrm>
            <a:off x="12812005" y="10880599"/>
            <a:ext cx="10725105" cy="246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01" name="Google Shape;401;p93"/>
          <p:cNvSpPr txBox="1">
            <a:spLocks noGrp="1"/>
          </p:cNvSpPr>
          <p:nvPr>
            <p:ph type="title"/>
          </p:nvPr>
        </p:nvSpPr>
        <p:spPr>
          <a:xfrm>
            <a:off x="846956" y="1186734"/>
            <a:ext cx="22690089" cy="152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Lexend Light"/>
              <a:buNone/>
              <a:defRPr sz="12782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93"/>
          <p:cNvSpPr txBox="1">
            <a:spLocks noGrp="1"/>
          </p:cNvSpPr>
          <p:nvPr>
            <p:ph type="sldNum" idx="12"/>
          </p:nvPr>
        </p:nvSpPr>
        <p:spPr>
          <a:xfrm>
            <a:off x="22578796" y="12734663"/>
            <a:ext cx="1461172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1632533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4_1_1">
  <p:cSld name="CUSTOM_4_1_1">
    <p:bg>
      <p:bgPr>
        <a:solidFill>
          <a:srgbClr val="FFFFFF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94"/>
          <p:cNvSpPr txBox="1">
            <a:spLocks noGrp="1"/>
          </p:cNvSpPr>
          <p:nvPr>
            <p:ph type="body" idx="1"/>
          </p:nvPr>
        </p:nvSpPr>
        <p:spPr>
          <a:xfrm>
            <a:off x="846956" y="10431199"/>
            <a:ext cx="6995885" cy="2716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50730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319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1217524" lvl="1" indent="-50730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 sz="319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826285" lvl="2" indent="-50730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■"/>
              <a:defRPr sz="319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2435047" lvl="3" indent="-50730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319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3043809" lvl="4" indent="-50730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 sz="3196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05" name="Google Shape;405;p94"/>
          <p:cNvSpPr>
            <a:spLocks noGrp="1"/>
          </p:cNvSpPr>
          <p:nvPr>
            <p:ph type="pic" idx="2"/>
          </p:nvPr>
        </p:nvSpPr>
        <p:spPr>
          <a:xfrm>
            <a:off x="16541227" y="3008868"/>
            <a:ext cx="6995885" cy="6061601"/>
          </a:xfrm>
          <a:prstGeom prst="rect">
            <a:avLst/>
          </a:prstGeom>
          <a:noFill/>
          <a:ln>
            <a:noFill/>
          </a:ln>
        </p:spPr>
      </p:sp>
      <p:sp>
        <p:nvSpPr>
          <p:cNvPr id="406" name="Google Shape;406;p94"/>
          <p:cNvSpPr>
            <a:spLocks noGrp="1"/>
          </p:cNvSpPr>
          <p:nvPr>
            <p:ph type="pic" idx="3"/>
          </p:nvPr>
        </p:nvSpPr>
        <p:spPr>
          <a:xfrm>
            <a:off x="847023" y="3008868"/>
            <a:ext cx="6995885" cy="6061601"/>
          </a:xfrm>
          <a:prstGeom prst="rect">
            <a:avLst/>
          </a:prstGeom>
          <a:noFill/>
          <a:ln>
            <a:noFill/>
          </a:ln>
        </p:spPr>
      </p:sp>
      <p:sp>
        <p:nvSpPr>
          <p:cNvPr id="407" name="Google Shape;407;p94"/>
          <p:cNvSpPr txBox="1">
            <a:spLocks noGrp="1"/>
          </p:cNvSpPr>
          <p:nvPr>
            <p:ph type="body" idx="4"/>
          </p:nvPr>
        </p:nvSpPr>
        <p:spPr>
          <a:xfrm>
            <a:off x="16541226" y="10431199"/>
            <a:ext cx="6995883" cy="2716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08" name="Google Shape;408;p94"/>
          <p:cNvSpPr>
            <a:spLocks noGrp="1"/>
          </p:cNvSpPr>
          <p:nvPr>
            <p:ph type="pic" idx="5"/>
          </p:nvPr>
        </p:nvSpPr>
        <p:spPr>
          <a:xfrm>
            <a:off x="8685537" y="3008868"/>
            <a:ext cx="6995885" cy="6061601"/>
          </a:xfrm>
          <a:prstGeom prst="rect">
            <a:avLst/>
          </a:prstGeom>
          <a:noFill/>
          <a:ln>
            <a:noFill/>
          </a:ln>
        </p:spPr>
      </p:sp>
      <p:sp>
        <p:nvSpPr>
          <p:cNvPr id="409" name="Google Shape;409;p94"/>
          <p:cNvSpPr txBox="1">
            <a:spLocks noGrp="1"/>
          </p:cNvSpPr>
          <p:nvPr>
            <p:ph type="body" idx="6"/>
          </p:nvPr>
        </p:nvSpPr>
        <p:spPr>
          <a:xfrm>
            <a:off x="8685537" y="10431199"/>
            <a:ext cx="6995883" cy="2716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10" name="Google Shape;410;p94"/>
          <p:cNvSpPr txBox="1">
            <a:spLocks noGrp="1"/>
          </p:cNvSpPr>
          <p:nvPr>
            <p:ph type="title"/>
          </p:nvPr>
        </p:nvSpPr>
        <p:spPr>
          <a:xfrm>
            <a:off x="846956" y="1186734"/>
            <a:ext cx="22690089" cy="152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Lexend Light"/>
              <a:buNone/>
              <a:defRPr sz="12782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94"/>
          <p:cNvSpPr txBox="1">
            <a:spLocks noGrp="1"/>
          </p:cNvSpPr>
          <p:nvPr>
            <p:ph type="sldNum" idx="12"/>
          </p:nvPr>
        </p:nvSpPr>
        <p:spPr>
          <a:xfrm>
            <a:off x="22578796" y="12734663"/>
            <a:ext cx="1461172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35961602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5_1">
  <p:cSld name="CUSTOM_5_1">
    <p:bg>
      <p:bgPr>
        <a:solidFill>
          <a:srgbClr val="FFFFFF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95"/>
          <p:cNvSpPr>
            <a:spLocks noGrp="1"/>
          </p:cNvSpPr>
          <p:nvPr>
            <p:ph type="pic" idx="2"/>
          </p:nvPr>
        </p:nvSpPr>
        <p:spPr>
          <a:xfrm>
            <a:off x="846956" y="1186733"/>
            <a:ext cx="22690089" cy="11248800"/>
          </a:xfrm>
          <a:prstGeom prst="rect">
            <a:avLst/>
          </a:prstGeom>
          <a:noFill/>
          <a:ln>
            <a:noFill/>
          </a:ln>
        </p:spPr>
      </p:sp>
      <p:sp>
        <p:nvSpPr>
          <p:cNvPr id="414" name="Google Shape;414;p95"/>
          <p:cNvSpPr txBox="1">
            <a:spLocks noGrp="1"/>
          </p:cNvSpPr>
          <p:nvPr>
            <p:ph type="sldNum" idx="12"/>
          </p:nvPr>
        </p:nvSpPr>
        <p:spPr>
          <a:xfrm>
            <a:off x="22578796" y="12734663"/>
            <a:ext cx="1461172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29345260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6_1">
  <p:cSld name="CUSTOM_6_1">
    <p:bg>
      <p:bgPr>
        <a:solidFill>
          <a:srgbClr val="FFFFFF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96"/>
          <p:cNvSpPr>
            <a:spLocks noGrp="1"/>
          </p:cNvSpPr>
          <p:nvPr>
            <p:ph type="pic" idx="2"/>
          </p:nvPr>
        </p:nvSpPr>
        <p:spPr>
          <a:xfrm>
            <a:off x="9043307" y="317102"/>
            <a:ext cx="4377122" cy="4093601"/>
          </a:xfrm>
          <a:prstGeom prst="rect">
            <a:avLst/>
          </a:prstGeom>
          <a:noFill/>
          <a:ln>
            <a:noFill/>
          </a:ln>
        </p:spPr>
      </p:sp>
      <p:sp>
        <p:nvSpPr>
          <p:cNvPr id="417" name="Google Shape;417;p96"/>
          <p:cNvSpPr>
            <a:spLocks noGrp="1"/>
          </p:cNvSpPr>
          <p:nvPr>
            <p:ph type="pic" idx="3"/>
          </p:nvPr>
        </p:nvSpPr>
        <p:spPr>
          <a:xfrm>
            <a:off x="13853520" y="317102"/>
            <a:ext cx="4377122" cy="4093601"/>
          </a:xfrm>
          <a:prstGeom prst="rect">
            <a:avLst/>
          </a:prstGeom>
          <a:noFill/>
          <a:ln>
            <a:noFill/>
          </a:ln>
        </p:spPr>
      </p:sp>
      <p:sp>
        <p:nvSpPr>
          <p:cNvPr id="418" name="Google Shape;418;p96"/>
          <p:cNvSpPr>
            <a:spLocks noGrp="1"/>
          </p:cNvSpPr>
          <p:nvPr>
            <p:ph type="pic" idx="4"/>
          </p:nvPr>
        </p:nvSpPr>
        <p:spPr>
          <a:xfrm>
            <a:off x="18663732" y="317102"/>
            <a:ext cx="4377122" cy="4093601"/>
          </a:xfrm>
          <a:prstGeom prst="rect">
            <a:avLst/>
          </a:prstGeom>
          <a:noFill/>
          <a:ln>
            <a:noFill/>
          </a:ln>
        </p:spPr>
      </p:sp>
      <p:sp>
        <p:nvSpPr>
          <p:cNvPr id="419" name="Google Shape;419;p96"/>
          <p:cNvSpPr>
            <a:spLocks noGrp="1"/>
          </p:cNvSpPr>
          <p:nvPr>
            <p:ph type="pic" idx="5"/>
          </p:nvPr>
        </p:nvSpPr>
        <p:spPr>
          <a:xfrm>
            <a:off x="9043275" y="4811232"/>
            <a:ext cx="4377122" cy="4093601"/>
          </a:xfrm>
          <a:prstGeom prst="rect">
            <a:avLst/>
          </a:prstGeom>
          <a:noFill/>
          <a:ln>
            <a:noFill/>
          </a:ln>
        </p:spPr>
      </p:sp>
      <p:sp>
        <p:nvSpPr>
          <p:cNvPr id="420" name="Google Shape;420;p96"/>
          <p:cNvSpPr>
            <a:spLocks noGrp="1"/>
          </p:cNvSpPr>
          <p:nvPr>
            <p:ph type="pic" idx="6"/>
          </p:nvPr>
        </p:nvSpPr>
        <p:spPr>
          <a:xfrm>
            <a:off x="13853483" y="4811232"/>
            <a:ext cx="4377123" cy="4093601"/>
          </a:xfrm>
          <a:prstGeom prst="rect">
            <a:avLst/>
          </a:prstGeom>
          <a:noFill/>
          <a:ln>
            <a:noFill/>
          </a:ln>
        </p:spPr>
      </p:sp>
      <p:sp>
        <p:nvSpPr>
          <p:cNvPr id="421" name="Google Shape;421;p96"/>
          <p:cNvSpPr>
            <a:spLocks noGrp="1"/>
          </p:cNvSpPr>
          <p:nvPr>
            <p:ph type="pic" idx="7"/>
          </p:nvPr>
        </p:nvSpPr>
        <p:spPr>
          <a:xfrm>
            <a:off x="18663698" y="4811232"/>
            <a:ext cx="4377122" cy="4093601"/>
          </a:xfrm>
          <a:prstGeom prst="rect">
            <a:avLst/>
          </a:prstGeom>
          <a:noFill/>
          <a:ln>
            <a:noFill/>
          </a:ln>
        </p:spPr>
      </p:sp>
      <p:sp>
        <p:nvSpPr>
          <p:cNvPr id="422" name="Google Shape;422;p96"/>
          <p:cNvSpPr txBox="1">
            <a:spLocks noGrp="1"/>
          </p:cNvSpPr>
          <p:nvPr>
            <p:ph type="title"/>
          </p:nvPr>
        </p:nvSpPr>
        <p:spPr>
          <a:xfrm>
            <a:off x="953077" y="1186733"/>
            <a:ext cx="6915197" cy="4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Lexend Light"/>
              <a:buNone/>
              <a:defRPr sz="12782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96"/>
          <p:cNvSpPr>
            <a:spLocks noGrp="1"/>
          </p:cNvSpPr>
          <p:nvPr>
            <p:ph type="pic" idx="8"/>
          </p:nvPr>
        </p:nvSpPr>
        <p:spPr>
          <a:xfrm>
            <a:off x="9043275" y="9305300"/>
            <a:ext cx="4377122" cy="4093601"/>
          </a:xfrm>
          <a:prstGeom prst="rect">
            <a:avLst/>
          </a:prstGeom>
          <a:noFill/>
          <a:ln>
            <a:noFill/>
          </a:ln>
        </p:spPr>
      </p:sp>
      <p:sp>
        <p:nvSpPr>
          <p:cNvPr id="424" name="Google Shape;424;p96"/>
          <p:cNvSpPr>
            <a:spLocks noGrp="1"/>
          </p:cNvSpPr>
          <p:nvPr>
            <p:ph type="pic" idx="9"/>
          </p:nvPr>
        </p:nvSpPr>
        <p:spPr>
          <a:xfrm>
            <a:off x="13853483" y="9305300"/>
            <a:ext cx="4377123" cy="4093601"/>
          </a:xfrm>
          <a:prstGeom prst="rect">
            <a:avLst/>
          </a:prstGeom>
          <a:noFill/>
          <a:ln>
            <a:noFill/>
          </a:ln>
        </p:spPr>
      </p:sp>
      <p:sp>
        <p:nvSpPr>
          <p:cNvPr id="425" name="Google Shape;425;p96"/>
          <p:cNvSpPr>
            <a:spLocks noGrp="1"/>
          </p:cNvSpPr>
          <p:nvPr>
            <p:ph type="pic" idx="13"/>
          </p:nvPr>
        </p:nvSpPr>
        <p:spPr>
          <a:xfrm>
            <a:off x="18663698" y="9305300"/>
            <a:ext cx="4377122" cy="4093601"/>
          </a:xfrm>
          <a:prstGeom prst="rect">
            <a:avLst/>
          </a:prstGeom>
          <a:noFill/>
          <a:ln>
            <a:noFill/>
          </a:ln>
        </p:spPr>
      </p:sp>
      <p:sp>
        <p:nvSpPr>
          <p:cNvPr id="426" name="Google Shape;426;p96"/>
          <p:cNvSpPr txBox="1">
            <a:spLocks noGrp="1"/>
          </p:cNvSpPr>
          <p:nvPr>
            <p:ph type="sldNum" idx="12"/>
          </p:nvPr>
        </p:nvSpPr>
        <p:spPr>
          <a:xfrm>
            <a:off x="22578796" y="12734663"/>
            <a:ext cx="1461172" cy="45076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Lexend SemiBold"/>
              <a:buNone/>
              <a:defRPr sz="2929">
                <a:solidFill>
                  <a:srgbClr val="B7B7B7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397">
              <a:solidFill>
                <a:srgbClr val="E9EBE8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  <p:extLst>
      <p:ext uri="{BB962C8B-B14F-4D97-AF65-F5344CB8AC3E}">
        <p14:creationId xmlns:p14="http://schemas.microsoft.com/office/powerpoint/2010/main" val="402896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97"/>
          <p:cNvSpPr txBox="1">
            <a:spLocks noGrp="1"/>
          </p:cNvSpPr>
          <p:nvPr>
            <p:ph type="title"/>
          </p:nvPr>
        </p:nvSpPr>
        <p:spPr>
          <a:xfrm>
            <a:off x="1814190" y="771268"/>
            <a:ext cx="17572395" cy="277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Lexend Light"/>
              <a:buNone/>
              <a:defRPr sz="12782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97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680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26">
  <p:cSld name="CUSTOM_26">
    <p:bg>
      <p:bgPr>
        <a:solidFill>
          <a:srgbClr val="E57360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98"/>
          <p:cNvSpPr txBox="1">
            <a:spLocks noGrp="1"/>
          </p:cNvSpPr>
          <p:nvPr>
            <p:ph type="title"/>
          </p:nvPr>
        </p:nvSpPr>
        <p:spPr>
          <a:xfrm>
            <a:off x="294923" y="8184000"/>
            <a:ext cx="20945311" cy="55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0"/>
              <a:buFont typeface="Lexend"/>
              <a:buNone/>
              <a:defRPr sz="21304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98"/>
          <p:cNvSpPr>
            <a:spLocks noGrp="1"/>
          </p:cNvSpPr>
          <p:nvPr>
            <p:ph type="pic" idx="2"/>
          </p:nvPr>
        </p:nvSpPr>
        <p:spPr>
          <a:xfrm>
            <a:off x="677992" y="683732"/>
            <a:ext cx="23028018" cy="6568003"/>
          </a:xfrm>
          <a:prstGeom prst="rect">
            <a:avLst/>
          </a:prstGeom>
          <a:noFill/>
          <a:ln>
            <a:noFill/>
          </a:ln>
        </p:spPr>
      </p:sp>
      <p:sp>
        <p:nvSpPr>
          <p:cNvPr id="433" name="Google Shape;433;p98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4331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25_1">
  <p:cSld name="CUSTOM_25_1">
    <p:bg>
      <p:bgPr>
        <a:solidFill>
          <a:srgbClr val="F9EDE5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99"/>
          <p:cNvSpPr txBox="1">
            <a:spLocks noGrp="1"/>
          </p:cNvSpPr>
          <p:nvPr>
            <p:ph type="title"/>
          </p:nvPr>
        </p:nvSpPr>
        <p:spPr>
          <a:xfrm>
            <a:off x="294923" y="400333"/>
            <a:ext cx="20993245" cy="53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D32600"/>
              </a:buClr>
              <a:buSzPts val="16000"/>
              <a:buFont typeface="Lexend"/>
              <a:buNone/>
              <a:defRPr sz="21304">
                <a:solidFill>
                  <a:srgbClr val="D326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99"/>
          <p:cNvSpPr>
            <a:spLocks noGrp="1"/>
          </p:cNvSpPr>
          <p:nvPr>
            <p:ph type="pic" idx="2"/>
          </p:nvPr>
        </p:nvSpPr>
        <p:spPr>
          <a:xfrm>
            <a:off x="677992" y="6467569"/>
            <a:ext cx="23028018" cy="6568001"/>
          </a:xfrm>
          <a:prstGeom prst="rect">
            <a:avLst/>
          </a:prstGeom>
          <a:noFill/>
          <a:ln>
            <a:noFill/>
          </a:ln>
        </p:spPr>
      </p:sp>
      <p:sp>
        <p:nvSpPr>
          <p:cNvPr id="437" name="Google Shape;437;p99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775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26_1">
  <p:cSld name="CUSTOM_26_1">
    <p:bg>
      <p:bgPr>
        <a:solidFill>
          <a:srgbClr val="F9EDE5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00"/>
          <p:cNvSpPr/>
          <p:nvPr/>
        </p:nvSpPr>
        <p:spPr>
          <a:xfrm rot="-5400000">
            <a:off x="13361647" y="2716623"/>
            <a:ext cx="13721601" cy="8289288"/>
          </a:xfrm>
          <a:prstGeom prst="rect">
            <a:avLst/>
          </a:prstGeom>
          <a:solidFill>
            <a:srgbClr val="E5736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372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00"/>
          <p:cNvSpPr>
            <a:spLocks noGrp="1"/>
          </p:cNvSpPr>
          <p:nvPr>
            <p:ph type="pic" idx="2"/>
          </p:nvPr>
        </p:nvSpPr>
        <p:spPr>
          <a:xfrm>
            <a:off x="18175822" y="2287788"/>
            <a:ext cx="4256490" cy="9101600"/>
          </a:xfrm>
          <a:prstGeom prst="rect">
            <a:avLst/>
          </a:prstGeom>
          <a:noFill/>
          <a:ln>
            <a:noFill/>
          </a:ln>
        </p:spPr>
      </p:sp>
      <p:sp>
        <p:nvSpPr>
          <p:cNvPr id="441" name="Google Shape;441;p100"/>
          <p:cNvSpPr txBox="1">
            <a:spLocks noGrp="1"/>
          </p:cNvSpPr>
          <p:nvPr>
            <p:ph type="body" idx="1"/>
          </p:nvPr>
        </p:nvSpPr>
        <p:spPr>
          <a:xfrm>
            <a:off x="1848766" y="780601"/>
            <a:ext cx="11224412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1217524" lvl="1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1826285" lvl="2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2435047" lvl="3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3043809" lvl="4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2" name="Google Shape;442;p100"/>
          <p:cNvSpPr txBox="1">
            <a:spLocks noGrp="1"/>
          </p:cNvSpPr>
          <p:nvPr>
            <p:ph type="title"/>
          </p:nvPr>
        </p:nvSpPr>
        <p:spPr>
          <a:xfrm>
            <a:off x="1778661" y="1131401"/>
            <a:ext cx="11294716" cy="231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2600"/>
              </a:buClr>
              <a:buSzPts val="9600"/>
              <a:buFont typeface="Lexend Light"/>
              <a:buNone/>
              <a:defRPr sz="12782">
                <a:solidFill>
                  <a:srgbClr val="D326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0"/>
          <p:cNvSpPr txBox="1">
            <a:spLocks noGrp="1"/>
          </p:cNvSpPr>
          <p:nvPr>
            <p:ph type="body" idx="3"/>
          </p:nvPr>
        </p:nvSpPr>
        <p:spPr>
          <a:xfrm>
            <a:off x="1778663" y="6706333"/>
            <a:ext cx="11451295" cy="58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4" name="Google Shape;444;p100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656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28">
  <p:cSld name="CUSTOM_28">
    <p:bg>
      <p:bgPr>
        <a:solidFill>
          <a:srgbClr val="EFEFEF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01"/>
          <p:cNvSpPr/>
          <p:nvPr/>
        </p:nvSpPr>
        <p:spPr>
          <a:xfrm rot="-5400000">
            <a:off x="13361647" y="2716623"/>
            <a:ext cx="13721601" cy="8289288"/>
          </a:xfrm>
          <a:prstGeom prst="rect">
            <a:avLst/>
          </a:prstGeom>
          <a:solidFill>
            <a:srgbClr val="F9EDE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372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01"/>
          <p:cNvSpPr txBox="1">
            <a:spLocks noGrp="1"/>
          </p:cNvSpPr>
          <p:nvPr>
            <p:ph type="body" idx="1"/>
          </p:nvPr>
        </p:nvSpPr>
        <p:spPr>
          <a:xfrm>
            <a:off x="1778662" y="6706333"/>
            <a:ext cx="11451297" cy="58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●"/>
              <a:defRPr sz="4527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1217524" lvl="1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○"/>
              <a:defRPr sz="4527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1826285" lvl="2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■"/>
              <a:defRPr sz="4527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2435047" lvl="3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●"/>
              <a:defRPr sz="4527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3043809" lvl="4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○"/>
              <a:defRPr sz="4527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101"/>
          <p:cNvSpPr txBox="1">
            <a:spLocks noGrp="1"/>
          </p:cNvSpPr>
          <p:nvPr>
            <p:ph type="body" idx="2"/>
          </p:nvPr>
        </p:nvSpPr>
        <p:spPr>
          <a:xfrm>
            <a:off x="1848764" y="780601"/>
            <a:ext cx="11224413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9" name="Google Shape;449;p101"/>
          <p:cNvSpPr txBox="1">
            <a:spLocks noGrp="1"/>
          </p:cNvSpPr>
          <p:nvPr>
            <p:ph type="title"/>
          </p:nvPr>
        </p:nvSpPr>
        <p:spPr>
          <a:xfrm>
            <a:off x="1778661" y="1131401"/>
            <a:ext cx="11294716" cy="231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2600"/>
              </a:buClr>
              <a:buSzPts val="9600"/>
              <a:buFont typeface="Lexend Light"/>
              <a:buNone/>
              <a:defRPr sz="12782">
                <a:solidFill>
                  <a:srgbClr val="D326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01"/>
          <p:cNvSpPr>
            <a:spLocks noGrp="1"/>
          </p:cNvSpPr>
          <p:nvPr>
            <p:ph type="pic" idx="3"/>
          </p:nvPr>
        </p:nvSpPr>
        <p:spPr>
          <a:xfrm>
            <a:off x="18175822" y="2287788"/>
            <a:ext cx="4256490" cy="9101600"/>
          </a:xfrm>
          <a:prstGeom prst="rect">
            <a:avLst/>
          </a:prstGeom>
          <a:noFill/>
          <a:ln>
            <a:noFill/>
          </a:ln>
        </p:spPr>
      </p:sp>
      <p:sp>
        <p:nvSpPr>
          <p:cNvPr id="451" name="Google Shape;451;p101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660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27">
  <p:cSld name="CUSTOM_27">
    <p:bg>
      <p:bgPr>
        <a:solidFill>
          <a:srgbClr val="F9EDE5"/>
        </a:solid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02"/>
          <p:cNvSpPr>
            <a:spLocks noGrp="1"/>
          </p:cNvSpPr>
          <p:nvPr>
            <p:ph type="pic" idx="2"/>
          </p:nvPr>
        </p:nvSpPr>
        <p:spPr>
          <a:xfrm>
            <a:off x="2331264" y="4075311"/>
            <a:ext cx="4091918" cy="8700003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102"/>
          <p:cNvSpPr>
            <a:spLocks noGrp="1"/>
          </p:cNvSpPr>
          <p:nvPr>
            <p:ph type="pic" idx="3"/>
          </p:nvPr>
        </p:nvSpPr>
        <p:spPr>
          <a:xfrm>
            <a:off x="10437648" y="4075311"/>
            <a:ext cx="12215036" cy="8700003"/>
          </a:xfrm>
          <a:prstGeom prst="rect">
            <a:avLst/>
          </a:prstGeom>
          <a:noFill/>
          <a:ln>
            <a:noFill/>
          </a:ln>
        </p:spPr>
      </p:sp>
      <p:sp>
        <p:nvSpPr>
          <p:cNvPr id="455" name="Google Shape;455;p102"/>
          <p:cNvSpPr txBox="1">
            <a:spLocks noGrp="1"/>
          </p:cNvSpPr>
          <p:nvPr>
            <p:ph type="body" idx="1"/>
          </p:nvPr>
        </p:nvSpPr>
        <p:spPr>
          <a:xfrm>
            <a:off x="12198458" y="725000"/>
            <a:ext cx="10408745" cy="16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3966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213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1217524" lvl="1" indent="-43966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213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826285" lvl="2" indent="-43966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213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2435047" lvl="3" indent="-43966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213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3043809" lvl="4" indent="-43966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213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56" name="Google Shape;456;p102"/>
          <p:cNvSpPr txBox="1">
            <a:spLocks noGrp="1"/>
          </p:cNvSpPr>
          <p:nvPr>
            <p:ph type="body" idx="4"/>
          </p:nvPr>
        </p:nvSpPr>
        <p:spPr>
          <a:xfrm>
            <a:off x="1848764" y="780601"/>
            <a:ext cx="9087379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102"/>
          <p:cNvSpPr txBox="1">
            <a:spLocks noGrp="1"/>
          </p:cNvSpPr>
          <p:nvPr>
            <p:ph type="title"/>
          </p:nvPr>
        </p:nvSpPr>
        <p:spPr>
          <a:xfrm>
            <a:off x="1778661" y="1131401"/>
            <a:ext cx="9157684" cy="231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2600"/>
              </a:buClr>
              <a:buSzPts val="9600"/>
              <a:buFont typeface="Lexend Light"/>
              <a:buNone/>
              <a:defRPr sz="12782">
                <a:solidFill>
                  <a:srgbClr val="D326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02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639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_1">
  <p:cSld name="1_CUSTOM_1_1">
    <p:bg>
      <p:bgPr>
        <a:solidFill>
          <a:srgbClr val="EFEFEF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03"/>
          <p:cNvSpPr txBox="1">
            <a:spLocks noGrp="1"/>
          </p:cNvSpPr>
          <p:nvPr>
            <p:ph type="body" idx="1"/>
          </p:nvPr>
        </p:nvSpPr>
        <p:spPr>
          <a:xfrm>
            <a:off x="2379777" y="5593124"/>
            <a:ext cx="7781193" cy="5739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●"/>
              <a:defRPr sz="4527">
                <a:solidFill>
                  <a:srgbClr val="000000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marL="1217524" lvl="1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○"/>
              <a:defRPr sz="4527">
                <a:solidFill>
                  <a:srgbClr val="000000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marL="1826285" lvl="2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■"/>
              <a:defRPr sz="4527">
                <a:solidFill>
                  <a:srgbClr val="000000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marL="2435047" lvl="3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●"/>
              <a:defRPr sz="4527">
                <a:solidFill>
                  <a:srgbClr val="000000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marL="3043809" lvl="4" indent="-59185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Char char="○"/>
              <a:defRPr sz="4527">
                <a:solidFill>
                  <a:srgbClr val="000000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61" name="Google Shape;461;p103"/>
          <p:cNvSpPr txBox="1">
            <a:spLocks noGrp="1"/>
          </p:cNvSpPr>
          <p:nvPr>
            <p:ph type="body" idx="2"/>
          </p:nvPr>
        </p:nvSpPr>
        <p:spPr>
          <a:xfrm>
            <a:off x="2426603" y="2403401"/>
            <a:ext cx="7796372" cy="46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62" name="Google Shape;462;p103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509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2">
  <p:cSld name="1_CUSTOM_2">
    <p:bg>
      <p:bgPr>
        <a:solidFill>
          <a:srgbClr val="FFFFFF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04"/>
          <p:cNvSpPr txBox="1">
            <a:spLocks noGrp="1"/>
          </p:cNvSpPr>
          <p:nvPr>
            <p:ph type="body" idx="1"/>
          </p:nvPr>
        </p:nvSpPr>
        <p:spPr>
          <a:xfrm>
            <a:off x="1848766" y="780601"/>
            <a:ext cx="8609642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1217524" lvl="1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1826285" lvl="2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2435047" lvl="3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3043809" lvl="4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65" name="Google Shape;465;p104"/>
          <p:cNvSpPr txBox="1">
            <a:spLocks noGrp="1"/>
          </p:cNvSpPr>
          <p:nvPr>
            <p:ph type="title"/>
          </p:nvPr>
        </p:nvSpPr>
        <p:spPr>
          <a:xfrm>
            <a:off x="1778660" y="1131407"/>
            <a:ext cx="13717748" cy="2313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2600"/>
              </a:buClr>
              <a:buSzPts val="9600"/>
              <a:buFont typeface="Lexend Light"/>
              <a:buNone/>
              <a:defRPr sz="12782">
                <a:solidFill>
                  <a:srgbClr val="D326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104"/>
          <p:cNvSpPr>
            <a:spLocks noGrp="1"/>
          </p:cNvSpPr>
          <p:nvPr>
            <p:ph type="pic" idx="2"/>
          </p:nvPr>
        </p:nvSpPr>
        <p:spPr>
          <a:xfrm>
            <a:off x="4187451" y="4469401"/>
            <a:ext cx="3480767" cy="5238401"/>
          </a:xfrm>
          <a:prstGeom prst="rect">
            <a:avLst/>
          </a:prstGeom>
          <a:noFill/>
          <a:ln>
            <a:noFill/>
          </a:ln>
        </p:spPr>
      </p:sp>
      <p:sp>
        <p:nvSpPr>
          <p:cNvPr id="467" name="Google Shape;467;p104"/>
          <p:cNvSpPr>
            <a:spLocks noGrp="1"/>
          </p:cNvSpPr>
          <p:nvPr>
            <p:ph type="pic" idx="3"/>
          </p:nvPr>
        </p:nvSpPr>
        <p:spPr>
          <a:xfrm>
            <a:off x="9058486" y="2158534"/>
            <a:ext cx="3480767" cy="5238401"/>
          </a:xfrm>
          <a:prstGeom prst="rect">
            <a:avLst/>
          </a:prstGeom>
          <a:noFill/>
          <a:ln>
            <a:noFill/>
          </a:ln>
        </p:spPr>
      </p:sp>
      <p:sp>
        <p:nvSpPr>
          <p:cNvPr id="468" name="Google Shape;468;p104"/>
          <p:cNvSpPr>
            <a:spLocks noGrp="1"/>
          </p:cNvSpPr>
          <p:nvPr>
            <p:ph type="pic" idx="4"/>
          </p:nvPr>
        </p:nvSpPr>
        <p:spPr>
          <a:xfrm>
            <a:off x="13931117" y="4446433"/>
            <a:ext cx="3480767" cy="5238403"/>
          </a:xfrm>
          <a:prstGeom prst="rect">
            <a:avLst/>
          </a:prstGeom>
          <a:noFill/>
          <a:ln>
            <a:noFill/>
          </a:ln>
        </p:spPr>
      </p:sp>
      <p:sp>
        <p:nvSpPr>
          <p:cNvPr id="469" name="Google Shape;469;p104"/>
          <p:cNvSpPr>
            <a:spLocks noGrp="1"/>
          </p:cNvSpPr>
          <p:nvPr>
            <p:ph type="pic" idx="5"/>
          </p:nvPr>
        </p:nvSpPr>
        <p:spPr>
          <a:xfrm>
            <a:off x="18799224" y="2117969"/>
            <a:ext cx="3480767" cy="5238401"/>
          </a:xfrm>
          <a:prstGeom prst="rect">
            <a:avLst/>
          </a:prstGeom>
          <a:noFill/>
          <a:ln>
            <a:noFill/>
          </a:ln>
        </p:spPr>
      </p:sp>
      <p:sp>
        <p:nvSpPr>
          <p:cNvPr id="470" name="Google Shape;470;p104"/>
          <p:cNvSpPr>
            <a:spLocks noGrp="1"/>
          </p:cNvSpPr>
          <p:nvPr>
            <p:ph type="pic" idx="6"/>
          </p:nvPr>
        </p:nvSpPr>
        <p:spPr>
          <a:xfrm>
            <a:off x="6969472" y="10590533"/>
            <a:ext cx="838037" cy="839201"/>
          </a:xfrm>
          <a:prstGeom prst="rect">
            <a:avLst/>
          </a:prstGeom>
          <a:noFill/>
          <a:ln>
            <a:noFill/>
          </a:ln>
        </p:spPr>
      </p:sp>
      <p:sp>
        <p:nvSpPr>
          <p:cNvPr id="471" name="Google Shape;471;p104"/>
          <p:cNvSpPr>
            <a:spLocks noGrp="1"/>
          </p:cNvSpPr>
          <p:nvPr>
            <p:ph type="pic" idx="7"/>
          </p:nvPr>
        </p:nvSpPr>
        <p:spPr>
          <a:xfrm>
            <a:off x="11828658" y="8238533"/>
            <a:ext cx="838037" cy="839201"/>
          </a:xfrm>
          <a:prstGeom prst="rect">
            <a:avLst/>
          </a:prstGeom>
          <a:noFill/>
          <a:ln>
            <a:noFill/>
          </a:ln>
        </p:spPr>
      </p:sp>
      <p:sp>
        <p:nvSpPr>
          <p:cNvPr id="472" name="Google Shape;472;p104"/>
          <p:cNvSpPr>
            <a:spLocks noGrp="1"/>
          </p:cNvSpPr>
          <p:nvPr>
            <p:ph type="pic" idx="8"/>
          </p:nvPr>
        </p:nvSpPr>
        <p:spPr>
          <a:xfrm>
            <a:off x="16707415" y="10553902"/>
            <a:ext cx="838037" cy="839201"/>
          </a:xfrm>
          <a:prstGeom prst="rect">
            <a:avLst/>
          </a:prstGeom>
          <a:noFill/>
          <a:ln>
            <a:noFill/>
          </a:ln>
        </p:spPr>
      </p:sp>
      <p:sp>
        <p:nvSpPr>
          <p:cNvPr id="473" name="Google Shape;473;p104"/>
          <p:cNvSpPr>
            <a:spLocks noGrp="1"/>
          </p:cNvSpPr>
          <p:nvPr>
            <p:ph type="pic" idx="9"/>
          </p:nvPr>
        </p:nvSpPr>
        <p:spPr>
          <a:xfrm>
            <a:off x="21574322" y="8274800"/>
            <a:ext cx="838037" cy="839201"/>
          </a:xfrm>
          <a:prstGeom prst="rect">
            <a:avLst/>
          </a:prstGeom>
          <a:noFill/>
          <a:ln>
            <a:noFill/>
          </a:ln>
        </p:spPr>
      </p:sp>
      <p:sp>
        <p:nvSpPr>
          <p:cNvPr id="474" name="Google Shape;474;p104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194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3">
  <p:cSld name="1_CUSTOM_3">
    <p:bg>
      <p:bgPr>
        <a:solidFill>
          <a:srgbClr val="E57360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05"/>
          <p:cNvSpPr txBox="1">
            <a:spLocks noGrp="1"/>
          </p:cNvSpPr>
          <p:nvPr>
            <p:ph type="body" idx="1"/>
          </p:nvPr>
        </p:nvSpPr>
        <p:spPr>
          <a:xfrm>
            <a:off x="1848766" y="780601"/>
            <a:ext cx="11224412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1217524" lvl="1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1826285" lvl="2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2435047" lvl="3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3043809" lvl="4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7" name="Google Shape;477;p105"/>
          <p:cNvSpPr txBox="1">
            <a:spLocks noGrp="1"/>
          </p:cNvSpPr>
          <p:nvPr>
            <p:ph type="title"/>
          </p:nvPr>
        </p:nvSpPr>
        <p:spPr>
          <a:xfrm>
            <a:off x="1778661" y="1131401"/>
            <a:ext cx="11294716" cy="231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Lexend Light"/>
              <a:buNone/>
              <a:defRPr sz="12782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05"/>
          <p:cNvSpPr>
            <a:spLocks noGrp="1"/>
          </p:cNvSpPr>
          <p:nvPr>
            <p:ph type="pic" idx="2"/>
          </p:nvPr>
        </p:nvSpPr>
        <p:spPr>
          <a:xfrm>
            <a:off x="14777872" y="1758468"/>
            <a:ext cx="7677338" cy="10257601"/>
          </a:xfrm>
          <a:prstGeom prst="rect">
            <a:avLst/>
          </a:prstGeom>
          <a:noFill/>
          <a:ln>
            <a:noFill/>
          </a:ln>
        </p:spPr>
      </p:sp>
      <p:sp>
        <p:nvSpPr>
          <p:cNvPr id="479" name="Google Shape;479;p105"/>
          <p:cNvSpPr txBox="1">
            <a:spLocks noGrp="1"/>
          </p:cNvSpPr>
          <p:nvPr>
            <p:ph type="body" idx="3"/>
          </p:nvPr>
        </p:nvSpPr>
        <p:spPr>
          <a:xfrm>
            <a:off x="1907483" y="5959201"/>
            <a:ext cx="9939797" cy="468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80" name="Google Shape;480;p105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9182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4">
  <p:cSld name="1_CUSTOM_4">
    <p:bg>
      <p:bgPr>
        <a:solidFill>
          <a:srgbClr val="FFFFFF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06"/>
          <p:cNvSpPr txBox="1">
            <a:spLocks noGrp="1"/>
          </p:cNvSpPr>
          <p:nvPr>
            <p:ph type="body" idx="1"/>
          </p:nvPr>
        </p:nvSpPr>
        <p:spPr>
          <a:xfrm>
            <a:off x="1848766" y="780601"/>
            <a:ext cx="8609642" cy="54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1217524" lvl="1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marL="1826285" lvl="2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marL="2435047" lvl="3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marL="3043809" lvl="4" indent="-40584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598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83" name="Google Shape;483;p106"/>
          <p:cNvSpPr txBox="1">
            <a:spLocks noGrp="1"/>
          </p:cNvSpPr>
          <p:nvPr>
            <p:ph type="title"/>
          </p:nvPr>
        </p:nvSpPr>
        <p:spPr>
          <a:xfrm>
            <a:off x="1778662" y="1131401"/>
            <a:ext cx="7089355" cy="231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2600"/>
              </a:buClr>
              <a:buSzPts val="9600"/>
              <a:buFont typeface="Lexend Light"/>
              <a:buNone/>
              <a:defRPr sz="12782">
                <a:solidFill>
                  <a:srgbClr val="D32600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06"/>
          <p:cNvSpPr txBox="1">
            <a:spLocks noGrp="1"/>
          </p:cNvSpPr>
          <p:nvPr>
            <p:ph type="body" idx="2"/>
          </p:nvPr>
        </p:nvSpPr>
        <p:spPr>
          <a:xfrm>
            <a:off x="10942469" y="9582534"/>
            <a:ext cx="11889888" cy="181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85" name="Google Shape;485;p106"/>
          <p:cNvSpPr txBox="1">
            <a:spLocks noGrp="1"/>
          </p:cNvSpPr>
          <p:nvPr>
            <p:ph type="body" idx="3"/>
          </p:nvPr>
        </p:nvSpPr>
        <p:spPr>
          <a:xfrm>
            <a:off x="10942469" y="7622869"/>
            <a:ext cx="11889888" cy="181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86" name="Google Shape;486;p106"/>
          <p:cNvSpPr txBox="1">
            <a:spLocks noGrp="1"/>
          </p:cNvSpPr>
          <p:nvPr>
            <p:ph type="body" idx="4"/>
          </p:nvPr>
        </p:nvSpPr>
        <p:spPr>
          <a:xfrm>
            <a:off x="10942469" y="5694982"/>
            <a:ext cx="11889888" cy="181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87" name="Google Shape;487;p106"/>
          <p:cNvSpPr txBox="1">
            <a:spLocks noGrp="1"/>
          </p:cNvSpPr>
          <p:nvPr>
            <p:ph type="body" idx="5"/>
          </p:nvPr>
        </p:nvSpPr>
        <p:spPr>
          <a:xfrm>
            <a:off x="10942469" y="3750134"/>
            <a:ext cx="11889888" cy="181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marL="608762" lvl="0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524" lvl="1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6285" lvl="2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5047" lvl="3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3809" lvl="4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2571" lvl="5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1333" lvl="6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0094" lvl="7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78856" lvl="8" indent="-45657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88" name="Google Shape;488;p106"/>
          <p:cNvSpPr>
            <a:spLocks noGrp="1"/>
          </p:cNvSpPr>
          <p:nvPr>
            <p:ph type="pic" idx="6"/>
          </p:nvPr>
        </p:nvSpPr>
        <p:spPr>
          <a:xfrm>
            <a:off x="9189511" y="4003936"/>
            <a:ext cx="1008201" cy="1009601"/>
          </a:xfrm>
          <a:prstGeom prst="rect">
            <a:avLst/>
          </a:prstGeom>
          <a:noFill/>
          <a:ln>
            <a:noFill/>
          </a:ln>
        </p:spPr>
      </p:sp>
      <p:sp>
        <p:nvSpPr>
          <p:cNvPr id="489" name="Google Shape;489;p106"/>
          <p:cNvSpPr>
            <a:spLocks noGrp="1"/>
          </p:cNvSpPr>
          <p:nvPr>
            <p:ph type="pic" idx="7"/>
          </p:nvPr>
        </p:nvSpPr>
        <p:spPr>
          <a:xfrm>
            <a:off x="9189511" y="5934002"/>
            <a:ext cx="1008201" cy="1009601"/>
          </a:xfrm>
          <a:prstGeom prst="rect">
            <a:avLst/>
          </a:prstGeom>
          <a:noFill/>
          <a:ln>
            <a:noFill/>
          </a:ln>
        </p:spPr>
      </p:sp>
      <p:sp>
        <p:nvSpPr>
          <p:cNvPr id="490" name="Google Shape;490;p106"/>
          <p:cNvSpPr>
            <a:spLocks noGrp="1"/>
          </p:cNvSpPr>
          <p:nvPr>
            <p:ph type="pic" idx="8"/>
          </p:nvPr>
        </p:nvSpPr>
        <p:spPr>
          <a:xfrm>
            <a:off x="9189511" y="7856669"/>
            <a:ext cx="1008201" cy="1009601"/>
          </a:xfrm>
          <a:prstGeom prst="rect">
            <a:avLst/>
          </a:prstGeom>
          <a:noFill/>
          <a:ln>
            <a:noFill/>
          </a:ln>
        </p:spPr>
      </p:sp>
      <p:sp>
        <p:nvSpPr>
          <p:cNvPr id="491" name="Google Shape;491;p106"/>
          <p:cNvSpPr>
            <a:spLocks noGrp="1"/>
          </p:cNvSpPr>
          <p:nvPr>
            <p:ph type="pic" idx="9"/>
          </p:nvPr>
        </p:nvSpPr>
        <p:spPr>
          <a:xfrm>
            <a:off x="9189511" y="9779336"/>
            <a:ext cx="1008201" cy="1009601"/>
          </a:xfrm>
          <a:prstGeom prst="rect">
            <a:avLst/>
          </a:prstGeom>
          <a:noFill/>
          <a:ln>
            <a:noFill/>
          </a:ln>
        </p:spPr>
      </p:sp>
      <p:sp>
        <p:nvSpPr>
          <p:cNvPr id="492" name="Google Shape;492;p106"/>
          <p:cNvSpPr txBox="1">
            <a:spLocks noGrp="1"/>
          </p:cNvSpPr>
          <p:nvPr>
            <p:ph type="sldNum" idx="12"/>
          </p:nvPr>
        </p:nvSpPr>
        <p:spPr>
          <a:xfrm>
            <a:off x="11786164" y="12343648"/>
            <a:ext cx="5681709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Gowun Batang"/>
              <a:buNone/>
              <a:defRPr>
                <a:solidFill>
                  <a:srgbClr val="133817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E9E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46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63" Type="http://schemas.openxmlformats.org/officeDocument/2006/relationships/slideLayout" Target="../slideLayouts/slideLayout82.xml"/><Relationship Id="rId68" Type="http://schemas.openxmlformats.org/officeDocument/2006/relationships/slideLayout" Target="../slideLayouts/slideLayout87.xml"/><Relationship Id="rId84" Type="http://schemas.openxmlformats.org/officeDocument/2006/relationships/slideLayout" Target="../slideLayouts/slideLayout103.xml"/><Relationship Id="rId89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72.xml"/><Relationship Id="rId58" Type="http://schemas.openxmlformats.org/officeDocument/2006/relationships/slideLayout" Target="../slideLayouts/slideLayout77.xml"/><Relationship Id="rId74" Type="http://schemas.openxmlformats.org/officeDocument/2006/relationships/slideLayout" Target="../slideLayouts/slideLayout93.xml"/><Relationship Id="rId79" Type="http://schemas.openxmlformats.org/officeDocument/2006/relationships/slideLayout" Target="../slideLayouts/slideLayout98.xml"/><Relationship Id="rId102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90" Type="http://schemas.openxmlformats.org/officeDocument/2006/relationships/slideLayout" Target="../slideLayouts/slideLayout109.xml"/><Relationship Id="rId95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83.xml"/><Relationship Id="rId69" Type="http://schemas.openxmlformats.org/officeDocument/2006/relationships/slideLayout" Target="../slideLayouts/slideLayout88.xml"/><Relationship Id="rId80" Type="http://schemas.openxmlformats.org/officeDocument/2006/relationships/slideLayout" Target="../slideLayouts/slideLayout99.xml"/><Relationship Id="rId85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59" Type="http://schemas.openxmlformats.org/officeDocument/2006/relationships/slideLayout" Target="../slideLayouts/slideLayout78.xml"/><Relationship Id="rId67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62" Type="http://schemas.openxmlformats.org/officeDocument/2006/relationships/slideLayout" Target="../slideLayouts/slideLayout81.xml"/><Relationship Id="rId70" Type="http://schemas.openxmlformats.org/officeDocument/2006/relationships/slideLayout" Target="../slideLayouts/slideLayout89.xml"/><Relationship Id="rId75" Type="http://schemas.openxmlformats.org/officeDocument/2006/relationships/slideLayout" Target="../slideLayouts/slideLayout94.xml"/><Relationship Id="rId83" Type="http://schemas.openxmlformats.org/officeDocument/2006/relationships/slideLayout" Target="../slideLayouts/slideLayout102.xml"/><Relationship Id="rId88" Type="http://schemas.openxmlformats.org/officeDocument/2006/relationships/slideLayout" Target="../slideLayouts/slideLayout107.xml"/><Relationship Id="rId91" Type="http://schemas.openxmlformats.org/officeDocument/2006/relationships/slideLayout" Target="../slideLayouts/slideLayout110.xml"/><Relationship Id="rId9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Relationship Id="rId60" Type="http://schemas.openxmlformats.org/officeDocument/2006/relationships/slideLayout" Target="../slideLayouts/slideLayout79.xml"/><Relationship Id="rId65" Type="http://schemas.openxmlformats.org/officeDocument/2006/relationships/slideLayout" Target="../slideLayouts/slideLayout84.xml"/><Relationship Id="rId73" Type="http://schemas.openxmlformats.org/officeDocument/2006/relationships/slideLayout" Target="../slideLayouts/slideLayout92.xml"/><Relationship Id="rId78" Type="http://schemas.openxmlformats.org/officeDocument/2006/relationships/slideLayout" Target="../slideLayouts/slideLayout97.xml"/><Relationship Id="rId81" Type="http://schemas.openxmlformats.org/officeDocument/2006/relationships/slideLayout" Target="../slideLayouts/slideLayout100.xml"/><Relationship Id="rId86" Type="http://schemas.openxmlformats.org/officeDocument/2006/relationships/slideLayout" Target="../slideLayouts/slideLayout105.xml"/><Relationship Id="rId94" Type="http://schemas.openxmlformats.org/officeDocument/2006/relationships/slideLayout" Target="../slideLayouts/slideLayout113.xml"/><Relationship Id="rId99" Type="http://schemas.openxmlformats.org/officeDocument/2006/relationships/slideLayout" Target="../slideLayouts/slideLayout118.xml"/><Relationship Id="rId101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76" Type="http://schemas.openxmlformats.org/officeDocument/2006/relationships/slideLayout" Target="../slideLayouts/slideLayout95.xml"/><Relationship Id="rId97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26.xml"/><Relationship Id="rId71" Type="http://schemas.openxmlformats.org/officeDocument/2006/relationships/slideLayout" Target="../slideLayouts/slideLayout90.xml"/><Relationship Id="rId9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85.xml"/><Relationship Id="rId87" Type="http://schemas.openxmlformats.org/officeDocument/2006/relationships/slideLayout" Target="../slideLayouts/slideLayout106.xml"/><Relationship Id="rId61" Type="http://schemas.openxmlformats.org/officeDocument/2006/relationships/slideLayout" Target="../slideLayouts/slideLayout80.xml"/><Relationship Id="rId82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96.xml"/><Relationship Id="rId100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72" Type="http://schemas.openxmlformats.org/officeDocument/2006/relationships/slideLayout" Target="../slideLayouts/slideLayout91.xml"/><Relationship Id="rId93" Type="http://schemas.openxmlformats.org/officeDocument/2006/relationships/slideLayout" Target="../slideLayouts/slideLayout112.xml"/><Relationship Id="rId9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81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618075" y="985665"/>
            <a:ext cx="23147850" cy="11506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7200"/>
              <a:buFont typeface="Gowun Batang"/>
              <a:buNone/>
              <a:defRPr sz="7200" b="0" i="0" u="none" strike="noStrike" cap="none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7200"/>
              <a:buFont typeface="Gowun Batang"/>
              <a:buNone/>
              <a:defRPr sz="7200" b="0" i="0" u="none" strike="noStrike" cap="none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7200"/>
              <a:buFont typeface="Gowun Batang"/>
              <a:buNone/>
              <a:defRPr sz="7200" b="0" i="0" u="none" strike="noStrike" cap="none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7200"/>
              <a:buFont typeface="Gowun Batang"/>
              <a:buNone/>
              <a:defRPr sz="7200" b="0" i="0" u="none" strike="noStrike" cap="none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7200"/>
              <a:buFont typeface="Gowun Batang"/>
              <a:buNone/>
              <a:defRPr sz="7200" b="0" i="0" u="none" strike="noStrike" cap="none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7200"/>
              <a:buFont typeface="Gowun Batang"/>
              <a:buNone/>
              <a:defRPr sz="7200" b="0" i="0" u="none" strike="noStrike" cap="none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7200"/>
              <a:buFont typeface="Gowun Batang"/>
              <a:buNone/>
              <a:defRPr sz="7200" b="0" i="0" u="none" strike="noStrike" cap="none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7200"/>
              <a:buFont typeface="Gowun Batang"/>
              <a:buNone/>
              <a:defRPr sz="7200" b="0" i="0" u="none" strike="noStrike" cap="none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7200"/>
              <a:buFont typeface="Gowun Batang"/>
              <a:buNone/>
              <a:defRPr sz="7200" b="0" i="0" u="none" strike="noStrike" cap="none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>
            <a:endParaRPr/>
          </a:p>
        </p:txBody>
      </p:sp>
      <p:cxnSp>
        <p:nvCxnSpPr>
          <p:cNvPr id="7" name="Google Shape;7;p26"/>
          <p:cNvCxnSpPr/>
          <p:nvPr/>
        </p:nvCxnSpPr>
        <p:spPr>
          <a:xfrm rot="10800000" flipH="1">
            <a:off x="618075" y="12477200"/>
            <a:ext cx="23147850" cy="15201"/>
          </a:xfrm>
          <a:prstGeom prst="straightConnector1">
            <a:avLst/>
          </a:prstGeom>
          <a:noFill/>
          <a:ln w="12700" cap="flat" cmpd="sng">
            <a:solidFill>
              <a:srgbClr val="E9EBE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Google Shape;8;p26"/>
          <p:cNvSpPr txBox="1">
            <a:spLocks noGrp="1"/>
          </p:cNvSpPr>
          <p:nvPr>
            <p:ph type="sldNum" idx="12"/>
          </p:nvPr>
        </p:nvSpPr>
        <p:spPr>
          <a:xfrm>
            <a:off x="22952624" y="12540682"/>
            <a:ext cx="842395" cy="7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 b="0" i="0" u="none" strike="noStrike" cap="none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 b="0" i="0" u="none" strike="noStrike" cap="none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 b="0" i="0" u="none" strike="noStrike" cap="none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 b="0" i="0" u="none" strike="noStrike" cap="none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 b="0" i="0" u="none" strike="noStrike" cap="none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 b="0" i="0" u="none" strike="noStrike" cap="none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 b="0" i="0" u="none" strike="noStrike" cap="none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 b="0" i="0" u="none" strike="noStrike" cap="none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BE8"/>
              </a:buClr>
              <a:buSzPts val="1800"/>
              <a:buFont typeface="Gowun Batang"/>
              <a:buNone/>
              <a:defRPr sz="2397" b="0" i="0" u="none" strike="noStrike" cap="none">
                <a:solidFill>
                  <a:srgbClr val="E9EBE8"/>
                </a:solidFill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86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26"/>
          <p:cNvSpPr txBox="1">
            <a:spLocks noGrp="1"/>
          </p:cNvSpPr>
          <p:nvPr>
            <p:ph type="body" idx="1"/>
          </p:nvPr>
        </p:nvSpPr>
        <p:spPr>
          <a:xfrm>
            <a:off x="1234419" y="3200400"/>
            <a:ext cx="21915162" cy="905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rgbClr val="133817"/>
                </a:solidFill>
                <a:latin typeface="Gowun Batang"/>
                <a:ea typeface="Gowun Batang"/>
                <a:cs typeface="Gowun Batang"/>
                <a:sym typeface="Gowun Batang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Helvetica Neue"/>
              <a:buChar char="○"/>
              <a:defRPr sz="1800" b="0" i="0" u="none" strike="noStrike" cap="none">
                <a:solidFill>
                  <a:srgbClr val="133817"/>
                </a:solidFill>
                <a:latin typeface="Gowun Batang"/>
                <a:ea typeface="Gowun Batang"/>
                <a:cs typeface="Gowun Batang"/>
                <a:sym typeface="Gowun Batang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Helvetica Neue"/>
              <a:buChar char="■"/>
              <a:defRPr sz="1800" b="0" i="0" u="none" strike="noStrike" cap="none">
                <a:solidFill>
                  <a:srgbClr val="133817"/>
                </a:solidFill>
                <a:latin typeface="Gowun Batang"/>
                <a:ea typeface="Gowun Batang"/>
                <a:cs typeface="Gowun Batang"/>
                <a:sym typeface="Gowun Batang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rgbClr val="133817"/>
                </a:solidFill>
                <a:latin typeface="Gowun Batang"/>
                <a:ea typeface="Gowun Batang"/>
                <a:cs typeface="Gowun Batang"/>
                <a:sym typeface="Gowun Batang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Helvetica Neue"/>
              <a:buChar char="○"/>
              <a:defRPr sz="1800" b="0" i="0" u="none" strike="noStrike" cap="none">
                <a:solidFill>
                  <a:srgbClr val="133817"/>
                </a:solidFill>
                <a:latin typeface="Gowun Batang"/>
                <a:ea typeface="Gowun Batang"/>
                <a:cs typeface="Gowun Batang"/>
                <a:sym typeface="Gowun Batang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Helvetica Neue"/>
              <a:buChar char="■"/>
              <a:defRPr sz="1800" b="0" i="0" u="none" strike="noStrike" cap="none">
                <a:solidFill>
                  <a:srgbClr val="133817"/>
                </a:solidFill>
                <a:latin typeface="Gowun Batang"/>
                <a:ea typeface="Gowun Batang"/>
                <a:cs typeface="Gowun Batang"/>
                <a:sym typeface="Gowun Batang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rgbClr val="133817"/>
                </a:solidFill>
                <a:latin typeface="Gowun Batang"/>
                <a:ea typeface="Gowun Batang"/>
                <a:cs typeface="Gowun Batang"/>
                <a:sym typeface="Gowun Batang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Helvetica Neue"/>
              <a:buChar char="○"/>
              <a:defRPr sz="1800" b="0" i="0" u="none" strike="noStrike" cap="none">
                <a:solidFill>
                  <a:srgbClr val="133817"/>
                </a:solidFill>
                <a:latin typeface="Gowun Batang"/>
                <a:ea typeface="Gowun Batang"/>
                <a:cs typeface="Gowun Batang"/>
                <a:sym typeface="Gowun Batang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3817"/>
              </a:buClr>
              <a:buSzPts val="1800"/>
              <a:buFont typeface="Helvetica Neue"/>
              <a:buChar char="■"/>
              <a:defRPr sz="1800" b="0" i="0" u="none" strike="noStrike" cap="none">
                <a:solidFill>
                  <a:srgbClr val="133817"/>
                </a:solidFill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0299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  <p:sldLayoutId id="2147483727" r:id="rId30"/>
    <p:sldLayoutId id="2147483728" r:id="rId31"/>
    <p:sldLayoutId id="2147483729" r:id="rId32"/>
    <p:sldLayoutId id="2147483730" r:id="rId33"/>
    <p:sldLayoutId id="2147483731" r:id="rId34"/>
    <p:sldLayoutId id="2147483732" r:id="rId35"/>
    <p:sldLayoutId id="2147483733" r:id="rId36"/>
    <p:sldLayoutId id="2147483734" r:id="rId37"/>
    <p:sldLayoutId id="2147483735" r:id="rId38"/>
    <p:sldLayoutId id="2147483736" r:id="rId39"/>
    <p:sldLayoutId id="2147483737" r:id="rId40"/>
    <p:sldLayoutId id="2147483738" r:id="rId41"/>
    <p:sldLayoutId id="2147483739" r:id="rId42"/>
    <p:sldLayoutId id="2147483740" r:id="rId43"/>
    <p:sldLayoutId id="2147483741" r:id="rId44"/>
    <p:sldLayoutId id="2147483742" r:id="rId45"/>
    <p:sldLayoutId id="2147483743" r:id="rId46"/>
    <p:sldLayoutId id="2147483744" r:id="rId47"/>
    <p:sldLayoutId id="2147483745" r:id="rId48"/>
    <p:sldLayoutId id="2147483746" r:id="rId49"/>
    <p:sldLayoutId id="2147483747" r:id="rId50"/>
    <p:sldLayoutId id="2147483748" r:id="rId51"/>
    <p:sldLayoutId id="2147483749" r:id="rId52"/>
    <p:sldLayoutId id="2147483750" r:id="rId53"/>
    <p:sldLayoutId id="2147483751" r:id="rId54"/>
    <p:sldLayoutId id="2147483752" r:id="rId55"/>
    <p:sldLayoutId id="2147483753" r:id="rId56"/>
    <p:sldLayoutId id="2147483754" r:id="rId57"/>
    <p:sldLayoutId id="2147483755" r:id="rId58"/>
    <p:sldLayoutId id="2147483756" r:id="rId59"/>
    <p:sldLayoutId id="2147483757" r:id="rId60"/>
    <p:sldLayoutId id="2147483758" r:id="rId61"/>
    <p:sldLayoutId id="2147483759" r:id="rId62"/>
    <p:sldLayoutId id="2147483760" r:id="rId63"/>
    <p:sldLayoutId id="2147483761" r:id="rId64"/>
    <p:sldLayoutId id="2147483762" r:id="rId65"/>
    <p:sldLayoutId id="2147483763" r:id="rId66"/>
    <p:sldLayoutId id="2147483764" r:id="rId67"/>
    <p:sldLayoutId id="2147483765" r:id="rId68"/>
    <p:sldLayoutId id="2147483766" r:id="rId69"/>
    <p:sldLayoutId id="2147483767" r:id="rId70"/>
    <p:sldLayoutId id="2147483768" r:id="rId71"/>
    <p:sldLayoutId id="2147483769" r:id="rId72"/>
    <p:sldLayoutId id="2147483770" r:id="rId73"/>
    <p:sldLayoutId id="2147483771" r:id="rId74"/>
    <p:sldLayoutId id="2147483772" r:id="rId75"/>
    <p:sldLayoutId id="2147483773" r:id="rId76"/>
    <p:sldLayoutId id="2147483774" r:id="rId77"/>
    <p:sldLayoutId id="2147483775" r:id="rId78"/>
    <p:sldLayoutId id="2147483776" r:id="rId79"/>
    <p:sldLayoutId id="2147483777" r:id="rId80"/>
    <p:sldLayoutId id="2147483778" r:id="rId81"/>
    <p:sldLayoutId id="2147483779" r:id="rId82"/>
    <p:sldLayoutId id="2147483780" r:id="rId83"/>
    <p:sldLayoutId id="2147483781" r:id="rId84"/>
    <p:sldLayoutId id="2147483782" r:id="rId85"/>
    <p:sldLayoutId id="2147483783" r:id="rId86"/>
    <p:sldLayoutId id="2147483784" r:id="rId87"/>
    <p:sldLayoutId id="2147483785" r:id="rId88"/>
    <p:sldLayoutId id="2147483786" r:id="rId89"/>
    <p:sldLayoutId id="2147483787" r:id="rId90"/>
    <p:sldLayoutId id="2147483788" r:id="rId91"/>
    <p:sldLayoutId id="2147483789" r:id="rId92"/>
    <p:sldLayoutId id="2147483790" r:id="rId93"/>
    <p:sldLayoutId id="2147483791" r:id="rId94"/>
    <p:sldLayoutId id="2147483792" r:id="rId95"/>
    <p:sldLayoutId id="2147483793" r:id="rId96"/>
    <p:sldLayoutId id="2147483794" r:id="rId97"/>
    <p:sldLayoutId id="2147483795" r:id="rId98"/>
    <p:sldLayoutId id="2147483796" r:id="rId99"/>
    <p:sldLayoutId id="2147483797" r:id="rId100"/>
    <p:sldLayoutId id="2147483798" r:id="rId10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Mayur@Vayuh.AI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mailto:Sean@Vayuh.AI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Ellipse 13" descr="Ellips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776" y="10072593"/>
            <a:ext cx="18592381" cy="3633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d73004b6-d977-420e-b549-bc0c106afaf0 2" descr="d73004b6-d977-420e-b549-bc0c106afaf0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656" y="6062236"/>
            <a:ext cx="11901245" cy="7644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Group 63" descr="Group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7939" y="12500881"/>
            <a:ext cx="778724" cy="778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Group 64" descr="Group 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645" y="12500881"/>
            <a:ext cx="778725" cy="778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Frame 16" descr="Fram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7397" y="1313760"/>
            <a:ext cx="3786119" cy="1152298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AI-Based Climate Platform"/>
          <p:cNvSpPr txBox="1"/>
          <p:nvPr/>
        </p:nvSpPr>
        <p:spPr>
          <a:xfrm>
            <a:off x="0" y="4357282"/>
            <a:ext cx="24384000" cy="1498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219200">
              <a:lnSpc>
                <a:spcPts val="12200"/>
              </a:lnSpc>
              <a:spcBef>
                <a:spcPts val="0"/>
              </a:spcBef>
              <a:defRPr sz="18800" spc="-801">
                <a:solidFill>
                  <a:srgbClr val="F5FCFF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r>
              <a:rPr lang="en-GB" sz="9600" dirty="0"/>
              <a:t>Turning Unthinkable Risk into Measurable Advantage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AE6E1-84C5-0ED8-A441-9F64C7DF6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Frame 13" descr="Frame 13">
            <a:extLst>
              <a:ext uri="{FF2B5EF4-FFF2-40B4-BE49-F238E27FC236}">
                <a16:creationId xmlns:a16="http://schemas.microsoft.com/office/drawing/2014/main" id="{058AD522-E380-0CC2-5DC9-48702816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83" y="870569"/>
            <a:ext cx="7002975" cy="1053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0779185e-f530-452c-ad7d-34624901a8b5 1" descr="0779185e-f530-452c-ad7d-34624901a8b5 1">
            <a:extLst>
              <a:ext uri="{FF2B5EF4-FFF2-40B4-BE49-F238E27FC236}">
                <a16:creationId xmlns:a16="http://schemas.microsoft.com/office/drawing/2014/main" id="{B1D85823-767D-D00B-57A1-C168A3C2D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5097" y="984532"/>
            <a:ext cx="1798090" cy="73443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Hailstorms Risk - Use Case">
            <a:extLst>
              <a:ext uri="{FF2B5EF4-FFF2-40B4-BE49-F238E27FC236}">
                <a16:creationId xmlns:a16="http://schemas.microsoft.com/office/drawing/2014/main" id="{BC3EEE94-E656-22A5-6BDD-C6EA351FFCB0}"/>
              </a:ext>
            </a:extLst>
          </p:cNvPr>
          <p:cNvSpPr txBox="1"/>
          <p:nvPr/>
        </p:nvSpPr>
        <p:spPr>
          <a:xfrm>
            <a:off x="2403364" y="1175392"/>
            <a:ext cx="11293586" cy="442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defTabSz="1219200">
              <a:lnSpc>
                <a:spcPts val="3400"/>
              </a:lnSpc>
              <a:spcBef>
                <a:spcPts val="0"/>
              </a:spcBef>
              <a:defRPr sz="3400" spc="-98">
                <a:solidFill>
                  <a:srgbClr val="004E73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-98" normalizeH="0" baseline="0" noProof="0" dirty="0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sym typeface="Camber Regular"/>
              </a:rPr>
              <a:t>AI-driven Risk Assessment can Improve Loss Estimates</a:t>
            </a:r>
            <a:endParaRPr kumimoji="0" sz="3400" b="0" i="0" u="none" strike="noStrike" kern="0" cap="none" spc="-98" normalizeH="0" baseline="0" noProof="0" dirty="0">
              <a:ln>
                <a:noFill/>
              </a:ln>
              <a:solidFill>
                <a:srgbClr val="004E73"/>
              </a:solidFill>
              <a:effectLst/>
              <a:uLnTx/>
              <a:uFillTx/>
              <a:latin typeface="Camber Regular"/>
              <a:sym typeface="Camber Regular"/>
            </a:endParaRPr>
          </a:p>
        </p:txBody>
      </p:sp>
      <p:pic>
        <p:nvPicPr>
          <p:cNvPr id="2" name="download (1).png" descr="download (1).png">
            <a:extLst>
              <a:ext uri="{FF2B5EF4-FFF2-40B4-BE49-F238E27FC236}">
                <a16:creationId xmlns:a16="http://schemas.microsoft.com/office/drawing/2014/main" id="{3EFCC5B4-A008-167F-22D8-7EE73BD55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9299" y="3780502"/>
            <a:ext cx="10961544" cy="6539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ownload (2).png" descr="download (2).png">
            <a:extLst>
              <a:ext uri="{FF2B5EF4-FFF2-40B4-BE49-F238E27FC236}">
                <a16:creationId xmlns:a16="http://schemas.microsoft.com/office/drawing/2014/main" id="{9B16EBA4-5FC2-49E0-31E7-5493D89A6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071" y="3869202"/>
            <a:ext cx="10426951" cy="63618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693233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Frame 13" descr="Fram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83" y="870569"/>
            <a:ext cx="7002975" cy="1053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0779185e-f530-452c-ad7d-34624901a8b5 1" descr="0779185e-f530-452c-ad7d-34624901a8b5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5097" y="984532"/>
            <a:ext cx="1798090" cy="73443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Hailstorms Risk - Use Case"/>
          <p:cNvSpPr txBox="1"/>
          <p:nvPr/>
        </p:nvSpPr>
        <p:spPr>
          <a:xfrm>
            <a:off x="2403364" y="1175392"/>
            <a:ext cx="9369536" cy="442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defTabSz="1219200">
              <a:lnSpc>
                <a:spcPts val="3400"/>
              </a:lnSpc>
              <a:spcBef>
                <a:spcPts val="0"/>
              </a:spcBef>
              <a:defRPr sz="3400" spc="-98">
                <a:solidFill>
                  <a:srgbClr val="004E73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-98" normalizeH="0" baseline="0" noProof="0" dirty="0" err="1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sym typeface="Camber Regular"/>
              </a:rPr>
              <a:t>Vayuh’s</a:t>
            </a:r>
            <a:r>
              <a:rPr kumimoji="0" lang="en-US" sz="3400" b="0" i="0" u="none" strike="noStrike" kern="0" cap="none" spc="-98" normalizeH="0" baseline="0" noProof="0" dirty="0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sym typeface="Camber Regular"/>
              </a:rPr>
              <a:t> AI Models </a:t>
            </a:r>
            <a:r>
              <a:rPr lang="en-US" dirty="0"/>
              <a:t>G</a:t>
            </a:r>
            <a:r>
              <a:rPr kumimoji="0" lang="en-US" sz="3400" b="0" i="0" u="none" strike="noStrike" kern="0" cap="none" spc="-98" normalizeH="0" baseline="0" noProof="0" dirty="0" err="1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sym typeface="Camber Regular"/>
              </a:rPr>
              <a:t>eneralize</a:t>
            </a:r>
            <a:r>
              <a:rPr kumimoji="0" lang="en-US" sz="3400" b="0" i="0" u="none" strike="noStrike" kern="0" cap="none" spc="-98" normalizeH="0" baseline="0" noProof="0" dirty="0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sym typeface="Camber Regular"/>
              </a:rPr>
              <a:t> to Low or No Data Geos</a:t>
            </a:r>
            <a:endParaRPr kumimoji="0" sz="3400" b="0" i="0" u="none" strike="noStrike" kern="0" cap="none" spc="-98" normalizeH="0" baseline="0" noProof="0" dirty="0">
              <a:ln>
                <a:noFill/>
              </a:ln>
              <a:solidFill>
                <a:srgbClr val="004E73"/>
              </a:solidFill>
              <a:effectLst/>
              <a:uLnTx/>
              <a:uFillTx/>
              <a:latin typeface="Camber Regular"/>
              <a:sym typeface="Camber Regular"/>
            </a:endParaRPr>
          </a:p>
        </p:txBody>
      </p:sp>
      <p:pic>
        <p:nvPicPr>
          <p:cNvPr id="337" name="Mexico.png" descr="Mexic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51" y="4655345"/>
            <a:ext cx="10789226" cy="5988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age (6).png" descr="image (6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0657" y="4097008"/>
            <a:ext cx="9439209" cy="7104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7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430A80-C9E3-620B-9FFC-ED44C1996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Ellipse 13" descr="Ellipse 13">
            <a:extLst>
              <a:ext uri="{FF2B5EF4-FFF2-40B4-BE49-F238E27FC236}">
                <a16:creationId xmlns:a16="http://schemas.microsoft.com/office/drawing/2014/main" id="{BF020859-6996-3607-3B07-1056B8BB3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776" y="10072593"/>
            <a:ext cx="18592381" cy="3633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d73004b6-d977-420e-b549-bc0c106afaf0 2" descr="d73004b6-d977-420e-b549-bc0c106afaf0 2">
            <a:extLst>
              <a:ext uri="{FF2B5EF4-FFF2-40B4-BE49-F238E27FC236}">
                <a16:creationId xmlns:a16="http://schemas.microsoft.com/office/drawing/2014/main" id="{F73C03F7-48CD-1BD7-3565-5BB18FD06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656" y="6062236"/>
            <a:ext cx="11901245" cy="7644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Group 63" descr="Group 63">
            <a:extLst>
              <a:ext uri="{FF2B5EF4-FFF2-40B4-BE49-F238E27FC236}">
                <a16:creationId xmlns:a16="http://schemas.microsoft.com/office/drawing/2014/main" id="{2D609ABB-C025-1B4C-C793-8EB910795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7939" y="12500881"/>
            <a:ext cx="778724" cy="778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Group 64" descr="Group 64">
            <a:extLst>
              <a:ext uri="{FF2B5EF4-FFF2-40B4-BE49-F238E27FC236}">
                <a16:creationId xmlns:a16="http://schemas.microsoft.com/office/drawing/2014/main" id="{14E0E829-245E-A7E3-6709-2AB7A05DD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645" y="12500881"/>
            <a:ext cx="778725" cy="778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Frame 16" descr="Frame 16">
            <a:extLst>
              <a:ext uri="{FF2B5EF4-FFF2-40B4-BE49-F238E27FC236}">
                <a16:creationId xmlns:a16="http://schemas.microsoft.com/office/drawing/2014/main" id="{907DA911-541E-58E0-F0AC-9EC5DEE51D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7397" y="1313760"/>
            <a:ext cx="3786119" cy="1152298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AI-Based Climate Platform">
            <a:extLst>
              <a:ext uri="{FF2B5EF4-FFF2-40B4-BE49-F238E27FC236}">
                <a16:creationId xmlns:a16="http://schemas.microsoft.com/office/drawing/2014/main" id="{54E7B2CF-B71C-1001-8381-68CAC69FBB57}"/>
              </a:ext>
            </a:extLst>
          </p:cNvPr>
          <p:cNvSpPr txBox="1"/>
          <p:nvPr/>
        </p:nvSpPr>
        <p:spPr>
          <a:xfrm>
            <a:off x="1676400" y="2284267"/>
            <a:ext cx="21850350" cy="4525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219200">
              <a:lnSpc>
                <a:spcPts val="12200"/>
              </a:lnSpc>
              <a:spcBef>
                <a:spcPts val="0"/>
              </a:spcBef>
              <a:defRPr sz="11600" spc="-494">
                <a:solidFill>
                  <a:srgbClr val="F5FCFF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marL="0" marR="0" lvl="0" indent="0" algn="ctr" defTabSz="1219200" rtl="0" eaLnBrk="1" fontAlgn="auto" latinLnBrk="0" hangingPunct="0">
              <a:lnSpc>
                <a:spcPts val="1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0" cap="none" spc="-494" normalizeH="0" baseline="0" noProof="0" dirty="0">
                <a:ln>
                  <a:noFill/>
                </a:ln>
                <a:solidFill>
                  <a:srgbClr val="F5FCFF"/>
                </a:solidFill>
                <a:effectLst/>
                <a:uLnTx/>
                <a:uFillTx/>
                <a:latin typeface="Camber Regular"/>
                <a:sym typeface="Camber Regular"/>
              </a:rPr>
              <a:t>Thank You!</a:t>
            </a:r>
          </a:p>
          <a:p>
            <a:pPr marL="0" marR="0" lvl="0" indent="288000" algn="ctr" defTabSz="1219200" rtl="0" eaLnBrk="1" fontAlgn="auto" latinLnBrk="0" hangingPunct="0">
              <a:lnSpc>
                <a:spcPts val="1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0" cap="none" spc="-494" normalizeH="0" baseline="0" noProof="0" dirty="0">
                <a:ln>
                  <a:noFill/>
                </a:ln>
                <a:solidFill>
                  <a:srgbClr val="F5FCFF"/>
                </a:solidFill>
                <a:effectLst/>
                <a:uLnTx/>
                <a:uFillTx/>
                <a:latin typeface="Camber Regular"/>
                <a:sym typeface="Camber Regular"/>
              </a:rPr>
              <a:t>Please </a:t>
            </a:r>
            <a:r>
              <a:rPr kumimoji="0" lang="en-GB" sz="5400" b="0" i="0" u="none" strike="noStrike" kern="0" cap="none" spc="-49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er Regular"/>
                <a:sym typeface="Camber Regular"/>
              </a:rPr>
              <a:t>reach out to:</a:t>
            </a:r>
          </a:p>
          <a:p>
            <a:pPr marL="0" marR="0" lvl="0" indent="288000" algn="ctr" defTabSz="1219200" rtl="0" eaLnBrk="1" fontAlgn="auto" latinLnBrk="0" hangingPunct="0">
              <a:lnSpc>
                <a:spcPts val="1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0" cap="none" spc="-49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er Regular"/>
                <a:sym typeface="Camber Regular"/>
              </a:rPr>
              <a:t> </a:t>
            </a:r>
            <a:r>
              <a:rPr kumimoji="0" lang="en-GB" sz="5400" b="0" i="0" u="none" strike="noStrike" kern="0" cap="none" spc="-49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er Regular"/>
                <a:sym typeface="Camber Regular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Mayur@Vayuh.AI</a:t>
            </a:r>
            <a:r>
              <a:rPr kumimoji="0" lang="en-GB" sz="5400" b="0" i="0" u="none" strike="noStrike" kern="0" cap="none" spc="-49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er Regular"/>
                <a:sym typeface="Camber Regular"/>
              </a:rPr>
              <a:t> or </a:t>
            </a:r>
            <a:r>
              <a:rPr kumimoji="0" lang="en-GB" sz="5400" b="0" i="0" u="none" strike="noStrike" kern="0" cap="none" spc="-49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er Regular"/>
                <a:sym typeface="Camber Regular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Sean@Vayuh.AI</a:t>
            </a:r>
            <a:endParaRPr kumimoji="0" sz="5400" b="0" i="0" u="none" strike="noStrike" kern="0" cap="none" spc="-494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er Regular"/>
              <a:sym typeface="Camber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940950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1FACD-51AF-A14B-4AC2-1EB21BFEC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GV_vUfKzpkw1svkP2w_9L4KFFqpaKFGa1ddDdb-JJxe1G1eK2KN-_xJkbhMQZMdUm7w9D7FLDEqqOW64khhuF_lYfGt8NlEXCZQzt-IzgB-jpvhj40bW7ZljFrkxyhup77vJPfxNLL9vA=s2048.png" descr="AGV_vUfKzpkw1svkP2w_9L4KFFqpaKFGa1ddDdb-JJxe1G1eK2KN-_xJkbhMQZMdUm7w9D7FLDEqqOW64khhuF_lYfGt8NlEXCZQzt-IzgB-jpvhj40bW7ZljFrkxyhup77vJPfxNLL9vA=s2048.png">
            <a:extLst>
              <a:ext uri="{FF2B5EF4-FFF2-40B4-BE49-F238E27FC236}">
                <a16:creationId xmlns:a16="http://schemas.microsoft.com/office/drawing/2014/main" id="{4530FAB7-033D-70F1-D3CB-6225A477C3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" b="6"/>
          <a:stretch>
            <a:fillRect/>
          </a:stretch>
        </p:blipFill>
        <p:spPr>
          <a:xfrm>
            <a:off x="6880885" y="7331262"/>
            <a:ext cx="2653605" cy="32393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26" y="0"/>
                </a:moveTo>
                <a:cubicBezTo>
                  <a:pt x="10625" y="1"/>
                  <a:pt x="10573" y="24"/>
                  <a:pt x="10516" y="142"/>
                </a:cubicBezTo>
                <a:cubicBezTo>
                  <a:pt x="10478" y="222"/>
                  <a:pt x="10338" y="338"/>
                  <a:pt x="10206" y="401"/>
                </a:cubicBezTo>
                <a:lnTo>
                  <a:pt x="9966" y="515"/>
                </a:lnTo>
                <a:lnTo>
                  <a:pt x="9875" y="375"/>
                </a:lnTo>
                <a:cubicBezTo>
                  <a:pt x="9777" y="221"/>
                  <a:pt x="9488" y="151"/>
                  <a:pt x="9196" y="214"/>
                </a:cubicBezTo>
                <a:cubicBezTo>
                  <a:pt x="9100" y="234"/>
                  <a:pt x="8882" y="275"/>
                  <a:pt x="8710" y="304"/>
                </a:cubicBezTo>
                <a:cubicBezTo>
                  <a:pt x="8537" y="334"/>
                  <a:pt x="8285" y="397"/>
                  <a:pt x="8151" y="443"/>
                </a:cubicBezTo>
                <a:cubicBezTo>
                  <a:pt x="7923" y="521"/>
                  <a:pt x="7813" y="574"/>
                  <a:pt x="7381" y="793"/>
                </a:cubicBezTo>
                <a:cubicBezTo>
                  <a:pt x="7233" y="868"/>
                  <a:pt x="6750" y="993"/>
                  <a:pt x="6095" y="1133"/>
                </a:cubicBezTo>
                <a:cubicBezTo>
                  <a:pt x="5939" y="1166"/>
                  <a:pt x="5841" y="1246"/>
                  <a:pt x="5712" y="1440"/>
                </a:cubicBezTo>
                <a:cubicBezTo>
                  <a:pt x="5616" y="1584"/>
                  <a:pt x="5510" y="1720"/>
                  <a:pt x="5475" y="1738"/>
                </a:cubicBezTo>
                <a:cubicBezTo>
                  <a:pt x="5384" y="1788"/>
                  <a:pt x="5213" y="2145"/>
                  <a:pt x="5174" y="2369"/>
                </a:cubicBezTo>
                <a:cubicBezTo>
                  <a:pt x="5138" y="2575"/>
                  <a:pt x="4999" y="2704"/>
                  <a:pt x="4877" y="2648"/>
                </a:cubicBezTo>
                <a:cubicBezTo>
                  <a:pt x="4837" y="2629"/>
                  <a:pt x="4809" y="2573"/>
                  <a:pt x="4809" y="2522"/>
                </a:cubicBezTo>
                <a:cubicBezTo>
                  <a:pt x="4809" y="2470"/>
                  <a:pt x="4745" y="2384"/>
                  <a:pt x="4671" y="2334"/>
                </a:cubicBezTo>
                <a:cubicBezTo>
                  <a:pt x="4530" y="2238"/>
                  <a:pt x="4391" y="2264"/>
                  <a:pt x="4391" y="2382"/>
                </a:cubicBezTo>
                <a:cubicBezTo>
                  <a:pt x="4391" y="2420"/>
                  <a:pt x="4345" y="2479"/>
                  <a:pt x="4292" y="2512"/>
                </a:cubicBezTo>
                <a:cubicBezTo>
                  <a:pt x="4217" y="2559"/>
                  <a:pt x="4189" y="2547"/>
                  <a:pt x="4159" y="2460"/>
                </a:cubicBezTo>
                <a:cubicBezTo>
                  <a:pt x="4133" y="2385"/>
                  <a:pt x="4074" y="2355"/>
                  <a:pt x="3978" y="2366"/>
                </a:cubicBezTo>
                <a:cubicBezTo>
                  <a:pt x="3898" y="2376"/>
                  <a:pt x="3797" y="2339"/>
                  <a:pt x="3738" y="2279"/>
                </a:cubicBezTo>
                <a:cubicBezTo>
                  <a:pt x="3664" y="2204"/>
                  <a:pt x="3611" y="2190"/>
                  <a:pt x="3557" y="2230"/>
                </a:cubicBezTo>
                <a:cubicBezTo>
                  <a:pt x="3465" y="2298"/>
                  <a:pt x="3204" y="2823"/>
                  <a:pt x="3204" y="2939"/>
                </a:cubicBezTo>
                <a:cubicBezTo>
                  <a:pt x="3204" y="2985"/>
                  <a:pt x="3070" y="3155"/>
                  <a:pt x="2908" y="3318"/>
                </a:cubicBezTo>
                <a:cubicBezTo>
                  <a:pt x="2745" y="3481"/>
                  <a:pt x="2565" y="3661"/>
                  <a:pt x="2508" y="3719"/>
                </a:cubicBezTo>
                <a:cubicBezTo>
                  <a:pt x="2443" y="3785"/>
                  <a:pt x="2233" y="3856"/>
                  <a:pt x="1953" y="3907"/>
                </a:cubicBezTo>
                <a:cubicBezTo>
                  <a:pt x="1255" y="4033"/>
                  <a:pt x="1030" y="4126"/>
                  <a:pt x="817" y="4376"/>
                </a:cubicBezTo>
                <a:cubicBezTo>
                  <a:pt x="696" y="4519"/>
                  <a:pt x="555" y="4616"/>
                  <a:pt x="434" y="4639"/>
                </a:cubicBezTo>
                <a:cubicBezTo>
                  <a:pt x="116" y="4698"/>
                  <a:pt x="0" y="4813"/>
                  <a:pt x="0" y="5072"/>
                </a:cubicBezTo>
                <a:cubicBezTo>
                  <a:pt x="0" y="5374"/>
                  <a:pt x="231" y="5557"/>
                  <a:pt x="615" y="5558"/>
                </a:cubicBezTo>
                <a:cubicBezTo>
                  <a:pt x="1204" y="5560"/>
                  <a:pt x="1074" y="5665"/>
                  <a:pt x="297" y="5817"/>
                </a:cubicBezTo>
                <a:cubicBezTo>
                  <a:pt x="20" y="5871"/>
                  <a:pt x="0" y="5887"/>
                  <a:pt x="0" y="6056"/>
                </a:cubicBezTo>
                <a:cubicBezTo>
                  <a:pt x="0" y="6223"/>
                  <a:pt x="17" y="6238"/>
                  <a:pt x="206" y="6238"/>
                </a:cubicBezTo>
                <a:cubicBezTo>
                  <a:pt x="506" y="6238"/>
                  <a:pt x="623" y="6416"/>
                  <a:pt x="426" y="6574"/>
                </a:cubicBezTo>
                <a:cubicBezTo>
                  <a:pt x="263" y="6705"/>
                  <a:pt x="234" y="6845"/>
                  <a:pt x="366" y="6882"/>
                </a:cubicBezTo>
                <a:cubicBezTo>
                  <a:pt x="429" y="6899"/>
                  <a:pt x="411" y="6965"/>
                  <a:pt x="297" y="7121"/>
                </a:cubicBezTo>
                <a:cubicBezTo>
                  <a:pt x="9" y="7513"/>
                  <a:pt x="148" y="7734"/>
                  <a:pt x="503" y="7448"/>
                </a:cubicBezTo>
                <a:cubicBezTo>
                  <a:pt x="644" y="7335"/>
                  <a:pt x="748" y="7291"/>
                  <a:pt x="826" y="7315"/>
                </a:cubicBezTo>
                <a:cubicBezTo>
                  <a:pt x="889" y="7335"/>
                  <a:pt x="992" y="7360"/>
                  <a:pt x="1054" y="7374"/>
                </a:cubicBezTo>
                <a:cubicBezTo>
                  <a:pt x="1207" y="7407"/>
                  <a:pt x="1402" y="7736"/>
                  <a:pt x="1355" y="7879"/>
                </a:cubicBezTo>
                <a:cubicBezTo>
                  <a:pt x="1325" y="7968"/>
                  <a:pt x="1234" y="8014"/>
                  <a:pt x="959" y="8063"/>
                </a:cubicBezTo>
                <a:cubicBezTo>
                  <a:pt x="467" y="8151"/>
                  <a:pt x="320" y="8342"/>
                  <a:pt x="718" y="8377"/>
                </a:cubicBezTo>
                <a:cubicBezTo>
                  <a:pt x="829" y="8387"/>
                  <a:pt x="908" y="8427"/>
                  <a:pt x="908" y="8474"/>
                </a:cubicBezTo>
                <a:cubicBezTo>
                  <a:pt x="908" y="8518"/>
                  <a:pt x="969" y="8569"/>
                  <a:pt x="1045" y="8584"/>
                </a:cubicBezTo>
                <a:cubicBezTo>
                  <a:pt x="1213" y="8617"/>
                  <a:pt x="1214" y="8621"/>
                  <a:pt x="1071" y="8785"/>
                </a:cubicBezTo>
                <a:cubicBezTo>
                  <a:pt x="935" y="8941"/>
                  <a:pt x="971" y="9227"/>
                  <a:pt x="1183" y="9682"/>
                </a:cubicBezTo>
                <a:cubicBezTo>
                  <a:pt x="1260" y="9848"/>
                  <a:pt x="1325" y="10038"/>
                  <a:pt x="1325" y="10106"/>
                </a:cubicBezTo>
                <a:cubicBezTo>
                  <a:pt x="1325" y="10173"/>
                  <a:pt x="1354" y="10277"/>
                  <a:pt x="1394" y="10332"/>
                </a:cubicBezTo>
                <a:cubicBezTo>
                  <a:pt x="1433" y="10388"/>
                  <a:pt x="1501" y="10568"/>
                  <a:pt x="1540" y="10734"/>
                </a:cubicBezTo>
                <a:cubicBezTo>
                  <a:pt x="1646" y="11186"/>
                  <a:pt x="1868" y="11668"/>
                  <a:pt x="2202" y="12164"/>
                </a:cubicBezTo>
                <a:cubicBezTo>
                  <a:pt x="2561" y="12699"/>
                  <a:pt x="2787" y="13125"/>
                  <a:pt x="2787" y="13268"/>
                </a:cubicBezTo>
                <a:cubicBezTo>
                  <a:pt x="2787" y="13326"/>
                  <a:pt x="2913" y="13466"/>
                  <a:pt x="3067" y="13579"/>
                </a:cubicBezTo>
                <a:cubicBezTo>
                  <a:pt x="3326" y="13770"/>
                  <a:pt x="3346" y="13804"/>
                  <a:pt x="3346" y="14077"/>
                </a:cubicBezTo>
                <a:cubicBezTo>
                  <a:pt x="3346" y="14239"/>
                  <a:pt x="3313" y="14416"/>
                  <a:pt x="3273" y="14472"/>
                </a:cubicBezTo>
                <a:cubicBezTo>
                  <a:pt x="3182" y="14600"/>
                  <a:pt x="3118" y="15078"/>
                  <a:pt x="3174" y="15210"/>
                </a:cubicBezTo>
                <a:cubicBezTo>
                  <a:pt x="3197" y="15265"/>
                  <a:pt x="3257" y="15311"/>
                  <a:pt x="3312" y="15311"/>
                </a:cubicBezTo>
                <a:cubicBezTo>
                  <a:pt x="3380" y="15311"/>
                  <a:pt x="3417" y="15370"/>
                  <a:pt x="3419" y="15505"/>
                </a:cubicBezTo>
                <a:cubicBezTo>
                  <a:pt x="3427" y="15894"/>
                  <a:pt x="3601" y="16444"/>
                  <a:pt x="3824" y="16774"/>
                </a:cubicBezTo>
                <a:cubicBezTo>
                  <a:pt x="3949" y="16959"/>
                  <a:pt x="4068" y="17224"/>
                  <a:pt x="4090" y="17366"/>
                </a:cubicBezTo>
                <a:cubicBezTo>
                  <a:pt x="4116" y="17527"/>
                  <a:pt x="4195" y="17683"/>
                  <a:pt x="4297" y="17774"/>
                </a:cubicBezTo>
                <a:cubicBezTo>
                  <a:pt x="4387" y="17854"/>
                  <a:pt x="4460" y="17944"/>
                  <a:pt x="4460" y="17971"/>
                </a:cubicBezTo>
                <a:cubicBezTo>
                  <a:pt x="4460" y="17999"/>
                  <a:pt x="4525" y="18065"/>
                  <a:pt x="4606" y="18120"/>
                </a:cubicBezTo>
                <a:cubicBezTo>
                  <a:pt x="4688" y="18175"/>
                  <a:pt x="4897" y="18362"/>
                  <a:pt x="5071" y="18535"/>
                </a:cubicBezTo>
                <a:cubicBezTo>
                  <a:pt x="5245" y="18708"/>
                  <a:pt x="5499" y="18935"/>
                  <a:pt x="5634" y="19043"/>
                </a:cubicBezTo>
                <a:lnTo>
                  <a:pt x="5875" y="19237"/>
                </a:lnTo>
                <a:lnTo>
                  <a:pt x="5794" y="19515"/>
                </a:lnTo>
                <a:cubicBezTo>
                  <a:pt x="5748" y="19668"/>
                  <a:pt x="5628" y="19986"/>
                  <a:pt x="5527" y="20221"/>
                </a:cubicBezTo>
                <a:lnTo>
                  <a:pt x="5346" y="20648"/>
                </a:lnTo>
                <a:lnTo>
                  <a:pt x="4839" y="20865"/>
                </a:lnTo>
                <a:cubicBezTo>
                  <a:pt x="4560" y="20985"/>
                  <a:pt x="4150" y="21125"/>
                  <a:pt x="3927" y="21176"/>
                </a:cubicBezTo>
                <a:cubicBezTo>
                  <a:pt x="3437" y="21288"/>
                  <a:pt x="2925" y="21481"/>
                  <a:pt x="2925" y="21551"/>
                </a:cubicBezTo>
                <a:cubicBezTo>
                  <a:pt x="2925" y="21585"/>
                  <a:pt x="6214" y="21600"/>
                  <a:pt x="12262" y="21600"/>
                </a:cubicBezTo>
                <a:lnTo>
                  <a:pt x="21600" y="21600"/>
                </a:lnTo>
                <a:lnTo>
                  <a:pt x="21600" y="20270"/>
                </a:lnTo>
                <a:lnTo>
                  <a:pt x="21600" y="18939"/>
                </a:lnTo>
                <a:lnTo>
                  <a:pt x="21441" y="18907"/>
                </a:lnTo>
                <a:cubicBezTo>
                  <a:pt x="21355" y="18889"/>
                  <a:pt x="21215" y="18875"/>
                  <a:pt x="21131" y="18875"/>
                </a:cubicBezTo>
                <a:cubicBezTo>
                  <a:pt x="21048" y="18874"/>
                  <a:pt x="20826" y="18801"/>
                  <a:pt x="20637" y="18713"/>
                </a:cubicBezTo>
                <a:cubicBezTo>
                  <a:pt x="20327" y="18568"/>
                  <a:pt x="20287" y="18529"/>
                  <a:pt x="20249" y="18321"/>
                </a:cubicBezTo>
                <a:cubicBezTo>
                  <a:pt x="20197" y="18032"/>
                  <a:pt x="19934" y="17633"/>
                  <a:pt x="19673" y="17450"/>
                </a:cubicBezTo>
                <a:cubicBezTo>
                  <a:pt x="19536" y="17354"/>
                  <a:pt x="19364" y="17304"/>
                  <a:pt x="19114" y="17279"/>
                </a:cubicBezTo>
                <a:cubicBezTo>
                  <a:pt x="18779" y="17245"/>
                  <a:pt x="18728" y="17220"/>
                  <a:pt x="18460" y="16958"/>
                </a:cubicBezTo>
                <a:cubicBezTo>
                  <a:pt x="18301" y="16803"/>
                  <a:pt x="18171" y="16622"/>
                  <a:pt x="18172" y="16557"/>
                </a:cubicBezTo>
                <a:cubicBezTo>
                  <a:pt x="18174" y="16391"/>
                  <a:pt x="18284" y="16038"/>
                  <a:pt x="18374" y="15913"/>
                </a:cubicBezTo>
                <a:cubicBezTo>
                  <a:pt x="18553" y="15662"/>
                  <a:pt x="18622" y="15353"/>
                  <a:pt x="18581" y="14984"/>
                </a:cubicBezTo>
                <a:cubicBezTo>
                  <a:pt x="18542" y="14635"/>
                  <a:pt x="18552" y="14592"/>
                  <a:pt x="18710" y="14437"/>
                </a:cubicBezTo>
                <a:cubicBezTo>
                  <a:pt x="18909" y="14240"/>
                  <a:pt x="18931" y="13946"/>
                  <a:pt x="18809" y="13051"/>
                </a:cubicBezTo>
                <a:cubicBezTo>
                  <a:pt x="18748" y="12605"/>
                  <a:pt x="18754" y="12412"/>
                  <a:pt x="18852" y="11931"/>
                </a:cubicBezTo>
                <a:cubicBezTo>
                  <a:pt x="18916" y="11612"/>
                  <a:pt x="18966" y="11189"/>
                  <a:pt x="18959" y="10993"/>
                </a:cubicBezTo>
                <a:cubicBezTo>
                  <a:pt x="18946" y="10615"/>
                  <a:pt x="18994" y="10415"/>
                  <a:pt x="19088" y="10459"/>
                </a:cubicBezTo>
                <a:cubicBezTo>
                  <a:pt x="19215" y="10517"/>
                  <a:pt x="19294" y="10347"/>
                  <a:pt x="19226" y="10167"/>
                </a:cubicBezTo>
                <a:cubicBezTo>
                  <a:pt x="19130" y="9916"/>
                  <a:pt x="19142" y="9758"/>
                  <a:pt x="19260" y="9669"/>
                </a:cubicBezTo>
                <a:cubicBezTo>
                  <a:pt x="19333" y="9614"/>
                  <a:pt x="19348" y="9556"/>
                  <a:pt x="19303" y="9468"/>
                </a:cubicBezTo>
                <a:cubicBezTo>
                  <a:pt x="19253" y="9368"/>
                  <a:pt x="19273" y="9325"/>
                  <a:pt x="19415" y="9232"/>
                </a:cubicBezTo>
                <a:cubicBezTo>
                  <a:pt x="19533" y="9154"/>
                  <a:pt x="19573" y="9087"/>
                  <a:pt x="19540" y="9028"/>
                </a:cubicBezTo>
                <a:cubicBezTo>
                  <a:pt x="19429" y="8827"/>
                  <a:pt x="19380" y="8573"/>
                  <a:pt x="19437" y="8494"/>
                </a:cubicBezTo>
                <a:cubicBezTo>
                  <a:pt x="19470" y="8447"/>
                  <a:pt x="19472" y="8377"/>
                  <a:pt x="19441" y="8338"/>
                </a:cubicBezTo>
                <a:cubicBezTo>
                  <a:pt x="19409" y="8300"/>
                  <a:pt x="19401" y="8184"/>
                  <a:pt x="19419" y="8079"/>
                </a:cubicBezTo>
                <a:cubicBezTo>
                  <a:pt x="19438" y="7975"/>
                  <a:pt x="19457" y="7836"/>
                  <a:pt x="19462" y="7772"/>
                </a:cubicBezTo>
                <a:cubicBezTo>
                  <a:pt x="19470" y="7690"/>
                  <a:pt x="19504" y="7662"/>
                  <a:pt x="19583" y="7681"/>
                </a:cubicBezTo>
                <a:cubicBezTo>
                  <a:pt x="19752" y="7722"/>
                  <a:pt x="19873" y="7587"/>
                  <a:pt x="19798" y="7438"/>
                </a:cubicBezTo>
                <a:cubicBezTo>
                  <a:pt x="19673" y="7194"/>
                  <a:pt x="18671" y="6710"/>
                  <a:pt x="18288" y="6710"/>
                </a:cubicBezTo>
                <a:cubicBezTo>
                  <a:pt x="18012" y="6710"/>
                  <a:pt x="17650" y="6577"/>
                  <a:pt x="17518" y="6425"/>
                </a:cubicBezTo>
                <a:cubicBezTo>
                  <a:pt x="17453" y="6350"/>
                  <a:pt x="17413" y="6279"/>
                  <a:pt x="17428" y="6270"/>
                </a:cubicBezTo>
                <a:cubicBezTo>
                  <a:pt x="17443" y="6261"/>
                  <a:pt x="17601" y="6180"/>
                  <a:pt x="17781" y="6089"/>
                </a:cubicBezTo>
                <a:cubicBezTo>
                  <a:pt x="17960" y="5997"/>
                  <a:pt x="18124" y="5880"/>
                  <a:pt x="18146" y="5826"/>
                </a:cubicBezTo>
                <a:cubicBezTo>
                  <a:pt x="18169" y="5773"/>
                  <a:pt x="18251" y="5684"/>
                  <a:pt x="18327" y="5632"/>
                </a:cubicBezTo>
                <a:cubicBezTo>
                  <a:pt x="18470" y="5535"/>
                  <a:pt x="18512" y="5375"/>
                  <a:pt x="18404" y="5325"/>
                </a:cubicBezTo>
                <a:cubicBezTo>
                  <a:pt x="18338" y="5294"/>
                  <a:pt x="17724" y="5530"/>
                  <a:pt x="17656" y="5613"/>
                </a:cubicBezTo>
                <a:cubicBezTo>
                  <a:pt x="17614" y="5664"/>
                  <a:pt x="17169" y="5820"/>
                  <a:pt x="17062" y="5820"/>
                </a:cubicBezTo>
                <a:cubicBezTo>
                  <a:pt x="16954" y="5820"/>
                  <a:pt x="16995" y="5557"/>
                  <a:pt x="17140" y="5344"/>
                </a:cubicBezTo>
                <a:cubicBezTo>
                  <a:pt x="17224" y="5220"/>
                  <a:pt x="17332" y="5137"/>
                  <a:pt x="17406" y="5137"/>
                </a:cubicBezTo>
                <a:cubicBezTo>
                  <a:pt x="17563" y="5137"/>
                  <a:pt x="17699" y="5039"/>
                  <a:pt x="17699" y="4923"/>
                </a:cubicBezTo>
                <a:cubicBezTo>
                  <a:pt x="17699" y="4831"/>
                  <a:pt x="17565" y="4771"/>
                  <a:pt x="17359" y="4771"/>
                </a:cubicBezTo>
                <a:cubicBezTo>
                  <a:pt x="17128" y="4771"/>
                  <a:pt x="17082" y="4669"/>
                  <a:pt x="17222" y="4464"/>
                </a:cubicBezTo>
                <a:cubicBezTo>
                  <a:pt x="17319" y="4320"/>
                  <a:pt x="17340" y="4215"/>
                  <a:pt x="17308" y="4049"/>
                </a:cubicBezTo>
                <a:cubicBezTo>
                  <a:pt x="17277" y="3897"/>
                  <a:pt x="17292" y="3799"/>
                  <a:pt x="17355" y="3742"/>
                </a:cubicBezTo>
                <a:cubicBezTo>
                  <a:pt x="17435" y="3670"/>
                  <a:pt x="17423" y="3640"/>
                  <a:pt x="17260" y="3535"/>
                </a:cubicBezTo>
                <a:cubicBezTo>
                  <a:pt x="17156" y="3467"/>
                  <a:pt x="17071" y="3375"/>
                  <a:pt x="17071" y="3331"/>
                </a:cubicBezTo>
                <a:cubicBezTo>
                  <a:pt x="17071" y="3208"/>
                  <a:pt x="16811" y="3039"/>
                  <a:pt x="16624" y="3039"/>
                </a:cubicBezTo>
                <a:cubicBezTo>
                  <a:pt x="16512" y="3039"/>
                  <a:pt x="16443" y="3002"/>
                  <a:pt x="16417" y="2926"/>
                </a:cubicBezTo>
                <a:cubicBezTo>
                  <a:pt x="16380" y="2818"/>
                  <a:pt x="16355" y="2816"/>
                  <a:pt x="15794" y="2848"/>
                </a:cubicBezTo>
                <a:cubicBezTo>
                  <a:pt x="15221" y="2882"/>
                  <a:pt x="15204" y="2879"/>
                  <a:pt x="15092" y="2751"/>
                </a:cubicBezTo>
                <a:cubicBezTo>
                  <a:pt x="15030" y="2679"/>
                  <a:pt x="14926" y="2619"/>
                  <a:pt x="14865" y="2619"/>
                </a:cubicBezTo>
                <a:cubicBezTo>
                  <a:pt x="14776" y="2619"/>
                  <a:pt x="14762" y="2658"/>
                  <a:pt x="14791" y="2797"/>
                </a:cubicBezTo>
                <a:cubicBezTo>
                  <a:pt x="14820" y="2929"/>
                  <a:pt x="14793" y="2994"/>
                  <a:pt x="14692" y="3059"/>
                </a:cubicBezTo>
                <a:cubicBezTo>
                  <a:pt x="14599" y="3119"/>
                  <a:pt x="14563" y="3124"/>
                  <a:pt x="14563" y="3078"/>
                </a:cubicBezTo>
                <a:cubicBezTo>
                  <a:pt x="14563" y="2960"/>
                  <a:pt x="14208" y="2616"/>
                  <a:pt x="14034" y="2567"/>
                </a:cubicBezTo>
                <a:cubicBezTo>
                  <a:pt x="13817" y="2505"/>
                  <a:pt x="13795" y="2232"/>
                  <a:pt x="14000" y="2149"/>
                </a:cubicBezTo>
                <a:cubicBezTo>
                  <a:pt x="14091" y="2113"/>
                  <a:pt x="14131" y="2049"/>
                  <a:pt x="14120" y="1952"/>
                </a:cubicBezTo>
                <a:cubicBezTo>
                  <a:pt x="14106" y="1825"/>
                  <a:pt x="14077" y="1809"/>
                  <a:pt x="13875" y="1816"/>
                </a:cubicBezTo>
                <a:cubicBezTo>
                  <a:pt x="13750" y="1820"/>
                  <a:pt x="13594" y="1861"/>
                  <a:pt x="13527" y="1907"/>
                </a:cubicBezTo>
                <a:cubicBezTo>
                  <a:pt x="13418" y="1981"/>
                  <a:pt x="13389" y="1982"/>
                  <a:pt x="13252" y="1910"/>
                </a:cubicBezTo>
                <a:cubicBezTo>
                  <a:pt x="13134" y="1848"/>
                  <a:pt x="13097" y="1776"/>
                  <a:pt x="13097" y="1599"/>
                </a:cubicBezTo>
                <a:cubicBezTo>
                  <a:pt x="13097" y="1327"/>
                  <a:pt x="12988" y="1250"/>
                  <a:pt x="12826" y="1411"/>
                </a:cubicBezTo>
                <a:cubicBezTo>
                  <a:pt x="12711" y="1526"/>
                  <a:pt x="12705" y="1525"/>
                  <a:pt x="12486" y="1431"/>
                </a:cubicBezTo>
                <a:cubicBezTo>
                  <a:pt x="12291" y="1347"/>
                  <a:pt x="12270" y="1314"/>
                  <a:pt x="12305" y="1169"/>
                </a:cubicBezTo>
                <a:cubicBezTo>
                  <a:pt x="12332" y="1059"/>
                  <a:pt x="12311" y="991"/>
                  <a:pt x="12249" y="961"/>
                </a:cubicBezTo>
                <a:cubicBezTo>
                  <a:pt x="12198" y="937"/>
                  <a:pt x="12154" y="876"/>
                  <a:pt x="12151" y="825"/>
                </a:cubicBezTo>
                <a:cubicBezTo>
                  <a:pt x="12121" y="365"/>
                  <a:pt x="12059" y="253"/>
                  <a:pt x="11867" y="343"/>
                </a:cubicBezTo>
                <a:cubicBezTo>
                  <a:pt x="11768" y="390"/>
                  <a:pt x="11717" y="378"/>
                  <a:pt x="11609" y="275"/>
                </a:cubicBezTo>
                <a:cubicBezTo>
                  <a:pt x="11517" y="187"/>
                  <a:pt x="11425" y="153"/>
                  <a:pt x="11316" y="168"/>
                </a:cubicBezTo>
                <a:cubicBezTo>
                  <a:pt x="11204" y="184"/>
                  <a:pt x="11146" y="162"/>
                  <a:pt x="11123" y="94"/>
                </a:cubicBezTo>
                <a:cubicBezTo>
                  <a:pt x="11098" y="24"/>
                  <a:pt x="11023" y="2"/>
                  <a:pt x="10847" y="0"/>
                </a:cubicBezTo>
                <a:lnTo>
                  <a:pt x="1082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" name="pasted-movie.png" descr="pasted-movie.png">
            <a:extLst>
              <a:ext uri="{FF2B5EF4-FFF2-40B4-BE49-F238E27FC236}">
                <a16:creationId xmlns:a16="http://schemas.microsoft.com/office/drawing/2014/main" id="{D835365A-0411-B033-17EC-9649DC490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06" t="4544" r="12632" b="8134"/>
          <a:stretch>
            <a:fillRect/>
          </a:stretch>
        </p:blipFill>
        <p:spPr>
          <a:xfrm>
            <a:off x="10630309" y="7228620"/>
            <a:ext cx="3370346" cy="3639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9069" y="2"/>
                </a:moveTo>
                <a:cubicBezTo>
                  <a:pt x="8665" y="12"/>
                  <a:pt x="8414" y="67"/>
                  <a:pt x="8047" y="178"/>
                </a:cubicBezTo>
                <a:cubicBezTo>
                  <a:pt x="6683" y="587"/>
                  <a:pt x="5483" y="1916"/>
                  <a:pt x="5002" y="3548"/>
                </a:cubicBezTo>
                <a:cubicBezTo>
                  <a:pt x="4707" y="4547"/>
                  <a:pt x="4696" y="4808"/>
                  <a:pt x="4867" y="6334"/>
                </a:cubicBezTo>
                <a:cubicBezTo>
                  <a:pt x="4979" y="7340"/>
                  <a:pt x="4966" y="7419"/>
                  <a:pt x="4667" y="7614"/>
                </a:cubicBezTo>
                <a:cubicBezTo>
                  <a:pt x="4415" y="7777"/>
                  <a:pt x="4345" y="7960"/>
                  <a:pt x="4345" y="8488"/>
                </a:cubicBezTo>
                <a:cubicBezTo>
                  <a:pt x="4345" y="9218"/>
                  <a:pt x="4706" y="10683"/>
                  <a:pt x="5029" y="11266"/>
                </a:cubicBezTo>
                <a:cubicBezTo>
                  <a:pt x="5237" y="11641"/>
                  <a:pt x="5714" y="11873"/>
                  <a:pt x="5971" y="11726"/>
                </a:cubicBezTo>
                <a:cubicBezTo>
                  <a:pt x="6049" y="11682"/>
                  <a:pt x="6154" y="11877"/>
                  <a:pt x="6204" y="12162"/>
                </a:cubicBezTo>
                <a:cubicBezTo>
                  <a:pt x="6337" y="12916"/>
                  <a:pt x="6690" y="13768"/>
                  <a:pt x="7105" y="14335"/>
                </a:cubicBezTo>
                <a:cubicBezTo>
                  <a:pt x="7305" y="14607"/>
                  <a:pt x="7564" y="15047"/>
                  <a:pt x="7684" y="15313"/>
                </a:cubicBezTo>
                <a:cubicBezTo>
                  <a:pt x="7897" y="15783"/>
                  <a:pt x="7888" y="15819"/>
                  <a:pt x="7349" y="16664"/>
                </a:cubicBezTo>
                <a:cubicBezTo>
                  <a:pt x="7044" y="17141"/>
                  <a:pt x="6684" y="17716"/>
                  <a:pt x="6550" y="17943"/>
                </a:cubicBezTo>
                <a:cubicBezTo>
                  <a:pt x="6383" y="18225"/>
                  <a:pt x="6149" y="18386"/>
                  <a:pt x="5808" y="18451"/>
                </a:cubicBezTo>
                <a:cubicBezTo>
                  <a:pt x="4677" y="18667"/>
                  <a:pt x="2114" y="19521"/>
                  <a:pt x="1480" y="19893"/>
                </a:cubicBezTo>
                <a:cubicBezTo>
                  <a:pt x="819" y="20281"/>
                  <a:pt x="340" y="20835"/>
                  <a:pt x="0" y="21592"/>
                </a:cubicBezTo>
                <a:lnTo>
                  <a:pt x="21600" y="21592"/>
                </a:lnTo>
                <a:lnTo>
                  <a:pt x="21600" y="17642"/>
                </a:lnTo>
                <a:cubicBezTo>
                  <a:pt x="20784" y="17301"/>
                  <a:pt x="20063" y="17009"/>
                  <a:pt x="19985" y="17009"/>
                </a:cubicBezTo>
                <a:cubicBezTo>
                  <a:pt x="19948" y="17009"/>
                  <a:pt x="19489" y="16825"/>
                  <a:pt x="18965" y="16598"/>
                </a:cubicBezTo>
                <a:cubicBezTo>
                  <a:pt x="18441" y="16371"/>
                  <a:pt x="17954" y="16184"/>
                  <a:pt x="17881" y="16184"/>
                </a:cubicBezTo>
                <a:cubicBezTo>
                  <a:pt x="17809" y="16184"/>
                  <a:pt x="17620" y="16054"/>
                  <a:pt x="17465" y="15893"/>
                </a:cubicBezTo>
                <a:cubicBezTo>
                  <a:pt x="17309" y="15731"/>
                  <a:pt x="16965" y="15514"/>
                  <a:pt x="16700" y="15410"/>
                </a:cubicBezTo>
                <a:cubicBezTo>
                  <a:pt x="16422" y="15301"/>
                  <a:pt x="16217" y="15118"/>
                  <a:pt x="16215" y="14981"/>
                </a:cubicBezTo>
                <a:cubicBezTo>
                  <a:pt x="16210" y="14622"/>
                  <a:pt x="15747" y="14150"/>
                  <a:pt x="15348" y="14100"/>
                </a:cubicBezTo>
                <a:cubicBezTo>
                  <a:pt x="15054" y="14062"/>
                  <a:pt x="14988" y="13966"/>
                  <a:pt x="14949" y="13507"/>
                </a:cubicBezTo>
                <a:cubicBezTo>
                  <a:pt x="14923" y="13205"/>
                  <a:pt x="14969" y="12637"/>
                  <a:pt x="15050" y="12244"/>
                </a:cubicBezTo>
                <a:cubicBezTo>
                  <a:pt x="15187" y="11587"/>
                  <a:pt x="15226" y="11537"/>
                  <a:pt x="15524" y="11639"/>
                </a:cubicBezTo>
                <a:cubicBezTo>
                  <a:pt x="16356" y="11923"/>
                  <a:pt x="16662" y="11302"/>
                  <a:pt x="16662" y="9350"/>
                </a:cubicBezTo>
                <a:cubicBezTo>
                  <a:pt x="16662" y="8436"/>
                  <a:pt x="16601" y="7802"/>
                  <a:pt x="16500" y="7708"/>
                </a:cubicBezTo>
                <a:cubicBezTo>
                  <a:pt x="16397" y="7612"/>
                  <a:pt x="16321" y="6811"/>
                  <a:pt x="16300" y="5585"/>
                </a:cubicBezTo>
                <a:cubicBezTo>
                  <a:pt x="16257" y="3076"/>
                  <a:pt x="16109" y="2688"/>
                  <a:pt x="14766" y="1513"/>
                </a:cubicBezTo>
                <a:cubicBezTo>
                  <a:pt x="14218" y="1034"/>
                  <a:pt x="13635" y="557"/>
                  <a:pt x="13472" y="457"/>
                </a:cubicBezTo>
                <a:cubicBezTo>
                  <a:pt x="13299" y="350"/>
                  <a:pt x="12274" y="204"/>
                  <a:pt x="11017" y="105"/>
                </a:cubicBezTo>
                <a:cubicBezTo>
                  <a:pt x="10033" y="29"/>
                  <a:pt x="9474" y="-8"/>
                  <a:pt x="9069" y="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1" name="pasted-movie.png" descr="pasted-movie.png">
            <a:extLst>
              <a:ext uri="{FF2B5EF4-FFF2-40B4-BE49-F238E27FC236}">
                <a16:creationId xmlns:a16="http://schemas.microsoft.com/office/drawing/2014/main" id="{11F4B01F-94B5-A9CB-9A0F-E70C60B03F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63" t="6926" r="36" b="3"/>
          <a:stretch>
            <a:fillRect/>
          </a:stretch>
        </p:blipFill>
        <p:spPr>
          <a:xfrm>
            <a:off x="10590678" y="3093920"/>
            <a:ext cx="3450139" cy="33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0960" y="1"/>
                </a:moveTo>
                <a:cubicBezTo>
                  <a:pt x="10534" y="8"/>
                  <a:pt x="9930" y="94"/>
                  <a:pt x="9607" y="209"/>
                </a:cubicBezTo>
                <a:cubicBezTo>
                  <a:pt x="9178" y="361"/>
                  <a:pt x="8507" y="393"/>
                  <a:pt x="8099" y="281"/>
                </a:cubicBezTo>
                <a:cubicBezTo>
                  <a:pt x="7893" y="224"/>
                  <a:pt x="7856" y="226"/>
                  <a:pt x="7745" y="318"/>
                </a:cubicBezTo>
                <a:cubicBezTo>
                  <a:pt x="6694" y="1192"/>
                  <a:pt x="6595" y="1318"/>
                  <a:pt x="6332" y="2108"/>
                </a:cubicBezTo>
                <a:cubicBezTo>
                  <a:pt x="6254" y="2342"/>
                  <a:pt x="6159" y="2615"/>
                  <a:pt x="6117" y="2716"/>
                </a:cubicBezTo>
                <a:cubicBezTo>
                  <a:pt x="5862" y="3336"/>
                  <a:pt x="5901" y="5213"/>
                  <a:pt x="6190" y="6176"/>
                </a:cubicBezTo>
                <a:cubicBezTo>
                  <a:pt x="6351" y="6714"/>
                  <a:pt x="6356" y="6755"/>
                  <a:pt x="6306" y="7396"/>
                </a:cubicBezTo>
                <a:cubicBezTo>
                  <a:pt x="6289" y="7604"/>
                  <a:pt x="6299" y="8026"/>
                  <a:pt x="6329" y="8335"/>
                </a:cubicBezTo>
                <a:cubicBezTo>
                  <a:pt x="6374" y="8802"/>
                  <a:pt x="6412" y="8953"/>
                  <a:pt x="6550" y="9223"/>
                </a:cubicBezTo>
                <a:cubicBezTo>
                  <a:pt x="6649" y="9416"/>
                  <a:pt x="6773" y="9574"/>
                  <a:pt x="6852" y="9612"/>
                </a:cubicBezTo>
                <a:cubicBezTo>
                  <a:pt x="6956" y="9664"/>
                  <a:pt x="6993" y="9739"/>
                  <a:pt x="7043" y="9981"/>
                </a:cubicBezTo>
                <a:cubicBezTo>
                  <a:pt x="7143" y="10456"/>
                  <a:pt x="7343" y="11080"/>
                  <a:pt x="7507" y="11436"/>
                </a:cubicBezTo>
                <a:cubicBezTo>
                  <a:pt x="7589" y="11615"/>
                  <a:pt x="7684" y="11913"/>
                  <a:pt x="7718" y="12099"/>
                </a:cubicBezTo>
                <a:lnTo>
                  <a:pt x="7781" y="12437"/>
                </a:lnTo>
                <a:lnTo>
                  <a:pt x="7470" y="12734"/>
                </a:lnTo>
                <a:cubicBezTo>
                  <a:pt x="6821" y="13350"/>
                  <a:pt x="6546" y="13476"/>
                  <a:pt x="5310" y="13735"/>
                </a:cubicBezTo>
                <a:cubicBezTo>
                  <a:pt x="4901" y="13821"/>
                  <a:pt x="4428" y="13952"/>
                  <a:pt x="4261" y="14029"/>
                </a:cubicBezTo>
                <a:cubicBezTo>
                  <a:pt x="3620" y="14322"/>
                  <a:pt x="3302" y="14436"/>
                  <a:pt x="2948" y="14500"/>
                </a:cubicBezTo>
                <a:cubicBezTo>
                  <a:pt x="2746" y="14537"/>
                  <a:pt x="2466" y="14629"/>
                  <a:pt x="2326" y="14702"/>
                </a:cubicBezTo>
                <a:cubicBezTo>
                  <a:pt x="2185" y="14774"/>
                  <a:pt x="2005" y="14849"/>
                  <a:pt x="1925" y="14869"/>
                </a:cubicBezTo>
                <a:cubicBezTo>
                  <a:pt x="1616" y="14946"/>
                  <a:pt x="1073" y="15234"/>
                  <a:pt x="986" y="15368"/>
                </a:cubicBezTo>
                <a:cubicBezTo>
                  <a:pt x="917" y="15473"/>
                  <a:pt x="889" y="15668"/>
                  <a:pt x="863" y="16167"/>
                </a:cubicBezTo>
                <a:cubicBezTo>
                  <a:pt x="820" y="16999"/>
                  <a:pt x="706" y="17755"/>
                  <a:pt x="539" y="18326"/>
                </a:cubicBezTo>
                <a:cubicBezTo>
                  <a:pt x="468" y="18571"/>
                  <a:pt x="410" y="18810"/>
                  <a:pt x="410" y="18859"/>
                </a:cubicBezTo>
                <a:cubicBezTo>
                  <a:pt x="410" y="18907"/>
                  <a:pt x="366" y="19088"/>
                  <a:pt x="314" y="19258"/>
                </a:cubicBezTo>
                <a:cubicBezTo>
                  <a:pt x="262" y="19429"/>
                  <a:pt x="191" y="19805"/>
                  <a:pt x="155" y="20095"/>
                </a:cubicBezTo>
                <a:cubicBezTo>
                  <a:pt x="120" y="20385"/>
                  <a:pt x="71" y="20754"/>
                  <a:pt x="46" y="20911"/>
                </a:cubicBezTo>
                <a:cubicBezTo>
                  <a:pt x="21" y="21069"/>
                  <a:pt x="0" y="21286"/>
                  <a:pt x="0" y="21396"/>
                </a:cubicBezTo>
                <a:lnTo>
                  <a:pt x="0" y="21598"/>
                </a:lnTo>
                <a:lnTo>
                  <a:pt x="10372" y="21598"/>
                </a:lnTo>
                <a:lnTo>
                  <a:pt x="21600" y="21598"/>
                </a:lnTo>
                <a:lnTo>
                  <a:pt x="21577" y="21270"/>
                </a:lnTo>
                <a:cubicBezTo>
                  <a:pt x="21525" y="20516"/>
                  <a:pt x="21432" y="20048"/>
                  <a:pt x="21170" y="19187"/>
                </a:cubicBezTo>
                <a:cubicBezTo>
                  <a:pt x="21018" y="18687"/>
                  <a:pt x="20833" y="18046"/>
                  <a:pt x="20760" y="17762"/>
                </a:cubicBezTo>
                <a:cubicBezTo>
                  <a:pt x="20622" y="17232"/>
                  <a:pt x="20620" y="17140"/>
                  <a:pt x="20720" y="16177"/>
                </a:cubicBezTo>
                <a:cubicBezTo>
                  <a:pt x="20736" y="16024"/>
                  <a:pt x="20737" y="15840"/>
                  <a:pt x="20720" y="15771"/>
                </a:cubicBezTo>
                <a:cubicBezTo>
                  <a:pt x="20627" y="15386"/>
                  <a:pt x="20108" y="15084"/>
                  <a:pt x="18953" y="14736"/>
                </a:cubicBezTo>
                <a:cubicBezTo>
                  <a:pt x="18574" y="14621"/>
                  <a:pt x="18101" y="14476"/>
                  <a:pt x="17905" y="14415"/>
                </a:cubicBezTo>
                <a:cubicBezTo>
                  <a:pt x="17708" y="14354"/>
                  <a:pt x="17362" y="14260"/>
                  <a:pt x="17137" y="14203"/>
                </a:cubicBezTo>
                <a:cubicBezTo>
                  <a:pt x="16912" y="14146"/>
                  <a:pt x="16464" y="14006"/>
                  <a:pt x="16141" y="13896"/>
                </a:cubicBezTo>
                <a:cubicBezTo>
                  <a:pt x="15818" y="13786"/>
                  <a:pt x="15456" y="13680"/>
                  <a:pt x="15334" y="13660"/>
                </a:cubicBezTo>
                <a:cubicBezTo>
                  <a:pt x="15152" y="13630"/>
                  <a:pt x="15037" y="13555"/>
                  <a:pt x="14705" y="13240"/>
                </a:cubicBezTo>
                <a:cubicBezTo>
                  <a:pt x="14483" y="13028"/>
                  <a:pt x="14164" y="12675"/>
                  <a:pt x="13997" y="12458"/>
                </a:cubicBezTo>
                <a:cubicBezTo>
                  <a:pt x="13829" y="12237"/>
                  <a:pt x="13603" y="12009"/>
                  <a:pt x="13488" y="11942"/>
                </a:cubicBezTo>
                <a:cubicBezTo>
                  <a:pt x="13291" y="11827"/>
                  <a:pt x="13283" y="11810"/>
                  <a:pt x="13283" y="11570"/>
                </a:cubicBezTo>
                <a:cubicBezTo>
                  <a:pt x="13283" y="11397"/>
                  <a:pt x="13347" y="11145"/>
                  <a:pt x="13488" y="10781"/>
                </a:cubicBezTo>
                <a:cubicBezTo>
                  <a:pt x="13655" y="10349"/>
                  <a:pt x="13777" y="9819"/>
                  <a:pt x="13792" y="9455"/>
                </a:cubicBezTo>
                <a:cubicBezTo>
                  <a:pt x="13793" y="9435"/>
                  <a:pt x="13894" y="9375"/>
                  <a:pt x="14017" y="9319"/>
                </a:cubicBezTo>
                <a:cubicBezTo>
                  <a:pt x="14407" y="9141"/>
                  <a:pt x="14640" y="8567"/>
                  <a:pt x="14696" y="7648"/>
                </a:cubicBezTo>
                <a:cubicBezTo>
                  <a:pt x="14728" y="7111"/>
                  <a:pt x="14674" y="6837"/>
                  <a:pt x="14477" y="6538"/>
                </a:cubicBezTo>
                <a:lnTo>
                  <a:pt x="14345" y="6340"/>
                </a:lnTo>
                <a:lnTo>
                  <a:pt x="14434" y="5940"/>
                </a:lnTo>
                <a:cubicBezTo>
                  <a:pt x="14482" y="5720"/>
                  <a:pt x="14549" y="5397"/>
                  <a:pt x="14586" y="5223"/>
                </a:cubicBezTo>
                <a:cubicBezTo>
                  <a:pt x="14623" y="5049"/>
                  <a:pt x="14668" y="4501"/>
                  <a:pt x="14686" y="4007"/>
                </a:cubicBezTo>
                <a:lnTo>
                  <a:pt x="14719" y="3109"/>
                </a:lnTo>
                <a:lnTo>
                  <a:pt x="14533" y="2743"/>
                </a:lnTo>
                <a:cubicBezTo>
                  <a:pt x="14244" y="2169"/>
                  <a:pt x="14041" y="1993"/>
                  <a:pt x="13508" y="1848"/>
                </a:cubicBezTo>
                <a:cubicBezTo>
                  <a:pt x="13478" y="1840"/>
                  <a:pt x="13423" y="1738"/>
                  <a:pt x="13385" y="1620"/>
                </a:cubicBezTo>
                <a:cubicBezTo>
                  <a:pt x="13341" y="1482"/>
                  <a:pt x="13167" y="1237"/>
                  <a:pt x="12896" y="936"/>
                </a:cubicBezTo>
                <a:cubicBezTo>
                  <a:pt x="12502" y="500"/>
                  <a:pt x="12441" y="452"/>
                  <a:pt x="11999" y="264"/>
                </a:cubicBezTo>
                <a:cubicBezTo>
                  <a:pt x="11739" y="152"/>
                  <a:pt x="11430" y="44"/>
                  <a:pt x="11311" y="21"/>
                </a:cubicBezTo>
                <a:cubicBezTo>
                  <a:pt x="11225" y="4"/>
                  <a:pt x="11103" y="-2"/>
                  <a:pt x="10960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93" name="Picture 492" descr="A blue rectangle with a white background&#10;&#10;AI-generated content may be incorrect.">
            <a:extLst>
              <a:ext uri="{FF2B5EF4-FFF2-40B4-BE49-F238E27FC236}">
                <a16:creationId xmlns:a16="http://schemas.microsoft.com/office/drawing/2014/main" id="{46019DCE-AE0E-8926-5A76-09EBF66F00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0550517" y="2952213"/>
            <a:ext cx="3450138" cy="3459060"/>
          </a:xfrm>
          <a:prstGeom prst="roundRect">
            <a:avLst/>
          </a:prstGeom>
        </p:spPr>
      </p:pic>
      <p:pic>
        <p:nvPicPr>
          <p:cNvPr id="500" name="Group 158" descr="Group 158">
            <a:extLst>
              <a:ext uri="{FF2B5EF4-FFF2-40B4-BE49-F238E27FC236}">
                <a16:creationId xmlns:a16="http://schemas.microsoft.com/office/drawing/2014/main" id="{9D5BB460-2E19-94FE-696A-17F90A94EB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4047" y="5464267"/>
            <a:ext cx="3376240" cy="1003451"/>
          </a:xfrm>
          <a:prstGeom prst="roundRect">
            <a:avLst/>
          </a:prstGeom>
          <a:ln w="12700">
            <a:miter lim="400000"/>
          </a:ln>
        </p:spPr>
      </p:pic>
      <p:pic>
        <p:nvPicPr>
          <p:cNvPr id="499" name="Group 158" descr="Group 158">
            <a:extLst>
              <a:ext uri="{FF2B5EF4-FFF2-40B4-BE49-F238E27FC236}">
                <a16:creationId xmlns:a16="http://schemas.microsoft.com/office/drawing/2014/main" id="{50873672-040E-E6CD-7EAF-B1540EA047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3885" y="5415288"/>
            <a:ext cx="3203210" cy="1003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Picture 494" descr="A blue rectangle with a white background&#10;&#10;AI-generated content may be incorrect.">
            <a:extLst>
              <a:ext uri="{FF2B5EF4-FFF2-40B4-BE49-F238E27FC236}">
                <a16:creationId xmlns:a16="http://schemas.microsoft.com/office/drawing/2014/main" id="{74D42AB3-BE71-B345-B564-EF64BD8DC4B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6509911" y="7228620"/>
            <a:ext cx="3450138" cy="3666988"/>
          </a:xfrm>
          <a:prstGeom prst="roundRect">
            <a:avLst/>
          </a:prstGeom>
        </p:spPr>
      </p:pic>
      <p:pic>
        <p:nvPicPr>
          <p:cNvPr id="496" name="Group 158" descr="Group 158">
            <a:extLst>
              <a:ext uri="{FF2B5EF4-FFF2-40B4-BE49-F238E27FC236}">
                <a16:creationId xmlns:a16="http://schemas.microsoft.com/office/drawing/2014/main" id="{18DDD040-4F60-D36A-A0CA-94481319F3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2576" y="9770871"/>
            <a:ext cx="3203210" cy="1095693"/>
          </a:xfrm>
          <a:prstGeom prst="roundRect">
            <a:avLst/>
          </a:prstGeom>
          <a:ln w="12700">
            <a:miter lim="400000"/>
          </a:ln>
        </p:spPr>
      </p:pic>
      <p:pic>
        <p:nvPicPr>
          <p:cNvPr id="494" name="Picture 493" descr="A blue rectangle with a white background&#10;&#10;AI-generated content may be incorrect.">
            <a:extLst>
              <a:ext uri="{FF2B5EF4-FFF2-40B4-BE49-F238E27FC236}">
                <a16:creationId xmlns:a16="http://schemas.microsoft.com/office/drawing/2014/main" id="{32744BA4-6C2C-14D0-96F2-BAE83D5C6A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0550517" y="7228620"/>
            <a:ext cx="3450138" cy="3666988"/>
          </a:xfrm>
          <a:prstGeom prst="roundRect">
            <a:avLst/>
          </a:prstGeom>
        </p:spPr>
      </p:pic>
      <p:pic>
        <p:nvPicPr>
          <p:cNvPr id="436" name="Frame 13" descr="Frame 13">
            <a:extLst>
              <a:ext uri="{FF2B5EF4-FFF2-40B4-BE49-F238E27FC236}">
                <a16:creationId xmlns:a16="http://schemas.microsoft.com/office/drawing/2014/main" id="{DB053C76-0002-E3B9-5612-9259FD8373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227" y="871915"/>
            <a:ext cx="3594193" cy="1055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0779185e-f530-452c-ad7d-34624901a8b5 1" descr="0779185e-f530-452c-ad7d-34624901a8b5 1">
            <a:extLst>
              <a:ext uri="{FF2B5EF4-FFF2-40B4-BE49-F238E27FC236}">
                <a16:creationId xmlns:a16="http://schemas.microsoft.com/office/drawing/2014/main" id="{9BA21D08-C0D1-5E10-0822-B219C1A1FE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47373" y="973373"/>
            <a:ext cx="1800899" cy="735578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Our team">
            <a:extLst>
              <a:ext uri="{FF2B5EF4-FFF2-40B4-BE49-F238E27FC236}">
                <a16:creationId xmlns:a16="http://schemas.microsoft.com/office/drawing/2014/main" id="{9CDC9C37-DB10-9715-5BED-D3E98AC26763}"/>
              </a:ext>
            </a:extLst>
          </p:cNvPr>
          <p:cNvSpPr txBox="1"/>
          <p:nvPr/>
        </p:nvSpPr>
        <p:spPr>
          <a:xfrm>
            <a:off x="2407120" y="1194471"/>
            <a:ext cx="4889030" cy="45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2600"/>
              </a:lnSpc>
              <a:defRPr sz="2600" spc="-75">
                <a:solidFill>
                  <a:srgbClr val="004E73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defTabSz="1217524">
              <a:lnSpc>
                <a:spcPts val="3462"/>
              </a:lnSpc>
              <a:spcBef>
                <a:spcPts val="0"/>
              </a:spcBef>
            </a:pPr>
            <a:r>
              <a:rPr lang="en-GB" sz="3462" spc="-100" dirty="0"/>
              <a:t>The team to deliver</a:t>
            </a:r>
            <a:endParaRPr sz="3462" spc="-100" dirty="0"/>
          </a:p>
        </p:txBody>
      </p:sp>
      <p:pic>
        <p:nvPicPr>
          <p:cNvPr id="63" name="Picture 62" descr="A person in a suit&#10;&#10;Description automatically generated">
            <a:extLst>
              <a:ext uri="{FF2B5EF4-FFF2-40B4-BE49-F238E27FC236}">
                <a16:creationId xmlns:a16="http://schemas.microsoft.com/office/drawing/2014/main" id="{2401CFB7-DA61-081B-94DA-6130C3BE67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200" y="7284602"/>
            <a:ext cx="3594193" cy="3611006"/>
          </a:xfrm>
          <a:prstGeom prst="rect">
            <a:avLst/>
          </a:prstGeom>
        </p:spPr>
      </p:pic>
      <p:pic>
        <p:nvPicPr>
          <p:cNvPr id="481" name="Group 158" descr="Group 158">
            <a:extLst>
              <a:ext uri="{FF2B5EF4-FFF2-40B4-BE49-F238E27FC236}">
                <a16:creationId xmlns:a16="http://schemas.microsoft.com/office/drawing/2014/main" id="{4FD8D7C8-B144-A3A4-7EA8-41A1FEFFE3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6658" y="9879692"/>
            <a:ext cx="3203210" cy="1003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Frame 151" descr="Frame 151">
            <a:extLst>
              <a:ext uri="{FF2B5EF4-FFF2-40B4-BE49-F238E27FC236}">
                <a16:creationId xmlns:a16="http://schemas.microsoft.com/office/drawing/2014/main" id="{025585E0-49B9-4858-BCAE-875C7205F7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6485" y="10069821"/>
            <a:ext cx="2040480" cy="633758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Chandini Ammineni">
            <a:extLst>
              <a:ext uri="{FF2B5EF4-FFF2-40B4-BE49-F238E27FC236}">
                <a16:creationId xmlns:a16="http://schemas.microsoft.com/office/drawing/2014/main" id="{6ABA2636-A6BE-2D0F-B670-D1A49D6B367A}"/>
              </a:ext>
            </a:extLst>
          </p:cNvPr>
          <p:cNvSpPr txBox="1"/>
          <p:nvPr/>
        </p:nvSpPr>
        <p:spPr>
          <a:xfrm>
            <a:off x="2891957" y="10080571"/>
            <a:ext cx="2063278" cy="224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1600"/>
              </a:lnSpc>
              <a:defRPr sz="1500" spc="-75">
                <a:solidFill>
                  <a:srgbClr val="F5FCFF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defTabSz="1217524">
              <a:lnSpc>
                <a:spcPts val="2130"/>
              </a:lnSpc>
              <a:spcBef>
                <a:spcPts val="0"/>
              </a:spcBef>
            </a:pPr>
            <a:r>
              <a:rPr sz="1997" spc="-100" dirty="0"/>
              <a:t> </a:t>
            </a:r>
            <a:r>
              <a:rPr lang="en-GB" sz="1997" spc="-100" dirty="0"/>
              <a:t>Sean Spain</a:t>
            </a:r>
            <a:endParaRPr sz="1997" spc="-100" dirty="0"/>
          </a:p>
        </p:txBody>
      </p:sp>
      <p:sp>
        <p:nvSpPr>
          <p:cNvPr id="484" name="name_500 Startups">
            <a:extLst>
              <a:ext uri="{FF2B5EF4-FFF2-40B4-BE49-F238E27FC236}">
                <a16:creationId xmlns:a16="http://schemas.microsoft.com/office/drawing/2014/main" id="{3810FA89-3D94-5E31-ABD8-8857103BDDE0}"/>
              </a:ext>
            </a:extLst>
          </p:cNvPr>
          <p:cNvSpPr txBox="1"/>
          <p:nvPr/>
        </p:nvSpPr>
        <p:spPr>
          <a:xfrm>
            <a:off x="2891957" y="10566452"/>
            <a:ext cx="2063278" cy="138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1000"/>
              </a:lnSpc>
              <a:defRPr sz="900" spc="-45">
                <a:solidFill>
                  <a:srgbClr val="F5FCFF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defTabSz="1217524">
              <a:lnSpc>
                <a:spcPts val="1332"/>
              </a:lnSpc>
              <a:spcBef>
                <a:spcPts val="0"/>
              </a:spcBef>
            </a:pPr>
            <a:r>
              <a:rPr sz="1198" spc="-60" dirty="0"/>
              <a:t> </a:t>
            </a:r>
            <a:r>
              <a:rPr lang="en-GB" sz="1198" spc="-60" dirty="0"/>
              <a:t>Deloitte,   Ki Insurance, Brit Insurance</a:t>
            </a:r>
            <a:endParaRPr sz="1198" spc="-60" dirty="0"/>
          </a:p>
        </p:txBody>
      </p:sp>
      <p:sp>
        <p:nvSpPr>
          <p:cNvPr id="486" name="Engineer">
            <a:extLst>
              <a:ext uri="{FF2B5EF4-FFF2-40B4-BE49-F238E27FC236}">
                <a16:creationId xmlns:a16="http://schemas.microsoft.com/office/drawing/2014/main" id="{937FE377-107B-4354-8466-0E1E1567D156}"/>
              </a:ext>
            </a:extLst>
          </p:cNvPr>
          <p:cNvSpPr txBox="1"/>
          <p:nvPr/>
        </p:nvSpPr>
        <p:spPr>
          <a:xfrm>
            <a:off x="3009359" y="10323514"/>
            <a:ext cx="1903689" cy="175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219200">
              <a:lnSpc>
                <a:spcPts val="1700"/>
              </a:lnSpc>
              <a:spcBef>
                <a:spcPts val="0"/>
              </a:spcBef>
              <a:defRPr sz="1400" spc="-70">
                <a:solidFill>
                  <a:srgbClr val="F5FCFF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marL="0" marR="0" lvl="0" indent="0" algn="ctr" defTabSz="1219200" rtl="0" eaLnBrk="1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70" normalizeH="0" baseline="0" noProof="0" dirty="0">
                <a:ln>
                  <a:noFill/>
                </a:ln>
                <a:solidFill>
                  <a:srgbClr val="F5FCFF"/>
                </a:solidFill>
                <a:effectLst/>
                <a:uLnTx/>
                <a:uFillTx/>
                <a:latin typeface="Camber Regular"/>
                <a:sym typeface="Camber Regular"/>
              </a:rPr>
              <a:t> </a:t>
            </a:r>
            <a:r>
              <a:rPr kumimoji="0" lang="en-GB" sz="1400" b="0" i="0" u="none" strike="noStrike" kern="0" cap="none" spc="-70" normalizeH="0" baseline="0" noProof="0" dirty="0">
                <a:ln>
                  <a:noFill/>
                </a:ln>
                <a:solidFill>
                  <a:srgbClr val="F5FCFF"/>
                </a:solidFill>
                <a:effectLst/>
                <a:uLnTx/>
                <a:uFillTx/>
                <a:latin typeface="Camber Regular"/>
                <a:sym typeface="Camber Regular"/>
              </a:rPr>
              <a:t>Head of  Product innovation</a:t>
            </a:r>
            <a:endParaRPr kumimoji="0" sz="1400" b="0" i="0" u="none" strike="noStrike" kern="0" cap="none" spc="-70" normalizeH="0" baseline="0" noProof="0" dirty="0">
              <a:ln>
                <a:noFill/>
              </a:ln>
              <a:solidFill>
                <a:srgbClr val="F5FCFF"/>
              </a:solidFill>
              <a:effectLst/>
              <a:uLnTx/>
              <a:uFillTx/>
              <a:latin typeface="Camber Regular"/>
              <a:sym typeface="Camber Regular"/>
            </a:endParaRPr>
          </a:p>
        </p:txBody>
      </p:sp>
      <p:pic>
        <p:nvPicPr>
          <p:cNvPr id="3" name="Google Shape;719;p106" descr="Google Shape;719;p106">
            <a:extLst>
              <a:ext uri="{FF2B5EF4-FFF2-40B4-BE49-F238E27FC236}">
                <a16:creationId xmlns:a16="http://schemas.microsoft.com/office/drawing/2014/main" id="{6F45D82D-A399-E282-CA1A-4875C94731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1916" y="2965906"/>
            <a:ext cx="3316861" cy="359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oogle Shape;720;p106" descr="Google Shape;720;p106">
            <a:extLst>
              <a:ext uri="{FF2B5EF4-FFF2-40B4-BE49-F238E27FC236}">
                <a16:creationId xmlns:a16="http://schemas.microsoft.com/office/drawing/2014/main" id="{A4869D2B-BB6C-0399-E8E7-FBA5D275E68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912808" y="2973476"/>
            <a:ext cx="3316861" cy="3582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oogle Shape;721;p106" descr="Google Shape;721;p106">
            <a:extLst>
              <a:ext uri="{FF2B5EF4-FFF2-40B4-BE49-F238E27FC236}">
                <a16:creationId xmlns:a16="http://schemas.microsoft.com/office/drawing/2014/main" id="{43211A0D-13E7-3DFC-1311-08D6031628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01297" y="2973492"/>
            <a:ext cx="3316861" cy="3582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724;p106" descr="Google Shape;724;p106">
            <a:extLst>
              <a:ext uri="{FF2B5EF4-FFF2-40B4-BE49-F238E27FC236}">
                <a16:creationId xmlns:a16="http://schemas.microsoft.com/office/drawing/2014/main" id="{69205D29-4D6E-298B-0FD2-383171F692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164395" y="7413077"/>
            <a:ext cx="3316861" cy="3582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movie.png" descr="pasted-movie.png">
            <a:extLst>
              <a:ext uri="{FF2B5EF4-FFF2-40B4-BE49-F238E27FC236}">
                <a16:creationId xmlns:a16="http://schemas.microsoft.com/office/drawing/2014/main" id="{D8479654-FEC2-6401-8102-D2BECA869B90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7804" r="10621" b="14793"/>
          <a:stretch>
            <a:fillRect/>
          </a:stretch>
        </p:blipFill>
        <p:spPr>
          <a:xfrm>
            <a:off x="19300875" y="3239395"/>
            <a:ext cx="2924514" cy="31658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9" h="21585" extrusionOk="0">
                <a:moveTo>
                  <a:pt x="13441" y="7"/>
                </a:moveTo>
                <a:cubicBezTo>
                  <a:pt x="13023" y="-15"/>
                  <a:pt x="12673" y="16"/>
                  <a:pt x="12315" y="94"/>
                </a:cubicBezTo>
                <a:cubicBezTo>
                  <a:pt x="11974" y="167"/>
                  <a:pt x="11490" y="227"/>
                  <a:pt x="11243" y="227"/>
                </a:cubicBezTo>
                <a:cubicBezTo>
                  <a:pt x="10996" y="227"/>
                  <a:pt x="10767" y="266"/>
                  <a:pt x="10736" y="313"/>
                </a:cubicBezTo>
                <a:cubicBezTo>
                  <a:pt x="10705" y="361"/>
                  <a:pt x="10600" y="396"/>
                  <a:pt x="10504" y="396"/>
                </a:cubicBezTo>
                <a:cubicBezTo>
                  <a:pt x="10407" y="396"/>
                  <a:pt x="9857" y="612"/>
                  <a:pt x="9281" y="872"/>
                </a:cubicBezTo>
                <a:cubicBezTo>
                  <a:pt x="8446" y="1248"/>
                  <a:pt x="8116" y="1453"/>
                  <a:pt x="7644" y="1888"/>
                </a:cubicBezTo>
                <a:cubicBezTo>
                  <a:pt x="6424" y="3012"/>
                  <a:pt x="5228" y="4623"/>
                  <a:pt x="5070" y="5354"/>
                </a:cubicBezTo>
                <a:cubicBezTo>
                  <a:pt x="5011" y="5625"/>
                  <a:pt x="4925" y="5912"/>
                  <a:pt x="4880" y="5992"/>
                </a:cubicBezTo>
                <a:cubicBezTo>
                  <a:pt x="4725" y="6268"/>
                  <a:pt x="4520" y="7366"/>
                  <a:pt x="4598" y="7508"/>
                </a:cubicBezTo>
                <a:cubicBezTo>
                  <a:pt x="4640" y="7585"/>
                  <a:pt x="4701" y="7863"/>
                  <a:pt x="4733" y="8128"/>
                </a:cubicBezTo>
                <a:cubicBezTo>
                  <a:pt x="4765" y="8393"/>
                  <a:pt x="4853" y="8745"/>
                  <a:pt x="4927" y="8910"/>
                </a:cubicBezTo>
                <a:cubicBezTo>
                  <a:pt x="5057" y="9200"/>
                  <a:pt x="5052" y="9216"/>
                  <a:pt x="4838" y="9306"/>
                </a:cubicBezTo>
                <a:cubicBezTo>
                  <a:pt x="4211" y="9572"/>
                  <a:pt x="4204" y="10324"/>
                  <a:pt x="4807" y="12138"/>
                </a:cubicBezTo>
                <a:cubicBezTo>
                  <a:pt x="5160" y="13200"/>
                  <a:pt x="5180" y="13302"/>
                  <a:pt x="5070" y="13612"/>
                </a:cubicBezTo>
                <a:cubicBezTo>
                  <a:pt x="4974" y="13882"/>
                  <a:pt x="4975" y="13996"/>
                  <a:pt x="5070" y="14210"/>
                </a:cubicBezTo>
                <a:cubicBezTo>
                  <a:pt x="5196" y="14494"/>
                  <a:pt x="5605" y="14812"/>
                  <a:pt x="5844" y="14812"/>
                </a:cubicBezTo>
                <a:cubicBezTo>
                  <a:pt x="6091" y="14812"/>
                  <a:pt x="6015" y="15140"/>
                  <a:pt x="5565" y="16008"/>
                </a:cubicBezTo>
                <a:cubicBezTo>
                  <a:pt x="4261" y="18527"/>
                  <a:pt x="4378" y="18381"/>
                  <a:pt x="3452" y="18674"/>
                </a:cubicBezTo>
                <a:cubicBezTo>
                  <a:pt x="2654" y="18926"/>
                  <a:pt x="2184" y="19167"/>
                  <a:pt x="1637" y="19603"/>
                </a:cubicBezTo>
                <a:cubicBezTo>
                  <a:pt x="1370" y="19816"/>
                  <a:pt x="894" y="20178"/>
                  <a:pt x="577" y="20410"/>
                </a:cubicBezTo>
                <a:lnTo>
                  <a:pt x="0" y="20836"/>
                </a:lnTo>
                <a:lnTo>
                  <a:pt x="0" y="21585"/>
                </a:lnTo>
                <a:lnTo>
                  <a:pt x="18388" y="21585"/>
                </a:lnTo>
                <a:cubicBezTo>
                  <a:pt x="18260" y="21409"/>
                  <a:pt x="18124" y="21229"/>
                  <a:pt x="17977" y="20969"/>
                </a:cubicBezTo>
                <a:cubicBezTo>
                  <a:pt x="17771" y="20603"/>
                  <a:pt x="17457" y="20108"/>
                  <a:pt x="17277" y="19870"/>
                </a:cubicBezTo>
                <a:lnTo>
                  <a:pt x="16952" y="19438"/>
                </a:lnTo>
                <a:lnTo>
                  <a:pt x="17393" y="18980"/>
                </a:lnTo>
                <a:cubicBezTo>
                  <a:pt x="17919" y="18437"/>
                  <a:pt x="18589" y="17420"/>
                  <a:pt x="19007" y="16530"/>
                </a:cubicBezTo>
                <a:cubicBezTo>
                  <a:pt x="19173" y="16176"/>
                  <a:pt x="19346" y="15870"/>
                  <a:pt x="19390" y="15853"/>
                </a:cubicBezTo>
                <a:cubicBezTo>
                  <a:pt x="19434" y="15835"/>
                  <a:pt x="19600" y="15713"/>
                  <a:pt x="19758" y="15583"/>
                </a:cubicBezTo>
                <a:cubicBezTo>
                  <a:pt x="19988" y="15391"/>
                  <a:pt x="20044" y="15277"/>
                  <a:pt x="20044" y="14999"/>
                </a:cubicBezTo>
                <a:cubicBezTo>
                  <a:pt x="20044" y="14792"/>
                  <a:pt x="19981" y="14589"/>
                  <a:pt x="19885" y="14491"/>
                </a:cubicBezTo>
                <a:cubicBezTo>
                  <a:pt x="19664" y="14264"/>
                  <a:pt x="19689" y="13844"/>
                  <a:pt x="19967" y="13140"/>
                </a:cubicBezTo>
                <a:cubicBezTo>
                  <a:pt x="20798" y="11032"/>
                  <a:pt x="20841" y="10859"/>
                  <a:pt x="20609" y="10564"/>
                </a:cubicBezTo>
                <a:cubicBezTo>
                  <a:pt x="20494" y="10417"/>
                  <a:pt x="20509" y="10367"/>
                  <a:pt x="20745" y="10117"/>
                </a:cubicBezTo>
                <a:cubicBezTo>
                  <a:pt x="21061" y="9781"/>
                  <a:pt x="21268" y="9178"/>
                  <a:pt x="21387" y="8251"/>
                </a:cubicBezTo>
                <a:cubicBezTo>
                  <a:pt x="21600" y="6593"/>
                  <a:pt x="20728" y="3915"/>
                  <a:pt x="19595" y="2756"/>
                </a:cubicBezTo>
                <a:cubicBezTo>
                  <a:pt x="19364" y="2520"/>
                  <a:pt x="19174" y="2300"/>
                  <a:pt x="19173" y="2266"/>
                </a:cubicBezTo>
                <a:cubicBezTo>
                  <a:pt x="19171" y="2154"/>
                  <a:pt x="17880" y="1248"/>
                  <a:pt x="17532" y="1113"/>
                </a:cubicBezTo>
                <a:cubicBezTo>
                  <a:pt x="17343" y="1040"/>
                  <a:pt x="17086" y="914"/>
                  <a:pt x="16959" y="832"/>
                </a:cubicBezTo>
                <a:cubicBezTo>
                  <a:pt x="16667" y="644"/>
                  <a:pt x="16030" y="451"/>
                  <a:pt x="14978" y="234"/>
                </a:cubicBezTo>
                <a:cubicBezTo>
                  <a:pt x="14347" y="104"/>
                  <a:pt x="13860" y="29"/>
                  <a:pt x="13441" y="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" name="Ashesh Chattpodyay, PhD">
            <a:extLst>
              <a:ext uri="{FF2B5EF4-FFF2-40B4-BE49-F238E27FC236}">
                <a16:creationId xmlns:a16="http://schemas.microsoft.com/office/drawing/2014/main" id="{338A92C7-4A33-49C8-4B2A-3FF69077BCE4}"/>
              </a:ext>
            </a:extLst>
          </p:cNvPr>
          <p:cNvSpPr txBox="1"/>
          <p:nvPr/>
        </p:nvSpPr>
        <p:spPr>
          <a:xfrm>
            <a:off x="6875340" y="10086625"/>
            <a:ext cx="2489464" cy="286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400">
                <a:solidFill>
                  <a:srgbClr val="FFFFFF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defTabSz="2435047">
              <a:spcBef>
                <a:spcPts val="0"/>
              </a:spcBef>
            </a:pPr>
            <a:r>
              <a:rPr sz="1860" dirty="0"/>
              <a:t>Ashesh </a:t>
            </a:r>
            <a:r>
              <a:rPr sz="1860" dirty="0" err="1"/>
              <a:t>Chattpodyay</a:t>
            </a:r>
            <a:r>
              <a:rPr sz="1860" dirty="0"/>
              <a:t>, PhD</a:t>
            </a:r>
          </a:p>
        </p:txBody>
      </p:sp>
      <p:sp>
        <p:nvSpPr>
          <p:cNvPr id="19" name="Assoc Prof, UCSC">
            <a:extLst>
              <a:ext uri="{FF2B5EF4-FFF2-40B4-BE49-F238E27FC236}">
                <a16:creationId xmlns:a16="http://schemas.microsoft.com/office/drawing/2014/main" id="{AF839DCF-7D94-81E3-FEB9-65C4EBF9B5AD}"/>
              </a:ext>
            </a:extLst>
          </p:cNvPr>
          <p:cNvSpPr txBox="1"/>
          <p:nvPr/>
        </p:nvSpPr>
        <p:spPr>
          <a:xfrm>
            <a:off x="7297128" y="10416262"/>
            <a:ext cx="1647887" cy="286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400">
                <a:solidFill>
                  <a:srgbClr val="FFFFFF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defTabSz="2435047">
              <a:spcBef>
                <a:spcPts val="0"/>
              </a:spcBef>
            </a:pPr>
            <a:r>
              <a:rPr sz="1860" dirty="0"/>
              <a:t>Assoc Prof, UCSC</a:t>
            </a:r>
          </a:p>
        </p:txBody>
      </p:sp>
      <p:pic>
        <p:nvPicPr>
          <p:cNvPr id="23" name="pasted-movie.png" descr="pasted-movie.png">
            <a:extLst>
              <a:ext uri="{FF2B5EF4-FFF2-40B4-BE49-F238E27FC236}">
                <a16:creationId xmlns:a16="http://schemas.microsoft.com/office/drawing/2014/main" id="{E4A31BD1-4FB0-0D6F-9480-1DB5D5FEA9C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11775" y="11254668"/>
            <a:ext cx="2446602" cy="1849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asted-movie.png" descr="pasted-movie.png">
            <a:extLst>
              <a:ext uri="{FF2B5EF4-FFF2-40B4-BE49-F238E27FC236}">
                <a16:creationId xmlns:a16="http://schemas.microsoft.com/office/drawing/2014/main" id="{DF94B4AE-1A7B-BBBA-4839-AAEB5F732F1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29640" b="29640"/>
          <a:stretch>
            <a:fillRect/>
          </a:stretch>
        </p:blipFill>
        <p:spPr>
          <a:xfrm>
            <a:off x="14551887" y="11770817"/>
            <a:ext cx="4038823" cy="920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asted-movie.png" descr="pasted-movie.png">
            <a:extLst>
              <a:ext uri="{FF2B5EF4-FFF2-40B4-BE49-F238E27FC236}">
                <a16:creationId xmlns:a16="http://schemas.microsoft.com/office/drawing/2014/main" id="{D585803B-3D40-9C40-DA2A-B6F1180111D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77985" y="11539432"/>
            <a:ext cx="4259592" cy="1383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pasted-movie.png" descr="pasted-movie.png">
            <a:extLst>
              <a:ext uri="{FF2B5EF4-FFF2-40B4-BE49-F238E27FC236}">
                <a16:creationId xmlns:a16="http://schemas.microsoft.com/office/drawing/2014/main" id="{292A84BF-F5F7-8C39-8ABA-0FCE7CE4F59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338453" y="11323410"/>
            <a:ext cx="3370344" cy="1772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Group 418" descr="Group 418">
            <a:extLst>
              <a:ext uri="{FF2B5EF4-FFF2-40B4-BE49-F238E27FC236}">
                <a16:creationId xmlns:a16="http://schemas.microsoft.com/office/drawing/2014/main" id="{22798806-0115-D128-A123-84D64D7F012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887078" y="7331262"/>
            <a:ext cx="3370344" cy="3664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Group 158" descr="Group 158">
            <a:extLst>
              <a:ext uri="{FF2B5EF4-FFF2-40B4-BE49-F238E27FC236}">
                <a16:creationId xmlns:a16="http://schemas.microsoft.com/office/drawing/2014/main" id="{46973261-C331-CE24-8BF3-B95BB07A89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12808" y="9980453"/>
            <a:ext cx="3344614" cy="1003451"/>
          </a:xfrm>
          <a:prstGeom prst="roundRect">
            <a:avLst/>
          </a:prstGeom>
          <a:solidFill>
            <a:srgbClr val="024F74"/>
          </a:solidFill>
          <a:ln w="12700">
            <a:miter lim="400000"/>
          </a:ln>
        </p:spPr>
      </p:pic>
      <p:sp>
        <p:nvSpPr>
          <p:cNvPr id="450" name="Prabhat Ram PhD">
            <a:extLst>
              <a:ext uri="{FF2B5EF4-FFF2-40B4-BE49-F238E27FC236}">
                <a16:creationId xmlns:a16="http://schemas.microsoft.com/office/drawing/2014/main" id="{BA46FDBD-1981-4E8C-0044-00858C4BE3C5}"/>
              </a:ext>
            </a:extLst>
          </p:cNvPr>
          <p:cNvSpPr txBox="1"/>
          <p:nvPr/>
        </p:nvSpPr>
        <p:spPr>
          <a:xfrm>
            <a:off x="15183293" y="10123990"/>
            <a:ext cx="2663302" cy="26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 defTabSz="914400">
              <a:lnSpc>
                <a:spcPts val="1600"/>
              </a:lnSpc>
              <a:defRPr sz="1500" spc="-75">
                <a:solidFill>
                  <a:srgbClr val="004E73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defTabSz="1217524">
              <a:lnSpc>
                <a:spcPts val="2130"/>
              </a:lnSpc>
              <a:spcBef>
                <a:spcPts val="0"/>
              </a:spcBef>
            </a:pPr>
            <a:r>
              <a:rPr sz="1860" spc="-100" dirty="0">
                <a:solidFill>
                  <a:schemeClr val="bg1"/>
                </a:solidFill>
              </a:rPr>
              <a:t>Prabhat Ram, </a:t>
            </a:r>
            <a:r>
              <a:rPr sz="1860" spc="-100" dirty="0" err="1">
                <a:solidFill>
                  <a:schemeClr val="bg1"/>
                </a:solidFill>
              </a:rPr>
              <a:t>Ph.D</a:t>
            </a:r>
            <a:endParaRPr sz="1860" spc="-100" dirty="0">
              <a:solidFill>
                <a:schemeClr val="bg1"/>
              </a:solidFill>
            </a:endParaRPr>
          </a:p>
        </p:txBody>
      </p:sp>
      <p:sp>
        <p:nvSpPr>
          <p:cNvPr id="451" name="Principal Microsoft Azure Berkeley National Lab UC Berkeley">
            <a:extLst>
              <a:ext uri="{FF2B5EF4-FFF2-40B4-BE49-F238E27FC236}">
                <a16:creationId xmlns:a16="http://schemas.microsoft.com/office/drawing/2014/main" id="{97E216E5-5215-33EC-B6AA-77034C4D69C8}"/>
              </a:ext>
            </a:extLst>
          </p:cNvPr>
          <p:cNvSpPr txBox="1"/>
          <p:nvPr/>
        </p:nvSpPr>
        <p:spPr>
          <a:xfrm>
            <a:off x="15039940" y="10533359"/>
            <a:ext cx="2916950" cy="20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 defTabSz="914400">
              <a:lnSpc>
                <a:spcPts val="1100"/>
              </a:lnSpc>
              <a:defRPr sz="1400" spc="-70">
                <a:solidFill>
                  <a:srgbClr val="333333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defTabSz="1217524">
              <a:lnSpc>
                <a:spcPts val="1465"/>
              </a:lnSpc>
              <a:spcBef>
                <a:spcPts val="0"/>
              </a:spcBef>
            </a:pPr>
            <a:r>
              <a:rPr sz="1860" spc="-93">
                <a:solidFill>
                  <a:schemeClr val="bg1"/>
                </a:solidFill>
              </a:rPr>
              <a:t>Partner Microsoft Azure </a:t>
            </a:r>
          </a:p>
        </p:txBody>
      </p:sp>
      <p:pic>
        <p:nvPicPr>
          <p:cNvPr id="452" name="pasted-movie.png" descr="pasted-movie.png">
            <a:extLst>
              <a:ext uri="{FF2B5EF4-FFF2-40B4-BE49-F238E27FC236}">
                <a16:creationId xmlns:a16="http://schemas.microsoft.com/office/drawing/2014/main" id="{5801568D-AB5F-5041-0F06-C3799DE783B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49876" y="11422415"/>
            <a:ext cx="1840940" cy="184093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lide Number">
            <a:extLst>
              <a:ext uri="{FF2B5EF4-FFF2-40B4-BE49-F238E27FC236}">
                <a16:creationId xmlns:a16="http://schemas.microsoft.com/office/drawing/2014/main" id="{2E7826DD-8545-1279-7AB0-10B4D9D204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4069490" y="12525856"/>
            <a:ext cx="695835" cy="4507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2435047">
              <a:spcBef>
                <a:spcPts val="0"/>
              </a:spcBef>
            </a:pPr>
            <a:fld id="{86CB4B4D-7CA3-9044-876B-883B54F8677D}" type="slidenum">
              <a:rPr/>
              <a:pPr defTabSz="2435047">
                <a:spcBef>
                  <a:spcPts val="0"/>
                </a:spcBef>
              </a:pPr>
              <a:t>2</a:t>
            </a:fld>
            <a:endParaRPr/>
          </a:p>
        </p:txBody>
      </p:sp>
      <p:pic>
        <p:nvPicPr>
          <p:cNvPr id="468" name="Group 158" descr="Group 158">
            <a:extLst>
              <a:ext uri="{FF2B5EF4-FFF2-40B4-BE49-F238E27FC236}">
                <a16:creationId xmlns:a16="http://schemas.microsoft.com/office/drawing/2014/main" id="{4C118E23-9B7A-5774-3224-872C16AE79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8015" y="9770871"/>
            <a:ext cx="3203210" cy="1112272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Prabhat Ram PhD">
            <a:extLst>
              <a:ext uri="{FF2B5EF4-FFF2-40B4-BE49-F238E27FC236}">
                <a16:creationId xmlns:a16="http://schemas.microsoft.com/office/drawing/2014/main" id="{7BACB3EB-71CD-F4D5-89A7-CA97351EB58E}"/>
              </a:ext>
            </a:extLst>
          </p:cNvPr>
          <p:cNvSpPr txBox="1"/>
          <p:nvPr/>
        </p:nvSpPr>
        <p:spPr>
          <a:xfrm>
            <a:off x="11093660" y="10123990"/>
            <a:ext cx="2663302" cy="26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 defTabSz="914400">
              <a:lnSpc>
                <a:spcPts val="1600"/>
              </a:lnSpc>
              <a:defRPr sz="1500" spc="-75">
                <a:solidFill>
                  <a:srgbClr val="004E73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defTabSz="1217524">
              <a:lnSpc>
                <a:spcPts val="2130"/>
              </a:lnSpc>
              <a:spcBef>
                <a:spcPts val="0"/>
              </a:spcBef>
            </a:pPr>
            <a:endParaRPr sz="1997" spc="-100" dirty="0">
              <a:solidFill>
                <a:schemeClr val="bg1"/>
              </a:solidFill>
            </a:endParaRPr>
          </a:p>
        </p:txBody>
      </p:sp>
      <p:sp>
        <p:nvSpPr>
          <p:cNvPr id="470" name="Principal Microsoft Azure Berkeley National Lab UC Berkeley">
            <a:extLst>
              <a:ext uri="{FF2B5EF4-FFF2-40B4-BE49-F238E27FC236}">
                <a16:creationId xmlns:a16="http://schemas.microsoft.com/office/drawing/2014/main" id="{EB330EB0-3520-FC20-C937-4CCD74C5F1F2}"/>
              </a:ext>
            </a:extLst>
          </p:cNvPr>
          <p:cNvSpPr txBox="1"/>
          <p:nvPr/>
        </p:nvSpPr>
        <p:spPr>
          <a:xfrm>
            <a:off x="10950307" y="10533359"/>
            <a:ext cx="2916950" cy="20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 defTabSz="914400">
              <a:lnSpc>
                <a:spcPts val="1100"/>
              </a:lnSpc>
              <a:defRPr sz="1400" spc="-70">
                <a:solidFill>
                  <a:srgbClr val="333333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defTabSz="1217524">
              <a:lnSpc>
                <a:spcPts val="1465"/>
              </a:lnSpc>
              <a:spcBef>
                <a:spcPts val="0"/>
              </a:spcBef>
            </a:pPr>
            <a:endParaRPr sz="1864" spc="-93" dirty="0">
              <a:solidFill>
                <a:schemeClr val="bg1"/>
              </a:solidFill>
            </a:endParaRPr>
          </a:p>
        </p:txBody>
      </p:sp>
      <p:sp>
        <p:nvSpPr>
          <p:cNvPr id="15" name="Wahid Bhimji, PhD">
            <a:extLst>
              <a:ext uri="{FF2B5EF4-FFF2-40B4-BE49-F238E27FC236}">
                <a16:creationId xmlns:a16="http://schemas.microsoft.com/office/drawing/2014/main" id="{1B45543C-4B2B-8D1C-1918-ACA3C7CEC10B}"/>
              </a:ext>
            </a:extLst>
          </p:cNvPr>
          <p:cNvSpPr txBox="1"/>
          <p:nvPr/>
        </p:nvSpPr>
        <p:spPr>
          <a:xfrm>
            <a:off x="11278515" y="10009166"/>
            <a:ext cx="1808187" cy="286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400">
                <a:solidFill>
                  <a:srgbClr val="FFFFFF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defTabSz="2435047">
              <a:spcBef>
                <a:spcPts val="0"/>
              </a:spcBef>
            </a:pPr>
            <a:r>
              <a:rPr sz="1860" dirty="0"/>
              <a:t>Wahid Bhimji, PhD</a:t>
            </a:r>
          </a:p>
        </p:txBody>
      </p:sp>
      <p:sp>
        <p:nvSpPr>
          <p:cNvPr id="16" name="Group Lead, Berkeley Lab">
            <a:extLst>
              <a:ext uri="{FF2B5EF4-FFF2-40B4-BE49-F238E27FC236}">
                <a16:creationId xmlns:a16="http://schemas.microsoft.com/office/drawing/2014/main" id="{DA74E626-7E70-C881-5403-BE265687D427}"/>
              </a:ext>
            </a:extLst>
          </p:cNvPr>
          <p:cNvSpPr txBox="1"/>
          <p:nvPr/>
        </p:nvSpPr>
        <p:spPr>
          <a:xfrm>
            <a:off x="11100618" y="10476914"/>
            <a:ext cx="2471831" cy="286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400">
                <a:solidFill>
                  <a:srgbClr val="FFFFFF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defTabSz="2435047">
              <a:spcBef>
                <a:spcPts val="0"/>
              </a:spcBef>
            </a:pPr>
            <a:r>
              <a:rPr sz="1860"/>
              <a:t>Group Lead, Berkeley Lab</a:t>
            </a:r>
          </a:p>
        </p:txBody>
      </p:sp>
      <p:pic>
        <p:nvPicPr>
          <p:cNvPr id="477" name="Group 158" descr="Group 158">
            <a:extLst>
              <a:ext uri="{FF2B5EF4-FFF2-40B4-BE49-F238E27FC236}">
                <a16:creationId xmlns:a16="http://schemas.microsoft.com/office/drawing/2014/main" id="{A8BD8010-BBF9-3AE8-3F39-1730588737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21220" y="9982941"/>
            <a:ext cx="3203210" cy="1003451"/>
          </a:xfrm>
          <a:prstGeom prst="rect">
            <a:avLst/>
          </a:prstGeom>
          <a:solidFill>
            <a:srgbClr val="2D6D8B"/>
          </a:solidFill>
          <a:ln w="12700">
            <a:miter lim="400000"/>
          </a:ln>
        </p:spPr>
      </p:pic>
      <p:grpSp>
        <p:nvGrpSpPr>
          <p:cNvPr id="476" name="Group 475">
            <a:extLst>
              <a:ext uri="{FF2B5EF4-FFF2-40B4-BE49-F238E27FC236}">
                <a16:creationId xmlns:a16="http://schemas.microsoft.com/office/drawing/2014/main" id="{3795249B-9384-B7EF-80F1-A34C02DA274B}"/>
              </a:ext>
            </a:extLst>
          </p:cNvPr>
          <p:cNvGrpSpPr/>
          <p:nvPr/>
        </p:nvGrpSpPr>
        <p:grpSpPr>
          <a:xfrm>
            <a:off x="19218239" y="9905094"/>
            <a:ext cx="3206191" cy="1003451"/>
            <a:chOff x="19256592" y="9826659"/>
            <a:chExt cx="3206191" cy="1003451"/>
          </a:xfrm>
        </p:grpSpPr>
        <p:pic>
          <p:nvPicPr>
            <p:cNvPr id="472" name="Group 158" descr="Group 158">
              <a:extLst>
                <a:ext uri="{FF2B5EF4-FFF2-40B4-BE49-F238E27FC236}">
                  <a16:creationId xmlns:a16="http://schemas.microsoft.com/office/drawing/2014/main" id="{E74FE22B-8B9B-E3E0-B18A-FE40D0791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256592" y="9826659"/>
              <a:ext cx="3206191" cy="10034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3" name="Prabhat Ram PhD">
              <a:extLst>
                <a:ext uri="{FF2B5EF4-FFF2-40B4-BE49-F238E27FC236}">
                  <a16:creationId xmlns:a16="http://schemas.microsoft.com/office/drawing/2014/main" id="{B0F2A198-5981-015F-5114-40877F202DD2}"/>
                </a:ext>
              </a:extLst>
            </p:cNvPr>
            <p:cNvSpPr txBox="1"/>
            <p:nvPr/>
          </p:nvSpPr>
          <p:spPr>
            <a:xfrm>
              <a:off x="19530058" y="9970196"/>
              <a:ext cx="2663302" cy="2696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algn="ctr" defTabSz="914400">
                <a:lnSpc>
                  <a:spcPts val="1600"/>
                </a:lnSpc>
                <a:defRPr sz="1500" spc="-75">
                  <a:solidFill>
                    <a:srgbClr val="004E73"/>
                  </a:solidFill>
                  <a:latin typeface="Camber Regular"/>
                  <a:ea typeface="Camber Regular"/>
                  <a:cs typeface="Camber Regular"/>
                  <a:sym typeface="Camber Regular"/>
                </a:defRPr>
              </a:lvl1pPr>
            </a:lstStyle>
            <a:p>
              <a:pPr defTabSz="1217524">
                <a:lnSpc>
                  <a:spcPts val="2130"/>
                </a:lnSpc>
                <a:spcBef>
                  <a:spcPts val="0"/>
                </a:spcBef>
              </a:pPr>
              <a:r>
                <a:rPr lang="en-GB" sz="1860" spc="-100" dirty="0">
                  <a:solidFill>
                    <a:schemeClr val="bg1"/>
                  </a:solidFill>
                </a:rPr>
                <a:t>Andy Konwinski, PhD</a:t>
              </a:r>
              <a:endParaRPr sz="1860" spc="-100" dirty="0">
                <a:solidFill>
                  <a:schemeClr val="bg1"/>
                </a:solidFill>
              </a:endParaRPr>
            </a:p>
          </p:txBody>
        </p:sp>
        <p:sp>
          <p:nvSpPr>
            <p:cNvPr id="474" name="Principal Microsoft Azure Berkeley National Lab UC Berkeley">
              <a:extLst>
                <a:ext uri="{FF2B5EF4-FFF2-40B4-BE49-F238E27FC236}">
                  <a16:creationId xmlns:a16="http://schemas.microsoft.com/office/drawing/2014/main" id="{04B796D9-026A-B329-9F2F-9FE86C39FD1F}"/>
                </a:ext>
              </a:extLst>
            </p:cNvPr>
            <p:cNvSpPr txBox="1"/>
            <p:nvPr/>
          </p:nvSpPr>
          <p:spPr>
            <a:xfrm>
              <a:off x="19386705" y="10379565"/>
              <a:ext cx="2916950" cy="3997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algn="ctr" defTabSz="914400">
                <a:lnSpc>
                  <a:spcPts val="1100"/>
                </a:lnSpc>
                <a:defRPr sz="1400" spc="-70">
                  <a:solidFill>
                    <a:srgbClr val="333333"/>
                  </a:solidFill>
                  <a:latin typeface="Camber Regular"/>
                  <a:ea typeface="Camber Regular"/>
                  <a:cs typeface="Camber Regular"/>
                  <a:sym typeface="Camber Regular"/>
                </a:defRPr>
              </a:lvl1pPr>
            </a:lstStyle>
            <a:p>
              <a:pPr defTabSz="1217524">
                <a:lnSpc>
                  <a:spcPts val="1465"/>
                </a:lnSpc>
                <a:spcBef>
                  <a:spcPts val="0"/>
                </a:spcBef>
              </a:pPr>
              <a:r>
                <a:rPr lang="en-GB" sz="1860" spc="-93" dirty="0">
                  <a:solidFill>
                    <a:schemeClr val="bg1"/>
                  </a:solidFill>
                </a:rPr>
                <a:t>Co-founder Databricks &amp; Perplexity</a:t>
              </a:r>
              <a:endParaRPr sz="1860" spc="-93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Sabbih Shah">
            <a:extLst>
              <a:ext uri="{FF2B5EF4-FFF2-40B4-BE49-F238E27FC236}">
                <a16:creationId xmlns:a16="http://schemas.microsoft.com/office/drawing/2014/main" id="{3BC6DF6B-D9EB-4599-DAF1-67E75E363B45}"/>
              </a:ext>
            </a:extLst>
          </p:cNvPr>
          <p:cNvSpPr txBox="1"/>
          <p:nvPr/>
        </p:nvSpPr>
        <p:spPr>
          <a:xfrm>
            <a:off x="10739974" y="5676301"/>
            <a:ext cx="3016987" cy="28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3" indent="0" algn="ctr" defTabSz="2435047">
              <a:spcBef>
                <a:spcPts val="0"/>
              </a:spcBef>
              <a:defRPr sz="1600">
                <a:solidFill>
                  <a:srgbClr val="FFFFFF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pPr>
            <a:r>
              <a:rPr sz="1860" dirty="0">
                <a:solidFill>
                  <a:srgbClr val="FFFFFF"/>
                </a:solidFill>
                <a:latin typeface="Camber Regular"/>
                <a:sym typeface="Camber Regular"/>
              </a:rPr>
              <a:t> </a:t>
            </a:r>
            <a:r>
              <a:rPr sz="1860" dirty="0" err="1">
                <a:solidFill>
                  <a:srgbClr val="FFFFFF"/>
                </a:solidFill>
                <a:latin typeface="Camber Regular"/>
                <a:sym typeface="Camber Regular"/>
              </a:rPr>
              <a:t>Sabbih</a:t>
            </a:r>
            <a:r>
              <a:rPr sz="1860" dirty="0">
                <a:solidFill>
                  <a:srgbClr val="FFFFFF"/>
                </a:solidFill>
                <a:latin typeface="Camber Regular"/>
                <a:sym typeface="Camber Regular"/>
              </a:rPr>
              <a:t> Shah</a:t>
            </a:r>
          </a:p>
        </p:txBody>
      </p:sp>
      <p:sp>
        <p:nvSpPr>
          <p:cNvPr id="22" name="AI Engineer">
            <a:extLst>
              <a:ext uri="{FF2B5EF4-FFF2-40B4-BE49-F238E27FC236}">
                <a16:creationId xmlns:a16="http://schemas.microsoft.com/office/drawing/2014/main" id="{2F9DC587-AD75-4485-F220-52851C3E5C37}"/>
              </a:ext>
            </a:extLst>
          </p:cNvPr>
          <p:cNvSpPr txBox="1"/>
          <p:nvPr/>
        </p:nvSpPr>
        <p:spPr>
          <a:xfrm>
            <a:off x="11672568" y="6082137"/>
            <a:ext cx="1160574" cy="28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FFFFFF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defTabSz="2435047">
              <a:spcBef>
                <a:spcPts val="0"/>
              </a:spcBef>
            </a:pPr>
            <a:r>
              <a:rPr sz="1860" dirty="0"/>
              <a:t>AI Engineer </a:t>
            </a:r>
          </a:p>
        </p:txBody>
      </p:sp>
      <p:pic>
        <p:nvPicPr>
          <p:cNvPr id="498" name="Picture 497" descr="A blue rectangle with a white background&#10;&#10;AI-generated content may be incorrect.">
            <a:extLst>
              <a:ext uri="{FF2B5EF4-FFF2-40B4-BE49-F238E27FC236}">
                <a16:creationId xmlns:a16="http://schemas.microsoft.com/office/drawing/2014/main" id="{6DF9DA66-1189-20F8-A492-4E50F7364B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9164395" y="2973476"/>
            <a:ext cx="3450138" cy="3459060"/>
          </a:xfrm>
          <a:prstGeom prst="roundRect">
            <a:avLst/>
          </a:prstGeom>
        </p:spPr>
      </p:pic>
      <p:sp>
        <p:nvSpPr>
          <p:cNvPr id="12" name="Valentine Anantharaj, PhD">
            <a:extLst>
              <a:ext uri="{FF2B5EF4-FFF2-40B4-BE49-F238E27FC236}">
                <a16:creationId xmlns:a16="http://schemas.microsoft.com/office/drawing/2014/main" id="{7F67B147-427B-4785-7F8E-0F0D05D39D1F}"/>
              </a:ext>
            </a:extLst>
          </p:cNvPr>
          <p:cNvSpPr txBox="1"/>
          <p:nvPr/>
        </p:nvSpPr>
        <p:spPr>
          <a:xfrm>
            <a:off x="19690560" y="5712494"/>
            <a:ext cx="2566408" cy="286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400">
                <a:solidFill>
                  <a:srgbClr val="FFFFFF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defTabSz="2435047">
              <a:spcBef>
                <a:spcPts val="0"/>
              </a:spcBef>
            </a:pPr>
            <a:r>
              <a:rPr sz="1860" dirty="0"/>
              <a:t>Valentine Anantharaj, PhD</a:t>
            </a:r>
          </a:p>
        </p:txBody>
      </p:sp>
      <p:sp>
        <p:nvSpPr>
          <p:cNvPr id="13" name="Staff Scientist, ORNL">
            <a:extLst>
              <a:ext uri="{FF2B5EF4-FFF2-40B4-BE49-F238E27FC236}">
                <a16:creationId xmlns:a16="http://schemas.microsoft.com/office/drawing/2014/main" id="{957EB110-0B72-D4ED-A5DA-7FCC28D6C139}"/>
              </a:ext>
            </a:extLst>
          </p:cNvPr>
          <p:cNvSpPr txBox="1"/>
          <p:nvPr/>
        </p:nvSpPr>
        <p:spPr>
          <a:xfrm>
            <a:off x="20179987" y="6118330"/>
            <a:ext cx="1981312" cy="286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400">
                <a:solidFill>
                  <a:srgbClr val="FFFFFF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defTabSz="2435047">
              <a:spcBef>
                <a:spcPts val="0"/>
              </a:spcBef>
            </a:pPr>
            <a:r>
              <a:rPr sz="1860" dirty="0"/>
              <a:t>Staff Scientist, ORNL</a:t>
            </a:r>
          </a:p>
        </p:txBody>
      </p:sp>
    </p:spTree>
    <p:extLst>
      <p:ext uri="{BB962C8B-B14F-4D97-AF65-F5344CB8AC3E}">
        <p14:creationId xmlns:p14="http://schemas.microsoft.com/office/powerpoint/2010/main" val="260309818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>
          <a:extLst>
            <a:ext uri="{FF2B5EF4-FFF2-40B4-BE49-F238E27FC236}">
              <a16:creationId xmlns:a16="http://schemas.microsoft.com/office/drawing/2014/main" id="{48BE0C72-60ED-DA43-2094-2CBA623A9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3" descr="0779185e-f530-452c-ad7d-34624901a8b5 1">
            <a:extLst>
              <a:ext uri="{FF2B5EF4-FFF2-40B4-BE49-F238E27FC236}">
                <a16:creationId xmlns:a16="http://schemas.microsoft.com/office/drawing/2014/main" id="{9A6AB19A-3704-3F9F-700E-C0EAFB88466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02029" y="992677"/>
            <a:ext cx="1795598" cy="733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3" descr="Frame 13">
            <a:extLst>
              <a:ext uri="{FF2B5EF4-FFF2-40B4-BE49-F238E27FC236}">
                <a16:creationId xmlns:a16="http://schemas.microsoft.com/office/drawing/2014/main" id="{913451F5-5C72-5A6D-8D7A-047FE5BDF8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3223" y="878876"/>
            <a:ext cx="4270333" cy="10520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89;p8">
            <a:extLst>
              <a:ext uri="{FF2B5EF4-FFF2-40B4-BE49-F238E27FC236}">
                <a16:creationId xmlns:a16="http://schemas.microsoft.com/office/drawing/2014/main" id="{BFEF9D87-D589-3E65-3C86-60F7D6832C6B}"/>
              </a:ext>
            </a:extLst>
          </p:cNvPr>
          <p:cNvSpPr/>
          <p:nvPr/>
        </p:nvSpPr>
        <p:spPr>
          <a:xfrm>
            <a:off x="19051" y="2487237"/>
            <a:ext cx="24364949" cy="9814940"/>
          </a:xfrm>
          <a:prstGeom prst="roundRect">
            <a:avLst>
              <a:gd name="adj" fmla="val 3231"/>
            </a:avLst>
          </a:prstGeom>
          <a:solidFill>
            <a:srgbClr val="E8F4F9">
              <a:alpha val="49803"/>
            </a:srgbClr>
          </a:solidFill>
          <a:ln>
            <a:noFill/>
          </a:ln>
        </p:spPr>
        <p:txBody>
          <a:bodyPr spcFirstLastPara="1" wrap="square" lIns="45570" tIns="45570" rIns="45570" bIns="45570" anchor="t" anchorCtr="0">
            <a:noAutofit/>
          </a:bodyPr>
          <a:lstStyle/>
          <a:p>
            <a:pPr marL="0" marR="0" lvl="0" indent="0" algn="l" defTabSz="1217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endParaRPr kumimoji="0" sz="1598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er Regular"/>
              <a:ea typeface="Calibri"/>
              <a:cs typeface="Calibri"/>
              <a:sym typeface="Calibri"/>
            </a:endParaRPr>
          </a:p>
        </p:txBody>
      </p:sp>
      <p:grpSp>
        <p:nvGrpSpPr>
          <p:cNvPr id="4" name="Google Shape;696;p8">
            <a:extLst>
              <a:ext uri="{FF2B5EF4-FFF2-40B4-BE49-F238E27FC236}">
                <a16:creationId xmlns:a16="http://schemas.microsoft.com/office/drawing/2014/main" id="{C74FED3E-76E2-81BA-4CDD-85837EB739EF}"/>
              </a:ext>
            </a:extLst>
          </p:cNvPr>
          <p:cNvGrpSpPr/>
          <p:nvPr/>
        </p:nvGrpSpPr>
        <p:grpSpPr>
          <a:xfrm>
            <a:off x="839291" y="5127303"/>
            <a:ext cx="2011376" cy="4500885"/>
            <a:chOff x="0" y="0"/>
            <a:chExt cx="1606196" cy="3380352"/>
          </a:xfrm>
        </p:grpSpPr>
        <p:sp>
          <p:nvSpPr>
            <p:cNvPr id="5" name="Google Shape;697;p8">
              <a:extLst>
                <a:ext uri="{FF2B5EF4-FFF2-40B4-BE49-F238E27FC236}">
                  <a16:creationId xmlns:a16="http://schemas.microsoft.com/office/drawing/2014/main" id="{294F8D1F-5D18-D499-14BF-CA787F9BC390}"/>
                </a:ext>
              </a:extLst>
            </p:cNvPr>
            <p:cNvSpPr txBox="1"/>
            <p:nvPr/>
          </p:nvSpPr>
          <p:spPr>
            <a:xfrm>
              <a:off x="0" y="64115"/>
              <a:ext cx="977399" cy="4000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1217524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E73"/>
                </a:buClr>
                <a:buSzPts val="2000"/>
                <a:buFontTx/>
                <a:buNone/>
                <a:tabLst/>
                <a:defRPr/>
              </a:pPr>
              <a:r>
                <a:rPr kumimoji="0" lang="en-US" sz="2663" b="0" i="0" u="none" strike="noStrike" kern="0" cap="none" spc="0" normalizeH="0" baseline="0" noProof="0">
                  <a:ln>
                    <a:noFill/>
                  </a:ln>
                  <a:solidFill>
                    <a:srgbClr val="004E73"/>
                  </a:solidFill>
                  <a:effectLst/>
                  <a:uLnTx/>
                  <a:uFillTx/>
                  <a:latin typeface="Camber Regular"/>
                  <a:ea typeface="Arial"/>
                  <a:cs typeface="Arial"/>
                  <a:sym typeface="Arial"/>
                </a:rPr>
                <a:t>ERA 5</a:t>
              </a:r>
              <a:endParaRPr kumimoji="0" sz="18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er Regular"/>
                <a:cs typeface="Arial"/>
                <a:sym typeface="Arial"/>
              </a:endParaRPr>
            </a:p>
          </p:txBody>
        </p:sp>
        <p:sp>
          <p:nvSpPr>
            <p:cNvPr id="6" name="Google Shape;698;p8">
              <a:extLst>
                <a:ext uri="{FF2B5EF4-FFF2-40B4-BE49-F238E27FC236}">
                  <a16:creationId xmlns:a16="http://schemas.microsoft.com/office/drawing/2014/main" id="{0958161A-7908-A5EA-73B9-B3538B93CF0F}"/>
                </a:ext>
              </a:extLst>
            </p:cNvPr>
            <p:cNvSpPr txBox="1"/>
            <p:nvPr/>
          </p:nvSpPr>
          <p:spPr>
            <a:xfrm>
              <a:off x="0" y="1530755"/>
              <a:ext cx="977399" cy="4000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1217524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E73"/>
                </a:buClr>
                <a:buSzPts val="2000"/>
                <a:buFontTx/>
                <a:buNone/>
                <a:tabLst/>
                <a:defRPr/>
              </a:pPr>
              <a:r>
                <a:rPr kumimoji="0" lang="en-US" sz="2663" b="0" i="0" u="none" strike="noStrike" kern="0" cap="none" spc="0" normalizeH="0" baseline="0" noProof="0">
                  <a:ln>
                    <a:noFill/>
                  </a:ln>
                  <a:solidFill>
                    <a:srgbClr val="004E73"/>
                  </a:solidFill>
                  <a:effectLst/>
                  <a:uLnTx/>
                  <a:uFillTx/>
                  <a:latin typeface="Camber Regular"/>
                  <a:ea typeface="Arial"/>
                  <a:cs typeface="Arial"/>
                  <a:sym typeface="Arial"/>
                </a:rPr>
                <a:t>HRRR</a:t>
              </a:r>
              <a:endParaRPr kumimoji="0" sz="18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er Regular"/>
                <a:cs typeface="Arial"/>
                <a:sym typeface="Arial"/>
              </a:endParaRPr>
            </a:p>
          </p:txBody>
        </p:sp>
        <p:sp>
          <p:nvSpPr>
            <p:cNvPr id="7" name="Google Shape;699;p8">
              <a:extLst>
                <a:ext uri="{FF2B5EF4-FFF2-40B4-BE49-F238E27FC236}">
                  <a16:creationId xmlns:a16="http://schemas.microsoft.com/office/drawing/2014/main" id="{C6D6E206-0440-C704-232E-DC8B044085A1}"/>
                </a:ext>
              </a:extLst>
            </p:cNvPr>
            <p:cNvSpPr txBox="1"/>
            <p:nvPr/>
          </p:nvSpPr>
          <p:spPr>
            <a:xfrm>
              <a:off x="0" y="2957757"/>
              <a:ext cx="977399" cy="4000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1217524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E73"/>
                </a:buClr>
                <a:buSzPts val="2000"/>
                <a:buFontTx/>
                <a:buNone/>
                <a:tabLst/>
                <a:defRPr/>
              </a:pPr>
              <a:r>
                <a:rPr kumimoji="0" lang="en-US" sz="2663" b="0" i="0" u="none" strike="noStrike" kern="0" cap="none" spc="0" normalizeH="0" baseline="0" noProof="0">
                  <a:ln>
                    <a:noFill/>
                  </a:ln>
                  <a:solidFill>
                    <a:srgbClr val="004E73"/>
                  </a:solidFill>
                  <a:effectLst/>
                  <a:uLnTx/>
                  <a:uFillTx/>
                  <a:latin typeface="Camber Regular"/>
                  <a:ea typeface="Arial"/>
                  <a:cs typeface="Arial"/>
                  <a:sym typeface="Arial"/>
                </a:rPr>
                <a:t>NCEI</a:t>
              </a:r>
              <a:endParaRPr kumimoji="0" sz="18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er Regular"/>
                <a:cs typeface="Arial"/>
                <a:sym typeface="Arial"/>
              </a:endParaRPr>
            </a:p>
          </p:txBody>
        </p:sp>
        <p:pic>
          <p:nvPicPr>
            <p:cNvPr id="8" name="Google Shape;700;p8" descr="Group 48095623.png">
              <a:extLst>
                <a:ext uri="{FF2B5EF4-FFF2-40B4-BE49-F238E27FC236}">
                  <a16:creationId xmlns:a16="http://schemas.microsoft.com/office/drawing/2014/main" id="{785F738E-DF04-7942-5686-2E57C829CCD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2180" y="0"/>
              <a:ext cx="594016" cy="47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01;p8" descr="Group 48095623.png">
              <a:extLst>
                <a:ext uri="{FF2B5EF4-FFF2-40B4-BE49-F238E27FC236}">
                  <a16:creationId xmlns:a16="http://schemas.microsoft.com/office/drawing/2014/main" id="{D0F51A72-3005-159F-606D-51D0FF69280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2180" y="1476586"/>
              <a:ext cx="594016" cy="4772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702;p8" descr="Group 48095623.png">
              <a:extLst>
                <a:ext uri="{FF2B5EF4-FFF2-40B4-BE49-F238E27FC236}">
                  <a16:creationId xmlns:a16="http://schemas.microsoft.com/office/drawing/2014/main" id="{ED580474-F100-C51F-34D8-DA0980D2097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2180" y="2903152"/>
              <a:ext cx="594016" cy="47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oogle Shape;703;p8">
            <a:extLst>
              <a:ext uri="{FF2B5EF4-FFF2-40B4-BE49-F238E27FC236}">
                <a16:creationId xmlns:a16="http://schemas.microsoft.com/office/drawing/2014/main" id="{E14515F3-14D7-46AC-59F6-C3BC1D249995}"/>
              </a:ext>
            </a:extLst>
          </p:cNvPr>
          <p:cNvGrpSpPr/>
          <p:nvPr/>
        </p:nvGrpSpPr>
        <p:grpSpPr>
          <a:xfrm>
            <a:off x="10579827" y="3685802"/>
            <a:ext cx="2331084" cy="1339087"/>
            <a:chOff x="0" y="0"/>
            <a:chExt cx="1861500" cy="1005710"/>
          </a:xfrm>
        </p:grpSpPr>
        <p:sp>
          <p:nvSpPr>
            <p:cNvPr id="12" name="Google Shape;704;p8">
              <a:extLst>
                <a:ext uri="{FF2B5EF4-FFF2-40B4-BE49-F238E27FC236}">
                  <a16:creationId xmlns:a16="http://schemas.microsoft.com/office/drawing/2014/main" id="{33905645-810F-172B-9CE3-264A6DE48E75}"/>
                </a:ext>
              </a:extLst>
            </p:cNvPr>
            <p:cNvSpPr txBox="1"/>
            <p:nvPr/>
          </p:nvSpPr>
          <p:spPr>
            <a:xfrm>
              <a:off x="0" y="0"/>
              <a:ext cx="1861500" cy="4000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1217524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E73"/>
                </a:buClr>
                <a:buSzPts val="2000"/>
                <a:buFontTx/>
                <a:buNone/>
                <a:tabLst/>
                <a:defRPr/>
              </a:pPr>
              <a:r>
                <a:rPr kumimoji="0" lang="en-US" sz="2663" b="0" i="0" u="none" strike="noStrike" kern="0" cap="none" spc="0" normalizeH="0" baseline="0" noProof="0" dirty="0">
                  <a:ln>
                    <a:noFill/>
                  </a:ln>
                  <a:solidFill>
                    <a:srgbClr val="004E73"/>
                  </a:solidFill>
                  <a:effectLst/>
                  <a:uLnTx/>
                  <a:uFillTx/>
                  <a:latin typeface="Camber Regular"/>
                  <a:ea typeface="Arial"/>
                  <a:cs typeface="Arial"/>
                  <a:sym typeface="Arial"/>
                </a:rPr>
                <a:t>Climate model</a:t>
              </a:r>
              <a:endParaRPr kumimoji="0" sz="18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er Regular"/>
                <a:cs typeface="Arial"/>
                <a:sym typeface="Arial"/>
              </a:endParaRPr>
            </a:p>
          </p:txBody>
        </p:sp>
        <p:pic>
          <p:nvPicPr>
            <p:cNvPr id="13" name="Google Shape;705;p8" descr="earth 1.png">
              <a:extLst>
                <a:ext uri="{FF2B5EF4-FFF2-40B4-BE49-F238E27FC236}">
                  <a16:creationId xmlns:a16="http://schemas.microsoft.com/office/drawing/2014/main" id="{F40BA735-E6D5-564F-6E34-173AB905497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06973" y="436028"/>
              <a:ext cx="569683" cy="5696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Google Shape;708;p8" descr="mid.png">
            <a:extLst>
              <a:ext uri="{FF2B5EF4-FFF2-40B4-BE49-F238E27FC236}">
                <a16:creationId xmlns:a16="http://schemas.microsoft.com/office/drawing/2014/main" id="{65D788DB-5829-0930-21FD-504AF9B65CD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99834" y="6473610"/>
            <a:ext cx="1562511" cy="18230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709;p8">
            <a:extLst>
              <a:ext uri="{FF2B5EF4-FFF2-40B4-BE49-F238E27FC236}">
                <a16:creationId xmlns:a16="http://schemas.microsoft.com/office/drawing/2014/main" id="{B974FD0C-86E3-B28B-AB4E-C25AEA231DD4}"/>
              </a:ext>
            </a:extLst>
          </p:cNvPr>
          <p:cNvCxnSpPr/>
          <p:nvPr/>
        </p:nvCxnSpPr>
        <p:spPr>
          <a:xfrm rot="10800000">
            <a:off x="11708533" y="5249988"/>
            <a:ext cx="0" cy="1396460"/>
          </a:xfrm>
          <a:prstGeom prst="straightConnector1">
            <a:avLst/>
          </a:prstGeom>
          <a:noFill/>
          <a:ln w="9525" cap="flat" cmpd="sng">
            <a:solidFill>
              <a:srgbClr val="476D8A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18" name="Google Shape;710;p8">
            <a:extLst>
              <a:ext uri="{FF2B5EF4-FFF2-40B4-BE49-F238E27FC236}">
                <a16:creationId xmlns:a16="http://schemas.microsoft.com/office/drawing/2014/main" id="{41BED733-E64B-2025-00FB-B806E3C9869E}"/>
              </a:ext>
            </a:extLst>
          </p:cNvPr>
          <p:cNvGrpSpPr/>
          <p:nvPr/>
        </p:nvGrpSpPr>
        <p:grpSpPr>
          <a:xfrm>
            <a:off x="3132074" y="5533287"/>
            <a:ext cx="7892996" cy="4269861"/>
            <a:chOff x="0" y="-1"/>
            <a:chExt cx="6302997" cy="3206843"/>
          </a:xfrm>
        </p:grpSpPr>
        <p:sp>
          <p:nvSpPr>
            <p:cNvPr id="19" name="Google Shape;711;p8">
              <a:extLst>
                <a:ext uri="{FF2B5EF4-FFF2-40B4-BE49-F238E27FC236}">
                  <a16:creationId xmlns:a16="http://schemas.microsoft.com/office/drawing/2014/main" id="{1DB3BEA7-BABD-B8E6-7E64-AC0D4801AAF4}"/>
                </a:ext>
              </a:extLst>
            </p:cNvPr>
            <p:cNvSpPr txBox="1"/>
            <p:nvPr/>
          </p:nvSpPr>
          <p:spPr>
            <a:xfrm>
              <a:off x="289278" y="73038"/>
              <a:ext cx="2307900" cy="2782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1217524" rtl="0" eaLnBrk="1" fontAlgn="auto" latinLnBrk="0" hangingPunct="1">
                <a:lnSpc>
                  <a:spcPct val="112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B3B3B"/>
                </a:buClr>
                <a:buSzPts val="1600"/>
                <a:buFontTx/>
                <a:buNone/>
                <a:tabLst/>
                <a:defRPr/>
              </a:pPr>
              <a:r>
                <a:rPr kumimoji="0" lang="en-US" sz="2130" b="0" i="0" u="none" strike="noStrike" kern="0" cap="none" spc="0" normalizeH="0" baseline="0" noProof="0" dirty="0">
                  <a:ln>
                    <a:noFill/>
                  </a:ln>
                  <a:solidFill>
                    <a:srgbClr val="3B3B3B"/>
                  </a:solidFill>
                  <a:effectLst/>
                  <a:uLnTx/>
                  <a:uFillTx/>
                  <a:latin typeface="Camber Regular"/>
                  <a:ea typeface="Arial"/>
                  <a:cs typeface="Arial"/>
                  <a:sym typeface="Arial"/>
                </a:rPr>
                <a:t>Temperature. Pressure.</a:t>
              </a:r>
              <a:endParaRPr kumimoji="0" sz="18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er Regular"/>
                <a:cs typeface="Arial"/>
                <a:sym typeface="Arial"/>
              </a:endParaRPr>
            </a:p>
          </p:txBody>
        </p:sp>
        <p:sp>
          <p:nvSpPr>
            <p:cNvPr id="20" name="Google Shape;712;p8">
              <a:extLst>
                <a:ext uri="{FF2B5EF4-FFF2-40B4-BE49-F238E27FC236}">
                  <a16:creationId xmlns:a16="http://schemas.microsoft.com/office/drawing/2014/main" id="{75F15BCE-DE3C-041A-9390-3C256A47A7E8}"/>
                </a:ext>
              </a:extLst>
            </p:cNvPr>
            <p:cNvSpPr txBox="1"/>
            <p:nvPr/>
          </p:nvSpPr>
          <p:spPr>
            <a:xfrm>
              <a:off x="289278" y="1503539"/>
              <a:ext cx="2564699" cy="2782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1217524" rtl="0" eaLnBrk="1" fontAlgn="auto" latinLnBrk="0" hangingPunct="1">
                <a:lnSpc>
                  <a:spcPct val="112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B3B3B"/>
                </a:buClr>
                <a:buSzPts val="1600"/>
                <a:buFontTx/>
                <a:buNone/>
                <a:tabLst/>
                <a:defRPr/>
              </a:pPr>
              <a:r>
                <a:rPr kumimoji="0" lang="en-US" sz="2130" b="0" i="0" u="none" strike="noStrike" kern="0" cap="none" spc="0" normalizeH="0" baseline="0" noProof="0">
                  <a:ln>
                    <a:noFill/>
                  </a:ln>
                  <a:solidFill>
                    <a:srgbClr val="3B3B3B"/>
                  </a:solidFill>
                  <a:effectLst/>
                  <a:uLnTx/>
                  <a:uFillTx/>
                  <a:latin typeface="Camber Regular"/>
                  <a:ea typeface="Arial"/>
                  <a:cs typeface="Arial"/>
                  <a:sym typeface="Arial"/>
                </a:rPr>
                <a:t>Wind speed. Precipitation.</a:t>
              </a:r>
              <a:endParaRPr kumimoji="0" sz="18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er Regular"/>
                <a:cs typeface="Arial"/>
                <a:sym typeface="Arial"/>
              </a:endParaRPr>
            </a:p>
          </p:txBody>
        </p:sp>
        <p:sp>
          <p:nvSpPr>
            <p:cNvPr id="21" name="Google Shape;713;p8">
              <a:extLst>
                <a:ext uri="{FF2B5EF4-FFF2-40B4-BE49-F238E27FC236}">
                  <a16:creationId xmlns:a16="http://schemas.microsoft.com/office/drawing/2014/main" id="{9326E635-C870-6C87-2A6D-45458F4C9F67}"/>
                </a:ext>
              </a:extLst>
            </p:cNvPr>
            <p:cNvSpPr txBox="1"/>
            <p:nvPr/>
          </p:nvSpPr>
          <p:spPr>
            <a:xfrm>
              <a:off x="289278" y="2928640"/>
              <a:ext cx="1937100" cy="2782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1217524" rtl="0" eaLnBrk="1" fontAlgn="auto" latinLnBrk="0" hangingPunct="1">
                <a:lnSpc>
                  <a:spcPct val="112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B3B3B"/>
                </a:buClr>
                <a:buSzPts val="1600"/>
                <a:buFontTx/>
                <a:buNone/>
                <a:tabLst/>
                <a:defRPr/>
              </a:pPr>
              <a:r>
                <a:rPr kumimoji="0" lang="en-US" sz="2130" b="0" i="0" u="none" strike="noStrike" kern="0" cap="none" spc="0" normalizeH="0" baseline="0" noProof="0">
                  <a:ln>
                    <a:noFill/>
                  </a:ln>
                  <a:solidFill>
                    <a:srgbClr val="3B3B3B"/>
                  </a:solidFill>
                  <a:effectLst/>
                  <a:uLnTx/>
                  <a:uFillTx/>
                  <a:latin typeface="Camber Regular"/>
                  <a:ea typeface="Arial"/>
                  <a:cs typeface="Arial"/>
                  <a:sym typeface="Arial"/>
                </a:rPr>
                <a:t>Event Specific Data</a:t>
              </a:r>
              <a:endParaRPr kumimoji="0" sz="18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er Regular"/>
                <a:cs typeface="Arial"/>
                <a:sym typeface="Arial"/>
              </a:endParaRPr>
            </a:p>
          </p:txBody>
        </p:sp>
        <p:sp>
          <p:nvSpPr>
            <p:cNvPr id="22" name="Google Shape;714;p8">
              <a:extLst>
                <a:ext uri="{FF2B5EF4-FFF2-40B4-BE49-F238E27FC236}">
                  <a16:creationId xmlns:a16="http://schemas.microsoft.com/office/drawing/2014/main" id="{132982F0-EFEF-030B-F03D-24B29A1AEF3D}"/>
                </a:ext>
              </a:extLst>
            </p:cNvPr>
            <p:cNvSpPr/>
            <p:nvPr/>
          </p:nvSpPr>
          <p:spPr>
            <a:xfrm>
              <a:off x="6284" y="-1"/>
              <a:ext cx="6296713" cy="1150481"/>
            </a:xfrm>
            <a:custGeom>
              <a:avLst/>
              <a:gdLst/>
              <a:ahLst/>
              <a:cxnLst/>
              <a:rect l="l" t="t" r="r" b="b"/>
              <a:pathLst>
                <a:path w="21600" h="21592" extrusionOk="0">
                  <a:moveTo>
                    <a:pt x="0" y="1"/>
                  </a:moveTo>
                  <a:lnTo>
                    <a:pt x="16073" y="1"/>
                  </a:lnTo>
                  <a:cubicBezTo>
                    <a:pt x="16117" y="-8"/>
                    <a:pt x="16158" y="98"/>
                    <a:pt x="16185" y="285"/>
                  </a:cubicBezTo>
                  <a:cubicBezTo>
                    <a:pt x="16208" y="447"/>
                    <a:pt x="16217" y="652"/>
                    <a:pt x="16223" y="854"/>
                  </a:cubicBezTo>
                  <a:cubicBezTo>
                    <a:pt x="16229" y="1066"/>
                    <a:pt x="16231" y="1279"/>
                    <a:pt x="16231" y="1493"/>
                  </a:cubicBezTo>
                  <a:lnTo>
                    <a:pt x="16220" y="20648"/>
                  </a:lnTo>
                  <a:cubicBezTo>
                    <a:pt x="16216" y="20997"/>
                    <a:pt x="16251" y="21325"/>
                    <a:pt x="16309" y="21477"/>
                  </a:cubicBezTo>
                  <a:cubicBezTo>
                    <a:pt x="16350" y="21586"/>
                    <a:pt x="16396" y="21586"/>
                    <a:pt x="16441" y="21587"/>
                  </a:cubicBezTo>
                  <a:cubicBezTo>
                    <a:pt x="16479" y="21588"/>
                    <a:pt x="16518" y="21590"/>
                    <a:pt x="16557" y="21592"/>
                  </a:cubicBezTo>
                  <a:lnTo>
                    <a:pt x="21600" y="21592"/>
                  </a:lnTo>
                </a:path>
              </a:pathLst>
            </a:custGeom>
            <a:noFill/>
            <a:ln w="9525" cap="flat" cmpd="sng">
              <a:solidFill>
                <a:srgbClr val="476D8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570" tIns="45570" rIns="45570" bIns="45570" anchor="t" anchorCtr="0">
              <a:noAutofit/>
            </a:bodyPr>
            <a:lstStyle/>
            <a:p>
              <a:pPr marL="0" marR="0" lvl="0" indent="0" algn="l" defTabSz="1217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endParaRPr kumimoji="0" sz="15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er Regular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715;p8">
              <a:extLst>
                <a:ext uri="{FF2B5EF4-FFF2-40B4-BE49-F238E27FC236}">
                  <a16:creationId xmlns:a16="http://schemas.microsoft.com/office/drawing/2014/main" id="{9C3F6C42-647D-9C0F-021E-DEFF5DD2B07E}"/>
                </a:ext>
              </a:extLst>
            </p:cNvPr>
            <p:cNvSpPr/>
            <p:nvPr/>
          </p:nvSpPr>
          <p:spPr>
            <a:xfrm rot="10800000" flipH="1">
              <a:off x="2027" y="1696867"/>
              <a:ext cx="6296713" cy="1150481"/>
            </a:xfrm>
            <a:custGeom>
              <a:avLst/>
              <a:gdLst/>
              <a:ahLst/>
              <a:cxnLst/>
              <a:rect l="l" t="t" r="r" b="b"/>
              <a:pathLst>
                <a:path w="21600" h="21592" extrusionOk="0">
                  <a:moveTo>
                    <a:pt x="0" y="1"/>
                  </a:moveTo>
                  <a:lnTo>
                    <a:pt x="16073" y="1"/>
                  </a:lnTo>
                  <a:cubicBezTo>
                    <a:pt x="16117" y="-8"/>
                    <a:pt x="16158" y="98"/>
                    <a:pt x="16185" y="285"/>
                  </a:cubicBezTo>
                  <a:cubicBezTo>
                    <a:pt x="16208" y="447"/>
                    <a:pt x="16217" y="652"/>
                    <a:pt x="16223" y="854"/>
                  </a:cubicBezTo>
                  <a:cubicBezTo>
                    <a:pt x="16229" y="1066"/>
                    <a:pt x="16231" y="1279"/>
                    <a:pt x="16231" y="1493"/>
                  </a:cubicBezTo>
                  <a:lnTo>
                    <a:pt x="16220" y="20648"/>
                  </a:lnTo>
                  <a:cubicBezTo>
                    <a:pt x="16216" y="20997"/>
                    <a:pt x="16251" y="21325"/>
                    <a:pt x="16309" y="21477"/>
                  </a:cubicBezTo>
                  <a:cubicBezTo>
                    <a:pt x="16350" y="21586"/>
                    <a:pt x="16396" y="21586"/>
                    <a:pt x="16441" y="21587"/>
                  </a:cubicBezTo>
                  <a:cubicBezTo>
                    <a:pt x="16479" y="21588"/>
                    <a:pt x="16518" y="21590"/>
                    <a:pt x="16557" y="21592"/>
                  </a:cubicBezTo>
                  <a:lnTo>
                    <a:pt x="21600" y="21592"/>
                  </a:lnTo>
                </a:path>
              </a:pathLst>
            </a:custGeom>
            <a:noFill/>
            <a:ln w="9525" cap="flat" cmpd="sng">
              <a:solidFill>
                <a:srgbClr val="476D8A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reflection stA="0" endPos="40000" sy="-100000" algn="bl" rotWithShape="0"/>
            </a:effectLst>
          </p:spPr>
          <p:txBody>
            <a:bodyPr spcFirstLastPara="1" wrap="square" lIns="45570" tIns="45570" rIns="45570" bIns="45570" anchor="t" anchorCtr="0">
              <a:noAutofit/>
            </a:bodyPr>
            <a:lstStyle/>
            <a:p>
              <a:pPr marL="0" marR="0" lvl="0" indent="0" algn="l" defTabSz="1217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endParaRPr kumimoji="0" sz="15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er Regular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" name="Google Shape;716;p8">
              <a:extLst>
                <a:ext uri="{FF2B5EF4-FFF2-40B4-BE49-F238E27FC236}">
                  <a16:creationId xmlns:a16="http://schemas.microsoft.com/office/drawing/2014/main" id="{CBC81E7C-A2F5-66FD-A437-F325CF686945}"/>
                </a:ext>
              </a:extLst>
            </p:cNvPr>
            <p:cNvCxnSpPr/>
            <p:nvPr/>
          </p:nvCxnSpPr>
          <p:spPr>
            <a:xfrm>
              <a:off x="0" y="1417728"/>
              <a:ext cx="6300767" cy="1"/>
            </a:xfrm>
            <a:prstGeom prst="straightConnector1">
              <a:avLst/>
            </a:prstGeom>
            <a:noFill/>
            <a:ln w="9525" cap="flat" cmpd="sng">
              <a:solidFill>
                <a:srgbClr val="476D8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6" name="Google Shape;718;p8">
            <a:extLst>
              <a:ext uri="{FF2B5EF4-FFF2-40B4-BE49-F238E27FC236}">
                <a16:creationId xmlns:a16="http://schemas.microsoft.com/office/drawing/2014/main" id="{DE4A23F7-4C3A-28D0-8F36-B4090CE9B3F6}"/>
              </a:ext>
            </a:extLst>
          </p:cNvPr>
          <p:cNvSpPr txBox="1"/>
          <p:nvPr/>
        </p:nvSpPr>
        <p:spPr>
          <a:xfrm>
            <a:off x="16456130" y="6058343"/>
            <a:ext cx="2682234" cy="391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7524" rtl="0" eaLnBrk="1" fontAlgn="auto" latinLnBrk="0" hangingPunct="1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Tx/>
              <a:buNone/>
              <a:tabLst/>
              <a:defRPr/>
            </a:pPr>
            <a:r>
              <a:rPr kumimoji="0" lang="en-US" sz="2397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er Regular"/>
                <a:ea typeface="Arial"/>
                <a:cs typeface="Arial"/>
                <a:sym typeface="Arial"/>
              </a:rPr>
              <a:t>Weather Forecasting</a:t>
            </a:r>
            <a:endParaRPr kumimoji="0" sz="18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er Regular"/>
              <a:cs typeface="Arial"/>
              <a:sym typeface="Arial"/>
            </a:endParaRPr>
          </a:p>
        </p:txBody>
      </p:sp>
      <p:sp>
        <p:nvSpPr>
          <p:cNvPr id="27" name="Google Shape;719;p8">
            <a:extLst>
              <a:ext uri="{FF2B5EF4-FFF2-40B4-BE49-F238E27FC236}">
                <a16:creationId xmlns:a16="http://schemas.microsoft.com/office/drawing/2014/main" id="{46D5CC8B-348C-9711-4F86-E1C08EA7E4E9}"/>
              </a:ext>
            </a:extLst>
          </p:cNvPr>
          <p:cNvSpPr txBox="1"/>
          <p:nvPr/>
        </p:nvSpPr>
        <p:spPr>
          <a:xfrm>
            <a:off x="16190656" y="7937897"/>
            <a:ext cx="3452548" cy="391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7524" rtl="0" eaLnBrk="1" fontAlgn="auto" latinLnBrk="0" hangingPunct="1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Tx/>
              <a:buNone/>
              <a:tabLst/>
              <a:defRPr/>
            </a:pPr>
            <a:r>
              <a:rPr kumimoji="0" lang="en-US" sz="2397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er Regular"/>
                <a:ea typeface="Arial"/>
                <a:cs typeface="Arial"/>
                <a:sym typeface="Arial"/>
              </a:rPr>
              <a:t>Climate Assessment</a:t>
            </a:r>
            <a:endParaRPr kumimoji="0" sz="18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er Regular"/>
              <a:cs typeface="Arial"/>
              <a:sym typeface="Arial"/>
            </a:endParaRPr>
          </a:p>
        </p:txBody>
      </p:sp>
      <p:sp>
        <p:nvSpPr>
          <p:cNvPr id="28" name="Google Shape;720;p8">
            <a:extLst>
              <a:ext uri="{FF2B5EF4-FFF2-40B4-BE49-F238E27FC236}">
                <a16:creationId xmlns:a16="http://schemas.microsoft.com/office/drawing/2014/main" id="{6628FB49-4C10-DA53-8EB5-2C2E6F62BA94}"/>
              </a:ext>
            </a:extLst>
          </p:cNvPr>
          <p:cNvSpPr txBox="1"/>
          <p:nvPr/>
        </p:nvSpPr>
        <p:spPr>
          <a:xfrm>
            <a:off x="16630650" y="10103201"/>
            <a:ext cx="2507714" cy="391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7524" rtl="0" eaLnBrk="1" fontAlgn="auto" latinLnBrk="0" hangingPunct="1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Tx/>
              <a:buNone/>
              <a:tabLst/>
              <a:defRPr/>
            </a:pPr>
            <a:r>
              <a:rPr kumimoji="0" lang="en-US" sz="2397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er Regular"/>
                <a:ea typeface="Arial"/>
                <a:cs typeface="Arial"/>
                <a:sym typeface="Arial"/>
              </a:rPr>
              <a:t>Downscaling</a:t>
            </a:r>
            <a:endParaRPr kumimoji="0" sz="18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er Regular"/>
              <a:cs typeface="Arial"/>
              <a:sym typeface="Arial"/>
            </a:endParaRPr>
          </a:p>
        </p:txBody>
      </p:sp>
      <p:grpSp>
        <p:nvGrpSpPr>
          <p:cNvPr id="29" name="Google Shape;721;p8">
            <a:extLst>
              <a:ext uri="{FF2B5EF4-FFF2-40B4-BE49-F238E27FC236}">
                <a16:creationId xmlns:a16="http://schemas.microsoft.com/office/drawing/2014/main" id="{DC3620E3-AE7D-18F5-AF65-2538590A2C35}"/>
              </a:ext>
            </a:extLst>
          </p:cNvPr>
          <p:cNvGrpSpPr/>
          <p:nvPr/>
        </p:nvGrpSpPr>
        <p:grpSpPr>
          <a:xfrm>
            <a:off x="17494189" y="9205704"/>
            <a:ext cx="714043" cy="759215"/>
            <a:chOff x="0" y="0"/>
            <a:chExt cx="570201" cy="570201"/>
          </a:xfrm>
        </p:grpSpPr>
        <p:sp>
          <p:nvSpPr>
            <p:cNvPr id="38" name="Google Shape;722;p8">
              <a:extLst>
                <a:ext uri="{FF2B5EF4-FFF2-40B4-BE49-F238E27FC236}">
                  <a16:creationId xmlns:a16="http://schemas.microsoft.com/office/drawing/2014/main" id="{9C06B0AB-D05F-1F89-E328-AEDF029F990B}"/>
                </a:ext>
              </a:extLst>
            </p:cNvPr>
            <p:cNvSpPr/>
            <p:nvPr/>
          </p:nvSpPr>
          <p:spPr>
            <a:xfrm>
              <a:off x="0" y="0"/>
              <a:ext cx="570201" cy="570201"/>
            </a:xfrm>
            <a:prstGeom prst="ellipse">
              <a:avLst/>
            </a:prstGeom>
            <a:gradFill>
              <a:gsLst>
                <a:gs pos="0">
                  <a:srgbClr val="D2E3ED"/>
                </a:gs>
                <a:gs pos="100000">
                  <a:srgbClr val="EDF4F8"/>
                </a:gs>
              </a:gsLst>
              <a:lin ang="18089422" scaled="0"/>
            </a:gradFill>
            <a:ln>
              <a:noFill/>
            </a:ln>
          </p:spPr>
          <p:txBody>
            <a:bodyPr spcFirstLastPara="1" wrap="square" lIns="45570" tIns="45570" rIns="45570" bIns="45570" anchor="ctr" anchorCtr="0">
              <a:noAutofit/>
            </a:bodyPr>
            <a:lstStyle/>
            <a:p>
              <a:pPr marL="0" marR="0" lvl="0" indent="0" algn="l" defTabSz="1217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endParaRPr kumimoji="0" sz="15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er Regular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" name="Google Shape;723;p8" descr="Group 451.png">
              <a:extLst>
                <a:ext uri="{FF2B5EF4-FFF2-40B4-BE49-F238E27FC236}">
                  <a16:creationId xmlns:a16="http://schemas.microsoft.com/office/drawing/2014/main" id="{517E01C5-07A5-8210-D608-2C61081FA70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6436" y="106436"/>
              <a:ext cx="357328" cy="3573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Google Shape;724;p8">
            <a:extLst>
              <a:ext uri="{FF2B5EF4-FFF2-40B4-BE49-F238E27FC236}">
                <a16:creationId xmlns:a16="http://schemas.microsoft.com/office/drawing/2014/main" id="{F36DC08E-B08D-648F-ADBB-9D142D826B56}"/>
              </a:ext>
            </a:extLst>
          </p:cNvPr>
          <p:cNvGrpSpPr/>
          <p:nvPr/>
        </p:nvGrpSpPr>
        <p:grpSpPr>
          <a:xfrm>
            <a:off x="17494189" y="7032789"/>
            <a:ext cx="714043" cy="759216"/>
            <a:chOff x="0" y="0"/>
            <a:chExt cx="570201" cy="570201"/>
          </a:xfrm>
        </p:grpSpPr>
        <p:sp>
          <p:nvSpPr>
            <p:cNvPr id="36" name="Google Shape;725;p8">
              <a:extLst>
                <a:ext uri="{FF2B5EF4-FFF2-40B4-BE49-F238E27FC236}">
                  <a16:creationId xmlns:a16="http://schemas.microsoft.com/office/drawing/2014/main" id="{E292291B-9297-C1D0-1A0E-A7E48581823B}"/>
                </a:ext>
              </a:extLst>
            </p:cNvPr>
            <p:cNvSpPr/>
            <p:nvPr/>
          </p:nvSpPr>
          <p:spPr>
            <a:xfrm>
              <a:off x="0" y="0"/>
              <a:ext cx="570201" cy="570201"/>
            </a:xfrm>
            <a:prstGeom prst="ellipse">
              <a:avLst/>
            </a:prstGeom>
            <a:gradFill>
              <a:gsLst>
                <a:gs pos="0">
                  <a:srgbClr val="D2E3ED"/>
                </a:gs>
                <a:gs pos="100000">
                  <a:srgbClr val="EDF4F8"/>
                </a:gs>
              </a:gsLst>
              <a:lin ang="18089422" scaled="0"/>
            </a:gradFill>
            <a:ln>
              <a:noFill/>
            </a:ln>
          </p:spPr>
          <p:txBody>
            <a:bodyPr spcFirstLastPara="1" wrap="square" lIns="45570" tIns="45570" rIns="45570" bIns="45570" anchor="ctr" anchorCtr="0">
              <a:noAutofit/>
            </a:bodyPr>
            <a:lstStyle/>
            <a:p>
              <a:pPr marL="0" marR="0" lvl="0" indent="0" algn="l" defTabSz="1217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endParaRPr kumimoji="0" sz="15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er Regular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" name="Google Shape;726;p8" descr="Group 451.png">
              <a:extLst>
                <a:ext uri="{FF2B5EF4-FFF2-40B4-BE49-F238E27FC236}">
                  <a16:creationId xmlns:a16="http://schemas.microsoft.com/office/drawing/2014/main" id="{B3E14D18-C66F-8C43-10AE-C07982E5784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6436" y="106436"/>
              <a:ext cx="357328" cy="3573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727;p8">
            <a:extLst>
              <a:ext uri="{FF2B5EF4-FFF2-40B4-BE49-F238E27FC236}">
                <a16:creationId xmlns:a16="http://schemas.microsoft.com/office/drawing/2014/main" id="{408E54D8-3FDB-0A2E-2B3D-15F1EB925179}"/>
              </a:ext>
            </a:extLst>
          </p:cNvPr>
          <p:cNvGrpSpPr/>
          <p:nvPr/>
        </p:nvGrpSpPr>
        <p:grpSpPr>
          <a:xfrm>
            <a:off x="17494189" y="5145625"/>
            <a:ext cx="714043" cy="759215"/>
            <a:chOff x="0" y="0"/>
            <a:chExt cx="570201" cy="570201"/>
          </a:xfrm>
        </p:grpSpPr>
        <p:sp>
          <p:nvSpPr>
            <p:cNvPr id="34" name="Google Shape;728;p8">
              <a:extLst>
                <a:ext uri="{FF2B5EF4-FFF2-40B4-BE49-F238E27FC236}">
                  <a16:creationId xmlns:a16="http://schemas.microsoft.com/office/drawing/2014/main" id="{DEBA0A92-AAA5-05DB-3D83-7E4C72E0E17A}"/>
                </a:ext>
              </a:extLst>
            </p:cNvPr>
            <p:cNvSpPr/>
            <p:nvPr/>
          </p:nvSpPr>
          <p:spPr>
            <a:xfrm>
              <a:off x="0" y="0"/>
              <a:ext cx="570201" cy="570201"/>
            </a:xfrm>
            <a:prstGeom prst="ellipse">
              <a:avLst/>
            </a:prstGeom>
            <a:gradFill>
              <a:gsLst>
                <a:gs pos="0">
                  <a:srgbClr val="D2E3ED"/>
                </a:gs>
                <a:gs pos="100000">
                  <a:srgbClr val="EDF4F8"/>
                </a:gs>
              </a:gsLst>
              <a:lin ang="18089422" scaled="0"/>
            </a:gradFill>
            <a:ln>
              <a:noFill/>
            </a:ln>
          </p:spPr>
          <p:txBody>
            <a:bodyPr spcFirstLastPara="1" wrap="square" lIns="45570" tIns="45570" rIns="45570" bIns="45570" anchor="ctr" anchorCtr="0">
              <a:noAutofit/>
            </a:bodyPr>
            <a:lstStyle/>
            <a:p>
              <a:pPr marL="0" marR="0" lvl="0" indent="0" algn="l" defTabSz="1217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endParaRPr kumimoji="0" sz="15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er Regular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" name="Google Shape;729;p8" descr="Group 451.png">
              <a:extLst>
                <a:ext uri="{FF2B5EF4-FFF2-40B4-BE49-F238E27FC236}">
                  <a16:creationId xmlns:a16="http://schemas.microsoft.com/office/drawing/2014/main" id="{5FF1E281-DC8E-AD29-B80E-DAA959EB0CC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6436" y="106436"/>
              <a:ext cx="357328" cy="35732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2" name="Google Shape;730;p8">
            <a:extLst>
              <a:ext uri="{FF2B5EF4-FFF2-40B4-BE49-F238E27FC236}">
                <a16:creationId xmlns:a16="http://schemas.microsoft.com/office/drawing/2014/main" id="{CD0A8406-9AB3-C987-2CC2-BFFBBE0D0E17}"/>
              </a:ext>
            </a:extLst>
          </p:cNvPr>
          <p:cNvCxnSpPr/>
          <p:nvPr/>
        </p:nvCxnSpPr>
        <p:spPr>
          <a:xfrm>
            <a:off x="12804388" y="7420968"/>
            <a:ext cx="5017293" cy="1"/>
          </a:xfrm>
          <a:prstGeom prst="straightConnector1">
            <a:avLst/>
          </a:prstGeom>
          <a:noFill/>
          <a:ln w="9525" cap="flat" cmpd="sng">
            <a:solidFill>
              <a:srgbClr val="476D8A"/>
            </a:solidFill>
            <a:prstDash val="solid"/>
            <a:miter lim="400000"/>
            <a:headEnd type="none" w="sm" len="sm"/>
            <a:tailEnd type="stealth" w="med" len="med"/>
          </a:ln>
        </p:spPr>
      </p:cxnSp>
      <p:sp>
        <p:nvSpPr>
          <p:cNvPr id="33" name="Google Shape;731;p8">
            <a:extLst>
              <a:ext uri="{FF2B5EF4-FFF2-40B4-BE49-F238E27FC236}">
                <a16:creationId xmlns:a16="http://schemas.microsoft.com/office/drawing/2014/main" id="{C640A812-8097-D6C3-19A8-0B9A2200FC2C}"/>
              </a:ext>
            </a:extLst>
          </p:cNvPr>
          <p:cNvSpPr/>
          <p:nvPr/>
        </p:nvSpPr>
        <p:spPr>
          <a:xfrm>
            <a:off x="15107531" y="5529700"/>
            <a:ext cx="2265087" cy="4197393"/>
          </a:xfrm>
          <a:custGeom>
            <a:avLst/>
            <a:gdLst/>
            <a:ahLst/>
            <a:cxnLst/>
            <a:rect l="l" t="t" r="r" b="b"/>
            <a:pathLst>
              <a:path w="21596" h="21600" extrusionOk="0">
                <a:moveTo>
                  <a:pt x="21596" y="55"/>
                </a:moveTo>
                <a:lnTo>
                  <a:pt x="489" y="0"/>
                </a:lnTo>
                <a:cubicBezTo>
                  <a:pt x="358" y="20"/>
                  <a:pt x="242" y="63"/>
                  <a:pt x="157" y="122"/>
                </a:cubicBezTo>
                <a:cubicBezTo>
                  <a:pt x="46" y="201"/>
                  <a:pt x="-1" y="303"/>
                  <a:pt x="28" y="402"/>
                </a:cubicBezTo>
                <a:lnTo>
                  <a:pt x="0" y="21331"/>
                </a:lnTo>
                <a:cubicBezTo>
                  <a:pt x="-4" y="21419"/>
                  <a:pt x="85" y="21500"/>
                  <a:pt x="228" y="21538"/>
                </a:cubicBezTo>
                <a:cubicBezTo>
                  <a:pt x="343" y="21568"/>
                  <a:pt x="470" y="21565"/>
                  <a:pt x="592" y="21563"/>
                </a:cubicBezTo>
                <a:cubicBezTo>
                  <a:pt x="728" y="21561"/>
                  <a:pt x="864" y="21558"/>
                  <a:pt x="1003" y="21556"/>
                </a:cubicBezTo>
                <a:lnTo>
                  <a:pt x="21543" y="21600"/>
                </a:lnTo>
              </a:path>
            </a:pathLst>
          </a:custGeom>
          <a:noFill/>
          <a:ln w="9525" cap="flat" cmpd="sng">
            <a:solidFill>
              <a:srgbClr val="476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570" tIns="45570" rIns="45570" bIns="45570" anchor="t" anchorCtr="0">
            <a:noAutofit/>
          </a:bodyPr>
          <a:lstStyle/>
          <a:p>
            <a:pPr marL="0" marR="0" lvl="0" indent="0" algn="l" defTabSz="1217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endParaRPr kumimoji="0" sz="15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er Regular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733;p8">
            <a:extLst>
              <a:ext uri="{FF2B5EF4-FFF2-40B4-BE49-F238E27FC236}">
                <a16:creationId xmlns:a16="http://schemas.microsoft.com/office/drawing/2014/main" id="{58693073-A617-ACC4-75E7-E1AAADC77B40}"/>
              </a:ext>
            </a:extLst>
          </p:cNvPr>
          <p:cNvSpPr txBox="1"/>
          <p:nvPr/>
        </p:nvSpPr>
        <p:spPr>
          <a:xfrm>
            <a:off x="4762915" y="12759377"/>
            <a:ext cx="14036345" cy="78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7524" rtl="0" eaLnBrk="1" fontAlgn="auto" latinLnBrk="0" hangingPunct="1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4E73"/>
              </a:buClr>
              <a:buSzPts val="2800"/>
              <a:buFontTx/>
              <a:buNone/>
              <a:tabLst/>
              <a:defRPr/>
            </a:pPr>
            <a:r>
              <a:rPr kumimoji="0" lang="en-US" sz="3728" b="0" i="0" u="none" strike="noStrike" kern="0" cap="none" spc="0" normalizeH="0" baseline="0" noProof="0" dirty="0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ea typeface="Arial"/>
                <a:cs typeface="Arial"/>
                <a:sym typeface="Arial"/>
              </a:rPr>
              <a:t>Learning Physics vs Writing Physics</a:t>
            </a:r>
            <a:endParaRPr kumimoji="0" sz="18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er Regular"/>
              <a:cs typeface="Arial"/>
              <a:sym typeface="Arial"/>
            </a:endParaRPr>
          </a:p>
        </p:txBody>
      </p:sp>
      <p:sp>
        <p:nvSpPr>
          <p:cNvPr id="48" name="Our team">
            <a:extLst>
              <a:ext uri="{FF2B5EF4-FFF2-40B4-BE49-F238E27FC236}">
                <a16:creationId xmlns:a16="http://schemas.microsoft.com/office/drawing/2014/main" id="{93DBA3FF-F95A-D8B9-FF64-B89BCFF3C998}"/>
              </a:ext>
            </a:extLst>
          </p:cNvPr>
          <p:cNvSpPr txBox="1"/>
          <p:nvPr/>
        </p:nvSpPr>
        <p:spPr>
          <a:xfrm>
            <a:off x="2407118" y="1194469"/>
            <a:ext cx="12585231" cy="444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1219200">
              <a:lnSpc>
                <a:spcPts val="3400"/>
              </a:lnSpc>
              <a:spcBef>
                <a:spcPts val="0"/>
              </a:spcBef>
              <a:defRPr sz="3400" spc="-98">
                <a:solidFill>
                  <a:srgbClr val="004E73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0" b="0" i="0" u="none" strike="noStrike" kern="0" cap="none" spc="-98" normalizeH="0" baseline="0" noProof="0" dirty="0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sym typeface="Camber Regular"/>
              </a:rPr>
              <a:t>Vayuh </a:t>
            </a:r>
            <a:r>
              <a:rPr kumimoji="0" lang="en-US" sz="3460" b="0" i="0" u="none" strike="noStrike" kern="0" cap="none" spc="-98" normalizeH="0" baseline="0" noProof="0" dirty="0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sym typeface="Wingdings" panose="05000000000000000000" pitchFamily="2" charset="2"/>
              </a:rPr>
              <a:t> </a:t>
            </a:r>
            <a:r>
              <a:rPr kumimoji="0" lang="en-US" sz="3460" b="0" i="0" u="none" strike="noStrike" kern="0" cap="none" spc="-98" normalizeH="0" baseline="0" noProof="0" dirty="0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sym typeface="Camber Regular"/>
              </a:rPr>
              <a:t>AI to Learn Atmospheric Physics for Insurance</a:t>
            </a:r>
          </a:p>
        </p:txBody>
      </p:sp>
      <p:sp>
        <p:nvSpPr>
          <p:cNvPr id="40" name="Google Shape;731;p8">
            <a:extLst>
              <a:ext uri="{FF2B5EF4-FFF2-40B4-BE49-F238E27FC236}">
                <a16:creationId xmlns:a16="http://schemas.microsoft.com/office/drawing/2014/main" id="{A6C2E02D-39C2-6333-A57B-84AD738800D5}"/>
              </a:ext>
            </a:extLst>
          </p:cNvPr>
          <p:cNvSpPr/>
          <p:nvPr/>
        </p:nvSpPr>
        <p:spPr>
          <a:xfrm>
            <a:off x="15107531" y="3685803"/>
            <a:ext cx="2265087" cy="7962054"/>
          </a:xfrm>
          <a:custGeom>
            <a:avLst/>
            <a:gdLst/>
            <a:ahLst/>
            <a:cxnLst/>
            <a:rect l="l" t="t" r="r" b="b"/>
            <a:pathLst>
              <a:path w="21596" h="21600" extrusionOk="0">
                <a:moveTo>
                  <a:pt x="21596" y="55"/>
                </a:moveTo>
                <a:lnTo>
                  <a:pt x="489" y="0"/>
                </a:lnTo>
                <a:cubicBezTo>
                  <a:pt x="358" y="20"/>
                  <a:pt x="242" y="63"/>
                  <a:pt x="157" y="122"/>
                </a:cubicBezTo>
                <a:cubicBezTo>
                  <a:pt x="46" y="201"/>
                  <a:pt x="-1" y="303"/>
                  <a:pt x="28" y="402"/>
                </a:cubicBezTo>
                <a:lnTo>
                  <a:pt x="0" y="21331"/>
                </a:lnTo>
                <a:cubicBezTo>
                  <a:pt x="-4" y="21419"/>
                  <a:pt x="85" y="21500"/>
                  <a:pt x="228" y="21538"/>
                </a:cubicBezTo>
                <a:cubicBezTo>
                  <a:pt x="343" y="21568"/>
                  <a:pt x="470" y="21565"/>
                  <a:pt x="592" y="21563"/>
                </a:cubicBezTo>
                <a:cubicBezTo>
                  <a:pt x="728" y="21561"/>
                  <a:pt x="864" y="21558"/>
                  <a:pt x="1003" y="21556"/>
                </a:cubicBezTo>
                <a:lnTo>
                  <a:pt x="21543" y="21600"/>
                </a:lnTo>
              </a:path>
            </a:pathLst>
          </a:custGeom>
          <a:noFill/>
          <a:ln w="9525" cap="flat" cmpd="sng">
            <a:solidFill>
              <a:srgbClr val="476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570" tIns="45570" rIns="45570" bIns="45570" anchor="t" anchorCtr="0">
            <a:noAutofit/>
          </a:bodyPr>
          <a:lstStyle/>
          <a:p>
            <a:pPr marL="0" marR="0" lvl="0" indent="0" algn="l" defTabSz="1217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endParaRPr kumimoji="0" sz="15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er Regular"/>
              <a:ea typeface="Calibri"/>
              <a:cs typeface="Calibri"/>
              <a:sym typeface="Calibri"/>
            </a:endParaRPr>
          </a:p>
        </p:txBody>
      </p:sp>
      <p:grpSp>
        <p:nvGrpSpPr>
          <p:cNvPr id="53" name="Google Shape;734;p8">
            <a:extLst>
              <a:ext uri="{FF2B5EF4-FFF2-40B4-BE49-F238E27FC236}">
                <a16:creationId xmlns:a16="http://schemas.microsoft.com/office/drawing/2014/main" id="{EAF7278F-F297-C899-55E6-99D8F8F8F597}"/>
              </a:ext>
            </a:extLst>
          </p:cNvPr>
          <p:cNvGrpSpPr/>
          <p:nvPr/>
        </p:nvGrpSpPr>
        <p:grpSpPr>
          <a:xfrm>
            <a:off x="11151087" y="11332865"/>
            <a:ext cx="1260000" cy="1260000"/>
            <a:chOff x="0" y="0"/>
            <a:chExt cx="709209" cy="709209"/>
          </a:xfrm>
        </p:grpSpPr>
        <p:sp>
          <p:nvSpPr>
            <p:cNvPr id="54" name="Google Shape;735;p8">
              <a:extLst>
                <a:ext uri="{FF2B5EF4-FFF2-40B4-BE49-F238E27FC236}">
                  <a16:creationId xmlns:a16="http://schemas.microsoft.com/office/drawing/2014/main" id="{BD4DF58D-75A2-E362-DF6A-E3F4332CFB77}"/>
                </a:ext>
              </a:extLst>
            </p:cNvPr>
            <p:cNvSpPr/>
            <p:nvPr/>
          </p:nvSpPr>
          <p:spPr>
            <a:xfrm>
              <a:off x="0" y="0"/>
              <a:ext cx="709209" cy="709209"/>
            </a:xfrm>
            <a:prstGeom prst="ellipse">
              <a:avLst/>
            </a:prstGeom>
            <a:gradFill>
              <a:gsLst>
                <a:gs pos="0">
                  <a:srgbClr val="C5DCE8"/>
                </a:gs>
                <a:gs pos="100000">
                  <a:srgbClr val="F7F7F7"/>
                </a:gs>
              </a:gsLst>
              <a:lin ang="7199999" scaled="0"/>
            </a:gradFill>
            <a:ln>
              <a:noFill/>
            </a:ln>
          </p:spPr>
          <p:txBody>
            <a:bodyPr spcFirstLastPara="1" wrap="square" lIns="45570" tIns="45570" rIns="45570" bIns="45570" anchor="ctr" anchorCtr="0">
              <a:noAutofit/>
            </a:bodyPr>
            <a:lstStyle/>
            <a:p>
              <a:pPr marL="0" marR="0" lvl="0" indent="0" algn="l" defTabSz="1217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endParaRPr kumimoji="0" sz="15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er Regular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" name="Google Shape;736;p8" descr="Vector 1.png">
              <a:extLst>
                <a:ext uri="{FF2B5EF4-FFF2-40B4-BE49-F238E27FC236}">
                  <a16:creationId xmlns:a16="http://schemas.microsoft.com/office/drawing/2014/main" id="{E725BEB5-A4AB-CE4F-4C95-622E730F006F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29277" y="244210"/>
              <a:ext cx="250654" cy="2481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8209E3F1-2D3F-B6AC-FF90-198BFADB7C5E}"/>
              </a:ext>
            </a:extLst>
          </p:cNvPr>
          <p:cNvSpPr/>
          <p:nvPr/>
        </p:nvSpPr>
        <p:spPr>
          <a:xfrm>
            <a:off x="9944100" y="8337915"/>
            <a:ext cx="3600450" cy="370422"/>
          </a:xfrm>
          <a:prstGeom prst="rect">
            <a:avLst/>
          </a:prstGeom>
          <a:solidFill>
            <a:srgbClr val="E1F1F7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7524" hangingPunct="1">
              <a:lnSpc>
                <a:spcPct val="112500"/>
              </a:lnSpc>
              <a:spcBef>
                <a:spcPts val="0"/>
              </a:spcBef>
              <a:buClr>
                <a:srgbClr val="3B3B3B"/>
              </a:buClr>
              <a:buSzPts val="1600"/>
            </a:pPr>
            <a:r>
              <a:rPr lang="en-GB" sz="2130" dirty="0">
                <a:solidFill>
                  <a:srgbClr val="3B3B3B"/>
                </a:solidFill>
                <a:latin typeface="Camber Regular"/>
                <a:cs typeface="Arial"/>
              </a:rPr>
              <a:t>Aurora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536410F-B96D-76AC-0B35-77FDC54E2B9B}"/>
              </a:ext>
            </a:extLst>
          </p:cNvPr>
          <p:cNvSpPr/>
          <p:nvPr/>
        </p:nvSpPr>
        <p:spPr>
          <a:xfrm>
            <a:off x="9944100" y="8736936"/>
            <a:ext cx="3600450" cy="370422"/>
          </a:xfrm>
          <a:prstGeom prst="rect">
            <a:avLst/>
          </a:prstGeom>
          <a:solidFill>
            <a:srgbClr val="E1F1F7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7524" hangingPunct="1">
              <a:lnSpc>
                <a:spcPct val="112500"/>
              </a:lnSpc>
              <a:spcBef>
                <a:spcPts val="0"/>
              </a:spcBef>
              <a:buClr>
                <a:srgbClr val="3B3B3B"/>
              </a:buClr>
              <a:buSzPts val="1600"/>
            </a:pPr>
            <a:r>
              <a:rPr lang="en-GB" sz="2130" dirty="0" err="1">
                <a:solidFill>
                  <a:srgbClr val="3B3B3B"/>
                </a:solidFill>
                <a:latin typeface="Camber Regular"/>
                <a:cs typeface="Arial"/>
              </a:rPr>
              <a:t>GraphCast</a:t>
            </a:r>
            <a:endParaRPr lang="en-GB" sz="2130" dirty="0">
              <a:solidFill>
                <a:srgbClr val="3B3B3B"/>
              </a:solidFill>
              <a:latin typeface="Camber Regular"/>
              <a:cs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D2ADA08-3614-1E19-EE0B-D344F8AEF4F8}"/>
              </a:ext>
            </a:extLst>
          </p:cNvPr>
          <p:cNvSpPr/>
          <p:nvPr/>
        </p:nvSpPr>
        <p:spPr>
          <a:xfrm>
            <a:off x="9944100" y="9153577"/>
            <a:ext cx="3600450" cy="370422"/>
          </a:xfrm>
          <a:prstGeom prst="rect">
            <a:avLst/>
          </a:prstGeom>
          <a:solidFill>
            <a:srgbClr val="E1F1F7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7524" hangingPunct="1">
              <a:lnSpc>
                <a:spcPct val="112500"/>
              </a:lnSpc>
              <a:spcBef>
                <a:spcPts val="0"/>
              </a:spcBef>
              <a:buClr>
                <a:srgbClr val="3B3B3B"/>
              </a:buClr>
              <a:buSzPts val="1600"/>
            </a:pPr>
            <a:r>
              <a:rPr lang="en-GB" sz="2130" dirty="0" err="1">
                <a:solidFill>
                  <a:srgbClr val="3B3B3B"/>
                </a:solidFill>
                <a:latin typeface="Camber Regular"/>
                <a:cs typeface="Arial"/>
              </a:rPr>
              <a:t>PanguWeather</a:t>
            </a:r>
            <a:endParaRPr lang="en-GB" sz="2130" dirty="0">
              <a:solidFill>
                <a:srgbClr val="3B3B3B"/>
              </a:solidFill>
              <a:latin typeface="Camber Regular"/>
              <a:cs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95C8414-C55D-21C2-1F96-BEDA6F8B0A2D}"/>
              </a:ext>
            </a:extLst>
          </p:cNvPr>
          <p:cNvSpPr/>
          <p:nvPr/>
        </p:nvSpPr>
        <p:spPr>
          <a:xfrm>
            <a:off x="9944100" y="9608023"/>
            <a:ext cx="3600450" cy="370422"/>
          </a:xfrm>
          <a:prstGeom prst="rect">
            <a:avLst/>
          </a:prstGeom>
          <a:solidFill>
            <a:srgbClr val="E1F1F7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7524" hangingPunct="1">
              <a:lnSpc>
                <a:spcPct val="112500"/>
              </a:lnSpc>
              <a:spcBef>
                <a:spcPts val="0"/>
              </a:spcBef>
              <a:buClr>
                <a:srgbClr val="3B3B3B"/>
              </a:buClr>
              <a:buSzPts val="1600"/>
            </a:pPr>
            <a:r>
              <a:rPr lang="en-GB" sz="2130" dirty="0">
                <a:solidFill>
                  <a:srgbClr val="3B3B3B"/>
                </a:solidFill>
                <a:latin typeface="Camber Regular"/>
                <a:cs typeface="Arial"/>
              </a:rPr>
              <a:t>Prithvi </a:t>
            </a:r>
            <a:r>
              <a:rPr lang="en-GB" sz="2130" dirty="0" err="1">
                <a:solidFill>
                  <a:srgbClr val="3B3B3B"/>
                </a:solidFill>
                <a:latin typeface="Camber Regular"/>
                <a:cs typeface="Arial"/>
              </a:rPr>
              <a:t>WxC</a:t>
            </a:r>
            <a:endParaRPr lang="en-GB" sz="2130" dirty="0">
              <a:solidFill>
                <a:srgbClr val="3B3B3B"/>
              </a:solidFill>
              <a:latin typeface="Camber Regular"/>
              <a:cs typeface="Arial"/>
            </a:endParaRPr>
          </a:p>
        </p:txBody>
      </p:sp>
      <p:sp>
        <p:nvSpPr>
          <p:cNvPr id="704" name="Google Shape;720;p8">
            <a:extLst>
              <a:ext uri="{FF2B5EF4-FFF2-40B4-BE49-F238E27FC236}">
                <a16:creationId xmlns:a16="http://schemas.microsoft.com/office/drawing/2014/main" id="{8E1C1A20-75D9-8148-EA8A-0D837B9030FA}"/>
              </a:ext>
            </a:extLst>
          </p:cNvPr>
          <p:cNvSpPr txBox="1"/>
          <p:nvPr/>
        </p:nvSpPr>
        <p:spPr>
          <a:xfrm>
            <a:off x="16630650" y="4313035"/>
            <a:ext cx="2507714" cy="391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7524" rtl="0" eaLnBrk="1" fontAlgn="auto" latinLnBrk="0" hangingPunct="1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Tx/>
              <a:buNone/>
              <a:tabLst/>
              <a:defRPr/>
            </a:pPr>
            <a:r>
              <a:rPr kumimoji="0" lang="en-US" sz="2397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er Regular"/>
                <a:ea typeface="Arial"/>
                <a:cs typeface="Arial"/>
                <a:sym typeface="Arial"/>
              </a:rPr>
              <a:t>Downscaling</a:t>
            </a:r>
            <a:endParaRPr kumimoji="0" sz="18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er Regular"/>
              <a:cs typeface="Arial"/>
              <a:sym typeface="Arial"/>
            </a:endParaRPr>
          </a:p>
        </p:txBody>
      </p:sp>
      <p:grpSp>
        <p:nvGrpSpPr>
          <p:cNvPr id="705" name="Google Shape;721;p8">
            <a:extLst>
              <a:ext uri="{FF2B5EF4-FFF2-40B4-BE49-F238E27FC236}">
                <a16:creationId xmlns:a16="http://schemas.microsoft.com/office/drawing/2014/main" id="{D280D568-D8AD-B87C-35C9-6BBEC7842B81}"/>
              </a:ext>
            </a:extLst>
          </p:cNvPr>
          <p:cNvGrpSpPr/>
          <p:nvPr/>
        </p:nvGrpSpPr>
        <p:grpSpPr>
          <a:xfrm>
            <a:off x="17494189" y="3415538"/>
            <a:ext cx="714043" cy="759215"/>
            <a:chOff x="0" y="0"/>
            <a:chExt cx="570201" cy="570201"/>
          </a:xfrm>
        </p:grpSpPr>
        <p:sp>
          <p:nvSpPr>
            <p:cNvPr id="706" name="Google Shape;722;p8">
              <a:extLst>
                <a:ext uri="{FF2B5EF4-FFF2-40B4-BE49-F238E27FC236}">
                  <a16:creationId xmlns:a16="http://schemas.microsoft.com/office/drawing/2014/main" id="{EF01EDEA-A8ED-627B-FB8C-7CE277F6ADAD}"/>
                </a:ext>
              </a:extLst>
            </p:cNvPr>
            <p:cNvSpPr/>
            <p:nvPr/>
          </p:nvSpPr>
          <p:spPr>
            <a:xfrm>
              <a:off x="0" y="0"/>
              <a:ext cx="570201" cy="570201"/>
            </a:xfrm>
            <a:prstGeom prst="ellipse">
              <a:avLst/>
            </a:prstGeom>
            <a:gradFill>
              <a:gsLst>
                <a:gs pos="0">
                  <a:srgbClr val="D2E3ED"/>
                </a:gs>
                <a:gs pos="100000">
                  <a:srgbClr val="EDF4F8"/>
                </a:gs>
              </a:gsLst>
              <a:lin ang="18089422" scaled="0"/>
            </a:gradFill>
            <a:ln>
              <a:noFill/>
            </a:ln>
          </p:spPr>
          <p:txBody>
            <a:bodyPr spcFirstLastPara="1" wrap="square" lIns="45570" tIns="45570" rIns="45570" bIns="45570" anchor="ctr" anchorCtr="0">
              <a:noAutofit/>
            </a:bodyPr>
            <a:lstStyle/>
            <a:p>
              <a:pPr marL="0" marR="0" lvl="0" indent="0" algn="l" defTabSz="1217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endParaRPr kumimoji="0" sz="15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er Regular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07" name="Google Shape;723;p8" descr="Group 451.png">
              <a:extLst>
                <a:ext uri="{FF2B5EF4-FFF2-40B4-BE49-F238E27FC236}">
                  <a16:creationId xmlns:a16="http://schemas.microsoft.com/office/drawing/2014/main" id="{9870743D-B62A-CC13-3961-34A0E1E8364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6436" y="106436"/>
              <a:ext cx="357328" cy="3573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8" name="Google Shape;720;p8">
            <a:extLst>
              <a:ext uri="{FF2B5EF4-FFF2-40B4-BE49-F238E27FC236}">
                <a16:creationId xmlns:a16="http://schemas.microsoft.com/office/drawing/2014/main" id="{46F62921-54CB-9832-793D-4EE060A16B7B}"/>
              </a:ext>
            </a:extLst>
          </p:cNvPr>
          <p:cNvSpPr txBox="1"/>
          <p:nvPr/>
        </p:nvSpPr>
        <p:spPr>
          <a:xfrm>
            <a:off x="16630650" y="11992266"/>
            <a:ext cx="2507714" cy="391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7524" rtl="0" eaLnBrk="1" fontAlgn="auto" latinLnBrk="0" hangingPunct="1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Tx/>
              <a:buNone/>
              <a:tabLst/>
              <a:defRPr/>
            </a:pPr>
            <a:r>
              <a:rPr kumimoji="0" lang="en-US" sz="2397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er Regular"/>
                <a:ea typeface="Arial"/>
                <a:cs typeface="Arial"/>
                <a:sym typeface="Arial"/>
              </a:rPr>
              <a:t>Insurance Layers</a:t>
            </a:r>
            <a:endParaRPr kumimoji="0" sz="18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er Regular"/>
              <a:cs typeface="Arial"/>
              <a:sym typeface="Arial"/>
            </a:endParaRPr>
          </a:p>
        </p:txBody>
      </p:sp>
      <p:grpSp>
        <p:nvGrpSpPr>
          <p:cNvPr id="709" name="Google Shape;721;p8">
            <a:extLst>
              <a:ext uri="{FF2B5EF4-FFF2-40B4-BE49-F238E27FC236}">
                <a16:creationId xmlns:a16="http://schemas.microsoft.com/office/drawing/2014/main" id="{87682B71-B282-2488-9CC3-D18594292C90}"/>
              </a:ext>
            </a:extLst>
          </p:cNvPr>
          <p:cNvGrpSpPr/>
          <p:nvPr/>
        </p:nvGrpSpPr>
        <p:grpSpPr>
          <a:xfrm>
            <a:off x="17494189" y="11094769"/>
            <a:ext cx="714043" cy="759215"/>
            <a:chOff x="0" y="0"/>
            <a:chExt cx="570201" cy="570201"/>
          </a:xfrm>
        </p:grpSpPr>
        <p:sp>
          <p:nvSpPr>
            <p:cNvPr id="710" name="Google Shape;722;p8">
              <a:extLst>
                <a:ext uri="{FF2B5EF4-FFF2-40B4-BE49-F238E27FC236}">
                  <a16:creationId xmlns:a16="http://schemas.microsoft.com/office/drawing/2014/main" id="{11655B07-047F-3DA3-827F-068CC199BDFD}"/>
                </a:ext>
              </a:extLst>
            </p:cNvPr>
            <p:cNvSpPr/>
            <p:nvPr/>
          </p:nvSpPr>
          <p:spPr>
            <a:xfrm>
              <a:off x="0" y="0"/>
              <a:ext cx="570201" cy="570201"/>
            </a:xfrm>
            <a:prstGeom prst="ellipse">
              <a:avLst/>
            </a:prstGeom>
            <a:gradFill>
              <a:gsLst>
                <a:gs pos="0">
                  <a:srgbClr val="D2E3ED"/>
                </a:gs>
                <a:gs pos="100000">
                  <a:srgbClr val="EDF4F8"/>
                </a:gs>
              </a:gsLst>
              <a:lin ang="18089422" scaled="0"/>
            </a:gradFill>
            <a:ln>
              <a:noFill/>
            </a:ln>
          </p:spPr>
          <p:txBody>
            <a:bodyPr spcFirstLastPara="1" wrap="square" lIns="45570" tIns="45570" rIns="45570" bIns="45570" anchor="ctr" anchorCtr="0">
              <a:noAutofit/>
            </a:bodyPr>
            <a:lstStyle/>
            <a:p>
              <a:pPr marL="0" marR="0" lvl="0" indent="0" algn="l" defTabSz="1217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endParaRPr kumimoji="0" sz="15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er Regular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11" name="Google Shape;723;p8" descr="Group 451.png">
              <a:extLst>
                <a:ext uri="{FF2B5EF4-FFF2-40B4-BE49-F238E27FC236}">
                  <a16:creationId xmlns:a16="http://schemas.microsoft.com/office/drawing/2014/main" id="{874007A1-E3C1-E4B8-DAF8-2EDD158E6F9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6436" y="106436"/>
              <a:ext cx="357328" cy="3573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2" name="Google Shape;704;p8">
            <a:extLst>
              <a:ext uri="{FF2B5EF4-FFF2-40B4-BE49-F238E27FC236}">
                <a16:creationId xmlns:a16="http://schemas.microsoft.com/office/drawing/2014/main" id="{CA818513-621F-3F8B-B0C5-A6B3329549C4}"/>
              </a:ext>
            </a:extLst>
          </p:cNvPr>
          <p:cNvSpPr txBox="1"/>
          <p:nvPr/>
        </p:nvSpPr>
        <p:spPr>
          <a:xfrm>
            <a:off x="3494325" y="2513199"/>
            <a:ext cx="3211672" cy="53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7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4E73"/>
              </a:buClr>
              <a:buSzPts val="2000"/>
              <a:buFontTx/>
              <a:buNone/>
              <a:tabLst/>
              <a:defRPr/>
            </a:pPr>
            <a:r>
              <a:rPr kumimoji="0" lang="en-US" sz="2663" b="1" i="0" u="none" strike="noStrike" kern="0" cap="none" spc="0" normalizeH="0" baseline="0" noProof="0" dirty="0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ea typeface="Arial"/>
                <a:cs typeface="Arial"/>
                <a:sym typeface="Arial"/>
              </a:rPr>
              <a:t>Atmospheric Data</a:t>
            </a:r>
            <a:endParaRPr kumimoji="0" sz="1864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er Regular"/>
              <a:cs typeface="Arial"/>
              <a:sym typeface="Arial"/>
            </a:endParaRPr>
          </a:p>
        </p:txBody>
      </p:sp>
      <p:sp>
        <p:nvSpPr>
          <p:cNvPr id="713" name="Google Shape;707;p8">
            <a:extLst>
              <a:ext uri="{FF2B5EF4-FFF2-40B4-BE49-F238E27FC236}">
                <a16:creationId xmlns:a16="http://schemas.microsoft.com/office/drawing/2014/main" id="{5433A153-EFB5-8BE6-EE88-253A281AD343}"/>
              </a:ext>
            </a:extLst>
          </p:cNvPr>
          <p:cNvSpPr txBox="1"/>
          <p:nvPr/>
        </p:nvSpPr>
        <p:spPr>
          <a:xfrm>
            <a:off x="8429625" y="2510532"/>
            <a:ext cx="6438899" cy="53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7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4E73"/>
              </a:buClr>
              <a:buSzPts val="2000"/>
              <a:buFontTx/>
              <a:buNone/>
              <a:tabLst/>
              <a:defRPr/>
            </a:pPr>
            <a:r>
              <a:rPr kumimoji="0" lang="en-US" sz="2663" b="1" i="0" u="none" strike="noStrike" kern="0" cap="none" spc="0" normalizeH="0" baseline="0" noProof="0" dirty="0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ea typeface="Arial"/>
                <a:cs typeface="Arial"/>
                <a:sym typeface="Arial"/>
              </a:rPr>
              <a:t>Vayuh Extremes Foundation Model</a:t>
            </a:r>
            <a:endParaRPr kumimoji="0" sz="1864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er Regular"/>
              <a:cs typeface="Arial"/>
              <a:sym typeface="Arial"/>
            </a:endParaRPr>
          </a:p>
        </p:txBody>
      </p:sp>
      <p:sp>
        <p:nvSpPr>
          <p:cNvPr id="714" name="Google Shape;707;p8">
            <a:extLst>
              <a:ext uri="{FF2B5EF4-FFF2-40B4-BE49-F238E27FC236}">
                <a16:creationId xmlns:a16="http://schemas.microsoft.com/office/drawing/2014/main" id="{64BDCFAE-481D-3176-2E21-1E81DBC51FD6}"/>
              </a:ext>
            </a:extLst>
          </p:cNvPr>
          <p:cNvSpPr txBox="1"/>
          <p:nvPr/>
        </p:nvSpPr>
        <p:spPr>
          <a:xfrm>
            <a:off x="15268971" y="2510532"/>
            <a:ext cx="4523979" cy="53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7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4E73"/>
              </a:buClr>
              <a:buSzPts val="2000"/>
              <a:buFontTx/>
              <a:buNone/>
              <a:tabLst/>
              <a:defRPr/>
            </a:pPr>
            <a:r>
              <a:rPr kumimoji="0" lang="en-US" sz="2663" b="1" i="0" u="none" strike="noStrike" kern="0" cap="none" spc="0" normalizeH="0" baseline="0" noProof="0" dirty="0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ea typeface="Arial"/>
                <a:cs typeface="Arial"/>
                <a:sym typeface="Arial"/>
              </a:rPr>
              <a:t>Task Specialization</a:t>
            </a:r>
            <a:endParaRPr kumimoji="0" sz="1864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er Regular"/>
              <a:cs typeface="Arial"/>
              <a:sym typeface="Arial"/>
            </a:endParaRPr>
          </a:p>
        </p:txBody>
      </p:sp>
      <p:sp>
        <p:nvSpPr>
          <p:cNvPr id="715" name="Right Brace 714">
            <a:extLst>
              <a:ext uri="{FF2B5EF4-FFF2-40B4-BE49-F238E27FC236}">
                <a16:creationId xmlns:a16="http://schemas.microsoft.com/office/drawing/2014/main" id="{929A4FD3-AA48-B292-EFC2-3D905A8999CC}"/>
              </a:ext>
            </a:extLst>
          </p:cNvPr>
          <p:cNvSpPr/>
          <p:nvPr/>
        </p:nvSpPr>
        <p:spPr>
          <a:xfrm>
            <a:off x="18783300" y="3685803"/>
            <a:ext cx="1866229" cy="796205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6" name="Google Shape;720;p8">
            <a:extLst>
              <a:ext uri="{FF2B5EF4-FFF2-40B4-BE49-F238E27FC236}">
                <a16:creationId xmlns:a16="http://schemas.microsoft.com/office/drawing/2014/main" id="{6C4805EB-A6AF-33B9-0BD2-3140E20F3AC1}"/>
              </a:ext>
            </a:extLst>
          </p:cNvPr>
          <p:cNvSpPr txBox="1"/>
          <p:nvPr/>
        </p:nvSpPr>
        <p:spPr>
          <a:xfrm>
            <a:off x="20775320" y="5320308"/>
            <a:ext cx="2507714" cy="1173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7524" rtl="0" eaLnBrk="1" fontAlgn="auto" latinLnBrk="0" hangingPunct="1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Tx/>
              <a:buNone/>
              <a:tabLst/>
              <a:defRPr/>
            </a:pPr>
            <a:r>
              <a:rPr kumimoji="0" lang="en-US" sz="2397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er Regular"/>
                <a:ea typeface="Arial"/>
                <a:cs typeface="Arial"/>
                <a:sym typeface="Arial"/>
              </a:rPr>
              <a:t>Extreme Weather Risk Assessment (e.g., SCS)</a:t>
            </a:r>
          </a:p>
        </p:txBody>
      </p:sp>
      <p:grpSp>
        <p:nvGrpSpPr>
          <p:cNvPr id="717" name="Google Shape;721;p8">
            <a:extLst>
              <a:ext uri="{FF2B5EF4-FFF2-40B4-BE49-F238E27FC236}">
                <a16:creationId xmlns:a16="http://schemas.microsoft.com/office/drawing/2014/main" id="{38880827-412D-F48D-EB03-FE5B1C1F6086}"/>
              </a:ext>
            </a:extLst>
          </p:cNvPr>
          <p:cNvGrpSpPr/>
          <p:nvPr/>
        </p:nvGrpSpPr>
        <p:grpSpPr>
          <a:xfrm>
            <a:off x="21638859" y="4422811"/>
            <a:ext cx="714043" cy="759215"/>
            <a:chOff x="0" y="0"/>
            <a:chExt cx="570201" cy="570201"/>
          </a:xfrm>
        </p:grpSpPr>
        <p:sp>
          <p:nvSpPr>
            <p:cNvPr id="718" name="Google Shape;722;p8">
              <a:extLst>
                <a:ext uri="{FF2B5EF4-FFF2-40B4-BE49-F238E27FC236}">
                  <a16:creationId xmlns:a16="http://schemas.microsoft.com/office/drawing/2014/main" id="{CAF37C84-130B-E029-B4CB-1EDA5E36711D}"/>
                </a:ext>
              </a:extLst>
            </p:cNvPr>
            <p:cNvSpPr/>
            <p:nvPr/>
          </p:nvSpPr>
          <p:spPr>
            <a:xfrm>
              <a:off x="0" y="0"/>
              <a:ext cx="570201" cy="570201"/>
            </a:xfrm>
            <a:prstGeom prst="ellipse">
              <a:avLst/>
            </a:prstGeom>
            <a:gradFill>
              <a:gsLst>
                <a:gs pos="0">
                  <a:srgbClr val="D2E3ED"/>
                </a:gs>
                <a:gs pos="100000">
                  <a:srgbClr val="EDF4F8"/>
                </a:gs>
              </a:gsLst>
              <a:lin ang="18089422" scaled="0"/>
            </a:gradFill>
            <a:ln>
              <a:noFill/>
            </a:ln>
          </p:spPr>
          <p:txBody>
            <a:bodyPr spcFirstLastPara="1" wrap="square" lIns="45570" tIns="45570" rIns="45570" bIns="45570" anchor="ctr" anchorCtr="0">
              <a:noAutofit/>
            </a:bodyPr>
            <a:lstStyle/>
            <a:p>
              <a:pPr marL="0" marR="0" lvl="0" indent="0" algn="l" defTabSz="1217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endParaRPr kumimoji="0" sz="15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er Regular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19" name="Google Shape;723;p8" descr="Group 451.png">
              <a:extLst>
                <a:ext uri="{FF2B5EF4-FFF2-40B4-BE49-F238E27FC236}">
                  <a16:creationId xmlns:a16="http://schemas.microsoft.com/office/drawing/2014/main" id="{239C3C8E-5B0F-81AF-C505-A02D058FCBA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6436" y="106436"/>
              <a:ext cx="357328" cy="3573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0" name="Google Shape;720;p8">
            <a:extLst>
              <a:ext uri="{FF2B5EF4-FFF2-40B4-BE49-F238E27FC236}">
                <a16:creationId xmlns:a16="http://schemas.microsoft.com/office/drawing/2014/main" id="{4D45D57A-A964-1DF2-9629-C81DE4FD9306}"/>
              </a:ext>
            </a:extLst>
          </p:cNvPr>
          <p:cNvSpPr txBox="1"/>
          <p:nvPr/>
        </p:nvSpPr>
        <p:spPr>
          <a:xfrm>
            <a:off x="20775320" y="7934345"/>
            <a:ext cx="2507714" cy="391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7524" rtl="0" eaLnBrk="1" fontAlgn="auto" latinLnBrk="0" hangingPunct="1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Tx/>
              <a:buNone/>
              <a:tabLst/>
              <a:defRPr/>
            </a:pPr>
            <a:r>
              <a:rPr kumimoji="0" lang="en-US" sz="2397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er Regular"/>
                <a:ea typeface="Arial"/>
                <a:cs typeface="Arial"/>
                <a:sym typeface="Arial"/>
              </a:rPr>
              <a:t>Hazard Layers</a:t>
            </a:r>
          </a:p>
        </p:txBody>
      </p:sp>
      <p:grpSp>
        <p:nvGrpSpPr>
          <p:cNvPr id="721" name="Google Shape;721;p8">
            <a:extLst>
              <a:ext uri="{FF2B5EF4-FFF2-40B4-BE49-F238E27FC236}">
                <a16:creationId xmlns:a16="http://schemas.microsoft.com/office/drawing/2014/main" id="{1543FDE9-27FE-3DF8-4AA4-37789875C02A}"/>
              </a:ext>
            </a:extLst>
          </p:cNvPr>
          <p:cNvGrpSpPr/>
          <p:nvPr/>
        </p:nvGrpSpPr>
        <p:grpSpPr>
          <a:xfrm>
            <a:off x="21638859" y="7036848"/>
            <a:ext cx="714043" cy="759215"/>
            <a:chOff x="0" y="0"/>
            <a:chExt cx="570201" cy="570201"/>
          </a:xfrm>
        </p:grpSpPr>
        <p:sp>
          <p:nvSpPr>
            <p:cNvPr id="722" name="Google Shape;722;p8">
              <a:extLst>
                <a:ext uri="{FF2B5EF4-FFF2-40B4-BE49-F238E27FC236}">
                  <a16:creationId xmlns:a16="http://schemas.microsoft.com/office/drawing/2014/main" id="{79F3F14E-0E12-8166-2832-F61BF8DFB22B}"/>
                </a:ext>
              </a:extLst>
            </p:cNvPr>
            <p:cNvSpPr/>
            <p:nvPr/>
          </p:nvSpPr>
          <p:spPr>
            <a:xfrm>
              <a:off x="0" y="0"/>
              <a:ext cx="570201" cy="570201"/>
            </a:xfrm>
            <a:prstGeom prst="ellipse">
              <a:avLst/>
            </a:prstGeom>
            <a:gradFill>
              <a:gsLst>
                <a:gs pos="0">
                  <a:srgbClr val="D2E3ED"/>
                </a:gs>
                <a:gs pos="100000">
                  <a:srgbClr val="EDF4F8"/>
                </a:gs>
              </a:gsLst>
              <a:lin ang="18089422" scaled="0"/>
            </a:gradFill>
            <a:ln>
              <a:noFill/>
            </a:ln>
          </p:spPr>
          <p:txBody>
            <a:bodyPr spcFirstLastPara="1" wrap="square" lIns="45570" tIns="45570" rIns="45570" bIns="45570" anchor="ctr" anchorCtr="0">
              <a:noAutofit/>
            </a:bodyPr>
            <a:lstStyle/>
            <a:p>
              <a:pPr marL="0" marR="0" lvl="0" indent="0" algn="l" defTabSz="1217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endParaRPr kumimoji="0" sz="15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er Regular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23" name="Google Shape;723;p8" descr="Group 451.png">
              <a:extLst>
                <a:ext uri="{FF2B5EF4-FFF2-40B4-BE49-F238E27FC236}">
                  <a16:creationId xmlns:a16="http://schemas.microsoft.com/office/drawing/2014/main" id="{287B9E92-C6BA-C769-7F30-794472D05CC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6436" y="106436"/>
              <a:ext cx="357328" cy="3573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4" name="Google Shape;720;p8">
            <a:extLst>
              <a:ext uri="{FF2B5EF4-FFF2-40B4-BE49-F238E27FC236}">
                <a16:creationId xmlns:a16="http://schemas.microsoft.com/office/drawing/2014/main" id="{FE0AA76E-03E8-FA1A-F5F1-AA9D906BBF1A}"/>
              </a:ext>
            </a:extLst>
          </p:cNvPr>
          <p:cNvSpPr txBox="1"/>
          <p:nvPr/>
        </p:nvSpPr>
        <p:spPr>
          <a:xfrm>
            <a:off x="20775320" y="10491245"/>
            <a:ext cx="2507714" cy="782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7524" rtl="0" eaLnBrk="1" fontAlgn="auto" latinLnBrk="0" hangingPunct="1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Tx/>
              <a:buNone/>
              <a:tabLst/>
              <a:defRPr/>
            </a:pPr>
            <a:r>
              <a:rPr kumimoji="0" lang="en-US" sz="2397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er Regular"/>
                <a:ea typeface="Arial"/>
                <a:cs typeface="Arial"/>
                <a:sym typeface="Arial"/>
              </a:rPr>
              <a:t>Stochastic Event Sets</a:t>
            </a:r>
          </a:p>
        </p:txBody>
      </p:sp>
      <p:grpSp>
        <p:nvGrpSpPr>
          <p:cNvPr id="725" name="Google Shape;721;p8">
            <a:extLst>
              <a:ext uri="{FF2B5EF4-FFF2-40B4-BE49-F238E27FC236}">
                <a16:creationId xmlns:a16="http://schemas.microsoft.com/office/drawing/2014/main" id="{54D51503-0A2B-5621-1A66-841F91FAFA63}"/>
              </a:ext>
            </a:extLst>
          </p:cNvPr>
          <p:cNvGrpSpPr/>
          <p:nvPr/>
        </p:nvGrpSpPr>
        <p:grpSpPr>
          <a:xfrm>
            <a:off x="21638859" y="9593748"/>
            <a:ext cx="714043" cy="759215"/>
            <a:chOff x="0" y="0"/>
            <a:chExt cx="570201" cy="570201"/>
          </a:xfrm>
        </p:grpSpPr>
        <p:sp>
          <p:nvSpPr>
            <p:cNvPr id="726" name="Google Shape;722;p8">
              <a:extLst>
                <a:ext uri="{FF2B5EF4-FFF2-40B4-BE49-F238E27FC236}">
                  <a16:creationId xmlns:a16="http://schemas.microsoft.com/office/drawing/2014/main" id="{7596D1A8-DF3B-A769-8246-AE524D14C4EB}"/>
                </a:ext>
              </a:extLst>
            </p:cNvPr>
            <p:cNvSpPr/>
            <p:nvPr/>
          </p:nvSpPr>
          <p:spPr>
            <a:xfrm>
              <a:off x="0" y="0"/>
              <a:ext cx="570201" cy="570201"/>
            </a:xfrm>
            <a:prstGeom prst="ellipse">
              <a:avLst/>
            </a:prstGeom>
            <a:gradFill>
              <a:gsLst>
                <a:gs pos="0">
                  <a:srgbClr val="D2E3ED"/>
                </a:gs>
                <a:gs pos="100000">
                  <a:srgbClr val="EDF4F8"/>
                </a:gs>
              </a:gsLst>
              <a:lin ang="18089422" scaled="0"/>
            </a:gradFill>
            <a:ln>
              <a:noFill/>
            </a:ln>
          </p:spPr>
          <p:txBody>
            <a:bodyPr spcFirstLastPara="1" wrap="square" lIns="45570" tIns="45570" rIns="45570" bIns="45570" anchor="ctr" anchorCtr="0">
              <a:noAutofit/>
            </a:bodyPr>
            <a:lstStyle/>
            <a:p>
              <a:pPr marL="0" marR="0" lvl="0" indent="0" algn="l" defTabSz="1217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endParaRPr kumimoji="0" sz="15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er Regular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27" name="Google Shape;723;p8" descr="Group 451.png">
              <a:extLst>
                <a:ext uri="{FF2B5EF4-FFF2-40B4-BE49-F238E27FC236}">
                  <a16:creationId xmlns:a16="http://schemas.microsoft.com/office/drawing/2014/main" id="{8C4BF9A4-CAC7-8C96-532A-7DAC4F5DCD8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6436" y="106436"/>
              <a:ext cx="357328" cy="3573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8" name="Google Shape;707;p8">
            <a:extLst>
              <a:ext uri="{FF2B5EF4-FFF2-40B4-BE49-F238E27FC236}">
                <a16:creationId xmlns:a16="http://schemas.microsoft.com/office/drawing/2014/main" id="{FD316D9A-8849-4B73-239E-277045B08440}"/>
              </a:ext>
            </a:extLst>
          </p:cNvPr>
          <p:cNvSpPr txBox="1"/>
          <p:nvPr/>
        </p:nvSpPr>
        <p:spPr>
          <a:xfrm>
            <a:off x="20022361" y="2510532"/>
            <a:ext cx="3980640" cy="53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7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4E73"/>
              </a:buClr>
              <a:buSzPts val="2000"/>
              <a:buFontTx/>
              <a:buNone/>
              <a:tabLst/>
              <a:defRPr/>
            </a:pPr>
            <a:r>
              <a:rPr kumimoji="0" lang="en-US" sz="2663" b="1" i="0" u="none" strike="noStrike" kern="0" cap="none" spc="0" normalizeH="0" baseline="0" noProof="0" dirty="0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ea typeface="Arial"/>
                <a:cs typeface="Arial"/>
                <a:sym typeface="Arial"/>
              </a:rPr>
              <a:t>Insurance Products</a:t>
            </a:r>
            <a:endParaRPr kumimoji="0" sz="1864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er Regular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9734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8D2A1-1C1D-8BC7-01C1-22923785A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Frame 13" descr="Frame 13">
            <a:extLst>
              <a:ext uri="{FF2B5EF4-FFF2-40B4-BE49-F238E27FC236}">
                <a16:creationId xmlns:a16="http://schemas.microsoft.com/office/drawing/2014/main" id="{9D521CDE-0092-43F5-996E-A109AE0CE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227" y="871915"/>
            <a:ext cx="3594193" cy="1055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0779185e-f530-452c-ad7d-34624901a8b5 1" descr="0779185e-f530-452c-ad7d-34624901a8b5 1">
            <a:extLst>
              <a:ext uri="{FF2B5EF4-FFF2-40B4-BE49-F238E27FC236}">
                <a16:creationId xmlns:a16="http://schemas.microsoft.com/office/drawing/2014/main" id="{1FA74F93-D905-2890-3FC4-1D3A8FB64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7373" y="973373"/>
            <a:ext cx="1800899" cy="735578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Our team">
            <a:extLst>
              <a:ext uri="{FF2B5EF4-FFF2-40B4-BE49-F238E27FC236}">
                <a16:creationId xmlns:a16="http://schemas.microsoft.com/office/drawing/2014/main" id="{7C00FDB3-6D51-F995-3493-1C77C2E9DB57}"/>
              </a:ext>
            </a:extLst>
          </p:cNvPr>
          <p:cNvSpPr txBox="1"/>
          <p:nvPr/>
        </p:nvSpPr>
        <p:spPr>
          <a:xfrm>
            <a:off x="2407120" y="1194471"/>
            <a:ext cx="13080530" cy="45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2600"/>
              </a:lnSpc>
              <a:defRPr sz="2600" spc="-75">
                <a:solidFill>
                  <a:srgbClr val="004E73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marL="0" marR="0" lvl="0" indent="0" algn="l" defTabSz="1217524" rtl="0" eaLnBrk="1" fontAlgn="auto" latinLnBrk="0" hangingPunct="0">
              <a:lnSpc>
                <a:spcPts val="34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2" b="0" i="0" u="none" strike="noStrike" kern="0" cap="none" spc="-100" normalizeH="0" baseline="0" noProof="0" dirty="0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sym typeface="Camber Regular"/>
              </a:rPr>
              <a:t>Challenges to Hail Modelling and </a:t>
            </a:r>
            <a:r>
              <a:rPr kumimoji="0" lang="en-US" sz="3462" b="0" i="0" u="none" strike="noStrike" kern="0" cap="none" spc="-100" normalizeH="0" baseline="0" noProof="0" dirty="0" err="1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sym typeface="Camber Regular"/>
              </a:rPr>
              <a:t>Vayuh’s</a:t>
            </a:r>
            <a:r>
              <a:rPr kumimoji="0" lang="en-US" sz="3462" b="0" i="0" u="none" strike="noStrike" kern="0" cap="none" spc="-100" normalizeH="0" baseline="0" noProof="0" dirty="0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sym typeface="Camber Regular"/>
              </a:rPr>
              <a:t> Solution</a:t>
            </a:r>
            <a:endParaRPr kumimoji="0" sz="3462" b="0" i="0" u="none" strike="noStrike" kern="0" cap="none" spc="-100" normalizeH="0" baseline="0" noProof="0" dirty="0">
              <a:ln>
                <a:noFill/>
              </a:ln>
              <a:solidFill>
                <a:srgbClr val="004E73"/>
              </a:solidFill>
              <a:effectLst/>
              <a:uLnTx/>
              <a:uFillTx/>
              <a:latin typeface="Camber Regular"/>
              <a:sym typeface="Camber Regular"/>
            </a:endParaRPr>
          </a:p>
        </p:txBody>
      </p:sp>
      <p:sp>
        <p:nvSpPr>
          <p:cNvPr id="52" name="Freeform 65">
            <a:extLst>
              <a:ext uri="{FF2B5EF4-FFF2-40B4-BE49-F238E27FC236}">
                <a16:creationId xmlns:a16="http://schemas.microsoft.com/office/drawing/2014/main" id="{E6A1EA2D-11F8-1B06-D8AB-D76627097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55" y="4422365"/>
            <a:ext cx="7049441" cy="2521307"/>
          </a:xfrm>
          <a:custGeom>
            <a:avLst/>
            <a:gdLst>
              <a:gd name="T0" fmla="*/ 251 w 6926"/>
              <a:gd name="T1" fmla="*/ 0 h 2023"/>
              <a:gd name="T2" fmla="*/ 251 w 6926"/>
              <a:gd name="T3" fmla="*/ 0 h 2023"/>
              <a:gd name="T4" fmla="*/ 0 w 6926"/>
              <a:gd name="T5" fmla="*/ 251 h 2023"/>
              <a:gd name="T6" fmla="*/ 0 w 6926"/>
              <a:gd name="T7" fmla="*/ 1773 h 2023"/>
              <a:gd name="T8" fmla="*/ 0 w 6926"/>
              <a:gd name="T9" fmla="*/ 1773 h 2023"/>
              <a:gd name="T10" fmla="*/ 251 w 6926"/>
              <a:gd name="T11" fmla="*/ 2022 h 2023"/>
              <a:gd name="T12" fmla="*/ 6925 w 6926"/>
              <a:gd name="T13" fmla="*/ 2022 h 2023"/>
              <a:gd name="T14" fmla="*/ 6925 w 6926"/>
              <a:gd name="T15" fmla="*/ 0 h 2023"/>
              <a:gd name="T16" fmla="*/ 251 w 6926"/>
              <a:gd name="T17" fmla="*/ 0 h 2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26" h="2023">
                <a:moveTo>
                  <a:pt x="251" y="0"/>
                </a:moveTo>
                <a:lnTo>
                  <a:pt x="251" y="0"/>
                </a:lnTo>
                <a:cubicBezTo>
                  <a:pt x="114" y="0"/>
                  <a:pt x="0" y="112"/>
                  <a:pt x="0" y="251"/>
                </a:cubicBezTo>
                <a:lnTo>
                  <a:pt x="0" y="1773"/>
                </a:lnTo>
                <a:lnTo>
                  <a:pt x="0" y="1773"/>
                </a:lnTo>
                <a:cubicBezTo>
                  <a:pt x="0" y="1910"/>
                  <a:pt x="114" y="2022"/>
                  <a:pt x="251" y="2022"/>
                </a:cubicBezTo>
                <a:lnTo>
                  <a:pt x="6925" y="2022"/>
                </a:lnTo>
                <a:lnTo>
                  <a:pt x="6925" y="0"/>
                </a:lnTo>
                <a:lnTo>
                  <a:pt x="251" y="0"/>
                </a:lnTo>
              </a:path>
            </a:pathLst>
          </a:custGeom>
          <a:solidFill>
            <a:srgbClr val="C3C8CE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53" name="Freeform 66">
            <a:extLst>
              <a:ext uri="{FF2B5EF4-FFF2-40B4-BE49-F238E27FC236}">
                <a16:creationId xmlns:a16="http://schemas.microsoft.com/office/drawing/2014/main" id="{12710198-7760-83E1-CA03-B51C514B2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420" y="4422365"/>
            <a:ext cx="521921" cy="2521307"/>
          </a:xfrm>
          <a:custGeom>
            <a:avLst/>
            <a:gdLst>
              <a:gd name="T0" fmla="*/ 562 w 563"/>
              <a:gd name="T1" fmla="*/ 1773 h 2023"/>
              <a:gd name="T2" fmla="*/ 562 w 563"/>
              <a:gd name="T3" fmla="*/ 251 h 2023"/>
              <a:gd name="T4" fmla="*/ 562 w 563"/>
              <a:gd name="T5" fmla="*/ 251 h 2023"/>
              <a:gd name="T6" fmla="*/ 311 w 563"/>
              <a:gd name="T7" fmla="*/ 0 h 2023"/>
              <a:gd name="T8" fmla="*/ 0 w 563"/>
              <a:gd name="T9" fmla="*/ 0 h 2023"/>
              <a:gd name="T10" fmla="*/ 0 w 563"/>
              <a:gd name="T11" fmla="*/ 2022 h 2023"/>
              <a:gd name="T12" fmla="*/ 311 w 563"/>
              <a:gd name="T13" fmla="*/ 2022 h 2023"/>
              <a:gd name="T14" fmla="*/ 311 w 563"/>
              <a:gd name="T15" fmla="*/ 2022 h 2023"/>
              <a:gd name="T16" fmla="*/ 562 w 563"/>
              <a:gd name="T17" fmla="*/ 1773 h 2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3" h="2023">
                <a:moveTo>
                  <a:pt x="562" y="1773"/>
                </a:moveTo>
                <a:lnTo>
                  <a:pt x="562" y="251"/>
                </a:lnTo>
                <a:lnTo>
                  <a:pt x="562" y="251"/>
                </a:lnTo>
                <a:cubicBezTo>
                  <a:pt x="562" y="112"/>
                  <a:pt x="449" y="0"/>
                  <a:pt x="311" y="0"/>
                </a:cubicBezTo>
                <a:lnTo>
                  <a:pt x="0" y="0"/>
                </a:lnTo>
                <a:lnTo>
                  <a:pt x="0" y="2022"/>
                </a:lnTo>
                <a:lnTo>
                  <a:pt x="311" y="2022"/>
                </a:lnTo>
                <a:lnTo>
                  <a:pt x="311" y="2022"/>
                </a:lnTo>
                <a:cubicBezTo>
                  <a:pt x="449" y="2022"/>
                  <a:pt x="562" y="1910"/>
                  <a:pt x="562" y="1773"/>
                </a:cubicBezTo>
              </a:path>
            </a:pathLst>
          </a:custGeom>
          <a:solidFill>
            <a:srgbClr val="1359B4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54" name="Freeform 70">
            <a:extLst>
              <a:ext uri="{FF2B5EF4-FFF2-40B4-BE49-F238E27FC236}">
                <a16:creationId xmlns:a16="http://schemas.microsoft.com/office/drawing/2014/main" id="{9E985F26-F6FA-F2C7-3A98-7E431F444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420" y="7372129"/>
            <a:ext cx="521921" cy="2521310"/>
          </a:xfrm>
          <a:custGeom>
            <a:avLst/>
            <a:gdLst>
              <a:gd name="T0" fmla="*/ 562 w 563"/>
              <a:gd name="T1" fmla="*/ 1773 h 2025"/>
              <a:gd name="T2" fmla="*/ 562 w 563"/>
              <a:gd name="T3" fmla="*/ 251 h 2025"/>
              <a:gd name="T4" fmla="*/ 562 w 563"/>
              <a:gd name="T5" fmla="*/ 251 h 2025"/>
              <a:gd name="T6" fmla="*/ 311 w 563"/>
              <a:gd name="T7" fmla="*/ 0 h 2025"/>
              <a:gd name="T8" fmla="*/ 0 w 563"/>
              <a:gd name="T9" fmla="*/ 0 h 2025"/>
              <a:gd name="T10" fmla="*/ 0 w 563"/>
              <a:gd name="T11" fmla="*/ 2024 h 2025"/>
              <a:gd name="T12" fmla="*/ 311 w 563"/>
              <a:gd name="T13" fmla="*/ 2024 h 2025"/>
              <a:gd name="T14" fmla="*/ 311 w 563"/>
              <a:gd name="T15" fmla="*/ 2024 h 2025"/>
              <a:gd name="T16" fmla="*/ 562 w 563"/>
              <a:gd name="T17" fmla="*/ 1773 h 2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3" h="2025">
                <a:moveTo>
                  <a:pt x="562" y="1773"/>
                </a:moveTo>
                <a:lnTo>
                  <a:pt x="562" y="251"/>
                </a:lnTo>
                <a:lnTo>
                  <a:pt x="562" y="251"/>
                </a:lnTo>
                <a:cubicBezTo>
                  <a:pt x="562" y="113"/>
                  <a:pt x="449" y="0"/>
                  <a:pt x="311" y="0"/>
                </a:cubicBezTo>
                <a:lnTo>
                  <a:pt x="0" y="0"/>
                </a:lnTo>
                <a:lnTo>
                  <a:pt x="0" y="2024"/>
                </a:lnTo>
                <a:lnTo>
                  <a:pt x="311" y="2024"/>
                </a:lnTo>
                <a:lnTo>
                  <a:pt x="311" y="2024"/>
                </a:lnTo>
                <a:cubicBezTo>
                  <a:pt x="449" y="2024"/>
                  <a:pt x="562" y="1911"/>
                  <a:pt x="562" y="1773"/>
                </a:cubicBezTo>
              </a:path>
            </a:pathLst>
          </a:custGeom>
          <a:solidFill>
            <a:srgbClr val="4E88E9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55" name="Freeform 72">
            <a:extLst>
              <a:ext uri="{FF2B5EF4-FFF2-40B4-BE49-F238E27FC236}">
                <a16:creationId xmlns:a16="http://schemas.microsoft.com/office/drawing/2014/main" id="{646C409A-FE67-DDB0-0C03-F91A7CE3E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23" y="7778615"/>
            <a:ext cx="1264027" cy="1702845"/>
          </a:xfrm>
          <a:prstGeom prst="roundRect">
            <a:avLst/>
          </a:prstGeom>
          <a:solidFill>
            <a:srgbClr val="FFFFFF">
              <a:alpha val="4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defTabSz="1828434" hangingPunct="1">
              <a:spcBef>
                <a:spcPts val="0"/>
              </a:spcBef>
            </a:pPr>
            <a:endParaRPr lang="en-US" sz="3599" kern="1200" dirty="0">
              <a:solidFill>
                <a:srgbClr val="747993"/>
              </a:solidFill>
              <a:latin typeface="Camber Regular"/>
              <a:ea typeface="+mn-ea"/>
              <a:cs typeface="+mn-cs"/>
            </a:endParaRPr>
          </a:p>
        </p:txBody>
      </p:sp>
      <p:sp>
        <p:nvSpPr>
          <p:cNvPr id="56" name="Freeform 74">
            <a:extLst>
              <a:ext uri="{FF2B5EF4-FFF2-40B4-BE49-F238E27FC236}">
                <a16:creationId xmlns:a16="http://schemas.microsoft.com/office/drawing/2014/main" id="{388BEC98-E1F5-18B0-6207-FFCC6B54A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420" y="10321897"/>
            <a:ext cx="521921" cy="2521307"/>
          </a:xfrm>
          <a:custGeom>
            <a:avLst/>
            <a:gdLst>
              <a:gd name="T0" fmla="*/ 562 w 563"/>
              <a:gd name="T1" fmla="*/ 1773 h 2025"/>
              <a:gd name="T2" fmla="*/ 562 w 563"/>
              <a:gd name="T3" fmla="*/ 251 h 2025"/>
              <a:gd name="T4" fmla="*/ 562 w 563"/>
              <a:gd name="T5" fmla="*/ 251 h 2025"/>
              <a:gd name="T6" fmla="*/ 311 w 563"/>
              <a:gd name="T7" fmla="*/ 0 h 2025"/>
              <a:gd name="T8" fmla="*/ 0 w 563"/>
              <a:gd name="T9" fmla="*/ 0 h 2025"/>
              <a:gd name="T10" fmla="*/ 0 w 563"/>
              <a:gd name="T11" fmla="*/ 2024 h 2025"/>
              <a:gd name="T12" fmla="*/ 311 w 563"/>
              <a:gd name="T13" fmla="*/ 2024 h 2025"/>
              <a:gd name="T14" fmla="*/ 311 w 563"/>
              <a:gd name="T15" fmla="*/ 2024 h 2025"/>
              <a:gd name="T16" fmla="*/ 562 w 563"/>
              <a:gd name="T17" fmla="*/ 1773 h 2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3" h="2025">
                <a:moveTo>
                  <a:pt x="562" y="1773"/>
                </a:moveTo>
                <a:lnTo>
                  <a:pt x="562" y="251"/>
                </a:lnTo>
                <a:lnTo>
                  <a:pt x="562" y="251"/>
                </a:lnTo>
                <a:cubicBezTo>
                  <a:pt x="562" y="113"/>
                  <a:pt x="449" y="0"/>
                  <a:pt x="311" y="0"/>
                </a:cubicBezTo>
                <a:lnTo>
                  <a:pt x="0" y="0"/>
                </a:lnTo>
                <a:lnTo>
                  <a:pt x="0" y="2024"/>
                </a:lnTo>
                <a:lnTo>
                  <a:pt x="311" y="2024"/>
                </a:lnTo>
                <a:lnTo>
                  <a:pt x="311" y="2024"/>
                </a:lnTo>
                <a:cubicBezTo>
                  <a:pt x="449" y="2024"/>
                  <a:pt x="562" y="1911"/>
                  <a:pt x="562" y="1773"/>
                </a:cubicBezTo>
              </a:path>
            </a:pathLst>
          </a:custGeom>
          <a:solidFill>
            <a:srgbClr val="694CA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57" name="Freeform 77">
            <a:extLst>
              <a:ext uri="{FF2B5EF4-FFF2-40B4-BE49-F238E27FC236}">
                <a16:creationId xmlns:a16="http://schemas.microsoft.com/office/drawing/2014/main" id="{AC804532-21C5-C549-547E-1DB4F7015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1393" y="4422365"/>
            <a:ext cx="7078549" cy="2521307"/>
          </a:xfrm>
          <a:custGeom>
            <a:avLst/>
            <a:gdLst>
              <a:gd name="T0" fmla="*/ 6674 w 6925"/>
              <a:gd name="T1" fmla="*/ 0 h 2023"/>
              <a:gd name="T2" fmla="*/ 6674 w 6925"/>
              <a:gd name="T3" fmla="*/ 0 h 2023"/>
              <a:gd name="T4" fmla="*/ 6924 w 6925"/>
              <a:gd name="T5" fmla="*/ 251 h 2023"/>
              <a:gd name="T6" fmla="*/ 6924 w 6925"/>
              <a:gd name="T7" fmla="*/ 1773 h 2023"/>
              <a:gd name="T8" fmla="*/ 6924 w 6925"/>
              <a:gd name="T9" fmla="*/ 1773 h 2023"/>
              <a:gd name="T10" fmla="*/ 6674 w 6925"/>
              <a:gd name="T11" fmla="*/ 2022 h 2023"/>
              <a:gd name="T12" fmla="*/ 0 w 6925"/>
              <a:gd name="T13" fmla="*/ 2022 h 2023"/>
              <a:gd name="T14" fmla="*/ 0 w 6925"/>
              <a:gd name="T15" fmla="*/ 0 h 2023"/>
              <a:gd name="T16" fmla="*/ 6674 w 6925"/>
              <a:gd name="T17" fmla="*/ 0 h 2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25" h="2023">
                <a:moveTo>
                  <a:pt x="6674" y="0"/>
                </a:moveTo>
                <a:lnTo>
                  <a:pt x="6674" y="0"/>
                </a:lnTo>
                <a:cubicBezTo>
                  <a:pt x="6812" y="0"/>
                  <a:pt x="6924" y="112"/>
                  <a:pt x="6924" y="251"/>
                </a:cubicBezTo>
                <a:lnTo>
                  <a:pt x="6924" y="1773"/>
                </a:lnTo>
                <a:lnTo>
                  <a:pt x="6924" y="1773"/>
                </a:lnTo>
                <a:cubicBezTo>
                  <a:pt x="6924" y="1910"/>
                  <a:pt x="6812" y="2022"/>
                  <a:pt x="6674" y="2022"/>
                </a:cubicBezTo>
                <a:lnTo>
                  <a:pt x="0" y="2022"/>
                </a:lnTo>
                <a:lnTo>
                  <a:pt x="0" y="0"/>
                </a:lnTo>
                <a:lnTo>
                  <a:pt x="6674" y="0"/>
                </a:lnTo>
              </a:path>
            </a:pathLst>
          </a:custGeom>
          <a:solidFill>
            <a:srgbClr val="C3C8CE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58" name="Freeform 78">
            <a:extLst>
              <a:ext uri="{FF2B5EF4-FFF2-40B4-BE49-F238E27FC236}">
                <a16:creationId xmlns:a16="http://schemas.microsoft.com/office/drawing/2014/main" id="{9436BC25-1955-8FAA-9993-DBA364A05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9471" y="4422365"/>
            <a:ext cx="521921" cy="2521307"/>
          </a:xfrm>
          <a:custGeom>
            <a:avLst/>
            <a:gdLst>
              <a:gd name="T0" fmla="*/ 0 w 563"/>
              <a:gd name="T1" fmla="*/ 1773 h 2023"/>
              <a:gd name="T2" fmla="*/ 0 w 563"/>
              <a:gd name="T3" fmla="*/ 251 h 2023"/>
              <a:gd name="T4" fmla="*/ 0 w 563"/>
              <a:gd name="T5" fmla="*/ 251 h 2023"/>
              <a:gd name="T6" fmla="*/ 251 w 563"/>
              <a:gd name="T7" fmla="*/ 0 h 2023"/>
              <a:gd name="T8" fmla="*/ 562 w 563"/>
              <a:gd name="T9" fmla="*/ 0 h 2023"/>
              <a:gd name="T10" fmla="*/ 562 w 563"/>
              <a:gd name="T11" fmla="*/ 2022 h 2023"/>
              <a:gd name="T12" fmla="*/ 251 w 563"/>
              <a:gd name="T13" fmla="*/ 2022 h 2023"/>
              <a:gd name="T14" fmla="*/ 251 w 563"/>
              <a:gd name="T15" fmla="*/ 2022 h 2023"/>
              <a:gd name="T16" fmla="*/ 0 w 563"/>
              <a:gd name="T17" fmla="*/ 1773 h 2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3" h="2023">
                <a:moveTo>
                  <a:pt x="0" y="1773"/>
                </a:moveTo>
                <a:lnTo>
                  <a:pt x="0" y="251"/>
                </a:lnTo>
                <a:lnTo>
                  <a:pt x="0" y="251"/>
                </a:lnTo>
                <a:cubicBezTo>
                  <a:pt x="0" y="112"/>
                  <a:pt x="113" y="0"/>
                  <a:pt x="251" y="0"/>
                </a:cubicBezTo>
                <a:lnTo>
                  <a:pt x="562" y="0"/>
                </a:lnTo>
                <a:lnTo>
                  <a:pt x="562" y="2022"/>
                </a:lnTo>
                <a:lnTo>
                  <a:pt x="251" y="2022"/>
                </a:lnTo>
                <a:lnTo>
                  <a:pt x="251" y="2022"/>
                </a:lnTo>
                <a:cubicBezTo>
                  <a:pt x="113" y="2022"/>
                  <a:pt x="0" y="1910"/>
                  <a:pt x="0" y="1773"/>
                </a:cubicBezTo>
              </a:path>
            </a:pathLst>
          </a:custGeom>
          <a:solidFill>
            <a:srgbClr val="1359B4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59" name="Freeform 81">
            <a:extLst>
              <a:ext uri="{FF2B5EF4-FFF2-40B4-BE49-F238E27FC236}">
                <a16:creationId xmlns:a16="http://schemas.microsoft.com/office/drawing/2014/main" id="{1886DBCA-BA66-DABF-B3CF-5F3E669B2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1393" y="7372129"/>
            <a:ext cx="7078549" cy="2521310"/>
          </a:xfrm>
          <a:custGeom>
            <a:avLst/>
            <a:gdLst>
              <a:gd name="T0" fmla="*/ 6674 w 6925"/>
              <a:gd name="T1" fmla="*/ 0 h 2025"/>
              <a:gd name="T2" fmla="*/ 6674 w 6925"/>
              <a:gd name="T3" fmla="*/ 0 h 2025"/>
              <a:gd name="T4" fmla="*/ 6924 w 6925"/>
              <a:gd name="T5" fmla="*/ 251 h 2025"/>
              <a:gd name="T6" fmla="*/ 6924 w 6925"/>
              <a:gd name="T7" fmla="*/ 1773 h 2025"/>
              <a:gd name="T8" fmla="*/ 6924 w 6925"/>
              <a:gd name="T9" fmla="*/ 1773 h 2025"/>
              <a:gd name="T10" fmla="*/ 6674 w 6925"/>
              <a:gd name="T11" fmla="*/ 2024 h 2025"/>
              <a:gd name="T12" fmla="*/ 0 w 6925"/>
              <a:gd name="T13" fmla="*/ 2024 h 2025"/>
              <a:gd name="T14" fmla="*/ 0 w 6925"/>
              <a:gd name="T15" fmla="*/ 0 h 2025"/>
              <a:gd name="T16" fmla="*/ 6674 w 6925"/>
              <a:gd name="T17" fmla="*/ 0 h 2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25" h="2025">
                <a:moveTo>
                  <a:pt x="6674" y="0"/>
                </a:moveTo>
                <a:lnTo>
                  <a:pt x="6674" y="0"/>
                </a:lnTo>
                <a:cubicBezTo>
                  <a:pt x="6812" y="0"/>
                  <a:pt x="6924" y="113"/>
                  <a:pt x="6924" y="251"/>
                </a:cubicBezTo>
                <a:lnTo>
                  <a:pt x="6924" y="1773"/>
                </a:lnTo>
                <a:lnTo>
                  <a:pt x="6924" y="1773"/>
                </a:lnTo>
                <a:cubicBezTo>
                  <a:pt x="6924" y="1911"/>
                  <a:pt x="6812" y="2024"/>
                  <a:pt x="6674" y="2024"/>
                </a:cubicBezTo>
                <a:lnTo>
                  <a:pt x="0" y="2024"/>
                </a:lnTo>
                <a:lnTo>
                  <a:pt x="0" y="0"/>
                </a:lnTo>
                <a:lnTo>
                  <a:pt x="6674" y="0"/>
                </a:lnTo>
              </a:path>
            </a:pathLst>
          </a:custGeom>
          <a:solidFill>
            <a:srgbClr val="C3C8CE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60" name="Freeform 82">
            <a:extLst>
              <a:ext uri="{FF2B5EF4-FFF2-40B4-BE49-F238E27FC236}">
                <a16:creationId xmlns:a16="http://schemas.microsoft.com/office/drawing/2014/main" id="{1C556702-77BB-F328-078B-2F6EDC446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9471" y="7372129"/>
            <a:ext cx="521921" cy="2521310"/>
          </a:xfrm>
          <a:custGeom>
            <a:avLst/>
            <a:gdLst>
              <a:gd name="T0" fmla="*/ 0 w 563"/>
              <a:gd name="T1" fmla="*/ 1773 h 2025"/>
              <a:gd name="T2" fmla="*/ 0 w 563"/>
              <a:gd name="T3" fmla="*/ 251 h 2025"/>
              <a:gd name="T4" fmla="*/ 0 w 563"/>
              <a:gd name="T5" fmla="*/ 251 h 2025"/>
              <a:gd name="T6" fmla="*/ 251 w 563"/>
              <a:gd name="T7" fmla="*/ 0 h 2025"/>
              <a:gd name="T8" fmla="*/ 562 w 563"/>
              <a:gd name="T9" fmla="*/ 0 h 2025"/>
              <a:gd name="T10" fmla="*/ 562 w 563"/>
              <a:gd name="T11" fmla="*/ 2024 h 2025"/>
              <a:gd name="T12" fmla="*/ 251 w 563"/>
              <a:gd name="T13" fmla="*/ 2024 h 2025"/>
              <a:gd name="T14" fmla="*/ 251 w 563"/>
              <a:gd name="T15" fmla="*/ 2024 h 2025"/>
              <a:gd name="T16" fmla="*/ 0 w 563"/>
              <a:gd name="T17" fmla="*/ 1773 h 2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3" h="2025">
                <a:moveTo>
                  <a:pt x="0" y="1773"/>
                </a:moveTo>
                <a:lnTo>
                  <a:pt x="0" y="251"/>
                </a:lnTo>
                <a:lnTo>
                  <a:pt x="0" y="251"/>
                </a:lnTo>
                <a:cubicBezTo>
                  <a:pt x="0" y="113"/>
                  <a:pt x="113" y="0"/>
                  <a:pt x="251" y="0"/>
                </a:cubicBezTo>
                <a:lnTo>
                  <a:pt x="562" y="0"/>
                </a:lnTo>
                <a:lnTo>
                  <a:pt x="562" y="2024"/>
                </a:lnTo>
                <a:lnTo>
                  <a:pt x="251" y="2024"/>
                </a:lnTo>
                <a:lnTo>
                  <a:pt x="251" y="2024"/>
                </a:lnTo>
                <a:cubicBezTo>
                  <a:pt x="113" y="2024"/>
                  <a:pt x="0" y="1911"/>
                  <a:pt x="0" y="1773"/>
                </a:cubicBezTo>
              </a:path>
            </a:pathLst>
          </a:custGeom>
          <a:solidFill>
            <a:srgbClr val="4E88E9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61" name="Freeform 85">
            <a:extLst>
              <a:ext uri="{FF2B5EF4-FFF2-40B4-BE49-F238E27FC236}">
                <a16:creationId xmlns:a16="http://schemas.microsoft.com/office/drawing/2014/main" id="{55D48B8A-1D70-6506-1A25-DFD1E7677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1393" y="10321897"/>
            <a:ext cx="7078549" cy="2521307"/>
          </a:xfrm>
          <a:custGeom>
            <a:avLst/>
            <a:gdLst>
              <a:gd name="T0" fmla="*/ 6674 w 6925"/>
              <a:gd name="T1" fmla="*/ 0 h 2025"/>
              <a:gd name="T2" fmla="*/ 6674 w 6925"/>
              <a:gd name="T3" fmla="*/ 0 h 2025"/>
              <a:gd name="T4" fmla="*/ 6924 w 6925"/>
              <a:gd name="T5" fmla="*/ 251 h 2025"/>
              <a:gd name="T6" fmla="*/ 6924 w 6925"/>
              <a:gd name="T7" fmla="*/ 1773 h 2025"/>
              <a:gd name="T8" fmla="*/ 6924 w 6925"/>
              <a:gd name="T9" fmla="*/ 1773 h 2025"/>
              <a:gd name="T10" fmla="*/ 6674 w 6925"/>
              <a:gd name="T11" fmla="*/ 2024 h 2025"/>
              <a:gd name="T12" fmla="*/ 0 w 6925"/>
              <a:gd name="T13" fmla="*/ 2024 h 2025"/>
              <a:gd name="T14" fmla="*/ 0 w 6925"/>
              <a:gd name="T15" fmla="*/ 0 h 2025"/>
              <a:gd name="T16" fmla="*/ 6674 w 6925"/>
              <a:gd name="T17" fmla="*/ 0 h 2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25" h="2025">
                <a:moveTo>
                  <a:pt x="6674" y="0"/>
                </a:moveTo>
                <a:lnTo>
                  <a:pt x="6674" y="0"/>
                </a:lnTo>
                <a:cubicBezTo>
                  <a:pt x="6812" y="0"/>
                  <a:pt x="6924" y="113"/>
                  <a:pt x="6924" y="251"/>
                </a:cubicBezTo>
                <a:lnTo>
                  <a:pt x="6924" y="1773"/>
                </a:lnTo>
                <a:lnTo>
                  <a:pt x="6924" y="1773"/>
                </a:lnTo>
                <a:cubicBezTo>
                  <a:pt x="6924" y="1911"/>
                  <a:pt x="6812" y="2024"/>
                  <a:pt x="6674" y="2024"/>
                </a:cubicBezTo>
                <a:lnTo>
                  <a:pt x="0" y="2024"/>
                </a:lnTo>
                <a:lnTo>
                  <a:pt x="0" y="0"/>
                </a:lnTo>
                <a:lnTo>
                  <a:pt x="6674" y="0"/>
                </a:lnTo>
              </a:path>
            </a:pathLst>
          </a:custGeom>
          <a:solidFill>
            <a:srgbClr val="C3C8CE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62" name="Freeform 86">
            <a:extLst>
              <a:ext uri="{FF2B5EF4-FFF2-40B4-BE49-F238E27FC236}">
                <a16:creationId xmlns:a16="http://schemas.microsoft.com/office/drawing/2014/main" id="{31D62DAF-EC59-F52D-BE33-965C4FBC9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9471" y="10321897"/>
            <a:ext cx="521921" cy="2521307"/>
          </a:xfrm>
          <a:custGeom>
            <a:avLst/>
            <a:gdLst>
              <a:gd name="T0" fmla="*/ 0 w 563"/>
              <a:gd name="T1" fmla="*/ 1773 h 2025"/>
              <a:gd name="T2" fmla="*/ 0 w 563"/>
              <a:gd name="T3" fmla="*/ 251 h 2025"/>
              <a:gd name="T4" fmla="*/ 0 w 563"/>
              <a:gd name="T5" fmla="*/ 251 h 2025"/>
              <a:gd name="T6" fmla="*/ 251 w 563"/>
              <a:gd name="T7" fmla="*/ 0 h 2025"/>
              <a:gd name="T8" fmla="*/ 562 w 563"/>
              <a:gd name="T9" fmla="*/ 0 h 2025"/>
              <a:gd name="T10" fmla="*/ 562 w 563"/>
              <a:gd name="T11" fmla="*/ 2024 h 2025"/>
              <a:gd name="T12" fmla="*/ 251 w 563"/>
              <a:gd name="T13" fmla="*/ 2024 h 2025"/>
              <a:gd name="T14" fmla="*/ 251 w 563"/>
              <a:gd name="T15" fmla="*/ 2024 h 2025"/>
              <a:gd name="T16" fmla="*/ 0 w 563"/>
              <a:gd name="T17" fmla="*/ 1773 h 2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3" h="2025">
                <a:moveTo>
                  <a:pt x="0" y="1773"/>
                </a:moveTo>
                <a:lnTo>
                  <a:pt x="0" y="251"/>
                </a:lnTo>
                <a:lnTo>
                  <a:pt x="0" y="251"/>
                </a:lnTo>
                <a:cubicBezTo>
                  <a:pt x="0" y="113"/>
                  <a:pt x="113" y="0"/>
                  <a:pt x="251" y="0"/>
                </a:cubicBezTo>
                <a:lnTo>
                  <a:pt x="562" y="0"/>
                </a:lnTo>
                <a:lnTo>
                  <a:pt x="562" y="2024"/>
                </a:lnTo>
                <a:lnTo>
                  <a:pt x="251" y="2024"/>
                </a:lnTo>
                <a:lnTo>
                  <a:pt x="251" y="2024"/>
                </a:lnTo>
                <a:cubicBezTo>
                  <a:pt x="113" y="2024"/>
                  <a:pt x="0" y="1911"/>
                  <a:pt x="0" y="1773"/>
                </a:cubicBezTo>
              </a:path>
            </a:pathLst>
          </a:custGeom>
          <a:solidFill>
            <a:srgbClr val="694CA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63" name="Freeform 545">
            <a:extLst>
              <a:ext uri="{FF2B5EF4-FFF2-40B4-BE49-F238E27FC236}">
                <a16:creationId xmlns:a16="http://schemas.microsoft.com/office/drawing/2014/main" id="{2AEFB592-02C1-3DFE-7AAB-C45FEA69F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861" y="3334743"/>
            <a:ext cx="7653480" cy="823956"/>
          </a:xfrm>
          <a:prstGeom prst="roundRect">
            <a:avLst>
              <a:gd name="adj" fmla="val 50000"/>
            </a:avLst>
          </a:prstGeom>
          <a:solidFill>
            <a:srgbClr val="C3C8CE">
              <a:alpha val="5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448" name="Freeform 546">
            <a:extLst>
              <a:ext uri="{FF2B5EF4-FFF2-40B4-BE49-F238E27FC236}">
                <a16:creationId xmlns:a16="http://schemas.microsoft.com/office/drawing/2014/main" id="{FDE92C4C-8ECB-E923-41B4-103C49389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6462" y="3334743"/>
            <a:ext cx="7653480" cy="823956"/>
          </a:xfrm>
          <a:prstGeom prst="roundRect">
            <a:avLst>
              <a:gd name="adj" fmla="val 50000"/>
            </a:avLst>
          </a:prstGeom>
          <a:solidFill>
            <a:srgbClr val="C3C8CE">
              <a:alpha val="5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6828AE3C-8086-7DE1-C020-4B22741EFEFD}"/>
              </a:ext>
            </a:extLst>
          </p:cNvPr>
          <p:cNvSpPr txBox="1"/>
          <p:nvPr/>
        </p:nvSpPr>
        <p:spPr>
          <a:xfrm>
            <a:off x="441820" y="5375241"/>
            <a:ext cx="6935836" cy="6155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828434" hangingPunct="1">
              <a:spcBef>
                <a:spcPts val="0"/>
              </a:spcBef>
            </a:pPr>
            <a:r>
              <a:rPr lang="en-US" sz="3400" b="1" kern="1200" spc="-30" dirty="0">
                <a:solidFill>
                  <a:srgbClr val="1359B4"/>
                </a:solidFill>
                <a:latin typeface="Camber Regular"/>
                <a:ea typeface="+mn-ea"/>
                <a:cs typeface="Poppins" pitchFamily="2" charset="77"/>
              </a:rPr>
              <a:t>Hail is a hyper local event</a:t>
            </a:r>
          </a:p>
        </p:txBody>
      </p:sp>
      <p:sp>
        <p:nvSpPr>
          <p:cNvPr id="450" name="TextBox 449">
            <a:extLst>
              <a:ext uri="{FF2B5EF4-FFF2-40B4-BE49-F238E27FC236}">
                <a16:creationId xmlns:a16="http://schemas.microsoft.com/office/drawing/2014/main" id="{BEC716C3-D7B6-225A-FF2A-1E8243C7192F}"/>
              </a:ext>
            </a:extLst>
          </p:cNvPr>
          <p:cNvSpPr txBox="1"/>
          <p:nvPr/>
        </p:nvSpPr>
        <p:spPr>
          <a:xfrm>
            <a:off x="578415" y="3454429"/>
            <a:ext cx="7102377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828434" hangingPunct="1">
              <a:spcBef>
                <a:spcPts val="0"/>
              </a:spcBef>
            </a:pPr>
            <a:r>
              <a:rPr lang="en-US" sz="3400" b="1" kern="1200" spc="-30" dirty="0">
                <a:solidFill>
                  <a:srgbClr val="111340"/>
                </a:solidFill>
                <a:latin typeface="Camber Regular"/>
                <a:ea typeface="+mn-ea"/>
                <a:cs typeface="Poppins" pitchFamily="2" charset="77"/>
              </a:rPr>
              <a:t>Hail Challenge Context</a:t>
            </a: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3308C8F1-733C-A26D-CE7C-C2A572E7B8CC}"/>
              </a:ext>
            </a:extLst>
          </p:cNvPr>
          <p:cNvSpPr txBox="1"/>
          <p:nvPr/>
        </p:nvSpPr>
        <p:spPr>
          <a:xfrm>
            <a:off x="8594867" y="3454429"/>
            <a:ext cx="7102377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828434" hangingPunct="1">
              <a:spcBef>
                <a:spcPts val="0"/>
              </a:spcBef>
            </a:pPr>
            <a:r>
              <a:rPr lang="en-US" sz="3400" b="1" kern="1200" spc="-30" dirty="0">
                <a:solidFill>
                  <a:srgbClr val="111340"/>
                </a:solidFill>
                <a:latin typeface="Camber Regular"/>
                <a:ea typeface="+mn-ea"/>
                <a:cs typeface="Poppins" pitchFamily="2" charset="77"/>
              </a:rPr>
              <a:t>Modelling Challenges</a:t>
            </a:r>
          </a:p>
        </p:txBody>
      </p:sp>
      <p:sp>
        <p:nvSpPr>
          <p:cNvPr id="452" name="Freeform 77">
            <a:extLst>
              <a:ext uri="{FF2B5EF4-FFF2-40B4-BE49-F238E27FC236}">
                <a16:creationId xmlns:a16="http://schemas.microsoft.com/office/drawing/2014/main" id="{50006400-84C9-1F14-0EFA-89D64E4BC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248" y="4422365"/>
            <a:ext cx="6978932" cy="2521307"/>
          </a:xfrm>
          <a:custGeom>
            <a:avLst/>
            <a:gdLst>
              <a:gd name="T0" fmla="*/ 6674 w 6925"/>
              <a:gd name="T1" fmla="*/ 0 h 2023"/>
              <a:gd name="T2" fmla="*/ 6674 w 6925"/>
              <a:gd name="T3" fmla="*/ 0 h 2023"/>
              <a:gd name="T4" fmla="*/ 6924 w 6925"/>
              <a:gd name="T5" fmla="*/ 251 h 2023"/>
              <a:gd name="T6" fmla="*/ 6924 w 6925"/>
              <a:gd name="T7" fmla="*/ 1773 h 2023"/>
              <a:gd name="T8" fmla="*/ 6924 w 6925"/>
              <a:gd name="T9" fmla="*/ 1773 h 2023"/>
              <a:gd name="T10" fmla="*/ 6674 w 6925"/>
              <a:gd name="T11" fmla="*/ 2022 h 2023"/>
              <a:gd name="T12" fmla="*/ 0 w 6925"/>
              <a:gd name="T13" fmla="*/ 2022 h 2023"/>
              <a:gd name="T14" fmla="*/ 0 w 6925"/>
              <a:gd name="T15" fmla="*/ 0 h 2023"/>
              <a:gd name="T16" fmla="*/ 6674 w 6925"/>
              <a:gd name="T17" fmla="*/ 0 h 2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25" h="2023">
                <a:moveTo>
                  <a:pt x="6674" y="0"/>
                </a:moveTo>
                <a:lnTo>
                  <a:pt x="6674" y="0"/>
                </a:lnTo>
                <a:cubicBezTo>
                  <a:pt x="6812" y="0"/>
                  <a:pt x="6924" y="112"/>
                  <a:pt x="6924" y="251"/>
                </a:cubicBezTo>
                <a:lnTo>
                  <a:pt x="6924" y="1773"/>
                </a:lnTo>
                <a:lnTo>
                  <a:pt x="6924" y="1773"/>
                </a:lnTo>
                <a:cubicBezTo>
                  <a:pt x="6924" y="1910"/>
                  <a:pt x="6812" y="2022"/>
                  <a:pt x="6674" y="2022"/>
                </a:cubicBezTo>
                <a:lnTo>
                  <a:pt x="0" y="2022"/>
                </a:lnTo>
                <a:lnTo>
                  <a:pt x="0" y="0"/>
                </a:lnTo>
                <a:lnTo>
                  <a:pt x="6674" y="0"/>
                </a:lnTo>
              </a:path>
            </a:pathLst>
          </a:custGeom>
          <a:solidFill>
            <a:srgbClr val="C3C8CE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455" name="Freeform 78">
            <a:extLst>
              <a:ext uri="{FF2B5EF4-FFF2-40B4-BE49-F238E27FC236}">
                <a16:creationId xmlns:a16="http://schemas.microsoft.com/office/drawing/2014/main" id="{617C32AC-DB77-EAA2-53F1-DD78E8FC2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41326" y="4422365"/>
            <a:ext cx="521921" cy="2521307"/>
          </a:xfrm>
          <a:custGeom>
            <a:avLst/>
            <a:gdLst>
              <a:gd name="T0" fmla="*/ 0 w 563"/>
              <a:gd name="T1" fmla="*/ 1773 h 2023"/>
              <a:gd name="T2" fmla="*/ 0 w 563"/>
              <a:gd name="T3" fmla="*/ 251 h 2023"/>
              <a:gd name="T4" fmla="*/ 0 w 563"/>
              <a:gd name="T5" fmla="*/ 251 h 2023"/>
              <a:gd name="T6" fmla="*/ 251 w 563"/>
              <a:gd name="T7" fmla="*/ 0 h 2023"/>
              <a:gd name="T8" fmla="*/ 562 w 563"/>
              <a:gd name="T9" fmla="*/ 0 h 2023"/>
              <a:gd name="T10" fmla="*/ 562 w 563"/>
              <a:gd name="T11" fmla="*/ 2022 h 2023"/>
              <a:gd name="T12" fmla="*/ 251 w 563"/>
              <a:gd name="T13" fmla="*/ 2022 h 2023"/>
              <a:gd name="T14" fmla="*/ 251 w 563"/>
              <a:gd name="T15" fmla="*/ 2022 h 2023"/>
              <a:gd name="T16" fmla="*/ 0 w 563"/>
              <a:gd name="T17" fmla="*/ 1773 h 2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3" h="2023">
                <a:moveTo>
                  <a:pt x="0" y="1773"/>
                </a:moveTo>
                <a:lnTo>
                  <a:pt x="0" y="251"/>
                </a:lnTo>
                <a:lnTo>
                  <a:pt x="0" y="251"/>
                </a:lnTo>
                <a:cubicBezTo>
                  <a:pt x="0" y="112"/>
                  <a:pt x="113" y="0"/>
                  <a:pt x="251" y="0"/>
                </a:cubicBezTo>
                <a:lnTo>
                  <a:pt x="562" y="0"/>
                </a:lnTo>
                <a:lnTo>
                  <a:pt x="562" y="2022"/>
                </a:lnTo>
                <a:lnTo>
                  <a:pt x="251" y="2022"/>
                </a:lnTo>
                <a:lnTo>
                  <a:pt x="251" y="2022"/>
                </a:lnTo>
                <a:cubicBezTo>
                  <a:pt x="113" y="2022"/>
                  <a:pt x="0" y="1910"/>
                  <a:pt x="0" y="1773"/>
                </a:cubicBezTo>
              </a:path>
            </a:pathLst>
          </a:custGeom>
          <a:solidFill>
            <a:srgbClr val="1359B4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456" name="Freeform 81">
            <a:extLst>
              <a:ext uri="{FF2B5EF4-FFF2-40B4-BE49-F238E27FC236}">
                <a16:creationId xmlns:a16="http://schemas.microsoft.com/office/drawing/2014/main" id="{4C711E0C-3BEA-D63B-F726-546FFE364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248" y="7372129"/>
            <a:ext cx="6978932" cy="2521310"/>
          </a:xfrm>
          <a:custGeom>
            <a:avLst/>
            <a:gdLst>
              <a:gd name="T0" fmla="*/ 6674 w 6925"/>
              <a:gd name="T1" fmla="*/ 0 h 2025"/>
              <a:gd name="T2" fmla="*/ 6674 w 6925"/>
              <a:gd name="T3" fmla="*/ 0 h 2025"/>
              <a:gd name="T4" fmla="*/ 6924 w 6925"/>
              <a:gd name="T5" fmla="*/ 251 h 2025"/>
              <a:gd name="T6" fmla="*/ 6924 w 6925"/>
              <a:gd name="T7" fmla="*/ 1773 h 2025"/>
              <a:gd name="T8" fmla="*/ 6924 w 6925"/>
              <a:gd name="T9" fmla="*/ 1773 h 2025"/>
              <a:gd name="T10" fmla="*/ 6674 w 6925"/>
              <a:gd name="T11" fmla="*/ 2024 h 2025"/>
              <a:gd name="T12" fmla="*/ 0 w 6925"/>
              <a:gd name="T13" fmla="*/ 2024 h 2025"/>
              <a:gd name="T14" fmla="*/ 0 w 6925"/>
              <a:gd name="T15" fmla="*/ 0 h 2025"/>
              <a:gd name="T16" fmla="*/ 6674 w 6925"/>
              <a:gd name="T17" fmla="*/ 0 h 2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25" h="2025">
                <a:moveTo>
                  <a:pt x="6674" y="0"/>
                </a:moveTo>
                <a:lnTo>
                  <a:pt x="6674" y="0"/>
                </a:lnTo>
                <a:cubicBezTo>
                  <a:pt x="6812" y="0"/>
                  <a:pt x="6924" y="113"/>
                  <a:pt x="6924" y="251"/>
                </a:cubicBezTo>
                <a:lnTo>
                  <a:pt x="6924" y="1773"/>
                </a:lnTo>
                <a:lnTo>
                  <a:pt x="6924" y="1773"/>
                </a:lnTo>
                <a:cubicBezTo>
                  <a:pt x="6924" y="1911"/>
                  <a:pt x="6812" y="2024"/>
                  <a:pt x="6674" y="2024"/>
                </a:cubicBezTo>
                <a:lnTo>
                  <a:pt x="0" y="2024"/>
                </a:lnTo>
                <a:lnTo>
                  <a:pt x="0" y="0"/>
                </a:lnTo>
                <a:lnTo>
                  <a:pt x="6674" y="0"/>
                </a:lnTo>
              </a:path>
            </a:pathLst>
          </a:custGeom>
          <a:solidFill>
            <a:srgbClr val="C3C8CE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457" name="Freeform 82">
            <a:extLst>
              <a:ext uri="{FF2B5EF4-FFF2-40B4-BE49-F238E27FC236}">
                <a16:creationId xmlns:a16="http://schemas.microsoft.com/office/drawing/2014/main" id="{BF39B421-D173-C9C6-54F5-94796489F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41326" y="7372129"/>
            <a:ext cx="521921" cy="2521310"/>
          </a:xfrm>
          <a:custGeom>
            <a:avLst/>
            <a:gdLst>
              <a:gd name="T0" fmla="*/ 0 w 563"/>
              <a:gd name="T1" fmla="*/ 1773 h 2025"/>
              <a:gd name="T2" fmla="*/ 0 w 563"/>
              <a:gd name="T3" fmla="*/ 251 h 2025"/>
              <a:gd name="T4" fmla="*/ 0 w 563"/>
              <a:gd name="T5" fmla="*/ 251 h 2025"/>
              <a:gd name="T6" fmla="*/ 251 w 563"/>
              <a:gd name="T7" fmla="*/ 0 h 2025"/>
              <a:gd name="T8" fmla="*/ 562 w 563"/>
              <a:gd name="T9" fmla="*/ 0 h 2025"/>
              <a:gd name="T10" fmla="*/ 562 w 563"/>
              <a:gd name="T11" fmla="*/ 2024 h 2025"/>
              <a:gd name="T12" fmla="*/ 251 w 563"/>
              <a:gd name="T13" fmla="*/ 2024 h 2025"/>
              <a:gd name="T14" fmla="*/ 251 w 563"/>
              <a:gd name="T15" fmla="*/ 2024 h 2025"/>
              <a:gd name="T16" fmla="*/ 0 w 563"/>
              <a:gd name="T17" fmla="*/ 1773 h 2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3" h="2025">
                <a:moveTo>
                  <a:pt x="0" y="1773"/>
                </a:moveTo>
                <a:lnTo>
                  <a:pt x="0" y="251"/>
                </a:lnTo>
                <a:lnTo>
                  <a:pt x="0" y="251"/>
                </a:lnTo>
                <a:cubicBezTo>
                  <a:pt x="0" y="113"/>
                  <a:pt x="113" y="0"/>
                  <a:pt x="251" y="0"/>
                </a:cubicBezTo>
                <a:lnTo>
                  <a:pt x="562" y="0"/>
                </a:lnTo>
                <a:lnTo>
                  <a:pt x="562" y="2024"/>
                </a:lnTo>
                <a:lnTo>
                  <a:pt x="251" y="2024"/>
                </a:lnTo>
                <a:lnTo>
                  <a:pt x="251" y="2024"/>
                </a:lnTo>
                <a:cubicBezTo>
                  <a:pt x="113" y="2024"/>
                  <a:pt x="0" y="1911"/>
                  <a:pt x="0" y="1773"/>
                </a:cubicBezTo>
              </a:path>
            </a:pathLst>
          </a:custGeom>
          <a:solidFill>
            <a:srgbClr val="4E88E9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458" name="Freeform 85">
            <a:extLst>
              <a:ext uri="{FF2B5EF4-FFF2-40B4-BE49-F238E27FC236}">
                <a16:creationId xmlns:a16="http://schemas.microsoft.com/office/drawing/2014/main" id="{3CBCB5DD-5AF6-382E-35D3-6FD517D25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248" y="10321897"/>
            <a:ext cx="6978932" cy="2521307"/>
          </a:xfrm>
          <a:custGeom>
            <a:avLst/>
            <a:gdLst>
              <a:gd name="T0" fmla="*/ 6674 w 6925"/>
              <a:gd name="T1" fmla="*/ 0 h 2025"/>
              <a:gd name="T2" fmla="*/ 6674 w 6925"/>
              <a:gd name="T3" fmla="*/ 0 h 2025"/>
              <a:gd name="T4" fmla="*/ 6924 w 6925"/>
              <a:gd name="T5" fmla="*/ 251 h 2025"/>
              <a:gd name="T6" fmla="*/ 6924 w 6925"/>
              <a:gd name="T7" fmla="*/ 1773 h 2025"/>
              <a:gd name="T8" fmla="*/ 6924 w 6925"/>
              <a:gd name="T9" fmla="*/ 1773 h 2025"/>
              <a:gd name="T10" fmla="*/ 6674 w 6925"/>
              <a:gd name="T11" fmla="*/ 2024 h 2025"/>
              <a:gd name="T12" fmla="*/ 0 w 6925"/>
              <a:gd name="T13" fmla="*/ 2024 h 2025"/>
              <a:gd name="T14" fmla="*/ 0 w 6925"/>
              <a:gd name="T15" fmla="*/ 0 h 2025"/>
              <a:gd name="T16" fmla="*/ 6674 w 6925"/>
              <a:gd name="T17" fmla="*/ 0 h 2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25" h="2025">
                <a:moveTo>
                  <a:pt x="6674" y="0"/>
                </a:moveTo>
                <a:lnTo>
                  <a:pt x="6674" y="0"/>
                </a:lnTo>
                <a:cubicBezTo>
                  <a:pt x="6812" y="0"/>
                  <a:pt x="6924" y="113"/>
                  <a:pt x="6924" y="251"/>
                </a:cubicBezTo>
                <a:lnTo>
                  <a:pt x="6924" y="1773"/>
                </a:lnTo>
                <a:lnTo>
                  <a:pt x="6924" y="1773"/>
                </a:lnTo>
                <a:cubicBezTo>
                  <a:pt x="6924" y="1911"/>
                  <a:pt x="6812" y="2024"/>
                  <a:pt x="6674" y="2024"/>
                </a:cubicBezTo>
                <a:lnTo>
                  <a:pt x="0" y="2024"/>
                </a:lnTo>
                <a:lnTo>
                  <a:pt x="0" y="0"/>
                </a:lnTo>
                <a:lnTo>
                  <a:pt x="6674" y="0"/>
                </a:lnTo>
              </a:path>
            </a:pathLst>
          </a:custGeom>
          <a:solidFill>
            <a:srgbClr val="C3C8CE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459" name="Freeform 86">
            <a:extLst>
              <a:ext uri="{FF2B5EF4-FFF2-40B4-BE49-F238E27FC236}">
                <a16:creationId xmlns:a16="http://schemas.microsoft.com/office/drawing/2014/main" id="{150DFE11-0F47-AE8C-27BE-0858E8ED7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41326" y="10321897"/>
            <a:ext cx="521921" cy="2521307"/>
          </a:xfrm>
          <a:custGeom>
            <a:avLst/>
            <a:gdLst>
              <a:gd name="T0" fmla="*/ 0 w 563"/>
              <a:gd name="T1" fmla="*/ 1773 h 2025"/>
              <a:gd name="T2" fmla="*/ 0 w 563"/>
              <a:gd name="T3" fmla="*/ 251 h 2025"/>
              <a:gd name="T4" fmla="*/ 0 w 563"/>
              <a:gd name="T5" fmla="*/ 251 h 2025"/>
              <a:gd name="T6" fmla="*/ 251 w 563"/>
              <a:gd name="T7" fmla="*/ 0 h 2025"/>
              <a:gd name="T8" fmla="*/ 562 w 563"/>
              <a:gd name="T9" fmla="*/ 0 h 2025"/>
              <a:gd name="T10" fmla="*/ 562 w 563"/>
              <a:gd name="T11" fmla="*/ 2024 h 2025"/>
              <a:gd name="T12" fmla="*/ 251 w 563"/>
              <a:gd name="T13" fmla="*/ 2024 h 2025"/>
              <a:gd name="T14" fmla="*/ 251 w 563"/>
              <a:gd name="T15" fmla="*/ 2024 h 2025"/>
              <a:gd name="T16" fmla="*/ 0 w 563"/>
              <a:gd name="T17" fmla="*/ 1773 h 2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3" h="2025">
                <a:moveTo>
                  <a:pt x="0" y="1773"/>
                </a:moveTo>
                <a:lnTo>
                  <a:pt x="0" y="251"/>
                </a:lnTo>
                <a:lnTo>
                  <a:pt x="0" y="251"/>
                </a:lnTo>
                <a:cubicBezTo>
                  <a:pt x="0" y="113"/>
                  <a:pt x="113" y="0"/>
                  <a:pt x="251" y="0"/>
                </a:cubicBezTo>
                <a:lnTo>
                  <a:pt x="562" y="0"/>
                </a:lnTo>
                <a:lnTo>
                  <a:pt x="562" y="2024"/>
                </a:lnTo>
                <a:lnTo>
                  <a:pt x="251" y="2024"/>
                </a:lnTo>
                <a:lnTo>
                  <a:pt x="251" y="2024"/>
                </a:lnTo>
                <a:cubicBezTo>
                  <a:pt x="113" y="2024"/>
                  <a:pt x="0" y="1911"/>
                  <a:pt x="0" y="1773"/>
                </a:cubicBezTo>
              </a:path>
            </a:pathLst>
          </a:custGeom>
          <a:solidFill>
            <a:srgbClr val="694CA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460" name="Freeform 546">
            <a:extLst>
              <a:ext uri="{FF2B5EF4-FFF2-40B4-BE49-F238E27FC236}">
                <a16:creationId xmlns:a16="http://schemas.microsoft.com/office/drawing/2014/main" id="{117249E6-77CF-4230-6F79-E24B11EC0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8317" y="3334743"/>
            <a:ext cx="7653480" cy="823956"/>
          </a:xfrm>
          <a:prstGeom prst="roundRect">
            <a:avLst>
              <a:gd name="adj" fmla="val 50000"/>
            </a:avLst>
          </a:prstGeom>
          <a:solidFill>
            <a:srgbClr val="C3C8CE">
              <a:alpha val="5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461" name="TextBox 460">
            <a:extLst>
              <a:ext uri="{FF2B5EF4-FFF2-40B4-BE49-F238E27FC236}">
                <a16:creationId xmlns:a16="http://schemas.microsoft.com/office/drawing/2014/main" id="{AF8F8CE4-D157-26E9-CB1E-4B7100D44109}"/>
              </a:ext>
            </a:extLst>
          </p:cNvPr>
          <p:cNvSpPr txBox="1"/>
          <p:nvPr/>
        </p:nvSpPr>
        <p:spPr>
          <a:xfrm>
            <a:off x="16706722" y="3454429"/>
            <a:ext cx="7102377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828434" hangingPunct="1">
              <a:spcBef>
                <a:spcPts val="0"/>
              </a:spcBef>
            </a:pPr>
            <a:r>
              <a:rPr lang="en-US" sz="3400" b="1" kern="1200" spc="-30" dirty="0" err="1">
                <a:solidFill>
                  <a:srgbClr val="111340"/>
                </a:solidFill>
                <a:latin typeface="Camber Regular"/>
                <a:ea typeface="+mn-ea"/>
                <a:cs typeface="Poppins" pitchFamily="2" charset="77"/>
              </a:rPr>
              <a:t>Vayuh’s</a:t>
            </a:r>
            <a:r>
              <a:rPr lang="en-US" sz="3400" b="1" kern="1200" spc="-30" dirty="0">
                <a:solidFill>
                  <a:srgbClr val="111340"/>
                </a:solidFill>
                <a:latin typeface="Camber Regular"/>
                <a:ea typeface="+mn-ea"/>
                <a:cs typeface="Poppins" pitchFamily="2" charset="77"/>
              </a:rPr>
              <a:t> Solution</a:t>
            </a:r>
          </a:p>
        </p:txBody>
      </p:sp>
      <p:sp>
        <p:nvSpPr>
          <p:cNvPr id="462" name="Freeform 65">
            <a:extLst>
              <a:ext uri="{FF2B5EF4-FFF2-40B4-BE49-F238E27FC236}">
                <a16:creationId xmlns:a16="http://schemas.microsoft.com/office/drawing/2014/main" id="{A9FE2BE6-838D-C1CD-7BD5-63971B5C6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55" y="7372556"/>
            <a:ext cx="7049441" cy="2521307"/>
          </a:xfrm>
          <a:custGeom>
            <a:avLst/>
            <a:gdLst>
              <a:gd name="T0" fmla="*/ 251 w 6926"/>
              <a:gd name="T1" fmla="*/ 0 h 2023"/>
              <a:gd name="T2" fmla="*/ 251 w 6926"/>
              <a:gd name="T3" fmla="*/ 0 h 2023"/>
              <a:gd name="T4" fmla="*/ 0 w 6926"/>
              <a:gd name="T5" fmla="*/ 251 h 2023"/>
              <a:gd name="T6" fmla="*/ 0 w 6926"/>
              <a:gd name="T7" fmla="*/ 1773 h 2023"/>
              <a:gd name="T8" fmla="*/ 0 w 6926"/>
              <a:gd name="T9" fmla="*/ 1773 h 2023"/>
              <a:gd name="T10" fmla="*/ 251 w 6926"/>
              <a:gd name="T11" fmla="*/ 2022 h 2023"/>
              <a:gd name="T12" fmla="*/ 6925 w 6926"/>
              <a:gd name="T13" fmla="*/ 2022 h 2023"/>
              <a:gd name="T14" fmla="*/ 6925 w 6926"/>
              <a:gd name="T15" fmla="*/ 0 h 2023"/>
              <a:gd name="T16" fmla="*/ 251 w 6926"/>
              <a:gd name="T17" fmla="*/ 0 h 2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26" h="2023">
                <a:moveTo>
                  <a:pt x="251" y="0"/>
                </a:moveTo>
                <a:lnTo>
                  <a:pt x="251" y="0"/>
                </a:lnTo>
                <a:cubicBezTo>
                  <a:pt x="114" y="0"/>
                  <a:pt x="0" y="112"/>
                  <a:pt x="0" y="251"/>
                </a:cubicBezTo>
                <a:lnTo>
                  <a:pt x="0" y="1773"/>
                </a:lnTo>
                <a:lnTo>
                  <a:pt x="0" y="1773"/>
                </a:lnTo>
                <a:cubicBezTo>
                  <a:pt x="0" y="1910"/>
                  <a:pt x="114" y="2022"/>
                  <a:pt x="251" y="2022"/>
                </a:cubicBezTo>
                <a:lnTo>
                  <a:pt x="6925" y="2022"/>
                </a:lnTo>
                <a:lnTo>
                  <a:pt x="6925" y="0"/>
                </a:lnTo>
                <a:lnTo>
                  <a:pt x="251" y="0"/>
                </a:lnTo>
              </a:path>
            </a:pathLst>
          </a:custGeom>
          <a:solidFill>
            <a:srgbClr val="C3C8CE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463" name="TextBox 462">
            <a:extLst>
              <a:ext uri="{FF2B5EF4-FFF2-40B4-BE49-F238E27FC236}">
                <a16:creationId xmlns:a16="http://schemas.microsoft.com/office/drawing/2014/main" id="{C0285A0F-E7E5-AD03-8AB9-7988391E3D61}"/>
              </a:ext>
            </a:extLst>
          </p:cNvPr>
          <p:cNvSpPr txBox="1"/>
          <p:nvPr/>
        </p:nvSpPr>
        <p:spPr>
          <a:xfrm>
            <a:off x="441820" y="7802212"/>
            <a:ext cx="6935836" cy="11387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828434" hangingPunct="1">
              <a:spcBef>
                <a:spcPts val="0"/>
              </a:spcBef>
            </a:pPr>
            <a:r>
              <a:rPr lang="en-US" sz="3400" b="1" kern="1200" spc="-30" dirty="0">
                <a:solidFill>
                  <a:srgbClr val="1359B4"/>
                </a:solidFill>
                <a:latin typeface="Camber Regular"/>
                <a:ea typeface="+mn-ea"/>
                <a:cs typeface="Poppins" pitchFamily="2" charset="77"/>
              </a:rPr>
              <a:t>Ground truth data is challenging and noisy</a:t>
            </a:r>
          </a:p>
        </p:txBody>
      </p:sp>
      <p:sp>
        <p:nvSpPr>
          <p:cNvPr id="464" name="Freeform 65">
            <a:extLst>
              <a:ext uri="{FF2B5EF4-FFF2-40B4-BE49-F238E27FC236}">
                <a16:creationId xmlns:a16="http://schemas.microsoft.com/office/drawing/2014/main" id="{3C53DA7D-6321-3724-6E6E-74F7A8558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55" y="10326279"/>
            <a:ext cx="7049441" cy="2521307"/>
          </a:xfrm>
          <a:custGeom>
            <a:avLst/>
            <a:gdLst>
              <a:gd name="T0" fmla="*/ 251 w 6926"/>
              <a:gd name="T1" fmla="*/ 0 h 2023"/>
              <a:gd name="T2" fmla="*/ 251 w 6926"/>
              <a:gd name="T3" fmla="*/ 0 h 2023"/>
              <a:gd name="T4" fmla="*/ 0 w 6926"/>
              <a:gd name="T5" fmla="*/ 251 h 2023"/>
              <a:gd name="T6" fmla="*/ 0 w 6926"/>
              <a:gd name="T7" fmla="*/ 1773 h 2023"/>
              <a:gd name="T8" fmla="*/ 0 w 6926"/>
              <a:gd name="T9" fmla="*/ 1773 h 2023"/>
              <a:gd name="T10" fmla="*/ 251 w 6926"/>
              <a:gd name="T11" fmla="*/ 2022 h 2023"/>
              <a:gd name="T12" fmla="*/ 6925 w 6926"/>
              <a:gd name="T13" fmla="*/ 2022 h 2023"/>
              <a:gd name="T14" fmla="*/ 6925 w 6926"/>
              <a:gd name="T15" fmla="*/ 0 h 2023"/>
              <a:gd name="T16" fmla="*/ 251 w 6926"/>
              <a:gd name="T17" fmla="*/ 0 h 2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26" h="2023">
                <a:moveTo>
                  <a:pt x="251" y="0"/>
                </a:moveTo>
                <a:lnTo>
                  <a:pt x="251" y="0"/>
                </a:lnTo>
                <a:cubicBezTo>
                  <a:pt x="114" y="0"/>
                  <a:pt x="0" y="112"/>
                  <a:pt x="0" y="251"/>
                </a:cubicBezTo>
                <a:lnTo>
                  <a:pt x="0" y="1773"/>
                </a:lnTo>
                <a:lnTo>
                  <a:pt x="0" y="1773"/>
                </a:lnTo>
                <a:cubicBezTo>
                  <a:pt x="0" y="1910"/>
                  <a:pt x="114" y="2022"/>
                  <a:pt x="251" y="2022"/>
                </a:cubicBezTo>
                <a:lnTo>
                  <a:pt x="6925" y="2022"/>
                </a:lnTo>
                <a:lnTo>
                  <a:pt x="6925" y="0"/>
                </a:lnTo>
                <a:lnTo>
                  <a:pt x="251" y="0"/>
                </a:lnTo>
              </a:path>
            </a:pathLst>
          </a:custGeom>
          <a:solidFill>
            <a:srgbClr val="C3C8CE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mber Regular"/>
              <a:ea typeface="+mn-ea"/>
              <a:cs typeface="+mn-cs"/>
            </a:endParaRPr>
          </a:p>
        </p:txBody>
      </p:sp>
      <p:sp>
        <p:nvSpPr>
          <p:cNvPr id="465" name="TextBox 464">
            <a:extLst>
              <a:ext uri="{FF2B5EF4-FFF2-40B4-BE49-F238E27FC236}">
                <a16:creationId xmlns:a16="http://schemas.microsoft.com/office/drawing/2014/main" id="{2CBA1779-467B-A0EB-43DD-3C2911C24E5D}"/>
              </a:ext>
            </a:extLst>
          </p:cNvPr>
          <p:cNvSpPr txBox="1"/>
          <p:nvPr/>
        </p:nvSpPr>
        <p:spPr>
          <a:xfrm>
            <a:off x="441820" y="10926282"/>
            <a:ext cx="6935836" cy="11387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828434" hangingPunct="1">
              <a:spcBef>
                <a:spcPts val="0"/>
              </a:spcBef>
            </a:pPr>
            <a:r>
              <a:rPr lang="en-US" sz="3400" b="1" kern="1200" spc="-30" dirty="0">
                <a:solidFill>
                  <a:srgbClr val="1359B4"/>
                </a:solidFill>
                <a:latin typeface="Camber Regular"/>
                <a:ea typeface="+mn-ea"/>
                <a:cs typeface="Poppins" pitchFamily="2" charset="77"/>
              </a:rPr>
              <a:t>Hail contributed to ~60% of cat losses in the US alone</a:t>
            </a:r>
          </a:p>
        </p:txBody>
      </p:sp>
      <p:sp>
        <p:nvSpPr>
          <p:cNvPr id="466" name="TextBox 465">
            <a:extLst>
              <a:ext uri="{FF2B5EF4-FFF2-40B4-BE49-F238E27FC236}">
                <a16:creationId xmlns:a16="http://schemas.microsoft.com/office/drawing/2014/main" id="{EB68FF95-C464-0F5C-060D-6DA67BE096ED}"/>
              </a:ext>
            </a:extLst>
          </p:cNvPr>
          <p:cNvSpPr txBox="1"/>
          <p:nvPr/>
        </p:nvSpPr>
        <p:spPr>
          <a:xfrm>
            <a:off x="8994107" y="5138521"/>
            <a:ext cx="6935836" cy="166199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828434" hangingPunct="1">
              <a:spcBef>
                <a:spcPts val="0"/>
              </a:spcBef>
            </a:pPr>
            <a:r>
              <a:rPr lang="en-US" sz="3400" b="1" kern="1200" spc="-30" dirty="0">
                <a:solidFill>
                  <a:srgbClr val="1359B4"/>
                </a:solidFill>
                <a:latin typeface="Camber Regular"/>
                <a:ea typeface="+mn-ea"/>
                <a:cs typeface="Poppins" pitchFamily="2" charset="77"/>
              </a:rPr>
              <a:t>Numerical Weather Models struggle with the microphysics associated with hail</a:t>
            </a:r>
          </a:p>
        </p:txBody>
      </p:sp>
      <p:sp>
        <p:nvSpPr>
          <p:cNvPr id="467" name="TextBox 466">
            <a:extLst>
              <a:ext uri="{FF2B5EF4-FFF2-40B4-BE49-F238E27FC236}">
                <a16:creationId xmlns:a16="http://schemas.microsoft.com/office/drawing/2014/main" id="{8FDCF4DB-7CB1-501C-7969-BF978B6E3B7B}"/>
              </a:ext>
            </a:extLst>
          </p:cNvPr>
          <p:cNvSpPr txBox="1"/>
          <p:nvPr/>
        </p:nvSpPr>
        <p:spPr>
          <a:xfrm>
            <a:off x="8994107" y="7802212"/>
            <a:ext cx="6935836" cy="11387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828434" hangingPunct="1">
              <a:spcBef>
                <a:spcPts val="0"/>
              </a:spcBef>
            </a:pPr>
            <a:r>
              <a:rPr lang="en-US" sz="3400" b="1" kern="1200" spc="-30" dirty="0">
                <a:solidFill>
                  <a:srgbClr val="1359B4"/>
                </a:solidFill>
                <a:latin typeface="Camber Regular"/>
                <a:ea typeface="+mn-ea"/>
                <a:cs typeface="Poppins" pitchFamily="2" charset="77"/>
              </a:rPr>
              <a:t>Observational data for hail is sparse and biased</a:t>
            </a:r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id="{9096B9F2-9889-1028-980D-9212A1A479AA}"/>
              </a:ext>
            </a:extLst>
          </p:cNvPr>
          <p:cNvSpPr txBox="1"/>
          <p:nvPr/>
        </p:nvSpPr>
        <p:spPr>
          <a:xfrm>
            <a:off x="8994107" y="10926282"/>
            <a:ext cx="6935836" cy="11387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828434" hangingPunct="1">
              <a:spcBef>
                <a:spcPts val="0"/>
              </a:spcBef>
            </a:pPr>
            <a:r>
              <a:rPr lang="en-US" sz="3400" b="1" kern="1200" spc="-30" dirty="0">
                <a:solidFill>
                  <a:srgbClr val="1359B4"/>
                </a:solidFill>
                <a:latin typeface="Camber Regular"/>
                <a:ea typeface="+mn-ea"/>
                <a:cs typeface="Poppins" pitchFamily="2" charset="77"/>
              </a:rPr>
              <a:t>Models often operate at insufficient resolution to forecast loss &amp; exposure</a:t>
            </a:r>
          </a:p>
        </p:txBody>
      </p:sp>
      <p:sp>
        <p:nvSpPr>
          <p:cNvPr id="469" name="TextBox 468">
            <a:extLst>
              <a:ext uri="{FF2B5EF4-FFF2-40B4-BE49-F238E27FC236}">
                <a16:creationId xmlns:a16="http://schemas.microsoft.com/office/drawing/2014/main" id="{32773A0A-E6FD-D975-5721-B6DED1D5A6D5}"/>
              </a:ext>
            </a:extLst>
          </p:cNvPr>
          <p:cNvSpPr txBox="1"/>
          <p:nvPr/>
        </p:nvSpPr>
        <p:spPr>
          <a:xfrm>
            <a:off x="17105961" y="5138877"/>
            <a:ext cx="6935836" cy="11387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828434" hangingPunct="1">
              <a:spcBef>
                <a:spcPts val="0"/>
              </a:spcBef>
            </a:pPr>
            <a:r>
              <a:rPr lang="en-US" sz="3400" b="1" kern="1200" spc="-30" dirty="0">
                <a:solidFill>
                  <a:srgbClr val="1359B4"/>
                </a:solidFill>
                <a:latin typeface="Camber Regular"/>
                <a:ea typeface="+mn-ea"/>
                <a:cs typeface="Poppins" pitchFamily="2" charset="77"/>
              </a:rPr>
              <a:t>Learn the physics using advanced AI models</a:t>
            </a:r>
          </a:p>
        </p:txBody>
      </p:sp>
      <p:sp>
        <p:nvSpPr>
          <p:cNvPr id="470" name="TextBox 469">
            <a:extLst>
              <a:ext uri="{FF2B5EF4-FFF2-40B4-BE49-F238E27FC236}">
                <a16:creationId xmlns:a16="http://schemas.microsoft.com/office/drawing/2014/main" id="{96DAE8E1-EF0D-031E-CB6E-B5AE0FA99010}"/>
              </a:ext>
            </a:extLst>
          </p:cNvPr>
          <p:cNvSpPr txBox="1"/>
          <p:nvPr/>
        </p:nvSpPr>
        <p:spPr>
          <a:xfrm>
            <a:off x="17105961" y="8301835"/>
            <a:ext cx="6935836" cy="11387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828434" hangingPunct="1">
              <a:spcBef>
                <a:spcPts val="0"/>
              </a:spcBef>
            </a:pPr>
            <a:r>
              <a:rPr lang="en-US" sz="3400" b="1" kern="1200" spc="-30" dirty="0">
                <a:solidFill>
                  <a:srgbClr val="1359B4"/>
                </a:solidFill>
                <a:latin typeface="Camber Regular"/>
                <a:ea typeface="+mn-ea"/>
                <a:cs typeface="Poppins" pitchFamily="2" charset="77"/>
              </a:rPr>
              <a:t>Combined multiple datasets, including NCEI and MRMS (radar)</a:t>
            </a:r>
          </a:p>
        </p:txBody>
      </p:sp>
      <p:sp>
        <p:nvSpPr>
          <p:cNvPr id="471" name="TextBox 470">
            <a:extLst>
              <a:ext uri="{FF2B5EF4-FFF2-40B4-BE49-F238E27FC236}">
                <a16:creationId xmlns:a16="http://schemas.microsoft.com/office/drawing/2014/main" id="{37F8325D-3109-DB55-897B-28BD66134429}"/>
              </a:ext>
            </a:extLst>
          </p:cNvPr>
          <p:cNvSpPr txBox="1"/>
          <p:nvPr/>
        </p:nvSpPr>
        <p:spPr>
          <a:xfrm>
            <a:off x="17061109" y="10926282"/>
            <a:ext cx="6935836" cy="11387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828434" hangingPunct="1">
              <a:spcBef>
                <a:spcPts val="0"/>
              </a:spcBef>
            </a:pPr>
            <a:r>
              <a:rPr lang="en-US" sz="3400" b="1" kern="1200" spc="-30" dirty="0">
                <a:solidFill>
                  <a:srgbClr val="1359B4"/>
                </a:solidFill>
                <a:latin typeface="Camber Regular"/>
                <a:ea typeface="+mn-ea"/>
                <a:cs typeface="Poppins" pitchFamily="2" charset="77"/>
              </a:rPr>
              <a:t>Use AI models to downscale with high accuracy</a:t>
            </a:r>
          </a:p>
        </p:txBody>
      </p:sp>
    </p:spTree>
    <p:extLst>
      <p:ext uri="{BB962C8B-B14F-4D97-AF65-F5344CB8AC3E}">
        <p14:creationId xmlns:p14="http://schemas.microsoft.com/office/powerpoint/2010/main" val="397858621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20A37-A524-25E6-2265-2006106EE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Frame 13" descr="Frame 13">
            <a:extLst>
              <a:ext uri="{FF2B5EF4-FFF2-40B4-BE49-F238E27FC236}">
                <a16:creationId xmlns:a16="http://schemas.microsoft.com/office/drawing/2014/main" id="{1C93B0A6-F3A1-0311-77D9-3D3FBD620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83" y="870569"/>
            <a:ext cx="7002975" cy="1053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0779185e-f530-452c-ad7d-34624901a8b5 1" descr="0779185e-f530-452c-ad7d-34624901a8b5 1">
            <a:extLst>
              <a:ext uri="{FF2B5EF4-FFF2-40B4-BE49-F238E27FC236}">
                <a16:creationId xmlns:a16="http://schemas.microsoft.com/office/drawing/2014/main" id="{607BC67E-5335-8B92-6544-AC29648F9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5097" y="984532"/>
            <a:ext cx="1798090" cy="73443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Hailstorms Risk - Use Case">
            <a:extLst>
              <a:ext uri="{FF2B5EF4-FFF2-40B4-BE49-F238E27FC236}">
                <a16:creationId xmlns:a16="http://schemas.microsoft.com/office/drawing/2014/main" id="{3914A2CD-1A6C-2ECE-3ED5-C78D7699FE71}"/>
              </a:ext>
            </a:extLst>
          </p:cNvPr>
          <p:cNvSpPr txBox="1"/>
          <p:nvPr/>
        </p:nvSpPr>
        <p:spPr>
          <a:xfrm>
            <a:off x="2403364" y="1175392"/>
            <a:ext cx="8702786" cy="442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defTabSz="1219200">
              <a:lnSpc>
                <a:spcPts val="3400"/>
              </a:lnSpc>
              <a:spcBef>
                <a:spcPts val="0"/>
              </a:spcBef>
              <a:defRPr sz="3400" spc="-98">
                <a:solidFill>
                  <a:srgbClr val="004E73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-98" normalizeH="0" baseline="0" noProof="0" dirty="0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sym typeface="Camber Regular"/>
              </a:rPr>
              <a:t>AI-Driven Hazard Layers: Hail Risk Over CONUS</a:t>
            </a:r>
            <a:endParaRPr kumimoji="0" sz="3400" b="0" i="0" u="none" strike="noStrike" kern="0" cap="none" spc="-98" normalizeH="0" baseline="0" noProof="0" dirty="0">
              <a:ln>
                <a:noFill/>
              </a:ln>
              <a:solidFill>
                <a:srgbClr val="004E73"/>
              </a:solidFill>
              <a:effectLst/>
              <a:uLnTx/>
              <a:uFillTx/>
              <a:latin typeface="Camber Regular"/>
              <a:sym typeface="Camber Regular"/>
            </a:endParaRPr>
          </a:p>
        </p:txBody>
      </p:sp>
      <p:pic>
        <p:nvPicPr>
          <p:cNvPr id="2" name="Screenshot 2025-04-26 at 11.55.10 PM.pngGoogle Shape;795;p110" descr="Screenshot 2025-04-26 at 11.55.10 PM.pngGoogle Shape;795;p110">
            <a:extLst>
              <a:ext uri="{FF2B5EF4-FFF2-40B4-BE49-F238E27FC236}">
                <a16:creationId xmlns:a16="http://schemas.microsoft.com/office/drawing/2014/main" id="{3737003F-118F-98B8-F397-01BCE6ECE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47" y="2797640"/>
            <a:ext cx="23538506" cy="101703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423027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39F41-F8BA-22A9-3C82-597233368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Frame 13" descr="Frame 13">
            <a:extLst>
              <a:ext uri="{FF2B5EF4-FFF2-40B4-BE49-F238E27FC236}">
                <a16:creationId xmlns:a16="http://schemas.microsoft.com/office/drawing/2014/main" id="{64D5B3FF-C39D-10C1-2F1C-8D7D0E2C3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683" y="870569"/>
            <a:ext cx="7002975" cy="1053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0779185e-f530-452c-ad7d-34624901a8b5 1" descr="0779185e-f530-452c-ad7d-34624901a8b5 1">
            <a:extLst>
              <a:ext uri="{FF2B5EF4-FFF2-40B4-BE49-F238E27FC236}">
                <a16:creationId xmlns:a16="http://schemas.microsoft.com/office/drawing/2014/main" id="{D257C2BC-BA11-0D95-19E1-3F5BBF1B4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5097" y="984532"/>
            <a:ext cx="1798090" cy="73443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Hailstorms Risk - Use Case">
            <a:extLst>
              <a:ext uri="{FF2B5EF4-FFF2-40B4-BE49-F238E27FC236}">
                <a16:creationId xmlns:a16="http://schemas.microsoft.com/office/drawing/2014/main" id="{F55A6AA3-299A-BD04-BA52-76C07EF0F99D}"/>
              </a:ext>
            </a:extLst>
          </p:cNvPr>
          <p:cNvSpPr txBox="1"/>
          <p:nvPr/>
        </p:nvSpPr>
        <p:spPr>
          <a:xfrm>
            <a:off x="2403364" y="1175392"/>
            <a:ext cx="8702786" cy="442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defTabSz="1219200">
              <a:lnSpc>
                <a:spcPts val="3400"/>
              </a:lnSpc>
              <a:spcBef>
                <a:spcPts val="0"/>
              </a:spcBef>
              <a:defRPr sz="3400" spc="-98">
                <a:solidFill>
                  <a:srgbClr val="004E73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-98" normalizeH="0" baseline="0" noProof="0" dirty="0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sym typeface="Camber Regular"/>
              </a:rPr>
              <a:t>Vayuh Hail </a:t>
            </a:r>
            <a:r>
              <a:rPr lang="en-US" dirty="0"/>
              <a:t>Validation</a:t>
            </a:r>
            <a:endParaRPr kumimoji="0" sz="3400" b="0" i="0" u="none" strike="noStrike" kern="0" cap="none" spc="-98" normalizeH="0" baseline="0" noProof="0" dirty="0">
              <a:ln>
                <a:noFill/>
              </a:ln>
              <a:solidFill>
                <a:srgbClr val="004E73"/>
              </a:solidFill>
              <a:effectLst/>
              <a:uLnTx/>
              <a:uFillTx/>
              <a:latin typeface="Camber Regular"/>
              <a:sym typeface="Camber Regular"/>
            </a:endParaRPr>
          </a:p>
        </p:txBody>
      </p:sp>
      <p:pic>
        <p:nvPicPr>
          <p:cNvPr id="3" name="video_top3_dates_sorted.mp4" descr="video_top3_dates_sorted.mp4">
            <a:extLst>
              <a:ext uri="{FF2B5EF4-FFF2-40B4-BE49-F238E27FC236}">
                <a16:creationId xmlns:a16="http://schemas.microsoft.com/office/drawing/2014/main" id="{67C2F0A1-4E9E-5BBD-4292-D6B2B71944D8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980" y="4586443"/>
            <a:ext cx="23120041" cy="59864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2235794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AFDCF-5E81-BABB-5050-FBE8FC6D0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Frame 13" descr="Frame 13">
            <a:extLst>
              <a:ext uri="{FF2B5EF4-FFF2-40B4-BE49-F238E27FC236}">
                <a16:creationId xmlns:a16="http://schemas.microsoft.com/office/drawing/2014/main" id="{7DCDDADB-1EB3-01B1-550B-28110B957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83" y="870569"/>
            <a:ext cx="7002975" cy="1053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0779185e-f530-452c-ad7d-34624901a8b5 1" descr="0779185e-f530-452c-ad7d-34624901a8b5 1">
            <a:extLst>
              <a:ext uri="{FF2B5EF4-FFF2-40B4-BE49-F238E27FC236}">
                <a16:creationId xmlns:a16="http://schemas.microsoft.com/office/drawing/2014/main" id="{BA1E4AB6-3E87-1AC7-A527-C699B118C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5097" y="984532"/>
            <a:ext cx="1798090" cy="73443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Hailstorms Risk - Use Case">
            <a:extLst>
              <a:ext uri="{FF2B5EF4-FFF2-40B4-BE49-F238E27FC236}">
                <a16:creationId xmlns:a16="http://schemas.microsoft.com/office/drawing/2014/main" id="{C1A45425-550D-77BF-EE3C-6A83A99ABFC0}"/>
              </a:ext>
            </a:extLst>
          </p:cNvPr>
          <p:cNvSpPr txBox="1"/>
          <p:nvPr/>
        </p:nvSpPr>
        <p:spPr>
          <a:xfrm>
            <a:off x="2403364" y="1175392"/>
            <a:ext cx="10245836" cy="442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defTabSz="1219200">
              <a:lnSpc>
                <a:spcPts val="3400"/>
              </a:lnSpc>
              <a:spcBef>
                <a:spcPts val="0"/>
              </a:spcBef>
              <a:defRPr sz="3400" spc="-98">
                <a:solidFill>
                  <a:srgbClr val="004E73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-98" normalizeH="0" baseline="0" noProof="0" dirty="0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sym typeface="Camber Regular"/>
              </a:rPr>
              <a:t>Vayuh Hail Predictions Correlate with Atmospheric Indices</a:t>
            </a:r>
            <a:endParaRPr kumimoji="0" sz="3400" b="0" i="0" u="none" strike="noStrike" kern="0" cap="none" spc="-98" normalizeH="0" baseline="0" noProof="0" dirty="0">
              <a:ln>
                <a:noFill/>
              </a:ln>
              <a:solidFill>
                <a:srgbClr val="004E73"/>
              </a:solidFill>
              <a:effectLst/>
              <a:uLnTx/>
              <a:uFillTx/>
              <a:latin typeface="Camber Regular"/>
              <a:sym typeface="Camber Regular"/>
            </a:endParaRPr>
          </a:p>
        </p:txBody>
      </p:sp>
      <p:pic>
        <p:nvPicPr>
          <p:cNvPr id="5" name="avg_mag.png" descr="avg_mag.png">
            <a:extLst>
              <a:ext uri="{FF2B5EF4-FFF2-40B4-BE49-F238E27FC236}">
                <a16:creationId xmlns:a16="http://schemas.microsoft.com/office/drawing/2014/main" id="{0B526DC3-70E1-CDD6-9D0C-02757B566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71" y="4274873"/>
            <a:ext cx="11249801" cy="5896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vayuh_hail3.4_deseasoned.png" descr="vayuh_hail3.4_deseasoned.png">
            <a:extLst>
              <a:ext uri="{FF2B5EF4-FFF2-40B4-BE49-F238E27FC236}">
                <a16:creationId xmlns:a16="http://schemas.microsoft.com/office/drawing/2014/main" id="{9D6765F9-F6CB-BE37-7CEE-4638EA55A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5309" y="3552739"/>
            <a:ext cx="10838104" cy="66105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7982110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942B5-D6EA-FCB1-17F0-59669A500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Frame 13" descr="Frame 13">
            <a:extLst>
              <a:ext uri="{FF2B5EF4-FFF2-40B4-BE49-F238E27FC236}">
                <a16:creationId xmlns:a16="http://schemas.microsoft.com/office/drawing/2014/main" id="{DAA6DF22-F151-1974-0858-387139638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83" y="870569"/>
            <a:ext cx="7002975" cy="1053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0779185e-f530-452c-ad7d-34624901a8b5 1" descr="0779185e-f530-452c-ad7d-34624901a8b5 1">
            <a:extLst>
              <a:ext uri="{FF2B5EF4-FFF2-40B4-BE49-F238E27FC236}">
                <a16:creationId xmlns:a16="http://schemas.microsoft.com/office/drawing/2014/main" id="{C75C3494-2DCB-305A-9F57-850503B31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5097" y="984532"/>
            <a:ext cx="1798090" cy="73443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Hailstorms Risk - Use Case">
            <a:extLst>
              <a:ext uri="{FF2B5EF4-FFF2-40B4-BE49-F238E27FC236}">
                <a16:creationId xmlns:a16="http://schemas.microsoft.com/office/drawing/2014/main" id="{65EBCCBC-03AB-7E9B-63B7-110CB1E05E4A}"/>
              </a:ext>
            </a:extLst>
          </p:cNvPr>
          <p:cNvSpPr txBox="1"/>
          <p:nvPr/>
        </p:nvSpPr>
        <p:spPr>
          <a:xfrm>
            <a:off x="2403364" y="1175392"/>
            <a:ext cx="9979136" cy="442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defTabSz="1219200">
              <a:lnSpc>
                <a:spcPts val="3400"/>
              </a:lnSpc>
              <a:spcBef>
                <a:spcPts val="0"/>
              </a:spcBef>
              <a:defRPr sz="3400" spc="-98">
                <a:solidFill>
                  <a:srgbClr val="004E73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-98" normalizeH="0" baseline="0" noProof="0" dirty="0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sym typeface="Camber Regular"/>
              </a:rPr>
              <a:t>Vayuh Outputs Correspond with changes in CAPE</a:t>
            </a:r>
            <a:endParaRPr kumimoji="0" sz="3400" b="0" i="0" u="none" strike="noStrike" kern="0" cap="none" spc="-98" normalizeH="0" baseline="0" noProof="0" dirty="0">
              <a:ln>
                <a:noFill/>
              </a:ln>
              <a:solidFill>
                <a:srgbClr val="004E73"/>
              </a:solidFill>
              <a:effectLst/>
              <a:uLnTx/>
              <a:uFillTx/>
              <a:latin typeface="Camber Regular"/>
              <a:sym typeface="Camber Regular"/>
            </a:endParaRPr>
          </a:p>
        </p:txBody>
      </p:sp>
      <p:sp>
        <p:nvSpPr>
          <p:cNvPr id="338" name="Confidential">
            <a:extLst>
              <a:ext uri="{FF2B5EF4-FFF2-40B4-BE49-F238E27FC236}">
                <a16:creationId xmlns:a16="http://schemas.microsoft.com/office/drawing/2014/main" id="{C5B066E9-A4CE-AB6A-4A39-1C8EE61AF16A}"/>
              </a:ext>
            </a:extLst>
          </p:cNvPr>
          <p:cNvSpPr txBox="1"/>
          <p:nvPr/>
        </p:nvSpPr>
        <p:spPr>
          <a:xfrm>
            <a:off x="1474441" y="13122583"/>
            <a:ext cx="6029460" cy="238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lnSpc>
                <a:spcPts val="1600"/>
              </a:lnSpc>
              <a:spcBef>
                <a:spcPts val="0"/>
              </a:spcBef>
              <a:defRPr sz="2000" spc="-107">
                <a:solidFill>
                  <a:srgbClr val="333333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7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er Regular"/>
                <a:sym typeface="Camber Regular"/>
              </a:rPr>
              <a:t>*Confidential</a:t>
            </a:r>
          </a:p>
        </p:txBody>
      </p:sp>
      <p:grpSp>
        <p:nvGrpSpPr>
          <p:cNvPr id="3" name="Google Shape;863;p119">
            <a:extLst>
              <a:ext uri="{FF2B5EF4-FFF2-40B4-BE49-F238E27FC236}">
                <a16:creationId xmlns:a16="http://schemas.microsoft.com/office/drawing/2014/main" id="{AD618899-48BF-3BDE-926F-C1D37352B7F5}"/>
              </a:ext>
            </a:extLst>
          </p:cNvPr>
          <p:cNvGrpSpPr/>
          <p:nvPr/>
        </p:nvGrpSpPr>
        <p:grpSpPr>
          <a:xfrm>
            <a:off x="2814691" y="7442701"/>
            <a:ext cx="8521767" cy="1065361"/>
            <a:chOff x="0" y="-464"/>
            <a:chExt cx="6400201" cy="800129"/>
          </a:xfrm>
        </p:grpSpPr>
        <p:sp>
          <p:nvSpPr>
            <p:cNvPr id="4" name="Rounded Rectangle">
              <a:extLst>
                <a:ext uri="{FF2B5EF4-FFF2-40B4-BE49-F238E27FC236}">
                  <a16:creationId xmlns:a16="http://schemas.microsoft.com/office/drawing/2014/main" id="{85669CC2-E928-574A-04BB-5A06AC2325F9}"/>
                </a:ext>
              </a:extLst>
            </p:cNvPr>
            <p:cNvSpPr/>
            <p:nvPr/>
          </p:nvSpPr>
          <p:spPr>
            <a:xfrm>
              <a:off x="0" y="0"/>
              <a:ext cx="6400201" cy="799201"/>
            </a:xfrm>
            <a:prstGeom prst="roundRect">
              <a:avLst>
                <a:gd name="adj" fmla="val 16667"/>
              </a:avLst>
            </a:prstGeom>
            <a:solidFill>
              <a:srgbClr val="EFEFE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2435047">
                <a:spcBef>
                  <a:spcPts val="0"/>
                </a:spcBef>
                <a:defRPr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defRPr>
              </a:pPr>
              <a:endParaRPr sz="3728">
                <a:latin typeface="Lexend"/>
                <a:sym typeface="Lexend"/>
              </a:endParaRPr>
            </a:p>
          </p:txBody>
        </p:sp>
        <p:sp>
          <p:nvSpPr>
            <p:cNvPr id="5" name="Change in 0-1 inch Probability">
              <a:extLst>
                <a:ext uri="{FF2B5EF4-FFF2-40B4-BE49-F238E27FC236}">
                  <a16:creationId xmlns:a16="http://schemas.microsoft.com/office/drawing/2014/main" id="{126E3517-FE68-D270-6A0A-21D93353B311}"/>
                </a:ext>
              </a:extLst>
            </p:cNvPr>
            <p:cNvSpPr txBox="1"/>
            <p:nvPr/>
          </p:nvSpPr>
          <p:spPr>
            <a:xfrm>
              <a:off x="48538" y="-464"/>
              <a:ext cx="6303124" cy="8001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43461" tIns="243461" rIns="243461" bIns="243461" numCol="1" anchor="ctr">
              <a:spAutoFit/>
            </a:bodyPr>
            <a:lstStyle>
              <a:lvl1pPr algn="ctr">
                <a:defRPr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defRPr>
              </a:lvl1pPr>
            </a:lstStyle>
            <a:p>
              <a:pPr defTabSz="2435047">
                <a:spcBef>
                  <a:spcPts val="0"/>
                </a:spcBef>
              </a:pPr>
              <a:r>
                <a:rPr sz="3728"/>
                <a:t>Change in 0-1 inch Probability</a:t>
              </a:r>
            </a:p>
          </p:txBody>
        </p:sp>
      </p:grpSp>
      <p:grpSp>
        <p:nvGrpSpPr>
          <p:cNvPr id="6" name="Google Shape;864;p119">
            <a:extLst>
              <a:ext uri="{FF2B5EF4-FFF2-40B4-BE49-F238E27FC236}">
                <a16:creationId xmlns:a16="http://schemas.microsoft.com/office/drawing/2014/main" id="{99CEB8FA-925E-6B17-1D4D-000E199C76F9}"/>
              </a:ext>
            </a:extLst>
          </p:cNvPr>
          <p:cNvGrpSpPr/>
          <p:nvPr/>
        </p:nvGrpSpPr>
        <p:grpSpPr>
          <a:xfrm>
            <a:off x="12727157" y="7442701"/>
            <a:ext cx="8521767" cy="1065361"/>
            <a:chOff x="0" y="-464"/>
            <a:chExt cx="6400201" cy="800129"/>
          </a:xfrm>
        </p:grpSpPr>
        <p:sp>
          <p:nvSpPr>
            <p:cNvPr id="7" name="Rounded Rectangle">
              <a:extLst>
                <a:ext uri="{FF2B5EF4-FFF2-40B4-BE49-F238E27FC236}">
                  <a16:creationId xmlns:a16="http://schemas.microsoft.com/office/drawing/2014/main" id="{4F49458B-1CBF-FC30-A6FA-8002E0561983}"/>
                </a:ext>
              </a:extLst>
            </p:cNvPr>
            <p:cNvSpPr/>
            <p:nvPr/>
          </p:nvSpPr>
          <p:spPr>
            <a:xfrm>
              <a:off x="0" y="0"/>
              <a:ext cx="6400201" cy="799201"/>
            </a:xfrm>
            <a:prstGeom prst="roundRect">
              <a:avLst>
                <a:gd name="adj" fmla="val 16667"/>
              </a:avLst>
            </a:prstGeom>
            <a:solidFill>
              <a:srgbClr val="EFEFE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2435047">
                <a:spcBef>
                  <a:spcPts val="0"/>
                </a:spcBef>
                <a:defRPr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defRPr>
              </a:pPr>
              <a:endParaRPr sz="3728">
                <a:latin typeface="Lexend"/>
                <a:sym typeface="Lexend"/>
              </a:endParaRPr>
            </a:p>
          </p:txBody>
        </p:sp>
        <p:sp>
          <p:nvSpPr>
            <p:cNvPr id="8" name="Change in 1-2 inch Probability">
              <a:extLst>
                <a:ext uri="{FF2B5EF4-FFF2-40B4-BE49-F238E27FC236}">
                  <a16:creationId xmlns:a16="http://schemas.microsoft.com/office/drawing/2014/main" id="{B96F39AC-12AC-077A-FBDC-622D85DCD64E}"/>
                </a:ext>
              </a:extLst>
            </p:cNvPr>
            <p:cNvSpPr txBox="1"/>
            <p:nvPr/>
          </p:nvSpPr>
          <p:spPr>
            <a:xfrm>
              <a:off x="48538" y="-464"/>
              <a:ext cx="6303124" cy="8001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43461" tIns="243461" rIns="243461" bIns="243461" numCol="1" anchor="ctr">
              <a:spAutoFit/>
            </a:bodyPr>
            <a:lstStyle>
              <a:lvl1pPr algn="ctr">
                <a:defRPr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defRPr>
              </a:lvl1pPr>
            </a:lstStyle>
            <a:p>
              <a:pPr defTabSz="2435047">
                <a:spcBef>
                  <a:spcPts val="0"/>
                </a:spcBef>
              </a:pPr>
              <a:r>
                <a:rPr sz="3728"/>
                <a:t>Change in 1-2 inch Probability</a:t>
              </a:r>
            </a:p>
          </p:txBody>
        </p:sp>
      </p:grpSp>
      <p:pic>
        <p:nvPicPr>
          <p:cNvPr id="10" name="Screenshot 2025-04-28 at 6.27.44 PM.png" descr="Screenshot 2025-04-28 at 6.27.44 PM.png">
            <a:extLst>
              <a:ext uri="{FF2B5EF4-FFF2-40B4-BE49-F238E27FC236}">
                <a16:creationId xmlns:a16="http://schemas.microsoft.com/office/drawing/2014/main" id="{BF5E1AAF-65E0-B5FC-AC5D-07001E269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720" y="8956560"/>
            <a:ext cx="8521766" cy="4015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Screenshot 2025-04-28 at 6.27.48 PM.png" descr="Screenshot 2025-04-28 at 6.27.48 PM.png">
            <a:extLst>
              <a:ext uri="{FF2B5EF4-FFF2-40B4-BE49-F238E27FC236}">
                <a16:creationId xmlns:a16="http://schemas.microsoft.com/office/drawing/2014/main" id="{D73CE32C-E82C-E0A3-0528-DAF49D714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7157" y="9008021"/>
            <a:ext cx="8521766" cy="3912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480604-A1F7-886F-979D-F23C2BEDD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4512" y="2396260"/>
            <a:ext cx="19473403" cy="446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3313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CEFD0-5D2F-9D43-43FB-F8277AB48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Frame 13" descr="Frame 13">
            <a:extLst>
              <a:ext uri="{FF2B5EF4-FFF2-40B4-BE49-F238E27FC236}">
                <a16:creationId xmlns:a16="http://schemas.microsoft.com/office/drawing/2014/main" id="{77180538-E10B-8E36-E1F9-11A37A864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83" y="870569"/>
            <a:ext cx="7002975" cy="1053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0779185e-f530-452c-ad7d-34624901a8b5 1" descr="0779185e-f530-452c-ad7d-34624901a8b5 1">
            <a:extLst>
              <a:ext uri="{FF2B5EF4-FFF2-40B4-BE49-F238E27FC236}">
                <a16:creationId xmlns:a16="http://schemas.microsoft.com/office/drawing/2014/main" id="{2254C643-05D1-5146-63E7-104D44DA5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5097" y="984532"/>
            <a:ext cx="1798090" cy="73443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Hailstorms Risk - Use Case">
            <a:extLst>
              <a:ext uri="{FF2B5EF4-FFF2-40B4-BE49-F238E27FC236}">
                <a16:creationId xmlns:a16="http://schemas.microsoft.com/office/drawing/2014/main" id="{010AC907-F202-5A10-FB9E-232FDEBC5BFB}"/>
              </a:ext>
            </a:extLst>
          </p:cNvPr>
          <p:cNvSpPr txBox="1"/>
          <p:nvPr/>
        </p:nvSpPr>
        <p:spPr>
          <a:xfrm>
            <a:off x="2403364" y="1175392"/>
            <a:ext cx="8702786" cy="442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defTabSz="1219200">
              <a:lnSpc>
                <a:spcPts val="3400"/>
              </a:lnSpc>
              <a:spcBef>
                <a:spcPts val="0"/>
              </a:spcBef>
              <a:defRPr sz="3400" spc="-98">
                <a:solidFill>
                  <a:srgbClr val="004E73"/>
                </a:solidFill>
                <a:latin typeface="Camber Regular"/>
                <a:ea typeface="Camber Regular"/>
                <a:cs typeface="Camber Regular"/>
                <a:sym typeface="Camber Regular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-98" normalizeH="0" baseline="0" noProof="0" dirty="0">
                <a:ln>
                  <a:noFill/>
                </a:ln>
                <a:solidFill>
                  <a:srgbClr val="004E73"/>
                </a:solidFill>
                <a:effectLst/>
                <a:uLnTx/>
                <a:uFillTx/>
                <a:latin typeface="Camber Regular"/>
                <a:sym typeface="Camber Regular"/>
              </a:rPr>
              <a:t>AI-Driven Construction of Stochastic Event Catalogs</a:t>
            </a:r>
            <a:endParaRPr kumimoji="0" sz="3400" b="0" i="0" u="none" strike="noStrike" kern="0" cap="none" spc="-98" normalizeH="0" baseline="0" noProof="0" dirty="0">
              <a:ln>
                <a:noFill/>
              </a:ln>
              <a:solidFill>
                <a:srgbClr val="004E73"/>
              </a:solidFill>
              <a:effectLst/>
              <a:uLnTx/>
              <a:uFillTx/>
              <a:latin typeface="Camber Regular"/>
              <a:sym typeface="Camber Regular"/>
            </a:endParaRPr>
          </a:p>
        </p:txBody>
      </p:sp>
      <p:pic>
        <p:nvPicPr>
          <p:cNvPr id="3" name="image.pngGoogle Shape;820;p114" descr="image.pngGoogle Shape;820;p114">
            <a:extLst>
              <a:ext uri="{FF2B5EF4-FFF2-40B4-BE49-F238E27FC236}">
                <a16:creationId xmlns:a16="http://schemas.microsoft.com/office/drawing/2014/main" id="{9042C12E-604A-26D0-2818-C00B7F416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978" y="4691500"/>
            <a:ext cx="10035662" cy="5327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_720.pngGoogle Shape;821;p114" descr="image_720.pngGoogle Shape;821;p114">
            <a:extLst>
              <a:ext uri="{FF2B5EF4-FFF2-40B4-BE49-F238E27FC236}">
                <a16:creationId xmlns:a16="http://schemas.microsoft.com/office/drawing/2014/main" id="{59639698-BDDC-7432-D525-F313C9319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4361" y="4691500"/>
            <a:ext cx="10035666" cy="52268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oogle Shape;824;p114">
            <a:extLst>
              <a:ext uri="{FF2B5EF4-FFF2-40B4-BE49-F238E27FC236}">
                <a16:creationId xmlns:a16="http://schemas.microsoft.com/office/drawing/2014/main" id="{6A93FD6A-A5FB-EF9E-A37C-0BDD13094EB8}"/>
              </a:ext>
            </a:extLst>
          </p:cNvPr>
          <p:cNvGrpSpPr/>
          <p:nvPr/>
        </p:nvGrpSpPr>
        <p:grpSpPr>
          <a:xfrm>
            <a:off x="2698784" y="3385223"/>
            <a:ext cx="5774383" cy="1399659"/>
            <a:chOff x="0" y="0"/>
            <a:chExt cx="4336801" cy="1051200"/>
          </a:xfrm>
        </p:grpSpPr>
        <p:sp>
          <p:nvSpPr>
            <p:cNvPr id="6" name="Rounded Rectangle">
              <a:extLst>
                <a:ext uri="{FF2B5EF4-FFF2-40B4-BE49-F238E27FC236}">
                  <a16:creationId xmlns:a16="http://schemas.microsoft.com/office/drawing/2014/main" id="{C6AB588C-867E-532C-BE58-5F8A7F259796}"/>
                </a:ext>
              </a:extLst>
            </p:cNvPr>
            <p:cNvSpPr/>
            <p:nvPr/>
          </p:nvSpPr>
          <p:spPr>
            <a:xfrm>
              <a:off x="0" y="0"/>
              <a:ext cx="4336801" cy="10512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24350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defRPr>
              </a:pPr>
              <a:endParaRPr kumimoji="0" sz="372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7" name="100 Years">
              <a:extLst>
                <a:ext uri="{FF2B5EF4-FFF2-40B4-BE49-F238E27FC236}">
                  <a16:creationId xmlns:a16="http://schemas.microsoft.com/office/drawing/2014/main" id="{C7888785-A730-401F-CB66-E9CFBEC6EE96}"/>
                </a:ext>
              </a:extLst>
            </p:cNvPr>
            <p:cNvSpPr txBox="1"/>
            <p:nvPr/>
          </p:nvSpPr>
          <p:spPr>
            <a:xfrm>
              <a:off x="60841" y="125536"/>
              <a:ext cx="4215118" cy="8001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43461" tIns="243461" rIns="243461" bIns="243461" numCol="1" anchor="ctr">
              <a:spAutoFit/>
            </a:bodyPr>
            <a:lstStyle>
              <a:lvl1pPr algn="ctr">
                <a:defRPr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defRPr>
              </a:lvl1pPr>
            </a:lstStyle>
            <a:p>
              <a:pPr marL="0" marR="0" lvl="0" indent="0" algn="ctr" defTabSz="24350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728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exend"/>
                  <a:sym typeface="Lexend"/>
                </a:rPr>
                <a:t>100 Years</a:t>
              </a:r>
            </a:p>
          </p:txBody>
        </p:sp>
      </p:grpSp>
      <p:grpSp>
        <p:nvGrpSpPr>
          <p:cNvPr id="8" name="Google Shape;825;p114">
            <a:extLst>
              <a:ext uri="{FF2B5EF4-FFF2-40B4-BE49-F238E27FC236}">
                <a16:creationId xmlns:a16="http://schemas.microsoft.com/office/drawing/2014/main" id="{10889E01-C311-CEED-ED2B-D4228B88F852}"/>
              </a:ext>
            </a:extLst>
          </p:cNvPr>
          <p:cNvGrpSpPr/>
          <p:nvPr/>
        </p:nvGrpSpPr>
        <p:grpSpPr>
          <a:xfrm>
            <a:off x="14545530" y="3385223"/>
            <a:ext cx="5774383" cy="1399659"/>
            <a:chOff x="0" y="0"/>
            <a:chExt cx="4336801" cy="1051200"/>
          </a:xfrm>
        </p:grpSpPr>
        <p:sp>
          <p:nvSpPr>
            <p:cNvPr id="9" name="Rounded Rectangle">
              <a:extLst>
                <a:ext uri="{FF2B5EF4-FFF2-40B4-BE49-F238E27FC236}">
                  <a16:creationId xmlns:a16="http://schemas.microsoft.com/office/drawing/2014/main" id="{BFF4DF5A-A85C-B938-CDC6-A093C4C7B9B5}"/>
                </a:ext>
              </a:extLst>
            </p:cNvPr>
            <p:cNvSpPr/>
            <p:nvPr/>
          </p:nvSpPr>
          <p:spPr>
            <a:xfrm>
              <a:off x="0" y="0"/>
              <a:ext cx="4336801" cy="10512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24350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defRPr>
              </a:pPr>
              <a:endParaRPr kumimoji="0" sz="372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0" name="10,000 Years">
              <a:extLst>
                <a:ext uri="{FF2B5EF4-FFF2-40B4-BE49-F238E27FC236}">
                  <a16:creationId xmlns:a16="http://schemas.microsoft.com/office/drawing/2014/main" id="{4F97C3DF-6A8E-6BF9-54BF-267C60F8FC5B}"/>
                </a:ext>
              </a:extLst>
            </p:cNvPr>
            <p:cNvSpPr txBox="1"/>
            <p:nvPr/>
          </p:nvSpPr>
          <p:spPr>
            <a:xfrm>
              <a:off x="60841" y="125536"/>
              <a:ext cx="4215118" cy="8001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43461" tIns="243461" rIns="243461" bIns="243461" numCol="1" anchor="ctr">
              <a:spAutoFit/>
            </a:bodyPr>
            <a:lstStyle>
              <a:lvl1pPr algn="ctr">
                <a:defRPr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defRPr>
              </a:lvl1pPr>
            </a:lstStyle>
            <a:p>
              <a:pPr marL="0" marR="0" lvl="0" indent="0" algn="ctr" defTabSz="24350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72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exend"/>
                  <a:sym typeface="Lexend"/>
                </a:rPr>
                <a:t>10,000 Years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677997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ortfolio">
  <a:themeElements>
    <a:clrScheme name="Portfolio">
      <a:dk1>
        <a:srgbClr val="133817"/>
      </a:dk1>
      <a:lt1>
        <a:srgbClr val="E9EBE8"/>
      </a:lt1>
      <a:dk2>
        <a:srgbClr val="A7A7A7"/>
      </a:dk2>
      <a:lt2>
        <a:srgbClr val="535353"/>
      </a:lt2>
      <a:accent1>
        <a:srgbClr val="707070"/>
      </a:accent1>
      <a:accent2>
        <a:srgbClr val="931F1D"/>
      </a:accent2>
      <a:accent3>
        <a:srgbClr val="4F7CAC"/>
      </a:accent3>
      <a:accent4>
        <a:srgbClr val="C287E8"/>
      </a:accent4>
      <a:accent5>
        <a:srgbClr val="563635"/>
      </a:accent5>
      <a:accent6>
        <a:srgbClr val="63A46C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6721</TotalTime>
  <Words>324</Words>
  <Application>Microsoft Office PowerPoint</Application>
  <PresentationFormat>Custom</PresentationFormat>
  <Paragraphs>71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Camber Regular</vt:lpstr>
      <vt:lpstr>Gowun Batang</vt:lpstr>
      <vt:lpstr>Helvetica Neue</vt:lpstr>
      <vt:lpstr>Helvetica Neue Light</vt:lpstr>
      <vt:lpstr>Helvetica Neue Medium</vt:lpstr>
      <vt:lpstr>Lexend</vt:lpstr>
      <vt:lpstr>Lexend ExtraLight</vt:lpstr>
      <vt:lpstr>Lexend Light</vt:lpstr>
      <vt:lpstr>Lexend SemiBold</vt:lpstr>
      <vt:lpstr>White</vt:lpstr>
      <vt:lpstr>Portfolio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Sean Spain</dc:creator>
  <cp:lastModifiedBy>Sean Spain</cp:lastModifiedBy>
  <cp:revision>14</cp:revision>
  <dcterms:modified xsi:type="dcterms:W3CDTF">2025-04-29T21:48:57Z</dcterms:modified>
</cp:coreProperties>
</file>