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5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62" r:id="rId4"/>
    <p:sldMasterId id="2147483916" r:id="rId5"/>
    <p:sldMasterId id="2147483948" r:id="rId6"/>
  </p:sldMasterIdLst>
  <p:notesMasterIdLst>
    <p:notesMasterId r:id="rId13"/>
  </p:notesMasterIdLst>
  <p:handoutMasterIdLst>
    <p:handoutMasterId r:id="rId14"/>
  </p:handoutMasterIdLst>
  <p:sldIdLst>
    <p:sldId id="486" r:id="rId7"/>
    <p:sldId id="436" r:id="rId8"/>
    <p:sldId id="490" r:id="rId9"/>
    <p:sldId id="491" r:id="rId10"/>
    <p:sldId id="488" r:id="rId11"/>
    <p:sldId id="2147471396" r:id="rId12"/>
  </p:sldIdLst>
  <p:sldSz cx="12192000" cy="6858000"/>
  <p:notesSz cx="6858000" cy="9144000"/>
  <p:custDataLst>
    <p:tags r:id="rId15"/>
  </p:custDataLst>
  <p:defaultTextStyle>
    <a:lvl1pPr marL="0" indent="0" algn="l" defTabSz="914400" rtl="0" eaLnBrk="1" latinLnBrk="0" hangingPunct="1">
      <a:lnSpc>
        <a:spcPct val="100000"/>
      </a:lnSpc>
      <a:spcBef>
        <a:spcPts val="0"/>
      </a:spcBef>
      <a:spcAft>
        <a:spcPts val="300"/>
      </a:spcAft>
      <a:buFont typeface="Arial" panose="020B0604020202020204" pitchFamily="34" charset="0"/>
      <a:buNone/>
      <a:defRPr sz="1600" b="0" i="0" kern="1200">
        <a:solidFill>
          <a:schemeClr val="tx1"/>
        </a:solidFill>
        <a:latin typeface="+mn-lt"/>
        <a:ea typeface="Roboto" panose="02000000000000000000" pitchFamily="2" charset="0"/>
        <a:cs typeface="Times New Roman" panose="02020603050405020304" pitchFamily="18" charset="0"/>
      </a:defRPr>
    </a:lvl1pPr>
    <a:lvl2pPr marL="0" indent="0" algn="l" defTabSz="914400" rtl="0" eaLnBrk="1" latinLnBrk="0" hangingPunct="1">
      <a:lnSpc>
        <a:spcPct val="100000"/>
      </a:lnSpc>
      <a:spcBef>
        <a:spcPts val="0"/>
      </a:spcBef>
      <a:spcAft>
        <a:spcPts val="300"/>
      </a:spcAft>
      <a:buClr>
        <a:schemeClr val="accent1"/>
      </a:buClr>
      <a:buFontTx/>
      <a:buNone/>
      <a:tabLst>
        <a:tab pos="280988" algn="l"/>
      </a:tabLst>
      <a:defRPr sz="1600" b="1" i="0" kern="1200">
        <a:solidFill>
          <a:schemeClr val="accent1"/>
        </a:solidFill>
        <a:latin typeface="Arial" panose="020B0604020202020204" pitchFamily="34" charset="0"/>
        <a:ea typeface="Roboto" panose="02000000000000000000" pitchFamily="2" charset="0"/>
        <a:cs typeface="Arial" panose="020B0604020202020204" pitchFamily="34" charset="0"/>
      </a:defRPr>
    </a:lvl2pPr>
    <a:lvl3pPr marL="228600" indent="-228600" algn="l" defTabSz="292608" rtl="0" eaLnBrk="1" latinLnBrk="0" hangingPunct="1">
      <a:lnSpc>
        <a:spcPct val="100000"/>
      </a:lnSpc>
      <a:spcBef>
        <a:spcPts val="0"/>
      </a:spcBef>
      <a:spcAft>
        <a:spcPts val="300"/>
      </a:spcAft>
      <a:buClr>
        <a:schemeClr val="accent1"/>
      </a:buClr>
      <a:buFont typeface="Arial" panose="020B0604020202020204" pitchFamily="34" charset="0"/>
      <a:buChar char="•"/>
      <a:tabLst>
        <a:tab pos="276225" algn="l"/>
        <a:tab pos="584200" algn="l"/>
      </a:tabLst>
      <a:defRPr sz="1600" b="0" i="0" kern="1200">
        <a:solidFill>
          <a:schemeClr val="tx1"/>
        </a:solidFill>
        <a:latin typeface="+mn-lt"/>
        <a:ea typeface="Roboto" panose="02000000000000000000" pitchFamily="2" charset="0"/>
        <a:cs typeface="Times New Roman" panose="02020603050405020304" pitchFamily="18" charset="0"/>
      </a:defRPr>
    </a:lvl3pPr>
    <a:lvl4pPr marL="457200" marR="0" indent="-228600" algn="l" defTabSz="292608" rtl="0" eaLnBrk="1" fontAlgn="auto" latinLnBrk="0" hangingPunct="1">
      <a:lnSpc>
        <a:spcPct val="100000"/>
      </a:lnSpc>
      <a:spcBef>
        <a:spcPts val="0"/>
      </a:spcBef>
      <a:spcAft>
        <a:spcPts val="300"/>
      </a:spcAft>
      <a:buClr>
        <a:schemeClr val="accent1"/>
      </a:buClr>
      <a:buSzPct val="100000"/>
      <a:buFont typeface="System Font Regular"/>
      <a:buChar char="–"/>
      <a:tabLst/>
      <a:defRPr sz="1400" b="0" i="0" kern="1200">
        <a:solidFill>
          <a:schemeClr val="tx1"/>
        </a:solidFill>
        <a:latin typeface="+mn-lt"/>
        <a:ea typeface="Roboto" panose="02000000000000000000" pitchFamily="2" charset="0"/>
        <a:cs typeface="Times New Roman" panose="02020603050405020304" pitchFamily="18" charset="0"/>
      </a:defRPr>
    </a:lvl4pPr>
    <a:lvl5pPr marL="685800" indent="-228600" algn="l" defTabSz="292608" rtl="0" eaLnBrk="1" latinLnBrk="0" hangingPunct="1">
      <a:lnSpc>
        <a:spcPct val="100000"/>
      </a:lnSpc>
      <a:spcBef>
        <a:spcPts val="0"/>
      </a:spcBef>
      <a:spcAft>
        <a:spcPts val="300"/>
      </a:spcAft>
      <a:buClr>
        <a:schemeClr val="accent1"/>
      </a:buClr>
      <a:buSzPct val="100000"/>
      <a:buFont typeface="Arial" panose="020B0604020202020204" pitchFamily="34" charset="0"/>
      <a:buChar char="•"/>
      <a:tabLst>
        <a:tab pos="292608" algn="l"/>
        <a:tab pos="585216" algn="l"/>
      </a:tabLst>
      <a:defRPr sz="1200" b="0" i="0" kern="1200">
        <a:solidFill>
          <a:schemeClr val="tx1"/>
        </a:solidFill>
        <a:latin typeface="+mn-lt"/>
        <a:ea typeface="Roboto" panose="02000000000000000000" pitchFamily="2" charset="0"/>
        <a:cs typeface="Times New Roman" panose="02020603050405020304" pitchFamily="18" charset="0"/>
      </a:defRPr>
    </a:lvl5pPr>
    <a:lvl6pPr marL="914400" indent="-228600" algn="l" defTabSz="914400" rtl="0" eaLnBrk="1" latinLnBrk="0" hangingPunct="1">
      <a:lnSpc>
        <a:spcPct val="100000"/>
      </a:lnSpc>
      <a:spcBef>
        <a:spcPts val="0"/>
      </a:spcBef>
      <a:spcAft>
        <a:spcPts val="300"/>
      </a:spcAft>
      <a:buClr>
        <a:schemeClr val="accent1"/>
      </a:buClr>
      <a:buSzPct val="100000"/>
      <a:buFont typeface="Arial" panose="020B0604020202020204" pitchFamily="34" charset="0"/>
      <a:buChar char="‒"/>
      <a:tabLst/>
      <a:defRPr sz="1200" b="0" i="0" kern="1200">
        <a:solidFill>
          <a:schemeClr val="tx1"/>
        </a:solidFill>
        <a:latin typeface="+mn-lt"/>
        <a:ea typeface="Roboto" panose="02000000000000000000" pitchFamily="2" charset="0"/>
        <a:cs typeface="Times New Roman" panose="02020603050405020304" pitchFamily="18" charset="0"/>
      </a:defRPr>
    </a:lvl6pPr>
    <a:lvl7pPr marL="228600" indent="-228600" algn="l" defTabSz="914400" rtl="0" eaLnBrk="1" latinLnBrk="0" hangingPunct="1">
      <a:lnSpc>
        <a:spcPct val="100000"/>
      </a:lnSpc>
      <a:spcBef>
        <a:spcPts val="0"/>
      </a:spcBef>
      <a:spcAft>
        <a:spcPts val="300"/>
      </a:spcAft>
      <a:buClr>
        <a:schemeClr val="accent1"/>
      </a:buClr>
      <a:buSzPct val="100000"/>
      <a:buFont typeface="+mj-lt"/>
      <a:buAutoNum type="arabicPeriod"/>
      <a:tabLst/>
      <a:defRPr sz="1600" b="0" i="0" kern="1200">
        <a:solidFill>
          <a:schemeClr val="tx1"/>
        </a:solidFill>
        <a:latin typeface="+mn-lt"/>
        <a:ea typeface="Roboto" panose="02000000000000000000" pitchFamily="2" charset="0"/>
        <a:cs typeface="Times New Roman" panose="02020603050405020304" pitchFamily="18" charset="0"/>
      </a:defRPr>
    </a:lvl7pPr>
    <a:lvl8pPr marL="457200" indent="-228600" algn="l" defTabSz="914400" rtl="0" eaLnBrk="1" latinLnBrk="0" hangingPunct="1">
      <a:lnSpc>
        <a:spcPct val="100000"/>
      </a:lnSpc>
      <a:spcBef>
        <a:spcPts val="0"/>
      </a:spcBef>
      <a:spcAft>
        <a:spcPts val="300"/>
      </a:spcAft>
      <a:buClr>
        <a:schemeClr val="accent1"/>
      </a:buClr>
      <a:buSzPct val="100000"/>
      <a:buFont typeface="+mj-lt"/>
      <a:buAutoNum type="arabicPeriod"/>
      <a:tabLst/>
      <a:defRPr sz="1400" b="0" i="0" kern="1200">
        <a:solidFill>
          <a:schemeClr val="tx1"/>
        </a:solidFill>
        <a:latin typeface="+mn-lt"/>
        <a:ea typeface="Roboto" panose="02000000000000000000" pitchFamily="2" charset="0"/>
        <a:cs typeface="Times New Roman" panose="02020603050405020304" pitchFamily="18" charset="0"/>
      </a:defRPr>
    </a:lvl8pPr>
    <a:lvl9pPr marL="685800" indent="-228600" algn="l" defTabSz="914400" rtl="0" eaLnBrk="1" latinLnBrk="0" hangingPunct="1">
      <a:lnSpc>
        <a:spcPct val="100000"/>
      </a:lnSpc>
      <a:spcBef>
        <a:spcPts val="0"/>
      </a:spcBef>
      <a:spcAft>
        <a:spcPts val="300"/>
      </a:spcAft>
      <a:buClr>
        <a:schemeClr val="accent1"/>
      </a:buClr>
      <a:buSzPct val="100000"/>
      <a:buFont typeface="+mj-lt"/>
      <a:buAutoNum type="arabicPeriod"/>
      <a:tabLst/>
      <a:defRPr sz="1200" b="0" i="0" kern="1200">
        <a:solidFill>
          <a:schemeClr val="tx1"/>
        </a:solidFill>
        <a:latin typeface="+mn-lt"/>
        <a:ea typeface="Roboto" panose="02000000000000000000" pitchFamily="2" charset="0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2" orient="horz" pos="2160" userDrawn="1">
          <p15:clr>
            <a:srgbClr val="A4A3A4"/>
          </p15:clr>
        </p15:guide>
        <p15:guide id="5" pos="19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0FC28CF-850F-EFC7-732C-FDC83D8EE6D5}" name="Cameron Rye" initials="CR" userId="S::cameron.rye@willisre.com::57cf7b9b-2167-4d63-bb61-bbb9615b2bc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0FD"/>
    <a:srgbClr val="38363A"/>
    <a:srgbClr val="000000"/>
    <a:srgbClr val="BFBFBF"/>
    <a:srgbClr val="48086F"/>
    <a:srgbClr val="F9F2FE"/>
    <a:srgbClr val="007D61"/>
    <a:srgbClr val="FFB92A"/>
    <a:srgbClr val="B1232D"/>
    <a:srgbClr val="E4D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2B32F6-30CF-4FEF-B0FB-4C47EDF03272}" v="1" dt="2026-04-23T12:54:12.6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47"/>
  </p:normalViewPr>
  <p:slideViewPr>
    <p:cSldViewPr snapToGrid="0">
      <p:cViewPr varScale="1">
        <p:scale>
          <a:sx n="103" d="100"/>
          <a:sy n="103" d="100"/>
        </p:scale>
        <p:origin x="864" y="102"/>
      </p:cViewPr>
      <p:guideLst>
        <p:guide orient="horz" pos="2160"/>
        <p:guide pos="190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eron Rye" userId="57cf7b9b-2167-4d63-bb61-bbb9615b2bc6" providerId="ADAL" clId="{05AA1720-60C3-481B-96E9-90ACA016F322}"/>
    <pc:docChg chg="custSel modSld">
      <pc:chgData name="Cameron Rye" userId="57cf7b9b-2167-4d63-bb61-bbb9615b2bc6" providerId="ADAL" clId="{05AA1720-60C3-481B-96E9-90ACA016F322}" dt="2026-04-23T12:54:30.409" v="28" actId="2711"/>
      <pc:docMkLst>
        <pc:docMk/>
      </pc:docMkLst>
      <pc:sldChg chg="modSp mod">
        <pc:chgData name="Cameron Rye" userId="57cf7b9b-2167-4d63-bb61-bbb9615b2bc6" providerId="ADAL" clId="{05AA1720-60C3-481B-96E9-90ACA016F322}" dt="2026-04-23T12:44:36.488" v="0" actId="6549"/>
        <pc:sldMkLst>
          <pc:docMk/>
          <pc:sldMk cId="1593296688" sldId="486"/>
        </pc:sldMkLst>
        <pc:spChg chg="mod">
          <ac:chgData name="Cameron Rye" userId="57cf7b9b-2167-4d63-bb61-bbb9615b2bc6" providerId="ADAL" clId="{05AA1720-60C3-481B-96E9-90ACA016F322}" dt="2026-04-23T12:44:36.488" v="0" actId="6549"/>
          <ac:spMkLst>
            <pc:docMk/>
            <pc:sldMk cId="1593296688" sldId="486"/>
            <ac:spMk id="7" creationId="{C4280899-73FB-7FB3-8EC6-5B8D93CEC17F}"/>
          </ac:spMkLst>
        </pc:spChg>
      </pc:sldChg>
      <pc:sldChg chg="addSp delSp modSp mod">
        <pc:chgData name="Cameron Rye" userId="57cf7b9b-2167-4d63-bb61-bbb9615b2bc6" providerId="ADAL" clId="{05AA1720-60C3-481B-96E9-90ACA016F322}" dt="2026-04-23T12:54:30.409" v="28" actId="2711"/>
        <pc:sldMkLst>
          <pc:docMk/>
          <pc:sldMk cId="2540254647" sldId="2147471396"/>
        </pc:sldMkLst>
        <pc:spChg chg="add del mod">
          <ac:chgData name="Cameron Rye" userId="57cf7b9b-2167-4d63-bb61-bbb9615b2bc6" providerId="ADAL" clId="{05AA1720-60C3-481B-96E9-90ACA016F322}" dt="2026-04-23T12:54:20.848" v="3" actId="478"/>
          <ac:spMkLst>
            <pc:docMk/>
            <pc:sldMk cId="2540254647" sldId="2147471396"/>
            <ac:spMk id="5" creationId="{CC4A1C54-F4FE-AE89-AA60-F0BD3A271EA6}"/>
          </ac:spMkLst>
        </pc:spChg>
        <pc:spChg chg="del">
          <ac:chgData name="Cameron Rye" userId="57cf7b9b-2167-4d63-bb61-bbb9615b2bc6" providerId="ADAL" clId="{05AA1720-60C3-481B-96E9-90ACA016F322}" dt="2026-04-23T12:54:15.232" v="2" actId="478"/>
          <ac:spMkLst>
            <pc:docMk/>
            <pc:sldMk cId="2540254647" sldId="2147471396"/>
            <ac:spMk id="9" creationId="{39A0B415-21A3-40DD-B694-1E4EF260E3DD}"/>
          </ac:spMkLst>
        </pc:spChg>
        <pc:spChg chg="add mod">
          <ac:chgData name="Cameron Rye" userId="57cf7b9b-2167-4d63-bb61-bbb9615b2bc6" providerId="ADAL" clId="{05AA1720-60C3-481B-96E9-90ACA016F322}" dt="2026-04-23T12:54:30.409" v="28" actId="2711"/>
          <ac:spMkLst>
            <pc:docMk/>
            <pc:sldMk cId="2540254647" sldId="2147471396"/>
            <ac:spMk id="13" creationId="{524534FA-6422-08CA-5349-44DFA17F705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Sheet1!$H$7</c:f>
              <c:strCache>
                <c:ptCount val="1"/>
                <c:pt idx="0">
                  <c:v>% Increase in losses</c:v>
                </c:pt>
              </c:strCache>
            </c:strRef>
          </c:tx>
          <c:spPr>
            <a:ln w="19050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Sheet1!$G$8:$G$57</c:f>
              <c:numCache>
                <c:formatCode>General</c:formatCode>
                <c:ptCount val="5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</c:numCache>
            </c:numRef>
          </c:xVal>
          <c:yVal>
            <c:numRef>
              <c:f>Sheet1!$H$8:$H$57</c:f>
              <c:numCache>
                <c:formatCode>General</c:formatCode>
                <c:ptCount val="50"/>
                <c:pt idx="0">
                  <c:v>1</c:v>
                </c:pt>
                <c:pt idx="1">
                  <c:v>2.2973967099940702</c:v>
                </c:pt>
                <c:pt idx="2">
                  <c:v>3.7371928188465522</c:v>
                </c:pt>
                <c:pt idx="3">
                  <c:v>5.2780316430915768</c:v>
                </c:pt>
                <c:pt idx="4">
                  <c:v>6.8986483073060727</c:v>
                </c:pt>
                <c:pt idx="5">
                  <c:v>8.5858144866315307</c:v>
                </c:pt>
                <c:pt idx="6">
                  <c:v>10.330412131161864</c:v>
                </c:pt>
                <c:pt idx="7">
                  <c:v>12.125732532083184</c:v>
                </c:pt>
                <c:pt idx="8">
                  <c:v>13.966610165238238</c:v>
                </c:pt>
                <c:pt idx="9">
                  <c:v>15.848931924611136</c:v>
                </c:pt>
                <c:pt idx="10">
                  <c:v>17.769336928223957</c:v>
                </c:pt>
                <c:pt idx="11">
                  <c:v>19.725021954206706</c:v>
                </c:pt>
                <c:pt idx="12">
                  <c:v>21.713609480352535</c:v>
                </c:pt>
                <c:pt idx="13">
                  <c:v>23.733054843014088</c:v>
                </c:pt>
                <c:pt idx="14">
                  <c:v>25.781578913812183</c:v>
                </c:pt>
                <c:pt idx="15">
                  <c:v>27.857618025475972</c:v>
                </c:pt>
                <c:pt idx="16">
                  <c:v>29.959785913149389</c:v>
                </c:pt>
                <c:pt idx="17">
                  <c:v>32.08684424338805</c:v>
                </c:pt>
                <c:pt idx="18">
                  <c:v>34.237679419025689</c:v>
                </c:pt>
                <c:pt idx="19">
                  <c:v>36.411284060521595</c:v>
                </c:pt>
                <c:pt idx="20">
                  <c:v>38.606742032303423</c:v>
                </c:pt>
                <c:pt idx="21">
                  <c:v>40.823216197677858</c:v>
                </c:pt>
                <c:pt idx="22">
                  <c:v>43.059938302761715</c:v>
                </c:pt>
                <c:pt idx="23">
                  <c:v>45.316200542155293</c:v>
                </c:pt>
                <c:pt idx="24">
                  <c:v>47.591348467896943</c:v>
                </c:pt>
                <c:pt idx="25">
                  <c:v>49.884774982257966</c:v>
                </c:pt>
                <c:pt idx="26">
                  <c:v>52.195915213157598</c:v>
                </c:pt>
                <c:pt idx="27">
                  <c:v>54.5242421144494</c:v>
                </c:pt>
                <c:pt idx="28">
                  <c:v>56.869262666181903</c:v>
                </c:pt>
                <c:pt idx="29">
                  <c:v>59.230514575044602</c:v>
                </c:pt>
                <c:pt idx="30">
                  <c:v>61.607563394598209</c:v>
                </c:pt>
                <c:pt idx="31">
                  <c:v>63.999999999999979</c:v>
                </c:pt>
                <c:pt idx="32">
                  <c:v>66.407438363823388</c:v>
                </c:pt>
                <c:pt idx="33">
                  <c:v>68.829513588996065</c:v>
                </c:pt>
                <c:pt idx="34">
                  <c:v>71.265880162413893</c:v>
                </c:pt>
                <c:pt idx="35">
                  <c:v>73.716210398851842</c:v>
                </c:pt>
                <c:pt idx="36">
                  <c:v>76.180193049705096</c:v>
                </c:pt>
                <c:pt idx="37">
                  <c:v>78.657532055101314</c:v>
                </c:pt>
                <c:pt idx="38">
                  <c:v>81.147945421211901</c:v>
                </c:pt>
                <c:pt idx="39">
                  <c:v>83.651164207301804</c:v>
                </c:pt>
                <c:pt idx="40">
                  <c:v>86.16693160930717</c:v>
                </c:pt>
                <c:pt idx="41">
                  <c:v>88.695002128603633</c:v>
                </c:pt>
                <c:pt idx="42">
                  <c:v>91.235140816201593</c:v>
                </c:pt>
                <c:pt idx="43">
                  <c:v>93.7871225839217</c:v>
                </c:pt>
                <c:pt idx="44">
                  <c:v>96.350731575224572</c:v>
                </c:pt>
                <c:pt idx="45">
                  <c:v>98.925760589312404</c:v>
                </c:pt>
                <c:pt idx="46">
                  <c:v>101.51201055292985</c:v>
                </c:pt>
                <c:pt idx="47">
                  <c:v>104.10929003497911</c:v>
                </c:pt>
                <c:pt idx="48">
                  <c:v>106.7174147996562</c:v>
                </c:pt>
                <c:pt idx="49">
                  <c:v>109.33620739432781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2BB-4925-921D-8202B6346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4359648"/>
        <c:axId val="1204356696"/>
      </c:scatterChart>
      <c:valAx>
        <c:axId val="1204359648"/>
        <c:scaling>
          <c:orientation val="minMax"/>
          <c:max val="4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400" dirty="0"/>
                  <a:t>% increase in tropical cyclones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04356696"/>
        <c:crosses val="autoZero"/>
        <c:crossBetween val="midCat"/>
        <c:majorUnit val="5"/>
      </c:valAx>
      <c:valAx>
        <c:axId val="1204356696"/>
        <c:scaling>
          <c:orientation val="minMax"/>
          <c:max val="8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400" dirty="0"/>
                  <a:t>% increase in AAL</a:t>
                </a:r>
              </a:p>
            </c:rich>
          </c:tx>
          <c:layout>
            <c:manualLayout>
              <c:xMode val="edge"/>
              <c:yMode val="edge"/>
              <c:x val="6.1647197058407937E-3"/>
              <c:y val="0.2269237386496983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04359648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250639807669937"/>
          <c:y val="4.4217309473864409E-2"/>
          <c:w val="0.73325190326625045"/>
          <c:h val="0.7200251504570748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Sheet1!$H$7</c:f>
              <c:strCache>
                <c:ptCount val="1"/>
                <c:pt idx="0">
                  <c:v>% Increase in losses</c:v>
                </c:pt>
              </c:strCache>
            </c:strRef>
          </c:tx>
          <c:spPr>
            <a:ln w="19050" cap="rnd">
              <a:solidFill>
                <a:schemeClr val="tx2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Sheet1!$G$8:$G$57</c:f>
              <c:numCache>
                <c:formatCode>General</c:formatCode>
                <c:ptCount val="5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</c:numCache>
            </c:numRef>
          </c:xVal>
          <c:yVal>
            <c:numRef>
              <c:f>Sheet1!$H$8:$H$57</c:f>
              <c:numCache>
                <c:formatCode>General</c:formatCode>
                <c:ptCount val="50"/>
                <c:pt idx="0">
                  <c:v>1</c:v>
                </c:pt>
                <c:pt idx="1">
                  <c:v>2.2973967099940702</c:v>
                </c:pt>
                <c:pt idx="2">
                  <c:v>3.7371928188465522</c:v>
                </c:pt>
                <c:pt idx="3">
                  <c:v>5.2780316430915768</c:v>
                </c:pt>
                <c:pt idx="4">
                  <c:v>6.8986483073060727</c:v>
                </c:pt>
                <c:pt idx="5">
                  <c:v>8.5858144866315307</c:v>
                </c:pt>
                <c:pt idx="6">
                  <c:v>10.330412131161864</c:v>
                </c:pt>
                <c:pt idx="7">
                  <c:v>12.125732532083184</c:v>
                </c:pt>
                <c:pt idx="8">
                  <c:v>13.966610165238238</c:v>
                </c:pt>
                <c:pt idx="9">
                  <c:v>15.848931924611136</c:v>
                </c:pt>
                <c:pt idx="10">
                  <c:v>17.769336928223957</c:v>
                </c:pt>
                <c:pt idx="11">
                  <c:v>19.725021954206706</c:v>
                </c:pt>
                <c:pt idx="12">
                  <c:v>21.713609480352535</c:v>
                </c:pt>
                <c:pt idx="13">
                  <c:v>23.733054843014088</c:v>
                </c:pt>
                <c:pt idx="14">
                  <c:v>25.781578913812183</c:v>
                </c:pt>
                <c:pt idx="15">
                  <c:v>27.857618025475972</c:v>
                </c:pt>
                <c:pt idx="16">
                  <c:v>29.959785913149389</c:v>
                </c:pt>
                <c:pt idx="17">
                  <c:v>32.08684424338805</c:v>
                </c:pt>
                <c:pt idx="18">
                  <c:v>34.237679419025689</c:v>
                </c:pt>
                <c:pt idx="19">
                  <c:v>36.411284060521595</c:v>
                </c:pt>
                <c:pt idx="20">
                  <c:v>38.606742032303423</c:v>
                </c:pt>
                <c:pt idx="21">
                  <c:v>40.823216197677858</c:v>
                </c:pt>
                <c:pt idx="22">
                  <c:v>43.059938302761715</c:v>
                </c:pt>
                <c:pt idx="23">
                  <c:v>45.316200542155293</c:v>
                </c:pt>
                <c:pt idx="24">
                  <c:v>47.591348467896943</c:v>
                </c:pt>
                <c:pt idx="25">
                  <c:v>49.884774982257966</c:v>
                </c:pt>
                <c:pt idx="26">
                  <c:v>52.195915213157598</c:v>
                </c:pt>
                <c:pt idx="27">
                  <c:v>54.5242421144494</c:v>
                </c:pt>
                <c:pt idx="28">
                  <c:v>56.869262666181903</c:v>
                </c:pt>
                <c:pt idx="29">
                  <c:v>59.230514575044602</c:v>
                </c:pt>
                <c:pt idx="30">
                  <c:v>61.607563394598209</c:v>
                </c:pt>
                <c:pt idx="31">
                  <c:v>63.999999999999979</c:v>
                </c:pt>
                <c:pt idx="32">
                  <c:v>66.407438363823388</c:v>
                </c:pt>
                <c:pt idx="33">
                  <c:v>68.829513588996065</c:v>
                </c:pt>
                <c:pt idx="34">
                  <c:v>71.265880162413893</c:v>
                </c:pt>
                <c:pt idx="35">
                  <c:v>73.716210398851842</c:v>
                </c:pt>
                <c:pt idx="36">
                  <c:v>76.180193049705096</c:v>
                </c:pt>
                <c:pt idx="37">
                  <c:v>78.657532055101314</c:v>
                </c:pt>
                <c:pt idx="38">
                  <c:v>81.147945421211901</c:v>
                </c:pt>
                <c:pt idx="39">
                  <c:v>83.651164207301804</c:v>
                </c:pt>
                <c:pt idx="40">
                  <c:v>86.16693160930717</c:v>
                </c:pt>
                <c:pt idx="41">
                  <c:v>88.695002128603633</c:v>
                </c:pt>
                <c:pt idx="42">
                  <c:v>91.235140816201593</c:v>
                </c:pt>
                <c:pt idx="43">
                  <c:v>93.7871225839217</c:v>
                </c:pt>
                <c:pt idx="44">
                  <c:v>96.350731575224572</c:v>
                </c:pt>
                <c:pt idx="45">
                  <c:v>98.925760589312404</c:v>
                </c:pt>
                <c:pt idx="46">
                  <c:v>101.51201055292985</c:v>
                </c:pt>
                <c:pt idx="47">
                  <c:v>104.10929003497911</c:v>
                </c:pt>
                <c:pt idx="48">
                  <c:v>106.7174147996562</c:v>
                </c:pt>
                <c:pt idx="49">
                  <c:v>109.33620739432781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EB8-4D9F-8E5E-EA50A4C24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4359648"/>
        <c:axId val="1204356696"/>
      </c:scatterChart>
      <c:valAx>
        <c:axId val="1204359648"/>
        <c:scaling>
          <c:orientation val="minMax"/>
          <c:max val="4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400" dirty="0"/>
                  <a:t>% increase tropical cyclones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04356696"/>
        <c:crosses val="autoZero"/>
        <c:crossBetween val="midCat"/>
        <c:majorUnit val="5"/>
      </c:valAx>
      <c:valAx>
        <c:axId val="1204356696"/>
        <c:scaling>
          <c:orientation val="minMax"/>
          <c:max val="8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400" dirty="0"/>
                  <a:t>% increase annual losses </a:t>
                </a:r>
              </a:p>
            </c:rich>
          </c:tx>
          <c:layout>
            <c:manualLayout>
              <c:xMode val="edge"/>
              <c:yMode val="edge"/>
              <c:x val="2.0906577309016332E-2"/>
              <c:y val="0.108976840406255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04359648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57F437-34E4-457B-ACAA-C109BC5AD2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C9805C-0D4B-456D-9316-F45962E2F5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91EB8-1FC0-49BA-B8A0-9D4051C7D0E5}" type="datetimeFigureOut">
              <a:rPr lang="en-US" smtClean="0">
                <a:latin typeface="Arial" panose="020B0604020202020204" pitchFamily="34" charset="0"/>
              </a:rPr>
              <a:t>4/23/2026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70BBA-56B5-4091-9B11-25E0561642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118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A2FD89D3-6540-412A-8DF7-24F6B362E6BB}" type="datetimeFigureOut">
              <a:rPr lang="en-US" smtClean="0"/>
              <a:pPr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53BCCA8E-E054-4945-93F6-8F3E2A7D5A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95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dark">
    <p:bg>
      <p:bgPr>
        <a:solidFill>
          <a:srgbClr val="383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40B7BC2-1ACF-C347-92EE-69AAEDC60DC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743199" y="457200"/>
            <a:ext cx="8988855" cy="5964801"/>
          </a:xfrm>
          <a:custGeom>
            <a:avLst/>
            <a:gdLst>
              <a:gd name="connsiteX0" fmla="*/ 0 w 8988855"/>
              <a:gd name="connsiteY0" fmla="*/ 0 h 5964801"/>
              <a:gd name="connsiteX1" fmla="*/ 8988855 w 8988855"/>
              <a:gd name="connsiteY1" fmla="*/ 0 h 5964801"/>
              <a:gd name="connsiteX2" fmla="*/ 8988855 w 8988855"/>
              <a:gd name="connsiteY2" fmla="*/ 5964801 h 5964801"/>
              <a:gd name="connsiteX3" fmla="*/ 0 w 8988855"/>
              <a:gd name="connsiteY3" fmla="*/ 5964801 h 5964801"/>
              <a:gd name="connsiteX4" fmla="*/ 0 w 8988855"/>
              <a:gd name="connsiteY4" fmla="*/ 5257800 h 5964801"/>
              <a:gd name="connsiteX5" fmla="*/ 2468564 w 8988855"/>
              <a:gd name="connsiteY5" fmla="*/ 5257800 h 5964801"/>
              <a:gd name="connsiteX6" fmla="*/ 2468564 w 8988855"/>
              <a:gd name="connsiteY6" fmla="*/ 1849524 h 5964801"/>
              <a:gd name="connsiteX7" fmla="*/ 2649016 w 8988855"/>
              <a:gd name="connsiteY7" fmla="*/ 2029976 h 5964801"/>
              <a:gd name="connsiteX8" fmla="*/ 2649016 w 8988855"/>
              <a:gd name="connsiteY8" fmla="*/ 502928 h 5964801"/>
              <a:gd name="connsiteX9" fmla="*/ 1121968 w 8988855"/>
              <a:gd name="connsiteY9" fmla="*/ 502928 h 5964801"/>
              <a:gd name="connsiteX10" fmla="*/ 1304840 w 8988855"/>
              <a:gd name="connsiteY10" fmla="*/ 685800 h 5964801"/>
              <a:gd name="connsiteX11" fmla="*/ 0 w 8988855"/>
              <a:gd name="connsiteY11" fmla="*/ 685800 h 5964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988855" h="5964801">
                <a:moveTo>
                  <a:pt x="0" y="0"/>
                </a:moveTo>
                <a:lnTo>
                  <a:pt x="8988855" y="0"/>
                </a:lnTo>
                <a:lnTo>
                  <a:pt x="8988855" y="5964801"/>
                </a:lnTo>
                <a:lnTo>
                  <a:pt x="0" y="5964801"/>
                </a:lnTo>
                <a:lnTo>
                  <a:pt x="0" y="5257800"/>
                </a:lnTo>
                <a:lnTo>
                  <a:pt x="2468564" y="5257800"/>
                </a:lnTo>
                <a:lnTo>
                  <a:pt x="2468564" y="1849524"/>
                </a:lnTo>
                <a:lnTo>
                  <a:pt x="2649016" y="2029976"/>
                </a:lnTo>
                <a:lnTo>
                  <a:pt x="2649016" y="502928"/>
                </a:lnTo>
                <a:lnTo>
                  <a:pt x="1121968" y="502928"/>
                </a:lnTo>
                <a:lnTo>
                  <a:pt x="1304840" y="685800"/>
                </a:lnTo>
                <a:lnTo>
                  <a:pt x="0" y="685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tIns="2377440">
            <a:noAutofit/>
          </a:bodyPr>
          <a:lstStyle>
            <a:lvl1pPr algn="ctr">
              <a:defRPr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8DA82C5-6A82-00D7-CC20-E1FF35FCCE79}"/>
              </a:ext>
            </a:extLst>
          </p:cNvPr>
          <p:cNvGrpSpPr/>
          <p:nvPr userDrawn="1"/>
        </p:nvGrpSpPr>
        <p:grpSpPr>
          <a:xfrm>
            <a:off x="459945" y="960128"/>
            <a:ext cx="4932270" cy="4937742"/>
            <a:chOff x="459945" y="960128"/>
            <a:chExt cx="4932270" cy="4937742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1D3256D-06C8-6B99-9068-B500F7CE94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 rot="10800000">
              <a:off x="3865167" y="960128"/>
              <a:ext cx="1527048" cy="1527048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AF65F75-A075-AC28-BD68-DAEC4601D3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459945" y="4370822"/>
              <a:ext cx="1527048" cy="1527048"/>
            </a:xfrm>
            <a:prstGeom prst="rect">
              <a:avLst/>
            </a:prstGeom>
          </p:spPr>
        </p:pic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0D96CDF1-4E9B-A0C3-DC20-07F5B0690286}"/>
              </a:ext>
            </a:extLst>
          </p:cNvPr>
          <p:cNvSpPr/>
          <p:nvPr userDrawn="1"/>
        </p:nvSpPr>
        <p:spPr bwMode="auto">
          <a:xfrm>
            <a:off x="640080" y="1140593"/>
            <a:ext cx="4572000" cy="4572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GB" sz="16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694CD91-BA40-3514-ACBE-965266762EF3}"/>
              </a:ext>
            </a:extLst>
          </p:cNvPr>
          <p:cNvSpPr txBox="1"/>
          <p:nvPr userDrawn="1"/>
        </p:nvSpPr>
        <p:spPr>
          <a:xfrm>
            <a:off x="12688478" y="8295588"/>
            <a:ext cx="0" cy="0"/>
          </a:xfrm>
          <a:prstGeom prst="rect">
            <a:avLst/>
          </a:prstGeom>
          <a:noFill/>
        </p:spPr>
        <p:txBody>
          <a:bodyPr wrap="none" lIns="0" tIns="91440" rIns="0" bIns="0" rtlCol="0">
            <a:normAutofit fontScale="25000" lnSpcReduction="20000"/>
          </a:bodyPr>
          <a:lstStyle/>
          <a:p>
            <a:pPr marL="0" indent="-3657600" algn="l">
              <a:spcAft>
                <a:spcPts val="600"/>
              </a:spcAft>
            </a:pPr>
            <a:endParaRPr lang="en-US" sz="1600" b="0" i="0">
              <a:solidFill>
                <a:schemeClr val="tx2"/>
              </a:solidFill>
              <a:latin typeface="+mn-lt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5909D6-D1B4-6E29-422E-FC748C9A8D38}"/>
              </a:ext>
            </a:extLst>
          </p:cNvPr>
          <p:cNvSpPr txBox="1"/>
          <p:nvPr userDrawn="1"/>
        </p:nvSpPr>
        <p:spPr>
          <a:xfrm>
            <a:off x="14889707" y="5513696"/>
            <a:ext cx="0" cy="0"/>
          </a:xfrm>
          <a:prstGeom prst="rect">
            <a:avLst/>
          </a:prstGeom>
          <a:noFill/>
        </p:spPr>
        <p:txBody>
          <a:bodyPr wrap="none" lIns="0" tIns="91440" rIns="0" bIns="0" rtlCol="0">
            <a:normAutofit fontScale="25000" lnSpcReduction="20000"/>
          </a:bodyPr>
          <a:lstStyle/>
          <a:p>
            <a:pPr marL="0" indent="-3657600" algn="l">
              <a:spcAft>
                <a:spcPts val="600"/>
              </a:spcAft>
            </a:pPr>
            <a:endParaRPr lang="en-US" sz="1600" b="0" i="0">
              <a:solidFill>
                <a:schemeClr val="tx2"/>
              </a:solidFill>
              <a:latin typeface="+mn-lt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CAEC9C04-B1F9-EC3E-9FFE-9233680CC4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8764" y="2685680"/>
            <a:ext cx="3654632" cy="1513050"/>
          </a:xfrm>
        </p:spPr>
        <p:txBody>
          <a:bodyPr rIns="0">
            <a:noAutofit/>
          </a:bodyPr>
          <a:lstStyle>
            <a:lvl1pPr>
              <a:lnSpc>
                <a:spcPct val="90000"/>
              </a:lnSpc>
              <a:defRPr sz="3200" b="0" i="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Title with image — </a:t>
            </a:r>
            <a:br>
              <a:rPr lang="en-US" dirty="0"/>
            </a:br>
            <a:r>
              <a:rPr lang="en-US" dirty="0"/>
              <a:t>click to edit second line if needed </a:t>
            </a:r>
          </a:p>
        </p:txBody>
      </p:sp>
      <p:sp>
        <p:nvSpPr>
          <p:cNvPr id="21" name="Text Placeholder 21">
            <a:extLst>
              <a:ext uri="{FF2B5EF4-FFF2-40B4-BE49-F238E27FC236}">
                <a16:creationId xmlns:a16="http://schemas.microsoft.com/office/drawing/2014/main" id="{7B93807F-C151-3625-79DE-5351CE6395A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8764" y="4205071"/>
            <a:ext cx="3654632" cy="531765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800" b="0" i="0" baseline="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defRPr sz="1800" b="0">
                <a:latin typeface="+mn-lt"/>
              </a:defRPr>
            </a:lvl2pPr>
            <a:lvl3pPr marL="0" indent="0">
              <a:buFontTx/>
              <a:buNone/>
              <a:defRPr sz="18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sz="180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sz="1800">
                <a:solidFill>
                  <a:schemeClr val="tx2"/>
                </a:solidFill>
              </a:defRPr>
            </a:lvl5pPr>
            <a:lvl6pPr marL="0" indent="0">
              <a:buFontTx/>
              <a:buNone/>
              <a:defRPr sz="1800">
                <a:solidFill>
                  <a:schemeClr val="tx2"/>
                </a:solidFill>
              </a:defRPr>
            </a:lvl6pPr>
            <a:lvl7pPr marL="0" indent="0">
              <a:buFontTx/>
              <a:buNone/>
              <a:defRPr sz="1800">
                <a:solidFill>
                  <a:schemeClr val="tx2"/>
                </a:solidFill>
              </a:defRPr>
            </a:lvl7pPr>
            <a:lvl8pPr marL="0" indent="0">
              <a:buFontTx/>
              <a:buNone/>
              <a:defRPr sz="18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24CFD9C-686B-C91B-ADDC-B8363DF19B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8764" y="1615594"/>
            <a:ext cx="1371599" cy="306693"/>
          </a:xfrm>
          <a:prstGeom prst="rect">
            <a:avLst/>
          </a:prstGeom>
        </p:spPr>
      </p:pic>
      <p:sp>
        <p:nvSpPr>
          <p:cNvPr id="36" name="Text Placeholder 23">
            <a:extLst>
              <a:ext uri="{FF2B5EF4-FFF2-40B4-BE49-F238E27FC236}">
                <a16:creationId xmlns:a16="http://schemas.microsoft.com/office/drawing/2014/main" id="{B65BAA95-B7CA-B415-F70D-143F5C024B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98764" y="5174430"/>
            <a:ext cx="2157454" cy="274320"/>
          </a:xfrm>
        </p:spPr>
        <p:txBody>
          <a:bodyPr anchor="ctr" anchorCtr="0"/>
          <a:lstStyle>
            <a:lvl1pPr>
              <a:lnSpc>
                <a:spcPct val="100000"/>
              </a:lnSpc>
              <a:defRPr sz="1200" b="0" i="0" baseline="0">
                <a:solidFill>
                  <a:schemeClr val="tx1"/>
                </a:solidFill>
              </a:defRPr>
            </a:lvl1pPr>
            <a:lvl2pPr>
              <a:defRPr sz="1200" b="0">
                <a:solidFill>
                  <a:schemeClr val="tx2"/>
                </a:solidFill>
                <a:latin typeface="+mn-lt"/>
              </a:defRPr>
            </a:lvl2pPr>
            <a:lvl3pPr marL="0" indent="0"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sz="1200"/>
            </a:lvl5pPr>
            <a:lvl6pPr marL="0" indent="0">
              <a:buFontTx/>
              <a:buNone/>
              <a:defRPr sz="1200"/>
            </a:lvl6pPr>
            <a:lvl7pPr marL="0" indent="0">
              <a:buFontTx/>
              <a:buNone/>
              <a:defRPr/>
            </a:lvl7pPr>
            <a:lvl8pPr marL="0" indent="0">
              <a:buFontTx/>
              <a:buNone/>
              <a:defRPr sz="12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22884966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089344E-D362-6629-BD90-8E03CD8910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8446195" y="462779"/>
            <a:ext cx="1527048" cy="15270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F64A01-21C1-0ADD-2645-4EDF76C620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0248" y="4603184"/>
            <a:ext cx="1527048" cy="152704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AA2D3C4-3676-314C-2A7C-A27BB524847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0152" y="6016752"/>
            <a:ext cx="1371599" cy="306693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1063EEC-EAE8-5850-BB1C-7C976F4361CB}"/>
              </a:ext>
            </a:extLst>
          </p:cNvPr>
          <p:cNvSpPr/>
          <p:nvPr userDrawn="1"/>
        </p:nvSpPr>
        <p:spPr bwMode="auto">
          <a:xfrm>
            <a:off x="640080" y="640080"/>
            <a:ext cx="9144000" cy="5303520"/>
          </a:xfrm>
          <a:prstGeom prst="rect">
            <a:avLst/>
          </a:prstGeom>
          <a:solidFill>
            <a:srgbClr val="38363A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A0A0640D-DDC6-F6E2-5B6D-92C9D47CA8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000" y="1243012"/>
            <a:ext cx="6756400" cy="2137976"/>
          </a:xfrm>
        </p:spPr>
        <p:txBody>
          <a:bodyPr rIns="0">
            <a:noAutofit/>
          </a:bodyPr>
          <a:lstStyle>
            <a:lvl1pPr>
              <a:lnSpc>
                <a:spcPct val="90000"/>
              </a:lnSpc>
              <a:defRPr sz="52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Title without image — click to edit second line if needed </a:t>
            </a:r>
          </a:p>
        </p:txBody>
      </p:sp>
      <p:sp>
        <p:nvSpPr>
          <p:cNvPr id="23" name="Text Placeholder 23">
            <a:extLst>
              <a:ext uri="{FF2B5EF4-FFF2-40B4-BE49-F238E27FC236}">
                <a16:creationId xmlns:a16="http://schemas.microsoft.com/office/drawing/2014/main" id="{DB9787B0-ACD2-1991-88E9-54FE51C7796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5279248"/>
            <a:ext cx="2157454" cy="274320"/>
          </a:xfrm>
        </p:spPr>
        <p:txBody>
          <a:bodyPr anchor="ctr" anchorCtr="0"/>
          <a:lstStyle>
            <a:lvl1pPr>
              <a:lnSpc>
                <a:spcPct val="100000"/>
              </a:lnSpc>
              <a:defRPr sz="1200" b="0" i="0" baseline="0">
                <a:solidFill>
                  <a:schemeClr val="accent6"/>
                </a:solidFill>
              </a:defRPr>
            </a:lvl1pPr>
            <a:lvl2pPr>
              <a:defRPr sz="1200" b="0">
                <a:solidFill>
                  <a:schemeClr val="tx2"/>
                </a:solidFill>
                <a:latin typeface="+mn-lt"/>
              </a:defRPr>
            </a:lvl2pPr>
            <a:lvl3pPr marL="0" indent="0"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sz="1200"/>
            </a:lvl5pPr>
            <a:lvl6pPr marL="0" indent="0">
              <a:buFontTx/>
              <a:buNone/>
              <a:defRPr sz="1200"/>
            </a:lvl6pPr>
            <a:lvl7pPr marL="0" indent="0">
              <a:buFontTx/>
              <a:buNone/>
              <a:defRPr/>
            </a:lvl7pPr>
            <a:lvl8pPr marL="0" indent="0">
              <a:buFontTx/>
              <a:buNone/>
              <a:defRPr sz="12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Insert date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9BCFB61D-39C7-75CF-388A-B78C7AAB9BD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3000" y="3627876"/>
            <a:ext cx="6802120" cy="452106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800" b="0" i="0" baseline="0">
                <a:solidFill>
                  <a:schemeClr val="accent5"/>
                </a:solidFill>
              </a:defRPr>
            </a:lvl1pPr>
            <a:lvl2pPr>
              <a:lnSpc>
                <a:spcPct val="100000"/>
              </a:lnSpc>
              <a:defRPr sz="1800" b="0">
                <a:latin typeface="+mn-lt"/>
              </a:defRPr>
            </a:lvl2pPr>
            <a:lvl3pPr marL="0" indent="0">
              <a:buFontTx/>
              <a:buNone/>
              <a:defRPr sz="18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sz="180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sz="1800">
                <a:solidFill>
                  <a:schemeClr val="tx2"/>
                </a:solidFill>
              </a:defRPr>
            </a:lvl5pPr>
            <a:lvl6pPr marL="0" indent="0">
              <a:buFontTx/>
              <a:buNone/>
              <a:defRPr sz="1800">
                <a:solidFill>
                  <a:schemeClr val="tx2"/>
                </a:solidFill>
              </a:defRPr>
            </a:lvl6pPr>
            <a:lvl7pPr marL="0" indent="0">
              <a:buFontTx/>
              <a:buNone/>
              <a:defRPr sz="1800">
                <a:solidFill>
                  <a:schemeClr val="tx2"/>
                </a:solidFill>
              </a:defRPr>
            </a:lvl7pPr>
            <a:lvl8pPr marL="0" indent="0">
              <a:buFontTx/>
              <a:buNone/>
              <a:defRPr sz="18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5" name="Text Placeholder 25">
            <a:extLst>
              <a:ext uri="{FF2B5EF4-FFF2-40B4-BE49-F238E27FC236}">
                <a16:creationId xmlns:a16="http://schemas.microsoft.com/office/drawing/2014/main" id="{D96AD988-7C01-840A-7E91-11EEF64D3AF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099860"/>
            <a:ext cx="6802120" cy="549848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600" b="0">
                <a:solidFill>
                  <a:schemeClr val="accent6"/>
                </a:solidFill>
              </a:defRPr>
            </a:lvl1pPr>
            <a:lvl2pPr>
              <a:defRPr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16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16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16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16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16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1600">
                <a:solidFill>
                  <a:schemeClr val="tx1"/>
                </a:solidFill>
              </a:defRPr>
            </a:lvl8pPr>
            <a:lvl9pPr marL="0" indent="0">
              <a:buFontTx/>
              <a:buNone/>
              <a:defRPr sz="1600" b="0" i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2185650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5E79113-0C2C-E8ED-77EE-B0A42F41F8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10204704" y="457200"/>
            <a:ext cx="1527048" cy="15270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25EB51-823D-E8AF-581A-B73B5A459C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23865"/>
            <a:ext cx="1527048" cy="1527048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0311BF3-FD52-7556-BBA9-17F865DB8D7A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40080" y="640079"/>
            <a:ext cx="10908792" cy="5440680"/>
          </a:xfrm>
          <a:solidFill>
            <a:schemeClr val="bg1">
              <a:lumMod val="75000"/>
            </a:schemeClr>
          </a:solidFill>
        </p:spPr>
        <p:txBody>
          <a:bodyPr tIns="2194560"/>
          <a:lstStyle>
            <a:lvl1pPr algn="ctr">
              <a:defRPr/>
            </a:lvl1pPr>
          </a:lstStyle>
          <a:p>
            <a:r>
              <a:rPr lang="en-US" dirty="0"/>
              <a:t>        image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EEC0157-EEEA-1E94-CF34-0EC69D5874A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100" y="2134135"/>
            <a:ext cx="5981700" cy="2011363"/>
          </a:xfrm>
          <a:solidFill>
            <a:srgbClr val="38363A"/>
          </a:solidFill>
        </p:spPr>
        <p:txBody>
          <a:bodyPr/>
          <a:lstStyle/>
          <a:p>
            <a:pPr lvl="0"/>
            <a:r>
              <a:rPr lang="en-US" dirty="0"/>
              <a:t>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3328E7A-AB8D-2781-C765-05B734B16B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453164"/>
            <a:ext cx="5050341" cy="1128137"/>
          </a:xfrm>
        </p:spPr>
        <p:txBody>
          <a:bodyPr lIns="0" rIns="0" anchor="ctr" anchorCtr="0">
            <a:noAutofit/>
          </a:bodyPr>
          <a:lstStyle>
            <a:lvl1pPr>
              <a:lnSpc>
                <a:spcPct val="90000"/>
              </a:lnSpc>
              <a:defRPr sz="32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Divider with image — click to edit divider text</a:t>
            </a:r>
          </a:p>
        </p:txBody>
      </p:sp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A12FF86D-01EE-0D98-F649-D3B94B62C49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3226" y="3619402"/>
            <a:ext cx="5034315" cy="402123"/>
          </a:xfrm>
        </p:spPr>
        <p:txBody>
          <a:bodyPr lIns="0" tIns="0" rIns="0"/>
          <a:lstStyle>
            <a:lvl1pPr>
              <a:lnSpc>
                <a:spcPct val="100000"/>
              </a:lnSpc>
              <a:spcAft>
                <a:spcPts val="0"/>
              </a:spcAft>
              <a:defRPr sz="1600" b="0">
                <a:solidFill>
                  <a:srgbClr val="BFBFBF"/>
                </a:solidFill>
              </a:defRPr>
            </a:lvl1pPr>
            <a:lvl2pPr>
              <a:defRPr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16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16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16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16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16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1600">
                <a:solidFill>
                  <a:schemeClr val="tx1"/>
                </a:solidFill>
              </a:defRPr>
            </a:lvl8pPr>
            <a:lvl9pPr marL="0" indent="0">
              <a:buFontTx/>
              <a:buNone/>
              <a:defRPr sz="1600" b="0" i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804BDFBA-D9BA-04ED-6A1B-74CC5FDB7E6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E52A15-88E8-F91F-3E93-0464E7277DB4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95A3A31B-8B5E-CAFA-5221-8AD76F85C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02FACA3-8F84-BA40-331B-E0553CD1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no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55FAF5-070E-E8A9-6BA7-28DBD1425A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10204704" y="457199"/>
            <a:ext cx="1527048" cy="15270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C4FE956-E993-1C87-5F6A-6AD565C3EC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23865"/>
            <a:ext cx="1527048" cy="1527048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A2F4BF-5814-104F-9DEA-62BEC954155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D15C58-405A-4936-A9EB-228AF76CF04C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76AB2782-3C23-4773-B6BF-A9C36DB138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3749B28-1164-E0BA-B73C-A4A748B1EF61}"/>
              </a:ext>
            </a:extLst>
          </p:cNvPr>
          <p:cNvSpPr/>
          <p:nvPr userDrawn="1"/>
        </p:nvSpPr>
        <p:spPr bwMode="auto">
          <a:xfrm>
            <a:off x="640080" y="637674"/>
            <a:ext cx="10908792" cy="5438560"/>
          </a:xfrm>
          <a:prstGeom prst="rect">
            <a:avLst/>
          </a:prstGeom>
          <a:solidFill>
            <a:srgbClr val="38363A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6EFBB84B-444B-371A-2A2A-6CB4C270BF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3000" y="4136908"/>
            <a:ext cx="8191500" cy="452106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800" b="0" i="0" baseline="0">
                <a:solidFill>
                  <a:schemeClr val="accent5"/>
                </a:solidFill>
              </a:defRPr>
            </a:lvl1pPr>
            <a:lvl2pPr>
              <a:lnSpc>
                <a:spcPct val="100000"/>
              </a:lnSpc>
              <a:defRPr sz="1800" b="0">
                <a:latin typeface="+mn-lt"/>
              </a:defRPr>
            </a:lvl2pPr>
            <a:lvl3pPr marL="0" indent="0">
              <a:buFontTx/>
              <a:buNone/>
              <a:defRPr sz="18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sz="180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sz="1800">
                <a:solidFill>
                  <a:schemeClr val="tx2"/>
                </a:solidFill>
              </a:defRPr>
            </a:lvl5pPr>
            <a:lvl6pPr marL="0" indent="0">
              <a:buFontTx/>
              <a:buNone/>
              <a:defRPr sz="1800">
                <a:solidFill>
                  <a:schemeClr val="tx2"/>
                </a:solidFill>
              </a:defRPr>
            </a:lvl6pPr>
            <a:lvl7pPr marL="0" indent="0">
              <a:buFontTx/>
              <a:buNone/>
              <a:defRPr sz="1800">
                <a:solidFill>
                  <a:schemeClr val="tx2"/>
                </a:solidFill>
              </a:defRPr>
            </a:lvl7pPr>
            <a:lvl8pPr marL="0" indent="0">
              <a:buFontTx/>
              <a:buNone/>
              <a:defRPr sz="18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70735F41-3DF2-2DCB-73B4-5D90C53730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000" y="2736128"/>
            <a:ext cx="8191500" cy="1111971"/>
          </a:xfrm>
          <a:noFill/>
        </p:spPr>
        <p:txBody>
          <a:bodyPr lIns="0" tIns="0" rIns="0" anchor="ctr" anchorCtr="0">
            <a:noAutofit/>
          </a:bodyPr>
          <a:lstStyle>
            <a:lvl1pPr>
              <a:lnSpc>
                <a:spcPct val="90000"/>
              </a:lnSpc>
              <a:defRPr sz="52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Divider no image — click to edit divider text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D986E0-0448-1D70-5DC7-4AC243599DD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345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205BA90-81F0-4360-347A-7EAC3BC2F8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10204703" y="457199"/>
            <a:ext cx="1527048" cy="152704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A0EC591-9577-4795-03C3-CBF6500B7A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199" y="4723865"/>
            <a:ext cx="1527048" cy="1527048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C2298FE2-40D3-16E0-F72E-D2CA3CECB2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32C8BA-9EAE-E36B-6157-3AD3F7786988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3AFF9570-32DB-8D78-6C8F-CD6A6B5E23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190194-D4AD-F69F-93AA-DB508FC01739}"/>
              </a:ext>
            </a:extLst>
          </p:cNvPr>
          <p:cNvSpPr/>
          <p:nvPr userDrawn="1"/>
        </p:nvSpPr>
        <p:spPr bwMode="auto">
          <a:xfrm>
            <a:off x="640080" y="637674"/>
            <a:ext cx="10908792" cy="5438560"/>
          </a:xfrm>
          <a:prstGeom prst="rect">
            <a:avLst/>
          </a:prstGeom>
          <a:solidFill>
            <a:srgbClr val="38363A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FC0A01E-81C2-2942-9CF9-DA7C98A805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636897"/>
            <a:ext cx="10104120" cy="1191903"/>
          </a:xfrm>
        </p:spPr>
        <p:txBody>
          <a:bodyPr lIns="548640" tIns="429768" rIns="228600">
            <a:noAutofit/>
          </a:bodyPr>
          <a:lstStyle>
            <a:lvl1pPr>
              <a:lnSpc>
                <a:spcPct val="95000"/>
              </a:lnSpc>
              <a:defRPr sz="32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Agenda — click to edit Master title style</a:t>
            </a:r>
          </a:p>
        </p:txBody>
      </p:sp>
      <p:sp>
        <p:nvSpPr>
          <p:cNvPr id="13" name="Text Placeholder 25">
            <a:extLst>
              <a:ext uri="{FF2B5EF4-FFF2-40B4-BE49-F238E27FC236}">
                <a16:creationId xmlns:a16="http://schemas.microsoft.com/office/drawing/2014/main" id="{B02E3B40-E191-766D-A402-375D1F384BF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" y="1828800"/>
            <a:ext cx="10104120" cy="3530009"/>
          </a:xfrm>
        </p:spPr>
        <p:txBody>
          <a:bodyPr lIns="548640" tIns="228600" rIns="228600"/>
          <a:lstStyle>
            <a:lvl1pPr marL="548640" indent="-548640">
              <a:lnSpc>
                <a:spcPct val="100000"/>
              </a:lnSpc>
              <a:spcAft>
                <a:spcPts val="2500"/>
              </a:spcAft>
              <a:buClr>
                <a:srgbClr val="C3A8F1"/>
              </a:buClr>
              <a:buSzPct val="200000"/>
              <a:buFont typeface="+mj-lt"/>
              <a:buAutoNum type="arabicPeriod"/>
              <a:defRPr sz="1600" b="0" i="0">
                <a:solidFill>
                  <a:srgbClr val="BFBFBF"/>
                </a:solidFill>
              </a:defRPr>
            </a:lvl1pPr>
            <a:lvl2pPr marL="548640" indent="-548640">
              <a:spcAft>
                <a:spcPts val="2500"/>
              </a:spcAft>
              <a:buClr>
                <a:schemeClr val="tx2"/>
              </a:buClr>
              <a:buSzPct val="200000"/>
              <a:buFont typeface="+mj-lt"/>
              <a:buAutoNum type="arabicPeriod"/>
              <a:defRPr b="0">
                <a:solidFill>
                  <a:schemeClr val="tx1"/>
                </a:solidFill>
                <a:latin typeface="+mn-lt"/>
              </a:defRPr>
            </a:lvl2pPr>
            <a:lvl3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3pPr>
            <a:lvl4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4pPr>
            <a:lvl5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5pPr>
            <a:lvl6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6pPr>
            <a:lvl7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7pPr>
            <a:lvl8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8pPr>
            <a:lvl9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0D8E99-CC98-ABB9-C8DE-EEAB41FC58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85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/Zoom-dual purpos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F7CA303-9F06-4521-9775-F2D8EBA60779}"/>
              </a:ext>
            </a:extLst>
          </p:cNvPr>
          <p:cNvSpPr/>
          <p:nvPr userDrawn="1"/>
        </p:nvSpPr>
        <p:spPr bwMode="auto">
          <a:xfrm>
            <a:off x="457200" y="457200"/>
            <a:ext cx="11274552" cy="58338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EF6AAA5-1DD4-7042-97B8-DBA2321B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457201"/>
            <a:ext cx="5516562" cy="2971799"/>
          </a:xfrm>
        </p:spPr>
        <p:txBody>
          <a:bodyPr lIns="640080" tIns="429768" rIns="228600">
            <a:noAutofit/>
          </a:bodyPr>
          <a:lstStyle>
            <a:lvl1pPr>
              <a:lnSpc>
                <a:spcPct val="95000"/>
              </a:lnSpc>
              <a:defRPr sz="4000" b="0" i="0" baseline="0">
                <a:solidFill>
                  <a:srgbClr val="38363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22F72546-F4C0-E249-9BAB-A1046D5C614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452628"/>
            <a:ext cx="5634038" cy="5833872"/>
          </a:xfrm>
          <a:solidFill>
            <a:schemeClr val="bg1">
              <a:lumMod val="75000"/>
            </a:schemeClr>
          </a:solidFill>
        </p:spPr>
        <p:txBody>
          <a:bodyPr tIns="2286000"/>
          <a:lstStyle>
            <a:lvl1pPr algn="ctr">
              <a:defRPr b="0" i="0"/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A3CEF4-AC88-498D-AD5B-70BDA426251B}"/>
              </a:ext>
            </a:extLst>
          </p:cNvPr>
          <p:cNvCxnSpPr/>
          <p:nvPr userDrawn="1"/>
        </p:nvCxnSpPr>
        <p:spPr>
          <a:xfrm>
            <a:off x="6096000" y="457200"/>
            <a:ext cx="0" cy="5829300"/>
          </a:xfrm>
          <a:prstGeom prst="line">
            <a:avLst/>
          </a:prstGeom>
          <a:ln w="12700">
            <a:solidFill>
              <a:srgbClr val="E6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858D9A14-4961-0C16-E2FE-F40AB63E636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CC8B2D-E1B3-095B-120D-862A9760E73C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5CE66720-1647-D8FE-72A6-F59C03D56E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8422C16-774B-36D5-3D59-2A39730FB3C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1961" y="3429000"/>
            <a:ext cx="5516561" cy="2857500"/>
          </a:xfrm>
        </p:spPr>
        <p:txBody>
          <a:bodyPr lIns="640080"/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259F58-D277-23B8-BC6F-F267F994E2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05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oom in/out call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CAAC153-FD25-4A34-8523-EA3F12FF3846}"/>
              </a:ext>
            </a:extLst>
          </p:cNvPr>
          <p:cNvSpPr/>
          <p:nvPr userDrawn="1"/>
        </p:nvSpPr>
        <p:spPr bwMode="auto">
          <a:xfrm>
            <a:off x="457200" y="457200"/>
            <a:ext cx="11274552" cy="58338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B67E0CAE-FDEA-C145-B999-E3ED2EEF7DC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0" y="1050925"/>
            <a:ext cx="4251325" cy="4957763"/>
          </a:xfrm>
        </p:spPr>
        <p:txBody>
          <a:bodyPr t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1477EA-1D32-469C-BAD5-7EC065043A2B}"/>
              </a:ext>
            </a:extLst>
          </p:cNvPr>
          <p:cNvCxnSpPr/>
          <p:nvPr userDrawn="1"/>
        </p:nvCxnSpPr>
        <p:spPr>
          <a:xfrm>
            <a:off x="6096000" y="457200"/>
            <a:ext cx="0" cy="5829300"/>
          </a:xfrm>
          <a:prstGeom prst="line">
            <a:avLst/>
          </a:prstGeom>
          <a:ln w="12700">
            <a:solidFill>
              <a:srgbClr val="E6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19B37919-7664-14B0-323B-E6D3D686C4B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899D10-5E87-69E9-3F2C-7B74AB55F440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68A59F30-97E0-F240-2AEC-14116338E0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002A7A-2B44-9ED5-CDB0-8ABF1C0EC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457201"/>
            <a:ext cx="5516562" cy="2971799"/>
          </a:xfrm>
        </p:spPr>
        <p:txBody>
          <a:bodyPr lIns="640080" tIns="429768" rIns="228600">
            <a:noAutofit/>
          </a:bodyPr>
          <a:lstStyle>
            <a:lvl1pPr>
              <a:lnSpc>
                <a:spcPct val="95000"/>
              </a:lnSpc>
              <a:defRPr sz="4000" b="0" i="0" baseline="0">
                <a:solidFill>
                  <a:srgbClr val="38363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F0B287E2-5743-0CD2-E626-D636039AEAF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1961" y="3429000"/>
            <a:ext cx="5516561" cy="2857500"/>
          </a:xfrm>
        </p:spPr>
        <p:txBody>
          <a:bodyPr lIns="640080"/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694F12-7BD4-212D-023E-3144981027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903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col ">
    <p:bg>
      <p:bgPr>
        <a:blipFill dpi="0" rotWithShape="1">
          <a:blip>
            <a:lum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361F0B8B-F383-5648-840E-3CFCED0561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950976"/>
            <a:ext cx="11247120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>
                <a:solidFill>
                  <a:schemeClr val="tx1"/>
                </a:solidFill>
              </a:defRPr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B0B919C9-B9AD-524C-B36A-104779C34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199"/>
            <a:ext cx="11247120" cy="457200"/>
          </a:xfrm>
        </p:spPr>
        <p:txBody>
          <a:bodyPr r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043B3-7271-2743-8B55-2D3661E53CB4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57199" y="1645920"/>
            <a:ext cx="11247120" cy="4179888"/>
          </a:xfrm>
        </p:spPr>
        <p:txBody>
          <a:bodyPr tIns="0" rIns="228600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  <a:p>
            <a:pPr lvl="4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6A0140-1E7B-95F0-594B-C8A60F870F77}"/>
              </a:ext>
            </a:extLst>
          </p:cNvPr>
          <p:cNvSpPr/>
          <p:nvPr userDrawn="1"/>
        </p:nvSpPr>
        <p:spPr bwMode="auto">
          <a:xfrm>
            <a:off x="0" y="6294814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DF89B5-A5EF-D0EF-84C2-F737CC8A717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B955FD-CFCC-42BC-6CF8-3E7C4CCDD894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A3CFEDC-8BA0-F6E3-7047-B96838BD13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0E69D0-3204-018C-D9F3-368A2A2326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3023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col_2 line head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0816A-A18F-4FA0-84A3-052FE1DE205D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itle 8">
            <a:extLst>
              <a:ext uri="{FF2B5EF4-FFF2-40B4-BE49-F238E27FC236}">
                <a16:creationId xmlns:a16="http://schemas.microsoft.com/office/drawing/2014/main" id="{1FADA34C-ABB2-4812-A4FE-3F09B5A82D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457199"/>
            <a:ext cx="11261723" cy="784226"/>
          </a:xfrm>
        </p:spPr>
        <p:txBody>
          <a:bodyPr rIns="0"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two lines option</a:t>
            </a:r>
          </a:p>
        </p:txBody>
      </p:sp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24D67745-6C65-463F-BC80-C2616D3736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331786"/>
            <a:ext cx="11247120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>
                <a:solidFill>
                  <a:schemeClr val="tx1"/>
                </a:solidFill>
              </a:defRPr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Subheading here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36B0218-4226-44D7-A283-EC6A35A8D83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57199" y="1828800"/>
            <a:ext cx="11247120" cy="4179888"/>
          </a:xfrm>
        </p:spPr>
        <p:txBody>
          <a:bodyPr tIns="0" rIns="228600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</a:p>
          <a:p>
            <a:pPr lvl="4"/>
            <a:endParaRPr lang="en-US"/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6EC8E4C0-3CEF-417C-39E9-425EE9B1C5D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E232224-D7EE-456D-C808-86E2DC99BB7C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101A7BA2-C445-A382-C7AA-B8B737E832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FA80CD9-EBA3-5432-4888-D8383585F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657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col_breadcrum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8D0E5-8D0D-4B70-B9DE-1632BE6DC5DA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361F0B8B-F383-5648-840E-3CFCED0561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950976"/>
            <a:ext cx="11247120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>
                <a:solidFill>
                  <a:schemeClr val="tx1"/>
                </a:solidFill>
              </a:defRPr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B0B919C9-B9AD-524C-B36A-104779C34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199"/>
            <a:ext cx="11247120" cy="457200"/>
          </a:xfrm>
        </p:spPr>
        <p:txBody>
          <a:bodyPr r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043B3-7271-2743-8B55-2D3661E53CB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57200" y="1645920"/>
            <a:ext cx="11247120" cy="4179888"/>
          </a:xfrm>
        </p:spPr>
        <p:txBody>
          <a:bodyPr rIns="228600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5">
            <a:extLst>
              <a:ext uri="{FF2B5EF4-FFF2-40B4-BE49-F238E27FC236}">
                <a16:creationId xmlns:a16="http://schemas.microsoft.com/office/drawing/2014/main" id="{47E6DB96-29A5-457D-BE4F-4D334C5441E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528561" y="4074"/>
            <a:ext cx="2205502" cy="453125"/>
          </a:xfrm>
          <a:noFill/>
        </p:spPr>
        <p:txBody>
          <a:bodyPr tIns="0" rIns="0" anchor="ctr" anchorCtr="0">
            <a:normAutofit/>
          </a:bodyPr>
          <a:lstStyle>
            <a:lvl1pPr algn="r">
              <a:lnSpc>
                <a:spcPct val="100000"/>
              </a:lnSpc>
              <a:spcAft>
                <a:spcPts val="0"/>
              </a:spcAft>
              <a:defRPr sz="1000" b="0" i="0" cap="all" baseline="0">
                <a:solidFill>
                  <a:schemeClr val="tx1"/>
                </a:solidFill>
              </a:defRPr>
            </a:lvl1pPr>
            <a:lvl2pPr algn="r">
              <a:defRPr sz="1000" b="0" cap="all" baseline="0">
                <a:solidFill>
                  <a:schemeClr val="tx1"/>
                </a:solidFill>
                <a:latin typeface="+mn-lt"/>
              </a:defRPr>
            </a:lvl2pPr>
            <a:lvl3pPr marL="0" indent="0" algn="ctr">
              <a:buFontTx/>
              <a:buNone/>
              <a:defRPr sz="900">
                <a:solidFill>
                  <a:schemeClr val="bg1"/>
                </a:solidFill>
              </a:defRPr>
            </a:lvl3pPr>
            <a:lvl4pPr marL="0" indent="0" algn="ctr">
              <a:buFontTx/>
              <a:buNone/>
              <a:defRPr sz="900">
                <a:solidFill>
                  <a:schemeClr val="bg1"/>
                </a:solidFill>
              </a:defRPr>
            </a:lvl4pPr>
            <a:lvl5pPr marL="0" indent="0" algn="ctr">
              <a:buFontTx/>
              <a:buNone/>
              <a:defRPr sz="900">
                <a:solidFill>
                  <a:schemeClr val="bg1"/>
                </a:solidFill>
              </a:defRPr>
            </a:lvl5pPr>
            <a:lvl6pPr marL="0" indent="0" algn="ctr">
              <a:buFontTx/>
              <a:buNone/>
              <a:defRPr sz="900">
                <a:solidFill>
                  <a:schemeClr val="bg1"/>
                </a:solidFill>
              </a:defRPr>
            </a:lvl6pPr>
            <a:lvl7pPr marL="0" indent="0" algn="ctr">
              <a:buFontTx/>
              <a:buNone/>
              <a:defRPr sz="900">
                <a:solidFill>
                  <a:schemeClr val="bg1"/>
                </a:solidFill>
              </a:defRPr>
            </a:lvl7pPr>
            <a:lvl8pPr marL="0" indent="0" algn="ctr">
              <a:buFontTx/>
              <a:buNone/>
              <a:defRPr sz="900">
                <a:solidFill>
                  <a:schemeClr val="bg1"/>
                </a:solidFill>
              </a:defRPr>
            </a:lvl8pPr>
            <a:lvl9pPr marL="0" indent="0" algn="ctr">
              <a:buFontTx/>
              <a:buNone/>
              <a:defRPr sz="9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51AA9D-8681-992D-0840-A992F035DB3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AB8290-3C4F-04C7-A259-4345B54195E9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8531B748-A5C1-9F1E-8ECE-FFF4F607A4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1F5295-0B92-0983-4106-290DCB24B2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7048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co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EB6DAB-F115-1E4D-92B8-863DEEC7C63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57200" y="1645920"/>
            <a:ext cx="5516562" cy="4179888"/>
          </a:xfrm>
        </p:spPr>
        <p:txBody>
          <a:bodyPr tIns="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DF9E4E54-38A0-7A4A-9C7A-DE9895AD53EA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230507" y="1645920"/>
            <a:ext cx="5516562" cy="4179888"/>
          </a:xfrm>
        </p:spPr>
        <p:txBody>
          <a:bodyPr tIns="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25">
            <a:extLst>
              <a:ext uri="{FF2B5EF4-FFF2-40B4-BE49-F238E27FC236}">
                <a16:creationId xmlns:a16="http://schemas.microsoft.com/office/drawing/2014/main" id="{EE945B9D-809E-438C-84C6-7C541ABECC8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950976"/>
            <a:ext cx="11247120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/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18" name="Title 15">
            <a:extLst>
              <a:ext uri="{FF2B5EF4-FFF2-40B4-BE49-F238E27FC236}">
                <a16:creationId xmlns:a16="http://schemas.microsoft.com/office/drawing/2014/main" id="{192EF0A7-775E-433D-B066-FC8FE0DA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199"/>
            <a:ext cx="11247120" cy="457200"/>
          </a:xfrm>
        </p:spPr>
        <p:txBody>
          <a:bodyPr r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273793D-71F5-581A-7D3C-D0679E6FBA2E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A18401CA-562E-7096-876D-950F7BE4EC7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D02876-4D54-F9E8-368A-88FE262EC427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C1D1733D-3A4E-8AC7-C867-0D665461D0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66D6AAF-17CF-3D67-5422-945C5033E1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28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image dark">
    <p:bg>
      <p:bgPr>
        <a:solidFill>
          <a:srgbClr val="383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269C437-4E25-3352-C721-8329EDE529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8446195" y="462779"/>
            <a:ext cx="1527048" cy="15270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E968D81-81DB-322B-15D8-1F9556C713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0248" y="4603184"/>
            <a:ext cx="1527048" cy="152704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1ABC950-0113-1B32-2943-3FDEFDBDAAE3}"/>
              </a:ext>
            </a:extLst>
          </p:cNvPr>
          <p:cNvSpPr/>
          <p:nvPr userDrawn="1"/>
        </p:nvSpPr>
        <p:spPr bwMode="auto">
          <a:xfrm>
            <a:off x="640080" y="640080"/>
            <a:ext cx="9144000" cy="530352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5A4830A-9A58-90FD-24E1-9E2E6A0C10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000" y="1243012"/>
            <a:ext cx="6756400" cy="2137976"/>
          </a:xfrm>
        </p:spPr>
        <p:txBody>
          <a:bodyPr rIns="0">
            <a:noAutofit/>
          </a:bodyPr>
          <a:lstStyle>
            <a:lvl1pPr>
              <a:lnSpc>
                <a:spcPct val="90000"/>
              </a:lnSpc>
              <a:defRPr sz="5200" b="0" i="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Title without image — click to edit second line if needed </a:t>
            </a:r>
          </a:p>
        </p:txBody>
      </p:sp>
      <p:sp>
        <p:nvSpPr>
          <p:cNvPr id="6" name="Text Placeholder 23">
            <a:extLst>
              <a:ext uri="{FF2B5EF4-FFF2-40B4-BE49-F238E27FC236}">
                <a16:creationId xmlns:a16="http://schemas.microsoft.com/office/drawing/2014/main" id="{B2F4014F-E212-8738-1CD6-0A11A9C04C8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5279248"/>
            <a:ext cx="2157454" cy="274320"/>
          </a:xfrm>
        </p:spPr>
        <p:txBody>
          <a:bodyPr anchor="ctr" anchorCtr="0"/>
          <a:lstStyle>
            <a:lvl1pPr>
              <a:lnSpc>
                <a:spcPct val="100000"/>
              </a:lnSpc>
              <a:defRPr sz="1200" b="0" i="0" baseline="0">
                <a:solidFill>
                  <a:schemeClr val="tx1"/>
                </a:solidFill>
              </a:defRPr>
            </a:lvl1pPr>
            <a:lvl2pPr>
              <a:defRPr sz="1200" b="0">
                <a:solidFill>
                  <a:schemeClr val="tx2"/>
                </a:solidFill>
                <a:latin typeface="+mn-lt"/>
              </a:defRPr>
            </a:lvl2pPr>
            <a:lvl3pPr marL="0" indent="0"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sz="1200"/>
            </a:lvl5pPr>
            <a:lvl6pPr marL="0" indent="0">
              <a:buFontTx/>
              <a:buNone/>
              <a:defRPr sz="1200"/>
            </a:lvl6pPr>
            <a:lvl7pPr marL="0" indent="0">
              <a:buFontTx/>
              <a:buNone/>
              <a:defRPr/>
            </a:lvl7pPr>
            <a:lvl8pPr marL="0" indent="0">
              <a:buFontTx/>
              <a:buNone/>
              <a:defRPr sz="12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Insert date</a:t>
            </a:r>
          </a:p>
        </p:txBody>
      </p:sp>
      <p:sp>
        <p:nvSpPr>
          <p:cNvPr id="7" name="Text Placeholder 21">
            <a:extLst>
              <a:ext uri="{FF2B5EF4-FFF2-40B4-BE49-F238E27FC236}">
                <a16:creationId xmlns:a16="http://schemas.microsoft.com/office/drawing/2014/main" id="{984E0DCA-2B27-AA6C-F69E-BD4E913959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3000" y="3627876"/>
            <a:ext cx="6802120" cy="452106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800" b="0" i="0" baseline="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defRPr sz="1800" b="0">
                <a:latin typeface="+mn-lt"/>
              </a:defRPr>
            </a:lvl2pPr>
            <a:lvl3pPr marL="0" indent="0">
              <a:buFontTx/>
              <a:buNone/>
              <a:defRPr sz="18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sz="180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sz="1800">
                <a:solidFill>
                  <a:schemeClr val="tx2"/>
                </a:solidFill>
              </a:defRPr>
            </a:lvl5pPr>
            <a:lvl6pPr marL="0" indent="0">
              <a:buFontTx/>
              <a:buNone/>
              <a:defRPr sz="1800">
                <a:solidFill>
                  <a:schemeClr val="tx2"/>
                </a:solidFill>
              </a:defRPr>
            </a:lvl6pPr>
            <a:lvl7pPr marL="0" indent="0">
              <a:buFontTx/>
              <a:buNone/>
              <a:defRPr sz="1800">
                <a:solidFill>
                  <a:schemeClr val="tx2"/>
                </a:solidFill>
              </a:defRPr>
            </a:lvl7pPr>
            <a:lvl8pPr marL="0" indent="0">
              <a:buFontTx/>
              <a:buNone/>
              <a:defRPr sz="18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8" name="Text Placeholder 25">
            <a:extLst>
              <a:ext uri="{FF2B5EF4-FFF2-40B4-BE49-F238E27FC236}">
                <a16:creationId xmlns:a16="http://schemas.microsoft.com/office/drawing/2014/main" id="{0202A3CC-D192-5094-07D6-1B3D0353F03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099860"/>
            <a:ext cx="6802120" cy="549848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600" b="0">
                <a:solidFill>
                  <a:schemeClr val="tx1"/>
                </a:solidFill>
              </a:defRPr>
            </a:lvl1pPr>
            <a:lvl2pPr>
              <a:defRPr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16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16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16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16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16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1600">
                <a:solidFill>
                  <a:schemeClr val="tx1"/>
                </a:solidFill>
              </a:defRPr>
            </a:lvl8pPr>
            <a:lvl9pPr marL="0" indent="0">
              <a:buFontTx/>
              <a:buNone/>
              <a:defRPr sz="1600" b="0" i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F109B339-EFF4-2859-9606-A37BDF581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152" y="6018853"/>
            <a:ext cx="1371600" cy="30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103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col quote graph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3F838A0E-9C6D-5749-8DE7-F50D37E7135A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57200" y="1645920"/>
            <a:ext cx="5516562" cy="4179888"/>
          </a:xfrm>
        </p:spPr>
        <p:txBody>
          <a:bodyPr tIns="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25">
            <a:extLst>
              <a:ext uri="{FF2B5EF4-FFF2-40B4-BE49-F238E27FC236}">
                <a16:creationId xmlns:a16="http://schemas.microsoft.com/office/drawing/2014/main" id="{CED792D8-BB5D-46B3-B111-23EE8EFC839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950976"/>
            <a:ext cx="11247120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/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19" name="Title 15">
            <a:extLst>
              <a:ext uri="{FF2B5EF4-FFF2-40B4-BE49-F238E27FC236}">
                <a16:creationId xmlns:a16="http://schemas.microsoft.com/office/drawing/2014/main" id="{CF8D1FD5-9821-4E87-9D22-2822EA104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199"/>
            <a:ext cx="11247120" cy="457200"/>
          </a:xfrm>
        </p:spPr>
        <p:txBody>
          <a:bodyPr r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88D52B-18DB-9902-B8B6-B277AAA8AA74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1803E106-E8FD-7A4A-843A-39E2C52ED1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CCFCF6-2573-DC49-C521-58873ACE7BDB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368B80D9-F8FA-3E24-934E-D5CB22A02A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B2B6E4B-998A-EAA7-DA4D-8B22AC28A472}"/>
              </a:ext>
            </a:extLst>
          </p:cNvPr>
          <p:cNvSpPr/>
          <p:nvPr userDrawn="1"/>
        </p:nvSpPr>
        <p:spPr bwMode="auto">
          <a:xfrm>
            <a:off x="6218240" y="1645920"/>
            <a:ext cx="5635739" cy="2921268"/>
          </a:xfrm>
          <a:prstGeom prst="rect">
            <a:avLst/>
          </a:prstGeom>
          <a:solidFill>
            <a:srgbClr val="38363A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ED9F63B6-349F-26EA-777F-0E55265F82A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3716" y="2192154"/>
            <a:ext cx="4418263" cy="1828800"/>
          </a:xfrm>
        </p:spPr>
        <p:txBody>
          <a:bodyPr lIns="0" tIns="0" rIns="640080" anchor="ctr" anchorCtr="0"/>
          <a:lstStyle>
            <a:lvl1pPr>
              <a:lnSpc>
                <a:spcPct val="100000"/>
              </a:lnSpc>
              <a:spcAft>
                <a:spcPts val="0"/>
              </a:spcAft>
              <a:defRPr sz="1800" b="0" i="0" baseline="0">
                <a:solidFill>
                  <a:srgbClr val="C3A8F1"/>
                </a:solidFill>
              </a:defRPr>
            </a:lvl1pPr>
            <a:lvl2pPr>
              <a:lnSpc>
                <a:spcPct val="100000"/>
              </a:lnSpc>
              <a:defRPr sz="1800" b="1">
                <a:solidFill>
                  <a:schemeClr val="tx2"/>
                </a:solidFill>
                <a:latin typeface="+mn-lt"/>
              </a:defRPr>
            </a:lvl2pPr>
            <a:lvl3pPr marL="0" indent="0">
              <a:buFontTx/>
              <a:buNone/>
              <a:defRPr sz="1800" b="1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sz="1800" b="1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sz="1800" b="1">
                <a:solidFill>
                  <a:schemeClr val="tx2"/>
                </a:solidFill>
              </a:defRPr>
            </a:lvl5pPr>
            <a:lvl6pPr marL="0" indent="0">
              <a:buFontTx/>
              <a:buNone/>
              <a:defRPr sz="1800" b="1">
                <a:solidFill>
                  <a:schemeClr val="tx2"/>
                </a:solidFill>
              </a:defRPr>
            </a:lvl6pPr>
            <a:lvl7pPr marL="0" indent="0">
              <a:buFontTx/>
              <a:buNone/>
              <a:defRPr sz="1800" b="1">
                <a:solidFill>
                  <a:schemeClr val="tx2"/>
                </a:solidFill>
              </a:defRPr>
            </a:lvl7pPr>
            <a:lvl8pPr marL="0" indent="0">
              <a:buFontTx/>
              <a:buNone/>
              <a:defRPr sz="1800" b="1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800" b="1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50E6FE9-C7B2-57C8-69A4-C5D30AB9CCA1}"/>
              </a:ext>
            </a:extLst>
          </p:cNvPr>
          <p:cNvGrpSpPr/>
          <p:nvPr userDrawn="1"/>
        </p:nvGrpSpPr>
        <p:grpSpPr>
          <a:xfrm rot="10800000">
            <a:off x="6521827" y="1881530"/>
            <a:ext cx="589417" cy="596561"/>
            <a:chOff x="11030004" y="3742341"/>
            <a:chExt cx="589417" cy="596561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79954585-4E56-8941-C669-5CEB10A1F2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 rot="5400000">
              <a:off x="11028124" y="3744221"/>
              <a:ext cx="455009" cy="451249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348CB5B-8F31-256F-E23D-BE30336D1D0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 rot="5400000">
              <a:off x="11166292" y="3885773"/>
              <a:ext cx="455009" cy="451249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5EC06C8-F0E8-DB27-C873-EA72C11F8A9E}"/>
              </a:ext>
            </a:extLst>
          </p:cNvPr>
          <p:cNvGrpSpPr/>
          <p:nvPr userDrawn="1"/>
        </p:nvGrpSpPr>
        <p:grpSpPr>
          <a:xfrm>
            <a:off x="11030004" y="3742341"/>
            <a:ext cx="589417" cy="596561"/>
            <a:chOff x="11030004" y="3742341"/>
            <a:chExt cx="589417" cy="596561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D0C3BE81-D2B1-4A85-C0CB-FAEFDDC286A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 rot="5400000">
              <a:off x="11028124" y="3744221"/>
              <a:ext cx="455009" cy="451249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052B6DF6-2F32-81E5-20B0-7419798C972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 rot="5400000">
              <a:off x="11166292" y="3885773"/>
              <a:ext cx="455009" cy="451249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D90CB032-1673-DCC7-FF52-E76E34A139A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2387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col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693F555-17A4-FA44-B000-3CAEB366B8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6096000" cy="6286500"/>
          </a:xfrm>
          <a:solidFill>
            <a:schemeClr val="bg1">
              <a:lumMod val="75000"/>
            </a:schemeClr>
          </a:solidFill>
        </p:spPr>
        <p:txBody>
          <a:bodyPr tIns="2560320"/>
          <a:lstStyle>
            <a:lvl1pPr algn="ctr">
              <a:defRPr b="0" i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207FC60C-7DF0-B74A-B2EE-03F1DFEC3C7D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320117" y="1828800"/>
            <a:ext cx="5413943" cy="4179888"/>
          </a:xfrm>
        </p:spPr>
        <p:txBody>
          <a:bodyPr tIns="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5">
            <a:extLst>
              <a:ext uri="{FF2B5EF4-FFF2-40B4-BE49-F238E27FC236}">
                <a16:creationId xmlns:a16="http://schemas.microsoft.com/office/drawing/2014/main" id="{AAC117CE-F2A7-4C1A-AF9A-EDE055E522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19978" y="1344168"/>
            <a:ext cx="5384342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>
                <a:solidFill>
                  <a:schemeClr val="tx1"/>
                </a:solidFill>
              </a:defRPr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23" name="Title 15">
            <a:extLst>
              <a:ext uri="{FF2B5EF4-FFF2-40B4-BE49-F238E27FC236}">
                <a16:creationId xmlns:a16="http://schemas.microsoft.com/office/drawing/2014/main" id="{10433174-55DF-47EB-96A0-B862D3A86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9978" y="457199"/>
            <a:ext cx="5384342" cy="786384"/>
          </a:xfrm>
        </p:spPr>
        <p:txBody>
          <a:bodyPr r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18193B-2037-C717-69C8-3BE2B59039B9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B77AC9A0-997C-C372-A28C-3F7A41F455E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500AA9-D76A-F493-655F-49C3EBED9DBC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2E062A17-48B9-95EE-9B66-BD39E64906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E83758-F53A-B0A3-C9E9-1EDA473D89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5358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/3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A1149F1-49B3-C542-803F-D3D2F8840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199"/>
            <a:ext cx="3599966" cy="784226"/>
          </a:xfrm>
        </p:spPr>
        <p:txBody>
          <a:bodyPr lIns="0" r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5">
            <a:extLst>
              <a:ext uri="{FF2B5EF4-FFF2-40B4-BE49-F238E27FC236}">
                <a16:creationId xmlns:a16="http://schemas.microsoft.com/office/drawing/2014/main" id="{950D9BC9-37AB-2942-B45D-4822C8B58D0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343431"/>
            <a:ext cx="3602039" cy="485369"/>
          </a:xfrm>
        </p:spPr>
        <p:txBody>
          <a:bodyPr lIns="0"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/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693F555-17A4-FA44-B000-3CAEB366B8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98950" y="457198"/>
            <a:ext cx="7427912" cy="5551489"/>
          </a:xfrm>
          <a:solidFill>
            <a:schemeClr val="bg1">
              <a:lumMod val="75000"/>
            </a:schemeClr>
          </a:solidFill>
        </p:spPr>
        <p:txBody>
          <a:bodyPr tIns="2194560"/>
          <a:lstStyle>
            <a:lvl1pPr algn="ctr">
              <a:defRPr b="0" i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760A7196-34C5-A442-9294-F070A669800E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57200" y="1828800"/>
            <a:ext cx="3598862" cy="4179888"/>
          </a:xfrm>
        </p:spPr>
        <p:txBody>
          <a:bodyPr tIns="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14EB35-6DF7-5AAF-02D1-1873F8BD5225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63398CB3-5FF0-33BE-10F2-74EDA8046B2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D5A355A-F59E-188D-0CF3-9AA7B9452090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972FBFDC-F6DF-AEA9-020E-EDFB32DEBC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11770F-8849-1623-490A-C7F5DC0988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4955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co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E205A430-8E9F-D040-BFFF-B7A4A3EA715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57200" y="1645920"/>
            <a:ext cx="3598862" cy="4179888"/>
          </a:xfrm>
        </p:spPr>
        <p:txBody>
          <a:bodyPr tIns="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6A98DB26-B7FB-3241-9C96-D93B9B52CD1E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97680" y="1645920"/>
            <a:ext cx="3598862" cy="4179888"/>
          </a:xfrm>
        </p:spPr>
        <p:txBody>
          <a:bodyPr tIns="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EF966A4E-5145-9C4D-8099-EFAA2A475FD8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8136798" y="1645920"/>
            <a:ext cx="3598862" cy="4179888"/>
          </a:xfrm>
        </p:spPr>
        <p:txBody>
          <a:bodyPr tIns="0"/>
          <a:lstStyle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25">
            <a:extLst>
              <a:ext uri="{FF2B5EF4-FFF2-40B4-BE49-F238E27FC236}">
                <a16:creationId xmlns:a16="http://schemas.microsoft.com/office/drawing/2014/main" id="{75212AD8-B9F1-4438-A6D4-9355B9B3CD1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950976"/>
            <a:ext cx="11247120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/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22" name="Title 15">
            <a:extLst>
              <a:ext uri="{FF2B5EF4-FFF2-40B4-BE49-F238E27FC236}">
                <a16:creationId xmlns:a16="http://schemas.microsoft.com/office/drawing/2014/main" id="{84B5E47C-8E0B-4959-A893-96C42EB7A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199"/>
            <a:ext cx="11247120" cy="457200"/>
          </a:xfrm>
        </p:spPr>
        <p:txBody>
          <a:bodyPr r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9E9A2C-76ED-8CDB-FD5D-A6C2D6D9D981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4ED29E45-23A6-4C83-919D-7C8A725D832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5A16B7-C9DE-8A56-355E-72F4A6F4F43B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EF2B06BD-EF54-6D1F-930B-A7FB46B9B6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DFFBBE-7F3C-BE20-D91C-A6D1674A7A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3992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col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E970E05D-6C9C-AA4C-9AC8-08594C5B389D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457200" y="1828801"/>
            <a:ext cx="11247120" cy="4179888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514600"/>
          <a:lstStyle>
            <a:lvl1pPr algn="ctr">
              <a:defRPr b="0" i="0"/>
            </a:lvl1pPr>
          </a:lstStyle>
          <a:p>
            <a:r>
              <a:rPr lang="en-US" dirty="0"/>
              <a:t>Click icon to add table adjust size as needed</a:t>
            </a:r>
          </a:p>
        </p:txBody>
      </p:sp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251C24F9-13F7-4A35-AA35-9BC603AF638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7200" y="950976"/>
            <a:ext cx="11247120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>
                <a:solidFill>
                  <a:schemeClr val="tx1"/>
                </a:solidFill>
              </a:defRPr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15" name="Title 15">
            <a:extLst>
              <a:ext uri="{FF2B5EF4-FFF2-40B4-BE49-F238E27FC236}">
                <a16:creationId xmlns:a16="http://schemas.microsoft.com/office/drawing/2014/main" id="{6F4AE1DE-1B0D-43E9-94D9-62F3A07EC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199"/>
            <a:ext cx="11247120" cy="457200"/>
          </a:xfrm>
        </p:spPr>
        <p:txBody>
          <a:bodyPr r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F68C1A-D6E9-0ABB-AD4E-E24C59ED9D79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35F73732-CDF1-330A-C8A0-A65379D80B6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67D32A-CE1B-12FC-D5B7-A8A6B5AF4880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521760F6-D5FF-DF01-EA67-FF6E7B253C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23E389-6360-B6A6-BAD1-3676F7D907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1442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col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203C4E6-EC7C-1F40-86EA-065A6220FC54}"/>
              </a:ext>
            </a:extLst>
          </p:cNvPr>
          <p:cNvSpPr>
            <a:spLocks noGrp="1"/>
          </p:cNvSpPr>
          <p:nvPr>
            <p:ph type="chart" sz="quarter" idx="20" hasCustomPrompt="1"/>
          </p:nvPr>
        </p:nvSpPr>
        <p:spPr>
          <a:xfrm>
            <a:off x="457200" y="1828799"/>
            <a:ext cx="11247120" cy="4179889"/>
          </a:xfr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tIns="2560320"/>
          <a:lstStyle>
            <a:lvl1pPr algn="ctr">
              <a:defRPr b="0" i="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chart adjust size as needed</a:t>
            </a:r>
          </a:p>
        </p:txBody>
      </p:sp>
      <p:sp>
        <p:nvSpPr>
          <p:cNvPr id="15" name="Text Placeholder 25">
            <a:extLst>
              <a:ext uri="{FF2B5EF4-FFF2-40B4-BE49-F238E27FC236}">
                <a16:creationId xmlns:a16="http://schemas.microsoft.com/office/drawing/2014/main" id="{126F3D7E-DF67-45ED-8A5B-D24FFE4F7F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950976"/>
            <a:ext cx="11247120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>
                <a:solidFill>
                  <a:schemeClr val="tx1"/>
                </a:solidFill>
              </a:defRPr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4693B169-FB68-4722-A393-DA504484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199"/>
            <a:ext cx="11247120" cy="457200"/>
          </a:xfrm>
        </p:spPr>
        <p:txBody>
          <a:bodyPr r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60CAA5-022F-C69E-6FE3-D85BAFABF00F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33E20C44-9A08-17A2-4792-D09841F8A6B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54EBA3-A9FB-0CE9-42A2-B9766024B082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39F3BC0C-1819-2948-71BF-22E5A3A526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F23C47-860D-A290-0839-550B9C6852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4358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header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5">
            <a:extLst>
              <a:ext uri="{FF2B5EF4-FFF2-40B4-BE49-F238E27FC236}">
                <a16:creationId xmlns:a16="http://schemas.microsoft.com/office/drawing/2014/main" id="{521BE056-4E7F-41B4-B79F-6147E6C0EA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950976"/>
            <a:ext cx="11247120" cy="365760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/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20" name="Title 15">
            <a:extLst>
              <a:ext uri="{FF2B5EF4-FFF2-40B4-BE49-F238E27FC236}">
                <a16:creationId xmlns:a16="http://schemas.microsoft.com/office/drawing/2014/main" id="{9C7F8C39-538A-4240-962A-CBD12505A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199"/>
            <a:ext cx="11247120" cy="457200"/>
          </a:xfrm>
        </p:spPr>
        <p:txBody>
          <a:bodyPr r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F2607B-F37C-F013-7AE0-75D0EB8100FF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57E2CC6C-3057-1DDC-62BC-6CE76A46B4E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FA606C-5C4A-ACE2-28E9-2425EF0D7529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85938797-319F-55C7-0C02-6D4C744701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E471D5-4885-28C3-8175-80D3464FD4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7367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462900E-9F23-BB99-664E-23FACFCD6E9D}"/>
              </a:ext>
            </a:extLst>
          </p:cNvPr>
          <p:cNvSpPr/>
          <p:nvPr userDrawn="1"/>
        </p:nvSpPr>
        <p:spPr bwMode="auto">
          <a:xfrm>
            <a:off x="0" y="6286500"/>
            <a:ext cx="12192000" cy="5715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BC1B34DD-E161-1E99-4634-A9535536B8A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4EE1C5-F61C-2A4D-92EE-7F9BFAC78AA1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25180D42-2729-3D4B-84E0-BC08551E8B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BF4825-3FF3-B2E6-A509-C9E66D753A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8059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y">
    <p:bg>
      <p:bgPr>
        <a:solidFill>
          <a:srgbClr val="383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B30483-B0F4-A402-9347-F23BE50E5B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3576919" y="1236783"/>
            <a:ext cx="1527048" cy="152704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37EC7C8-99D2-B968-88C0-4F3801525C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2428" y="3734057"/>
            <a:ext cx="1527048" cy="152704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992DC9B-3544-A485-8898-E2578430B514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C3A8F1"/>
                </a:solidFill>
              </a:rPr>
              <a:t>willisre.com</a:t>
            </a:r>
          </a:p>
        </p:txBody>
      </p:sp>
      <p:pic>
        <p:nvPicPr>
          <p:cNvPr id="15" name="Picture 14" descr="A black and white logo&#10;&#10;Description automatically generated">
            <a:extLst>
              <a:ext uri="{FF2B5EF4-FFF2-40B4-BE49-F238E27FC236}">
                <a16:creationId xmlns:a16="http://schemas.microsoft.com/office/drawing/2014/main" id="{19C3C5C2-0E17-F211-5025-E496B301257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96" y="6434582"/>
            <a:ext cx="1022351" cy="2286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6778AC2-0176-4241-BC19-68F111FBDC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08822" y="2866962"/>
            <a:ext cx="5224221" cy="2214670"/>
          </a:xfrm>
        </p:spPr>
        <p:txBody>
          <a:bodyPr lIns="0" rIns="0">
            <a:noAutofit/>
          </a:bodyPr>
          <a:lstStyle>
            <a:lvl1pPr>
              <a:lnSpc>
                <a:spcPct val="95000"/>
              </a:lnSpc>
              <a:defRPr sz="1800" b="0" i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bio text</a:t>
            </a:r>
          </a:p>
        </p:txBody>
      </p:sp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E78AC81E-DC2D-4208-8BB2-D23380047D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08822" y="1436356"/>
            <a:ext cx="5224220" cy="515469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4000" b="0" i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0EB765C6-B69F-401B-A97F-43E692FB667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08823" y="2157248"/>
            <a:ext cx="5224220" cy="340599"/>
          </a:xfrm>
        </p:spPr>
        <p:txBody>
          <a:bodyPr tIns="0" rIns="0"/>
          <a:lstStyle>
            <a:lvl1pPr>
              <a:lnSpc>
                <a:spcPct val="100000"/>
              </a:lnSpc>
              <a:spcAft>
                <a:spcPts val="0"/>
              </a:spcAft>
              <a:defRPr sz="2000" b="0" i="0">
                <a:solidFill>
                  <a:schemeClr val="accent5"/>
                </a:solidFill>
              </a:defRPr>
            </a:lvl1pPr>
            <a:lvl2pPr>
              <a:defRPr sz="2000"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20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20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20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200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buFontTx/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5DFC5ED-F05A-7FBA-AD05-5107F84EB0FB}"/>
              </a:ext>
            </a:extLst>
          </p:cNvPr>
          <p:cNvCxnSpPr>
            <a:cxnSpLocks/>
          </p:cNvCxnSpPr>
          <p:nvPr userDrawn="1"/>
        </p:nvCxnSpPr>
        <p:spPr>
          <a:xfrm>
            <a:off x="5708822" y="2651760"/>
            <a:ext cx="5224220" cy="0"/>
          </a:xfrm>
          <a:prstGeom prst="line">
            <a:avLst/>
          </a:prstGeom>
          <a:ln w="1270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550FF063-DBFE-86FC-25EB-636CC60BC50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58956" y="1423148"/>
            <a:ext cx="3658483" cy="3658483"/>
          </a:xfrm>
          <a:solidFill>
            <a:schemeClr val="bg1">
              <a:lumMod val="75000"/>
            </a:schemeClr>
          </a:solidFill>
        </p:spPr>
        <p:txBody>
          <a:bodyPr tIns="1188720"/>
          <a:lstStyle>
            <a:lvl1pPr algn="ctr">
              <a:defRPr b="0" i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Insert bio photo</a:t>
            </a:r>
          </a:p>
        </p:txBody>
      </p:sp>
      <p:sp>
        <p:nvSpPr>
          <p:cNvPr id="29" name="Footer Placeholder 3">
            <a:extLst>
              <a:ext uri="{FF2B5EF4-FFF2-40B4-BE49-F238E27FC236}">
                <a16:creationId xmlns:a16="http://schemas.microsoft.com/office/drawing/2014/main" id="{16DDBF56-D1BA-8EA7-567D-A7671BFF1CA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>
                <a:solidFill>
                  <a:schemeClr val="accent6"/>
                </a:solidFill>
              </a:defRPr>
            </a:lvl1pPr>
            <a:lvl7pPr>
              <a:defRPr>
                <a:solidFill>
                  <a:srgbClr val="BFBFBF"/>
                </a:solidFill>
              </a:defRPr>
            </a:lvl7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3BFEFA-24F8-E9A6-90B8-A9268305DAE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45468"/>
            <a:ext cx="306387" cy="20875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209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vide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 tIns="731520" anchor="ctr" anchorCtr="0"/>
          <a:lstStyle>
            <a:lvl1pPr algn="ctr">
              <a:defRPr sz="2000" b="0" i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icon to add media</a:t>
            </a:r>
          </a:p>
        </p:txBody>
      </p:sp>
    </p:spTree>
    <p:extLst>
      <p:ext uri="{BB962C8B-B14F-4D97-AF65-F5344CB8AC3E}">
        <p14:creationId xmlns:p14="http://schemas.microsoft.com/office/powerpoint/2010/main" val="22458819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image dark">
    <p:bg>
      <p:bgPr>
        <a:solidFill>
          <a:srgbClr val="383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B8E9FD-36CA-1F32-1DCC-039358D625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10204704" y="457199"/>
            <a:ext cx="1527048" cy="15270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C9CF82C-C818-AC3F-0C31-C85F6773BA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23865"/>
            <a:ext cx="1527048" cy="1527048"/>
          </a:xfrm>
          <a:prstGeom prst="rect">
            <a:avLst/>
          </a:prstGeom>
        </p:spPr>
      </p:pic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BDE8B7A0-787C-730C-2563-96C9CD9880B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40080" y="640079"/>
            <a:ext cx="10908792" cy="5440680"/>
          </a:xfrm>
          <a:solidFill>
            <a:schemeClr val="bg1">
              <a:lumMod val="75000"/>
            </a:schemeClr>
          </a:solidFill>
        </p:spPr>
        <p:txBody>
          <a:bodyPr tIns="2194560"/>
          <a:lstStyle>
            <a:lvl1pPr algn="ctr">
              <a:defRPr/>
            </a:lvl1pPr>
          </a:lstStyle>
          <a:p>
            <a:r>
              <a:rPr lang="en-US"/>
              <a:t>        image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4AA56D3-4E7A-2E97-E3A2-FEA155FA848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0" y="2178050"/>
            <a:ext cx="5981700" cy="2011363"/>
          </a:xfrm>
          <a:gradFill>
            <a:gsLst>
              <a:gs pos="0">
                <a:srgbClr val="F4F0FD"/>
              </a:gs>
              <a:gs pos="70000">
                <a:srgbClr val="F2F3F4"/>
              </a:gs>
            </a:gsLst>
            <a:lin ang="18000000" scaled="0"/>
          </a:gradFill>
        </p:spPr>
        <p:txBody>
          <a:bodyPr/>
          <a:lstStyle/>
          <a:p>
            <a:pPr lvl="0"/>
            <a:r>
              <a:rPr lang="en-US" dirty="0"/>
              <a:t> </a:t>
            </a:r>
          </a:p>
        </p:txBody>
      </p:sp>
      <p:sp>
        <p:nvSpPr>
          <p:cNvPr id="15" name="Slide Number Placeholder 1">
            <a:extLst>
              <a:ext uri="{FF2B5EF4-FFF2-40B4-BE49-F238E27FC236}">
                <a16:creationId xmlns:a16="http://schemas.microsoft.com/office/drawing/2014/main" id="{94D1E600-447F-4CCE-ABE9-DF9703B6F18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427675" y="6437376"/>
            <a:ext cx="306387" cy="20875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ack and grey logo&#10;&#10;Description automatically generated">
            <a:extLst>
              <a:ext uri="{FF2B5EF4-FFF2-40B4-BE49-F238E27FC236}">
                <a16:creationId xmlns:a16="http://schemas.microsoft.com/office/drawing/2014/main" id="{CA1D5707-8565-3EBA-EEEB-9C4C327B69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024" y="6427455"/>
            <a:ext cx="1022351" cy="2286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9384813-C00A-7733-3F0D-E1380918A06A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C3A8F1"/>
                </a:solidFill>
              </a:rPr>
              <a:t>willisre.com</a:t>
            </a:r>
          </a:p>
        </p:txBody>
      </p:sp>
      <p:pic>
        <p:nvPicPr>
          <p:cNvPr id="25" name="Picture 24" descr="A black and white logo&#10;&#10;Description automatically generated">
            <a:extLst>
              <a:ext uri="{FF2B5EF4-FFF2-40B4-BE49-F238E27FC236}">
                <a16:creationId xmlns:a16="http://schemas.microsoft.com/office/drawing/2014/main" id="{69A4A444-B5B1-4308-C9CE-64853B41C54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96" y="6428232"/>
            <a:ext cx="1022351" cy="228600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4B8404FD-8529-60BA-AF52-8C27EE7BBB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453164"/>
            <a:ext cx="5050341" cy="1128137"/>
          </a:xfrm>
          <a:noFill/>
        </p:spPr>
        <p:txBody>
          <a:bodyPr lIns="0" rIns="0" anchor="ctr" anchorCtr="0">
            <a:noAutofit/>
          </a:bodyPr>
          <a:lstStyle>
            <a:lvl1pPr>
              <a:lnSpc>
                <a:spcPct val="90000"/>
              </a:lnSpc>
              <a:defRPr sz="3200" b="0" i="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Divider with image — click to edit divider text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6D9C7FF5-F107-E7F2-2145-3E7DDE52F3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3226" y="3619402"/>
            <a:ext cx="5034315" cy="402123"/>
          </a:xfrm>
        </p:spPr>
        <p:txBody>
          <a:bodyPr lIns="0" tIns="0" rIns="0"/>
          <a:lstStyle>
            <a:lvl1pPr>
              <a:lnSpc>
                <a:spcPct val="100000"/>
              </a:lnSpc>
              <a:spcAft>
                <a:spcPts val="0"/>
              </a:spcAft>
              <a:defRPr sz="1600" b="0">
                <a:solidFill>
                  <a:schemeClr val="accent1"/>
                </a:solidFill>
              </a:defRPr>
            </a:lvl1pPr>
            <a:lvl2pPr>
              <a:defRPr b="0">
                <a:solidFill>
                  <a:schemeClr val="tx1"/>
                </a:solidFill>
                <a:latin typeface="+mn-lt"/>
              </a:defRPr>
            </a:lvl2pPr>
            <a:lvl3pPr marL="0" indent="0">
              <a:buFontTx/>
              <a:buNone/>
              <a:defRPr sz="1600">
                <a:solidFill>
                  <a:schemeClr val="tx1"/>
                </a:solidFill>
              </a:defRPr>
            </a:lvl3pPr>
            <a:lvl4pPr marL="0" indent="0">
              <a:buFontTx/>
              <a:buNone/>
              <a:defRPr sz="1600">
                <a:solidFill>
                  <a:schemeClr val="tx1"/>
                </a:solidFill>
              </a:defRPr>
            </a:lvl4pPr>
            <a:lvl5pPr marL="0" indent="0">
              <a:buFontTx/>
              <a:buNone/>
              <a:defRPr sz="1600">
                <a:solidFill>
                  <a:schemeClr val="tx1"/>
                </a:solidFill>
              </a:defRPr>
            </a:lvl5pPr>
            <a:lvl6pPr marL="0" indent="0">
              <a:buFontTx/>
              <a:buNone/>
              <a:defRPr sz="1600">
                <a:solidFill>
                  <a:schemeClr val="tx1"/>
                </a:solidFill>
              </a:defRPr>
            </a:lvl6pPr>
            <a:lvl7pPr marL="0" indent="0">
              <a:buFontTx/>
              <a:buNone/>
              <a:defRPr sz="1600">
                <a:solidFill>
                  <a:schemeClr val="tx1"/>
                </a:solidFill>
              </a:defRPr>
            </a:lvl7pPr>
            <a:lvl8pPr marL="0" indent="0">
              <a:buFontTx/>
              <a:buNone/>
              <a:defRPr sz="1600">
                <a:solidFill>
                  <a:schemeClr val="tx1"/>
                </a:solidFill>
              </a:defRPr>
            </a:lvl8pPr>
            <a:lvl9pPr marL="0" indent="0">
              <a:buFontTx/>
              <a:buNone/>
              <a:defRPr sz="1600" b="0" i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7596B135-A32A-0904-D5E7-CBFF409CAD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>
                <a:solidFill>
                  <a:schemeClr val="accent6"/>
                </a:solidFill>
              </a:defRPr>
            </a:lvl1pPr>
            <a:lvl7pPr>
              <a:defRPr>
                <a:solidFill>
                  <a:srgbClr val="BFBFBF"/>
                </a:solidFill>
              </a:defRPr>
            </a:lvl7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</p:spTree>
    <p:extLst>
      <p:ext uri="{BB962C8B-B14F-4D97-AF65-F5344CB8AC3E}">
        <p14:creationId xmlns:p14="http://schemas.microsoft.com/office/powerpoint/2010/main" val="36769378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Q&amp;A">
    <p:bg>
      <p:bgPr>
        <a:solidFill>
          <a:srgbClr val="383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1935C02-937F-F1F0-D7C7-F3132692DD5F}"/>
              </a:ext>
            </a:extLst>
          </p:cNvPr>
          <p:cNvSpPr>
            <a:spLocks noGrp="1" noChangeAspect="1"/>
          </p:cNvSpPr>
          <p:nvPr>
            <p:ph type="title" hasCustomPrompt="1"/>
          </p:nvPr>
        </p:nvSpPr>
        <p:spPr>
          <a:xfrm>
            <a:off x="685800" y="685800"/>
            <a:ext cx="8620246" cy="5029200"/>
          </a:xfrm>
          <a:noFill/>
        </p:spPr>
        <p:txBody>
          <a:bodyPr lIns="0" rIns="457200" anchor="ctr" anchorCtr="0">
            <a:noAutofit/>
          </a:bodyPr>
          <a:lstStyle>
            <a:lvl1pPr>
              <a:lnSpc>
                <a:spcPct val="95000"/>
              </a:lnSpc>
              <a:defRPr sz="32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Closing slide - Discussion </a:t>
            </a:r>
            <a:br>
              <a:rPr lang="en-US" dirty="0"/>
            </a:br>
            <a:r>
              <a:rPr lang="en-US" dirty="0"/>
              <a:t>and Questions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172FBE80-B10F-01A2-39E4-94E06E37714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45468"/>
            <a:ext cx="306387" cy="20875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36636F-9F02-C661-681A-B993278A6F82}"/>
              </a:ext>
            </a:extLst>
          </p:cNvPr>
          <p:cNvSpPr/>
          <p:nvPr userDrawn="1"/>
        </p:nvSpPr>
        <p:spPr>
          <a:xfrm>
            <a:off x="457200" y="6408892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C3A8F1"/>
                </a:solidFill>
              </a:rPr>
              <a:t>willisre.com</a:t>
            </a: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AAF1BBD5-C07B-5FC5-ED89-794A16E566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96" y="6436324"/>
            <a:ext cx="1022351" cy="228600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F8FBF4A9-3E9C-0AF2-AFA6-ED994A2FB3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>
                <a:solidFill>
                  <a:schemeClr val="accent6"/>
                </a:solidFill>
              </a:defRPr>
            </a:lvl1pPr>
            <a:lvl7pPr>
              <a:defRPr>
                <a:solidFill>
                  <a:srgbClr val="BFBFBF"/>
                </a:solidFill>
              </a:defRPr>
            </a:lvl7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</p:spTree>
    <p:extLst>
      <p:ext uri="{BB962C8B-B14F-4D97-AF65-F5344CB8AC3E}">
        <p14:creationId xmlns:p14="http://schemas.microsoft.com/office/powerpoint/2010/main" val="9509088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rgbClr val="383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1935C02-937F-F1F0-D7C7-F3132692DD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640080"/>
            <a:ext cx="5350329" cy="640080"/>
          </a:xfrm>
          <a:noFill/>
        </p:spPr>
        <p:txBody>
          <a:bodyPr lIns="0" rIns="0" anchor="t" anchorCtr="0">
            <a:noAutofit/>
          </a:bodyPr>
          <a:lstStyle>
            <a:lvl1pPr>
              <a:lnSpc>
                <a:spcPct val="95000"/>
              </a:lnSpc>
              <a:defRPr sz="40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21">
            <a:extLst>
              <a:ext uri="{FF2B5EF4-FFF2-40B4-BE49-F238E27FC236}">
                <a16:creationId xmlns:a16="http://schemas.microsoft.com/office/drawing/2014/main" id="{3126460F-38E7-29DB-2B79-101B714142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080" y="1677246"/>
            <a:ext cx="5212080" cy="1262723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800" b="0" i="0" baseline="0">
                <a:solidFill>
                  <a:schemeClr val="accent6"/>
                </a:solidFill>
              </a:defRPr>
            </a:lvl1pPr>
            <a:lvl2pPr>
              <a:lnSpc>
                <a:spcPct val="100000"/>
              </a:lnSpc>
              <a:defRPr sz="1800" b="0">
                <a:latin typeface="+mn-lt"/>
              </a:defRPr>
            </a:lvl2pPr>
            <a:lvl3pPr marL="0" indent="0">
              <a:buFontTx/>
              <a:buNone/>
              <a:defRPr sz="18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sz="180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sz="1800">
                <a:solidFill>
                  <a:schemeClr val="tx2"/>
                </a:solidFill>
              </a:defRPr>
            </a:lvl5pPr>
            <a:lvl6pPr marL="0" indent="0">
              <a:buFontTx/>
              <a:buNone/>
              <a:defRPr sz="1800">
                <a:solidFill>
                  <a:schemeClr val="tx2"/>
                </a:solidFill>
              </a:defRPr>
            </a:lvl6pPr>
            <a:lvl7pPr marL="0" indent="0">
              <a:buFontTx/>
              <a:buNone/>
              <a:defRPr sz="1800">
                <a:solidFill>
                  <a:schemeClr val="tx2"/>
                </a:solidFill>
              </a:defRPr>
            </a:lvl7pPr>
            <a:lvl8pPr marL="0" indent="0">
              <a:buFontTx/>
              <a:buNone/>
              <a:defRPr sz="18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add contact information</a:t>
            </a:r>
          </a:p>
          <a:p>
            <a:pPr lvl="0"/>
            <a:r>
              <a:rPr lang="en-US" dirty="0"/>
              <a:t>Contact name</a:t>
            </a:r>
          </a:p>
          <a:p>
            <a:pPr lvl="0"/>
            <a:r>
              <a:rPr lang="en-US" dirty="0"/>
              <a:t>Contact number</a:t>
            </a:r>
          </a:p>
          <a:p>
            <a:pPr lvl="0"/>
            <a:r>
              <a:rPr lang="en-US" dirty="0"/>
              <a:t>Contact e-mail</a:t>
            </a:r>
          </a:p>
        </p:txBody>
      </p: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BE699195-AB10-E92A-F855-26B8626215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" y="6217920"/>
            <a:ext cx="1371600" cy="30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43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no image dark">
    <p:bg>
      <p:bgPr>
        <a:solidFill>
          <a:srgbClr val="383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B5410BD-973B-0751-F8AE-1ABE57F8987C}"/>
              </a:ext>
            </a:extLst>
          </p:cNvPr>
          <p:cNvGrpSpPr/>
          <p:nvPr userDrawn="1"/>
        </p:nvGrpSpPr>
        <p:grpSpPr>
          <a:xfrm>
            <a:off x="457200" y="457199"/>
            <a:ext cx="11274552" cy="5793714"/>
            <a:chOff x="609600" y="609599"/>
            <a:chExt cx="11274552" cy="5793714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FF3A5127-367B-6149-6967-87596D0F239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 rot="10800000">
              <a:off x="10357104" y="609599"/>
              <a:ext cx="1527048" cy="1527048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E9F6FF4C-E54C-4FFE-5F76-54F8B0F608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609600" y="4876265"/>
              <a:ext cx="1527048" cy="1527048"/>
            </a:xfrm>
            <a:prstGeom prst="rect">
              <a:avLst/>
            </a:prstGeom>
          </p:spPr>
        </p:pic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0E12208A-0BF2-0267-4D32-36833FA5E15C}"/>
              </a:ext>
            </a:extLst>
          </p:cNvPr>
          <p:cNvSpPr/>
          <p:nvPr userDrawn="1"/>
        </p:nvSpPr>
        <p:spPr bwMode="auto">
          <a:xfrm>
            <a:off x="640080" y="637674"/>
            <a:ext cx="10908792" cy="543856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250CA0BA-A218-F719-36E6-E5AB0A6253A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EF5D51-13BF-F37D-41C0-9D652900A9D2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C3A8F1"/>
                </a:solidFill>
              </a:rPr>
              <a:t>willisre.com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F30FA0B3-AAC3-6463-3765-CAA3332153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>
                <a:solidFill>
                  <a:schemeClr val="accent6"/>
                </a:solidFill>
              </a:defRPr>
            </a:lvl1pPr>
            <a:lvl7pPr>
              <a:defRPr>
                <a:solidFill>
                  <a:srgbClr val="BFBFBF"/>
                </a:solidFill>
              </a:defRPr>
            </a:lvl7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15" name="Picture 14" descr="A black and white logo&#10;&#10;Description automatically generated">
            <a:extLst>
              <a:ext uri="{FF2B5EF4-FFF2-40B4-BE49-F238E27FC236}">
                <a16:creationId xmlns:a16="http://schemas.microsoft.com/office/drawing/2014/main" id="{15DC65B4-1089-87AE-EEA9-66FC0AA648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96" y="6428232"/>
            <a:ext cx="1022351" cy="228600"/>
          </a:xfrm>
          <a:prstGeom prst="rect">
            <a:avLst/>
          </a:prstGeom>
        </p:spPr>
      </p:pic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36BA28DA-7073-E493-22A0-B4B6B921BE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3000" y="4136908"/>
            <a:ext cx="8191500" cy="452106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800" b="0" i="0" baseline="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defRPr sz="1800" b="0">
                <a:latin typeface="+mn-lt"/>
              </a:defRPr>
            </a:lvl2pPr>
            <a:lvl3pPr marL="0" indent="0">
              <a:buFontTx/>
              <a:buNone/>
              <a:defRPr sz="18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sz="180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sz="1800">
                <a:solidFill>
                  <a:schemeClr val="tx2"/>
                </a:solidFill>
              </a:defRPr>
            </a:lvl5pPr>
            <a:lvl6pPr marL="0" indent="0">
              <a:buFontTx/>
              <a:buNone/>
              <a:defRPr sz="1800">
                <a:solidFill>
                  <a:schemeClr val="tx2"/>
                </a:solidFill>
              </a:defRPr>
            </a:lvl6pPr>
            <a:lvl7pPr marL="0" indent="0">
              <a:buFontTx/>
              <a:buNone/>
              <a:defRPr sz="1800">
                <a:solidFill>
                  <a:schemeClr val="tx2"/>
                </a:solidFill>
              </a:defRPr>
            </a:lvl7pPr>
            <a:lvl8pPr marL="0" indent="0">
              <a:buFontTx/>
              <a:buNone/>
              <a:defRPr sz="18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3180FD86-D348-DC6E-B62E-89608AAC07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000" y="2736128"/>
            <a:ext cx="8191500" cy="1111971"/>
          </a:xfrm>
          <a:noFill/>
        </p:spPr>
        <p:txBody>
          <a:bodyPr lIns="0" tIns="0" rIns="0" anchor="ctr" anchorCtr="0">
            <a:noAutofit/>
          </a:bodyPr>
          <a:lstStyle>
            <a:lvl1pPr>
              <a:lnSpc>
                <a:spcPct val="90000"/>
              </a:lnSpc>
              <a:defRPr sz="5200" b="0" i="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Divider no image — click to edit divider text</a:t>
            </a:r>
          </a:p>
        </p:txBody>
      </p:sp>
    </p:spTree>
    <p:extLst>
      <p:ext uri="{BB962C8B-B14F-4D97-AF65-F5344CB8AC3E}">
        <p14:creationId xmlns:p14="http://schemas.microsoft.com/office/powerpoint/2010/main" val="364746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callout - dark">
    <p:bg>
      <p:bgPr>
        <a:solidFill>
          <a:srgbClr val="383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250CA0BA-A218-F719-36E6-E5AB0A6253A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EF5D51-13BF-F37D-41C0-9D652900A9D2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C3A8F1"/>
                </a:solidFill>
              </a:rPr>
              <a:t>willisre.com</a:t>
            </a:r>
          </a:p>
        </p:txBody>
      </p:sp>
      <p:pic>
        <p:nvPicPr>
          <p:cNvPr id="15" name="Picture 14" descr="A black and white logo&#10;&#10;Description automatically generated">
            <a:extLst>
              <a:ext uri="{FF2B5EF4-FFF2-40B4-BE49-F238E27FC236}">
                <a16:creationId xmlns:a16="http://schemas.microsoft.com/office/drawing/2014/main" id="{15DC65B4-1089-87AE-EEA9-66FC0AA648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96" y="6428232"/>
            <a:ext cx="1022351" cy="228600"/>
          </a:xfrm>
          <a:prstGeom prst="rect">
            <a:avLst/>
          </a:prstGeom>
        </p:spPr>
      </p:pic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36BA28DA-7073-E493-22A0-B4B6B921BE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9" y="4612908"/>
            <a:ext cx="8877301" cy="452106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800" b="0" i="0" baseline="0">
                <a:solidFill>
                  <a:schemeClr val="accent5"/>
                </a:solidFill>
              </a:defRPr>
            </a:lvl1pPr>
            <a:lvl2pPr>
              <a:lnSpc>
                <a:spcPct val="100000"/>
              </a:lnSpc>
              <a:defRPr sz="1800" b="0">
                <a:latin typeface="+mn-lt"/>
              </a:defRPr>
            </a:lvl2pPr>
            <a:lvl3pPr marL="0" indent="0">
              <a:buFontTx/>
              <a:buNone/>
              <a:defRPr sz="18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sz="180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sz="1800">
                <a:solidFill>
                  <a:schemeClr val="tx2"/>
                </a:solidFill>
              </a:defRPr>
            </a:lvl5pPr>
            <a:lvl6pPr marL="0" indent="0">
              <a:buFontTx/>
              <a:buNone/>
              <a:defRPr sz="1800">
                <a:solidFill>
                  <a:schemeClr val="tx2"/>
                </a:solidFill>
              </a:defRPr>
            </a:lvl6pPr>
            <a:lvl7pPr marL="0" indent="0">
              <a:buFontTx/>
              <a:buNone/>
              <a:defRPr sz="1800">
                <a:solidFill>
                  <a:schemeClr val="tx2"/>
                </a:solidFill>
              </a:defRPr>
            </a:lvl7pPr>
            <a:lvl8pPr marL="0" indent="0">
              <a:buFontTx/>
              <a:buNone/>
              <a:defRPr sz="18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D6C43F-F8F7-40A3-6C73-59A19FC825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1215342"/>
            <a:ext cx="8877301" cy="3136739"/>
          </a:xfrm>
          <a:noFill/>
        </p:spPr>
        <p:txBody>
          <a:bodyPr lIns="0" tIns="0" rIns="0" anchor="ctr" anchorCtr="0">
            <a:noAutofit/>
          </a:bodyPr>
          <a:lstStyle>
            <a:lvl1pPr>
              <a:lnSpc>
                <a:spcPct val="90000"/>
              </a:lnSpc>
              <a:defRPr sz="72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Divider no image — click to edit divider text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759324B6-164F-7356-C280-CF71CF3FEC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>
                <a:solidFill>
                  <a:schemeClr val="accent6"/>
                </a:solidFill>
              </a:defRPr>
            </a:lvl1pPr>
            <a:lvl7pPr>
              <a:defRPr>
                <a:solidFill>
                  <a:srgbClr val="BFBFBF"/>
                </a:solidFill>
              </a:defRPr>
            </a:lvl7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</p:spTree>
    <p:extLst>
      <p:ext uri="{BB962C8B-B14F-4D97-AF65-F5344CB8AC3E}">
        <p14:creationId xmlns:p14="http://schemas.microsoft.com/office/powerpoint/2010/main" val="410339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dark">
    <p:bg>
      <p:bgPr>
        <a:solidFill>
          <a:srgbClr val="383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C93C825-A9C1-FC03-FA0A-7B91DBCE3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10204704" y="457199"/>
            <a:ext cx="1527048" cy="15270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7EC08C3-FA91-ED4B-F7A0-33289DBB4B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723865"/>
            <a:ext cx="1527048" cy="152704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468A886-988C-1BFA-7A47-6CD4E853ED63}"/>
              </a:ext>
            </a:extLst>
          </p:cNvPr>
          <p:cNvSpPr/>
          <p:nvPr userDrawn="1"/>
        </p:nvSpPr>
        <p:spPr bwMode="auto">
          <a:xfrm>
            <a:off x="640080" y="637674"/>
            <a:ext cx="10908792" cy="543856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3A6201F-E07A-77E3-62B4-8842E6E9DE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80" y="636897"/>
            <a:ext cx="10104120" cy="1191903"/>
          </a:xfrm>
        </p:spPr>
        <p:txBody>
          <a:bodyPr lIns="548640" tIns="429768" rIns="228600">
            <a:noAutofit/>
          </a:bodyPr>
          <a:lstStyle>
            <a:lvl1pPr>
              <a:lnSpc>
                <a:spcPct val="95000"/>
              </a:lnSpc>
              <a:defRPr sz="3200" b="0" i="0" baseline="0">
                <a:solidFill>
                  <a:srgbClr val="38363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Agenda — click to edit Master title style</a:t>
            </a:r>
          </a:p>
        </p:txBody>
      </p:sp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7D879A08-903B-069B-DB7F-52C68DCC0A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" y="1828800"/>
            <a:ext cx="10104120" cy="3530009"/>
          </a:xfrm>
        </p:spPr>
        <p:txBody>
          <a:bodyPr lIns="548640" tIns="228600" rIns="228600"/>
          <a:lstStyle>
            <a:lvl1pPr marL="548640" indent="-548640">
              <a:lnSpc>
                <a:spcPct val="100000"/>
              </a:lnSpc>
              <a:spcAft>
                <a:spcPts val="2500"/>
              </a:spcAft>
              <a:buClr>
                <a:schemeClr val="accent1"/>
              </a:buClr>
              <a:buSzPct val="200000"/>
              <a:buFont typeface="+mj-lt"/>
              <a:buAutoNum type="arabicPeriod"/>
              <a:defRPr sz="1600" b="0" i="0">
                <a:solidFill>
                  <a:schemeClr val="tx1"/>
                </a:solidFill>
              </a:defRPr>
            </a:lvl1pPr>
            <a:lvl2pPr marL="548640" indent="-548640">
              <a:spcAft>
                <a:spcPts val="2500"/>
              </a:spcAft>
              <a:buClr>
                <a:schemeClr val="tx2"/>
              </a:buClr>
              <a:buSzPct val="200000"/>
              <a:buFont typeface="+mj-lt"/>
              <a:buAutoNum type="arabicPeriod"/>
              <a:defRPr b="0">
                <a:solidFill>
                  <a:schemeClr val="tx1"/>
                </a:solidFill>
                <a:latin typeface="+mn-lt"/>
              </a:defRPr>
            </a:lvl2pPr>
            <a:lvl3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3pPr>
            <a:lvl4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4pPr>
            <a:lvl5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5pPr>
            <a:lvl6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6pPr>
            <a:lvl7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7pPr>
            <a:lvl8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8pPr>
            <a:lvl9pPr marL="548640" indent="-548640">
              <a:spcAft>
                <a:spcPts val="2500"/>
              </a:spcAft>
              <a:buSzPct val="200000"/>
              <a:buFont typeface="+mj-lt"/>
              <a:buAutoNum type="arabicPeriod"/>
              <a:defRPr sz="1600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16" name="Picture 15" descr="A black and grey logo&#10;&#10;Description automatically generated">
            <a:extLst>
              <a:ext uri="{FF2B5EF4-FFF2-40B4-BE49-F238E27FC236}">
                <a16:creationId xmlns:a16="http://schemas.microsoft.com/office/drawing/2014/main" id="{D720A258-6976-A04D-9C9B-4E528E89D42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024" y="6427455"/>
            <a:ext cx="1022351" cy="228600"/>
          </a:xfrm>
          <a:prstGeom prst="rect">
            <a:avLst/>
          </a:prstGeom>
        </p:spPr>
      </p:pic>
      <p:sp>
        <p:nvSpPr>
          <p:cNvPr id="17" name="Slide Number Placeholder 1">
            <a:extLst>
              <a:ext uri="{FF2B5EF4-FFF2-40B4-BE49-F238E27FC236}">
                <a16:creationId xmlns:a16="http://schemas.microsoft.com/office/drawing/2014/main" id="{B8CD1E72-1370-5EB1-D8A0-597EBCDA174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427675" y="6437376"/>
            <a:ext cx="306387" cy="20875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A black and grey logo&#10;&#10;Description automatically generated">
            <a:extLst>
              <a:ext uri="{FF2B5EF4-FFF2-40B4-BE49-F238E27FC236}">
                <a16:creationId xmlns:a16="http://schemas.microsoft.com/office/drawing/2014/main" id="{41C93D00-48D0-2141-C4DB-20849F275E5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024" y="6427455"/>
            <a:ext cx="1022351" cy="2286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028BB632-10DD-477C-5DFA-0F570ABCDE55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C3A8F1"/>
                </a:solidFill>
              </a:rPr>
              <a:t>willisre.com</a:t>
            </a:r>
          </a:p>
        </p:txBody>
      </p:sp>
      <p:pic>
        <p:nvPicPr>
          <p:cNvPr id="21" name="Picture 20" descr="A black and white logo&#10;&#10;Description automatically generated">
            <a:extLst>
              <a:ext uri="{FF2B5EF4-FFF2-40B4-BE49-F238E27FC236}">
                <a16:creationId xmlns:a16="http://schemas.microsoft.com/office/drawing/2014/main" id="{49E0EE91-42AB-D2AF-6EDA-10FF25CB6B7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696" y="6428232"/>
            <a:ext cx="1022351" cy="228600"/>
          </a:xfrm>
          <a:prstGeom prst="rect">
            <a:avLst/>
          </a:prstGeom>
        </p:spPr>
      </p:pic>
      <p:sp>
        <p:nvSpPr>
          <p:cNvPr id="23" name="Footer Placeholder 3">
            <a:extLst>
              <a:ext uri="{FF2B5EF4-FFF2-40B4-BE49-F238E27FC236}">
                <a16:creationId xmlns:a16="http://schemas.microsoft.com/office/drawing/2014/main" id="{098D5E91-1B45-0F8A-8AF0-849C74CB5B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>
                <a:solidFill>
                  <a:schemeClr val="accent6"/>
                </a:solidFill>
              </a:defRPr>
            </a:lvl1pPr>
            <a:lvl7pPr>
              <a:defRPr>
                <a:solidFill>
                  <a:srgbClr val="BFBFBF"/>
                </a:solidFill>
              </a:defRPr>
            </a:lvl7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</p:spTree>
    <p:extLst>
      <p:ext uri="{BB962C8B-B14F-4D97-AF65-F5344CB8AC3E}">
        <p14:creationId xmlns:p14="http://schemas.microsoft.com/office/powerpoint/2010/main" val="215206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/Zoom-dual purpose dar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F7CA303-9F06-4521-9775-F2D8EBA60779}"/>
              </a:ext>
            </a:extLst>
          </p:cNvPr>
          <p:cNvSpPr/>
          <p:nvPr userDrawn="1"/>
        </p:nvSpPr>
        <p:spPr bwMode="auto">
          <a:xfrm>
            <a:off x="457200" y="457200"/>
            <a:ext cx="5634036" cy="5833872"/>
          </a:xfrm>
          <a:prstGeom prst="rect">
            <a:avLst/>
          </a:prstGeom>
          <a:solidFill>
            <a:srgbClr val="38363A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22F72546-F4C0-E249-9BAB-A1046D5C614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87374" y="457200"/>
            <a:ext cx="5634038" cy="5829300"/>
          </a:xfrm>
          <a:solidFill>
            <a:schemeClr val="bg1">
              <a:lumMod val="75000"/>
            </a:schemeClr>
          </a:solidFill>
        </p:spPr>
        <p:txBody>
          <a:bodyPr tIns="2286000"/>
          <a:lstStyle>
            <a:lvl1pPr algn="ctr">
              <a:defRPr b="0" i="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A3CEF4-AC88-498D-AD5B-70BDA426251B}"/>
              </a:ext>
            </a:extLst>
          </p:cNvPr>
          <p:cNvCxnSpPr/>
          <p:nvPr userDrawn="1"/>
        </p:nvCxnSpPr>
        <p:spPr>
          <a:xfrm>
            <a:off x="6096000" y="457200"/>
            <a:ext cx="0" cy="5829300"/>
          </a:xfrm>
          <a:prstGeom prst="line">
            <a:avLst/>
          </a:prstGeom>
          <a:ln w="12700">
            <a:solidFill>
              <a:srgbClr val="E6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47CD8C17-72C1-87DC-4096-E2C4F87C5E2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5102-6A07-64D6-7E47-C350DF3512C5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44D77DD8-645A-CC75-77DB-808DCB8D2D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EBF010D-D817-B408-C383-EE5A66B22F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1628523E-5FE0-7FDF-0680-5E57490FC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457201"/>
            <a:ext cx="5516562" cy="2971799"/>
          </a:xfrm>
        </p:spPr>
        <p:txBody>
          <a:bodyPr lIns="640080" tIns="429768" rIns="228600">
            <a:noAutofit/>
          </a:bodyPr>
          <a:lstStyle>
            <a:lvl1pPr>
              <a:lnSpc>
                <a:spcPct val="95000"/>
              </a:lnSpc>
              <a:defRPr sz="40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0BEEC349-665D-0911-BEB8-E81EAFBE645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1961" y="3429000"/>
            <a:ext cx="5516561" cy="2857500"/>
          </a:xfrm>
        </p:spPr>
        <p:txBody>
          <a:bodyPr lIns="640080"/>
          <a:lstStyle>
            <a:lvl1pPr>
              <a:defRPr>
                <a:solidFill>
                  <a:srgbClr val="BFBFBF"/>
                </a:solidFill>
              </a:defRPr>
            </a:lvl1pPr>
            <a:lvl2pPr>
              <a:defRPr>
                <a:solidFill>
                  <a:srgbClr val="C3A8F1"/>
                </a:solidFill>
              </a:defRPr>
            </a:lvl2pPr>
            <a:lvl3pPr>
              <a:buClr>
                <a:srgbClr val="C3A8F1"/>
              </a:buClr>
              <a:defRPr>
                <a:solidFill>
                  <a:srgbClr val="BFBFBF"/>
                </a:solidFill>
              </a:defRPr>
            </a:lvl3pPr>
            <a:lvl4pPr>
              <a:buClr>
                <a:srgbClr val="C3A8F1"/>
              </a:buClr>
              <a:defRPr>
                <a:solidFill>
                  <a:srgbClr val="BFBFBF"/>
                </a:solidFill>
              </a:defRPr>
            </a:lvl4pPr>
            <a:lvl5pPr>
              <a:buClr>
                <a:srgbClr val="C3A8F1"/>
              </a:buClr>
              <a:defRPr>
                <a:solidFill>
                  <a:srgbClr val="BFBFBF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12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oom in/out callout dar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B94305F-E110-7733-1F1B-B1D2F375048A}"/>
              </a:ext>
            </a:extLst>
          </p:cNvPr>
          <p:cNvSpPr/>
          <p:nvPr userDrawn="1"/>
        </p:nvSpPr>
        <p:spPr bwMode="auto">
          <a:xfrm>
            <a:off x="457200" y="457200"/>
            <a:ext cx="5630857" cy="5833872"/>
          </a:xfrm>
          <a:prstGeom prst="rect">
            <a:avLst/>
          </a:prstGeom>
          <a:solidFill>
            <a:srgbClr val="38363A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AAC153-FD25-4A34-8523-EA3F12FF3846}"/>
              </a:ext>
            </a:extLst>
          </p:cNvPr>
          <p:cNvSpPr/>
          <p:nvPr userDrawn="1"/>
        </p:nvSpPr>
        <p:spPr bwMode="auto">
          <a:xfrm>
            <a:off x="6103944" y="457200"/>
            <a:ext cx="5627808" cy="58338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B67E0CAE-FDEA-C145-B999-E3ED2EEF7DC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0" y="1050925"/>
            <a:ext cx="4251325" cy="4957763"/>
          </a:xfrm>
        </p:spPr>
        <p:txBody>
          <a:bodyPr tIns="0"/>
          <a:lstStyle>
            <a:lvl1pPr>
              <a:defRPr>
                <a:solidFill>
                  <a:schemeClr val="tx1"/>
                </a:solidFill>
              </a:defRPr>
            </a:lvl1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1477EA-1D32-469C-BAD5-7EC065043A2B}"/>
              </a:ext>
            </a:extLst>
          </p:cNvPr>
          <p:cNvCxnSpPr/>
          <p:nvPr userDrawn="1"/>
        </p:nvCxnSpPr>
        <p:spPr>
          <a:xfrm>
            <a:off x="6096000" y="457200"/>
            <a:ext cx="0" cy="5829300"/>
          </a:xfrm>
          <a:prstGeom prst="line">
            <a:avLst/>
          </a:prstGeom>
          <a:ln w="12700">
            <a:solidFill>
              <a:srgbClr val="E6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7218C505-99AF-6003-A9DF-360C9429B9B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427675" y="6437376"/>
            <a:ext cx="306387" cy="208758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827CA0-4D6A-CE76-D3E7-A10C77B9927F}"/>
              </a:ext>
            </a:extLst>
          </p:cNvPr>
          <p:cNvSpPr/>
          <p:nvPr userDrawn="1"/>
        </p:nvSpPr>
        <p:spPr>
          <a:xfrm>
            <a:off x="457200" y="6400800"/>
            <a:ext cx="439223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rgbClr val="7F35B2"/>
                </a:solidFill>
              </a:rPr>
              <a:t>willisre.com</a:t>
            </a: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187E03DD-9172-2B6B-2A34-4B24D5CBED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57199" y="6519672"/>
            <a:ext cx="3200400" cy="91440"/>
          </a:xfrm>
        </p:spPr>
        <p:txBody>
          <a:bodyPr anchor="t" anchorCtr="0"/>
          <a:lstStyle>
            <a:lvl1pPr>
              <a:defRPr b="0" i="0"/>
            </a:lvl1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21F3AF65-4DC0-343F-C39E-EBFEBC322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457201"/>
            <a:ext cx="5516562" cy="2971799"/>
          </a:xfrm>
        </p:spPr>
        <p:txBody>
          <a:bodyPr lIns="640080" tIns="429768" rIns="228600">
            <a:noAutofit/>
          </a:bodyPr>
          <a:lstStyle>
            <a:lvl1pPr>
              <a:lnSpc>
                <a:spcPct val="95000"/>
              </a:lnSpc>
              <a:defRPr sz="40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4EC469D-E33F-69A4-C09D-22C669F306F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1961" y="3429000"/>
            <a:ext cx="5516561" cy="2857500"/>
          </a:xfrm>
        </p:spPr>
        <p:txBody>
          <a:bodyPr lIns="640080"/>
          <a:lstStyle>
            <a:lvl1pPr>
              <a:defRPr>
                <a:solidFill>
                  <a:srgbClr val="BFBFBF"/>
                </a:solidFill>
              </a:defRPr>
            </a:lvl1pPr>
            <a:lvl2pPr>
              <a:defRPr>
                <a:solidFill>
                  <a:srgbClr val="C3A8F1"/>
                </a:solidFill>
              </a:defRPr>
            </a:lvl2pPr>
            <a:lvl3pPr>
              <a:buClr>
                <a:srgbClr val="C3A8F1"/>
              </a:buClr>
              <a:defRPr>
                <a:solidFill>
                  <a:srgbClr val="BFBFBF"/>
                </a:solidFill>
              </a:defRPr>
            </a:lvl3pPr>
            <a:lvl4pPr>
              <a:buClr>
                <a:srgbClr val="C3A8F1"/>
              </a:buClr>
              <a:defRPr>
                <a:solidFill>
                  <a:srgbClr val="BFBFBF"/>
                </a:solidFill>
              </a:defRPr>
            </a:lvl4pPr>
            <a:lvl5pPr>
              <a:buClr>
                <a:srgbClr val="C3A8F1"/>
              </a:buClr>
              <a:defRPr>
                <a:solidFill>
                  <a:srgbClr val="BFBFBF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FE356C-5B26-4405-9B0E-3E39F7A4E7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9024" y="6427455"/>
            <a:ext cx="10223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02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1D48695-79AF-93C6-51A0-5212A19DCA21}"/>
              </a:ext>
            </a:extLst>
          </p:cNvPr>
          <p:cNvGrpSpPr/>
          <p:nvPr userDrawn="1"/>
        </p:nvGrpSpPr>
        <p:grpSpPr>
          <a:xfrm>
            <a:off x="459945" y="960128"/>
            <a:ext cx="4932270" cy="4937742"/>
            <a:chOff x="459945" y="960128"/>
            <a:chExt cx="4932270" cy="493774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42D1363-5520-7C15-AA78-BDDB57DFC7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 rot="10800000">
              <a:off x="3865167" y="960128"/>
              <a:ext cx="1527048" cy="1527048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3F0250E-BE3A-D299-35CD-3B8E1D9BABE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459945" y="4370822"/>
              <a:ext cx="1527048" cy="1527048"/>
            </a:xfrm>
            <a:prstGeom prst="rect">
              <a:avLst/>
            </a:prstGeom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470640F0-5846-8EDF-8D5F-BBE56F4418A9}"/>
              </a:ext>
            </a:extLst>
          </p:cNvPr>
          <p:cNvSpPr/>
          <p:nvPr userDrawn="1"/>
        </p:nvSpPr>
        <p:spPr bwMode="auto">
          <a:xfrm>
            <a:off x="-7900988" y="1820425"/>
            <a:ext cx="6095998" cy="2953512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CC2E54-198C-5A30-3A2E-EBC063DF72F4}"/>
              </a:ext>
            </a:extLst>
          </p:cNvPr>
          <p:cNvSpPr txBox="1"/>
          <p:nvPr userDrawn="1"/>
        </p:nvSpPr>
        <p:spPr>
          <a:xfrm>
            <a:off x="5651500" y="9321800"/>
            <a:ext cx="0" cy="0"/>
          </a:xfrm>
          <a:prstGeom prst="rect">
            <a:avLst/>
          </a:prstGeom>
          <a:noFill/>
        </p:spPr>
        <p:txBody>
          <a:bodyPr wrap="none" lIns="0" tIns="91440" rIns="0" bIns="0" rtlCol="0">
            <a:normAutofit fontScale="25000" lnSpcReduction="20000"/>
          </a:bodyPr>
          <a:lstStyle/>
          <a:p>
            <a:pPr marL="0" indent="-3657600" algn="l">
              <a:spcAft>
                <a:spcPts val="600"/>
              </a:spcAft>
            </a:pPr>
            <a:endParaRPr lang="en-US" sz="1600" b="0" i="0" dirty="0">
              <a:solidFill>
                <a:schemeClr val="tx2"/>
              </a:solidFill>
              <a:latin typeface="+mn-lt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3EC9EF-5236-59EF-4421-5563EDD8FD89}"/>
              </a:ext>
            </a:extLst>
          </p:cNvPr>
          <p:cNvSpPr/>
          <p:nvPr userDrawn="1"/>
        </p:nvSpPr>
        <p:spPr bwMode="auto">
          <a:xfrm>
            <a:off x="640080" y="1142999"/>
            <a:ext cx="4572000" cy="4572000"/>
          </a:xfrm>
          <a:prstGeom prst="rect">
            <a:avLst/>
          </a:prstGeom>
          <a:solidFill>
            <a:srgbClr val="38363A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GB" sz="16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CF874A06-CDD6-E814-50CC-FEE948CE70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98764" y="4205071"/>
            <a:ext cx="3654632" cy="531765"/>
          </a:xfrm>
        </p:spPr>
        <p:txBody>
          <a:bodyPr rIns="0" anchor="t" anchorCtr="0"/>
          <a:lstStyle>
            <a:lvl1pPr>
              <a:lnSpc>
                <a:spcPct val="100000"/>
              </a:lnSpc>
              <a:spcAft>
                <a:spcPts val="0"/>
              </a:spcAft>
              <a:defRPr sz="1800" b="0" i="0" baseline="0">
                <a:solidFill>
                  <a:schemeClr val="accent5"/>
                </a:solidFill>
              </a:defRPr>
            </a:lvl1pPr>
            <a:lvl2pPr>
              <a:lnSpc>
                <a:spcPct val="100000"/>
              </a:lnSpc>
              <a:defRPr sz="1800" b="0">
                <a:latin typeface="+mn-lt"/>
              </a:defRPr>
            </a:lvl2pPr>
            <a:lvl3pPr marL="0" indent="0">
              <a:buFontTx/>
              <a:buNone/>
              <a:defRPr sz="18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 sz="1800">
                <a:solidFill>
                  <a:schemeClr val="tx2"/>
                </a:solidFill>
              </a:defRPr>
            </a:lvl4pPr>
            <a:lvl5pPr marL="0" indent="0">
              <a:buFontTx/>
              <a:buNone/>
              <a:defRPr sz="1800">
                <a:solidFill>
                  <a:schemeClr val="tx2"/>
                </a:solidFill>
              </a:defRPr>
            </a:lvl5pPr>
            <a:lvl6pPr marL="0" indent="0">
              <a:buFontTx/>
              <a:buNone/>
              <a:defRPr sz="1800">
                <a:solidFill>
                  <a:schemeClr val="tx2"/>
                </a:solidFill>
              </a:defRPr>
            </a:lvl6pPr>
            <a:lvl7pPr marL="0" indent="0">
              <a:buFontTx/>
              <a:buNone/>
              <a:defRPr sz="1800">
                <a:solidFill>
                  <a:schemeClr val="tx2"/>
                </a:solidFill>
              </a:defRPr>
            </a:lvl7pPr>
            <a:lvl8pPr marL="0" indent="0">
              <a:buFontTx/>
              <a:buNone/>
              <a:defRPr sz="18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8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8" name="Text Placeholder 23">
            <a:extLst>
              <a:ext uri="{FF2B5EF4-FFF2-40B4-BE49-F238E27FC236}">
                <a16:creationId xmlns:a16="http://schemas.microsoft.com/office/drawing/2014/main" id="{DCC444F0-A0F1-0579-DD7B-8867FBD945E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98764" y="5174430"/>
            <a:ext cx="2157454" cy="274320"/>
          </a:xfrm>
        </p:spPr>
        <p:txBody>
          <a:bodyPr anchor="ctr" anchorCtr="0"/>
          <a:lstStyle>
            <a:lvl1pPr>
              <a:lnSpc>
                <a:spcPct val="100000"/>
              </a:lnSpc>
              <a:defRPr sz="1200" b="0" i="0" baseline="0">
                <a:solidFill>
                  <a:schemeClr val="accent6"/>
                </a:solidFill>
              </a:defRPr>
            </a:lvl1pPr>
            <a:lvl2pPr>
              <a:defRPr sz="1200" b="0">
                <a:solidFill>
                  <a:schemeClr val="tx2"/>
                </a:solidFill>
                <a:latin typeface="+mn-lt"/>
              </a:defRPr>
            </a:lvl2pPr>
            <a:lvl3pPr marL="0" indent="0">
              <a:buFontTx/>
              <a:buNone/>
              <a:defRPr sz="1200">
                <a:solidFill>
                  <a:schemeClr val="tx2"/>
                </a:solidFill>
              </a:defRPr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sz="1200"/>
            </a:lvl5pPr>
            <a:lvl6pPr marL="0" indent="0">
              <a:buFontTx/>
              <a:buNone/>
              <a:defRPr sz="1200"/>
            </a:lvl6pPr>
            <a:lvl7pPr marL="0" indent="0">
              <a:buFontTx/>
              <a:buNone/>
              <a:defRPr/>
            </a:lvl7pPr>
            <a:lvl8pPr marL="0" indent="0">
              <a:buFontTx/>
              <a:buNone/>
              <a:defRPr sz="1200">
                <a:solidFill>
                  <a:schemeClr val="tx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Insert date</a:t>
            </a:r>
          </a:p>
        </p:txBody>
      </p:sp>
      <p:pic>
        <p:nvPicPr>
          <p:cNvPr id="11" name="Picture 10" descr="A black and white logo&#10;&#10;Description automatically generated">
            <a:extLst>
              <a:ext uri="{FF2B5EF4-FFF2-40B4-BE49-F238E27FC236}">
                <a16:creationId xmlns:a16="http://schemas.microsoft.com/office/drawing/2014/main" id="{D571084C-E8B0-53AB-531C-DD459697B1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764" y="1615594"/>
            <a:ext cx="1371600" cy="306693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7A1664A-C112-B0C7-A1E4-663F968E9C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8764" y="2685680"/>
            <a:ext cx="3654632" cy="1513050"/>
          </a:xfrm>
        </p:spPr>
        <p:txBody>
          <a:bodyPr rIns="0">
            <a:noAutofit/>
          </a:bodyPr>
          <a:lstStyle>
            <a:lvl1pPr>
              <a:lnSpc>
                <a:spcPct val="90000"/>
              </a:lnSpc>
              <a:defRPr sz="3200" b="0" i="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Title with image — </a:t>
            </a:r>
            <a:br>
              <a:rPr lang="en-US" dirty="0"/>
            </a:br>
            <a:r>
              <a:rPr lang="en-US" dirty="0"/>
              <a:t>click to edit second line if needed 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2C6FF8D-5A31-BCEB-A517-3F11E57B349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743199" y="457200"/>
            <a:ext cx="8988855" cy="5964801"/>
          </a:xfrm>
          <a:custGeom>
            <a:avLst/>
            <a:gdLst>
              <a:gd name="connsiteX0" fmla="*/ 0 w 8988855"/>
              <a:gd name="connsiteY0" fmla="*/ 0 h 5964801"/>
              <a:gd name="connsiteX1" fmla="*/ 8988855 w 8988855"/>
              <a:gd name="connsiteY1" fmla="*/ 0 h 5964801"/>
              <a:gd name="connsiteX2" fmla="*/ 8988855 w 8988855"/>
              <a:gd name="connsiteY2" fmla="*/ 5964801 h 5964801"/>
              <a:gd name="connsiteX3" fmla="*/ 0 w 8988855"/>
              <a:gd name="connsiteY3" fmla="*/ 5964801 h 5964801"/>
              <a:gd name="connsiteX4" fmla="*/ 0 w 8988855"/>
              <a:gd name="connsiteY4" fmla="*/ 5257800 h 5964801"/>
              <a:gd name="connsiteX5" fmla="*/ 2468564 w 8988855"/>
              <a:gd name="connsiteY5" fmla="*/ 5257800 h 5964801"/>
              <a:gd name="connsiteX6" fmla="*/ 2468564 w 8988855"/>
              <a:gd name="connsiteY6" fmla="*/ 1849524 h 5964801"/>
              <a:gd name="connsiteX7" fmla="*/ 2649016 w 8988855"/>
              <a:gd name="connsiteY7" fmla="*/ 2029976 h 5964801"/>
              <a:gd name="connsiteX8" fmla="*/ 2649016 w 8988855"/>
              <a:gd name="connsiteY8" fmla="*/ 502928 h 5964801"/>
              <a:gd name="connsiteX9" fmla="*/ 1121968 w 8988855"/>
              <a:gd name="connsiteY9" fmla="*/ 502928 h 5964801"/>
              <a:gd name="connsiteX10" fmla="*/ 1304840 w 8988855"/>
              <a:gd name="connsiteY10" fmla="*/ 685800 h 5964801"/>
              <a:gd name="connsiteX11" fmla="*/ 0 w 8988855"/>
              <a:gd name="connsiteY11" fmla="*/ 685800 h 5964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988855" h="5964801">
                <a:moveTo>
                  <a:pt x="0" y="0"/>
                </a:moveTo>
                <a:lnTo>
                  <a:pt x="8988855" y="0"/>
                </a:lnTo>
                <a:lnTo>
                  <a:pt x="8988855" y="5964801"/>
                </a:lnTo>
                <a:lnTo>
                  <a:pt x="0" y="5964801"/>
                </a:lnTo>
                <a:lnTo>
                  <a:pt x="0" y="5257800"/>
                </a:lnTo>
                <a:lnTo>
                  <a:pt x="2468564" y="5257800"/>
                </a:lnTo>
                <a:lnTo>
                  <a:pt x="2468564" y="1849524"/>
                </a:lnTo>
                <a:lnTo>
                  <a:pt x="2649016" y="2029976"/>
                </a:lnTo>
                <a:lnTo>
                  <a:pt x="2649016" y="502928"/>
                </a:lnTo>
                <a:lnTo>
                  <a:pt x="1121968" y="502928"/>
                </a:lnTo>
                <a:lnTo>
                  <a:pt x="1304840" y="685800"/>
                </a:lnTo>
                <a:lnTo>
                  <a:pt x="0" y="685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tIns="2377440">
            <a:noAutofit/>
          </a:bodyPr>
          <a:lstStyle>
            <a:lvl1pPr algn="ctr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5070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ags" Target="../tags/tag4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11261723" cy="784226"/>
          </a:xfrm>
          <a:prstGeom prst="rect">
            <a:avLst/>
          </a:prstGeom>
        </p:spPr>
        <p:txBody>
          <a:bodyPr vert="horz" lIns="0" tIns="0" rIns="2286000" bIns="0" rtlCol="0" anchor="t" anchorCtr="0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MasterTextPlaceholder"/>
          <p:cNvSpPr>
            <a:spLocks noGrp="1"/>
          </p:cNvSpPr>
          <p:nvPr>
            <p:ph type="body" idx="1"/>
          </p:nvPr>
        </p:nvSpPr>
        <p:spPr>
          <a:xfrm>
            <a:off x="457200" y="1541417"/>
            <a:ext cx="11264900" cy="44672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519672"/>
            <a:ext cx="3474720" cy="9144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0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27675" y="6435725"/>
            <a:ext cx="306387" cy="20875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ath" hidden="1">
            <a:extLst>
              <a:ext uri="{FF2B5EF4-FFF2-40B4-BE49-F238E27FC236}">
                <a16:creationId xmlns:a16="http://schemas.microsoft.com/office/drawing/2014/main" id="{F9C5059E-AB21-79D2-2207-5DE44F25F6A8}"/>
              </a:ext>
            </a:extLst>
          </p:cNvPr>
          <p:cNvSpPr txBox="1">
            <a:spLocks/>
          </p:cNvSpPr>
          <p:nvPr userDrawn="1"/>
        </p:nvSpPr>
        <p:spPr>
          <a:xfrm>
            <a:off x="4205077" y="6519672"/>
            <a:ext cx="3474720" cy="9144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0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pPr lvl="6"/>
            <a:r>
              <a:rPr lang="en-US"/>
              <a:t>Path</a:t>
            </a:r>
          </a:p>
        </p:txBody>
      </p:sp>
      <p:sp>
        <p:nvSpPr>
          <p:cNvPr id="4" name="Watermark" hidden="1">
            <a:extLst>
              <a:ext uri="{FF2B5EF4-FFF2-40B4-BE49-F238E27FC236}">
                <a16:creationId xmlns:a16="http://schemas.microsoft.com/office/drawing/2014/main" id="{70D6D76E-E600-1191-190F-E545C1831DB0}"/>
              </a:ext>
            </a:extLst>
          </p:cNvPr>
          <p:cNvSpPr/>
          <p:nvPr userDrawn="1">
            <p:custDataLst>
              <p:tags r:id="rId10"/>
            </p:custDataLst>
          </p:nvPr>
        </p:nvSpPr>
        <p:spPr bwMode="auto">
          <a:xfrm rot="19671443">
            <a:off x="2648365" y="1957824"/>
            <a:ext cx="6895269" cy="294235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0" b="0" i="0">
                <a:solidFill>
                  <a:schemeClr val="bg1">
                    <a:lumMod val="8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6A71F3-6385-2018-F05D-F3DB4AB9ADD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72580"/>
            <a:ext cx="1052513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8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Classified as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277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875" r:id="rId2"/>
    <p:sldLayoutId id="2147483817" r:id="rId3"/>
    <p:sldLayoutId id="2147483816" r:id="rId4"/>
    <p:sldLayoutId id="2147483915" r:id="rId5"/>
    <p:sldLayoutId id="2147483877" r:id="rId6"/>
    <p:sldLayoutId id="2147483864" r:id="rId7"/>
    <p:sldLayoutId id="2147483858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tx1"/>
          </a:solidFill>
          <a:latin typeface="+mj-lt"/>
          <a:ea typeface="Roboto Medium" panose="02000000000000000000" pitchFamily="2" charset="0"/>
          <a:cs typeface="Verdana" panose="020B060403050404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Tx/>
        <a:buNone/>
        <a:tabLst>
          <a:tab pos="280988" algn="l"/>
        </a:tabLst>
        <a:defRPr sz="1600" b="1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2286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3pPr>
      <a:lvl4pPr marL="457200" marR="0" indent="-2286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System Font Regular"/>
        <a:buChar char="–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4pPr>
      <a:lvl5pPr marL="6858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5pPr>
      <a:lvl6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‒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6pPr>
      <a:lvl7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7pPr>
      <a:lvl8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8pPr>
      <a:lvl9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9pPr>
    </p:bodyStyle>
    <p:other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Tx/>
        <a:buNone/>
        <a:tabLst>
          <a:tab pos="280988" algn="l"/>
        </a:tabLst>
        <a:defRPr sz="1600" b="1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2286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3pPr>
      <a:lvl4pPr marL="457200" marR="0" indent="-2286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System Font Regular"/>
        <a:buChar char="–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4pPr>
      <a:lvl5pPr marL="6858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5pPr>
      <a:lvl6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‒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6pPr>
      <a:lvl7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7pPr>
      <a:lvl8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8pPr>
      <a:lvl9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9pPr>
    </p:otherStyle>
  </p:txStyles>
  <p:extLst>
    <p:ext uri="{27BBF7A9-308A-43DC-89C8-2F10F3537804}">
      <p15:sldGuideLst xmlns:p15="http://schemas.microsoft.com/office/powerpoint/2012/main">
        <p15:guide id="2" pos="2708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10" pos="3840" userDrawn="1">
          <p15:clr>
            <a:srgbClr val="F26B43"/>
          </p15:clr>
        </p15:guide>
        <p15:guide id="12" pos="3912" userDrawn="1">
          <p15:clr>
            <a:srgbClr val="F26B43"/>
          </p15:clr>
        </p15:guide>
        <p15:guide id="13" pos="7389" userDrawn="1">
          <p15:clr>
            <a:srgbClr val="F26B43"/>
          </p15:clr>
        </p15:guide>
        <p15:guide id="15" pos="4976" userDrawn="1">
          <p15:clr>
            <a:srgbClr val="F26B43"/>
          </p15:clr>
        </p15:guide>
        <p15:guide id="16" pos="5118" userDrawn="1">
          <p15:clr>
            <a:srgbClr val="F26B43"/>
          </p15:clr>
        </p15:guide>
        <p15:guide id="23" orient="horz" pos="4200" userDrawn="1">
          <p15:clr>
            <a:srgbClr val="F26B43"/>
          </p15:clr>
        </p15:guide>
        <p15:guide id="31" orient="horz" pos="3785" userDrawn="1">
          <p15:clr>
            <a:srgbClr val="F26B43"/>
          </p15:clr>
        </p15:guide>
        <p15:guide id="32" orient="horz" pos="3936" userDrawn="1">
          <p15:clr>
            <a:srgbClr val="F26B43"/>
          </p15:clr>
        </p15:guide>
        <p15:guide id="37" pos="2560" userDrawn="1">
          <p15:clr>
            <a:srgbClr val="F26B43"/>
          </p15:clr>
        </p15:guide>
        <p15:guide id="40" pos="3768" userDrawn="1">
          <p15:clr>
            <a:srgbClr val="F26B43"/>
          </p15:clr>
        </p15:guide>
        <p15:guide id="48" orient="horz" pos="1152" userDrawn="1">
          <p15:clr>
            <a:srgbClr val="F26B43"/>
          </p15:clr>
        </p15:guide>
        <p15:guide id="49" orient="horz" pos="783" userDrawn="1">
          <p15:clr>
            <a:srgbClr val="F26B43"/>
          </p15:clr>
        </p15:guide>
        <p15:guide id="51" orient="horz" pos="2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11261723" cy="784226"/>
          </a:xfrm>
          <a:prstGeom prst="rect">
            <a:avLst/>
          </a:prstGeom>
        </p:spPr>
        <p:txBody>
          <a:bodyPr vert="horz" lIns="0" tIns="0" rIns="2286000" bIns="0" rtlCol="0" anchor="t" anchorCtr="0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MasterTextPlaceholder"/>
          <p:cNvSpPr>
            <a:spLocks noGrp="1"/>
          </p:cNvSpPr>
          <p:nvPr>
            <p:ph type="body" idx="1"/>
          </p:nvPr>
        </p:nvSpPr>
        <p:spPr>
          <a:xfrm>
            <a:off x="457200" y="1541417"/>
            <a:ext cx="11264900" cy="44672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519672"/>
            <a:ext cx="3474720" cy="9144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0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27675" y="6435725"/>
            <a:ext cx="306387" cy="20875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ath" hidden="1">
            <a:extLst>
              <a:ext uri="{FF2B5EF4-FFF2-40B4-BE49-F238E27FC236}">
                <a16:creationId xmlns:a16="http://schemas.microsoft.com/office/drawing/2014/main" id="{F9C5059E-AB21-79D2-2207-5DE44F25F6A8}"/>
              </a:ext>
            </a:extLst>
          </p:cNvPr>
          <p:cNvSpPr txBox="1">
            <a:spLocks/>
          </p:cNvSpPr>
          <p:nvPr userDrawn="1"/>
        </p:nvSpPr>
        <p:spPr>
          <a:xfrm>
            <a:off x="4205077" y="6519672"/>
            <a:ext cx="3474720" cy="9144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0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pPr lvl="6"/>
            <a:r>
              <a:rPr lang="en-US"/>
              <a:t>Path</a:t>
            </a:r>
          </a:p>
        </p:txBody>
      </p:sp>
      <p:sp>
        <p:nvSpPr>
          <p:cNvPr id="4" name="Watermark" hidden="1">
            <a:extLst>
              <a:ext uri="{FF2B5EF4-FFF2-40B4-BE49-F238E27FC236}">
                <a16:creationId xmlns:a16="http://schemas.microsoft.com/office/drawing/2014/main" id="{70D6D76E-E600-1191-190F-E545C1831DB0}"/>
              </a:ext>
            </a:extLst>
          </p:cNvPr>
          <p:cNvSpPr/>
          <p:nvPr userDrawn="1">
            <p:custDataLst>
              <p:tags r:id="rId9"/>
            </p:custDataLst>
          </p:nvPr>
        </p:nvSpPr>
        <p:spPr bwMode="auto">
          <a:xfrm rot="19671443">
            <a:off x="2648365" y="1957824"/>
            <a:ext cx="6895269" cy="294235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0" b="0" i="0">
                <a:solidFill>
                  <a:schemeClr val="bg1">
                    <a:lumMod val="8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86AEAC-B39A-8B92-C2E1-11CDBC93978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72580"/>
            <a:ext cx="1052513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8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Classified as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2023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4" r:id="rId3"/>
    <p:sldLayoutId id="2147483925" r:id="rId4"/>
    <p:sldLayoutId id="2147483927" r:id="rId5"/>
    <p:sldLayoutId id="2147483928" r:id="rId6"/>
    <p:sldLayoutId id="2147483930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rgbClr val="38363A"/>
          </a:solidFill>
          <a:latin typeface="+mj-lt"/>
          <a:ea typeface="Roboto Medium" panose="02000000000000000000" pitchFamily="2" charset="0"/>
          <a:cs typeface="Verdana" panose="020B060403050404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Tx/>
        <a:buNone/>
        <a:tabLst>
          <a:tab pos="280988" algn="l"/>
        </a:tabLst>
        <a:defRPr sz="1600" b="1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2286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3pPr>
      <a:lvl4pPr marL="457200" marR="0" indent="-2286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System Font Regular"/>
        <a:buChar char="–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4pPr>
      <a:lvl5pPr marL="6858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5pPr>
      <a:lvl6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‒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6pPr>
      <a:lvl7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7pPr>
      <a:lvl8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8pPr>
      <a:lvl9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9pPr>
    </p:bodyStyle>
    <p:other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Tx/>
        <a:buNone/>
        <a:tabLst>
          <a:tab pos="280988" algn="l"/>
        </a:tabLst>
        <a:defRPr sz="1600" b="1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2286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3pPr>
      <a:lvl4pPr marL="457200" marR="0" indent="-2286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System Font Regular"/>
        <a:buChar char="–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4pPr>
      <a:lvl5pPr marL="6858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5pPr>
      <a:lvl6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‒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6pPr>
      <a:lvl7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7pPr>
      <a:lvl8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8pPr>
      <a:lvl9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9pPr>
    </p:otherStyle>
  </p:txStyles>
  <p:extLst>
    <p:ext uri="{27BBF7A9-308A-43DC-89C8-2F10F3537804}">
      <p15:sldGuideLst xmlns:p15="http://schemas.microsoft.com/office/powerpoint/2012/main">
        <p15:guide id="2" pos="2708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10" pos="3840" userDrawn="1">
          <p15:clr>
            <a:srgbClr val="F26B43"/>
          </p15:clr>
        </p15:guide>
        <p15:guide id="12" pos="3912" userDrawn="1">
          <p15:clr>
            <a:srgbClr val="F26B43"/>
          </p15:clr>
        </p15:guide>
        <p15:guide id="13" pos="7389" userDrawn="1">
          <p15:clr>
            <a:srgbClr val="F26B43"/>
          </p15:clr>
        </p15:guide>
        <p15:guide id="15" pos="4976" userDrawn="1">
          <p15:clr>
            <a:srgbClr val="F26B43"/>
          </p15:clr>
        </p15:guide>
        <p15:guide id="16" pos="5118" userDrawn="1">
          <p15:clr>
            <a:srgbClr val="F26B43"/>
          </p15:clr>
        </p15:guide>
        <p15:guide id="23" orient="horz" pos="4200" userDrawn="1">
          <p15:clr>
            <a:srgbClr val="F26B43"/>
          </p15:clr>
        </p15:guide>
        <p15:guide id="31" orient="horz" pos="3785" userDrawn="1">
          <p15:clr>
            <a:srgbClr val="F26B43"/>
          </p15:clr>
        </p15:guide>
        <p15:guide id="32" orient="horz" pos="3936" userDrawn="1">
          <p15:clr>
            <a:srgbClr val="F26B43"/>
          </p15:clr>
        </p15:guide>
        <p15:guide id="37" pos="2560" userDrawn="1">
          <p15:clr>
            <a:srgbClr val="F26B43"/>
          </p15:clr>
        </p15:guide>
        <p15:guide id="40" pos="3768" userDrawn="1">
          <p15:clr>
            <a:srgbClr val="F26B43"/>
          </p15:clr>
        </p15:guide>
        <p15:guide id="48" orient="horz" pos="1152" userDrawn="1">
          <p15:clr>
            <a:srgbClr val="F26B43"/>
          </p15:clr>
        </p15:guide>
        <p15:guide id="49" orient="horz" pos="783" userDrawn="1">
          <p15:clr>
            <a:srgbClr val="F26B43"/>
          </p15:clr>
        </p15:guide>
        <p15:guide id="51" orient="horz" pos="28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11261723" cy="784226"/>
          </a:xfrm>
          <a:prstGeom prst="rect">
            <a:avLst/>
          </a:prstGeom>
        </p:spPr>
        <p:txBody>
          <a:bodyPr vert="horz" lIns="0" tIns="0" rIns="2286000" bIns="0" rtlCol="0" anchor="t" anchorCtr="0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MasterTextPlaceholder"/>
          <p:cNvSpPr>
            <a:spLocks noGrp="1"/>
          </p:cNvSpPr>
          <p:nvPr>
            <p:ph type="body" idx="1"/>
          </p:nvPr>
        </p:nvSpPr>
        <p:spPr>
          <a:xfrm>
            <a:off x="457200" y="1541417"/>
            <a:ext cx="11264900" cy="44672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519672"/>
            <a:ext cx="3474720" cy="9144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0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>
              <a:tabLst/>
              <a:defRPr sz="6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27675" y="6435725"/>
            <a:ext cx="306387" cy="20875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0" algn="r">
              <a:defRPr sz="900" b="0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ath" hidden="1">
            <a:extLst>
              <a:ext uri="{FF2B5EF4-FFF2-40B4-BE49-F238E27FC236}">
                <a16:creationId xmlns:a16="http://schemas.microsoft.com/office/drawing/2014/main" id="{F9C5059E-AB21-79D2-2207-5DE44F25F6A8}"/>
              </a:ext>
            </a:extLst>
          </p:cNvPr>
          <p:cNvSpPr txBox="1">
            <a:spLocks/>
          </p:cNvSpPr>
          <p:nvPr userDrawn="1"/>
        </p:nvSpPr>
        <p:spPr>
          <a:xfrm>
            <a:off x="4205077" y="6519672"/>
            <a:ext cx="3474720" cy="9144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0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6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pPr lvl="6"/>
            <a:r>
              <a:rPr lang="en-US"/>
              <a:t>Path</a:t>
            </a:r>
          </a:p>
        </p:txBody>
      </p:sp>
      <p:sp>
        <p:nvSpPr>
          <p:cNvPr id="4" name="Watermark" hidden="1">
            <a:extLst>
              <a:ext uri="{FF2B5EF4-FFF2-40B4-BE49-F238E27FC236}">
                <a16:creationId xmlns:a16="http://schemas.microsoft.com/office/drawing/2014/main" id="{70D6D76E-E600-1191-190F-E545C1831DB0}"/>
              </a:ext>
            </a:extLst>
          </p:cNvPr>
          <p:cNvSpPr/>
          <p:nvPr userDrawn="1">
            <p:custDataLst>
              <p:tags r:id="rId18"/>
            </p:custDataLst>
          </p:nvPr>
        </p:nvSpPr>
        <p:spPr bwMode="auto">
          <a:xfrm rot="19671443">
            <a:off x="2648365" y="1957824"/>
            <a:ext cx="6895269" cy="294235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0" b="0" i="0">
                <a:solidFill>
                  <a:schemeClr val="bg1">
                    <a:lumMod val="85000"/>
                  </a:schemeClr>
                </a:solidFill>
                <a:latin typeface="+mn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28CC12-0B3B-9687-4F80-853DECC88FB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72580"/>
            <a:ext cx="1052513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8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Classified as Confidential</a:t>
            </a:r>
          </a:p>
        </p:txBody>
      </p:sp>
    </p:spTree>
    <p:extLst>
      <p:ext uri="{BB962C8B-B14F-4D97-AF65-F5344CB8AC3E}">
        <p14:creationId xmlns:p14="http://schemas.microsoft.com/office/powerpoint/2010/main" val="111860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3967" r:id="rId12"/>
    <p:sldLayoutId id="2147483968" r:id="rId13"/>
    <p:sldLayoutId id="2147483969" r:id="rId14"/>
    <p:sldLayoutId id="2147483970" r:id="rId15"/>
    <p:sldLayoutId id="2147483971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tx1"/>
          </a:solidFill>
          <a:latin typeface="+mj-lt"/>
          <a:ea typeface="Roboto Medium" panose="02000000000000000000" pitchFamily="2" charset="0"/>
          <a:cs typeface="Verdana" panose="020B060403050404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Tx/>
        <a:buNone/>
        <a:tabLst>
          <a:tab pos="280988" algn="l"/>
        </a:tabLst>
        <a:defRPr sz="1600" b="1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2286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3pPr>
      <a:lvl4pPr marL="457200" marR="0" indent="-2286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System Font Regular"/>
        <a:buChar char="–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4pPr>
      <a:lvl5pPr marL="6858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5pPr>
      <a:lvl6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‒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6pPr>
      <a:lvl7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7pPr>
      <a:lvl8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8pPr>
      <a:lvl9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9pPr>
    </p:bodyStyle>
    <p:other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Tx/>
        <a:buNone/>
        <a:tabLst>
          <a:tab pos="280988" algn="l"/>
        </a:tabLst>
        <a:defRPr sz="1600" b="1" i="0" kern="1200">
          <a:solidFill>
            <a:schemeClr val="accent1"/>
          </a:solidFill>
          <a:latin typeface="Arial" panose="020B0604020202020204" pitchFamily="34" charset="0"/>
          <a:ea typeface="Roboto" panose="02000000000000000000" pitchFamily="2" charset="0"/>
          <a:cs typeface="Arial" panose="020B0604020202020204" pitchFamily="34" charset="0"/>
        </a:defRPr>
      </a:lvl2pPr>
      <a:lvl3pPr marL="2286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3pPr>
      <a:lvl4pPr marL="457200" marR="0" indent="-2286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System Font Regular"/>
        <a:buChar char="–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4pPr>
      <a:lvl5pPr marL="685800" indent="-228600" algn="l" defTabSz="292608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5pPr>
      <a:lvl6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Arial" panose="020B0604020202020204" pitchFamily="34" charset="0"/>
        <a:buChar char="‒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6pPr>
      <a:lvl7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6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7pPr>
      <a:lvl8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4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8pPr>
      <a:lvl9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+mj-lt"/>
        <a:buAutoNum type="arabicPeriod"/>
        <a:tabLst/>
        <a:defRPr sz="1200" b="0" i="0" kern="1200">
          <a:solidFill>
            <a:schemeClr val="tx1"/>
          </a:solidFill>
          <a:latin typeface="+mn-lt"/>
          <a:ea typeface="Roboto" panose="02000000000000000000" pitchFamily="2" charset="0"/>
          <a:cs typeface="Times New Roman" panose="02020603050405020304" pitchFamily="18" charset="0"/>
        </a:defRPr>
      </a:lvl9pPr>
    </p:otherStyle>
  </p:txStyles>
  <p:extLst>
    <p:ext uri="{27BBF7A9-308A-43DC-89C8-2F10F3537804}">
      <p15:sldGuideLst xmlns:p15="http://schemas.microsoft.com/office/powerpoint/2012/main">
        <p15:guide id="2" pos="2708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10" pos="3840" userDrawn="1">
          <p15:clr>
            <a:srgbClr val="F26B43"/>
          </p15:clr>
        </p15:guide>
        <p15:guide id="12" pos="3912" userDrawn="1">
          <p15:clr>
            <a:srgbClr val="F26B43"/>
          </p15:clr>
        </p15:guide>
        <p15:guide id="13" pos="7389" userDrawn="1">
          <p15:clr>
            <a:srgbClr val="F26B43"/>
          </p15:clr>
        </p15:guide>
        <p15:guide id="15" pos="4976" userDrawn="1">
          <p15:clr>
            <a:srgbClr val="F26B43"/>
          </p15:clr>
        </p15:guide>
        <p15:guide id="16" pos="5118" userDrawn="1">
          <p15:clr>
            <a:srgbClr val="F26B43"/>
          </p15:clr>
        </p15:guide>
        <p15:guide id="23" orient="horz" pos="4200" userDrawn="1">
          <p15:clr>
            <a:srgbClr val="F26B43"/>
          </p15:clr>
        </p15:guide>
        <p15:guide id="31" orient="horz" pos="3785" userDrawn="1">
          <p15:clr>
            <a:srgbClr val="F26B43"/>
          </p15:clr>
        </p15:guide>
        <p15:guide id="32" orient="horz" pos="3936" userDrawn="1">
          <p15:clr>
            <a:srgbClr val="F26B43"/>
          </p15:clr>
        </p15:guide>
        <p15:guide id="37" pos="2560" userDrawn="1">
          <p15:clr>
            <a:srgbClr val="F26B43"/>
          </p15:clr>
        </p15:guide>
        <p15:guide id="40" pos="3768" userDrawn="1">
          <p15:clr>
            <a:srgbClr val="F26B43"/>
          </p15:clr>
        </p15:guide>
        <p15:guide id="48" orient="horz" pos="1152" userDrawn="1">
          <p15:clr>
            <a:srgbClr val="F26B43"/>
          </p15:clr>
        </p15:guide>
        <p15:guide id="49" orient="horz" pos="783" userDrawn="1">
          <p15:clr>
            <a:srgbClr val="F26B43"/>
          </p15:clr>
        </p15:guide>
        <p15:guide id="51" orient="horz" pos="2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5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6F560-5780-0C1F-8349-20E9A8787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1158E92-016F-D4C6-91E7-30590A6F9E44}"/>
              </a:ext>
            </a:extLst>
          </p:cNvPr>
          <p:cNvSpPr/>
          <p:nvPr/>
        </p:nvSpPr>
        <p:spPr bwMode="auto">
          <a:xfrm>
            <a:off x="0" y="0"/>
            <a:ext cx="12192000" cy="627017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6A55-9C97-9790-71A8-38BC2E0556C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405BA-F9A6-337A-6D8C-3CBA6D6266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280899-73FB-7FB3-8EC6-5B8D93CEC17F}"/>
              </a:ext>
            </a:extLst>
          </p:cNvPr>
          <p:cNvSpPr txBox="1"/>
          <p:nvPr/>
        </p:nvSpPr>
        <p:spPr>
          <a:xfrm>
            <a:off x="1455578" y="1180764"/>
            <a:ext cx="8537510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In our industry, we are very good at generating scenarios.</a:t>
            </a:r>
          </a:p>
          <a:p>
            <a:pPr algn="ctr"/>
            <a:endParaRPr lang="en-GB" sz="4400" dirty="0">
              <a:solidFill>
                <a:schemeClr val="bg1"/>
              </a:solidFill>
            </a:endParaRPr>
          </a:p>
          <a:p>
            <a:pPr algn="ctr"/>
            <a:r>
              <a:rPr lang="en-GB" sz="4400" dirty="0">
                <a:solidFill>
                  <a:schemeClr val="bg1"/>
                </a:solidFill>
              </a:rPr>
              <a:t>We are less good at generating decisions from them.</a:t>
            </a:r>
          </a:p>
        </p:txBody>
      </p:sp>
    </p:spTree>
    <p:extLst>
      <p:ext uri="{BB962C8B-B14F-4D97-AF65-F5344CB8AC3E}">
        <p14:creationId xmlns:p14="http://schemas.microsoft.com/office/powerpoint/2010/main" val="1593296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4A5A2-362D-3863-5EB9-11468BDE1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A610AC-A00F-3130-C3AD-984F250403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B9A1D-8F56-F99F-4BAD-BCF866337B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25AA092-7ABD-4AC3-BB0E-D7B6620E8DAC}"/>
              </a:ext>
            </a:extLst>
          </p:cNvPr>
          <p:cNvSpPr/>
          <p:nvPr/>
        </p:nvSpPr>
        <p:spPr bwMode="auto">
          <a:xfrm>
            <a:off x="7352908" y="2146057"/>
            <a:ext cx="4142336" cy="3279491"/>
          </a:xfrm>
          <a:prstGeom prst="rect">
            <a:avLst/>
          </a:prstGeom>
          <a:solidFill>
            <a:srgbClr val="FFFFFF">
              <a:lumMod val="85000"/>
            </a:srgbClr>
          </a:solidFill>
          <a:ln w="38100">
            <a:noFill/>
          </a:ln>
          <a:effectLst/>
        </p:spPr>
        <p:txBody>
          <a:bodyPr rot="0" spcFirstLastPara="0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39F6B-C60A-45A4-9247-E23281F8369D}"/>
              </a:ext>
            </a:extLst>
          </p:cNvPr>
          <p:cNvSpPr/>
          <p:nvPr/>
        </p:nvSpPr>
        <p:spPr bwMode="auto">
          <a:xfrm>
            <a:off x="7067271" y="1866724"/>
            <a:ext cx="4144755" cy="3273774"/>
          </a:xfrm>
          <a:prstGeom prst="rect">
            <a:avLst/>
          </a:prstGeom>
          <a:solidFill>
            <a:srgbClr val="F6517F">
              <a:lumMod val="40000"/>
              <a:lumOff val="60000"/>
            </a:srgbClr>
          </a:solidFill>
          <a:ln w="19050">
            <a:noFill/>
          </a:ln>
          <a:effectLst/>
        </p:spPr>
        <p:txBody>
          <a:bodyPr rot="0" spcFirstLastPara="0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00D491B-E9DC-4E43-A760-54292E64837B}"/>
              </a:ext>
            </a:extLst>
          </p:cNvPr>
          <p:cNvSpPr/>
          <p:nvPr/>
        </p:nvSpPr>
        <p:spPr bwMode="auto">
          <a:xfrm>
            <a:off x="6779270" y="1576269"/>
            <a:ext cx="4147857" cy="3273774"/>
          </a:xfrm>
          <a:prstGeom prst="rect">
            <a:avLst/>
          </a:prstGeom>
          <a:solidFill>
            <a:srgbClr val="F6517F">
              <a:lumMod val="60000"/>
              <a:lumOff val="40000"/>
            </a:srgbClr>
          </a:solidFill>
          <a:ln w="19050">
            <a:noFill/>
          </a:ln>
          <a:effectLst/>
        </p:spPr>
        <p:txBody>
          <a:bodyPr rot="0" spcFirstLastPara="0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9D6DBB9-3BE8-482D-B36A-AF600897E1C2}"/>
              </a:ext>
            </a:extLst>
          </p:cNvPr>
          <p:cNvSpPr/>
          <p:nvPr/>
        </p:nvSpPr>
        <p:spPr bwMode="auto">
          <a:xfrm>
            <a:off x="6494943" y="1293065"/>
            <a:ext cx="4147857" cy="3267800"/>
          </a:xfrm>
          <a:prstGeom prst="rect">
            <a:avLst/>
          </a:prstGeom>
          <a:solidFill>
            <a:srgbClr val="7F35B2">
              <a:lumMod val="40000"/>
              <a:lumOff val="60000"/>
            </a:srgbClr>
          </a:solidFill>
          <a:ln w="19050">
            <a:noFill/>
          </a:ln>
          <a:effectLst/>
        </p:spPr>
        <p:txBody>
          <a:bodyPr rot="0" spcFirstLastPara="0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71A68E4-59B0-4970-ADBF-5BE82C4CA672}"/>
              </a:ext>
            </a:extLst>
          </p:cNvPr>
          <p:cNvSpPr/>
          <p:nvPr/>
        </p:nvSpPr>
        <p:spPr bwMode="auto">
          <a:xfrm>
            <a:off x="6208678" y="1016815"/>
            <a:ext cx="4147857" cy="3261255"/>
          </a:xfrm>
          <a:prstGeom prst="rect">
            <a:avLst/>
          </a:prstGeom>
          <a:solidFill>
            <a:srgbClr val="7F35B2">
              <a:lumMod val="60000"/>
              <a:lumOff val="40000"/>
            </a:srgbClr>
          </a:solidFill>
          <a:ln w="19050">
            <a:noFill/>
          </a:ln>
          <a:effectLst/>
        </p:spPr>
        <p:txBody>
          <a:bodyPr rot="0" spcFirstLastPara="0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1BEBDA1-C431-449C-9574-464062FF62D6}"/>
              </a:ext>
            </a:extLst>
          </p:cNvPr>
          <p:cNvGrpSpPr/>
          <p:nvPr/>
        </p:nvGrpSpPr>
        <p:grpSpPr>
          <a:xfrm>
            <a:off x="5920678" y="678260"/>
            <a:ext cx="4141694" cy="4003950"/>
            <a:chOff x="985278" y="1699704"/>
            <a:chExt cx="4141694" cy="4003950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D5CCEA3-73C3-4D2A-9CAD-2EBFBE868A38}"/>
                </a:ext>
              </a:extLst>
            </p:cNvPr>
            <p:cNvSpPr/>
            <p:nvPr/>
          </p:nvSpPr>
          <p:spPr bwMode="auto">
            <a:xfrm>
              <a:off x="985278" y="1699704"/>
              <a:ext cx="4141694" cy="3317016"/>
            </a:xfrm>
            <a:prstGeom prst="rect">
              <a:avLst/>
            </a:prstGeom>
            <a:solidFill>
              <a:srgbClr val="FFFFFF"/>
            </a:solidFill>
            <a:ln w="50800">
              <a:noFill/>
            </a:ln>
            <a:effectLst/>
          </p:spPr>
          <p:txBody>
            <a:bodyPr rot="0" spcFirstLastPara="0" vert="horz" wrap="square" lIns="182880" tIns="0" rIns="18288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D0DD819-C3AC-4467-929D-4185FDD80048}"/>
                </a:ext>
              </a:extLst>
            </p:cNvPr>
            <p:cNvSpPr/>
            <p:nvPr/>
          </p:nvSpPr>
          <p:spPr bwMode="auto">
            <a:xfrm>
              <a:off x="985278" y="1699704"/>
              <a:ext cx="4141694" cy="3317016"/>
            </a:xfrm>
            <a:prstGeom prst="rect">
              <a:avLst/>
            </a:prstGeom>
            <a:solidFill>
              <a:srgbClr val="7F35B2">
                <a:lumMod val="20000"/>
                <a:lumOff val="80000"/>
                <a:alpha val="30000"/>
              </a:srgbClr>
            </a:solidFill>
            <a:ln w="6350">
              <a:solidFill>
                <a:schemeClr val="tx1"/>
              </a:solidFill>
            </a:ln>
            <a:effectLst/>
          </p:spPr>
          <p:txBody>
            <a:bodyPr rot="0" spcFirstLastPara="0" vert="horz" wrap="square" lIns="182880" tIns="0" rIns="18288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pic>
          <p:nvPicPr>
            <p:cNvPr id="40" name="Graphic 33" descr="A city block with various buildings, skyscrapers and trees">
              <a:extLst>
                <a:ext uri="{FF2B5EF4-FFF2-40B4-BE49-F238E27FC236}">
                  <a16:creationId xmlns:a16="http://schemas.microsoft.com/office/drawing/2014/main" id="{FC3D5741-5392-46F6-B830-B6CEA0AB9663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1607306" y="2756116"/>
              <a:ext cx="3378646" cy="2947538"/>
            </a:xfrm>
            <a:prstGeom prst="rect">
              <a:avLst/>
            </a:prstGeom>
          </p:spPr>
        </p:pic>
        <p:pic>
          <p:nvPicPr>
            <p:cNvPr id="41" name="Graphic 37" descr="Windy outline">
              <a:extLst>
                <a:ext uri="{FF2B5EF4-FFF2-40B4-BE49-F238E27FC236}">
                  <a16:creationId xmlns:a16="http://schemas.microsoft.com/office/drawing/2014/main" id="{9DF4703C-D9C8-40F3-9585-9AF58896A37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84199" y="2473322"/>
              <a:ext cx="797027" cy="797027"/>
            </a:xfrm>
            <a:prstGeom prst="rect">
              <a:avLst/>
            </a:prstGeom>
          </p:spPr>
        </p:pic>
        <p:pic>
          <p:nvPicPr>
            <p:cNvPr id="42" name="Graphic 38" descr="A cloud with raindrops">
              <a:extLst>
                <a:ext uri="{FF2B5EF4-FFF2-40B4-BE49-F238E27FC236}">
                  <a16:creationId xmlns:a16="http://schemas.microsoft.com/office/drawing/2014/main" id="{D0B37933-D975-4A02-B1E0-FF7BA289C62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158944" y="2080593"/>
              <a:ext cx="1144011" cy="1144011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17B510F-1AD0-457E-A3A0-5F462BF0E43E}"/>
                </a:ext>
              </a:extLst>
            </p:cNvPr>
            <p:cNvSpPr txBox="1"/>
            <p:nvPr/>
          </p:nvSpPr>
          <p:spPr>
            <a:xfrm>
              <a:off x="1273278" y="1855681"/>
              <a:ext cx="271114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Catastrophe Model</a:t>
              </a:r>
            </a:p>
          </p:txBody>
        </p:sp>
      </p:grpSp>
      <p:sp>
        <p:nvSpPr>
          <p:cNvPr id="33" name="TextBox 18">
            <a:extLst>
              <a:ext uri="{FF2B5EF4-FFF2-40B4-BE49-F238E27FC236}">
                <a16:creationId xmlns:a16="http://schemas.microsoft.com/office/drawing/2014/main" id="{B7A6A9AF-9F60-4298-98F2-36F0E6CDAF89}"/>
              </a:ext>
            </a:extLst>
          </p:cNvPr>
          <p:cNvSpPr txBox="1"/>
          <p:nvPr/>
        </p:nvSpPr>
        <p:spPr>
          <a:xfrm>
            <a:off x="6270218" y="3973760"/>
            <a:ext cx="202309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Emission Pathways</a:t>
            </a:r>
          </a:p>
        </p:txBody>
      </p:sp>
      <p:sp>
        <p:nvSpPr>
          <p:cNvPr id="34" name="TextBox 28">
            <a:extLst>
              <a:ext uri="{FF2B5EF4-FFF2-40B4-BE49-F238E27FC236}">
                <a16:creationId xmlns:a16="http://schemas.microsoft.com/office/drawing/2014/main" id="{75642E4B-AD8F-40FB-889C-3B293AB6DC65}"/>
              </a:ext>
            </a:extLst>
          </p:cNvPr>
          <p:cNvSpPr txBox="1"/>
          <p:nvPr/>
        </p:nvSpPr>
        <p:spPr>
          <a:xfrm>
            <a:off x="6563733" y="4258524"/>
            <a:ext cx="174045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Climate Models</a:t>
            </a:r>
          </a:p>
        </p:txBody>
      </p:sp>
      <p:sp>
        <p:nvSpPr>
          <p:cNvPr id="35" name="TextBox 30">
            <a:extLst>
              <a:ext uri="{FF2B5EF4-FFF2-40B4-BE49-F238E27FC236}">
                <a16:creationId xmlns:a16="http://schemas.microsoft.com/office/drawing/2014/main" id="{DAE1336E-E084-4E12-9AEA-1576FF54E2D2}"/>
              </a:ext>
            </a:extLst>
          </p:cNvPr>
          <p:cNvSpPr txBox="1"/>
          <p:nvPr/>
        </p:nvSpPr>
        <p:spPr>
          <a:xfrm>
            <a:off x="6842191" y="4533032"/>
            <a:ext cx="192621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Downscaling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02D185-E906-4431-A41C-C86FE95AC969}"/>
              </a:ext>
            </a:extLst>
          </p:cNvPr>
          <p:cNvSpPr txBox="1"/>
          <p:nvPr/>
        </p:nvSpPr>
        <p:spPr>
          <a:xfrm>
            <a:off x="7132690" y="4825302"/>
            <a:ext cx="192621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Impacts Modelling</a:t>
            </a:r>
          </a:p>
        </p:txBody>
      </p:sp>
      <p:sp>
        <p:nvSpPr>
          <p:cNvPr id="37" name="TextBox 40">
            <a:extLst>
              <a:ext uri="{FF2B5EF4-FFF2-40B4-BE49-F238E27FC236}">
                <a16:creationId xmlns:a16="http://schemas.microsoft.com/office/drawing/2014/main" id="{7C19D517-D1F9-4032-87F1-DBF02409E738}"/>
              </a:ext>
            </a:extLst>
          </p:cNvPr>
          <p:cNvSpPr txBox="1"/>
          <p:nvPr/>
        </p:nvSpPr>
        <p:spPr>
          <a:xfrm>
            <a:off x="7421596" y="5117030"/>
            <a:ext cx="4560063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Non-Hazard Factors (e.g. Adaption)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113479C-4923-8637-B31C-C8D162371225}"/>
              </a:ext>
            </a:extLst>
          </p:cNvPr>
          <p:cNvSpPr/>
          <p:nvPr/>
        </p:nvSpPr>
        <p:spPr bwMode="auto">
          <a:xfrm>
            <a:off x="0" y="0"/>
            <a:ext cx="5462254" cy="627017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6" name="Title 6">
            <a:extLst>
              <a:ext uri="{FF2B5EF4-FFF2-40B4-BE49-F238E27FC236}">
                <a16:creationId xmlns:a16="http://schemas.microsoft.com/office/drawing/2014/main" id="{7622CB55-6D12-6E28-EFC8-9F6522583DCE}"/>
              </a:ext>
            </a:extLst>
          </p:cNvPr>
          <p:cNvSpPr>
            <a:spLocks noGrp="1"/>
          </p:cNvSpPr>
          <p:nvPr/>
        </p:nvSpPr>
        <p:spPr>
          <a:xfrm>
            <a:off x="647923" y="615821"/>
            <a:ext cx="3939298" cy="39421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>
                <a:solidFill>
                  <a:schemeClr val="tx1"/>
                </a:solidFill>
                <a:latin typeface="+mj-lt"/>
                <a:ea typeface="Roboto Medium" panose="02000000000000000000" pitchFamily="2" charset="0"/>
                <a:cs typeface="Verdana" panose="020B0604030504040204" pitchFamily="34" charset="0"/>
              </a:defRPr>
            </a:lvl1pPr>
          </a:lstStyle>
          <a:p>
            <a:r>
              <a:rPr lang="en-GB" dirty="0">
                <a:latin typeface="+mn-lt"/>
              </a:rPr>
              <a:t>Exploratory scenarios often come with multiple levels of expert judgement.</a:t>
            </a:r>
          </a:p>
          <a:p>
            <a:endParaRPr lang="en-GB" dirty="0">
              <a:latin typeface="+mn-lt"/>
            </a:endParaRPr>
          </a:p>
          <a:p>
            <a:r>
              <a:rPr lang="en-GB" dirty="0">
                <a:latin typeface="+mn-lt"/>
              </a:rPr>
              <a:t>This can make business decision-making difficult.</a:t>
            </a:r>
          </a:p>
        </p:txBody>
      </p:sp>
    </p:spTree>
    <p:extLst>
      <p:ext uri="{BB962C8B-B14F-4D97-AF65-F5344CB8AC3E}">
        <p14:creationId xmlns:p14="http://schemas.microsoft.com/office/powerpoint/2010/main" val="1290664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C2D9A-A4BE-AF72-5508-B82DCC5C7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077061-86C5-C64F-0E38-BB4654CE83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3A8F3-BB45-3C5D-ED18-72B67507D3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E1F26F7-971F-40A6-FB45-306F1366B9AB}"/>
              </a:ext>
            </a:extLst>
          </p:cNvPr>
          <p:cNvSpPr/>
          <p:nvPr/>
        </p:nvSpPr>
        <p:spPr bwMode="auto">
          <a:xfrm>
            <a:off x="0" y="0"/>
            <a:ext cx="5462254" cy="627017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6" name="Title 6">
            <a:extLst>
              <a:ext uri="{FF2B5EF4-FFF2-40B4-BE49-F238E27FC236}">
                <a16:creationId xmlns:a16="http://schemas.microsoft.com/office/drawing/2014/main" id="{EFB5E16E-34E5-AA90-EBFD-2773124B64EB}"/>
              </a:ext>
            </a:extLst>
          </p:cNvPr>
          <p:cNvSpPr>
            <a:spLocks noGrp="1"/>
          </p:cNvSpPr>
          <p:nvPr/>
        </p:nvSpPr>
        <p:spPr>
          <a:xfrm>
            <a:off x="647923" y="615821"/>
            <a:ext cx="3939298" cy="39421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>
                <a:solidFill>
                  <a:schemeClr val="tx1"/>
                </a:solidFill>
                <a:latin typeface="+mj-lt"/>
                <a:ea typeface="Roboto Medium" panose="02000000000000000000" pitchFamily="2" charset="0"/>
                <a:cs typeface="Verdana" panose="020B0604030504040204" pitchFamily="34" charset="0"/>
              </a:defRPr>
            </a:lvl1pPr>
          </a:lstStyle>
          <a:p>
            <a:r>
              <a:rPr lang="en-GB" dirty="0">
                <a:latin typeface="+mn-lt"/>
              </a:rPr>
              <a:t>Normative scenarios offer an alternative that is built around your key business metrics </a:t>
            </a:r>
          </a:p>
          <a:p>
            <a:endParaRPr lang="en-GB" dirty="0">
              <a:latin typeface="+mn-lt"/>
            </a:endParaRPr>
          </a:p>
          <a:p>
            <a:r>
              <a:rPr lang="en-GB" dirty="0">
                <a:latin typeface="+mn-lt"/>
              </a:rPr>
              <a:t>(e.g. AAL, Capital, Growth)</a:t>
            </a:r>
          </a:p>
          <a:p>
            <a:endParaRPr lang="en-GB" dirty="0">
              <a:latin typeface="+mn-lt"/>
            </a:endParaRPr>
          </a:p>
        </p:txBody>
      </p:sp>
      <p:pic>
        <p:nvPicPr>
          <p:cNvPr id="2" name="table">
            <a:extLst>
              <a:ext uri="{FF2B5EF4-FFF2-40B4-BE49-F238E27FC236}">
                <a16:creationId xmlns:a16="http://schemas.microsoft.com/office/drawing/2014/main" id="{286AFEF4-3DF3-B66D-DEE5-09D8DAFDF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0177" y="767443"/>
            <a:ext cx="5307467" cy="127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518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302E7-C9CC-5076-6E1F-BE1F26895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6B12DF-40A3-B06F-A5BD-123B5348034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508485-25E3-FDBE-5256-5A0CD44EA7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B71BB19-24FD-F584-0AA5-9E5392E7F2E3}"/>
              </a:ext>
            </a:extLst>
          </p:cNvPr>
          <p:cNvSpPr/>
          <p:nvPr/>
        </p:nvSpPr>
        <p:spPr bwMode="auto">
          <a:xfrm>
            <a:off x="0" y="0"/>
            <a:ext cx="5462254" cy="627017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6" name="Title 6">
            <a:extLst>
              <a:ext uri="{FF2B5EF4-FFF2-40B4-BE49-F238E27FC236}">
                <a16:creationId xmlns:a16="http://schemas.microsoft.com/office/drawing/2014/main" id="{743DABED-ADB6-5E4F-E19B-5D34136B7AB1}"/>
              </a:ext>
            </a:extLst>
          </p:cNvPr>
          <p:cNvSpPr>
            <a:spLocks noGrp="1"/>
          </p:cNvSpPr>
          <p:nvPr/>
        </p:nvSpPr>
        <p:spPr>
          <a:xfrm>
            <a:off x="647923" y="615821"/>
            <a:ext cx="3939298" cy="39421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>
                <a:solidFill>
                  <a:schemeClr val="tx1"/>
                </a:solidFill>
                <a:latin typeface="+mj-lt"/>
                <a:ea typeface="Roboto Medium" panose="02000000000000000000" pitchFamily="2" charset="0"/>
                <a:cs typeface="Verdana" panose="020B0604030504040204" pitchFamily="34" charset="0"/>
              </a:defRPr>
            </a:lvl1pPr>
          </a:lstStyle>
          <a:p>
            <a:r>
              <a:rPr lang="en-GB" dirty="0">
                <a:latin typeface="+mn-lt"/>
              </a:rPr>
              <a:t>Normative scenarios offer an alternative that is built around your key business metrics </a:t>
            </a:r>
          </a:p>
          <a:p>
            <a:endParaRPr lang="en-GB" dirty="0">
              <a:latin typeface="+mn-lt"/>
            </a:endParaRPr>
          </a:p>
          <a:p>
            <a:r>
              <a:rPr lang="en-GB" dirty="0">
                <a:latin typeface="+mn-lt"/>
              </a:rPr>
              <a:t>(e.g. AAL, Capital, Growth)</a:t>
            </a:r>
          </a:p>
          <a:p>
            <a:endParaRPr lang="en-GB" dirty="0">
              <a:latin typeface="+mn-lt"/>
            </a:endParaRPr>
          </a:p>
        </p:txBody>
      </p:sp>
      <p:pic>
        <p:nvPicPr>
          <p:cNvPr id="2" name="table">
            <a:extLst>
              <a:ext uri="{FF2B5EF4-FFF2-40B4-BE49-F238E27FC236}">
                <a16:creationId xmlns:a16="http://schemas.microsoft.com/office/drawing/2014/main" id="{82986A52-7B7D-9FF0-1AEA-4102661AE6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0177" y="767443"/>
            <a:ext cx="5307467" cy="1273629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F5A9D07-02B1-10C8-D389-B189F88FCB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4696589"/>
              </p:ext>
            </p:extLst>
          </p:nvPr>
        </p:nvGraphicFramePr>
        <p:xfrm>
          <a:off x="6428529" y="2394453"/>
          <a:ext cx="4348329" cy="3696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79493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0C357-82EC-6A07-7D47-7FE8D1339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DFAB2B-4F6B-FA44-BC1F-0CF92ECF3D3B}"/>
              </a:ext>
            </a:extLst>
          </p:cNvPr>
          <p:cNvSpPr/>
          <p:nvPr/>
        </p:nvSpPr>
        <p:spPr bwMode="auto">
          <a:xfrm>
            <a:off x="0" y="0"/>
            <a:ext cx="12192000" cy="627017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82880" tIns="0" rIns="18288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600" b="0" i="0">
              <a:solidFill>
                <a:schemeClr val="bg1"/>
              </a:solidFill>
              <a:latin typeface="+mn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43CABD-6CC5-BA71-9A3E-32FC1840ECC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2FFBC-6888-2C84-368B-28F9989D54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© 2025 Willis Re. Proprietary and confidential. For Willis Re and Willis Re client use only.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C51E2D8C-A970-40D8-90C2-DA4AE2CD3DE6}"/>
              </a:ext>
            </a:extLst>
          </p:cNvPr>
          <p:cNvSpPr txBox="1"/>
          <p:nvPr/>
        </p:nvSpPr>
        <p:spPr>
          <a:xfrm>
            <a:off x="1705065" y="1529135"/>
            <a:ext cx="878186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i="1" dirty="0">
                <a:solidFill>
                  <a:schemeClr val="bg1"/>
                </a:solidFill>
              </a:rPr>
              <a:t>“Where we rely more on expert judgement, it is likely that models with not-too-much complexity will be the most intuitive and informative, and reflect their own limitations most clearly”</a:t>
            </a: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3640CAD2-2A95-44B7-AE50-38CC5546C9DC}"/>
              </a:ext>
            </a:extLst>
          </p:cNvPr>
          <p:cNvSpPr txBox="1"/>
          <p:nvPr/>
        </p:nvSpPr>
        <p:spPr>
          <a:xfrm>
            <a:off x="1705065" y="4071250"/>
            <a:ext cx="762870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solidFill>
                  <a:schemeClr val="bg1"/>
                </a:solidFill>
              </a:rPr>
              <a:t>Thompson and Smith (2019), Escape from model-land, Economics: The Open-Access, 13 (2019-40): 1–15. </a:t>
            </a:r>
          </a:p>
        </p:txBody>
      </p:sp>
    </p:spTree>
    <p:extLst>
      <p:ext uri="{BB962C8B-B14F-4D97-AF65-F5344CB8AC3E}">
        <p14:creationId xmlns:p14="http://schemas.microsoft.com/office/powerpoint/2010/main" val="3018454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DF77A-E80F-47DE-B297-994C76A25AA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72B2881-6A98-401F-AC37-42F6F1BF7B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6"/>
            <a:r>
              <a:rPr lang="en-GB"/>
              <a:t>© 2023 WTW. Proprietary and confidential. For WTW and WTW client use only. 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1C23E2-8CD1-464B-85A1-81108B4DBC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69" y="1895027"/>
            <a:ext cx="3856925" cy="3191549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BFD9E83E-6B6D-49FA-985D-B62355B390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4288591"/>
              </p:ext>
            </p:extLst>
          </p:nvPr>
        </p:nvGraphicFramePr>
        <p:xfrm>
          <a:off x="7105129" y="2122039"/>
          <a:ext cx="3713616" cy="3107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908168-11EB-48AC-B6DC-8F65C7D534BA}"/>
              </a:ext>
            </a:extLst>
          </p:cNvPr>
          <p:cNvCxnSpPr>
            <a:cxnSpLocks/>
          </p:cNvCxnSpPr>
          <p:nvPr/>
        </p:nvCxnSpPr>
        <p:spPr>
          <a:xfrm>
            <a:off x="7840641" y="3071750"/>
            <a:ext cx="1764322" cy="0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29F378D-7277-4C09-A0EF-799645405DF2}"/>
              </a:ext>
            </a:extLst>
          </p:cNvPr>
          <p:cNvCxnSpPr>
            <a:cxnSpLocks/>
          </p:cNvCxnSpPr>
          <p:nvPr/>
        </p:nvCxnSpPr>
        <p:spPr>
          <a:xfrm>
            <a:off x="9604963" y="3071750"/>
            <a:ext cx="0" cy="1417471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730239B-B06A-7B77-13A4-C3C8E326DFB3}"/>
              </a:ext>
            </a:extLst>
          </p:cNvPr>
          <p:cNvSpPr txBox="1"/>
          <p:nvPr/>
        </p:nvSpPr>
        <p:spPr>
          <a:xfrm>
            <a:off x="5594402" y="3317315"/>
            <a:ext cx="7767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/>
              <a:t>Vs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24534FA-6422-08CA-5349-44DFA17F7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Business decision-making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02546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PREFIX" val="SA_"/>
  <p:tag name="SA_WATERMARK" val="SA_WATERMARK"/>
  <p:tag name="SA_CREATEDATE" val="27 June 2022"/>
  <p:tag name="SA_TEMPLATENAME" val="wtw_ppt_16x9_template with in-situ_slides_06092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A_WATERMARK" val="SA_WATERMARK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A_WATERMARK" val="SA_WATERMAR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A_WATERMARK" val="SA_WATERMARK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A_SHORTNAME" val="General"/>
  <p:tag name="SA_DIALOGNAME" val="One-column content"/>
</p:tagLst>
</file>

<file path=ppt/theme/theme1.xml><?xml version="1.0" encoding="utf-8"?>
<a:theme xmlns:a="http://schemas.openxmlformats.org/drawingml/2006/main" name="willis re template - dark">
  <a:themeElements>
    <a:clrScheme name="Willis Re">
      <a:dk1>
        <a:srgbClr val="38363A"/>
      </a:dk1>
      <a:lt1>
        <a:srgbClr val="FFFFFF"/>
      </a:lt1>
      <a:dk2>
        <a:srgbClr val="38363A"/>
      </a:dk2>
      <a:lt2>
        <a:srgbClr val="FFFFFF"/>
      </a:lt2>
      <a:accent1>
        <a:srgbClr val="7F35B2"/>
      </a:accent1>
      <a:accent2>
        <a:srgbClr val="48086F"/>
      </a:accent2>
      <a:accent3>
        <a:srgbClr val="808080"/>
      </a:accent3>
      <a:accent4>
        <a:srgbClr val="F2F2F2"/>
      </a:accent4>
      <a:accent5>
        <a:srgbClr val="C2A8F0"/>
      </a:accent5>
      <a:accent6>
        <a:srgbClr val="BFBFBF"/>
      </a:accent6>
      <a:hlink>
        <a:srgbClr val="7F34B2"/>
      </a:hlink>
      <a:folHlink>
        <a:srgbClr val="48086F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  <a:effectLst/>
      </a:spPr>
      <a:bodyPr rot="0" spcFirstLastPara="0" vertOverflow="overflow" horzOverflow="overflow" vert="horz" wrap="square" lIns="182880" tIns="0" rIns="18288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600" b="0" i="0">
            <a:solidFill>
              <a:schemeClr val="bg1"/>
            </a:solidFill>
            <a:latin typeface="+mn-lt"/>
            <a:ea typeface="Roboto" panose="02000000000000000000" pitchFamily="2" charset="0"/>
            <a:cs typeface="Roboto" panose="02000000000000000000" pitchFamily="2" charset="0"/>
          </a:defRPr>
        </a:defPPr>
      </a:lstStyle>
    </a:spDef>
    <a:txDef>
      <a:spPr>
        <a:noFill/>
      </a:spPr>
      <a:bodyPr wrap="square" lIns="0" tIns="0" rIns="0" bIns="0" rtlCol="0">
        <a:normAutofit/>
      </a:bodyPr>
      <a:lstStyle>
        <a:defPPr algn="l">
          <a:defRPr i="0" dirty="0" smtClean="0">
            <a:latin typeface="+mn-lt"/>
            <a:ea typeface="Roboto" panose="02000000000000000000" pitchFamily="2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wr_ppt_template_251006" id="{B7B35788-1725-B449-A887-8E951EEC551B}" vid="{846D6EC3-58DA-8044-B989-157501DE2ED1}"/>
    </a:ext>
  </a:extLst>
</a:theme>
</file>

<file path=ppt/theme/theme2.xml><?xml version="1.0" encoding="utf-8"?>
<a:theme xmlns:a="http://schemas.openxmlformats.org/drawingml/2006/main" name="willis re template - light">
  <a:themeElements>
    <a:clrScheme name="Willis Re">
      <a:dk1>
        <a:srgbClr val="38363A"/>
      </a:dk1>
      <a:lt1>
        <a:srgbClr val="FFFFFF"/>
      </a:lt1>
      <a:dk2>
        <a:srgbClr val="38363A"/>
      </a:dk2>
      <a:lt2>
        <a:srgbClr val="FFFFFF"/>
      </a:lt2>
      <a:accent1>
        <a:srgbClr val="7F35B2"/>
      </a:accent1>
      <a:accent2>
        <a:srgbClr val="48086F"/>
      </a:accent2>
      <a:accent3>
        <a:srgbClr val="808080"/>
      </a:accent3>
      <a:accent4>
        <a:srgbClr val="F2F2F2"/>
      </a:accent4>
      <a:accent5>
        <a:srgbClr val="C2A8F0"/>
      </a:accent5>
      <a:accent6>
        <a:srgbClr val="BFBFBF"/>
      </a:accent6>
      <a:hlink>
        <a:srgbClr val="7F34B2"/>
      </a:hlink>
      <a:folHlink>
        <a:srgbClr val="48086F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  <a:effectLst/>
      </a:spPr>
      <a:bodyPr rot="0" spcFirstLastPara="0" vertOverflow="overflow" horzOverflow="overflow" vert="horz" wrap="square" lIns="182880" tIns="0" rIns="18288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600" b="0" i="0">
            <a:solidFill>
              <a:schemeClr val="bg1"/>
            </a:solidFill>
            <a:latin typeface="+mn-lt"/>
            <a:ea typeface="Roboto" panose="02000000000000000000" pitchFamily="2" charset="0"/>
            <a:cs typeface="Roboto" panose="02000000000000000000" pitchFamily="2" charset="0"/>
          </a:defRPr>
        </a:defPPr>
      </a:lstStyle>
    </a:spDef>
    <a:txDef>
      <a:spPr>
        <a:noFill/>
      </a:spPr>
      <a:bodyPr wrap="square" lIns="0" tIns="0" rIns="0" bIns="0" rtlCol="0">
        <a:normAutofit/>
      </a:bodyPr>
      <a:lstStyle>
        <a:defPPr algn="l">
          <a:defRPr i="0" dirty="0" smtClean="0">
            <a:latin typeface="+mn-lt"/>
            <a:ea typeface="Roboto" panose="02000000000000000000" pitchFamily="2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wr_ppt_template_251006" id="{B7B35788-1725-B449-A887-8E951EEC551B}" vid="{37D351EC-007D-AB4B-A8EF-DA6E204C3E52}"/>
    </a:ext>
  </a:extLst>
</a:theme>
</file>

<file path=ppt/theme/theme3.xml><?xml version="1.0" encoding="utf-8"?>
<a:theme xmlns:a="http://schemas.openxmlformats.org/drawingml/2006/main" name="willis re template - content">
  <a:themeElements>
    <a:clrScheme name="Willis Re">
      <a:dk1>
        <a:srgbClr val="38363A"/>
      </a:dk1>
      <a:lt1>
        <a:srgbClr val="FFFFFF"/>
      </a:lt1>
      <a:dk2>
        <a:srgbClr val="38363A"/>
      </a:dk2>
      <a:lt2>
        <a:srgbClr val="FFFFFF"/>
      </a:lt2>
      <a:accent1>
        <a:srgbClr val="7F35B2"/>
      </a:accent1>
      <a:accent2>
        <a:srgbClr val="48086F"/>
      </a:accent2>
      <a:accent3>
        <a:srgbClr val="808080"/>
      </a:accent3>
      <a:accent4>
        <a:srgbClr val="F2F2F2"/>
      </a:accent4>
      <a:accent5>
        <a:srgbClr val="C2A8F0"/>
      </a:accent5>
      <a:accent6>
        <a:srgbClr val="BFBFBF"/>
      </a:accent6>
      <a:hlink>
        <a:srgbClr val="7F34B2"/>
      </a:hlink>
      <a:folHlink>
        <a:srgbClr val="48086F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  <a:effectLst/>
      </a:spPr>
      <a:bodyPr rot="0" spcFirstLastPara="0" vertOverflow="overflow" horzOverflow="overflow" vert="horz" wrap="square" lIns="182880" tIns="0" rIns="18288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600" b="0" i="0">
            <a:solidFill>
              <a:schemeClr val="bg1"/>
            </a:solidFill>
            <a:latin typeface="+mn-lt"/>
            <a:ea typeface="Roboto" panose="02000000000000000000" pitchFamily="2" charset="0"/>
            <a:cs typeface="Roboto" panose="02000000000000000000" pitchFamily="2" charset="0"/>
          </a:defRPr>
        </a:defPPr>
      </a:lstStyle>
    </a:spDef>
    <a:txDef>
      <a:spPr>
        <a:noFill/>
      </a:spPr>
      <a:bodyPr wrap="square" lIns="0" tIns="0" rIns="0" bIns="0" rtlCol="0">
        <a:normAutofit/>
      </a:bodyPr>
      <a:lstStyle>
        <a:defPPr algn="l">
          <a:defRPr i="0" dirty="0" smtClean="0">
            <a:latin typeface="+mn-lt"/>
            <a:ea typeface="Roboto" panose="02000000000000000000" pitchFamily="2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wr_ppt_template_251006" id="{B7B35788-1725-B449-A887-8E951EEC551B}" vid="{DE425412-6F60-9043-B61E-244A20ECECE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A588A92B558C4894B3AE1C204E7689" ma:contentTypeVersion="10" ma:contentTypeDescription="Create a new document." ma:contentTypeScope="" ma:versionID="ea35229e924a965e268e0f8b761c8eb2">
  <xsd:schema xmlns:xsd="http://www.w3.org/2001/XMLSchema" xmlns:xs="http://www.w3.org/2001/XMLSchema" xmlns:p="http://schemas.microsoft.com/office/2006/metadata/properties" xmlns:ns2="927ef6d3-578b-4619-872d-4aeffa664c92" xmlns:ns3="1d08560d-d14a-4b74-91ea-a338533f751b" targetNamespace="http://schemas.microsoft.com/office/2006/metadata/properties" ma:root="true" ma:fieldsID="9df92cc1f883cc938dd4de1821277d14" ns2:_="" ns3:_="">
    <xsd:import namespace="927ef6d3-578b-4619-872d-4aeffa664c92"/>
    <xsd:import namespace="1d08560d-d14a-4b74-91ea-a338533f75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7ef6d3-578b-4619-872d-4aeffa664c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d21d56b-6315-4ed8-acff-526753ddae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8560d-d14a-4b74-91ea-a338533f751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1e465f4-6b3a-4d1e-9a73-d8a4df296c9d}" ma:internalName="TaxCatchAll" ma:showField="CatchAllData" ma:web="1d08560d-d14a-4b74-91ea-a338533f75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d08560d-d14a-4b74-91ea-a338533f751b" xsi:nil="true"/>
    <lcf76f155ced4ddcb4097134ff3c332f xmlns="927ef6d3-578b-4619-872d-4aeffa664c9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CC0869-6720-40E4-87DA-CA244829CB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7ef6d3-578b-4619-872d-4aeffa664c92"/>
    <ds:schemaRef ds:uri="1d08560d-d14a-4b74-91ea-a338533f75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F607C6-A57A-4B03-A83A-45F6327B7BA6}">
  <ds:schemaRefs>
    <ds:schemaRef ds:uri="http://schemas.microsoft.com/office/2006/metadata/properties"/>
    <ds:schemaRef ds:uri="http://purl.org/dc/terms/"/>
    <ds:schemaRef ds:uri="http://purl.org/dc/dcmitype/"/>
    <ds:schemaRef ds:uri="927ef6d3-578b-4619-872d-4aeffa664c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d08560d-d14a-4b74-91ea-a338533f751b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4EE1DD2-7369-4637-890C-945791B4623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3d2f50d-dc6e-4d07-88dc-32fef40a0f51}" enabled="0" method="" siteId="{53d2f50d-dc6e-4d07-88dc-32fef40a0f5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Willis Re Analytics Service Catalogue</Template>
  <TotalTime>0</TotalTime>
  <Words>297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System Font Regular</vt:lpstr>
      <vt:lpstr>Times New Roman</vt:lpstr>
      <vt:lpstr>willis re template - dark</vt:lpstr>
      <vt:lpstr>willis re template - light</vt:lpstr>
      <vt:lpstr>willis re template - 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Business decision-making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Anand Patel</dc:creator>
  <cp:keywords/>
  <dc:description/>
  <cp:lastModifiedBy>Cameron Rye</cp:lastModifiedBy>
  <cp:revision>4</cp:revision>
  <dcterms:created xsi:type="dcterms:W3CDTF">2025-10-31T16:15:56Z</dcterms:created>
  <dcterms:modified xsi:type="dcterms:W3CDTF">2026-04-23T12:54:30Z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0x0101001AA588A92B558C4894B3AE1C204E7689</vt:lpwstr>
  </property>
  <property fmtid="{D5CDD505-2E9C-101B-9397-08002B2CF9AE}" pid="3" name="MSIP_Label_d347b247-e90e-43a3-9d7b-004f14ae6873_Enabled">
    <vt:lpwstr>true</vt:lpwstr>
  </property>
  <property fmtid="{D5CDD505-2E9C-101B-9397-08002B2CF9AE}" pid="4" name="MSIP_Label_d347b247-e90e-43a3-9d7b-004f14ae6873_SetDate">
    <vt:lpwstr>2022-03-09T21:29:59Z</vt:lpwstr>
  </property>
  <property fmtid="{D5CDD505-2E9C-101B-9397-08002B2CF9AE}" pid="5" name="MSIP_Label_d347b247-e90e-43a3-9d7b-004f14ae6873_Method">
    <vt:lpwstr>Standard</vt:lpwstr>
  </property>
  <property fmtid="{D5CDD505-2E9C-101B-9397-08002B2CF9AE}" pid="6" name="MSIP_Label_d347b247-e90e-43a3-9d7b-004f14ae6873_Name">
    <vt:lpwstr>d347b247-e90e-43a3-9d7b-004f14ae6873</vt:lpwstr>
  </property>
  <property fmtid="{D5CDD505-2E9C-101B-9397-08002B2CF9AE}" pid="7" name="MSIP_Label_d347b247-e90e-43a3-9d7b-004f14ae6873_SiteId">
    <vt:lpwstr>76e3921f-489b-4b7e-9547-9ea297add9b5</vt:lpwstr>
  </property>
  <property fmtid="{D5CDD505-2E9C-101B-9397-08002B2CF9AE}" pid="8" name="MSIP_Label_d347b247-e90e-43a3-9d7b-004f14ae6873_ActionId">
    <vt:lpwstr>0bcac9ca-b1d6-455f-97e4-1c9bf4270a89</vt:lpwstr>
  </property>
  <property fmtid="{D5CDD505-2E9C-101B-9397-08002B2CF9AE}" pid="9" name="MSIP_Label_d347b247-e90e-43a3-9d7b-004f14ae6873_ContentBits">
    <vt:lpwstr>0</vt:lpwstr>
  </property>
  <property fmtid="{D5CDD505-2E9C-101B-9397-08002B2CF9AE}" pid="10" name="_dlc_policyId">
    <vt:lpwstr>0x010100725E60EF2E824CBB9F9F6219DD094B09A2B1|1208973698</vt:lpwstr>
  </property>
  <property fmtid="{D5CDD505-2E9C-101B-9397-08002B2CF9AE}" pid="11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12" name="MediaServiceImageTags">
    <vt:lpwstr/>
  </property>
  <property fmtid="{D5CDD505-2E9C-101B-9397-08002B2CF9AE}" pid="13" name="SA_WATERMARK">
    <vt:lpwstr/>
  </property>
  <property fmtid="{D5CDD505-2E9C-101B-9397-08002B2CF9AE}" pid="14" name="MSIP_Label_defa4170-0d19-0005-0006-bc88714345d2_Enabled">
    <vt:lpwstr>true</vt:lpwstr>
  </property>
  <property fmtid="{D5CDD505-2E9C-101B-9397-08002B2CF9AE}" pid="15" name="MSIP_Label_defa4170-0d19-0005-0006-bc88714345d2_SetDate">
    <vt:lpwstr>2025-10-31T17:20:13Z</vt:lpwstr>
  </property>
  <property fmtid="{D5CDD505-2E9C-101B-9397-08002B2CF9AE}" pid="16" name="MSIP_Label_defa4170-0d19-0005-0006-bc88714345d2_Method">
    <vt:lpwstr>Standard</vt:lpwstr>
  </property>
  <property fmtid="{D5CDD505-2E9C-101B-9397-08002B2CF9AE}" pid="17" name="MSIP_Label_defa4170-0d19-0005-0006-bc88714345d2_Name">
    <vt:lpwstr>defa4170-0d19-0005-0006-bc88714345d2</vt:lpwstr>
  </property>
  <property fmtid="{D5CDD505-2E9C-101B-9397-08002B2CF9AE}" pid="18" name="MSIP_Label_defa4170-0d19-0005-0006-bc88714345d2_SiteId">
    <vt:lpwstr>9327c68e-8412-4830-9d93-aefd0d114c1e</vt:lpwstr>
  </property>
  <property fmtid="{D5CDD505-2E9C-101B-9397-08002B2CF9AE}" pid="19" name="MSIP_Label_defa4170-0d19-0005-0006-bc88714345d2_ActionId">
    <vt:lpwstr>fdcb5a23-9bbd-4490-b5ae-e8a7a5551040</vt:lpwstr>
  </property>
  <property fmtid="{D5CDD505-2E9C-101B-9397-08002B2CF9AE}" pid="20" name="MSIP_Label_defa4170-0d19-0005-0006-bc88714345d2_ContentBits">
    <vt:lpwstr>2</vt:lpwstr>
  </property>
  <property fmtid="{D5CDD505-2E9C-101B-9397-08002B2CF9AE}" pid="21" name="MSIP_Label_defa4170-0d19-0005-0006-bc88714345d2_Tag">
    <vt:lpwstr>10, 3, 0, 1</vt:lpwstr>
  </property>
  <property fmtid="{D5CDD505-2E9C-101B-9397-08002B2CF9AE}" pid="22" name="ClassificationContentMarkingFooterLocations">
    <vt:lpwstr>willis re template - dark:9\willis re template - light:9\willis re template - content:9</vt:lpwstr>
  </property>
  <property fmtid="{D5CDD505-2E9C-101B-9397-08002B2CF9AE}" pid="23" name="ClassificationContentMarkingFooterText">
    <vt:lpwstr>Classified as Confidential</vt:lpwstr>
  </property>
</Properties>
</file>