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1660" r:id="rId2"/>
    <p:sldId id="1661" r:id="rId3"/>
    <p:sldId id="1664" r:id="rId4"/>
    <p:sldId id="1662" r:id="rId5"/>
    <p:sldId id="1663" r:id="rId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15000"/>
      </a:spcBef>
      <a:spcAft>
        <a:spcPct val="15000"/>
      </a:spcAft>
      <a:buClr>
        <a:schemeClr val="bg1"/>
      </a:buClr>
      <a:buSzPct val="100000"/>
      <a:buChar char="•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15000"/>
      </a:spcBef>
      <a:spcAft>
        <a:spcPct val="15000"/>
      </a:spcAft>
      <a:buClr>
        <a:schemeClr val="bg1"/>
      </a:buClr>
      <a:buSzPct val="100000"/>
      <a:buChar char="•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15000"/>
      </a:spcBef>
      <a:spcAft>
        <a:spcPct val="15000"/>
      </a:spcAft>
      <a:buClr>
        <a:schemeClr val="bg1"/>
      </a:buClr>
      <a:buSzPct val="100000"/>
      <a:buChar char="•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15000"/>
      </a:spcBef>
      <a:spcAft>
        <a:spcPct val="15000"/>
      </a:spcAft>
      <a:buClr>
        <a:schemeClr val="bg1"/>
      </a:buClr>
      <a:buSzPct val="100000"/>
      <a:buChar char="•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15000"/>
      </a:spcBef>
      <a:spcAft>
        <a:spcPct val="15000"/>
      </a:spcAft>
      <a:buClr>
        <a:schemeClr val="bg1"/>
      </a:buClr>
      <a:buSzPct val="100000"/>
      <a:buChar char="•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6">
          <p15:clr>
            <a:srgbClr val="A4A3A4"/>
          </p15:clr>
        </p15:guide>
        <p15:guide id="2" pos="48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0000FF"/>
    <a:srgbClr val="000099"/>
    <a:srgbClr val="FF3300"/>
    <a:srgbClr val="A8D373"/>
    <a:srgbClr val="FF0066"/>
    <a:srgbClr val="00CC00"/>
    <a:srgbClr val="5169E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817" autoAdjust="0"/>
    <p:restoredTop sz="89726" autoAdjust="0"/>
  </p:normalViewPr>
  <p:slideViewPr>
    <p:cSldViewPr snapToGrid="0" showGuides="1">
      <p:cViewPr>
        <p:scale>
          <a:sx n="80" d="100"/>
          <a:sy n="80" d="100"/>
        </p:scale>
        <p:origin x="970" y="65"/>
      </p:cViewPr>
      <p:guideLst>
        <p:guide orient="horz" pos="3706"/>
        <p:guide pos="48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9677"/>
    </p:cViewPr>
  </p:sorterViewPr>
  <p:notesViewPr>
    <p:cSldViewPr snapToGrid="0" showGuides="1">
      <p:cViewPr varScale="1">
        <p:scale>
          <a:sx n="80" d="100"/>
          <a:sy n="80" d="100"/>
        </p:scale>
        <p:origin x="-2112" y="-67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fld id="{A6F4CD0B-8E29-4940-996E-07390694C8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48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fld id="{254A17A6-127C-49D8-B8CC-386C782682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345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A17A6-127C-49D8-B8CC-386C782682E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2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000000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rgbClr val="000000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rgbClr val="000000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rgbClr val="000000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rgbClr val="000000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600">
                <a:solidFill>
                  <a:srgbClr val="000000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600">
                <a:solidFill>
                  <a:srgbClr val="000000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600">
                <a:solidFill>
                  <a:srgbClr val="000000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57B57F-7985-4569-87C2-3C301A3FE0D1}" type="slidenum">
              <a:rPr lang="en-GB" sz="13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eaLnBrk="1" hangingPunct="1"/>
              <a:t>5</a:t>
            </a:fld>
            <a:endParaRPr lang="en-GB" sz="13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918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60525" y="1620838"/>
            <a:ext cx="7280275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44725" y="3348038"/>
            <a:ext cx="6111875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17413" name="Group 5"/>
          <p:cNvGrpSpPr>
            <a:grpSpLocks/>
          </p:cNvGrpSpPr>
          <p:nvPr userDrawn="1"/>
        </p:nvGrpSpPr>
        <p:grpSpPr bwMode="auto">
          <a:xfrm>
            <a:off x="0" y="0"/>
            <a:ext cx="9699625" cy="6858000"/>
            <a:chOff x="0" y="0"/>
            <a:chExt cx="6110" cy="4320"/>
          </a:xfrm>
        </p:grpSpPr>
        <p:sp>
          <p:nvSpPr>
            <p:cNvPr id="17414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705" cy="4320"/>
            </a:xfrm>
            <a:prstGeom prst="rect">
              <a:avLst/>
            </a:prstGeom>
            <a:gradFill rotWithShape="0">
              <a:gsLst>
                <a:gs pos="0">
                  <a:srgbClr val="0000CC">
                    <a:gamma/>
                    <a:shade val="69804"/>
                    <a:invGamma/>
                  </a:srgbClr>
                </a:gs>
                <a:gs pos="50000">
                  <a:srgbClr val="0000CC"/>
                </a:gs>
                <a:gs pos="100000">
                  <a:srgbClr val="0000CC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7415" name="Picture 7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892" b="20432"/>
            <a:stretch>
              <a:fillRect/>
            </a:stretch>
          </p:blipFill>
          <p:spPr bwMode="auto">
            <a:xfrm>
              <a:off x="4584" y="3166"/>
              <a:ext cx="1176" cy="1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416" name="Group 8"/>
            <p:cNvGrpSpPr>
              <a:grpSpLocks/>
            </p:cNvGrpSpPr>
            <p:nvPr userDrawn="1"/>
          </p:nvGrpSpPr>
          <p:grpSpPr bwMode="auto">
            <a:xfrm>
              <a:off x="182" y="133"/>
              <a:ext cx="1054" cy="1067"/>
              <a:chOff x="2469" y="3982"/>
              <a:chExt cx="1709" cy="1709"/>
            </a:xfrm>
          </p:grpSpPr>
          <p:sp>
            <p:nvSpPr>
              <p:cNvPr id="17417" name="Oval 9"/>
              <p:cNvSpPr>
                <a:spLocks noChangeArrowheads="1"/>
              </p:cNvSpPr>
              <p:nvPr userDrawn="1"/>
            </p:nvSpPr>
            <p:spPr bwMode="auto">
              <a:xfrm>
                <a:off x="2469" y="3982"/>
                <a:ext cx="1709" cy="1709"/>
              </a:xfrm>
              <a:prstGeom prst="ellipse">
                <a:avLst/>
              </a:prstGeom>
              <a:noFill/>
              <a:ln w="12700" algn="ctr">
                <a:solidFill>
                  <a:srgbClr val="66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7418" name="Oval 10"/>
              <p:cNvSpPr>
                <a:spLocks noChangeArrowheads="1"/>
              </p:cNvSpPr>
              <p:nvPr userDrawn="1"/>
            </p:nvSpPr>
            <p:spPr bwMode="auto">
              <a:xfrm>
                <a:off x="2710" y="4223"/>
                <a:ext cx="1229" cy="1229"/>
              </a:xfrm>
              <a:prstGeom prst="ellipse">
                <a:avLst/>
              </a:prstGeom>
              <a:noFill/>
              <a:ln w="12700" algn="ctr">
                <a:solidFill>
                  <a:srgbClr val="66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19" name="Oval 11"/>
              <p:cNvSpPr>
                <a:spLocks noChangeArrowheads="1"/>
              </p:cNvSpPr>
              <p:nvPr userDrawn="1"/>
            </p:nvSpPr>
            <p:spPr bwMode="auto">
              <a:xfrm>
                <a:off x="2950" y="4463"/>
                <a:ext cx="747" cy="745"/>
              </a:xfrm>
              <a:prstGeom prst="ellipse">
                <a:avLst/>
              </a:prstGeom>
              <a:noFill/>
              <a:ln w="12700" algn="ctr">
                <a:solidFill>
                  <a:srgbClr val="66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420" name="Line 12"/>
            <p:cNvSpPr>
              <a:spLocks noChangeShapeType="1"/>
            </p:cNvSpPr>
            <p:nvPr userDrawn="1"/>
          </p:nvSpPr>
          <p:spPr bwMode="auto">
            <a:xfrm>
              <a:off x="0" y="655"/>
              <a:ext cx="5683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1" name="Line 13"/>
            <p:cNvSpPr>
              <a:spLocks noChangeShapeType="1"/>
            </p:cNvSpPr>
            <p:nvPr userDrawn="1"/>
          </p:nvSpPr>
          <p:spPr bwMode="auto">
            <a:xfrm>
              <a:off x="705" y="0"/>
              <a:ext cx="0" cy="2229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2" name="Line 14"/>
            <p:cNvSpPr>
              <a:spLocks noChangeShapeType="1"/>
            </p:cNvSpPr>
            <p:nvPr userDrawn="1"/>
          </p:nvSpPr>
          <p:spPr bwMode="auto">
            <a:xfrm>
              <a:off x="5309" y="1381"/>
              <a:ext cx="0" cy="2932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3" name="Line 15"/>
            <p:cNvSpPr>
              <a:spLocks noChangeShapeType="1"/>
            </p:cNvSpPr>
            <p:nvPr userDrawn="1"/>
          </p:nvSpPr>
          <p:spPr bwMode="auto">
            <a:xfrm>
              <a:off x="2148" y="3902"/>
              <a:ext cx="3962" cy="0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26" name="Rectangle 18"/>
          <p:cNvSpPr>
            <a:spLocks noChangeArrowheads="1"/>
          </p:cNvSpPr>
          <p:nvPr userDrawn="1"/>
        </p:nvSpPr>
        <p:spPr bwMode="auto">
          <a:xfrm>
            <a:off x="3090863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7429" name="Picture 2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6495516"/>
            <a:ext cx="1622407" cy="33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8328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55563"/>
            <a:ext cx="2089150" cy="6145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55563"/>
            <a:ext cx="6115050" cy="6145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482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31313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36540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108075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108075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905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825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9621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67121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59941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2441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8" name="Rectangle 24"/>
          <p:cNvSpPr>
            <a:spLocks noChangeArrowheads="1"/>
          </p:cNvSpPr>
          <p:nvPr userDrawn="1"/>
        </p:nvSpPr>
        <p:spPr bwMode="auto">
          <a:xfrm>
            <a:off x="3090863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55563"/>
            <a:ext cx="8356600" cy="61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108075"/>
            <a:ext cx="822960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77800" y="773187"/>
            <a:ext cx="8788400" cy="0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6465" name="Picture 8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" y="6553822"/>
            <a:ext cx="1321495" cy="27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omic Sans MS" pitchFamily="66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omic Sans MS" pitchFamily="66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omic Sans MS" pitchFamily="66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omic Sans MS" pitchFamily="66" charset="0"/>
        </a:defRPr>
      </a:lvl9pPr>
    </p:titleStyle>
    <p:bodyStyle>
      <a:lvl1pPr marL="298450" indent="-298450" algn="l" rtl="0" eaLnBrk="0" fontAlgn="base" hangingPunct="0">
        <a:spcBef>
          <a:spcPct val="15000"/>
        </a:spcBef>
        <a:spcAft>
          <a:spcPct val="15000"/>
        </a:spcAft>
        <a:buClr>
          <a:srgbClr val="A50021"/>
        </a:buClr>
        <a:buFont typeface="Symbol" pitchFamily="18" charset="2"/>
        <a:buChar char="·"/>
        <a:defRPr sz="2000" b="1">
          <a:solidFill>
            <a:srgbClr val="0000FF"/>
          </a:solidFill>
          <a:latin typeface="+mn-lt"/>
          <a:ea typeface="+mn-ea"/>
          <a:cs typeface="+mn-cs"/>
        </a:defRPr>
      </a:lvl1pPr>
      <a:lvl2pPr marL="787400" indent="-285750" algn="l" rtl="0" eaLnBrk="0" fontAlgn="base" hangingPunct="0">
        <a:spcBef>
          <a:spcPct val="15000"/>
        </a:spcBef>
        <a:spcAft>
          <a:spcPct val="15000"/>
        </a:spcAft>
        <a:buClr>
          <a:srgbClr val="990000"/>
        </a:buClr>
        <a:buSzPct val="75000"/>
        <a:buFont typeface="Wingdings" pitchFamily="2" charset="2"/>
        <a:buChar char="Ø"/>
        <a:defRPr b="1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15000"/>
        </a:spcBef>
        <a:spcAft>
          <a:spcPct val="15000"/>
        </a:spcAft>
        <a:buClr>
          <a:srgbClr val="990000"/>
        </a:buClr>
        <a:buSzPct val="75000"/>
        <a:buFont typeface="Wingdings" pitchFamily="2" charset="2"/>
        <a:buChar char="Ø"/>
        <a:defRPr sz="1600" b="1">
          <a:solidFill>
            <a:srgbClr val="00CC00"/>
          </a:solidFill>
          <a:latin typeface="+mn-lt"/>
        </a:defRPr>
      </a:lvl3pPr>
      <a:lvl4pPr marL="1600200" indent="-228600" algn="l" rtl="0" eaLnBrk="0" fontAlgn="base" hangingPunct="0">
        <a:spcBef>
          <a:spcPct val="15000"/>
        </a:spcBef>
        <a:spcAft>
          <a:spcPct val="15000"/>
        </a:spcAft>
        <a:buClr>
          <a:srgbClr val="990000"/>
        </a:buClr>
        <a:buSzPct val="75000"/>
        <a:buFont typeface="Wingdings" pitchFamily="2" charset="2"/>
        <a:buChar char="Ø"/>
        <a:defRPr sz="1600" b="1">
          <a:solidFill>
            <a:srgbClr val="00CC00"/>
          </a:solidFill>
          <a:latin typeface="+mn-lt"/>
        </a:defRPr>
      </a:lvl4pPr>
      <a:lvl5pPr marL="2057400" indent="-228600" algn="l" rtl="0" eaLnBrk="0" fontAlgn="base" hangingPunct="0">
        <a:spcBef>
          <a:spcPct val="15000"/>
        </a:spcBef>
        <a:spcAft>
          <a:spcPct val="15000"/>
        </a:spcAft>
        <a:buClr>
          <a:srgbClr val="990000"/>
        </a:buClr>
        <a:buSzPct val="75000"/>
        <a:buFont typeface="Wingdings" pitchFamily="2" charset="2"/>
        <a:buChar char="Ø"/>
        <a:defRPr sz="1600" b="1">
          <a:solidFill>
            <a:srgbClr val="00CC00"/>
          </a:solidFill>
          <a:latin typeface="+mn-lt"/>
        </a:defRPr>
      </a:lvl5pPr>
      <a:lvl6pPr marL="2514600" indent="-228600" algn="l" rtl="0" eaLnBrk="0" fontAlgn="base" hangingPunct="0">
        <a:spcBef>
          <a:spcPct val="15000"/>
        </a:spcBef>
        <a:spcAft>
          <a:spcPct val="15000"/>
        </a:spcAft>
        <a:buClr>
          <a:srgbClr val="990000"/>
        </a:buClr>
        <a:buSzPct val="75000"/>
        <a:buFont typeface="Wingdings" pitchFamily="2" charset="2"/>
        <a:buChar char="Ø"/>
        <a:defRPr sz="1600" b="1">
          <a:solidFill>
            <a:srgbClr val="00CC00"/>
          </a:solidFill>
          <a:latin typeface="+mn-lt"/>
        </a:defRPr>
      </a:lvl6pPr>
      <a:lvl7pPr marL="2971800" indent="-228600" algn="l" rtl="0" eaLnBrk="0" fontAlgn="base" hangingPunct="0">
        <a:spcBef>
          <a:spcPct val="15000"/>
        </a:spcBef>
        <a:spcAft>
          <a:spcPct val="15000"/>
        </a:spcAft>
        <a:buClr>
          <a:srgbClr val="990000"/>
        </a:buClr>
        <a:buSzPct val="75000"/>
        <a:buFont typeface="Wingdings" pitchFamily="2" charset="2"/>
        <a:buChar char="Ø"/>
        <a:defRPr sz="1600" b="1">
          <a:solidFill>
            <a:srgbClr val="00CC00"/>
          </a:solidFill>
          <a:latin typeface="+mn-lt"/>
        </a:defRPr>
      </a:lvl7pPr>
      <a:lvl8pPr marL="3429000" indent="-228600" algn="l" rtl="0" eaLnBrk="0" fontAlgn="base" hangingPunct="0">
        <a:spcBef>
          <a:spcPct val="15000"/>
        </a:spcBef>
        <a:spcAft>
          <a:spcPct val="15000"/>
        </a:spcAft>
        <a:buClr>
          <a:srgbClr val="990000"/>
        </a:buClr>
        <a:buSzPct val="75000"/>
        <a:buFont typeface="Wingdings" pitchFamily="2" charset="2"/>
        <a:buChar char="Ø"/>
        <a:defRPr sz="1600" b="1">
          <a:solidFill>
            <a:srgbClr val="00CC00"/>
          </a:solidFill>
          <a:latin typeface="+mn-lt"/>
        </a:defRPr>
      </a:lvl8pPr>
      <a:lvl9pPr marL="3886200" indent="-228600" algn="l" rtl="0" eaLnBrk="0" fontAlgn="base" hangingPunct="0">
        <a:spcBef>
          <a:spcPct val="15000"/>
        </a:spcBef>
        <a:spcAft>
          <a:spcPct val="15000"/>
        </a:spcAft>
        <a:buClr>
          <a:srgbClr val="990000"/>
        </a:buClr>
        <a:buSzPct val="75000"/>
        <a:buFont typeface="Wingdings" pitchFamily="2" charset="2"/>
        <a:buChar char="Ø"/>
        <a:defRPr sz="1600" b="1">
          <a:solidFill>
            <a:srgbClr val="00C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5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4" y="1822142"/>
            <a:ext cx="6845775" cy="4315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Catrisk Solutions Ltd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108075"/>
            <a:ext cx="8013276" cy="4901538"/>
          </a:xfrm>
        </p:spPr>
        <p:txBody>
          <a:bodyPr/>
          <a:lstStyle/>
          <a:p>
            <a:pPr lvl="1"/>
            <a:r>
              <a:rPr lang="en-GB" dirty="0" smtClean="0"/>
              <a:t>Earthquake Loss model for more than 155 countries in Asia, Africa and Europe towards a Global EQ model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312" y="6509991"/>
            <a:ext cx="1215887" cy="3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239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</a:t>
            </a:r>
            <a:r>
              <a:rPr lang="en-GB" dirty="0" smtClean="0"/>
              <a:t>Missions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6" y="973674"/>
            <a:ext cx="8837221" cy="5092700"/>
          </a:xfrm>
        </p:spPr>
        <p:txBody>
          <a:bodyPr/>
          <a:lstStyle/>
          <a:p>
            <a:pPr lvl="1"/>
            <a:r>
              <a:rPr lang="en-GB" sz="2000" dirty="0"/>
              <a:t>F</a:t>
            </a:r>
            <a:r>
              <a:rPr lang="en-GB" sz="2000" dirty="0" smtClean="0"/>
              <a:t>ull </a:t>
            </a:r>
            <a:r>
              <a:rPr lang="en-GB" sz="2000" dirty="0"/>
              <a:t>probabilistic Global Earthquake Loss </a:t>
            </a:r>
            <a:r>
              <a:rPr lang="en-GB" sz="2000" dirty="0" smtClean="0"/>
              <a:t>Model</a:t>
            </a:r>
            <a:endParaRPr lang="en-GB" sz="2000" dirty="0"/>
          </a:p>
          <a:p>
            <a:pPr lvl="1"/>
            <a:r>
              <a:rPr lang="en-GB" sz="2000" dirty="0" smtClean="0"/>
              <a:t>C</a:t>
            </a:r>
            <a:r>
              <a:rPr lang="en-GB" sz="2000" dirty="0" smtClean="0"/>
              <a:t>at </a:t>
            </a:r>
            <a:r>
              <a:rPr lang="en-GB" sz="2000" dirty="0"/>
              <a:t>risk solutions through licensable model as well as consulting services</a:t>
            </a:r>
          </a:p>
          <a:p>
            <a:pPr lvl="1"/>
            <a:r>
              <a:rPr lang="en-GB" sz="2000" dirty="0" smtClean="0"/>
              <a:t>Plug-and-play </a:t>
            </a:r>
            <a:r>
              <a:rPr lang="en-GB" sz="2000" dirty="0"/>
              <a:t>model benefiting from the </a:t>
            </a:r>
            <a:r>
              <a:rPr lang="en-GB" sz="2000" dirty="0" smtClean="0"/>
              <a:t>industry ecosystem </a:t>
            </a:r>
            <a:r>
              <a:rPr lang="en-GB" sz="2000" dirty="0"/>
              <a:t>initiated </a:t>
            </a:r>
            <a:r>
              <a:rPr lang="en-GB" sz="2000" dirty="0" smtClean="0"/>
              <a:t>by </a:t>
            </a:r>
            <a:r>
              <a:rPr lang="en-GB" sz="2000" dirty="0" err="1"/>
              <a:t>OasisLMF</a:t>
            </a:r>
            <a:r>
              <a:rPr lang="en-GB" sz="2000" dirty="0"/>
              <a:t> </a:t>
            </a:r>
          </a:p>
          <a:p>
            <a:pPr lvl="1"/>
            <a:r>
              <a:rPr lang="en-GB" sz="2000" dirty="0" smtClean="0"/>
              <a:t>Filling </a:t>
            </a:r>
            <a:r>
              <a:rPr lang="en-GB" sz="2000" dirty="0"/>
              <a:t>the gap for </a:t>
            </a:r>
            <a:r>
              <a:rPr lang="en-GB" sz="2000" dirty="0" smtClean="0"/>
              <a:t>new and uncovered perils/territories </a:t>
            </a:r>
            <a:endParaRPr lang="en-GB" sz="2000" dirty="0"/>
          </a:p>
          <a:p>
            <a:pPr lvl="1"/>
            <a:r>
              <a:rPr lang="en-US" sz="2000" dirty="0"/>
              <a:t>Reaching emerging market </a:t>
            </a:r>
            <a:r>
              <a:rPr lang="en-US" sz="2000" dirty="0" smtClean="0"/>
              <a:t>and </a:t>
            </a:r>
            <a:r>
              <a:rPr lang="en-GB" sz="2000" dirty="0"/>
              <a:t>small companies with limited cat </a:t>
            </a:r>
            <a:r>
              <a:rPr lang="en-GB" sz="2000" dirty="0" smtClean="0"/>
              <a:t>exposure</a:t>
            </a:r>
          </a:p>
          <a:p>
            <a:pPr lvl="1"/>
            <a:r>
              <a:rPr lang="en-US" sz="2000" dirty="0" smtClean="0"/>
              <a:t>Various training </a:t>
            </a:r>
            <a:r>
              <a:rPr lang="en-US" sz="2000" dirty="0"/>
              <a:t>and educational </a:t>
            </a:r>
            <a:r>
              <a:rPr lang="en-US" sz="2000" dirty="0" smtClean="0"/>
              <a:t>course</a:t>
            </a:r>
            <a:r>
              <a:rPr lang="en-GB" sz="2000" dirty="0"/>
              <a:t> </a:t>
            </a:r>
            <a:r>
              <a:rPr lang="en-US" sz="2000" dirty="0"/>
              <a:t>to </a:t>
            </a:r>
            <a:r>
              <a:rPr lang="en-US" sz="2000" dirty="0" smtClean="0"/>
              <a:t>introduce cat </a:t>
            </a:r>
            <a:r>
              <a:rPr lang="en-US" sz="2000" dirty="0"/>
              <a:t>risk </a:t>
            </a:r>
            <a:r>
              <a:rPr lang="en-US" sz="2000" dirty="0" smtClean="0"/>
              <a:t>modelling to new users</a:t>
            </a:r>
            <a:endParaRPr lang="en-GB" sz="2000" dirty="0"/>
          </a:p>
          <a:p>
            <a:pPr lvl="1"/>
            <a:r>
              <a:rPr lang="en-US" sz="2000" dirty="0" smtClean="0"/>
              <a:t>Customized </a:t>
            </a:r>
            <a:r>
              <a:rPr lang="en-US" sz="2000" dirty="0"/>
              <a:t>pre-processing tools for Exposure </a:t>
            </a:r>
            <a:r>
              <a:rPr lang="en-US" sz="2000" dirty="0" smtClean="0"/>
              <a:t>enhancement</a:t>
            </a:r>
            <a:endParaRPr lang="en-US" sz="2000" dirty="0"/>
          </a:p>
          <a:p>
            <a:pPr lvl="1"/>
            <a:r>
              <a:rPr lang="en-GB" sz="2000" dirty="0" smtClean="0"/>
              <a:t>Alternative </a:t>
            </a:r>
            <a:r>
              <a:rPr lang="en-GB" sz="2000" dirty="0"/>
              <a:t>and more affordable Cat Risk Solutions </a:t>
            </a:r>
            <a:r>
              <a:rPr lang="en-US" sz="2000" dirty="0" smtClean="0"/>
              <a:t>compared to </a:t>
            </a:r>
            <a:r>
              <a:rPr lang="en-US" sz="2000" dirty="0" smtClean="0"/>
              <a:t> </a:t>
            </a:r>
            <a:r>
              <a:rPr lang="en-US" sz="2000" dirty="0"/>
              <a:t>mainstream </a:t>
            </a:r>
            <a:r>
              <a:rPr lang="en-US" sz="2000" dirty="0" smtClean="0"/>
              <a:t>vendors</a:t>
            </a:r>
          </a:p>
          <a:p>
            <a:pPr marL="501650" lvl="1" indent="0">
              <a:buNone/>
            </a:pPr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312" y="6509991"/>
            <a:ext cx="1215887" cy="3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395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Greatest Assets, Our Clients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7" y="973674"/>
            <a:ext cx="8229600" cy="5092700"/>
          </a:xfrm>
        </p:spPr>
        <p:txBody>
          <a:bodyPr/>
          <a:lstStyle/>
          <a:p>
            <a:pPr lvl="1"/>
            <a:r>
              <a:rPr lang="en-US" sz="2000" dirty="0"/>
              <a:t>We serve our clients in various business models, including yearly license package, consulting and PAYG services</a:t>
            </a:r>
          </a:p>
          <a:p>
            <a:pPr lvl="1"/>
            <a:r>
              <a:rPr lang="en-US" sz="2000" dirty="0" smtClean="0"/>
              <a:t>We </a:t>
            </a:r>
            <a:r>
              <a:rPr lang="en-US" sz="2000" dirty="0"/>
              <a:t>are a client-centric company and client satisfaction in quality, transparency, functionality, technical documentation and support punctuality derive our </a:t>
            </a:r>
            <a:r>
              <a:rPr lang="en-US" sz="2000" dirty="0" smtClean="0"/>
              <a:t>business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31136" y="2750693"/>
            <a:ext cx="5091288" cy="1569523"/>
            <a:chOff x="1356922" y="4706258"/>
            <a:chExt cx="5462213" cy="15923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884" y="4706258"/>
              <a:ext cx="3134056" cy="15923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5260" y="5502450"/>
              <a:ext cx="986363" cy="4025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6804" y="5662518"/>
              <a:ext cx="1012331" cy="61777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7953" y="4915706"/>
              <a:ext cx="930033" cy="6772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56922" y="4891810"/>
              <a:ext cx="1249419" cy="45047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2424" y="2819075"/>
            <a:ext cx="1339575" cy="328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6809" y="3327841"/>
            <a:ext cx="1439829" cy="593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311" y="3997674"/>
            <a:ext cx="1544910" cy="370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3900" y="4253259"/>
            <a:ext cx="1617607" cy="3121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9346" y="2819075"/>
            <a:ext cx="1003691" cy="432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1023" y="3315224"/>
            <a:ext cx="1001908" cy="4338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4352" y="4715587"/>
            <a:ext cx="1600557" cy="353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096" y="4668376"/>
            <a:ext cx="1268806" cy="297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251" y="4475158"/>
            <a:ext cx="774716" cy="7187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87375" y="4648589"/>
            <a:ext cx="1344131" cy="4560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3312" y="6509991"/>
            <a:ext cx="1215887" cy="3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2295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72" y="2189485"/>
            <a:ext cx="4077034" cy="3105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563"/>
            <a:ext cx="8839200" cy="771525"/>
          </a:xfrm>
        </p:spPr>
        <p:txBody>
          <a:bodyPr/>
          <a:lstStyle/>
          <a:p>
            <a:r>
              <a:rPr lang="en-GB" dirty="0"/>
              <a:t>Oasis-compatible model components with interoperability functionalities 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5262358" y="883374"/>
            <a:ext cx="3738881" cy="5570331"/>
            <a:chOff x="5105399" y="1277509"/>
            <a:chExt cx="3738881" cy="5570331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399" y="2697878"/>
              <a:ext cx="3738881" cy="4149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136" y="1309253"/>
              <a:ext cx="2954282" cy="12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Freeform 49"/>
            <p:cNvSpPr/>
            <p:nvPr/>
          </p:nvSpPr>
          <p:spPr bwMode="auto">
            <a:xfrm rot="17727527">
              <a:off x="4919668" y="2424791"/>
              <a:ext cx="2025244" cy="470842"/>
            </a:xfrm>
            <a:custGeom>
              <a:avLst/>
              <a:gdLst>
                <a:gd name="connsiteX0" fmla="*/ 0 w 2997843"/>
                <a:gd name="connsiteY0" fmla="*/ 880207 h 938080"/>
                <a:gd name="connsiteX1" fmla="*/ 196770 w 2997843"/>
                <a:gd name="connsiteY1" fmla="*/ 440369 h 938080"/>
                <a:gd name="connsiteX2" fmla="*/ 775504 w 2997843"/>
                <a:gd name="connsiteY2" fmla="*/ 104703 h 938080"/>
                <a:gd name="connsiteX3" fmla="*/ 1770927 w 2997843"/>
                <a:gd name="connsiteY3" fmla="*/ 12105 h 938080"/>
                <a:gd name="connsiteX4" fmla="*/ 2650603 w 2997843"/>
                <a:gd name="connsiteY4" fmla="*/ 336197 h 938080"/>
                <a:gd name="connsiteX5" fmla="*/ 2997843 w 2997843"/>
                <a:gd name="connsiteY5" fmla="*/ 938080 h 93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7843" h="938080">
                  <a:moveTo>
                    <a:pt x="0" y="880207"/>
                  </a:moveTo>
                  <a:cubicBezTo>
                    <a:pt x="33759" y="724913"/>
                    <a:pt x="67519" y="569620"/>
                    <a:pt x="196770" y="440369"/>
                  </a:cubicBezTo>
                  <a:cubicBezTo>
                    <a:pt x="326021" y="311118"/>
                    <a:pt x="513145" y="176080"/>
                    <a:pt x="775504" y="104703"/>
                  </a:cubicBezTo>
                  <a:cubicBezTo>
                    <a:pt x="1037863" y="33326"/>
                    <a:pt x="1458411" y="-26477"/>
                    <a:pt x="1770927" y="12105"/>
                  </a:cubicBezTo>
                  <a:cubicBezTo>
                    <a:pt x="2083444" y="50687"/>
                    <a:pt x="2446117" y="181868"/>
                    <a:pt x="2650603" y="336197"/>
                  </a:cubicBezTo>
                  <a:cubicBezTo>
                    <a:pt x="2855089" y="490526"/>
                    <a:pt x="2926466" y="714303"/>
                    <a:pt x="2997843" y="938080"/>
                  </a:cubicBez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SzPct val="100000"/>
                <a:buFontTx/>
                <a:buChar char="•"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 rot="4027354">
              <a:off x="7275897" y="1964037"/>
              <a:ext cx="1953608" cy="580551"/>
            </a:xfrm>
            <a:custGeom>
              <a:avLst/>
              <a:gdLst>
                <a:gd name="connsiteX0" fmla="*/ 0 w 2997843"/>
                <a:gd name="connsiteY0" fmla="*/ 880207 h 938080"/>
                <a:gd name="connsiteX1" fmla="*/ 196770 w 2997843"/>
                <a:gd name="connsiteY1" fmla="*/ 440369 h 938080"/>
                <a:gd name="connsiteX2" fmla="*/ 775504 w 2997843"/>
                <a:gd name="connsiteY2" fmla="*/ 104703 h 938080"/>
                <a:gd name="connsiteX3" fmla="*/ 1770927 w 2997843"/>
                <a:gd name="connsiteY3" fmla="*/ 12105 h 938080"/>
                <a:gd name="connsiteX4" fmla="*/ 2650603 w 2997843"/>
                <a:gd name="connsiteY4" fmla="*/ 336197 h 938080"/>
                <a:gd name="connsiteX5" fmla="*/ 2997843 w 2997843"/>
                <a:gd name="connsiteY5" fmla="*/ 938080 h 93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7843" h="938080">
                  <a:moveTo>
                    <a:pt x="0" y="880207"/>
                  </a:moveTo>
                  <a:cubicBezTo>
                    <a:pt x="33759" y="724913"/>
                    <a:pt x="67519" y="569620"/>
                    <a:pt x="196770" y="440369"/>
                  </a:cubicBezTo>
                  <a:cubicBezTo>
                    <a:pt x="326021" y="311118"/>
                    <a:pt x="513145" y="176080"/>
                    <a:pt x="775504" y="104703"/>
                  </a:cubicBezTo>
                  <a:cubicBezTo>
                    <a:pt x="1037863" y="33326"/>
                    <a:pt x="1458411" y="-26477"/>
                    <a:pt x="1770927" y="12105"/>
                  </a:cubicBezTo>
                  <a:cubicBezTo>
                    <a:pt x="2083444" y="50687"/>
                    <a:pt x="2446117" y="181868"/>
                    <a:pt x="2650603" y="336197"/>
                  </a:cubicBezTo>
                  <a:cubicBezTo>
                    <a:pt x="2855089" y="490526"/>
                    <a:pt x="2926466" y="714303"/>
                    <a:pt x="2997843" y="93808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SzPct val="100000"/>
                <a:buFontTx/>
                <a:buChar char="•"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8512" y="962691"/>
            <a:ext cx="5039860" cy="1147012"/>
            <a:chOff x="288512" y="962691"/>
            <a:chExt cx="5039860" cy="1147012"/>
          </a:xfrm>
        </p:grpSpPr>
        <p:pic>
          <p:nvPicPr>
            <p:cNvPr id="20" name="Picture 7" descr="Figure_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12" y="1139141"/>
              <a:ext cx="2722295" cy="97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Chart 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595" y="962691"/>
              <a:ext cx="2286777" cy="114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25" y="3880109"/>
            <a:ext cx="3747948" cy="246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3312" y="6509991"/>
            <a:ext cx="1215887" cy="3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9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1000">
        <p:fade/>
      </p:transition>
    </mc:Choice>
    <mc:Fallback xmlns="">
      <p:transition spd="slow" advClick="0" advTm="5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8"/>
          <p:cNvSpPr txBox="1">
            <a:spLocks noChangeArrowheads="1"/>
          </p:cNvSpPr>
          <p:nvPr/>
        </p:nvSpPr>
        <p:spPr bwMode="auto">
          <a:xfrm>
            <a:off x="5853113" y="4476765"/>
            <a:ext cx="1550987" cy="4318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200">
                <a:solidFill>
                  <a:srgbClr val="002060"/>
                </a:solidFill>
                <a:cs typeface="Times New Roman" pitchFamily="18" charset="0"/>
              </a:rPr>
              <a:t>Portfolio 2</a:t>
            </a:r>
            <a:endParaRPr lang="en-US" sz="200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0836" name="Freeform 14"/>
          <p:cNvSpPr>
            <a:spLocks/>
          </p:cNvSpPr>
          <p:nvPr/>
        </p:nvSpPr>
        <p:spPr bwMode="auto">
          <a:xfrm rot="10800000">
            <a:off x="2882900" y="1644665"/>
            <a:ext cx="357188" cy="323850"/>
          </a:xfrm>
          <a:custGeom>
            <a:avLst/>
            <a:gdLst>
              <a:gd name="T0" fmla="*/ 0 w 297"/>
              <a:gd name="T1" fmla="*/ 0 h 481"/>
              <a:gd name="T2" fmla="*/ 2147483647 w 297"/>
              <a:gd name="T3" fmla="*/ 0 h 481"/>
              <a:gd name="T4" fmla="*/ 2147483647 w 297"/>
              <a:gd name="T5" fmla="*/ 2147483647 h 481"/>
              <a:gd name="T6" fmla="*/ 2147483647 w 297"/>
              <a:gd name="T7" fmla="*/ 2147483647 h 4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7" h="481">
                <a:moveTo>
                  <a:pt x="0" y="0"/>
                </a:moveTo>
                <a:lnTo>
                  <a:pt x="148" y="0"/>
                </a:lnTo>
                <a:lnTo>
                  <a:pt x="148" y="480"/>
                </a:lnTo>
                <a:lnTo>
                  <a:pt x="296" y="480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5" name="Text Box 17"/>
          <p:cNvSpPr txBox="1">
            <a:spLocks noChangeArrowheads="1"/>
          </p:cNvSpPr>
          <p:nvPr/>
        </p:nvSpPr>
        <p:spPr bwMode="auto">
          <a:xfrm>
            <a:off x="3281363" y="1784365"/>
            <a:ext cx="771525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  <a:cs typeface="Times New Roman" pitchFamily="18" charset="0"/>
              </a:rPr>
              <a:t>Site 1</a:t>
            </a:r>
          </a:p>
        </p:txBody>
      </p:sp>
      <p:sp>
        <p:nvSpPr>
          <p:cNvPr id="126" name="Text Box 11"/>
          <p:cNvSpPr txBox="1">
            <a:spLocks noChangeArrowheads="1"/>
          </p:cNvSpPr>
          <p:nvPr/>
        </p:nvSpPr>
        <p:spPr bwMode="auto">
          <a:xfrm>
            <a:off x="2190750" y="1514490"/>
            <a:ext cx="703263" cy="2619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dirty="0">
                <a:solidFill>
                  <a:srgbClr val="3333CC"/>
                </a:solidFill>
                <a:cs typeface="Times New Roman" pitchFamily="18" charset="0"/>
              </a:rPr>
              <a:t>Building</a:t>
            </a:r>
            <a:endParaRPr lang="en-US" sz="1050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120839" name="Line 5"/>
          <p:cNvSpPr>
            <a:spLocks noChangeShapeType="1"/>
          </p:cNvSpPr>
          <p:nvPr/>
        </p:nvSpPr>
        <p:spPr bwMode="auto">
          <a:xfrm flipH="1">
            <a:off x="6159500" y="6292865"/>
            <a:ext cx="40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2190750" y="1892315"/>
            <a:ext cx="703263" cy="2619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dirty="0">
                <a:solidFill>
                  <a:srgbClr val="3333CC"/>
                </a:solidFill>
                <a:cs typeface="Times New Roman" pitchFamily="18" charset="0"/>
              </a:rPr>
              <a:t>Contents</a:t>
            </a:r>
            <a:endParaRPr lang="en-US" sz="1050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2190750" y="2249502"/>
            <a:ext cx="703263" cy="261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dirty="0">
                <a:solidFill>
                  <a:srgbClr val="3333CC"/>
                </a:solidFill>
                <a:cs typeface="Times New Roman" pitchFamily="18" charset="0"/>
              </a:rPr>
              <a:t>BI</a:t>
            </a:r>
            <a:endParaRPr lang="en-US" sz="1050" dirty="0">
              <a:solidFill>
                <a:srgbClr val="3333CC"/>
              </a:solidFill>
              <a:cs typeface="Times New Roman" pitchFamily="18" charset="0"/>
            </a:endParaRPr>
          </a:p>
        </p:txBody>
      </p:sp>
      <p:cxnSp>
        <p:nvCxnSpPr>
          <p:cNvPr id="120842" name="Straight Connector 2"/>
          <p:cNvCxnSpPr>
            <a:cxnSpLocks noChangeShapeType="1"/>
            <a:stCxn id="120836" idx="1"/>
          </p:cNvCxnSpPr>
          <p:nvPr/>
        </p:nvCxnSpPr>
        <p:spPr bwMode="auto">
          <a:xfrm flipH="1" flipV="1">
            <a:off x="3062288" y="1892315"/>
            <a:ext cx="0" cy="76200"/>
          </a:xfrm>
          <a:prstGeom prst="line">
            <a:avLst/>
          </a:prstGeom>
          <a:noFill/>
          <a:ln w="9525" algn="ctr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43" name="Freeform 14"/>
          <p:cNvSpPr>
            <a:spLocks/>
          </p:cNvSpPr>
          <p:nvPr/>
        </p:nvSpPr>
        <p:spPr bwMode="auto">
          <a:xfrm rot="10800000" flipV="1">
            <a:off x="2882900" y="1968515"/>
            <a:ext cx="357188" cy="412750"/>
          </a:xfrm>
          <a:custGeom>
            <a:avLst/>
            <a:gdLst>
              <a:gd name="T0" fmla="*/ 0 w 297"/>
              <a:gd name="T1" fmla="*/ 0 h 481"/>
              <a:gd name="T2" fmla="*/ 2147483647 w 297"/>
              <a:gd name="T3" fmla="*/ 0 h 481"/>
              <a:gd name="T4" fmla="*/ 2147483647 w 297"/>
              <a:gd name="T5" fmla="*/ 2147483647 h 481"/>
              <a:gd name="T6" fmla="*/ 2147483647 w 297"/>
              <a:gd name="T7" fmla="*/ 2147483647 h 4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7" h="481">
                <a:moveTo>
                  <a:pt x="0" y="0"/>
                </a:moveTo>
                <a:lnTo>
                  <a:pt x="148" y="0"/>
                </a:lnTo>
                <a:lnTo>
                  <a:pt x="148" y="480"/>
                </a:lnTo>
                <a:lnTo>
                  <a:pt x="296" y="480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0844" name="Line 5"/>
          <p:cNvSpPr>
            <a:spLocks noChangeShapeType="1"/>
          </p:cNvSpPr>
          <p:nvPr/>
        </p:nvSpPr>
        <p:spPr bwMode="auto">
          <a:xfrm flipH="1">
            <a:off x="2882900" y="1968515"/>
            <a:ext cx="407988" cy="0"/>
          </a:xfrm>
          <a:prstGeom prst="line">
            <a:avLst/>
          </a:prstGeom>
          <a:noFill/>
          <a:ln w="3175">
            <a:solidFill>
              <a:srgbClr val="0099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45" name="Freeform 14"/>
          <p:cNvSpPr>
            <a:spLocks/>
          </p:cNvSpPr>
          <p:nvPr/>
        </p:nvSpPr>
        <p:spPr bwMode="auto">
          <a:xfrm rot="10800000">
            <a:off x="2900363" y="2770202"/>
            <a:ext cx="357187" cy="323850"/>
          </a:xfrm>
          <a:custGeom>
            <a:avLst/>
            <a:gdLst>
              <a:gd name="T0" fmla="*/ 0 w 297"/>
              <a:gd name="T1" fmla="*/ 0 h 481"/>
              <a:gd name="T2" fmla="*/ 2147483647 w 297"/>
              <a:gd name="T3" fmla="*/ 0 h 481"/>
              <a:gd name="T4" fmla="*/ 2147483647 w 297"/>
              <a:gd name="T5" fmla="*/ 2147483647 h 481"/>
              <a:gd name="T6" fmla="*/ 2147483647 w 297"/>
              <a:gd name="T7" fmla="*/ 2147483647 h 4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7" h="481">
                <a:moveTo>
                  <a:pt x="0" y="0"/>
                </a:moveTo>
                <a:lnTo>
                  <a:pt x="148" y="0"/>
                </a:lnTo>
                <a:lnTo>
                  <a:pt x="148" y="480"/>
                </a:lnTo>
                <a:lnTo>
                  <a:pt x="296" y="480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3298825" y="2909902"/>
            <a:ext cx="771525" cy="36988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  <a:cs typeface="Times New Roman" pitchFamily="18" charset="0"/>
              </a:rPr>
              <a:t>Site 2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2208213" y="2640027"/>
            <a:ext cx="703262" cy="26193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dirty="0">
                <a:solidFill>
                  <a:srgbClr val="3333CC"/>
                </a:solidFill>
                <a:cs typeface="Times New Roman" pitchFamily="18" charset="0"/>
              </a:rPr>
              <a:t>Building</a:t>
            </a:r>
            <a:endParaRPr lang="en-US" sz="1050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2208213" y="3017852"/>
            <a:ext cx="703262" cy="26193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dirty="0">
                <a:solidFill>
                  <a:srgbClr val="3333CC"/>
                </a:solidFill>
                <a:cs typeface="Times New Roman" pitchFamily="18" charset="0"/>
              </a:rPr>
              <a:t>Contents</a:t>
            </a:r>
            <a:endParaRPr lang="en-US" sz="1050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2208213" y="3375040"/>
            <a:ext cx="703262" cy="26193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dirty="0">
                <a:solidFill>
                  <a:srgbClr val="3333CC"/>
                </a:solidFill>
                <a:cs typeface="Times New Roman" pitchFamily="18" charset="0"/>
              </a:rPr>
              <a:t>BI</a:t>
            </a:r>
            <a:endParaRPr lang="en-US" sz="1050" dirty="0">
              <a:solidFill>
                <a:srgbClr val="3333CC"/>
              </a:solidFill>
              <a:cs typeface="Times New Roman" pitchFamily="18" charset="0"/>
            </a:endParaRPr>
          </a:p>
        </p:txBody>
      </p:sp>
      <p:cxnSp>
        <p:nvCxnSpPr>
          <p:cNvPr id="120850" name="Straight Connector 54"/>
          <p:cNvCxnSpPr>
            <a:cxnSpLocks noChangeShapeType="1"/>
            <a:stCxn id="120845" idx="1"/>
          </p:cNvCxnSpPr>
          <p:nvPr/>
        </p:nvCxnSpPr>
        <p:spPr bwMode="auto">
          <a:xfrm flipH="1" flipV="1">
            <a:off x="3079750" y="3017852"/>
            <a:ext cx="0" cy="76200"/>
          </a:xfrm>
          <a:prstGeom prst="line">
            <a:avLst/>
          </a:prstGeom>
          <a:noFill/>
          <a:ln w="9525" algn="ctr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51" name="Freeform 14"/>
          <p:cNvSpPr>
            <a:spLocks/>
          </p:cNvSpPr>
          <p:nvPr/>
        </p:nvSpPr>
        <p:spPr bwMode="auto">
          <a:xfrm rot="10800000" flipV="1">
            <a:off x="2900363" y="3094052"/>
            <a:ext cx="357187" cy="411163"/>
          </a:xfrm>
          <a:custGeom>
            <a:avLst/>
            <a:gdLst>
              <a:gd name="T0" fmla="*/ 0 w 297"/>
              <a:gd name="T1" fmla="*/ 0 h 481"/>
              <a:gd name="T2" fmla="*/ 2147483647 w 297"/>
              <a:gd name="T3" fmla="*/ 0 h 481"/>
              <a:gd name="T4" fmla="*/ 2147483647 w 297"/>
              <a:gd name="T5" fmla="*/ 2147483647 h 481"/>
              <a:gd name="T6" fmla="*/ 2147483647 w 297"/>
              <a:gd name="T7" fmla="*/ 2147483647 h 4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7" h="481">
                <a:moveTo>
                  <a:pt x="0" y="0"/>
                </a:moveTo>
                <a:lnTo>
                  <a:pt x="148" y="0"/>
                </a:lnTo>
                <a:lnTo>
                  <a:pt x="148" y="480"/>
                </a:lnTo>
                <a:lnTo>
                  <a:pt x="296" y="480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0852" name="Line 5"/>
          <p:cNvSpPr>
            <a:spLocks noChangeShapeType="1"/>
          </p:cNvSpPr>
          <p:nvPr/>
        </p:nvSpPr>
        <p:spPr bwMode="auto">
          <a:xfrm flipH="1">
            <a:off x="2900363" y="3094052"/>
            <a:ext cx="407987" cy="0"/>
          </a:xfrm>
          <a:prstGeom prst="line">
            <a:avLst/>
          </a:prstGeom>
          <a:noFill/>
          <a:ln w="3175">
            <a:solidFill>
              <a:srgbClr val="0099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53" name="Freeform 14"/>
          <p:cNvSpPr>
            <a:spLocks/>
          </p:cNvSpPr>
          <p:nvPr/>
        </p:nvSpPr>
        <p:spPr bwMode="auto">
          <a:xfrm rot="10800000">
            <a:off x="2933700" y="5718190"/>
            <a:ext cx="357188" cy="323850"/>
          </a:xfrm>
          <a:custGeom>
            <a:avLst/>
            <a:gdLst>
              <a:gd name="T0" fmla="*/ 0 w 297"/>
              <a:gd name="T1" fmla="*/ 0 h 481"/>
              <a:gd name="T2" fmla="*/ 2147483647 w 297"/>
              <a:gd name="T3" fmla="*/ 0 h 481"/>
              <a:gd name="T4" fmla="*/ 2147483647 w 297"/>
              <a:gd name="T5" fmla="*/ 2147483647 h 481"/>
              <a:gd name="T6" fmla="*/ 2147483647 w 297"/>
              <a:gd name="T7" fmla="*/ 2147483647 h 4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7" h="481">
                <a:moveTo>
                  <a:pt x="0" y="0"/>
                </a:moveTo>
                <a:lnTo>
                  <a:pt x="148" y="0"/>
                </a:lnTo>
                <a:lnTo>
                  <a:pt x="148" y="480"/>
                </a:lnTo>
                <a:lnTo>
                  <a:pt x="296" y="480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rgbClr val="6FAD4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0854" name="Text Box 17"/>
          <p:cNvSpPr txBox="1">
            <a:spLocks noChangeArrowheads="1"/>
          </p:cNvSpPr>
          <p:nvPr/>
        </p:nvSpPr>
        <p:spPr bwMode="auto">
          <a:xfrm>
            <a:off x="3332163" y="5857890"/>
            <a:ext cx="769937" cy="368300"/>
          </a:xfrm>
          <a:prstGeom prst="rect">
            <a:avLst/>
          </a:prstGeom>
          <a:solidFill>
            <a:srgbClr val="CCECFF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  <a:cs typeface="Times New Roman" pitchFamily="18" charset="0"/>
              </a:rPr>
              <a:t>Site</a:t>
            </a:r>
            <a:r>
              <a:rPr lang="en-US" sz="1800" baseline="-25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i="1" baseline="-25000" dirty="0" smtClean="0">
                <a:solidFill>
                  <a:srgbClr val="FF0000"/>
                </a:solidFill>
                <a:cs typeface="Times New Roman" pitchFamily="18" charset="0"/>
              </a:rPr>
              <a:t>j</a:t>
            </a:r>
            <a:endParaRPr lang="en-US" sz="1800" i="1" baseline="-25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2206407" y="5586427"/>
            <a:ext cx="704850" cy="261938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dirty="0">
                <a:solidFill>
                  <a:srgbClr val="3333CC"/>
                </a:solidFill>
                <a:cs typeface="Times New Roman" pitchFamily="18" charset="0"/>
              </a:rPr>
              <a:t>Building</a:t>
            </a:r>
            <a:endParaRPr lang="en-US" sz="1050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2206407" y="5965840"/>
            <a:ext cx="704850" cy="260350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dirty="0">
                <a:solidFill>
                  <a:srgbClr val="3333CC"/>
                </a:solidFill>
                <a:cs typeface="Times New Roman" pitchFamily="18" charset="0"/>
              </a:rPr>
              <a:t>Contents</a:t>
            </a:r>
            <a:endParaRPr lang="en-US" sz="1050" dirty="0">
              <a:solidFill>
                <a:srgbClr val="3333CC"/>
              </a:solidFill>
              <a:cs typeface="Times New Roman" pitchFamily="18" charset="0"/>
            </a:endParaRPr>
          </a:p>
        </p:txBody>
      </p:sp>
      <p:cxnSp>
        <p:nvCxnSpPr>
          <p:cNvPr id="120857" name="Straight Connector 62"/>
          <p:cNvCxnSpPr>
            <a:cxnSpLocks noChangeShapeType="1"/>
            <a:stCxn id="120853" idx="1"/>
          </p:cNvCxnSpPr>
          <p:nvPr/>
        </p:nvCxnSpPr>
        <p:spPr bwMode="auto">
          <a:xfrm flipH="1" flipV="1">
            <a:off x="3111500" y="5965840"/>
            <a:ext cx="1588" cy="76200"/>
          </a:xfrm>
          <a:prstGeom prst="line">
            <a:avLst/>
          </a:prstGeom>
          <a:noFill/>
          <a:ln w="9525" algn="ctr">
            <a:solidFill>
              <a:srgbClr val="6FAD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58" name="Freeform 14"/>
          <p:cNvSpPr>
            <a:spLocks/>
          </p:cNvSpPr>
          <p:nvPr/>
        </p:nvSpPr>
        <p:spPr bwMode="auto">
          <a:xfrm rot="10800000" flipV="1">
            <a:off x="2933700" y="6042040"/>
            <a:ext cx="357188" cy="411162"/>
          </a:xfrm>
          <a:custGeom>
            <a:avLst/>
            <a:gdLst>
              <a:gd name="T0" fmla="*/ 0 w 297"/>
              <a:gd name="T1" fmla="*/ 0 h 481"/>
              <a:gd name="T2" fmla="*/ 2147483647 w 297"/>
              <a:gd name="T3" fmla="*/ 0 h 481"/>
              <a:gd name="T4" fmla="*/ 2147483647 w 297"/>
              <a:gd name="T5" fmla="*/ 2147483647 h 481"/>
              <a:gd name="T6" fmla="*/ 2147483647 w 297"/>
              <a:gd name="T7" fmla="*/ 2147483647 h 4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7" h="481">
                <a:moveTo>
                  <a:pt x="0" y="0"/>
                </a:moveTo>
                <a:lnTo>
                  <a:pt x="148" y="0"/>
                </a:lnTo>
                <a:lnTo>
                  <a:pt x="148" y="480"/>
                </a:lnTo>
                <a:lnTo>
                  <a:pt x="296" y="480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rgbClr val="6FAD4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0859" name="Line 5"/>
          <p:cNvSpPr>
            <a:spLocks noChangeShapeType="1"/>
          </p:cNvSpPr>
          <p:nvPr/>
        </p:nvSpPr>
        <p:spPr bwMode="auto">
          <a:xfrm flipH="1">
            <a:off x="2933700" y="6042040"/>
            <a:ext cx="407988" cy="0"/>
          </a:xfrm>
          <a:prstGeom prst="line">
            <a:avLst/>
          </a:prstGeom>
          <a:noFill/>
          <a:ln w="3175">
            <a:solidFill>
              <a:srgbClr val="6FAD45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60" name="Freeform 14"/>
          <p:cNvSpPr>
            <a:spLocks/>
          </p:cNvSpPr>
          <p:nvPr/>
        </p:nvSpPr>
        <p:spPr bwMode="auto">
          <a:xfrm rot="10800000">
            <a:off x="4030663" y="1968515"/>
            <a:ext cx="357187" cy="1125537"/>
          </a:xfrm>
          <a:custGeom>
            <a:avLst/>
            <a:gdLst>
              <a:gd name="T0" fmla="*/ 0 w 297"/>
              <a:gd name="T1" fmla="*/ 0 h 481"/>
              <a:gd name="T2" fmla="*/ 2147483647 w 297"/>
              <a:gd name="T3" fmla="*/ 0 h 481"/>
              <a:gd name="T4" fmla="*/ 2147483647 w 297"/>
              <a:gd name="T5" fmla="*/ 2147483647 h 481"/>
              <a:gd name="T6" fmla="*/ 2147483647 w 297"/>
              <a:gd name="T7" fmla="*/ 2147483647 h 4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7" h="481">
                <a:moveTo>
                  <a:pt x="0" y="0"/>
                </a:moveTo>
                <a:lnTo>
                  <a:pt x="148" y="0"/>
                </a:lnTo>
                <a:lnTo>
                  <a:pt x="148" y="480"/>
                </a:lnTo>
                <a:lnTo>
                  <a:pt x="296" y="480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rgbClr val="6FAD4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0861" name="Text Box 17"/>
          <p:cNvSpPr txBox="1">
            <a:spLocks noChangeArrowheads="1"/>
          </p:cNvSpPr>
          <p:nvPr/>
        </p:nvSpPr>
        <p:spPr bwMode="auto">
          <a:xfrm>
            <a:off x="4438650" y="2884502"/>
            <a:ext cx="1006475" cy="36988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rgbClr val="7030A0"/>
                </a:solidFill>
                <a:cs typeface="Times New Roman" pitchFamily="18" charset="0"/>
              </a:rPr>
              <a:t>Policy 1</a:t>
            </a:r>
          </a:p>
        </p:txBody>
      </p:sp>
      <p:cxnSp>
        <p:nvCxnSpPr>
          <p:cNvPr id="120862" name="Straight Connector 67"/>
          <p:cNvCxnSpPr>
            <a:cxnSpLocks noChangeShapeType="1"/>
            <a:stCxn id="120860" idx="1"/>
          </p:cNvCxnSpPr>
          <p:nvPr/>
        </p:nvCxnSpPr>
        <p:spPr bwMode="auto">
          <a:xfrm flipH="1" flipV="1">
            <a:off x="4210050" y="2578115"/>
            <a:ext cx="0" cy="515937"/>
          </a:xfrm>
          <a:prstGeom prst="line">
            <a:avLst/>
          </a:prstGeom>
          <a:noFill/>
          <a:ln w="9525" algn="ctr">
            <a:solidFill>
              <a:srgbClr val="6FAD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63" name="Freeform 14"/>
          <p:cNvSpPr>
            <a:spLocks/>
          </p:cNvSpPr>
          <p:nvPr/>
        </p:nvSpPr>
        <p:spPr bwMode="auto">
          <a:xfrm rot="10800000" flipV="1">
            <a:off x="4030663" y="3094052"/>
            <a:ext cx="357187" cy="1111250"/>
          </a:xfrm>
          <a:custGeom>
            <a:avLst/>
            <a:gdLst>
              <a:gd name="T0" fmla="*/ 0 w 297"/>
              <a:gd name="T1" fmla="*/ 0 h 481"/>
              <a:gd name="T2" fmla="*/ 2147483647 w 297"/>
              <a:gd name="T3" fmla="*/ 0 h 481"/>
              <a:gd name="T4" fmla="*/ 2147483647 w 297"/>
              <a:gd name="T5" fmla="*/ 2147483647 h 481"/>
              <a:gd name="T6" fmla="*/ 2147483647 w 297"/>
              <a:gd name="T7" fmla="*/ 2147483647 h 4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7" h="481">
                <a:moveTo>
                  <a:pt x="0" y="0"/>
                </a:moveTo>
                <a:lnTo>
                  <a:pt x="148" y="0"/>
                </a:lnTo>
                <a:lnTo>
                  <a:pt x="148" y="480"/>
                </a:lnTo>
                <a:lnTo>
                  <a:pt x="296" y="480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rgbClr val="6FAD4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0864" name="Line 5"/>
          <p:cNvSpPr>
            <a:spLocks noChangeShapeType="1"/>
          </p:cNvSpPr>
          <p:nvPr/>
        </p:nvSpPr>
        <p:spPr bwMode="auto">
          <a:xfrm flipH="1">
            <a:off x="4070350" y="3094052"/>
            <a:ext cx="407988" cy="0"/>
          </a:xfrm>
          <a:prstGeom prst="line">
            <a:avLst/>
          </a:prstGeom>
          <a:noFill/>
          <a:ln w="3175">
            <a:solidFill>
              <a:srgbClr val="6FAD45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65" name="Freeform 14"/>
          <p:cNvSpPr>
            <a:spLocks/>
          </p:cNvSpPr>
          <p:nvPr/>
        </p:nvSpPr>
        <p:spPr bwMode="auto">
          <a:xfrm rot="10800000">
            <a:off x="2933700" y="3881452"/>
            <a:ext cx="357188" cy="323850"/>
          </a:xfrm>
          <a:custGeom>
            <a:avLst/>
            <a:gdLst>
              <a:gd name="T0" fmla="*/ 0 w 297"/>
              <a:gd name="T1" fmla="*/ 0 h 481"/>
              <a:gd name="T2" fmla="*/ 2147483647 w 297"/>
              <a:gd name="T3" fmla="*/ 0 h 481"/>
              <a:gd name="T4" fmla="*/ 2147483647 w 297"/>
              <a:gd name="T5" fmla="*/ 2147483647 h 481"/>
              <a:gd name="T6" fmla="*/ 2147483647 w 297"/>
              <a:gd name="T7" fmla="*/ 2147483647 h 4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7" h="481">
                <a:moveTo>
                  <a:pt x="0" y="0"/>
                </a:moveTo>
                <a:lnTo>
                  <a:pt x="148" y="0"/>
                </a:lnTo>
                <a:lnTo>
                  <a:pt x="148" y="480"/>
                </a:lnTo>
                <a:lnTo>
                  <a:pt x="296" y="480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0866" name="Text Box 17"/>
          <p:cNvSpPr txBox="1">
            <a:spLocks noChangeArrowheads="1"/>
          </p:cNvSpPr>
          <p:nvPr/>
        </p:nvSpPr>
        <p:spPr bwMode="auto">
          <a:xfrm>
            <a:off x="3332163" y="4019565"/>
            <a:ext cx="769937" cy="369887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cs typeface="Times New Roman" pitchFamily="18" charset="0"/>
              </a:rPr>
              <a:t>Site 3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2200275" y="3749690"/>
            <a:ext cx="703263" cy="261937"/>
          </a:xfrm>
          <a:prstGeom prst="rect">
            <a:avLst/>
          </a:prstGeom>
          <a:solidFill>
            <a:srgbClr val="F3FACA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dirty="0">
                <a:solidFill>
                  <a:srgbClr val="3333CC"/>
                </a:solidFill>
                <a:cs typeface="Times New Roman" pitchFamily="18" charset="0"/>
              </a:rPr>
              <a:t>Building</a:t>
            </a:r>
            <a:endParaRPr lang="en-US" sz="1050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2200275" y="4127515"/>
            <a:ext cx="703263" cy="261937"/>
          </a:xfrm>
          <a:prstGeom prst="rect">
            <a:avLst/>
          </a:prstGeom>
          <a:solidFill>
            <a:srgbClr val="F3FACA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dirty="0">
                <a:solidFill>
                  <a:srgbClr val="3333CC"/>
                </a:solidFill>
                <a:cs typeface="Times New Roman" pitchFamily="18" charset="0"/>
              </a:rPr>
              <a:t>Contents</a:t>
            </a:r>
            <a:endParaRPr lang="en-US" sz="1050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84" name="Text Box 11"/>
          <p:cNvSpPr txBox="1">
            <a:spLocks noChangeArrowheads="1"/>
          </p:cNvSpPr>
          <p:nvPr/>
        </p:nvSpPr>
        <p:spPr bwMode="auto">
          <a:xfrm>
            <a:off x="2209800" y="4484702"/>
            <a:ext cx="704850" cy="261938"/>
          </a:xfrm>
          <a:prstGeom prst="rect">
            <a:avLst/>
          </a:prstGeom>
          <a:solidFill>
            <a:srgbClr val="F3FACA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dirty="0">
                <a:solidFill>
                  <a:srgbClr val="3333CC"/>
                </a:solidFill>
                <a:cs typeface="Times New Roman" pitchFamily="18" charset="0"/>
              </a:rPr>
              <a:t>BI</a:t>
            </a:r>
            <a:endParaRPr lang="en-US" sz="1050" dirty="0">
              <a:solidFill>
                <a:srgbClr val="3333CC"/>
              </a:solidFill>
              <a:cs typeface="Times New Roman" pitchFamily="18" charset="0"/>
            </a:endParaRPr>
          </a:p>
        </p:txBody>
      </p:sp>
      <p:cxnSp>
        <p:nvCxnSpPr>
          <p:cNvPr id="120870" name="Straight Connector 84"/>
          <p:cNvCxnSpPr>
            <a:cxnSpLocks noChangeShapeType="1"/>
            <a:stCxn id="120865" idx="1"/>
          </p:cNvCxnSpPr>
          <p:nvPr/>
        </p:nvCxnSpPr>
        <p:spPr bwMode="auto">
          <a:xfrm flipH="1" flipV="1">
            <a:off x="3111500" y="4127515"/>
            <a:ext cx="1588" cy="77787"/>
          </a:xfrm>
          <a:prstGeom prst="line">
            <a:avLst/>
          </a:prstGeom>
          <a:noFill/>
          <a:ln w="9525" algn="ctr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71" name="Freeform 14"/>
          <p:cNvSpPr>
            <a:spLocks/>
          </p:cNvSpPr>
          <p:nvPr/>
        </p:nvSpPr>
        <p:spPr bwMode="auto">
          <a:xfrm rot="10800000" flipV="1">
            <a:off x="2933700" y="4205302"/>
            <a:ext cx="357188" cy="411163"/>
          </a:xfrm>
          <a:custGeom>
            <a:avLst/>
            <a:gdLst>
              <a:gd name="T0" fmla="*/ 0 w 297"/>
              <a:gd name="T1" fmla="*/ 0 h 481"/>
              <a:gd name="T2" fmla="*/ 2147483647 w 297"/>
              <a:gd name="T3" fmla="*/ 0 h 481"/>
              <a:gd name="T4" fmla="*/ 2147483647 w 297"/>
              <a:gd name="T5" fmla="*/ 2147483647 h 481"/>
              <a:gd name="T6" fmla="*/ 2147483647 w 297"/>
              <a:gd name="T7" fmla="*/ 2147483647 h 4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7" h="481">
                <a:moveTo>
                  <a:pt x="0" y="0"/>
                </a:moveTo>
                <a:lnTo>
                  <a:pt x="148" y="0"/>
                </a:lnTo>
                <a:lnTo>
                  <a:pt x="148" y="480"/>
                </a:lnTo>
                <a:lnTo>
                  <a:pt x="296" y="480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0872" name="Line 5"/>
          <p:cNvSpPr>
            <a:spLocks noChangeShapeType="1"/>
          </p:cNvSpPr>
          <p:nvPr/>
        </p:nvSpPr>
        <p:spPr bwMode="auto">
          <a:xfrm flipH="1">
            <a:off x="2933700" y="4205302"/>
            <a:ext cx="407988" cy="0"/>
          </a:xfrm>
          <a:prstGeom prst="line">
            <a:avLst/>
          </a:prstGeom>
          <a:noFill/>
          <a:ln w="3175">
            <a:solidFill>
              <a:srgbClr val="0099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73" name="Line 13"/>
          <p:cNvSpPr>
            <a:spLocks noChangeShapeType="1"/>
          </p:cNvSpPr>
          <p:nvPr/>
        </p:nvSpPr>
        <p:spPr bwMode="auto">
          <a:xfrm>
            <a:off x="2392363" y="4922852"/>
            <a:ext cx="7937" cy="614363"/>
          </a:xfrm>
          <a:prstGeom prst="line">
            <a:avLst/>
          </a:prstGeom>
          <a:noFill/>
          <a:ln w="28575">
            <a:solidFill>
              <a:srgbClr val="33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74" name="Line 13"/>
          <p:cNvSpPr>
            <a:spLocks noChangeShapeType="1"/>
          </p:cNvSpPr>
          <p:nvPr/>
        </p:nvSpPr>
        <p:spPr bwMode="auto">
          <a:xfrm>
            <a:off x="2593975" y="4918090"/>
            <a:ext cx="7938" cy="614362"/>
          </a:xfrm>
          <a:prstGeom prst="line">
            <a:avLst/>
          </a:prstGeom>
          <a:noFill/>
          <a:ln w="28575">
            <a:solidFill>
              <a:srgbClr val="33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75" name="Line 13"/>
          <p:cNvSpPr>
            <a:spLocks noChangeShapeType="1"/>
          </p:cNvSpPr>
          <p:nvPr/>
        </p:nvSpPr>
        <p:spPr bwMode="auto">
          <a:xfrm>
            <a:off x="2830513" y="4922852"/>
            <a:ext cx="7937" cy="612775"/>
          </a:xfrm>
          <a:prstGeom prst="line">
            <a:avLst/>
          </a:prstGeom>
          <a:noFill/>
          <a:ln w="28575">
            <a:solidFill>
              <a:srgbClr val="33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76" name="Line 13"/>
          <p:cNvSpPr>
            <a:spLocks noChangeShapeType="1"/>
          </p:cNvSpPr>
          <p:nvPr/>
        </p:nvSpPr>
        <p:spPr bwMode="auto">
          <a:xfrm>
            <a:off x="3905250" y="4908565"/>
            <a:ext cx="7938" cy="61277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77" name="Line 13"/>
          <p:cNvSpPr>
            <a:spLocks noChangeShapeType="1"/>
          </p:cNvSpPr>
          <p:nvPr/>
        </p:nvSpPr>
        <p:spPr bwMode="auto">
          <a:xfrm>
            <a:off x="3576638" y="4908565"/>
            <a:ext cx="7937" cy="61277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78" name="Text Box 17"/>
          <p:cNvSpPr txBox="1">
            <a:spLocks noChangeArrowheads="1"/>
          </p:cNvSpPr>
          <p:nvPr/>
        </p:nvSpPr>
        <p:spPr bwMode="auto">
          <a:xfrm>
            <a:off x="4438650" y="4552965"/>
            <a:ext cx="1006475" cy="36988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rgbClr val="7030A0"/>
                </a:solidFill>
                <a:cs typeface="Times New Roman" pitchFamily="18" charset="0"/>
              </a:rPr>
              <a:t>Policy 2</a:t>
            </a:r>
          </a:p>
        </p:txBody>
      </p:sp>
      <p:sp>
        <p:nvSpPr>
          <p:cNvPr id="120879" name="Line 13"/>
          <p:cNvSpPr>
            <a:spLocks noChangeShapeType="1"/>
          </p:cNvSpPr>
          <p:nvPr/>
        </p:nvSpPr>
        <p:spPr bwMode="auto">
          <a:xfrm>
            <a:off x="4659313" y="5365765"/>
            <a:ext cx="7937" cy="614362"/>
          </a:xfrm>
          <a:prstGeom prst="line">
            <a:avLst/>
          </a:prstGeom>
          <a:noFill/>
          <a:ln w="28575">
            <a:solidFill>
              <a:srgbClr val="7030A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80" name="Line 13"/>
          <p:cNvSpPr>
            <a:spLocks noChangeShapeType="1"/>
          </p:cNvSpPr>
          <p:nvPr/>
        </p:nvSpPr>
        <p:spPr bwMode="auto">
          <a:xfrm>
            <a:off x="4932363" y="5349890"/>
            <a:ext cx="7937" cy="614362"/>
          </a:xfrm>
          <a:prstGeom prst="line">
            <a:avLst/>
          </a:prstGeom>
          <a:noFill/>
          <a:ln w="28575">
            <a:solidFill>
              <a:srgbClr val="7030A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81" name="Line 13"/>
          <p:cNvSpPr>
            <a:spLocks noChangeShapeType="1"/>
          </p:cNvSpPr>
          <p:nvPr/>
        </p:nvSpPr>
        <p:spPr bwMode="auto">
          <a:xfrm>
            <a:off x="5230813" y="5364177"/>
            <a:ext cx="6350" cy="614363"/>
          </a:xfrm>
          <a:prstGeom prst="line">
            <a:avLst/>
          </a:prstGeom>
          <a:noFill/>
          <a:ln w="28575">
            <a:solidFill>
              <a:srgbClr val="7030A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82" name="Text Box 17"/>
          <p:cNvSpPr txBox="1">
            <a:spLocks noChangeArrowheads="1"/>
          </p:cNvSpPr>
          <p:nvPr/>
        </p:nvSpPr>
        <p:spPr bwMode="auto">
          <a:xfrm>
            <a:off x="4446588" y="6335727"/>
            <a:ext cx="1006475" cy="368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7030A0"/>
                </a:solidFill>
                <a:cs typeface="Times New Roman" pitchFamily="18" charset="0"/>
              </a:rPr>
              <a:t>Policy </a:t>
            </a:r>
            <a:r>
              <a:rPr lang="en-US" sz="2000" i="1" baseline="-25000" dirty="0" smtClean="0">
                <a:solidFill>
                  <a:srgbClr val="7030A0"/>
                </a:solidFill>
                <a:cs typeface="Times New Roman" pitchFamily="18" charset="0"/>
              </a:rPr>
              <a:t>k</a:t>
            </a:r>
            <a:endParaRPr lang="en-US" sz="2000" i="1" baseline="-250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20883" name="Freeform 14"/>
          <p:cNvSpPr>
            <a:spLocks/>
          </p:cNvSpPr>
          <p:nvPr/>
        </p:nvSpPr>
        <p:spPr bwMode="auto">
          <a:xfrm rot="10800000">
            <a:off x="5445125" y="2994040"/>
            <a:ext cx="357188" cy="1719262"/>
          </a:xfrm>
          <a:custGeom>
            <a:avLst/>
            <a:gdLst>
              <a:gd name="T0" fmla="*/ 0 w 297"/>
              <a:gd name="T1" fmla="*/ 0 h 481"/>
              <a:gd name="T2" fmla="*/ 2147483647 w 297"/>
              <a:gd name="T3" fmla="*/ 0 h 481"/>
              <a:gd name="T4" fmla="*/ 2147483647 w 297"/>
              <a:gd name="T5" fmla="*/ 2147483647 h 481"/>
              <a:gd name="T6" fmla="*/ 2147483647 w 297"/>
              <a:gd name="T7" fmla="*/ 2147483647 h 4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7" h="481">
                <a:moveTo>
                  <a:pt x="0" y="0"/>
                </a:moveTo>
                <a:lnTo>
                  <a:pt x="148" y="0"/>
                </a:lnTo>
                <a:lnTo>
                  <a:pt x="148" y="480"/>
                </a:lnTo>
                <a:lnTo>
                  <a:pt x="296" y="480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0884" name="Freeform 14"/>
          <p:cNvSpPr>
            <a:spLocks/>
          </p:cNvSpPr>
          <p:nvPr/>
        </p:nvSpPr>
        <p:spPr bwMode="auto">
          <a:xfrm rot="10800000" flipV="1">
            <a:off x="5445125" y="4722827"/>
            <a:ext cx="357188" cy="1797050"/>
          </a:xfrm>
          <a:custGeom>
            <a:avLst/>
            <a:gdLst>
              <a:gd name="T0" fmla="*/ 0 w 297"/>
              <a:gd name="T1" fmla="*/ 0 h 481"/>
              <a:gd name="T2" fmla="*/ 2147483647 w 297"/>
              <a:gd name="T3" fmla="*/ 0 h 481"/>
              <a:gd name="T4" fmla="*/ 2147483647 w 297"/>
              <a:gd name="T5" fmla="*/ 2147483647 h 481"/>
              <a:gd name="T6" fmla="*/ 2147483647 w 297"/>
              <a:gd name="T7" fmla="*/ 2147483647 h 4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7" h="481">
                <a:moveTo>
                  <a:pt x="0" y="0"/>
                </a:moveTo>
                <a:lnTo>
                  <a:pt x="148" y="0"/>
                </a:lnTo>
                <a:lnTo>
                  <a:pt x="148" y="480"/>
                </a:lnTo>
                <a:lnTo>
                  <a:pt x="296" y="480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0885" name="Line 5"/>
          <p:cNvSpPr>
            <a:spLocks noChangeShapeType="1"/>
          </p:cNvSpPr>
          <p:nvPr/>
        </p:nvSpPr>
        <p:spPr bwMode="auto">
          <a:xfrm flipH="1">
            <a:off x="5445125" y="4727590"/>
            <a:ext cx="407988" cy="0"/>
          </a:xfrm>
          <a:prstGeom prst="line">
            <a:avLst/>
          </a:prstGeom>
          <a:noFill/>
          <a:ln w="3175">
            <a:solidFill>
              <a:srgbClr val="0099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86" name="Text Box 8"/>
          <p:cNvSpPr txBox="1">
            <a:spLocks noChangeArrowheads="1"/>
          </p:cNvSpPr>
          <p:nvPr/>
        </p:nvSpPr>
        <p:spPr bwMode="auto">
          <a:xfrm>
            <a:off x="5883275" y="2633677"/>
            <a:ext cx="1552575" cy="4318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200">
                <a:solidFill>
                  <a:srgbClr val="002060"/>
                </a:solidFill>
                <a:cs typeface="Times New Roman" pitchFamily="18" charset="0"/>
              </a:rPr>
              <a:t>Portfolio 1</a:t>
            </a:r>
            <a:endParaRPr lang="en-US" sz="200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0887" name="Freeform 14"/>
          <p:cNvSpPr>
            <a:spLocks/>
          </p:cNvSpPr>
          <p:nvPr/>
        </p:nvSpPr>
        <p:spPr bwMode="auto">
          <a:xfrm rot="10800000">
            <a:off x="7439025" y="2835290"/>
            <a:ext cx="357188" cy="1857375"/>
          </a:xfrm>
          <a:custGeom>
            <a:avLst/>
            <a:gdLst>
              <a:gd name="T0" fmla="*/ 0 w 297"/>
              <a:gd name="T1" fmla="*/ 0 h 481"/>
              <a:gd name="T2" fmla="*/ 2147483647 w 297"/>
              <a:gd name="T3" fmla="*/ 0 h 481"/>
              <a:gd name="T4" fmla="*/ 2147483647 w 297"/>
              <a:gd name="T5" fmla="*/ 2147483647 h 481"/>
              <a:gd name="T6" fmla="*/ 2147483647 w 297"/>
              <a:gd name="T7" fmla="*/ 2147483647 h 4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7" h="481">
                <a:moveTo>
                  <a:pt x="0" y="0"/>
                </a:moveTo>
                <a:lnTo>
                  <a:pt x="148" y="0"/>
                </a:lnTo>
                <a:lnTo>
                  <a:pt x="148" y="480"/>
                </a:lnTo>
                <a:lnTo>
                  <a:pt x="296" y="480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0888" name="Freeform 14"/>
          <p:cNvSpPr>
            <a:spLocks/>
          </p:cNvSpPr>
          <p:nvPr/>
        </p:nvSpPr>
        <p:spPr bwMode="auto">
          <a:xfrm rot="10800000" flipV="1">
            <a:off x="7439025" y="4692665"/>
            <a:ext cx="357188" cy="1660525"/>
          </a:xfrm>
          <a:custGeom>
            <a:avLst/>
            <a:gdLst>
              <a:gd name="T0" fmla="*/ 0 w 297"/>
              <a:gd name="T1" fmla="*/ 0 h 481"/>
              <a:gd name="T2" fmla="*/ 2147483647 w 297"/>
              <a:gd name="T3" fmla="*/ 0 h 481"/>
              <a:gd name="T4" fmla="*/ 2147483647 w 297"/>
              <a:gd name="T5" fmla="*/ 2147483647 h 481"/>
              <a:gd name="T6" fmla="*/ 2147483647 w 297"/>
              <a:gd name="T7" fmla="*/ 2147483647 h 4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7" h="481">
                <a:moveTo>
                  <a:pt x="0" y="0"/>
                </a:moveTo>
                <a:lnTo>
                  <a:pt x="148" y="0"/>
                </a:lnTo>
                <a:lnTo>
                  <a:pt x="148" y="480"/>
                </a:lnTo>
                <a:lnTo>
                  <a:pt x="296" y="480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0889" name="Line 5"/>
          <p:cNvSpPr>
            <a:spLocks noChangeShapeType="1"/>
          </p:cNvSpPr>
          <p:nvPr/>
        </p:nvSpPr>
        <p:spPr bwMode="auto">
          <a:xfrm flipH="1">
            <a:off x="7388225" y="4692665"/>
            <a:ext cx="407988" cy="0"/>
          </a:xfrm>
          <a:prstGeom prst="line">
            <a:avLst/>
          </a:prstGeom>
          <a:noFill/>
          <a:ln w="3175">
            <a:solidFill>
              <a:srgbClr val="0099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90" name="Text Box 8"/>
          <p:cNvSpPr txBox="1">
            <a:spLocks noChangeArrowheads="1"/>
          </p:cNvSpPr>
          <p:nvPr/>
        </p:nvSpPr>
        <p:spPr bwMode="auto">
          <a:xfrm>
            <a:off x="5883275" y="6137290"/>
            <a:ext cx="1552575" cy="4318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200" dirty="0">
                <a:solidFill>
                  <a:srgbClr val="002060"/>
                </a:solidFill>
                <a:cs typeface="Times New Roman" pitchFamily="18" charset="0"/>
              </a:rPr>
              <a:t>Portfolio </a:t>
            </a:r>
            <a:r>
              <a:rPr lang="en-US" sz="2200" i="1" baseline="-25000" dirty="0" smtClean="0">
                <a:solidFill>
                  <a:srgbClr val="002060"/>
                </a:solidFill>
                <a:cs typeface="Times New Roman" pitchFamily="18" charset="0"/>
              </a:rPr>
              <a:t>l</a:t>
            </a:r>
            <a:endParaRPr lang="en-US" sz="2000" i="1" baseline="-25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0891" name="Text Box 8"/>
          <p:cNvSpPr txBox="1">
            <a:spLocks noChangeArrowheads="1"/>
          </p:cNvSpPr>
          <p:nvPr/>
        </p:nvSpPr>
        <p:spPr bwMode="auto">
          <a:xfrm>
            <a:off x="7807325" y="4478352"/>
            <a:ext cx="1204913" cy="4302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200">
                <a:solidFill>
                  <a:srgbClr val="0000CC"/>
                </a:solidFill>
                <a:cs typeface="Times New Roman" pitchFamily="18" charset="0"/>
              </a:rPr>
              <a:t>Program</a:t>
            </a:r>
            <a:endParaRPr lang="en-US" sz="20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8" name="Line 5"/>
          <p:cNvSpPr>
            <a:spLocks noChangeShapeType="1"/>
          </p:cNvSpPr>
          <p:nvPr/>
        </p:nvSpPr>
        <p:spPr bwMode="auto">
          <a:xfrm>
            <a:off x="3189288" y="1271602"/>
            <a:ext cx="0" cy="5578475"/>
          </a:xfrm>
          <a:prstGeom prst="lin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Times New Roman" pitchFamily="18" charset="0"/>
            </a:endParaRPr>
          </a:p>
        </p:txBody>
      </p:sp>
      <p:sp>
        <p:nvSpPr>
          <p:cNvPr id="109" name="Line 5"/>
          <p:cNvSpPr>
            <a:spLocks noChangeShapeType="1"/>
          </p:cNvSpPr>
          <p:nvPr/>
        </p:nvSpPr>
        <p:spPr bwMode="auto">
          <a:xfrm>
            <a:off x="4273550" y="1241440"/>
            <a:ext cx="0" cy="5578475"/>
          </a:xfrm>
          <a:prstGeom prst="lin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Times New Roman" pitchFamily="18" charset="0"/>
            </a:endParaRPr>
          </a:p>
        </p:txBody>
      </p:sp>
      <p:sp>
        <p:nvSpPr>
          <p:cNvPr id="110" name="Line 5"/>
          <p:cNvSpPr>
            <a:spLocks noChangeShapeType="1"/>
          </p:cNvSpPr>
          <p:nvPr/>
        </p:nvSpPr>
        <p:spPr bwMode="auto">
          <a:xfrm>
            <a:off x="5770563" y="1271602"/>
            <a:ext cx="0" cy="5578475"/>
          </a:xfrm>
          <a:prstGeom prst="lin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Times New Roman" pitchFamily="18" charset="0"/>
            </a:endParaRPr>
          </a:p>
        </p:txBody>
      </p:sp>
      <p:sp>
        <p:nvSpPr>
          <p:cNvPr id="111" name="Line 5"/>
          <p:cNvSpPr>
            <a:spLocks noChangeShapeType="1"/>
          </p:cNvSpPr>
          <p:nvPr/>
        </p:nvSpPr>
        <p:spPr bwMode="auto">
          <a:xfrm>
            <a:off x="7702550" y="1271602"/>
            <a:ext cx="0" cy="5578475"/>
          </a:xfrm>
          <a:prstGeom prst="lin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Times New Roman" pitchFamily="18" charset="0"/>
            </a:endParaRPr>
          </a:p>
        </p:txBody>
      </p:sp>
      <p:sp>
        <p:nvSpPr>
          <p:cNvPr id="112" name="Text Box 17"/>
          <p:cNvSpPr txBox="1">
            <a:spLocks noChangeArrowheads="1"/>
          </p:cNvSpPr>
          <p:nvPr/>
        </p:nvSpPr>
        <p:spPr bwMode="auto">
          <a:xfrm>
            <a:off x="1698625" y="1144602"/>
            <a:ext cx="6357938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      Coverage      Location            Policy              Portfolio</a:t>
            </a:r>
          </a:p>
        </p:txBody>
      </p:sp>
      <p:sp>
        <p:nvSpPr>
          <p:cNvPr id="120897" name="Freeform 6"/>
          <p:cNvSpPr>
            <a:spLocks/>
          </p:cNvSpPr>
          <p:nvPr/>
        </p:nvSpPr>
        <p:spPr bwMode="auto">
          <a:xfrm>
            <a:off x="2479675" y="6384940"/>
            <a:ext cx="319088" cy="195262"/>
          </a:xfrm>
          <a:custGeom>
            <a:avLst/>
            <a:gdLst>
              <a:gd name="T0" fmla="*/ 0 w 10000"/>
              <a:gd name="T1" fmla="*/ 1413604815 h 10068"/>
              <a:gd name="T2" fmla="*/ 0 w 10000"/>
              <a:gd name="T3" fmla="*/ 1173009391 h 10068"/>
              <a:gd name="T4" fmla="*/ 200650033 w 10000"/>
              <a:gd name="T5" fmla="*/ 1147849025 h 10068"/>
              <a:gd name="T6" fmla="*/ 281351345 w 10000"/>
              <a:gd name="T7" fmla="*/ 1042677397 h 10068"/>
              <a:gd name="T8" fmla="*/ 351689668 w 10000"/>
              <a:gd name="T9" fmla="*/ 967473541 h 10068"/>
              <a:gd name="T10" fmla="*/ 493372302 w 10000"/>
              <a:gd name="T11" fmla="*/ 862156340 h 10068"/>
              <a:gd name="T12" fmla="*/ 563710657 w 10000"/>
              <a:gd name="T13" fmla="*/ 751900046 h 10068"/>
              <a:gd name="T14" fmla="*/ 634047990 w 10000"/>
              <a:gd name="T15" fmla="*/ 646582457 h 10068"/>
              <a:gd name="T16" fmla="*/ 704386313 w 10000"/>
              <a:gd name="T17" fmla="*/ 541272393 h 10068"/>
              <a:gd name="T18" fmla="*/ 785087625 w 10000"/>
              <a:gd name="T19" fmla="*/ 466206973 h 10068"/>
              <a:gd name="T20" fmla="*/ 996069057 w 10000"/>
              <a:gd name="T21" fmla="*/ 360896909 h 10068"/>
              <a:gd name="T22" fmla="*/ 1207083069 w 10000"/>
              <a:gd name="T23" fmla="*/ 250633478 h 10068"/>
              <a:gd name="T24" fmla="*/ 1358122703 w 10000"/>
              <a:gd name="T25" fmla="*/ 180375483 h 10068"/>
              <a:gd name="T26" fmla="*/ 1570142671 w 10000"/>
              <a:gd name="T27" fmla="*/ 75203837 h 10068"/>
              <a:gd name="T28" fmla="*/ 1790481072 w 10000"/>
              <a:gd name="T29" fmla="*/ 40144242 h 10068"/>
              <a:gd name="T30" fmla="*/ 2002502061 w 10000"/>
              <a:gd name="T31" fmla="*/ 0 h 10068"/>
              <a:gd name="T32" fmla="*/ 2147483647 w 10000"/>
              <a:gd name="T33" fmla="*/ 0 h 10068"/>
              <a:gd name="T34" fmla="*/ 2147483647 w 10000"/>
              <a:gd name="T35" fmla="*/ 0 h 10068"/>
              <a:gd name="T36" fmla="*/ 2147483647 w 10000"/>
              <a:gd name="T37" fmla="*/ 0 h 10068"/>
              <a:gd name="T38" fmla="*/ 2147483647 w 10000"/>
              <a:gd name="T39" fmla="*/ 40144242 h 10068"/>
              <a:gd name="T40" fmla="*/ 2147483647 w 10000"/>
              <a:gd name="T41" fmla="*/ 40144242 h 10068"/>
              <a:gd name="T42" fmla="*/ 2147483647 w 10000"/>
              <a:gd name="T43" fmla="*/ 40144242 h 10068"/>
              <a:gd name="T44" fmla="*/ 2147483647 w 10000"/>
              <a:gd name="T45" fmla="*/ 40144242 h 10068"/>
              <a:gd name="T46" fmla="*/ 2147483647 w 10000"/>
              <a:gd name="T47" fmla="*/ 75203837 h 10068"/>
              <a:gd name="T48" fmla="*/ 2147483647 w 10000"/>
              <a:gd name="T49" fmla="*/ 145461831 h 10068"/>
              <a:gd name="T50" fmla="*/ 2147483647 w 10000"/>
              <a:gd name="T51" fmla="*/ 250633478 h 10068"/>
              <a:gd name="T52" fmla="*/ 2147483647 w 10000"/>
              <a:gd name="T53" fmla="*/ 325837315 h 10068"/>
              <a:gd name="T54" fmla="*/ 2147483647 w 10000"/>
              <a:gd name="T55" fmla="*/ 396094921 h 10068"/>
              <a:gd name="T56" fmla="*/ 2147483647 w 10000"/>
              <a:gd name="T57" fmla="*/ 466206973 h 10068"/>
              <a:gd name="T58" fmla="*/ 2147483647 w 10000"/>
              <a:gd name="T59" fmla="*/ 541272393 h 10068"/>
              <a:gd name="T60" fmla="*/ 2147483647 w 10000"/>
              <a:gd name="T61" fmla="*/ 576470424 h 10068"/>
              <a:gd name="T62" fmla="*/ 2147483647 w 10000"/>
              <a:gd name="T63" fmla="*/ 576470424 h 10068"/>
              <a:gd name="T64" fmla="*/ 2147483647 w 10000"/>
              <a:gd name="T65" fmla="*/ 611522862 h 10068"/>
              <a:gd name="T66" fmla="*/ 2147483647 w 10000"/>
              <a:gd name="T67" fmla="*/ 646582457 h 10068"/>
              <a:gd name="T68" fmla="*/ 2147483647 w 10000"/>
              <a:gd name="T69" fmla="*/ 716840451 h 10068"/>
              <a:gd name="T70" fmla="*/ 2147483647 w 10000"/>
              <a:gd name="T71" fmla="*/ 716840451 h 10068"/>
              <a:gd name="T72" fmla="*/ 2147483647 w 10000"/>
              <a:gd name="T73" fmla="*/ 751900046 h 10068"/>
              <a:gd name="T74" fmla="*/ 2147483647 w 10000"/>
              <a:gd name="T75" fmla="*/ 826957940 h 10068"/>
              <a:gd name="T76" fmla="*/ 2147483647 w 10000"/>
              <a:gd name="T77" fmla="*/ 862156340 h 10068"/>
              <a:gd name="T78" fmla="*/ 2147483647 w 10000"/>
              <a:gd name="T79" fmla="*/ 897215935 h 10068"/>
              <a:gd name="T80" fmla="*/ 2147483647 w 10000"/>
              <a:gd name="T81" fmla="*/ 932275529 h 10068"/>
              <a:gd name="T82" fmla="*/ 2147483647 w 10000"/>
              <a:gd name="T83" fmla="*/ 967473541 h 10068"/>
              <a:gd name="T84" fmla="*/ 2147483647 w 10000"/>
              <a:gd name="T85" fmla="*/ 1007479366 h 10068"/>
              <a:gd name="T86" fmla="*/ 2147483647 w 10000"/>
              <a:gd name="T87" fmla="*/ 1042677397 h 10068"/>
              <a:gd name="T88" fmla="*/ 2147483647 w 10000"/>
              <a:gd name="T89" fmla="*/ 1077736992 h 10068"/>
              <a:gd name="T90" fmla="*/ 2147483647 w 10000"/>
              <a:gd name="T91" fmla="*/ 1077736992 h 10068"/>
              <a:gd name="T92" fmla="*/ 2147483647 w 10000"/>
              <a:gd name="T93" fmla="*/ 1112935372 h 10068"/>
              <a:gd name="T94" fmla="*/ 2147483647 w 10000"/>
              <a:gd name="T95" fmla="*/ 1112935372 h 10068"/>
              <a:gd name="T96" fmla="*/ 2147483647 w 10000"/>
              <a:gd name="T97" fmla="*/ 1147849025 h 10068"/>
              <a:gd name="T98" fmla="*/ 2147483647 w 10000"/>
              <a:gd name="T99" fmla="*/ 1147849025 h 10068"/>
              <a:gd name="T100" fmla="*/ 2147483647 w 10000"/>
              <a:gd name="T101" fmla="*/ 1147849025 h 10068"/>
              <a:gd name="T102" fmla="*/ 2147483647 w 10000"/>
              <a:gd name="T103" fmla="*/ 1182908619 h 10068"/>
              <a:gd name="T104" fmla="*/ 2147483647 w 10000"/>
              <a:gd name="T105" fmla="*/ 1218107019 h 10068"/>
              <a:gd name="T106" fmla="*/ 2147483647 w 10000"/>
              <a:gd name="T107" fmla="*/ 1218107019 h 10068"/>
              <a:gd name="T108" fmla="*/ 2147483647 w 10000"/>
              <a:gd name="T109" fmla="*/ 1258112475 h 10068"/>
              <a:gd name="T110" fmla="*/ 2147483647 w 10000"/>
              <a:gd name="T111" fmla="*/ 1258112475 h 10068"/>
              <a:gd name="T112" fmla="*/ 2147483647 w 10000"/>
              <a:gd name="T113" fmla="*/ 1293310856 h 10068"/>
              <a:gd name="T114" fmla="*/ 2147483647 w 10000"/>
              <a:gd name="T115" fmla="*/ 1328363313 h 10068"/>
              <a:gd name="T116" fmla="*/ 2147483647 w 10000"/>
              <a:gd name="T117" fmla="*/ 1423219704 h 100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0000" h="10068">
                <a:moveTo>
                  <a:pt x="0" y="10000"/>
                </a:moveTo>
                <a:lnTo>
                  <a:pt x="0" y="8298"/>
                </a:lnTo>
                <a:lnTo>
                  <a:pt x="194" y="8120"/>
                </a:lnTo>
                <a:cubicBezTo>
                  <a:pt x="220" y="7873"/>
                  <a:pt x="247" y="7624"/>
                  <a:pt x="272" y="7376"/>
                </a:cubicBezTo>
                <a:cubicBezTo>
                  <a:pt x="295" y="7198"/>
                  <a:pt x="318" y="7022"/>
                  <a:pt x="340" y="6844"/>
                </a:cubicBezTo>
                <a:cubicBezTo>
                  <a:pt x="386" y="6596"/>
                  <a:pt x="432" y="6347"/>
                  <a:pt x="477" y="6099"/>
                </a:cubicBezTo>
                <a:cubicBezTo>
                  <a:pt x="500" y="5839"/>
                  <a:pt x="522" y="5579"/>
                  <a:pt x="545" y="5319"/>
                </a:cubicBezTo>
                <a:cubicBezTo>
                  <a:pt x="568" y="5071"/>
                  <a:pt x="590" y="4822"/>
                  <a:pt x="613" y="4574"/>
                </a:cubicBezTo>
                <a:cubicBezTo>
                  <a:pt x="635" y="4326"/>
                  <a:pt x="658" y="4077"/>
                  <a:pt x="681" y="3829"/>
                </a:cubicBezTo>
                <a:cubicBezTo>
                  <a:pt x="706" y="3652"/>
                  <a:pt x="733" y="3475"/>
                  <a:pt x="759" y="3298"/>
                </a:cubicBezTo>
                <a:cubicBezTo>
                  <a:pt x="827" y="3050"/>
                  <a:pt x="896" y="2801"/>
                  <a:pt x="963" y="2553"/>
                </a:cubicBezTo>
                <a:lnTo>
                  <a:pt x="1167" y="1773"/>
                </a:lnTo>
                <a:cubicBezTo>
                  <a:pt x="1215" y="1608"/>
                  <a:pt x="1265" y="1442"/>
                  <a:pt x="1313" y="1276"/>
                </a:cubicBezTo>
                <a:lnTo>
                  <a:pt x="1518" y="532"/>
                </a:lnTo>
                <a:lnTo>
                  <a:pt x="1731" y="284"/>
                </a:lnTo>
                <a:cubicBezTo>
                  <a:pt x="1799" y="189"/>
                  <a:pt x="1868" y="95"/>
                  <a:pt x="1936" y="0"/>
                </a:cubicBezTo>
                <a:lnTo>
                  <a:pt x="2140" y="0"/>
                </a:lnTo>
                <a:lnTo>
                  <a:pt x="2286" y="0"/>
                </a:lnTo>
                <a:lnTo>
                  <a:pt x="2490" y="0"/>
                </a:lnTo>
                <a:cubicBezTo>
                  <a:pt x="2561" y="95"/>
                  <a:pt x="2633" y="189"/>
                  <a:pt x="2704" y="284"/>
                </a:cubicBezTo>
                <a:lnTo>
                  <a:pt x="2909" y="284"/>
                </a:lnTo>
                <a:lnTo>
                  <a:pt x="3112" y="284"/>
                </a:lnTo>
                <a:lnTo>
                  <a:pt x="3258" y="284"/>
                </a:lnTo>
                <a:cubicBezTo>
                  <a:pt x="3326" y="367"/>
                  <a:pt x="3395" y="449"/>
                  <a:pt x="3463" y="532"/>
                </a:cubicBezTo>
                <a:lnTo>
                  <a:pt x="3677" y="1029"/>
                </a:lnTo>
                <a:cubicBezTo>
                  <a:pt x="3745" y="1276"/>
                  <a:pt x="3813" y="1525"/>
                  <a:pt x="3881" y="1773"/>
                </a:cubicBezTo>
                <a:cubicBezTo>
                  <a:pt x="3904" y="1951"/>
                  <a:pt x="3927" y="2127"/>
                  <a:pt x="3949" y="2305"/>
                </a:cubicBezTo>
                <a:lnTo>
                  <a:pt x="4231" y="2802"/>
                </a:lnTo>
                <a:cubicBezTo>
                  <a:pt x="4299" y="2967"/>
                  <a:pt x="4368" y="3132"/>
                  <a:pt x="4436" y="3298"/>
                </a:cubicBezTo>
                <a:cubicBezTo>
                  <a:pt x="4481" y="3475"/>
                  <a:pt x="4527" y="3652"/>
                  <a:pt x="4572" y="3829"/>
                </a:cubicBezTo>
                <a:cubicBezTo>
                  <a:pt x="4620" y="3912"/>
                  <a:pt x="4669" y="3995"/>
                  <a:pt x="4717" y="4078"/>
                </a:cubicBezTo>
                <a:lnTo>
                  <a:pt x="4922" y="4078"/>
                </a:lnTo>
                <a:cubicBezTo>
                  <a:pt x="4993" y="4161"/>
                  <a:pt x="5065" y="4243"/>
                  <a:pt x="5136" y="4326"/>
                </a:cubicBezTo>
                <a:lnTo>
                  <a:pt x="5340" y="4574"/>
                </a:lnTo>
                <a:cubicBezTo>
                  <a:pt x="5408" y="4740"/>
                  <a:pt x="5477" y="4905"/>
                  <a:pt x="5545" y="5071"/>
                </a:cubicBezTo>
                <a:lnTo>
                  <a:pt x="5691" y="5071"/>
                </a:lnTo>
                <a:lnTo>
                  <a:pt x="5895" y="5319"/>
                </a:lnTo>
                <a:cubicBezTo>
                  <a:pt x="5965" y="5496"/>
                  <a:pt x="6037" y="5673"/>
                  <a:pt x="6108" y="5850"/>
                </a:cubicBezTo>
                <a:cubicBezTo>
                  <a:pt x="6176" y="5934"/>
                  <a:pt x="6245" y="6016"/>
                  <a:pt x="6313" y="6099"/>
                </a:cubicBezTo>
                <a:cubicBezTo>
                  <a:pt x="6381" y="6182"/>
                  <a:pt x="6450" y="6264"/>
                  <a:pt x="6518" y="6347"/>
                </a:cubicBezTo>
                <a:lnTo>
                  <a:pt x="6664" y="6595"/>
                </a:lnTo>
                <a:lnTo>
                  <a:pt x="6867" y="6844"/>
                </a:lnTo>
                <a:lnTo>
                  <a:pt x="7081" y="7127"/>
                </a:lnTo>
                <a:lnTo>
                  <a:pt x="7286" y="7376"/>
                </a:lnTo>
                <a:lnTo>
                  <a:pt x="7490" y="7624"/>
                </a:lnTo>
                <a:lnTo>
                  <a:pt x="7636" y="7624"/>
                </a:lnTo>
                <a:lnTo>
                  <a:pt x="7840" y="7873"/>
                </a:lnTo>
                <a:lnTo>
                  <a:pt x="8054" y="7873"/>
                </a:lnTo>
                <a:lnTo>
                  <a:pt x="8258" y="8120"/>
                </a:lnTo>
                <a:lnTo>
                  <a:pt x="8463" y="8120"/>
                </a:lnTo>
                <a:lnTo>
                  <a:pt x="8609" y="8120"/>
                </a:lnTo>
                <a:lnTo>
                  <a:pt x="8812" y="8368"/>
                </a:lnTo>
                <a:lnTo>
                  <a:pt x="9027" y="8617"/>
                </a:lnTo>
                <a:lnTo>
                  <a:pt x="9231" y="8617"/>
                </a:lnTo>
                <a:lnTo>
                  <a:pt x="9436" y="8900"/>
                </a:lnTo>
                <a:lnTo>
                  <a:pt x="9582" y="8900"/>
                </a:lnTo>
                <a:cubicBezTo>
                  <a:pt x="9649" y="8983"/>
                  <a:pt x="9718" y="9066"/>
                  <a:pt x="9786" y="9149"/>
                </a:cubicBezTo>
                <a:cubicBezTo>
                  <a:pt x="9857" y="9232"/>
                  <a:pt x="9929" y="9314"/>
                  <a:pt x="10000" y="9397"/>
                </a:cubicBezTo>
                <a:cubicBezTo>
                  <a:pt x="9979" y="9621"/>
                  <a:pt x="9959" y="9844"/>
                  <a:pt x="9938" y="10068"/>
                </a:cubicBezTo>
              </a:path>
            </a:pathLst>
          </a:custGeom>
          <a:solidFill>
            <a:srgbClr val="008000">
              <a:alpha val="39999"/>
            </a:srgbClr>
          </a:solidFill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2206407" y="6323027"/>
            <a:ext cx="704850" cy="260350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dirty="0">
                <a:solidFill>
                  <a:srgbClr val="3333CC"/>
                </a:solidFill>
                <a:cs typeface="Times New Roman" pitchFamily="18" charset="0"/>
              </a:rPr>
              <a:t>BI</a:t>
            </a:r>
            <a:endParaRPr lang="en-US" sz="1050" dirty="0">
              <a:solidFill>
                <a:srgbClr val="3333CC"/>
              </a:solidFill>
              <a:cs typeface="Times New Roman" pitchFamily="18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938213" y="1160477"/>
            <a:ext cx="1301750" cy="5451475"/>
            <a:chOff x="419657" y="1005410"/>
            <a:chExt cx="1302898" cy="5451437"/>
          </a:xfrm>
        </p:grpSpPr>
        <p:grpSp>
          <p:nvGrpSpPr>
            <p:cNvPr id="120907" name="Group 11"/>
            <p:cNvGrpSpPr>
              <a:grpSpLocks/>
            </p:cNvGrpSpPr>
            <p:nvPr/>
          </p:nvGrpSpPr>
          <p:grpSpPr bwMode="auto">
            <a:xfrm>
              <a:off x="476858" y="1154634"/>
              <a:ext cx="1245697" cy="5302213"/>
              <a:chOff x="476858" y="1154634"/>
              <a:chExt cx="1245697" cy="5302213"/>
            </a:xfrm>
          </p:grpSpPr>
          <p:sp>
            <p:nvSpPr>
              <p:cNvPr id="114" name="Line 5"/>
              <p:cNvSpPr>
                <a:spLocks noChangeShapeType="1"/>
              </p:cNvSpPr>
              <p:nvPr/>
            </p:nvSpPr>
            <p:spPr bwMode="auto">
              <a:xfrm>
                <a:off x="1441319" y="1154634"/>
                <a:ext cx="0" cy="5302213"/>
              </a:xfrm>
              <a:prstGeom prst="lin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Times New Roman" pitchFamily="18" charset="0"/>
                </a:endParaRPr>
              </a:p>
            </p:txBody>
          </p:sp>
          <p:sp>
            <p:nvSpPr>
              <p:cNvPr id="119" name="Text Box 11"/>
              <p:cNvSpPr txBox="1">
                <a:spLocks noChangeArrowheads="1"/>
              </p:cNvSpPr>
              <p:nvPr/>
            </p:nvSpPr>
            <p:spPr bwMode="auto">
              <a:xfrm>
                <a:off x="476858" y="1408632"/>
                <a:ext cx="703882" cy="199796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Event 1</a:t>
                </a:r>
              </a:p>
              <a:p>
                <a:pPr algn="ctr"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Event 2</a:t>
                </a:r>
                <a:endPara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endParaRPr>
              </a:p>
              <a:p>
                <a:pPr algn="ctr"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Event 3</a:t>
                </a:r>
                <a:endPara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endParaRPr>
              </a:p>
              <a:p>
                <a:pPr algn="ctr"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………</a:t>
                </a:r>
              </a:p>
              <a:p>
                <a:pPr algn="ctr"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………</a:t>
                </a:r>
              </a:p>
              <a:p>
                <a:pPr algn="ctr"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………</a:t>
                </a:r>
              </a:p>
              <a:p>
                <a:pPr algn="ctr"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Event </a:t>
                </a:r>
                <a:r>
                  <a:rPr lang="en-US" sz="2000" i="1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i</a:t>
                </a:r>
                <a:endParaRPr lang="en-US" sz="2000" i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endParaRPr>
              </a:p>
              <a:p>
                <a:pPr algn="ctr"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………</a:t>
                </a:r>
              </a:p>
              <a:p>
                <a:pPr algn="ctr"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………</a:t>
                </a:r>
              </a:p>
              <a:p>
                <a:pPr algn="ctr"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………</a:t>
                </a:r>
              </a:p>
              <a:p>
                <a:pPr algn="ctr"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Event n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20911" name="Line 5"/>
              <p:cNvSpPr>
                <a:spLocks noChangeShapeType="1"/>
              </p:cNvSpPr>
              <p:nvPr/>
            </p:nvSpPr>
            <p:spPr bwMode="auto">
              <a:xfrm flipH="1">
                <a:off x="1125034" y="1510757"/>
                <a:ext cx="546980" cy="1105037"/>
              </a:xfrm>
              <a:prstGeom prst="line">
                <a:avLst/>
              </a:prstGeom>
              <a:noFill/>
              <a:ln w="3175">
                <a:solidFill>
                  <a:srgbClr val="009900"/>
                </a:solidFill>
                <a:prstDash val="sysDot"/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912" name="Line 5"/>
              <p:cNvSpPr>
                <a:spLocks noChangeShapeType="1"/>
              </p:cNvSpPr>
              <p:nvPr/>
            </p:nvSpPr>
            <p:spPr bwMode="auto">
              <a:xfrm flipH="1">
                <a:off x="1125034" y="1868468"/>
                <a:ext cx="564914" cy="747330"/>
              </a:xfrm>
              <a:prstGeom prst="line">
                <a:avLst/>
              </a:prstGeom>
              <a:noFill/>
              <a:ln w="3175">
                <a:solidFill>
                  <a:srgbClr val="009900"/>
                </a:solidFill>
                <a:prstDash val="sysDot"/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913" name="Line 5"/>
              <p:cNvSpPr>
                <a:spLocks noChangeShapeType="1"/>
              </p:cNvSpPr>
              <p:nvPr/>
            </p:nvSpPr>
            <p:spPr bwMode="auto">
              <a:xfrm flipH="1">
                <a:off x="1125034" y="2225882"/>
                <a:ext cx="564914" cy="389915"/>
              </a:xfrm>
              <a:prstGeom prst="line">
                <a:avLst/>
              </a:prstGeom>
              <a:noFill/>
              <a:ln w="3175">
                <a:solidFill>
                  <a:srgbClr val="009900"/>
                </a:solidFill>
                <a:prstDash val="sysDot"/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914" name="Line 5"/>
              <p:cNvSpPr>
                <a:spLocks noChangeShapeType="1"/>
              </p:cNvSpPr>
              <p:nvPr/>
            </p:nvSpPr>
            <p:spPr bwMode="auto">
              <a:xfrm flipH="1" flipV="1">
                <a:off x="1125034" y="2615795"/>
                <a:ext cx="597521" cy="3682837"/>
              </a:xfrm>
              <a:prstGeom prst="line">
                <a:avLst/>
              </a:prstGeom>
              <a:noFill/>
              <a:ln w="3175">
                <a:solidFill>
                  <a:srgbClr val="009900"/>
                </a:solidFill>
                <a:prstDash val="sysDot"/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71" name="Text Box 17"/>
            <p:cNvSpPr txBox="1">
              <a:spLocks noChangeArrowheads="1"/>
            </p:cNvSpPr>
            <p:nvPr/>
          </p:nvSpPr>
          <p:spPr bwMode="auto">
            <a:xfrm>
              <a:off x="419657" y="1005410"/>
              <a:ext cx="1174197" cy="3698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cs typeface="Times New Roman" pitchFamily="18" charset="0"/>
                </a:rPr>
                <a:t>Events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96010" y="834821"/>
            <a:ext cx="7915275" cy="369332"/>
            <a:chOff x="380958" y="784885"/>
            <a:chExt cx="7914945" cy="368777"/>
          </a:xfrm>
        </p:grpSpPr>
        <p:sp>
          <p:nvSpPr>
            <p:cNvPr id="172" name="Line 5"/>
            <p:cNvSpPr>
              <a:spLocks noChangeShapeType="1"/>
            </p:cNvSpPr>
            <p:nvPr/>
          </p:nvSpPr>
          <p:spPr bwMode="auto">
            <a:xfrm flipH="1">
              <a:off x="380958" y="1143121"/>
              <a:ext cx="7914945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Times New Roman" pitchFamily="18" charset="0"/>
              </a:endParaRPr>
            </a:p>
          </p:txBody>
        </p:sp>
        <p:sp>
          <p:nvSpPr>
            <p:cNvPr id="120906" name="Text Box 17"/>
            <p:cNvSpPr txBox="1">
              <a:spLocks noChangeArrowheads="1"/>
            </p:cNvSpPr>
            <p:nvPr/>
          </p:nvSpPr>
          <p:spPr bwMode="auto">
            <a:xfrm>
              <a:off x="2698118" y="784885"/>
              <a:ext cx="4268200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SzPct val="10000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SzPct val="10000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SzPct val="10000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SzPct val="10000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cs typeface="Times New Roman" pitchFamily="18" charset="0"/>
                </a:rPr>
                <a:t>Location and Policy Aggregation</a:t>
              </a:r>
              <a:endParaRPr lang="en-US" sz="1800" b="1" dirty="0">
                <a:solidFill>
                  <a:srgbClr val="3333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04575" y="1185207"/>
            <a:ext cx="553998" cy="5080219"/>
            <a:chOff x="-169700" y="1172379"/>
            <a:chExt cx="553166" cy="5080037"/>
          </a:xfrm>
        </p:grpSpPr>
        <p:sp>
          <p:nvSpPr>
            <p:cNvPr id="173" name="Line 5"/>
            <p:cNvSpPr>
              <a:spLocks noChangeShapeType="1"/>
            </p:cNvSpPr>
            <p:nvPr/>
          </p:nvSpPr>
          <p:spPr bwMode="auto">
            <a:xfrm flipV="1">
              <a:off x="324585" y="1172379"/>
              <a:ext cx="22192" cy="5080037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Times New Roman" pitchFamily="18" charset="0"/>
              </a:endParaRPr>
            </a:p>
          </p:txBody>
        </p:sp>
        <p:sp>
          <p:nvSpPr>
            <p:cNvPr id="120904" name="Text Box 17"/>
            <p:cNvSpPr txBox="1">
              <a:spLocks noChangeArrowheads="1"/>
            </p:cNvSpPr>
            <p:nvPr/>
          </p:nvSpPr>
          <p:spPr bwMode="auto">
            <a:xfrm rot="5400000">
              <a:off x="-1053198" y="3839051"/>
              <a:ext cx="2320162" cy="55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SzPct val="10000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SzPct val="10000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SzPct val="10000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SzPct val="10000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800" b="1" dirty="0">
                  <a:solidFill>
                    <a:srgbClr val="3333CC"/>
                  </a:solidFill>
                  <a:cs typeface="Times New Roman" pitchFamily="18" charset="0"/>
                </a:rPr>
                <a:t>Event </a:t>
              </a:r>
              <a:r>
                <a:rPr lang="en-US" sz="1800" b="1" dirty="0" smtClean="0">
                  <a:solidFill>
                    <a:srgbClr val="3333CC"/>
                  </a:solidFill>
                  <a:cs typeface="Times New Roman" pitchFamily="18" charset="0"/>
                </a:rPr>
                <a:t>Aggregation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200" b="1" dirty="0" smtClean="0">
                  <a:solidFill>
                    <a:srgbClr val="3333CC"/>
                  </a:solidFill>
                  <a:cs typeface="Times New Roman" pitchFamily="18" charset="0"/>
                </a:rPr>
                <a:t>Event Loss Table (ELT)</a:t>
              </a:r>
              <a:endParaRPr lang="en-US" sz="1200" b="1" dirty="0">
                <a:solidFill>
                  <a:srgbClr val="3333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11388" y="1570052"/>
            <a:ext cx="6800850" cy="5133975"/>
            <a:chOff x="2211388" y="1570052"/>
            <a:chExt cx="6800850" cy="5133975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2211388" y="1570052"/>
              <a:ext cx="6800850" cy="5133975"/>
              <a:chOff x="1692989" y="1416144"/>
              <a:chExt cx="6800771" cy="5133929"/>
            </a:xfrm>
          </p:grpSpPr>
          <p:sp>
            <p:nvSpPr>
              <p:cNvPr id="120915" name="Freeform 6"/>
              <p:cNvSpPr>
                <a:spLocks/>
              </p:cNvSpPr>
              <p:nvPr/>
            </p:nvSpPr>
            <p:spPr bwMode="auto">
              <a:xfrm>
                <a:off x="1692989" y="1416144"/>
                <a:ext cx="661867" cy="191291"/>
              </a:xfrm>
              <a:custGeom>
                <a:avLst/>
                <a:gdLst>
                  <a:gd name="T0" fmla="*/ 0 w 10000"/>
                  <a:gd name="T1" fmla="*/ 1303182648 h 10068"/>
                  <a:gd name="T2" fmla="*/ 0 w 10000"/>
                  <a:gd name="T3" fmla="*/ 1081379708 h 10068"/>
                  <a:gd name="T4" fmla="*/ 2147483647 w 10000"/>
                  <a:gd name="T5" fmla="*/ 1058183185 h 10068"/>
                  <a:gd name="T6" fmla="*/ 2147483647 w 10000"/>
                  <a:gd name="T7" fmla="*/ 961225742 h 10068"/>
                  <a:gd name="T8" fmla="*/ 2147483647 w 10000"/>
                  <a:gd name="T9" fmla="*/ 891896054 h 10068"/>
                  <a:gd name="T10" fmla="*/ 2147483647 w 10000"/>
                  <a:gd name="T11" fmla="*/ 794808272 h 10068"/>
                  <a:gd name="T12" fmla="*/ 2147483647 w 10000"/>
                  <a:gd name="T13" fmla="*/ 693159677 h 10068"/>
                  <a:gd name="T14" fmla="*/ 2147483647 w 10000"/>
                  <a:gd name="T15" fmla="*/ 596078773 h 10068"/>
                  <a:gd name="T16" fmla="*/ 2147483647 w 10000"/>
                  <a:gd name="T17" fmla="*/ 498991370 h 10068"/>
                  <a:gd name="T18" fmla="*/ 2147483647 w 10000"/>
                  <a:gd name="T19" fmla="*/ 429792003 h 10068"/>
                  <a:gd name="T20" fmla="*/ 2147483647 w 10000"/>
                  <a:gd name="T21" fmla="*/ 332704221 h 10068"/>
                  <a:gd name="T22" fmla="*/ 2147483647 w 10000"/>
                  <a:gd name="T23" fmla="*/ 231055626 h 10068"/>
                  <a:gd name="T24" fmla="*/ 2147483647 w 10000"/>
                  <a:gd name="T25" fmla="*/ 166287131 h 10068"/>
                  <a:gd name="T26" fmla="*/ 2147483647 w 10000"/>
                  <a:gd name="T27" fmla="*/ 69329688 h 10068"/>
                  <a:gd name="T28" fmla="*/ 2147483647 w 10000"/>
                  <a:gd name="T29" fmla="*/ 37010420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37010420 h 10068"/>
                  <a:gd name="T40" fmla="*/ 2147483647 w 10000"/>
                  <a:gd name="T41" fmla="*/ 37010420 h 10068"/>
                  <a:gd name="T42" fmla="*/ 2147483647 w 10000"/>
                  <a:gd name="T43" fmla="*/ 37010420 h 10068"/>
                  <a:gd name="T44" fmla="*/ 2147483647 w 10000"/>
                  <a:gd name="T45" fmla="*/ 37010420 h 10068"/>
                  <a:gd name="T46" fmla="*/ 2147483647 w 10000"/>
                  <a:gd name="T47" fmla="*/ 69329688 h 10068"/>
                  <a:gd name="T48" fmla="*/ 2147483647 w 10000"/>
                  <a:gd name="T49" fmla="*/ 134098183 h 10068"/>
                  <a:gd name="T50" fmla="*/ 2147483647 w 10000"/>
                  <a:gd name="T51" fmla="*/ 231055626 h 10068"/>
                  <a:gd name="T52" fmla="*/ 2147483647 w 10000"/>
                  <a:gd name="T53" fmla="*/ 300385314 h 10068"/>
                  <a:gd name="T54" fmla="*/ 2147483647 w 10000"/>
                  <a:gd name="T55" fmla="*/ 365153828 h 10068"/>
                  <a:gd name="T56" fmla="*/ 2147483647 w 10000"/>
                  <a:gd name="T57" fmla="*/ 429792003 h 10068"/>
                  <a:gd name="T58" fmla="*/ 2147483647 w 10000"/>
                  <a:gd name="T59" fmla="*/ 498991370 h 10068"/>
                  <a:gd name="T60" fmla="*/ 2147483647 w 10000"/>
                  <a:gd name="T61" fmla="*/ 531440598 h 10068"/>
                  <a:gd name="T62" fmla="*/ 2147483647 w 10000"/>
                  <a:gd name="T63" fmla="*/ 531440598 h 10068"/>
                  <a:gd name="T64" fmla="*/ 2147483647 w 10000"/>
                  <a:gd name="T65" fmla="*/ 563759866 h 10068"/>
                  <a:gd name="T66" fmla="*/ 2147483647 w 10000"/>
                  <a:gd name="T67" fmla="*/ 596078773 h 10068"/>
                  <a:gd name="T68" fmla="*/ 2147483647 w 10000"/>
                  <a:gd name="T69" fmla="*/ 660840409 h 10068"/>
                  <a:gd name="T70" fmla="*/ 2147483647 w 10000"/>
                  <a:gd name="T71" fmla="*/ 660840409 h 10068"/>
                  <a:gd name="T72" fmla="*/ 2147483647 w 10000"/>
                  <a:gd name="T73" fmla="*/ 693159677 h 10068"/>
                  <a:gd name="T74" fmla="*/ 2147483647 w 10000"/>
                  <a:gd name="T75" fmla="*/ 762359045 h 10068"/>
                  <a:gd name="T76" fmla="*/ 2147483647 w 10000"/>
                  <a:gd name="T77" fmla="*/ 794808272 h 10068"/>
                  <a:gd name="T78" fmla="*/ 2147483647 w 10000"/>
                  <a:gd name="T79" fmla="*/ 827127540 h 10068"/>
                  <a:gd name="T80" fmla="*/ 2147483647 w 10000"/>
                  <a:gd name="T81" fmla="*/ 859446827 h 10068"/>
                  <a:gd name="T82" fmla="*/ 2147483647 w 10000"/>
                  <a:gd name="T83" fmla="*/ 891896054 h 10068"/>
                  <a:gd name="T84" fmla="*/ 2147483647 w 10000"/>
                  <a:gd name="T85" fmla="*/ 928776496 h 10068"/>
                  <a:gd name="T86" fmla="*/ 2147483647 w 10000"/>
                  <a:gd name="T87" fmla="*/ 961225742 h 10068"/>
                  <a:gd name="T88" fmla="*/ 2147483647 w 10000"/>
                  <a:gd name="T89" fmla="*/ 993545010 h 10068"/>
                  <a:gd name="T90" fmla="*/ 2147483647 w 10000"/>
                  <a:gd name="T91" fmla="*/ 993545010 h 10068"/>
                  <a:gd name="T92" fmla="*/ 2147483647 w 10000"/>
                  <a:gd name="T93" fmla="*/ 1025994237 h 10068"/>
                  <a:gd name="T94" fmla="*/ 2147483647 w 10000"/>
                  <a:gd name="T95" fmla="*/ 1025994237 h 10068"/>
                  <a:gd name="T96" fmla="*/ 2147483647 w 10000"/>
                  <a:gd name="T97" fmla="*/ 1058183185 h 10068"/>
                  <a:gd name="T98" fmla="*/ 2147483647 w 10000"/>
                  <a:gd name="T99" fmla="*/ 1058183185 h 10068"/>
                  <a:gd name="T100" fmla="*/ 2147483647 w 10000"/>
                  <a:gd name="T101" fmla="*/ 1058183185 h 10068"/>
                  <a:gd name="T102" fmla="*/ 2147483647 w 10000"/>
                  <a:gd name="T103" fmla="*/ 1090502092 h 10068"/>
                  <a:gd name="T104" fmla="*/ 2147483647 w 10000"/>
                  <a:gd name="T105" fmla="*/ 1122951681 h 10068"/>
                  <a:gd name="T106" fmla="*/ 2147483647 w 10000"/>
                  <a:gd name="T107" fmla="*/ 1122951681 h 10068"/>
                  <a:gd name="T108" fmla="*/ 2147483647 w 10000"/>
                  <a:gd name="T109" fmla="*/ 1159831780 h 10068"/>
                  <a:gd name="T110" fmla="*/ 2147483647 w 10000"/>
                  <a:gd name="T111" fmla="*/ 1159831780 h 10068"/>
                  <a:gd name="T112" fmla="*/ 2147483647 w 10000"/>
                  <a:gd name="T113" fmla="*/ 1192281368 h 10068"/>
                  <a:gd name="T114" fmla="*/ 2147483647 w 10000"/>
                  <a:gd name="T115" fmla="*/ 1224600275 h 10068"/>
                  <a:gd name="T116" fmla="*/ 2147483647 w 10000"/>
                  <a:gd name="T117" fmla="*/ 1312044392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008000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16" name="Freeform 6"/>
              <p:cNvSpPr>
                <a:spLocks/>
              </p:cNvSpPr>
              <p:nvPr/>
            </p:nvSpPr>
            <p:spPr bwMode="auto">
              <a:xfrm>
                <a:off x="1722558" y="1737663"/>
                <a:ext cx="489452" cy="261610"/>
              </a:xfrm>
              <a:custGeom>
                <a:avLst/>
                <a:gdLst>
                  <a:gd name="T0" fmla="*/ 0 w 10000"/>
                  <a:gd name="T1" fmla="*/ 2147483647 h 10068"/>
                  <a:gd name="T2" fmla="*/ 0 w 10000"/>
                  <a:gd name="T3" fmla="*/ 2147483647 h 10068"/>
                  <a:gd name="T4" fmla="*/ 1113334341 w 10000"/>
                  <a:gd name="T5" fmla="*/ 2147483647 h 10068"/>
                  <a:gd name="T6" fmla="*/ 1561010977 w 10000"/>
                  <a:gd name="T7" fmla="*/ 2147483647 h 10068"/>
                  <a:gd name="T8" fmla="*/ 1951235590 w 10000"/>
                  <a:gd name="T9" fmla="*/ 2147483647 h 10068"/>
                  <a:gd name="T10" fmla="*/ 2147483647 w 10000"/>
                  <a:gd name="T11" fmla="*/ 2147483647 h 10068"/>
                  <a:gd name="T12" fmla="*/ 2147483647 w 10000"/>
                  <a:gd name="T13" fmla="*/ 2147483647 h 10068"/>
                  <a:gd name="T14" fmla="*/ 2147483647 w 10000"/>
                  <a:gd name="T15" fmla="*/ 2085162583 h 10068"/>
                  <a:gd name="T16" fmla="*/ 2147483647 w 10000"/>
                  <a:gd name="T17" fmla="*/ 1745542212 h 10068"/>
                  <a:gd name="T18" fmla="*/ 2147483647 w 10000"/>
                  <a:gd name="T19" fmla="*/ 1503467083 h 10068"/>
                  <a:gd name="T20" fmla="*/ 2147483647 w 10000"/>
                  <a:gd name="T21" fmla="*/ 1163846738 h 10068"/>
                  <a:gd name="T22" fmla="*/ 2147483647 w 10000"/>
                  <a:gd name="T23" fmla="*/ 808260985 h 10068"/>
                  <a:gd name="T24" fmla="*/ 2147483647 w 10000"/>
                  <a:gd name="T25" fmla="*/ 581695500 h 10068"/>
                  <a:gd name="T26" fmla="*/ 2147483647 w 10000"/>
                  <a:gd name="T27" fmla="*/ 242530893 h 10068"/>
                  <a:gd name="T28" fmla="*/ 2147483647 w 10000"/>
                  <a:gd name="T29" fmla="*/ 129476033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129476033 h 10068"/>
                  <a:gd name="T40" fmla="*/ 2147483647 w 10000"/>
                  <a:gd name="T41" fmla="*/ 129476033 h 10068"/>
                  <a:gd name="T42" fmla="*/ 2147483647 w 10000"/>
                  <a:gd name="T43" fmla="*/ 129476033 h 10068"/>
                  <a:gd name="T44" fmla="*/ 2147483647 w 10000"/>
                  <a:gd name="T45" fmla="*/ 129476033 h 10068"/>
                  <a:gd name="T46" fmla="*/ 2147483647 w 10000"/>
                  <a:gd name="T47" fmla="*/ 242530893 h 10068"/>
                  <a:gd name="T48" fmla="*/ 2147483647 w 10000"/>
                  <a:gd name="T49" fmla="*/ 469096378 h 10068"/>
                  <a:gd name="T50" fmla="*/ 2147483647 w 10000"/>
                  <a:gd name="T51" fmla="*/ 808260985 h 10068"/>
                  <a:gd name="T52" fmla="*/ 2147483647 w 10000"/>
                  <a:gd name="T53" fmla="*/ 1050791852 h 10068"/>
                  <a:gd name="T54" fmla="*/ 2147483647 w 10000"/>
                  <a:gd name="T55" fmla="*/ 1277357337 h 10068"/>
                  <a:gd name="T56" fmla="*/ 2147483647 w 10000"/>
                  <a:gd name="T57" fmla="*/ 1503467083 h 10068"/>
                  <a:gd name="T58" fmla="*/ 2147483647 w 10000"/>
                  <a:gd name="T59" fmla="*/ 1745542212 h 10068"/>
                  <a:gd name="T60" fmla="*/ 2147483647 w 10000"/>
                  <a:gd name="T61" fmla="*/ 1859052836 h 10068"/>
                  <a:gd name="T62" fmla="*/ 2147483647 w 10000"/>
                  <a:gd name="T63" fmla="*/ 1859052836 h 10068"/>
                  <a:gd name="T64" fmla="*/ 2147483647 w 10000"/>
                  <a:gd name="T65" fmla="*/ 1972107697 h 10068"/>
                  <a:gd name="T66" fmla="*/ 2147483647 w 10000"/>
                  <a:gd name="T67" fmla="*/ 2085162583 h 10068"/>
                  <a:gd name="T68" fmla="*/ 2147483647 w 10000"/>
                  <a:gd name="T69" fmla="*/ 2147483647 h 10068"/>
                  <a:gd name="T70" fmla="*/ 2147483647 w 10000"/>
                  <a:gd name="T71" fmla="*/ 2147483647 h 10068"/>
                  <a:gd name="T72" fmla="*/ 2147483647 w 10000"/>
                  <a:gd name="T73" fmla="*/ 2147483647 h 10068"/>
                  <a:gd name="T74" fmla="*/ 2147483647 w 10000"/>
                  <a:gd name="T75" fmla="*/ 2147483647 h 10068"/>
                  <a:gd name="T76" fmla="*/ 2147483647 w 10000"/>
                  <a:gd name="T77" fmla="*/ 2147483647 h 10068"/>
                  <a:gd name="T78" fmla="*/ 2147483647 w 10000"/>
                  <a:gd name="T79" fmla="*/ 2147483647 h 10068"/>
                  <a:gd name="T80" fmla="*/ 2147483647 w 10000"/>
                  <a:gd name="T81" fmla="*/ 2147483647 h 10068"/>
                  <a:gd name="T82" fmla="*/ 2147483647 w 10000"/>
                  <a:gd name="T83" fmla="*/ 2147483647 h 10068"/>
                  <a:gd name="T84" fmla="*/ 2147483647 w 10000"/>
                  <a:gd name="T85" fmla="*/ 2147483647 h 10068"/>
                  <a:gd name="T86" fmla="*/ 2147483647 w 10000"/>
                  <a:gd name="T87" fmla="*/ 2147483647 h 10068"/>
                  <a:gd name="T88" fmla="*/ 2147483647 w 10000"/>
                  <a:gd name="T89" fmla="*/ 2147483647 h 10068"/>
                  <a:gd name="T90" fmla="*/ 2147483647 w 10000"/>
                  <a:gd name="T91" fmla="*/ 2147483647 h 10068"/>
                  <a:gd name="T92" fmla="*/ 2147483647 w 10000"/>
                  <a:gd name="T93" fmla="*/ 2147483647 h 10068"/>
                  <a:gd name="T94" fmla="*/ 2147483647 w 10000"/>
                  <a:gd name="T95" fmla="*/ 2147483647 h 10068"/>
                  <a:gd name="T96" fmla="*/ 2147483647 w 10000"/>
                  <a:gd name="T97" fmla="*/ 2147483647 h 10068"/>
                  <a:gd name="T98" fmla="*/ 2147483647 w 10000"/>
                  <a:gd name="T99" fmla="*/ 2147483647 h 10068"/>
                  <a:gd name="T100" fmla="*/ 2147483647 w 10000"/>
                  <a:gd name="T101" fmla="*/ 2147483647 h 10068"/>
                  <a:gd name="T102" fmla="*/ 2147483647 w 10000"/>
                  <a:gd name="T103" fmla="*/ 2147483647 h 10068"/>
                  <a:gd name="T104" fmla="*/ 2147483647 w 10000"/>
                  <a:gd name="T105" fmla="*/ 2147483647 h 10068"/>
                  <a:gd name="T106" fmla="*/ 2147483647 w 10000"/>
                  <a:gd name="T107" fmla="*/ 2147483647 h 10068"/>
                  <a:gd name="T108" fmla="*/ 2147483647 w 10000"/>
                  <a:gd name="T109" fmla="*/ 2147483647 h 10068"/>
                  <a:gd name="T110" fmla="*/ 2147483647 w 10000"/>
                  <a:gd name="T111" fmla="*/ 2147483647 h 10068"/>
                  <a:gd name="T112" fmla="*/ 2147483647 w 10000"/>
                  <a:gd name="T113" fmla="*/ 2147483647 h 10068"/>
                  <a:gd name="T114" fmla="*/ 2147483647 w 10000"/>
                  <a:gd name="T115" fmla="*/ 2147483647 h 10068"/>
                  <a:gd name="T116" fmla="*/ 2147483647 w 10000"/>
                  <a:gd name="T117" fmla="*/ 2147483647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008000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17" name="Freeform 6"/>
              <p:cNvSpPr>
                <a:spLocks/>
              </p:cNvSpPr>
              <p:nvPr/>
            </p:nvSpPr>
            <p:spPr bwMode="auto">
              <a:xfrm>
                <a:off x="1873679" y="2161594"/>
                <a:ext cx="522214" cy="195096"/>
              </a:xfrm>
              <a:custGeom>
                <a:avLst/>
                <a:gdLst>
                  <a:gd name="T0" fmla="*/ 0 w 10000"/>
                  <a:gd name="T1" fmla="*/ 1410002586 h 10068"/>
                  <a:gd name="T2" fmla="*/ 0 w 10000"/>
                  <a:gd name="T3" fmla="*/ 1170020341 h 10068"/>
                  <a:gd name="T4" fmla="*/ 1442772474 w 10000"/>
                  <a:gd name="T5" fmla="*/ 1144924151 h 10068"/>
                  <a:gd name="T6" fmla="*/ 2022815773 w 10000"/>
                  <a:gd name="T7" fmla="*/ 1040020617 h 10068"/>
                  <a:gd name="T8" fmla="*/ 2147483647 w 10000"/>
                  <a:gd name="T9" fmla="*/ 965008414 h 10068"/>
                  <a:gd name="T10" fmla="*/ 2147483647 w 10000"/>
                  <a:gd name="T11" fmla="*/ 859959198 h 10068"/>
                  <a:gd name="T12" fmla="*/ 2147483647 w 10000"/>
                  <a:gd name="T13" fmla="*/ 749983788 h 10068"/>
                  <a:gd name="T14" fmla="*/ 2147483647 w 10000"/>
                  <a:gd name="T15" fmla="*/ 644934959 h 10068"/>
                  <a:gd name="T16" fmla="*/ 2147483647 w 10000"/>
                  <a:gd name="T17" fmla="*/ 539892874 h 10068"/>
                  <a:gd name="T18" fmla="*/ 2147483647 w 10000"/>
                  <a:gd name="T19" fmla="*/ 465018854 h 10068"/>
                  <a:gd name="T20" fmla="*/ 2147483647 w 10000"/>
                  <a:gd name="T21" fmla="*/ 359977137 h 10068"/>
                  <a:gd name="T22" fmla="*/ 2147483647 w 10000"/>
                  <a:gd name="T23" fmla="*/ 249994596 h 10068"/>
                  <a:gd name="T24" fmla="*/ 2147483647 w 10000"/>
                  <a:gd name="T25" fmla="*/ 179915717 h 10068"/>
                  <a:gd name="T26" fmla="*/ 2147483647 w 10000"/>
                  <a:gd name="T27" fmla="*/ 75012203 h 10068"/>
                  <a:gd name="T28" fmla="*/ 2147483647 w 10000"/>
                  <a:gd name="T29" fmla="*/ 40041846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40041846 h 10068"/>
                  <a:gd name="T40" fmla="*/ 2147483647 w 10000"/>
                  <a:gd name="T41" fmla="*/ 40041846 h 10068"/>
                  <a:gd name="T42" fmla="*/ 2147483647 w 10000"/>
                  <a:gd name="T43" fmla="*/ 40041846 h 10068"/>
                  <a:gd name="T44" fmla="*/ 2147483647 w 10000"/>
                  <a:gd name="T45" fmla="*/ 40041846 h 10068"/>
                  <a:gd name="T46" fmla="*/ 2147483647 w 10000"/>
                  <a:gd name="T47" fmla="*/ 75012203 h 10068"/>
                  <a:gd name="T48" fmla="*/ 2147483647 w 10000"/>
                  <a:gd name="T49" fmla="*/ 145091081 h 10068"/>
                  <a:gd name="T50" fmla="*/ 2147483647 w 10000"/>
                  <a:gd name="T51" fmla="*/ 249994596 h 10068"/>
                  <a:gd name="T52" fmla="*/ 2147483647 w 10000"/>
                  <a:gd name="T53" fmla="*/ 325006799 h 10068"/>
                  <a:gd name="T54" fmla="*/ 2147483647 w 10000"/>
                  <a:gd name="T55" fmla="*/ 395085677 h 10068"/>
                  <a:gd name="T56" fmla="*/ 2147483647 w 10000"/>
                  <a:gd name="T57" fmla="*/ 465018854 h 10068"/>
                  <a:gd name="T58" fmla="*/ 2147483647 w 10000"/>
                  <a:gd name="T59" fmla="*/ 539892874 h 10068"/>
                  <a:gd name="T60" fmla="*/ 2147483647 w 10000"/>
                  <a:gd name="T61" fmla="*/ 575001395 h 10068"/>
                  <a:gd name="T62" fmla="*/ 2147483647 w 10000"/>
                  <a:gd name="T63" fmla="*/ 575001395 h 10068"/>
                  <a:gd name="T64" fmla="*/ 2147483647 w 10000"/>
                  <a:gd name="T65" fmla="*/ 609964602 h 10068"/>
                  <a:gd name="T66" fmla="*/ 2147483647 w 10000"/>
                  <a:gd name="T67" fmla="*/ 644934959 h 10068"/>
                  <a:gd name="T68" fmla="*/ 2147483647 w 10000"/>
                  <a:gd name="T69" fmla="*/ 715013818 h 10068"/>
                  <a:gd name="T70" fmla="*/ 2147483647 w 10000"/>
                  <a:gd name="T71" fmla="*/ 715013818 h 10068"/>
                  <a:gd name="T72" fmla="*/ 2147483647 w 10000"/>
                  <a:gd name="T73" fmla="*/ 749983788 h 10068"/>
                  <a:gd name="T74" fmla="*/ 2147483647 w 10000"/>
                  <a:gd name="T75" fmla="*/ 824850676 h 10068"/>
                  <a:gd name="T76" fmla="*/ 2147483647 w 10000"/>
                  <a:gd name="T77" fmla="*/ 859959198 h 10068"/>
                  <a:gd name="T78" fmla="*/ 2147483647 w 10000"/>
                  <a:gd name="T79" fmla="*/ 894929555 h 10068"/>
                  <a:gd name="T80" fmla="*/ 2147483647 w 10000"/>
                  <a:gd name="T81" fmla="*/ 929899893 h 10068"/>
                  <a:gd name="T82" fmla="*/ 2147483647 w 10000"/>
                  <a:gd name="T83" fmla="*/ 965008414 h 10068"/>
                  <a:gd name="T84" fmla="*/ 2147483647 w 10000"/>
                  <a:gd name="T85" fmla="*/ 1004912096 h 10068"/>
                  <a:gd name="T86" fmla="*/ 2147483647 w 10000"/>
                  <a:gd name="T87" fmla="*/ 1040020617 h 10068"/>
                  <a:gd name="T88" fmla="*/ 2147483647 w 10000"/>
                  <a:gd name="T89" fmla="*/ 1074990974 h 10068"/>
                  <a:gd name="T90" fmla="*/ 2147483647 w 10000"/>
                  <a:gd name="T91" fmla="*/ 1074990974 h 10068"/>
                  <a:gd name="T92" fmla="*/ 2147483647 w 10000"/>
                  <a:gd name="T93" fmla="*/ 1110099495 h 10068"/>
                  <a:gd name="T94" fmla="*/ 2147483647 w 10000"/>
                  <a:gd name="T95" fmla="*/ 1110099495 h 10068"/>
                  <a:gd name="T96" fmla="*/ 2147483647 w 10000"/>
                  <a:gd name="T97" fmla="*/ 1144924151 h 10068"/>
                  <a:gd name="T98" fmla="*/ 2147483647 w 10000"/>
                  <a:gd name="T99" fmla="*/ 1144924151 h 10068"/>
                  <a:gd name="T100" fmla="*/ 2147483647 w 10000"/>
                  <a:gd name="T101" fmla="*/ 1144924151 h 10068"/>
                  <a:gd name="T102" fmla="*/ 2147483647 w 10000"/>
                  <a:gd name="T103" fmla="*/ 1179894489 h 10068"/>
                  <a:gd name="T104" fmla="*/ 2147483647 w 10000"/>
                  <a:gd name="T105" fmla="*/ 1215003029 h 10068"/>
                  <a:gd name="T106" fmla="*/ 2147483647 w 10000"/>
                  <a:gd name="T107" fmla="*/ 1215003029 h 10068"/>
                  <a:gd name="T108" fmla="*/ 2147483647 w 10000"/>
                  <a:gd name="T109" fmla="*/ 1254906692 h 10068"/>
                  <a:gd name="T110" fmla="*/ 2147483647 w 10000"/>
                  <a:gd name="T111" fmla="*/ 1254906692 h 10068"/>
                  <a:gd name="T112" fmla="*/ 2147483647 w 10000"/>
                  <a:gd name="T113" fmla="*/ 1290015213 h 10068"/>
                  <a:gd name="T114" fmla="*/ 2147483647 w 10000"/>
                  <a:gd name="T115" fmla="*/ 1324978052 h 10068"/>
                  <a:gd name="T116" fmla="*/ 2147483647 w 10000"/>
                  <a:gd name="T117" fmla="*/ 1419592868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008000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18" name="Freeform 6"/>
              <p:cNvSpPr>
                <a:spLocks/>
              </p:cNvSpPr>
              <p:nvPr/>
            </p:nvSpPr>
            <p:spPr bwMode="auto">
              <a:xfrm>
                <a:off x="2860636" y="1587721"/>
                <a:ext cx="433104" cy="413131"/>
              </a:xfrm>
              <a:custGeom>
                <a:avLst/>
                <a:gdLst>
                  <a:gd name="T0" fmla="*/ 0 w 10000"/>
                  <a:gd name="T1" fmla="*/ 2147483647 h 10068"/>
                  <a:gd name="T2" fmla="*/ 0 w 10000"/>
                  <a:gd name="T3" fmla="*/ 2147483647 h 10068"/>
                  <a:gd name="T4" fmla="*/ 682589012 w 10000"/>
                  <a:gd name="T5" fmla="*/ 2147483647 h 10068"/>
                  <a:gd name="T6" fmla="*/ 957022806 w 10000"/>
                  <a:gd name="T7" fmla="*/ 2147483647 h 10068"/>
                  <a:gd name="T8" fmla="*/ 1196358718 w 10000"/>
                  <a:gd name="T9" fmla="*/ 2147483647 h 10068"/>
                  <a:gd name="T10" fmla="*/ 1678363755 w 10000"/>
                  <a:gd name="T11" fmla="*/ 2147483647 h 10068"/>
                  <a:gd name="T12" fmla="*/ 1917619023 w 10000"/>
                  <a:gd name="T13" fmla="*/ 2147483647 h 10068"/>
                  <a:gd name="T14" fmla="*/ 2147483647 w 10000"/>
                  <a:gd name="T15" fmla="*/ 2147483647 h 10068"/>
                  <a:gd name="T16" fmla="*/ 2147483647 w 10000"/>
                  <a:gd name="T17" fmla="*/ 2147483647 h 10068"/>
                  <a:gd name="T18" fmla="*/ 2147483647 w 10000"/>
                  <a:gd name="T19" fmla="*/ 2147483647 h 10068"/>
                  <a:gd name="T20" fmla="*/ 2147483647 w 10000"/>
                  <a:gd name="T21" fmla="*/ 2147483647 h 10068"/>
                  <a:gd name="T22" fmla="*/ 2147483647 w 10000"/>
                  <a:gd name="T23" fmla="*/ 2147483647 h 10068"/>
                  <a:gd name="T24" fmla="*/ 2147483647 w 10000"/>
                  <a:gd name="T25" fmla="*/ 2147483647 h 10068"/>
                  <a:gd name="T26" fmla="*/ 2147483647 w 10000"/>
                  <a:gd name="T27" fmla="*/ 1508299590 h 10068"/>
                  <a:gd name="T28" fmla="*/ 2147483647 w 10000"/>
                  <a:gd name="T29" fmla="*/ 805209184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805209184 h 10068"/>
                  <a:gd name="T40" fmla="*/ 2147483647 w 10000"/>
                  <a:gd name="T41" fmla="*/ 805209184 h 10068"/>
                  <a:gd name="T42" fmla="*/ 2147483647 w 10000"/>
                  <a:gd name="T43" fmla="*/ 805209184 h 10068"/>
                  <a:gd name="T44" fmla="*/ 2147483647 w 10000"/>
                  <a:gd name="T45" fmla="*/ 805209184 h 10068"/>
                  <a:gd name="T46" fmla="*/ 2147483647 w 10000"/>
                  <a:gd name="T47" fmla="*/ 1508299590 h 10068"/>
                  <a:gd name="T48" fmla="*/ 2147483647 w 10000"/>
                  <a:gd name="T49" fmla="*/ 2147483647 h 10068"/>
                  <a:gd name="T50" fmla="*/ 2147483647 w 10000"/>
                  <a:gd name="T51" fmla="*/ 2147483647 h 10068"/>
                  <a:gd name="T52" fmla="*/ 2147483647 w 10000"/>
                  <a:gd name="T53" fmla="*/ 2147483647 h 10068"/>
                  <a:gd name="T54" fmla="*/ 2147483647 w 10000"/>
                  <a:gd name="T55" fmla="*/ 2147483647 h 10068"/>
                  <a:gd name="T56" fmla="*/ 2147483647 w 10000"/>
                  <a:gd name="T57" fmla="*/ 2147483647 h 10068"/>
                  <a:gd name="T58" fmla="*/ 2147483647 w 10000"/>
                  <a:gd name="T59" fmla="*/ 2147483647 h 10068"/>
                  <a:gd name="T60" fmla="*/ 2147483647 w 10000"/>
                  <a:gd name="T61" fmla="*/ 2147483647 h 10068"/>
                  <a:gd name="T62" fmla="*/ 2147483647 w 10000"/>
                  <a:gd name="T63" fmla="*/ 2147483647 h 10068"/>
                  <a:gd name="T64" fmla="*/ 2147483647 w 10000"/>
                  <a:gd name="T65" fmla="*/ 2147483647 h 10068"/>
                  <a:gd name="T66" fmla="*/ 2147483647 w 10000"/>
                  <a:gd name="T67" fmla="*/ 2147483647 h 10068"/>
                  <a:gd name="T68" fmla="*/ 2147483647 w 10000"/>
                  <a:gd name="T69" fmla="*/ 2147483647 h 10068"/>
                  <a:gd name="T70" fmla="*/ 2147483647 w 10000"/>
                  <a:gd name="T71" fmla="*/ 2147483647 h 10068"/>
                  <a:gd name="T72" fmla="*/ 2147483647 w 10000"/>
                  <a:gd name="T73" fmla="*/ 2147483647 h 10068"/>
                  <a:gd name="T74" fmla="*/ 2147483647 w 10000"/>
                  <a:gd name="T75" fmla="*/ 2147483647 h 10068"/>
                  <a:gd name="T76" fmla="*/ 2147483647 w 10000"/>
                  <a:gd name="T77" fmla="*/ 2147483647 h 10068"/>
                  <a:gd name="T78" fmla="*/ 2147483647 w 10000"/>
                  <a:gd name="T79" fmla="*/ 2147483647 h 10068"/>
                  <a:gd name="T80" fmla="*/ 2147483647 w 10000"/>
                  <a:gd name="T81" fmla="*/ 2147483647 h 10068"/>
                  <a:gd name="T82" fmla="*/ 2147483647 w 10000"/>
                  <a:gd name="T83" fmla="*/ 2147483647 h 10068"/>
                  <a:gd name="T84" fmla="*/ 2147483647 w 10000"/>
                  <a:gd name="T85" fmla="*/ 2147483647 h 10068"/>
                  <a:gd name="T86" fmla="*/ 2147483647 w 10000"/>
                  <a:gd name="T87" fmla="*/ 2147483647 h 10068"/>
                  <a:gd name="T88" fmla="*/ 2147483647 w 10000"/>
                  <a:gd name="T89" fmla="*/ 2147483647 h 10068"/>
                  <a:gd name="T90" fmla="*/ 2147483647 w 10000"/>
                  <a:gd name="T91" fmla="*/ 2147483647 h 10068"/>
                  <a:gd name="T92" fmla="*/ 2147483647 w 10000"/>
                  <a:gd name="T93" fmla="*/ 2147483647 h 10068"/>
                  <a:gd name="T94" fmla="*/ 2147483647 w 10000"/>
                  <a:gd name="T95" fmla="*/ 2147483647 h 10068"/>
                  <a:gd name="T96" fmla="*/ 2147483647 w 10000"/>
                  <a:gd name="T97" fmla="*/ 2147483647 h 10068"/>
                  <a:gd name="T98" fmla="*/ 2147483647 w 10000"/>
                  <a:gd name="T99" fmla="*/ 2147483647 h 10068"/>
                  <a:gd name="T100" fmla="*/ 2147483647 w 10000"/>
                  <a:gd name="T101" fmla="*/ 2147483647 h 10068"/>
                  <a:gd name="T102" fmla="*/ 2147483647 w 10000"/>
                  <a:gd name="T103" fmla="*/ 2147483647 h 10068"/>
                  <a:gd name="T104" fmla="*/ 2147483647 w 10000"/>
                  <a:gd name="T105" fmla="*/ 2147483647 h 10068"/>
                  <a:gd name="T106" fmla="*/ 2147483647 w 10000"/>
                  <a:gd name="T107" fmla="*/ 2147483647 h 10068"/>
                  <a:gd name="T108" fmla="*/ 2147483647 w 10000"/>
                  <a:gd name="T109" fmla="*/ 2147483647 h 10068"/>
                  <a:gd name="T110" fmla="*/ 2147483647 w 10000"/>
                  <a:gd name="T111" fmla="*/ 2147483647 h 10068"/>
                  <a:gd name="T112" fmla="*/ 2147483647 w 10000"/>
                  <a:gd name="T113" fmla="*/ 2147483647 h 10068"/>
                  <a:gd name="T114" fmla="*/ 2147483647 w 10000"/>
                  <a:gd name="T115" fmla="*/ 2147483647 h 10068"/>
                  <a:gd name="T116" fmla="*/ 2147483647 w 10000"/>
                  <a:gd name="T117" fmla="*/ 2147483647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00B0F0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19" name="Freeform 6"/>
              <p:cNvSpPr>
                <a:spLocks/>
              </p:cNvSpPr>
              <p:nvPr/>
            </p:nvSpPr>
            <p:spPr bwMode="auto">
              <a:xfrm>
                <a:off x="2860636" y="2777881"/>
                <a:ext cx="649656" cy="339109"/>
              </a:xfrm>
              <a:custGeom>
                <a:avLst/>
                <a:gdLst>
                  <a:gd name="T0" fmla="*/ 0 w 10000"/>
                  <a:gd name="T1" fmla="*/ 2147483647 h 10068"/>
                  <a:gd name="T2" fmla="*/ 0 w 10000"/>
                  <a:gd name="T3" fmla="*/ 2147483647 h 10068"/>
                  <a:gd name="T4" fmla="*/ 2147483647 w 10000"/>
                  <a:gd name="T5" fmla="*/ 2147483647 h 10068"/>
                  <a:gd name="T6" fmla="*/ 2147483647 w 10000"/>
                  <a:gd name="T7" fmla="*/ 2147483647 h 10068"/>
                  <a:gd name="T8" fmla="*/ 2147483647 w 10000"/>
                  <a:gd name="T9" fmla="*/ 2147483647 h 10068"/>
                  <a:gd name="T10" fmla="*/ 2147483647 w 10000"/>
                  <a:gd name="T11" fmla="*/ 2147483647 h 10068"/>
                  <a:gd name="T12" fmla="*/ 2147483647 w 10000"/>
                  <a:gd name="T13" fmla="*/ 2147483647 h 10068"/>
                  <a:gd name="T14" fmla="*/ 2147483647 w 10000"/>
                  <a:gd name="T15" fmla="*/ 2147483647 h 10068"/>
                  <a:gd name="T16" fmla="*/ 2147483647 w 10000"/>
                  <a:gd name="T17" fmla="*/ 2147483647 h 10068"/>
                  <a:gd name="T18" fmla="*/ 2147483647 w 10000"/>
                  <a:gd name="T19" fmla="*/ 2147483647 h 10068"/>
                  <a:gd name="T20" fmla="*/ 2147483647 w 10000"/>
                  <a:gd name="T21" fmla="*/ 2147483647 h 10068"/>
                  <a:gd name="T22" fmla="*/ 2147483647 w 10000"/>
                  <a:gd name="T23" fmla="*/ 2147483647 h 10068"/>
                  <a:gd name="T24" fmla="*/ 2147483647 w 10000"/>
                  <a:gd name="T25" fmla="*/ 1642231932 h 10068"/>
                  <a:gd name="T26" fmla="*/ 2147483647 w 10000"/>
                  <a:gd name="T27" fmla="*/ 684702432 h 10068"/>
                  <a:gd name="T28" fmla="*/ 2147483647 w 10000"/>
                  <a:gd name="T29" fmla="*/ 365526696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365526696 h 10068"/>
                  <a:gd name="T40" fmla="*/ 2147483647 w 10000"/>
                  <a:gd name="T41" fmla="*/ 365526696 h 10068"/>
                  <a:gd name="T42" fmla="*/ 2147483647 w 10000"/>
                  <a:gd name="T43" fmla="*/ 365526696 h 10068"/>
                  <a:gd name="T44" fmla="*/ 2147483647 w 10000"/>
                  <a:gd name="T45" fmla="*/ 365526696 h 10068"/>
                  <a:gd name="T46" fmla="*/ 2147483647 w 10000"/>
                  <a:gd name="T47" fmla="*/ 684702432 h 10068"/>
                  <a:gd name="T48" fmla="*/ 2147483647 w 10000"/>
                  <a:gd name="T49" fmla="*/ 1324355170 h 10068"/>
                  <a:gd name="T50" fmla="*/ 2147483647 w 10000"/>
                  <a:gd name="T51" fmla="*/ 2147483647 h 10068"/>
                  <a:gd name="T52" fmla="*/ 2147483647 w 10000"/>
                  <a:gd name="T53" fmla="*/ 2147483647 h 10068"/>
                  <a:gd name="T54" fmla="*/ 2147483647 w 10000"/>
                  <a:gd name="T55" fmla="*/ 2147483647 h 10068"/>
                  <a:gd name="T56" fmla="*/ 2147483647 w 10000"/>
                  <a:gd name="T57" fmla="*/ 2147483647 h 10068"/>
                  <a:gd name="T58" fmla="*/ 2147483647 w 10000"/>
                  <a:gd name="T59" fmla="*/ 2147483647 h 10068"/>
                  <a:gd name="T60" fmla="*/ 2147483647 w 10000"/>
                  <a:gd name="T61" fmla="*/ 2147483647 h 10068"/>
                  <a:gd name="T62" fmla="*/ 2147483647 w 10000"/>
                  <a:gd name="T63" fmla="*/ 2147483647 h 10068"/>
                  <a:gd name="T64" fmla="*/ 2147483647 w 10000"/>
                  <a:gd name="T65" fmla="*/ 2147483647 h 10068"/>
                  <a:gd name="T66" fmla="*/ 2147483647 w 10000"/>
                  <a:gd name="T67" fmla="*/ 2147483647 h 10068"/>
                  <a:gd name="T68" fmla="*/ 2147483647 w 10000"/>
                  <a:gd name="T69" fmla="*/ 2147483647 h 10068"/>
                  <a:gd name="T70" fmla="*/ 2147483647 w 10000"/>
                  <a:gd name="T71" fmla="*/ 2147483647 h 10068"/>
                  <a:gd name="T72" fmla="*/ 2147483647 w 10000"/>
                  <a:gd name="T73" fmla="*/ 2147483647 h 10068"/>
                  <a:gd name="T74" fmla="*/ 2147483647 w 10000"/>
                  <a:gd name="T75" fmla="*/ 2147483647 h 10068"/>
                  <a:gd name="T76" fmla="*/ 2147483647 w 10000"/>
                  <a:gd name="T77" fmla="*/ 2147483647 h 10068"/>
                  <a:gd name="T78" fmla="*/ 2147483647 w 10000"/>
                  <a:gd name="T79" fmla="*/ 2147483647 h 10068"/>
                  <a:gd name="T80" fmla="*/ 2147483647 w 10000"/>
                  <a:gd name="T81" fmla="*/ 2147483647 h 10068"/>
                  <a:gd name="T82" fmla="*/ 2147483647 w 10000"/>
                  <a:gd name="T83" fmla="*/ 2147483647 h 10068"/>
                  <a:gd name="T84" fmla="*/ 2147483647 w 10000"/>
                  <a:gd name="T85" fmla="*/ 2147483647 h 10068"/>
                  <a:gd name="T86" fmla="*/ 2147483647 w 10000"/>
                  <a:gd name="T87" fmla="*/ 2147483647 h 10068"/>
                  <a:gd name="T88" fmla="*/ 2147483647 w 10000"/>
                  <a:gd name="T89" fmla="*/ 2147483647 h 10068"/>
                  <a:gd name="T90" fmla="*/ 2147483647 w 10000"/>
                  <a:gd name="T91" fmla="*/ 2147483647 h 10068"/>
                  <a:gd name="T92" fmla="*/ 2147483647 w 10000"/>
                  <a:gd name="T93" fmla="*/ 2147483647 h 10068"/>
                  <a:gd name="T94" fmla="*/ 2147483647 w 10000"/>
                  <a:gd name="T95" fmla="*/ 2147483647 h 10068"/>
                  <a:gd name="T96" fmla="*/ 2147483647 w 10000"/>
                  <a:gd name="T97" fmla="*/ 2147483647 h 10068"/>
                  <a:gd name="T98" fmla="*/ 2147483647 w 10000"/>
                  <a:gd name="T99" fmla="*/ 2147483647 h 10068"/>
                  <a:gd name="T100" fmla="*/ 2147483647 w 10000"/>
                  <a:gd name="T101" fmla="*/ 2147483647 h 10068"/>
                  <a:gd name="T102" fmla="*/ 2147483647 w 10000"/>
                  <a:gd name="T103" fmla="*/ 2147483647 h 10068"/>
                  <a:gd name="T104" fmla="*/ 2147483647 w 10000"/>
                  <a:gd name="T105" fmla="*/ 2147483647 h 10068"/>
                  <a:gd name="T106" fmla="*/ 2147483647 w 10000"/>
                  <a:gd name="T107" fmla="*/ 2147483647 h 10068"/>
                  <a:gd name="T108" fmla="*/ 2147483647 w 10000"/>
                  <a:gd name="T109" fmla="*/ 2147483647 h 10068"/>
                  <a:gd name="T110" fmla="*/ 2147483647 w 10000"/>
                  <a:gd name="T111" fmla="*/ 2147483647 h 10068"/>
                  <a:gd name="T112" fmla="*/ 2147483647 w 10000"/>
                  <a:gd name="T113" fmla="*/ 2147483647 h 10068"/>
                  <a:gd name="T114" fmla="*/ 2147483647 w 10000"/>
                  <a:gd name="T115" fmla="*/ 2147483647 h 10068"/>
                  <a:gd name="T116" fmla="*/ 2147483647 w 10000"/>
                  <a:gd name="T117" fmla="*/ 2147483647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00B0F0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20" name="Freeform 6"/>
              <p:cNvSpPr>
                <a:spLocks/>
              </p:cNvSpPr>
              <p:nvPr/>
            </p:nvSpPr>
            <p:spPr bwMode="auto">
              <a:xfrm>
                <a:off x="2880422" y="4104197"/>
                <a:ext cx="649656" cy="130805"/>
              </a:xfrm>
              <a:custGeom>
                <a:avLst/>
                <a:gdLst>
                  <a:gd name="T0" fmla="*/ 0 w 10000"/>
                  <a:gd name="T1" fmla="*/ 284922159 h 10068"/>
                  <a:gd name="T2" fmla="*/ 0 w 10000"/>
                  <a:gd name="T3" fmla="*/ 236427725 h 10068"/>
                  <a:gd name="T4" fmla="*/ 2147483647 w 10000"/>
                  <a:gd name="T5" fmla="*/ 231355237 h 10068"/>
                  <a:gd name="T6" fmla="*/ 2147483647 w 10000"/>
                  <a:gd name="T7" fmla="*/ 210157500 h 10068"/>
                  <a:gd name="T8" fmla="*/ 2147483647 w 10000"/>
                  <a:gd name="T9" fmla="*/ 194999269 h 10068"/>
                  <a:gd name="T10" fmla="*/ 2147483647 w 10000"/>
                  <a:gd name="T11" fmla="*/ 173773000 h 10068"/>
                  <a:gd name="T12" fmla="*/ 2147483647 w 10000"/>
                  <a:gd name="T13" fmla="*/ 151548974 h 10068"/>
                  <a:gd name="T14" fmla="*/ 2147483647 w 10000"/>
                  <a:gd name="T15" fmla="*/ 130322705 h 10068"/>
                  <a:gd name="T16" fmla="*/ 2147483647 w 10000"/>
                  <a:gd name="T17" fmla="*/ 109096437 h 10068"/>
                  <a:gd name="T18" fmla="*/ 2147483647 w 10000"/>
                  <a:gd name="T19" fmla="*/ 93966737 h 10068"/>
                  <a:gd name="T20" fmla="*/ 2147483647 w 10000"/>
                  <a:gd name="T21" fmla="*/ 72740468 h 10068"/>
                  <a:gd name="T22" fmla="*/ 2147483647 w 10000"/>
                  <a:gd name="T23" fmla="*/ 50516273 h 10068"/>
                  <a:gd name="T24" fmla="*/ 2147483647 w 10000"/>
                  <a:gd name="T25" fmla="*/ 36355969 h 10068"/>
                  <a:gd name="T26" fmla="*/ 2147483647 w 10000"/>
                  <a:gd name="T27" fmla="*/ 15158218 h 10068"/>
                  <a:gd name="T28" fmla="*/ 2147483647 w 10000"/>
                  <a:gd name="T29" fmla="*/ 8092254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8092254 h 10068"/>
                  <a:gd name="T40" fmla="*/ 2147483647 w 10000"/>
                  <a:gd name="T41" fmla="*/ 8092254 h 10068"/>
                  <a:gd name="T42" fmla="*/ 2147483647 w 10000"/>
                  <a:gd name="T43" fmla="*/ 8092254 h 10068"/>
                  <a:gd name="T44" fmla="*/ 2147483647 w 10000"/>
                  <a:gd name="T45" fmla="*/ 8092254 h 10068"/>
                  <a:gd name="T46" fmla="*/ 2147483647 w 10000"/>
                  <a:gd name="T47" fmla="*/ 15158218 h 10068"/>
                  <a:gd name="T48" fmla="*/ 2147483647 w 10000"/>
                  <a:gd name="T49" fmla="*/ 29318522 h 10068"/>
                  <a:gd name="T50" fmla="*/ 2147483647 w 10000"/>
                  <a:gd name="T51" fmla="*/ 50516273 h 10068"/>
                  <a:gd name="T52" fmla="*/ 2147483647 w 10000"/>
                  <a:gd name="T53" fmla="*/ 65674491 h 10068"/>
                  <a:gd name="T54" fmla="*/ 2147483647 w 10000"/>
                  <a:gd name="T55" fmla="*/ 79834795 h 10068"/>
                  <a:gd name="T56" fmla="*/ 2147483647 w 10000"/>
                  <a:gd name="T57" fmla="*/ 93966737 h 10068"/>
                  <a:gd name="T58" fmla="*/ 2147483647 w 10000"/>
                  <a:gd name="T59" fmla="*/ 109096437 h 10068"/>
                  <a:gd name="T60" fmla="*/ 2147483647 w 10000"/>
                  <a:gd name="T61" fmla="*/ 116190763 h 10068"/>
                  <a:gd name="T62" fmla="*/ 2147483647 w 10000"/>
                  <a:gd name="T63" fmla="*/ 116190763 h 10068"/>
                  <a:gd name="T64" fmla="*/ 2147483647 w 10000"/>
                  <a:gd name="T65" fmla="*/ 123256728 h 10068"/>
                  <a:gd name="T66" fmla="*/ 2147483647 w 10000"/>
                  <a:gd name="T67" fmla="*/ 130322705 h 10068"/>
                  <a:gd name="T68" fmla="*/ 2147483647 w 10000"/>
                  <a:gd name="T69" fmla="*/ 144483009 h 10068"/>
                  <a:gd name="T70" fmla="*/ 2147483647 w 10000"/>
                  <a:gd name="T71" fmla="*/ 144483009 h 10068"/>
                  <a:gd name="T72" fmla="*/ 2147483647 w 10000"/>
                  <a:gd name="T73" fmla="*/ 151548974 h 10068"/>
                  <a:gd name="T74" fmla="*/ 2147483647 w 10000"/>
                  <a:gd name="T75" fmla="*/ 166678674 h 10068"/>
                  <a:gd name="T76" fmla="*/ 2147483647 w 10000"/>
                  <a:gd name="T77" fmla="*/ 173773000 h 10068"/>
                  <a:gd name="T78" fmla="*/ 2147483647 w 10000"/>
                  <a:gd name="T79" fmla="*/ 180838978 h 10068"/>
                  <a:gd name="T80" fmla="*/ 2147483647 w 10000"/>
                  <a:gd name="T81" fmla="*/ 187904942 h 10068"/>
                  <a:gd name="T82" fmla="*/ 2147483647 w 10000"/>
                  <a:gd name="T83" fmla="*/ 194999269 h 10068"/>
                  <a:gd name="T84" fmla="*/ 2147483647 w 10000"/>
                  <a:gd name="T85" fmla="*/ 203062992 h 10068"/>
                  <a:gd name="T86" fmla="*/ 2147483647 w 10000"/>
                  <a:gd name="T87" fmla="*/ 210157500 h 10068"/>
                  <a:gd name="T88" fmla="*/ 2147483647 w 10000"/>
                  <a:gd name="T89" fmla="*/ 217223464 h 10068"/>
                  <a:gd name="T90" fmla="*/ 2147483647 w 10000"/>
                  <a:gd name="T91" fmla="*/ 217223464 h 10068"/>
                  <a:gd name="T92" fmla="*/ 2147483647 w 10000"/>
                  <a:gd name="T93" fmla="*/ 224317791 h 10068"/>
                  <a:gd name="T94" fmla="*/ 2147483647 w 10000"/>
                  <a:gd name="T95" fmla="*/ 224317791 h 10068"/>
                  <a:gd name="T96" fmla="*/ 2147483647 w 10000"/>
                  <a:gd name="T97" fmla="*/ 231355237 h 10068"/>
                  <a:gd name="T98" fmla="*/ 2147483647 w 10000"/>
                  <a:gd name="T99" fmla="*/ 231355237 h 10068"/>
                  <a:gd name="T100" fmla="*/ 2147483647 w 10000"/>
                  <a:gd name="T101" fmla="*/ 231355237 h 10068"/>
                  <a:gd name="T102" fmla="*/ 2147483647 w 10000"/>
                  <a:gd name="T103" fmla="*/ 238421215 h 10068"/>
                  <a:gd name="T104" fmla="*/ 2147483647 w 10000"/>
                  <a:gd name="T105" fmla="*/ 245515710 h 10068"/>
                  <a:gd name="T106" fmla="*/ 2147483647 w 10000"/>
                  <a:gd name="T107" fmla="*/ 245515710 h 10068"/>
                  <a:gd name="T108" fmla="*/ 2147483647 w 10000"/>
                  <a:gd name="T109" fmla="*/ 253579433 h 10068"/>
                  <a:gd name="T110" fmla="*/ 2147483647 w 10000"/>
                  <a:gd name="T111" fmla="*/ 253579433 h 10068"/>
                  <a:gd name="T112" fmla="*/ 2147483647 w 10000"/>
                  <a:gd name="T113" fmla="*/ 260673759 h 10068"/>
                  <a:gd name="T114" fmla="*/ 2147483647 w 10000"/>
                  <a:gd name="T115" fmla="*/ 267739737 h 10068"/>
                  <a:gd name="T116" fmla="*/ 2147483647 w 10000"/>
                  <a:gd name="T117" fmla="*/ 286858587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00B0F0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21" name="Freeform 6"/>
              <p:cNvSpPr>
                <a:spLocks/>
              </p:cNvSpPr>
              <p:nvPr/>
            </p:nvSpPr>
            <p:spPr bwMode="auto">
              <a:xfrm>
                <a:off x="2873693" y="5563187"/>
                <a:ext cx="649656" cy="501191"/>
              </a:xfrm>
              <a:custGeom>
                <a:avLst/>
                <a:gdLst>
                  <a:gd name="T0" fmla="*/ 0 w 10000"/>
                  <a:gd name="T1" fmla="*/ 2147483647 h 10068"/>
                  <a:gd name="T2" fmla="*/ 0 w 10000"/>
                  <a:gd name="T3" fmla="*/ 2147483647 h 10068"/>
                  <a:gd name="T4" fmla="*/ 2147483647 w 10000"/>
                  <a:gd name="T5" fmla="*/ 2147483647 h 10068"/>
                  <a:gd name="T6" fmla="*/ 2147483647 w 10000"/>
                  <a:gd name="T7" fmla="*/ 2147483647 h 10068"/>
                  <a:gd name="T8" fmla="*/ 2147483647 w 10000"/>
                  <a:gd name="T9" fmla="*/ 2147483647 h 10068"/>
                  <a:gd name="T10" fmla="*/ 2147483647 w 10000"/>
                  <a:gd name="T11" fmla="*/ 2147483647 h 10068"/>
                  <a:gd name="T12" fmla="*/ 2147483647 w 10000"/>
                  <a:gd name="T13" fmla="*/ 2147483647 h 10068"/>
                  <a:gd name="T14" fmla="*/ 2147483647 w 10000"/>
                  <a:gd name="T15" fmla="*/ 2147483647 h 10068"/>
                  <a:gd name="T16" fmla="*/ 2147483647 w 10000"/>
                  <a:gd name="T17" fmla="*/ 2147483647 h 10068"/>
                  <a:gd name="T18" fmla="*/ 2147483647 w 10000"/>
                  <a:gd name="T19" fmla="*/ 2147483647 h 10068"/>
                  <a:gd name="T20" fmla="*/ 2147483647 w 10000"/>
                  <a:gd name="T21" fmla="*/ 2147483647 h 10068"/>
                  <a:gd name="T22" fmla="*/ 2147483647 w 10000"/>
                  <a:gd name="T23" fmla="*/ 2147483647 h 10068"/>
                  <a:gd name="T24" fmla="*/ 2147483647 w 10000"/>
                  <a:gd name="T25" fmla="*/ 2147483647 h 10068"/>
                  <a:gd name="T26" fmla="*/ 2147483647 w 10000"/>
                  <a:gd name="T27" fmla="*/ 2147483647 h 10068"/>
                  <a:gd name="T28" fmla="*/ 2147483647 w 10000"/>
                  <a:gd name="T29" fmla="*/ 1744086984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1744086984 h 10068"/>
                  <a:gd name="T40" fmla="*/ 2147483647 w 10000"/>
                  <a:gd name="T41" fmla="*/ 1744086984 h 10068"/>
                  <a:gd name="T42" fmla="*/ 2147483647 w 10000"/>
                  <a:gd name="T43" fmla="*/ 1744086984 h 10068"/>
                  <a:gd name="T44" fmla="*/ 2147483647 w 10000"/>
                  <a:gd name="T45" fmla="*/ 1744086984 h 10068"/>
                  <a:gd name="T46" fmla="*/ 2147483647 w 10000"/>
                  <a:gd name="T47" fmla="*/ 2147483647 h 10068"/>
                  <a:gd name="T48" fmla="*/ 2147483647 w 10000"/>
                  <a:gd name="T49" fmla="*/ 2147483647 h 10068"/>
                  <a:gd name="T50" fmla="*/ 2147483647 w 10000"/>
                  <a:gd name="T51" fmla="*/ 2147483647 h 10068"/>
                  <a:gd name="T52" fmla="*/ 2147483647 w 10000"/>
                  <a:gd name="T53" fmla="*/ 2147483647 h 10068"/>
                  <a:gd name="T54" fmla="*/ 2147483647 w 10000"/>
                  <a:gd name="T55" fmla="*/ 2147483647 h 10068"/>
                  <a:gd name="T56" fmla="*/ 2147483647 w 10000"/>
                  <a:gd name="T57" fmla="*/ 2147483647 h 10068"/>
                  <a:gd name="T58" fmla="*/ 2147483647 w 10000"/>
                  <a:gd name="T59" fmla="*/ 2147483647 h 10068"/>
                  <a:gd name="T60" fmla="*/ 2147483647 w 10000"/>
                  <a:gd name="T61" fmla="*/ 2147483647 h 10068"/>
                  <a:gd name="T62" fmla="*/ 2147483647 w 10000"/>
                  <a:gd name="T63" fmla="*/ 2147483647 h 10068"/>
                  <a:gd name="T64" fmla="*/ 2147483647 w 10000"/>
                  <a:gd name="T65" fmla="*/ 2147483647 h 10068"/>
                  <a:gd name="T66" fmla="*/ 2147483647 w 10000"/>
                  <a:gd name="T67" fmla="*/ 2147483647 h 10068"/>
                  <a:gd name="T68" fmla="*/ 2147483647 w 10000"/>
                  <a:gd name="T69" fmla="*/ 2147483647 h 10068"/>
                  <a:gd name="T70" fmla="*/ 2147483647 w 10000"/>
                  <a:gd name="T71" fmla="*/ 2147483647 h 10068"/>
                  <a:gd name="T72" fmla="*/ 2147483647 w 10000"/>
                  <a:gd name="T73" fmla="*/ 2147483647 h 10068"/>
                  <a:gd name="T74" fmla="*/ 2147483647 w 10000"/>
                  <a:gd name="T75" fmla="*/ 2147483647 h 10068"/>
                  <a:gd name="T76" fmla="*/ 2147483647 w 10000"/>
                  <a:gd name="T77" fmla="*/ 2147483647 h 10068"/>
                  <a:gd name="T78" fmla="*/ 2147483647 w 10000"/>
                  <a:gd name="T79" fmla="*/ 2147483647 h 10068"/>
                  <a:gd name="T80" fmla="*/ 2147483647 w 10000"/>
                  <a:gd name="T81" fmla="*/ 2147483647 h 10068"/>
                  <a:gd name="T82" fmla="*/ 2147483647 w 10000"/>
                  <a:gd name="T83" fmla="*/ 2147483647 h 10068"/>
                  <a:gd name="T84" fmla="*/ 2147483647 w 10000"/>
                  <a:gd name="T85" fmla="*/ 2147483647 h 10068"/>
                  <a:gd name="T86" fmla="*/ 2147483647 w 10000"/>
                  <a:gd name="T87" fmla="*/ 2147483647 h 10068"/>
                  <a:gd name="T88" fmla="*/ 2147483647 w 10000"/>
                  <a:gd name="T89" fmla="*/ 2147483647 h 10068"/>
                  <a:gd name="T90" fmla="*/ 2147483647 w 10000"/>
                  <a:gd name="T91" fmla="*/ 2147483647 h 10068"/>
                  <a:gd name="T92" fmla="*/ 2147483647 w 10000"/>
                  <a:gd name="T93" fmla="*/ 2147483647 h 10068"/>
                  <a:gd name="T94" fmla="*/ 2147483647 w 10000"/>
                  <a:gd name="T95" fmla="*/ 2147483647 h 10068"/>
                  <a:gd name="T96" fmla="*/ 2147483647 w 10000"/>
                  <a:gd name="T97" fmla="*/ 2147483647 h 10068"/>
                  <a:gd name="T98" fmla="*/ 2147483647 w 10000"/>
                  <a:gd name="T99" fmla="*/ 2147483647 h 10068"/>
                  <a:gd name="T100" fmla="*/ 2147483647 w 10000"/>
                  <a:gd name="T101" fmla="*/ 2147483647 h 10068"/>
                  <a:gd name="T102" fmla="*/ 2147483647 w 10000"/>
                  <a:gd name="T103" fmla="*/ 2147483647 h 10068"/>
                  <a:gd name="T104" fmla="*/ 2147483647 w 10000"/>
                  <a:gd name="T105" fmla="*/ 2147483647 h 10068"/>
                  <a:gd name="T106" fmla="*/ 2147483647 w 10000"/>
                  <a:gd name="T107" fmla="*/ 2147483647 h 10068"/>
                  <a:gd name="T108" fmla="*/ 2147483647 w 10000"/>
                  <a:gd name="T109" fmla="*/ 2147483647 h 10068"/>
                  <a:gd name="T110" fmla="*/ 2147483647 w 10000"/>
                  <a:gd name="T111" fmla="*/ 2147483647 h 10068"/>
                  <a:gd name="T112" fmla="*/ 2147483647 w 10000"/>
                  <a:gd name="T113" fmla="*/ 2147483647 h 10068"/>
                  <a:gd name="T114" fmla="*/ 2147483647 w 10000"/>
                  <a:gd name="T115" fmla="*/ 2147483647 h 10068"/>
                  <a:gd name="T116" fmla="*/ 2147483647 w 10000"/>
                  <a:gd name="T117" fmla="*/ 2147483647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00B0F0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22" name="Freeform 6"/>
              <p:cNvSpPr>
                <a:spLocks/>
              </p:cNvSpPr>
              <p:nvPr/>
            </p:nvSpPr>
            <p:spPr bwMode="auto">
              <a:xfrm>
                <a:off x="1722558" y="2915165"/>
                <a:ext cx="522214" cy="195096"/>
              </a:xfrm>
              <a:custGeom>
                <a:avLst/>
                <a:gdLst>
                  <a:gd name="T0" fmla="*/ 0 w 10000"/>
                  <a:gd name="T1" fmla="*/ 1410002586 h 10068"/>
                  <a:gd name="T2" fmla="*/ 0 w 10000"/>
                  <a:gd name="T3" fmla="*/ 1170020341 h 10068"/>
                  <a:gd name="T4" fmla="*/ 1442772474 w 10000"/>
                  <a:gd name="T5" fmla="*/ 1144924151 h 10068"/>
                  <a:gd name="T6" fmla="*/ 2022815773 w 10000"/>
                  <a:gd name="T7" fmla="*/ 1040020617 h 10068"/>
                  <a:gd name="T8" fmla="*/ 2147483647 w 10000"/>
                  <a:gd name="T9" fmla="*/ 965008414 h 10068"/>
                  <a:gd name="T10" fmla="*/ 2147483647 w 10000"/>
                  <a:gd name="T11" fmla="*/ 859959198 h 10068"/>
                  <a:gd name="T12" fmla="*/ 2147483647 w 10000"/>
                  <a:gd name="T13" fmla="*/ 749983788 h 10068"/>
                  <a:gd name="T14" fmla="*/ 2147483647 w 10000"/>
                  <a:gd name="T15" fmla="*/ 644934959 h 10068"/>
                  <a:gd name="T16" fmla="*/ 2147483647 w 10000"/>
                  <a:gd name="T17" fmla="*/ 539892874 h 10068"/>
                  <a:gd name="T18" fmla="*/ 2147483647 w 10000"/>
                  <a:gd name="T19" fmla="*/ 465018854 h 10068"/>
                  <a:gd name="T20" fmla="*/ 2147483647 w 10000"/>
                  <a:gd name="T21" fmla="*/ 359977137 h 10068"/>
                  <a:gd name="T22" fmla="*/ 2147483647 w 10000"/>
                  <a:gd name="T23" fmla="*/ 249994596 h 10068"/>
                  <a:gd name="T24" fmla="*/ 2147483647 w 10000"/>
                  <a:gd name="T25" fmla="*/ 179915717 h 10068"/>
                  <a:gd name="T26" fmla="*/ 2147483647 w 10000"/>
                  <a:gd name="T27" fmla="*/ 75012203 h 10068"/>
                  <a:gd name="T28" fmla="*/ 2147483647 w 10000"/>
                  <a:gd name="T29" fmla="*/ 40041846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40041846 h 10068"/>
                  <a:gd name="T40" fmla="*/ 2147483647 w 10000"/>
                  <a:gd name="T41" fmla="*/ 40041846 h 10068"/>
                  <a:gd name="T42" fmla="*/ 2147483647 w 10000"/>
                  <a:gd name="T43" fmla="*/ 40041846 h 10068"/>
                  <a:gd name="T44" fmla="*/ 2147483647 w 10000"/>
                  <a:gd name="T45" fmla="*/ 40041846 h 10068"/>
                  <a:gd name="T46" fmla="*/ 2147483647 w 10000"/>
                  <a:gd name="T47" fmla="*/ 75012203 h 10068"/>
                  <a:gd name="T48" fmla="*/ 2147483647 w 10000"/>
                  <a:gd name="T49" fmla="*/ 145091081 h 10068"/>
                  <a:gd name="T50" fmla="*/ 2147483647 w 10000"/>
                  <a:gd name="T51" fmla="*/ 249994596 h 10068"/>
                  <a:gd name="T52" fmla="*/ 2147483647 w 10000"/>
                  <a:gd name="T53" fmla="*/ 325006799 h 10068"/>
                  <a:gd name="T54" fmla="*/ 2147483647 w 10000"/>
                  <a:gd name="T55" fmla="*/ 395085677 h 10068"/>
                  <a:gd name="T56" fmla="*/ 2147483647 w 10000"/>
                  <a:gd name="T57" fmla="*/ 465018854 h 10068"/>
                  <a:gd name="T58" fmla="*/ 2147483647 w 10000"/>
                  <a:gd name="T59" fmla="*/ 539892874 h 10068"/>
                  <a:gd name="T60" fmla="*/ 2147483647 w 10000"/>
                  <a:gd name="T61" fmla="*/ 575001395 h 10068"/>
                  <a:gd name="T62" fmla="*/ 2147483647 w 10000"/>
                  <a:gd name="T63" fmla="*/ 575001395 h 10068"/>
                  <a:gd name="T64" fmla="*/ 2147483647 w 10000"/>
                  <a:gd name="T65" fmla="*/ 609964602 h 10068"/>
                  <a:gd name="T66" fmla="*/ 2147483647 w 10000"/>
                  <a:gd name="T67" fmla="*/ 644934959 h 10068"/>
                  <a:gd name="T68" fmla="*/ 2147483647 w 10000"/>
                  <a:gd name="T69" fmla="*/ 715013818 h 10068"/>
                  <a:gd name="T70" fmla="*/ 2147483647 w 10000"/>
                  <a:gd name="T71" fmla="*/ 715013818 h 10068"/>
                  <a:gd name="T72" fmla="*/ 2147483647 w 10000"/>
                  <a:gd name="T73" fmla="*/ 749983788 h 10068"/>
                  <a:gd name="T74" fmla="*/ 2147483647 w 10000"/>
                  <a:gd name="T75" fmla="*/ 824850676 h 10068"/>
                  <a:gd name="T76" fmla="*/ 2147483647 w 10000"/>
                  <a:gd name="T77" fmla="*/ 859959198 h 10068"/>
                  <a:gd name="T78" fmla="*/ 2147483647 w 10000"/>
                  <a:gd name="T79" fmla="*/ 894929555 h 10068"/>
                  <a:gd name="T80" fmla="*/ 2147483647 w 10000"/>
                  <a:gd name="T81" fmla="*/ 929899893 h 10068"/>
                  <a:gd name="T82" fmla="*/ 2147483647 w 10000"/>
                  <a:gd name="T83" fmla="*/ 965008414 h 10068"/>
                  <a:gd name="T84" fmla="*/ 2147483647 w 10000"/>
                  <a:gd name="T85" fmla="*/ 1004912096 h 10068"/>
                  <a:gd name="T86" fmla="*/ 2147483647 w 10000"/>
                  <a:gd name="T87" fmla="*/ 1040020617 h 10068"/>
                  <a:gd name="T88" fmla="*/ 2147483647 w 10000"/>
                  <a:gd name="T89" fmla="*/ 1074990974 h 10068"/>
                  <a:gd name="T90" fmla="*/ 2147483647 w 10000"/>
                  <a:gd name="T91" fmla="*/ 1074990974 h 10068"/>
                  <a:gd name="T92" fmla="*/ 2147483647 w 10000"/>
                  <a:gd name="T93" fmla="*/ 1110099495 h 10068"/>
                  <a:gd name="T94" fmla="*/ 2147483647 w 10000"/>
                  <a:gd name="T95" fmla="*/ 1110099495 h 10068"/>
                  <a:gd name="T96" fmla="*/ 2147483647 w 10000"/>
                  <a:gd name="T97" fmla="*/ 1144924151 h 10068"/>
                  <a:gd name="T98" fmla="*/ 2147483647 w 10000"/>
                  <a:gd name="T99" fmla="*/ 1144924151 h 10068"/>
                  <a:gd name="T100" fmla="*/ 2147483647 w 10000"/>
                  <a:gd name="T101" fmla="*/ 1144924151 h 10068"/>
                  <a:gd name="T102" fmla="*/ 2147483647 w 10000"/>
                  <a:gd name="T103" fmla="*/ 1179894489 h 10068"/>
                  <a:gd name="T104" fmla="*/ 2147483647 w 10000"/>
                  <a:gd name="T105" fmla="*/ 1215003029 h 10068"/>
                  <a:gd name="T106" fmla="*/ 2147483647 w 10000"/>
                  <a:gd name="T107" fmla="*/ 1215003029 h 10068"/>
                  <a:gd name="T108" fmla="*/ 2147483647 w 10000"/>
                  <a:gd name="T109" fmla="*/ 1254906692 h 10068"/>
                  <a:gd name="T110" fmla="*/ 2147483647 w 10000"/>
                  <a:gd name="T111" fmla="*/ 1254906692 h 10068"/>
                  <a:gd name="T112" fmla="*/ 2147483647 w 10000"/>
                  <a:gd name="T113" fmla="*/ 1290015213 h 10068"/>
                  <a:gd name="T114" fmla="*/ 2147483647 w 10000"/>
                  <a:gd name="T115" fmla="*/ 1324978052 h 10068"/>
                  <a:gd name="T116" fmla="*/ 2147483647 w 10000"/>
                  <a:gd name="T117" fmla="*/ 1419592868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008000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23" name="Freeform 6"/>
              <p:cNvSpPr>
                <a:spLocks/>
              </p:cNvSpPr>
              <p:nvPr/>
            </p:nvSpPr>
            <p:spPr bwMode="auto">
              <a:xfrm>
                <a:off x="1896280" y="3233116"/>
                <a:ext cx="489452" cy="261610"/>
              </a:xfrm>
              <a:custGeom>
                <a:avLst/>
                <a:gdLst>
                  <a:gd name="T0" fmla="*/ 0 w 10000"/>
                  <a:gd name="T1" fmla="*/ 2147483647 h 10068"/>
                  <a:gd name="T2" fmla="*/ 0 w 10000"/>
                  <a:gd name="T3" fmla="*/ 2147483647 h 10068"/>
                  <a:gd name="T4" fmla="*/ 1113334341 w 10000"/>
                  <a:gd name="T5" fmla="*/ 2147483647 h 10068"/>
                  <a:gd name="T6" fmla="*/ 1561010977 w 10000"/>
                  <a:gd name="T7" fmla="*/ 2147483647 h 10068"/>
                  <a:gd name="T8" fmla="*/ 1951235590 w 10000"/>
                  <a:gd name="T9" fmla="*/ 2147483647 h 10068"/>
                  <a:gd name="T10" fmla="*/ 2147483647 w 10000"/>
                  <a:gd name="T11" fmla="*/ 2147483647 h 10068"/>
                  <a:gd name="T12" fmla="*/ 2147483647 w 10000"/>
                  <a:gd name="T13" fmla="*/ 2147483647 h 10068"/>
                  <a:gd name="T14" fmla="*/ 2147483647 w 10000"/>
                  <a:gd name="T15" fmla="*/ 2085162583 h 10068"/>
                  <a:gd name="T16" fmla="*/ 2147483647 w 10000"/>
                  <a:gd name="T17" fmla="*/ 1745542212 h 10068"/>
                  <a:gd name="T18" fmla="*/ 2147483647 w 10000"/>
                  <a:gd name="T19" fmla="*/ 1503467083 h 10068"/>
                  <a:gd name="T20" fmla="*/ 2147483647 w 10000"/>
                  <a:gd name="T21" fmla="*/ 1163846738 h 10068"/>
                  <a:gd name="T22" fmla="*/ 2147483647 w 10000"/>
                  <a:gd name="T23" fmla="*/ 808260985 h 10068"/>
                  <a:gd name="T24" fmla="*/ 2147483647 w 10000"/>
                  <a:gd name="T25" fmla="*/ 581695500 h 10068"/>
                  <a:gd name="T26" fmla="*/ 2147483647 w 10000"/>
                  <a:gd name="T27" fmla="*/ 242530893 h 10068"/>
                  <a:gd name="T28" fmla="*/ 2147483647 w 10000"/>
                  <a:gd name="T29" fmla="*/ 129476033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129476033 h 10068"/>
                  <a:gd name="T40" fmla="*/ 2147483647 w 10000"/>
                  <a:gd name="T41" fmla="*/ 129476033 h 10068"/>
                  <a:gd name="T42" fmla="*/ 2147483647 w 10000"/>
                  <a:gd name="T43" fmla="*/ 129476033 h 10068"/>
                  <a:gd name="T44" fmla="*/ 2147483647 w 10000"/>
                  <a:gd name="T45" fmla="*/ 129476033 h 10068"/>
                  <a:gd name="T46" fmla="*/ 2147483647 w 10000"/>
                  <a:gd name="T47" fmla="*/ 242530893 h 10068"/>
                  <a:gd name="T48" fmla="*/ 2147483647 w 10000"/>
                  <a:gd name="T49" fmla="*/ 469096378 h 10068"/>
                  <a:gd name="T50" fmla="*/ 2147483647 w 10000"/>
                  <a:gd name="T51" fmla="*/ 808260985 h 10068"/>
                  <a:gd name="T52" fmla="*/ 2147483647 w 10000"/>
                  <a:gd name="T53" fmla="*/ 1050791852 h 10068"/>
                  <a:gd name="T54" fmla="*/ 2147483647 w 10000"/>
                  <a:gd name="T55" fmla="*/ 1277357337 h 10068"/>
                  <a:gd name="T56" fmla="*/ 2147483647 w 10000"/>
                  <a:gd name="T57" fmla="*/ 1503467083 h 10068"/>
                  <a:gd name="T58" fmla="*/ 2147483647 w 10000"/>
                  <a:gd name="T59" fmla="*/ 1745542212 h 10068"/>
                  <a:gd name="T60" fmla="*/ 2147483647 w 10000"/>
                  <a:gd name="T61" fmla="*/ 1859052836 h 10068"/>
                  <a:gd name="T62" fmla="*/ 2147483647 w 10000"/>
                  <a:gd name="T63" fmla="*/ 1859052836 h 10068"/>
                  <a:gd name="T64" fmla="*/ 2147483647 w 10000"/>
                  <a:gd name="T65" fmla="*/ 1972107697 h 10068"/>
                  <a:gd name="T66" fmla="*/ 2147483647 w 10000"/>
                  <a:gd name="T67" fmla="*/ 2085162583 h 10068"/>
                  <a:gd name="T68" fmla="*/ 2147483647 w 10000"/>
                  <a:gd name="T69" fmla="*/ 2147483647 h 10068"/>
                  <a:gd name="T70" fmla="*/ 2147483647 w 10000"/>
                  <a:gd name="T71" fmla="*/ 2147483647 h 10068"/>
                  <a:gd name="T72" fmla="*/ 2147483647 w 10000"/>
                  <a:gd name="T73" fmla="*/ 2147483647 h 10068"/>
                  <a:gd name="T74" fmla="*/ 2147483647 w 10000"/>
                  <a:gd name="T75" fmla="*/ 2147483647 h 10068"/>
                  <a:gd name="T76" fmla="*/ 2147483647 w 10000"/>
                  <a:gd name="T77" fmla="*/ 2147483647 h 10068"/>
                  <a:gd name="T78" fmla="*/ 2147483647 w 10000"/>
                  <a:gd name="T79" fmla="*/ 2147483647 h 10068"/>
                  <a:gd name="T80" fmla="*/ 2147483647 w 10000"/>
                  <a:gd name="T81" fmla="*/ 2147483647 h 10068"/>
                  <a:gd name="T82" fmla="*/ 2147483647 w 10000"/>
                  <a:gd name="T83" fmla="*/ 2147483647 h 10068"/>
                  <a:gd name="T84" fmla="*/ 2147483647 w 10000"/>
                  <a:gd name="T85" fmla="*/ 2147483647 h 10068"/>
                  <a:gd name="T86" fmla="*/ 2147483647 w 10000"/>
                  <a:gd name="T87" fmla="*/ 2147483647 h 10068"/>
                  <a:gd name="T88" fmla="*/ 2147483647 w 10000"/>
                  <a:gd name="T89" fmla="*/ 2147483647 h 10068"/>
                  <a:gd name="T90" fmla="*/ 2147483647 w 10000"/>
                  <a:gd name="T91" fmla="*/ 2147483647 h 10068"/>
                  <a:gd name="T92" fmla="*/ 2147483647 w 10000"/>
                  <a:gd name="T93" fmla="*/ 2147483647 h 10068"/>
                  <a:gd name="T94" fmla="*/ 2147483647 w 10000"/>
                  <a:gd name="T95" fmla="*/ 2147483647 h 10068"/>
                  <a:gd name="T96" fmla="*/ 2147483647 w 10000"/>
                  <a:gd name="T97" fmla="*/ 2147483647 h 10068"/>
                  <a:gd name="T98" fmla="*/ 2147483647 w 10000"/>
                  <a:gd name="T99" fmla="*/ 2147483647 h 10068"/>
                  <a:gd name="T100" fmla="*/ 2147483647 w 10000"/>
                  <a:gd name="T101" fmla="*/ 2147483647 h 10068"/>
                  <a:gd name="T102" fmla="*/ 2147483647 w 10000"/>
                  <a:gd name="T103" fmla="*/ 2147483647 h 10068"/>
                  <a:gd name="T104" fmla="*/ 2147483647 w 10000"/>
                  <a:gd name="T105" fmla="*/ 2147483647 h 10068"/>
                  <a:gd name="T106" fmla="*/ 2147483647 w 10000"/>
                  <a:gd name="T107" fmla="*/ 2147483647 h 10068"/>
                  <a:gd name="T108" fmla="*/ 2147483647 w 10000"/>
                  <a:gd name="T109" fmla="*/ 2147483647 h 10068"/>
                  <a:gd name="T110" fmla="*/ 2147483647 w 10000"/>
                  <a:gd name="T111" fmla="*/ 2147483647 h 10068"/>
                  <a:gd name="T112" fmla="*/ 2147483647 w 10000"/>
                  <a:gd name="T113" fmla="*/ 2147483647 h 10068"/>
                  <a:gd name="T114" fmla="*/ 2147483647 w 10000"/>
                  <a:gd name="T115" fmla="*/ 2147483647 h 10068"/>
                  <a:gd name="T116" fmla="*/ 2147483647 w 10000"/>
                  <a:gd name="T117" fmla="*/ 2147483647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008000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24" name="Freeform 6"/>
              <p:cNvSpPr>
                <a:spLocks/>
              </p:cNvSpPr>
              <p:nvPr/>
            </p:nvSpPr>
            <p:spPr bwMode="auto">
              <a:xfrm>
                <a:off x="1703030" y="4042647"/>
                <a:ext cx="661867" cy="191291"/>
              </a:xfrm>
              <a:custGeom>
                <a:avLst/>
                <a:gdLst>
                  <a:gd name="T0" fmla="*/ 0 w 10000"/>
                  <a:gd name="T1" fmla="*/ 1303182648 h 10068"/>
                  <a:gd name="T2" fmla="*/ 0 w 10000"/>
                  <a:gd name="T3" fmla="*/ 1081379708 h 10068"/>
                  <a:gd name="T4" fmla="*/ 2147483647 w 10000"/>
                  <a:gd name="T5" fmla="*/ 1058183185 h 10068"/>
                  <a:gd name="T6" fmla="*/ 2147483647 w 10000"/>
                  <a:gd name="T7" fmla="*/ 961225742 h 10068"/>
                  <a:gd name="T8" fmla="*/ 2147483647 w 10000"/>
                  <a:gd name="T9" fmla="*/ 891896054 h 10068"/>
                  <a:gd name="T10" fmla="*/ 2147483647 w 10000"/>
                  <a:gd name="T11" fmla="*/ 794808272 h 10068"/>
                  <a:gd name="T12" fmla="*/ 2147483647 w 10000"/>
                  <a:gd name="T13" fmla="*/ 693159677 h 10068"/>
                  <a:gd name="T14" fmla="*/ 2147483647 w 10000"/>
                  <a:gd name="T15" fmla="*/ 596078773 h 10068"/>
                  <a:gd name="T16" fmla="*/ 2147483647 w 10000"/>
                  <a:gd name="T17" fmla="*/ 498991370 h 10068"/>
                  <a:gd name="T18" fmla="*/ 2147483647 w 10000"/>
                  <a:gd name="T19" fmla="*/ 429792003 h 10068"/>
                  <a:gd name="T20" fmla="*/ 2147483647 w 10000"/>
                  <a:gd name="T21" fmla="*/ 332704221 h 10068"/>
                  <a:gd name="T22" fmla="*/ 2147483647 w 10000"/>
                  <a:gd name="T23" fmla="*/ 231055626 h 10068"/>
                  <a:gd name="T24" fmla="*/ 2147483647 w 10000"/>
                  <a:gd name="T25" fmla="*/ 166287131 h 10068"/>
                  <a:gd name="T26" fmla="*/ 2147483647 w 10000"/>
                  <a:gd name="T27" fmla="*/ 69329688 h 10068"/>
                  <a:gd name="T28" fmla="*/ 2147483647 w 10000"/>
                  <a:gd name="T29" fmla="*/ 37010420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37010420 h 10068"/>
                  <a:gd name="T40" fmla="*/ 2147483647 w 10000"/>
                  <a:gd name="T41" fmla="*/ 37010420 h 10068"/>
                  <a:gd name="T42" fmla="*/ 2147483647 w 10000"/>
                  <a:gd name="T43" fmla="*/ 37010420 h 10068"/>
                  <a:gd name="T44" fmla="*/ 2147483647 w 10000"/>
                  <a:gd name="T45" fmla="*/ 37010420 h 10068"/>
                  <a:gd name="T46" fmla="*/ 2147483647 w 10000"/>
                  <a:gd name="T47" fmla="*/ 69329688 h 10068"/>
                  <a:gd name="T48" fmla="*/ 2147483647 w 10000"/>
                  <a:gd name="T49" fmla="*/ 134098183 h 10068"/>
                  <a:gd name="T50" fmla="*/ 2147483647 w 10000"/>
                  <a:gd name="T51" fmla="*/ 231055626 h 10068"/>
                  <a:gd name="T52" fmla="*/ 2147483647 w 10000"/>
                  <a:gd name="T53" fmla="*/ 300385314 h 10068"/>
                  <a:gd name="T54" fmla="*/ 2147483647 w 10000"/>
                  <a:gd name="T55" fmla="*/ 365153828 h 10068"/>
                  <a:gd name="T56" fmla="*/ 2147483647 w 10000"/>
                  <a:gd name="T57" fmla="*/ 429792003 h 10068"/>
                  <a:gd name="T58" fmla="*/ 2147483647 w 10000"/>
                  <a:gd name="T59" fmla="*/ 498991370 h 10068"/>
                  <a:gd name="T60" fmla="*/ 2147483647 w 10000"/>
                  <a:gd name="T61" fmla="*/ 531440598 h 10068"/>
                  <a:gd name="T62" fmla="*/ 2147483647 w 10000"/>
                  <a:gd name="T63" fmla="*/ 531440598 h 10068"/>
                  <a:gd name="T64" fmla="*/ 2147483647 w 10000"/>
                  <a:gd name="T65" fmla="*/ 563759866 h 10068"/>
                  <a:gd name="T66" fmla="*/ 2147483647 w 10000"/>
                  <a:gd name="T67" fmla="*/ 596078773 h 10068"/>
                  <a:gd name="T68" fmla="*/ 2147483647 w 10000"/>
                  <a:gd name="T69" fmla="*/ 660840409 h 10068"/>
                  <a:gd name="T70" fmla="*/ 2147483647 w 10000"/>
                  <a:gd name="T71" fmla="*/ 660840409 h 10068"/>
                  <a:gd name="T72" fmla="*/ 2147483647 w 10000"/>
                  <a:gd name="T73" fmla="*/ 693159677 h 10068"/>
                  <a:gd name="T74" fmla="*/ 2147483647 w 10000"/>
                  <a:gd name="T75" fmla="*/ 762359045 h 10068"/>
                  <a:gd name="T76" fmla="*/ 2147483647 w 10000"/>
                  <a:gd name="T77" fmla="*/ 794808272 h 10068"/>
                  <a:gd name="T78" fmla="*/ 2147483647 w 10000"/>
                  <a:gd name="T79" fmla="*/ 827127540 h 10068"/>
                  <a:gd name="T80" fmla="*/ 2147483647 w 10000"/>
                  <a:gd name="T81" fmla="*/ 859446827 h 10068"/>
                  <a:gd name="T82" fmla="*/ 2147483647 w 10000"/>
                  <a:gd name="T83" fmla="*/ 891896054 h 10068"/>
                  <a:gd name="T84" fmla="*/ 2147483647 w 10000"/>
                  <a:gd name="T85" fmla="*/ 928776496 h 10068"/>
                  <a:gd name="T86" fmla="*/ 2147483647 w 10000"/>
                  <a:gd name="T87" fmla="*/ 961225742 h 10068"/>
                  <a:gd name="T88" fmla="*/ 2147483647 w 10000"/>
                  <a:gd name="T89" fmla="*/ 993545010 h 10068"/>
                  <a:gd name="T90" fmla="*/ 2147483647 w 10000"/>
                  <a:gd name="T91" fmla="*/ 993545010 h 10068"/>
                  <a:gd name="T92" fmla="*/ 2147483647 w 10000"/>
                  <a:gd name="T93" fmla="*/ 1025994237 h 10068"/>
                  <a:gd name="T94" fmla="*/ 2147483647 w 10000"/>
                  <a:gd name="T95" fmla="*/ 1025994237 h 10068"/>
                  <a:gd name="T96" fmla="*/ 2147483647 w 10000"/>
                  <a:gd name="T97" fmla="*/ 1058183185 h 10068"/>
                  <a:gd name="T98" fmla="*/ 2147483647 w 10000"/>
                  <a:gd name="T99" fmla="*/ 1058183185 h 10068"/>
                  <a:gd name="T100" fmla="*/ 2147483647 w 10000"/>
                  <a:gd name="T101" fmla="*/ 1058183185 h 10068"/>
                  <a:gd name="T102" fmla="*/ 2147483647 w 10000"/>
                  <a:gd name="T103" fmla="*/ 1090502092 h 10068"/>
                  <a:gd name="T104" fmla="*/ 2147483647 w 10000"/>
                  <a:gd name="T105" fmla="*/ 1122951681 h 10068"/>
                  <a:gd name="T106" fmla="*/ 2147483647 w 10000"/>
                  <a:gd name="T107" fmla="*/ 1122951681 h 10068"/>
                  <a:gd name="T108" fmla="*/ 2147483647 w 10000"/>
                  <a:gd name="T109" fmla="*/ 1159831780 h 10068"/>
                  <a:gd name="T110" fmla="*/ 2147483647 w 10000"/>
                  <a:gd name="T111" fmla="*/ 1159831780 h 10068"/>
                  <a:gd name="T112" fmla="*/ 2147483647 w 10000"/>
                  <a:gd name="T113" fmla="*/ 1192281368 h 10068"/>
                  <a:gd name="T114" fmla="*/ 2147483647 w 10000"/>
                  <a:gd name="T115" fmla="*/ 1224600275 h 10068"/>
                  <a:gd name="T116" fmla="*/ 2147483647 w 10000"/>
                  <a:gd name="T117" fmla="*/ 1312044392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008000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25" name="Freeform 6"/>
              <p:cNvSpPr>
                <a:spLocks/>
              </p:cNvSpPr>
              <p:nvPr/>
            </p:nvSpPr>
            <p:spPr bwMode="auto">
              <a:xfrm>
                <a:off x="1700504" y="4398636"/>
                <a:ext cx="522214" cy="195096"/>
              </a:xfrm>
              <a:custGeom>
                <a:avLst/>
                <a:gdLst>
                  <a:gd name="T0" fmla="*/ 0 w 10000"/>
                  <a:gd name="T1" fmla="*/ 1410002586 h 10068"/>
                  <a:gd name="T2" fmla="*/ 0 w 10000"/>
                  <a:gd name="T3" fmla="*/ 1170020341 h 10068"/>
                  <a:gd name="T4" fmla="*/ 1442772474 w 10000"/>
                  <a:gd name="T5" fmla="*/ 1144924151 h 10068"/>
                  <a:gd name="T6" fmla="*/ 2022815773 w 10000"/>
                  <a:gd name="T7" fmla="*/ 1040020617 h 10068"/>
                  <a:gd name="T8" fmla="*/ 2147483647 w 10000"/>
                  <a:gd name="T9" fmla="*/ 965008414 h 10068"/>
                  <a:gd name="T10" fmla="*/ 2147483647 w 10000"/>
                  <a:gd name="T11" fmla="*/ 859959198 h 10068"/>
                  <a:gd name="T12" fmla="*/ 2147483647 w 10000"/>
                  <a:gd name="T13" fmla="*/ 749983788 h 10068"/>
                  <a:gd name="T14" fmla="*/ 2147483647 w 10000"/>
                  <a:gd name="T15" fmla="*/ 644934959 h 10068"/>
                  <a:gd name="T16" fmla="*/ 2147483647 w 10000"/>
                  <a:gd name="T17" fmla="*/ 539892874 h 10068"/>
                  <a:gd name="T18" fmla="*/ 2147483647 w 10000"/>
                  <a:gd name="T19" fmla="*/ 465018854 h 10068"/>
                  <a:gd name="T20" fmla="*/ 2147483647 w 10000"/>
                  <a:gd name="T21" fmla="*/ 359977137 h 10068"/>
                  <a:gd name="T22" fmla="*/ 2147483647 w 10000"/>
                  <a:gd name="T23" fmla="*/ 249994596 h 10068"/>
                  <a:gd name="T24" fmla="*/ 2147483647 w 10000"/>
                  <a:gd name="T25" fmla="*/ 179915717 h 10068"/>
                  <a:gd name="T26" fmla="*/ 2147483647 w 10000"/>
                  <a:gd name="T27" fmla="*/ 75012203 h 10068"/>
                  <a:gd name="T28" fmla="*/ 2147483647 w 10000"/>
                  <a:gd name="T29" fmla="*/ 40041846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40041846 h 10068"/>
                  <a:gd name="T40" fmla="*/ 2147483647 w 10000"/>
                  <a:gd name="T41" fmla="*/ 40041846 h 10068"/>
                  <a:gd name="T42" fmla="*/ 2147483647 w 10000"/>
                  <a:gd name="T43" fmla="*/ 40041846 h 10068"/>
                  <a:gd name="T44" fmla="*/ 2147483647 w 10000"/>
                  <a:gd name="T45" fmla="*/ 40041846 h 10068"/>
                  <a:gd name="T46" fmla="*/ 2147483647 w 10000"/>
                  <a:gd name="T47" fmla="*/ 75012203 h 10068"/>
                  <a:gd name="T48" fmla="*/ 2147483647 w 10000"/>
                  <a:gd name="T49" fmla="*/ 145091081 h 10068"/>
                  <a:gd name="T50" fmla="*/ 2147483647 w 10000"/>
                  <a:gd name="T51" fmla="*/ 249994596 h 10068"/>
                  <a:gd name="T52" fmla="*/ 2147483647 w 10000"/>
                  <a:gd name="T53" fmla="*/ 325006799 h 10068"/>
                  <a:gd name="T54" fmla="*/ 2147483647 w 10000"/>
                  <a:gd name="T55" fmla="*/ 395085677 h 10068"/>
                  <a:gd name="T56" fmla="*/ 2147483647 w 10000"/>
                  <a:gd name="T57" fmla="*/ 465018854 h 10068"/>
                  <a:gd name="T58" fmla="*/ 2147483647 w 10000"/>
                  <a:gd name="T59" fmla="*/ 539892874 h 10068"/>
                  <a:gd name="T60" fmla="*/ 2147483647 w 10000"/>
                  <a:gd name="T61" fmla="*/ 575001395 h 10068"/>
                  <a:gd name="T62" fmla="*/ 2147483647 w 10000"/>
                  <a:gd name="T63" fmla="*/ 575001395 h 10068"/>
                  <a:gd name="T64" fmla="*/ 2147483647 w 10000"/>
                  <a:gd name="T65" fmla="*/ 609964602 h 10068"/>
                  <a:gd name="T66" fmla="*/ 2147483647 w 10000"/>
                  <a:gd name="T67" fmla="*/ 644934959 h 10068"/>
                  <a:gd name="T68" fmla="*/ 2147483647 w 10000"/>
                  <a:gd name="T69" fmla="*/ 715013818 h 10068"/>
                  <a:gd name="T70" fmla="*/ 2147483647 w 10000"/>
                  <a:gd name="T71" fmla="*/ 715013818 h 10068"/>
                  <a:gd name="T72" fmla="*/ 2147483647 w 10000"/>
                  <a:gd name="T73" fmla="*/ 749983788 h 10068"/>
                  <a:gd name="T74" fmla="*/ 2147483647 w 10000"/>
                  <a:gd name="T75" fmla="*/ 824850676 h 10068"/>
                  <a:gd name="T76" fmla="*/ 2147483647 w 10000"/>
                  <a:gd name="T77" fmla="*/ 859959198 h 10068"/>
                  <a:gd name="T78" fmla="*/ 2147483647 w 10000"/>
                  <a:gd name="T79" fmla="*/ 894929555 h 10068"/>
                  <a:gd name="T80" fmla="*/ 2147483647 w 10000"/>
                  <a:gd name="T81" fmla="*/ 929899893 h 10068"/>
                  <a:gd name="T82" fmla="*/ 2147483647 w 10000"/>
                  <a:gd name="T83" fmla="*/ 965008414 h 10068"/>
                  <a:gd name="T84" fmla="*/ 2147483647 w 10000"/>
                  <a:gd name="T85" fmla="*/ 1004912096 h 10068"/>
                  <a:gd name="T86" fmla="*/ 2147483647 w 10000"/>
                  <a:gd name="T87" fmla="*/ 1040020617 h 10068"/>
                  <a:gd name="T88" fmla="*/ 2147483647 w 10000"/>
                  <a:gd name="T89" fmla="*/ 1074990974 h 10068"/>
                  <a:gd name="T90" fmla="*/ 2147483647 w 10000"/>
                  <a:gd name="T91" fmla="*/ 1074990974 h 10068"/>
                  <a:gd name="T92" fmla="*/ 2147483647 w 10000"/>
                  <a:gd name="T93" fmla="*/ 1110099495 h 10068"/>
                  <a:gd name="T94" fmla="*/ 2147483647 w 10000"/>
                  <a:gd name="T95" fmla="*/ 1110099495 h 10068"/>
                  <a:gd name="T96" fmla="*/ 2147483647 w 10000"/>
                  <a:gd name="T97" fmla="*/ 1144924151 h 10068"/>
                  <a:gd name="T98" fmla="*/ 2147483647 w 10000"/>
                  <a:gd name="T99" fmla="*/ 1144924151 h 10068"/>
                  <a:gd name="T100" fmla="*/ 2147483647 w 10000"/>
                  <a:gd name="T101" fmla="*/ 1144924151 h 10068"/>
                  <a:gd name="T102" fmla="*/ 2147483647 w 10000"/>
                  <a:gd name="T103" fmla="*/ 1179894489 h 10068"/>
                  <a:gd name="T104" fmla="*/ 2147483647 w 10000"/>
                  <a:gd name="T105" fmla="*/ 1215003029 h 10068"/>
                  <a:gd name="T106" fmla="*/ 2147483647 w 10000"/>
                  <a:gd name="T107" fmla="*/ 1215003029 h 10068"/>
                  <a:gd name="T108" fmla="*/ 2147483647 w 10000"/>
                  <a:gd name="T109" fmla="*/ 1254906692 h 10068"/>
                  <a:gd name="T110" fmla="*/ 2147483647 w 10000"/>
                  <a:gd name="T111" fmla="*/ 1254906692 h 10068"/>
                  <a:gd name="T112" fmla="*/ 2147483647 w 10000"/>
                  <a:gd name="T113" fmla="*/ 1290015213 h 10068"/>
                  <a:gd name="T114" fmla="*/ 2147483647 w 10000"/>
                  <a:gd name="T115" fmla="*/ 1324978052 h 10068"/>
                  <a:gd name="T116" fmla="*/ 2147483647 w 10000"/>
                  <a:gd name="T117" fmla="*/ 1419592868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008000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26" name="Freeform 6"/>
              <p:cNvSpPr>
                <a:spLocks/>
              </p:cNvSpPr>
              <p:nvPr/>
            </p:nvSpPr>
            <p:spPr bwMode="auto">
              <a:xfrm>
                <a:off x="1906441" y="2479538"/>
                <a:ext cx="489452" cy="261610"/>
              </a:xfrm>
              <a:custGeom>
                <a:avLst/>
                <a:gdLst>
                  <a:gd name="T0" fmla="*/ 0 w 10000"/>
                  <a:gd name="T1" fmla="*/ 2147483647 h 10068"/>
                  <a:gd name="T2" fmla="*/ 0 w 10000"/>
                  <a:gd name="T3" fmla="*/ 2147483647 h 10068"/>
                  <a:gd name="T4" fmla="*/ 1113334341 w 10000"/>
                  <a:gd name="T5" fmla="*/ 2147483647 h 10068"/>
                  <a:gd name="T6" fmla="*/ 1561010977 w 10000"/>
                  <a:gd name="T7" fmla="*/ 2147483647 h 10068"/>
                  <a:gd name="T8" fmla="*/ 1951235590 w 10000"/>
                  <a:gd name="T9" fmla="*/ 2147483647 h 10068"/>
                  <a:gd name="T10" fmla="*/ 2147483647 w 10000"/>
                  <a:gd name="T11" fmla="*/ 2147483647 h 10068"/>
                  <a:gd name="T12" fmla="*/ 2147483647 w 10000"/>
                  <a:gd name="T13" fmla="*/ 2147483647 h 10068"/>
                  <a:gd name="T14" fmla="*/ 2147483647 w 10000"/>
                  <a:gd name="T15" fmla="*/ 2085162583 h 10068"/>
                  <a:gd name="T16" fmla="*/ 2147483647 w 10000"/>
                  <a:gd name="T17" fmla="*/ 1745542212 h 10068"/>
                  <a:gd name="T18" fmla="*/ 2147483647 w 10000"/>
                  <a:gd name="T19" fmla="*/ 1503467083 h 10068"/>
                  <a:gd name="T20" fmla="*/ 2147483647 w 10000"/>
                  <a:gd name="T21" fmla="*/ 1163846738 h 10068"/>
                  <a:gd name="T22" fmla="*/ 2147483647 w 10000"/>
                  <a:gd name="T23" fmla="*/ 808260985 h 10068"/>
                  <a:gd name="T24" fmla="*/ 2147483647 w 10000"/>
                  <a:gd name="T25" fmla="*/ 581695500 h 10068"/>
                  <a:gd name="T26" fmla="*/ 2147483647 w 10000"/>
                  <a:gd name="T27" fmla="*/ 242530893 h 10068"/>
                  <a:gd name="T28" fmla="*/ 2147483647 w 10000"/>
                  <a:gd name="T29" fmla="*/ 129476033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129476033 h 10068"/>
                  <a:gd name="T40" fmla="*/ 2147483647 w 10000"/>
                  <a:gd name="T41" fmla="*/ 129476033 h 10068"/>
                  <a:gd name="T42" fmla="*/ 2147483647 w 10000"/>
                  <a:gd name="T43" fmla="*/ 129476033 h 10068"/>
                  <a:gd name="T44" fmla="*/ 2147483647 w 10000"/>
                  <a:gd name="T45" fmla="*/ 129476033 h 10068"/>
                  <a:gd name="T46" fmla="*/ 2147483647 w 10000"/>
                  <a:gd name="T47" fmla="*/ 242530893 h 10068"/>
                  <a:gd name="T48" fmla="*/ 2147483647 w 10000"/>
                  <a:gd name="T49" fmla="*/ 469096378 h 10068"/>
                  <a:gd name="T50" fmla="*/ 2147483647 w 10000"/>
                  <a:gd name="T51" fmla="*/ 808260985 h 10068"/>
                  <a:gd name="T52" fmla="*/ 2147483647 w 10000"/>
                  <a:gd name="T53" fmla="*/ 1050791852 h 10068"/>
                  <a:gd name="T54" fmla="*/ 2147483647 w 10000"/>
                  <a:gd name="T55" fmla="*/ 1277357337 h 10068"/>
                  <a:gd name="T56" fmla="*/ 2147483647 w 10000"/>
                  <a:gd name="T57" fmla="*/ 1503467083 h 10068"/>
                  <a:gd name="T58" fmla="*/ 2147483647 w 10000"/>
                  <a:gd name="T59" fmla="*/ 1745542212 h 10068"/>
                  <a:gd name="T60" fmla="*/ 2147483647 w 10000"/>
                  <a:gd name="T61" fmla="*/ 1859052836 h 10068"/>
                  <a:gd name="T62" fmla="*/ 2147483647 w 10000"/>
                  <a:gd name="T63" fmla="*/ 1859052836 h 10068"/>
                  <a:gd name="T64" fmla="*/ 2147483647 w 10000"/>
                  <a:gd name="T65" fmla="*/ 1972107697 h 10068"/>
                  <a:gd name="T66" fmla="*/ 2147483647 w 10000"/>
                  <a:gd name="T67" fmla="*/ 2085162583 h 10068"/>
                  <a:gd name="T68" fmla="*/ 2147483647 w 10000"/>
                  <a:gd name="T69" fmla="*/ 2147483647 h 10068"/>
                  <a:gd name="T70" fmla="*/ 2147483647 w 10000"/>
                  <a:gd name="T71" fmla="*/ 2147483647 h 10068"/>
                  <a:gd name="T72" fmla="*/ 2147483647 w 10000"/>
                  <a:gd name="T73" fmla="*/ 2147483647 h 10068"/>
                  <a:gd name="T74" fmla="*/ 2147483647 w 10000"/>
                  <a:gd name="T75" fmla="*/ 2147483647 h 10068"/>
                  <a:gd name="T76" fmla="*/ 2147483647 w 10000"/>
                  <a:gd name="T77" fmla="*/ 2147483647 h 10068"/>
                  <a:gd name="T78" fmla="*/ 2147483647 w 10000"/>
                  <a:gd name="T79" fmla="*/ 2147483647 h 10068"/>
                  <a:gd name="T80" fmla="*/ 2147483647 w 10000"/>
                  <a:gd name="T81" fmla="*/ 2147483647 h 10068"/>
                  <a:gd name="T82" fmla="*/ 2147483647 w 10000"/>
                  <a:gd name="T83" fmla="*/ 2147483647 h 10068"/>
                  <a:gd name="T84" fmla="*/ 2147483647 w 10000"/>
                  <a:gd name="T85" fmla="*/ 2147483647 h 10068"/>
                  <a:gd name="T86" fmla="*/ 2147483647 w 10000"/>
                  <a:gd name="T87" fmla="*/ 2147483647 h 10068"/>
                  <a:gd name="T88" fmla="*/ 2147483647 w 10000"/>
                  <a:gd name="T89" fmla="*/ 2147483647 h 10068"/>
                  <a:gd name="T90" fmla="*/ 2147483647 w 10000"/>
                  <a:gd name="T91" fmla="*/ 2147483647 h 10068"/>
                  <a:gd name="T92" fmla="*/ 2147483647 w 10000"/>
                  <a:gd name="T93" fmla="*/ 2147483647 h 10068"/>
                  <a:gd name="T94" fmla="*/ 2147483647 w 10000"/>
                  <a:gd name="T95" fmla="*/ 2147483647 h 10068"/>
                  <a:gd name="T96" fmla="*/ 2147483647 w 10000"/>
                  <a:gd name="T97" fmla="*/ 2147483647 h 10068"/>
                  <a:gd name="T98" fmla="*/ 2147483647 w 10000"/>
                  <a:gd name="T99" fmla="*/ 2147483647 h 10068"/>
                  <a:gd name="T100" fmla="*/ 2147483647 w 10000"/>
                  <a:gd name="T101" fmla="*/ 2147483647 h 10068"/>
                  <a:gd name="T102" fmla="*/ 2147483647 w 10000"/>
                  <a:gd name="T103" fmla="*/ 2147483647 h 10068"/>
                  <a:gd name="T104" fmla="*/ 2147483647 w 10000"/>
                  <a:gd name="T105" fmla="*/ 2147483647 h 10068"/>
                  <a:gd name="T106" fmla="*/ 2147483647 w 10000"/>
                  <a:gd name="T107" fmla="*/ 2147483647 h 10068"/>
                  <a:gd name="T108" fmla="*/ 2147483647 w 10000"/>
                  <a:gd name="T109" fmla="*/ 2147483647 h 10068"/>
                  <a:gd name="T110" fmla="*/ 2147483647 w 10000"/>
                  <a:gd name="T111" fmla="*/ 2147483647 h 10068"/>
                  <a:gd name="T112" fmla="*/ 2147483647 w 10000"/>
                  <a:gd name="T113" fmla="*/ 2147483647 h 10068"/>
                  <a:gd name="T114" fmla="*/ 2147483647 w 10000"/>
                  <a:gd name="T115" fmla="*/ 2147483647 h 10068"/>
                  <a:gd name="T116" fmla="*/ 2147483647 w 10000"/>
                  <a:gd name="T117" fmla="*/ 2147483647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008000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27" name="Freeform 6"/>
              <p:cNvSpPr>
                <a:spLocks/>
              </p:cNvSpPr>
              <p:nvPr/>
            </p:nvSpPr>
            <p:spPr bwMode="auto">
              <a:xfrm flipH="1">
                <a:off x="4013152" y="2518721"/>
                <a:ext cx="803684" cy="581110"/>
              </a:xfrm>
              <a:custGeom>
                <a:avLst/>
                <a:gdLst>
                  <a:gd name="T0" fmla="*/ 0 w 10000"/>
                  <a:gd name="T1" fmla="*/ 2147483647 h 10068"/>
                  <a:gd name="T2" fmla="*/ 0 w 10000"/>
                  <a:gd name="T3" fmla="*/ 2147483647 h 10068"/>
                  <a:gd name="T4" fmla="*/ 2147483647 w 10000"/>
                  <a:gd name="T5" fmla="*/ 2147483647 h 10068"/>
                  <a:gd name="T6" fmla="*/ 2147483647 w 10000"/>
                  <a:gd name="T7" fmla="*/ 2147483647 h 10068"/>
                  <a:gd name="T8" fmla="*/ 2147483647 w 10000"/>
                  <a:gd name="T9" fmla="*/ 2147483647 h 10068"/>
                  <a:gd name="T10" fmla="*/ 2147483647 w 10000"/>
                  <a:gd name="T11" fmla="*/ 2147483647 h 10068"/>
                  <a:gd name="T12" fmla="*/ 2147483647 w 10000"/>
                  <a:gd name="T13" fmla="*/ 2147483647 h 10068"/>
                  <a:gd name="T14" fmla="*/ 2147483647 w 10000"/>
                  <a:gd name="T15" fmla="*/ 2147483647 h 10068"/>
                  <a:gd name="T16" fmla="*/ 2147483647 w 10000"/>
                  <a:gd name="T17" fmla="*/ 2147483647 h 10068"/>
                  <a:gd name="T18" fmla="*/ 2147483647 w 10000"/>
                  <a:gd name="T19" fmla="*/ 2147483647 h 10068"/>
                  <a:gd name="T20" fmla="*/ 2147483647 w 10000"/>
                  <a:gd name="T21" fmla="*/ 2147483647 h 10068"/>
                  <a:gd name="T22" fmla="*/ 2147483647 w 10000"/>
                  <a:gd name="T23" fmla="*/ 2147483647 h 10068"/>
                  <a:gd name="T24" fmla="*/ 2147483647 w 10000"/>
                  <a:gd name="T25" fmla="*/ 2147483647 h 10068"/>
                  <a:gd name="T26" fmla="*/ 2147483647 w 10000"/>
                  <a:gd name="T27" fmla="*/ 2147483647 h 10068"/>
                  <a:gd name="T28" fmla="*/ 2147483647 w 10000"/>
                  <a:gd name="T29" fmla="*/ 2147483647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2147483647 h 10068"/>
                  <a:gd name="T40" fmla="*/ 2147483647 w 10000"/>
                  <a:gd name="T41" fmla="*/ 2147483647 h 10068"/>
                  <a:gd name="T42" fmla="*/ 2147483647 w 10000"/>
                  <a:gd name="T43" fmla="*/ 2147483647 h 10068"/>
                  <a:gd name="T44" fmla="*/ 2147483647 w 10000"/>
                  <a:gd name="T45" fmla="*/ 2147483647 h 10068"/>
                  <a:gd name="T46" fmla="*/ 2147483647 w 10000"/>
                  <a:gd name="T47" fmla="*/ 2147483647 h 10068"/>
                  <a:gd name="T48" fmla="*/ 2147483647 w 10000"/>
                  <a:gd name="T49" fmla="*/ 2147483647 h 10068"/>
                  <a:gd name="T50" fmla="*/ 2147483647 w 10000"/>
                  <a:gd name="T51" fmla="*/ 2147483647 h 10068"/>
                  <a:gd name="T52" fmla="*/ 2147483647 w 10000"/>
                  <a:gd name="T53" fmla="*/ 2147483647 h 10068"/>
                  <a:gd name="T54" fmla="*/ 2147483647 w 10000"/>
                  <a:gd name="T55" fmla="*/ 2147483647 h 10068"/>
                  <a:gd name="T56" fmla="*/ 2147483647 w 10000"/>
                  <a:gd name="T57" fmla="*/ 2147483647 h 10068"/>
                  <a:gd name="T58" fmla="*/ 2147483647 w 10000"/>
                  <a:gd name="T59" fmla="*/ 2147483647 h 10068"/>
                  <a:gd name="T60" fmla="*/ 2147483647 w 10000"/>
                  <a:gd name="T61" fmla="*/ 2147483647 h 10068"/>
                  <a:gd name="T62" fmla="*/ 2147483647 w 10000"/>
                  <a:gd name="T63" fmla="*/ 2147483647 h 10068"/>
                  <a:gd name="T64" fmla="*/ 2147483647 w 10000"/>
                  <a:gd name="T65" fmla="*/ 2147483647 h 10068"/>
                  <a:gd name="T66" fmla="*/ 2147483647 w 10000"/>
                  <a:gd name="T67" fmla="*/ 2147483647 h 10068"/>
                  <a:gd name="T68" fmla="*/ 2147483647 w 10000"/>
                  <a:gd name="T69" fmla="*/ 2147483647 h 10068"/>
                  <a:gd name="T70" fmla="*/ 2147483647 w 10000"/>
                  <a:gd name="T71" fmla="*/ 2147483647 h 10068"/>
                  <a:gd name="T72" fmla="*/ 2147483647 w 10000"/>
                  <a:gd name="T73" fmla="*/ 2147483647 h 10068"/>
                  <a:gd name="T74" fmla="*/ 2147483647 w 10000"/>
                  <a:gd name="T75" fmla="*/ 2147483647 h 10068"/>
                  <a:gd name="T76" fmla="*/ 2147483647 w 10000"/>
                  <a:gd name="T77" fmla="*/ 2147483647 h 10068"/>
                  <a:gd name="T78" fmla="*/ 2147483647 w 10000"/>
                  <a:gd name="T79" fmla="*/ 2147483647 h 10068"/>
                  <a:gd name="T80" fmla="*/ 2147483647 w 10000"/>
                  <a:gd name="T81" fmla="*/ 2147483647 h 10068"/>
                  <a:gd name="T82" fmla="*/ 2147483647 w 10000"/>
                  <a:gd name="T83" fmla="*/ 2147483647 h 10068"/>
                  <a:gd name="T84" fmla="*/ 2147483647 w 10000"/>
                  <a:gd name="T85" fmla="*/ 2147483647 h 10068"/>
                  <a:gd name="T86" fmla="*/ 2147483647 w 10000"/>
                  <a:gd name="T87" fmla="*/ 2147483647 h 10068"/>
                  <a:gd name="T88" fmla="*/ 2147483647 w 10000"/>
                  <a:gd name="T89" fmla="*/ 2147483647 h 10068"/>
                  <a:gd name="T90" fmla="*/ 2147483647 w 10000"/>
                  <a:gd name="T91" fmla="*/ 2147483647 h 10068"/>
                  <a:gd name="T92" fmla="*/ 2147483647 w 10000"/>
                  <a:gd name="T93" fmla="*/ 2147483647 h 10068"/>
                  <a:gd name="T94" fmla="*/ 2147483647 w 10000"/>
                  <a:gd name="T95" fmla="*/ 2147483647 h 10068"/>
                  <a:gd name="T96" fmla="*/ 2147483647 w 10000"/>
                  <a:gd name="T97" fmla="*/ 2147483647 h 10068"/>
                  <a:gd name="T98" fmla="*/ 2147483647 w 10000"/>
                  <a:gd name="T99" fmla="*/ 2147483647 h 10068"/>
                  <a:gd name="T100" fmla="*/ 2147483647 w 10000"/>
                  <a:gd name="T101" fmla="*/ 2147483647 h 10068"/>
                  <a:gd name="T102" fmla="*/ 2147483647 w 10000"/>
                  <a:gd name="T103" fmla="*/ 2147483647 h 10068"/>
                  <a:gd name="T104" fmla="*/ 2147483647 w 10000"/>
                  <a:gd name="T105" fmla="*/ 2147483647 h 10068"/>
                  <a:gd name="T106" fmla="*/ 2147483647 w 10000"/>
                  <a:gd name="T107" fmla="*/ 2147483647 h 10068"/>
                  <a:gd name="T108" fmla="*/ 2147483647 w 10000"/>
                  <a:gd name="T109" fmla="*/ 2147483647 h 10068"/>
                  <a:gd name="T110" fmla="*/ 2147483647 w 10000"/>
                  <a:gd name="T111" fmla="*/ 2147483647 h 10068"/>
                  <a:gd name="T112" fmla="*/ 2147483647 w 10000"/>
                  <a:gd name="T113" fmla="*/ 2147483647 h 10068"/>
                  <a:gd name="T114" fmla="*/ 2147483647 w 10000"/>
                  <a:gd name="T115" fmla="*/ 2147483647 h 10068"/>
                  <a:gd name="T116" fmla="*/ 2147483647 w 10000"/>
                  <a:gd name="T117" fmla="*/ 2147483647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E4A60C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28" name="Freeform 6"/>
              <p:cNvSpPr>
                <a:spLocks/>
              </p:cNvSpPr>
              <p:nvPr/>
            </p:nvSpPr>
            <p:spPr bwMode="auto">
              <a:xfrm>
                <a:off x="4141267" y="4104197"/>
                <a:ext cx="499356" cy="659557"/>
              </a:xfrm>
              <a:custGeom>
                <a:avLst/>
                <a:gdLst>
                  <a:gd name="T0" fmla="*/ 0 w 10000"/>
                  <a:gd name="T1" fmla="*/ 2147483647 h 10068"/>
                  <a:gd name="T2" fmla="*/ 0 w 10000"/>
                  <a:gd name="T3" fmla="*/ 2147483647 h 10068"/>
                  <a:gd name="T4" fmla="*/ 1206326498 w 10000"/>
                  <a:gd name="T5" fmla="*/ 2147483647 h 10068"/>
                  <a:gd name="T6" fmla="*/ 1691197528 w 10000"/>
                  <a:gd name="T7" fmla="*/ 2147483647 h 10068"/>
                  <a:gd name="T8" fmla="*/ 2114061128 w 10000"/>
                  <a:gd name="T9" fmla="*/ 2147483647 h 10068"/>
                  <a:gd name="T10" fmla="*/ 2147483647 w 10000"/>
                  <a:gd name="T11" fmla="*/ 2147483647 h 10068"/>
                  <a:gd name="T12" fmla="*/ 2147483647 w 10000"/>
                  <a:gd name="T13" fmla="*/ 2147483647 h 10068"/>
                  <a:gd name="T14" fmla="*/ 2147483647 w 10000"/>
                  <a:gd name="T15" fmla="*/ 2147483647 h 10068"/>
                  <a:gd name="T16" fmla="*/ 2147483647 w 10000"/>
                  <a:gd name="T17" fmla="*/ 2147483647 h 10068"/>
                  <a:gd name="T18" fmla="*/ 2147483647 w 10000"/>
                  <a:gd name="T19" fmla="*/ 2147483647 h 10068"/>
                  <a:gd name="T20" fmla="*/ 2147483647 w 10000"/>
                  <a:gd name="T21" fmla="*/ 2147483647 h 10068"/>
                  <a:gd name="T22" fmla="*/ 2147483647 w 10000"/>
                  <a:gd name="T23" fmla="*/ 2147483647 h 10068"/>
                  <a:gd name="T24" fmla="*/ 2147483647 w 10000"/>
                  <a:gd name="T25" fmla="*/ 2147483647 h 10068"/>
                  <a:gd name="T26" fmla="*/ 2147483647 w 10000"/>
                  <a:gd name="T27" fmla="*/ 2147483647 h 10068"/>
                  <a:gd name="T28" fmla="*/ 2147483647 w 10000"/>
                  <a:gd name="T29" fmla="*/ 2147483647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2147483647 h 10068"/>
                  <a:gd name="T40" fmla="*/ 2147483647 w 10000"/>
                  <a:gd name="T41" fmla="*/ 2147483647 h 10068"/>
                  <a:gd name="T42" fmla="*/ 2147483647 w 10000"/>
                  <a:gd name="T43" fmla="*/ 2147483647 h 10068"/>
                  <a:gd name="T44" fmla="*/ 2147483647 w 10000"/>
                  <a:gd name="T45" fmla="*/ 2147483647 h 10068"/>
                  <a:gd name="T46" fmla="*/ 2147483647 w 10000"/>
                  <a:gd name="T47" fmla="*/ 2147483647 h 10068"/>
                  <a:gd name="T48" fmla="*/ 2147483647 w 10000"/>
                  <a:gd name="T49" fmla="*/ 2147483647 h 10068"/>
                  <a:gd name="T50" fmla="*/ 2147483647 w 10000"/>
                  <a:gd name="T51" fmla="*/ 2147483647 h 10068"/>
                  <a:gd name="T52" fmla="*/ 2147483647 w 10000"/>
                  <a:gd name="T53" fmla="*/ 2147483647 h 10068"/>
                  <a:gd name="T54" fmla="*/ 2147483647 w 10000"/>
                  <a:gd name="T55" fmla="*/ 2147483647 h 10068"/>
                  <a:gd name="T56" fmla="*/ 2147483647 w 10000"/>
                  <a:gd name="T57" fmla="*/ 2147483647 h 10068"/>
                  <a:gd name="T58" fmla="*/ 2147483647 w 10000"/>
                  <a:gd name="T59" fmla="*/ 2147483647 h 10068"/>
                  <a:gd name="T60" fmla="*/ 2147483647 w 10000"/>
                  <a:gd name="T61" fmla="*/ 2147483647 h 10068"/>
                  <a:gd name="T62" fmla="*/ 2147483647 w 10000"/>
                  <a:gd name="T63" fmla="*/ 2147483647 h 10068"/>
                  <a:gd name="T64" fmla="*/ 2147483647 w 10000"/>
                  <a:gd name="T65" fmla="*/ 2147483647 h 10068"/>
                  <a:gd name="T66" fmla="*/ 2147483647 w 10000"/>
                  <a:gd name="T67" fmla="*/ 2147483647 h 10068"/>
                  <a:gd name="T68" fmla="*/ 2147483647 w 10000"/>
                  <a:gd name="T69" fmla="*/ 2147483647 h 10068"/>
                  <a:gd name="T70" fmla="*/ 2147483647 w 10000"/>
                  <a:gd name="T71" fmla="*/ 2147483647 h 10068"/>
                  <a:gd name="T72" fmla="*/ 2147483647 w 10000"/>
                  <a:gd name="T73" fmla="*/ 2147483647 h 10068"/>
                  <a:gd name="T74" fmla="*/ 2147483647 w 10000"/>
                  <a:gd name="T75" fmla="*/ 2147483647 h 10068"/>
                  <a:gd name="T76" fmla="*/ 2147483647 w 10000"/>
                  <a:gd name="T77" fmla="*/ 2147483647 h 10068"/>
                  <a:gd name="T78" fmla="*/ 2147483647 w 10000"/>
                  <a:gd name="T79" fmla="*/ 2147483647 h 10068"/>
                  <a:gd name="T80" fmla="*/ 2147483647 w 10000"/>
                  <a:gd name="T81" fmla="*/ 2147483647 h 10068"/>
                  <a:gd name="T82" fmla="*/ 2147483647 w 10000"/>
                  <a:gd name="T83" fmla="*/ 2147483647 h 10068"/>
                  <a:gd name="T84" fmla="*/ 2147483647 w 10000"/>
                  <a:gd name="T85" fmla="*/ 2147483647 h 10068"/>
                  <a:gd name="T86" fmla="*/ 2147483647 w 10000"/>
                  <a:gd name="T87" fmla="*/ 2147483647 h 10068"/>
                  <a:gd name="T88" fmla="*/ 2147483647 w 10000"/>
                  <a:gd name="T89" fmla="*/ 2147483647 h 10068"/>
                  <a:gd name="T90" fmla="*/ 2147483647 w 10000"/>
                  <a:gd name="T91" fmla="*/ 2147483647 h 10068"/>
                  <a:gd name="T92" fmla="*/ 2147483647 w 10000"/>
                  <a:gd name="T93" fmla="*/ 2147483647 h 10068"/>
                  <a:gd name="T94" fmla="*/ 2147483647 w 10000"/>
                  <a:gd name="T95" fmla="*/ 2147483647 h 10068"/>
                  <a:gd name="T96" fmla="*/ 2147483647 w 10000"/>
                  <a:gd name="T97" fmla="*/ 2147483647 h 10068"/>
                  <a:gd name="T98" fmla="*/ 2147483647 w 10000"/>
                  <a:gd name="T99" fmla="*/ 2147483647 h 10068"/>
                  <a:gd name="T100" fmla="*/ 2147483647 w 10000"/>
                  <a:gd name="T101" fmla="*/ 2147483647 h 10068"/>
                  <a:gd name="T102" fmla="*/ 2147483647 w 10000"/>
                  <a:gd name="T103" fmla="*/ 2147483647 h 10068"/>
                  <a:gd name="T104" fmla="*/ 2147483647 w 10000"/>
                  <a:gd name="T105" fmla="*/ 2147483647 h 10068"/>
                  <a:gd name="T106" fmla="*/ 2147483647 w 10000"/>
                  <a:gd name="T107" fmla="*/ 2147483647 h 10068"/>
                  <a:gd name="T108" fmla="*/ 2147483647 w 10000"/>
                  <a:gd name="T109" fmla="*/ 2147483647 h 10068"/>
                  <a:gd name="T110" fmla="*/ 2147483647 w 10000"/>
                  <a:gd name="T111" fmla="*/ 2147483647 h 10068"/>
                  <a:gd name="T112" fmla="*/ 2147483647 w 10000"/>
                  <a:gd name="T113" fmla="*/ 2147483647 h 10068"/>
                  <a:gd name="T114" fmla="*/ 2147483647 w 10000"/>
                  <a:gd name="T115" fmla="*/ 2147483647 h 10068"/>
                  <a:gd name="T116" fmla="*/ 2147483647 w 10000"/>
                  <a:gd name="T117" fmla="*/ 2147483647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E4A60C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29" name="Freeform 6"/>
              <p:cNvSpPr>
                <a:spLocks/>
              </p:cNvSpPr>
              <p:nvPr/>
            </p:nvSpPr>
            <p:spPr bwMode="auto">
              <a:xfrm>
                <a:off x="1700504" y="3762507"/>
                <a:ext cx="522214" cy="97548"/>
              </a:xfrm>
              <a:custGeom>
                <a:avLst/>
                <a:gdLst>
                  <a:gd name="T0" fmla="*/ 0 w 10000"/>
                  <a:gd name="T1" fmla="*/ 88125142 h 10068"/>
                  <a:gd name="T2" fmla="*/ 0 w 10000"/>
                  <a:gd name="T3" fmla="*/ 73126721 h 10068"/>
                  <a:gd name="T4" fmla="*/ 1442772474 w 10000"/>
                  <a:gd name="T5" fmla="*/ 71557785 h 10068"/>
                  <a:gd name="T6" fmla="*/ 2022815773 w 10000"/>
                  <a:gd name="T7" fmla="*/ 65000792 h 10068"/>
                  <a:gd name="T8" fmla="*/ 2147483647 w 10000"/>
                  <a:gd name="T9" fmla="*/ 60313053 h 10068"/>
                  <a:gd name="T10" fmla="*/ 2147483647 w 10000"/>
                  <a:gd name="T11" fmla="*/ 53747892 h 10068"/>
                  <a:gd name="T12" fmla="*/ 2147483647 w 10000"/>
                  <a:gd name="T13" fmla="*/ 46873519 h 10068"/>
                  <a:gd name="T14" fmla="*/ 2147483647 w 10000"/>
                  <a:gd name="T15" fmla="*/ 40308456 h 10068"/>
                  <a:gd name="T16" fmla="*/ 2147483647 w 10000"/>
                  <a:gd name="T17" fmla="*/ 33743305 h 10068"/>
                  <a:gd name="T18" fmla="*/ 2147483647 w 10000"/>
                  <a:gd name="T19" fmla="*/ 29063723 h 10068"/>
                  <a:gd name="T20" fmla="*/ 2147483647 w 10000"/>
                  <a:gd name="T21" fmla="*/ 22498572 h 10068"/>
                  <a:gd name="T22" fmla="*/ 2147483647 w 10000"/>
                  <a:gd name="T23" fmla="*/ 15624190 h 10068"/>
                  <a:gd name="T24" fmla="*/ 2147483647 w 10000"/>
                  <a:gd name="T25" fmla="*/ 11244732 h 10068"/>
                  <a:gd name="T26" fmla="*/ 2147483647 w 10000"/>
                  <a:gd name="T27" fmla="*/ 4688689 h 10068"/>
                  <a:gd name="T28" fmla="*/ 2147483647 w 10000"/>
                  <a:gd name="T29" fmla="*/ 2503083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2503083 h 10068"/>
                  <a:gd name="T40" fmla="*/ 2147483647 w 10000"/>
                  <a:gd name="T41" fmla="*/ 2503083 h 10068"/>
                  <a:gd name="T42" fmla="*/ 2147483647 w 10000"/>
                  <a:gd name="T43" fmla="*/ 2503083 h 10068"/>
                  <a:gd name="T44" fmla="*/ 2147483647 w 10000"/>
                  <a:gd name="T45" fmla="*/ 2503083 h 10068"/>
                  <a:gd name="T46" fmla="*/ 2147483647 w 10000"/>
                  <a:gd name="T47" fmla="*/ 4688689 h 10068"/>
                  <a:gd name="T48" fmla="*/ 2147483647 w 10000"/>
                  <a:gd name="T49" fmla="*/ 9068147 h 10068"/>
                  <a:gd name="T50" fmla="*/ 2147483647 w 10000"/>
                  <a:gd name="T51" fmla="*/ 15624190 h 10068"/>
                  <a:gd name="T52" fmla="*/ 2147483647 w 10000"/>
                  <a:gd name="T53" fmla="*/ 20312976 h 10068"/>
                  <a:gd name="T54" fmla="*/ 2147483647 w 10000"/>
                  <a:gd name="T55" fmla="*/ 24692433 h 10068"/>
                  <a:gd name="T56" fmla="*/ 2147483647 w 10000"/>
                  <a:gd name="T57" fmla="*/ 29063723 h 10068"/>
                  <a:gd name="T58" fmla="*/ 2147483647 w 10000"/>
                  <a:gd name="T59" fmla="*/ 33743305 h 10068"/>
                  <a:gd name="T60" fmla="*/ 2147483647 w 10000"/>
                  <a:gd name="T61" fmla="*/ 35937166 h 10068"/>
                  <a:gd name="T62" fmla="*/ 2147483647 w 10000"/>
                  <a:gd name="T63" fmla="*/ 35937166 h 10068"/>
                  <a:gd name="T64" fmla="*/ 2147483647 w 10000"/>
                  <a:gd name="T65" fmla="*/ 38122762 h 10068"/>
                  <a:gd name="T66" fmla="*/ 2147483647 w 10000"/>
                  <a:gd name="T67" fmla="*/ 40308456 h 10068"/>
                  <a:gd name="T68" fmla="*/ 2147483647 w 10000"/>
                  <a:gd name="T69" fmla="*/ 44687923 h 10068"/>
                  <a:gd name="T70" fmla="*/ 2147483647 w 10000"/>
                  <a:gd name="T71" fmla="*/ 44687923 h 10068"/>
                  <a:gd name="T72" fmla="*/ 2147483647 w 10000"/>
                  <a:gd name="T73" fmla="*/ 46873519 h 10068"/>
                  <a:gd name="T74" fmla="*/ 2147483647 w 10000"/>
                  <a:gd name="T75" fmla="*/ 51553188 h 10068"/>
                  <a:gd name="T76" fmla="*/ 2147483647 w 10000"/>
                  <a:gd name="T77" fmla="*/ 53747892 h 10068"/>
                  <a:gd name="T78" fmla="*/ 2147483647 w 10000"/>
                  <a:gd name="T79" fmla="*/ 55933585 h 10068"/>
                  <a:gd name="T80" fmla="*/ 2147483647 w 10000"/>
                  <a:gd name="T81" fmla="*/ 58118252 h 10068"/>
                  <a:gd name="T82" fmla="*/ 2147483647 w 10000"/>
                  <a:gd name="T83" fmla="*/ 60313053 h 10068"/>
                  <a:gd name="T84" fmla="*/ 2147483647 w 10000"/>
                  <a:gd name="T85" fmla="*/ 62807028 h 10068"/>
                  <a:gd name="T86" fmla="*/ 2147483647 w 10000"/>
                  <a:gd name="T87" fmla="*/ 65000792 h 10068"/>
                  <a:gd name="T88" fmla="*/ 2147483647 w 10000"/>
                  <a:gd name="T89" fmla="*/ 67186485 h 10068"/>
                  <a:gd name="T90" fmla="*/ 2147483647 w 10000"/>
                  <a:gd name="T91" fmla="*/ 67186485 h 10068"/>
                  <a:gd name="T92" fmla="*/ 2147483647 w 10000"/>
                  <a:gd name="T93" fmla="*/ 69381199 h 10068"/>
                  <a:gd name="T94" fmla="*/ 2147483647 w 10000"/>
                  <a:gd name="T95" fmla="*/ 69381199 h 10068"/>
                  <a:gd name="T96" fmla="*/ 2147483647 w 10000"/>
                  <a:gd name="T97" fmla="*/ 71557785 h 10068"/>
                  <a:gd name="T98" fmla="*/ 2147483647 w 10000"/>
                  <a:gd name="T99" fmla="*/ 71557785 h 10068"/>
                  <a:gd name="T100" fmla="*/ 2147483647 w 10000"/>
                  <a:gd name="T101" fmla="*/ 71557785 h 10068"/>
                  <a:gd name="T102" fmla="*/ 2147483647 w 10000"/>
                  <a:gd name="T103" fmla="*/ 73743381 h 10068"/>
                  <a:gd name="T104" fmla="*/ 2147483647 w 10000"/>
                  <a:gd name="T105" fmla="*/ 75937242 h 10068"/>
                  <a:gd name="T106" fmla="*/ 2147483647 w 10000"/>
                  <a:gd name="T107" fmla="*/ 75937242 h 10068"/>
                  <a:gd name="T108" fmla="*/ 2147483647 w 10000"/>
                  <a:gd name="T109" fmla="*/ 78431218 h 10068"/>
                  <a:gd name="T110" fmla="*/ 2147483647 w 10000"/>
                  <a:gd name="T111" fmla="*/ 78431218 h 10068"/>
                  <a:gd name="T112" fmla="*/ 2147483647 w 10000"/>
                  <a:gd name="T113" fmla="*/ 80625931 h 10068"/>
                  <a:gd name="T114" fmla="*/ 2147483647 w 10000"/>
                  <a:gd name="T115" fmla="*/ 82811625 h 10068"/>
                  <a:gd name="T116" fmla="*/ 2147483647 w 10000"/>
                  <a:gd name="T117" fmla="*/ 88724528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008000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30" name="Freeform 6"/>
              <p:cNvSpPr>
                <a:spLocks/>
              </p:cNvSpPr>
              <p:nvPr/>
            </p:nvSpPr>
            <p:spPr bwMode="auto">
              <a:xfrm flipH="1">
                <a:off x="3945619" y="5968963"/>
                <a:ext cx="445326" cy="581110"/>
              </a:xfrm>
              <a:custGeom>
                <a:avLst/>
                <a:gdLst>
                  <a:gd name="T0" fmla="*/ 0 w 10000"/>
                  <a:gd name="T1" fmla="*/ 2147483647 h 10068"/>
                  <a:gd name="T2" fmla="*/ 0 w 10000"/>
                  <a:gd name="T3" fmla="*/ 2147483647 h 10068"/>
                  <a:gd name="T4" fmla="*/ 762952454 w 10000"/>
                  <a:gd name="T5" fmla="*/ 2147483647 h 10068"/>
                  <a:gd name="T6" fmla="*/ 1069758065 w 10000"/>
                  <a:gd name="T7" fmla="*/ 2147483647 h 10068"/>
                  <a:gd name="T8" fmla="*/ 1337176239 w 10000"/>
                  <a:gd name="T9" fmla="*/ 2147483647 h 10068"/>
                  <a:gd name="T10" fmla="*/ 1875984894 w 10000"/>
                  <a:gd name="T11" fmla="*/ 2147483647 h 10068"/>
                  <a:gd name="T12" fmla="*/ 2143403068 w 10000"/>
                  <a:gd name="T13" fmla="*/ 2147483647 h 10068"/>
                  <a:gd name="T14" fmla="*/ 2147483647 w 10000"/>
                  <a:gd name="T15" fmla="*/ 2147483647 h 10068"/>
                  <a:gd name="T16" fmla="*/ 2147483647 w 10000"/>
                  <a:gd name="T17" fmla="*/ 2147483647 h 10068"/>
                  <a:gd name="T18" fmla="*/ 2147483647 w 10000"/>
                  <a:gd name="T19" fmla="*/ 2147483647 h 10068"/>
                  <a:gd name="T20" fmla="*/ 2147483647 w 10000"/>
                  <a:gd name="T21" fmla="*/ 2147483647 h 10068"/>
                  <a:gd name="T22" fmla="*/ 2147483647 w 10000"/>
                  <a:gd name="T23" fmla="*/ 2147483647 h 10068"/>
                  <a:gd name="T24" fmla="*/ 2147483647 w 10000"/>
                  <a:gd name="T25" fmla="*/ 2147483647 h 10068"/>
                  <a:gd name="T26" fmla="*/ 2147483647 w 10000"/>
                  <a:gd name="T27" fmla="*/ 2147483647 h 10068"/>
                  <a:gd name="T28" fmla="*/ 2147483647 w 10000"/>
                  <a:gd name="T29" fmla="*/ 2147483647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2147483647 h 10068"/>
                  <a:gd name="T40" fmla="*/ 2147483647 w 10000"/>
                  <a:gd name="T41" fmla="*/ 2147483647 h 10068"/>
                  <a:gd name="T42" fmla="*/ 2147483647 w 10000"/>
                  <a:gd name="T43" fmla="*/ 2147483647 h 10068"/>
                  <a:gd name="T44" fmla="*/ 2147483647 w 10000"/>
                  <a:gd name="T45" fmla="*/ 2147483647 h 10068"/>
                  <a:gd name="T46" fmla="*/ 2147483647 w 10000"/>
                  <a:gd name="T47" fmla="*/ 2147483647 h 10068"/>
                  <a:gd name="T48" fmla="*/ 2147483647 w 10000"/>
                  <a:gd name="T49" fmla="*/ 2147483647 h 10068"/>
                  <a:gd name="T50" fmla="*/ 2147483647 w 10000"/>
                  <a:gd name="T51" fmla="*/ 2147483647 h 10068"/>
                  <a:gd name="T52" fmla="*/ 2147483647 w 10000"/>
                  <a:gd name="T53" fmla="*/ 2147483647 h 10068"/>
                  <a:gd name="T54" fmla="*/ 2147483647 w 10000"/>
                  <a:gd name="T55" fmla="*/ 2147483647 h 10068"/>
                  <a:gd name="T56" fmla="*/ 2147483647 w 10000"/>
                  <a:gd name="T57" fmla="*/ 2147483647 h 10068"/>
                  <a:gd name="T58" fmla="*/ 2147483647 w 10000"/>
                  <a:gd name="T59" fmla="*/ 2147483647 h 10068"/>
                  <a:gd name="T60" fmla="*/ 2147483647 w 10000"/>
                  <a:gd name="T61" fmla="*/ 2147483647 h 10068"/>
                  <a:gd name="T62" fmla="*/ 2147483647 w 10000"/>
                  <a:gd name="T63" fmla="*/ 2147483647 h 10068"/>
                  <a:gd name="T64" fmla="*/ 2147483647 w 10000"/>
                  <a:gd name="T65" fmla="*/ 2147483647 h 10068"/>
                  <a:gd name="T66" fmla="*/ 2147483647 w 10000"/>
                  <a:gd name="T67" fmla="*/ 2147483647 h 10068"/>
                  <a:gd name="T68" fmla="*/ 2147483647 w 10000"/>
                  <a:gd name="T69" fmla="*/ 2147483647 h 10068"/>
                  <a:gd name="T70" fmla="*/ 2147483647 w 10000"/>
                  <a:gd name="T71" fmla="*/ 2147483647 h 10068"/>
                  <a:gd name="T72" fmla="*/ 2147483647 w 10000"/>
                  <a:gd name="T73" fmla="*/ 2147483647 h 10068"/>
                  <a:gd name="T74" fmla="*/ 2147483647 w 10000"/>
                  <a:gd name="T75" fmla="*/ 2147483647 h 10068"/>
                  <a:gd name="T76" fmla="*/ 2147483647 w 10000"/>
                  <a:gd name="T77" fmla="*/ 2147483647 h 10068"/>
                  <a:gd name="T78" fmla="*/ 2147483647 w 10000"/>
                  <a:gd name="T79" fmla="*/ 2147483647 h 10068"/>
                  <a:gd name="T80" fmla="*/ 2147483647 w 10000"/>
                  <a:gd name="T81" fmla="*/ 2147483647 h 10068"/>
                  <a:gd name="T82" fmla="*/ 2147483647 w 10000"/>
                  <a:gd name="T83" fmla="*/ 2147483647 h 10068"/>
                  <a:gd name="T84" fmla="*/ 2147483647 w 10000"/>
                  <a:gd name="T85" fmla="*/ 2147483647 h 10068"/>
                  <a:gd name="T86" fmla="*/ 2147483647 w 10000"/>
                  <a:gd name="T87" fmla="*/ 2147483647 h 10068"/>
                  <a:gd name="T88" fmla="*/ 2147483647 w 10000"/>
                  <a:gd name="T89" fmla="*/ 2147483647 h 10068"/>
                  <a:gd name="T90" fmla="*/ 2147483647 w 10000"/>
                  <a:gd name="T91" fmla="*/ 2147483647 h 10068"/>
                  <a:gd name="T92" fmla="*/ 2147483647 w 10000"/>
                  <a:gd name="T93" fmla="*/ 2147483647 h 10068"/>
                  <a:gd name="T94" fmla="*/ 2147483647 w 10000"/>
                  <a:gd name="T95" fmla="*/ 2147483647 h 10068"/>
                  <a:gd name="T96" fmla="*/ 2147483647 w 10000"/>
                  <a:gd name="T97" fmla="*/ 2147483647 h 10068"/>
                  <a:gd name="T98" fmla="*/ 2147483647 w 10000"/>
                  <a:gd name="T99" fmla="*/ 2147483647 h 10068"/>
                  <a:gd name="T100" fmla="*/ 2147483647 w 10000"/>
                  <a:gd name="T101" fmla="*/ 2147483647 h 10068"/>
                  <a:gd name="T102" fmla="*/ 2147483647 w 10000"/>
                  <a:gd name="T103" fmla="*/ 2147483647 h 10068"/>
                  <a:gd name="T104" fmla="*/ 2147483647 w 10000"/>
                  <a:gd name="T105" fmla="*/ 2147483647 h 10068"/>
                  <a:gd name="T106" fmla="*/ 2147483647 w 10000"/>
                  <a:gd name="T107" fmla="*/ 2147483647 h 10068"/>
                  <a:gd name="T108" fmla="*/ 2147483647 w 10000"/>
                  <a:gd name="T109" fmla="*/ 2147483647 h 10068"/>
                  <a:gd name="T110" fmla="*/ 2147483647 w 10000"/>
                  <a:gd name="T111" fmla="*/ 2147483647 h 10068"/>
                  <a:gd name="T112" fmla="*/ 2147483647 w 10000"/>
                  <a:gd name="T113" fmla="*/ 2147483647 h 10068"/>
                  <a:gd name="T114" fmla="*/ 2147483647 w 10000"/>
                  <a:gd name="T115" fmla="*/ 2147483647 h 10068"/>
                  <a:gd name="T116" fmla="*/ 2147483647 w 10000"/>
                  <a:gd name="T117" fmla="*/ 2147483647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E4A60C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Freeform 6"/>
              <p:cNvSpPr>
                <a:spLocks/>
              </p:cNvSpPr>
              <p:nvPr/>
            </p:nvSpPr>
            <p:spPr bwMode="auto">
              <a:xfrm flipH="1">
                <a:off x="5364833" y="2319424"/>
                <a:ext cx="1489058" cy="581020"/>
              </a:xfrm>
              <a:custGeom>
                <a:avLst/>
                <a:gdLst>
                  <a:gd name="T0" fmla="*/ 0 w 1057"/>
                  <a:gd name="T1" fmla="*/ 282 h 283"/>
                  <a:gd name="T2" fmla="*/ 0 w 1057"/>
                  <a:gd name="T3" fmla="*/ 234 h 283"/>
                  <a:gd name="T4" fmla="*/ 20 w 1057"/>
                  <a:gd name="T5" fmla="*/ 229 h 283"/>
                  <a:gd name="T6" fmla="*/ 28 w 1057"/>
                  <a:gd name="T7" fmla="*/ 208 h 283"/>
                  <a:gd name="T8" fmla="*/ 35 w 1057"/>
                  <a:gd name="T9" fmla="*/ 193 h 283"/>
                  <a:gd name="T10" fmla="*/ 49 w 1057"/>
                  <a:gd name="T11" fmla="*/ 172 h 283"/>
                  <a:gd name="T12" fmla="*/ 56 w 1057"/>
                  <a:gd name="T13" fmla="*/ 150 h 283"/>
                  <a:gd name="T14" fmla="*/ 63 w 1057"/>
                  <a:gd name="T15" fmla="*/ 129 h 283"/>
                  <a:gd name="T16" fmla="*/ 70 w 1057"/>
                  <a:gd name="T17" fmla="*/ 108 h 283"/>
                  <a:gd name="T18" fmla="*/ 78 w 1057"/>
                  <a:gd name="T19" fmla="*/ 93 h 283"/>
                  <a:gd name="T20" fmla="*/ 99 w 1057"/>
                  <a:gd name="T21" fmla="*/ 72 h 283"/>
                  <a:gd name="T22" fmla="*/ 120 w 1057"/>
                  <a:gd name="T23" fmla="*/ 50 h 283"/>
                  <a:gd name="T24" fmla="*/ 135 w 1057"/>
                  <a:gd name="T25" fmla="*/ 36 h 283"/>
                  <a:gd name="T26" fmla="*/ 156 w 1057"/>
                  <a:gd name="T27" fmla="*/ 15 h 283"/>
                  <a:gd name="T28" fmla="*/ 178 w 1057"/>
                  <a:gd name="T29" fmla="*/ 8 h 283"/>
                  <a:gd name="T30" fmla="*/ 199 w 1057"/>
                  <a:gd name="T31" fmla="*/ 0 h 283"/>
                  <a:gd name="T32" fmla="*/ 220 w 1057"/>
                  <a:gd name="T33" fmla="*/ 0 h 283"/>
                  <a:gd name="T34" fmla="*/ 235 w 1057"/>
                  <a:gd name="T35" fmla="*/ 0 h 283"/>
                  <a:gd name="T36" fmla="*/ 256 w 1057"/>
                  <a:gd name="T37" fmla="*/ 0 h 283"/>
                  <a:gd name="T38" fmla="*/ 278 w 1057"/>
                  <a:gd name="T39" fmla="*/ 8 h 283"/>
                  <a:gd name="T40" fmla="*/ 299 w 1057"/>
                  <a:gd name="T41" fmla="*/ 8 h 283"/>
                  <a:gd name="T42" fmla="*/ 320 w 1057"/>
                  <a:gd name="T43" fmla="*/ 8 h 283"/>
                  <a:gd name="T44" fmla="*/ 335 w 1057"/>
                  <a:gd name="T45" fmla="*/ 8 h 283"/>
                  <a:gd name="T46" fmla="*/ 356 w 1057"/>
                  <a:gd name="T47" fmla="*/ 15 h 283"/>
                  <a:gd name="T48" fmla="*/ 378 w 1057"/>
                  <a:gd name="T49" fmla="*/ 29 h 283"/>
                  <a:gd name="T50" fmla="*/ 399 w 1057"/>
                  <a:gd name="T51" fmla="*/ 50 h 283"/>
                  <a:gd name="T52" fmla="*/ 406 w 1057"/>
                  <a:gd name="T53" fmla="*/ 65 h 283"/>
                  <a:gd name="T54" fmla="*/ 435 w 1057"/>
                  <a:gd name="T55" fmla="*/ 79 h 283"/>
                  <a:gd name="T56" fmla="*/ 456 w 1057"/>
                  <a:gd name="T57" fmla="*/ 93 h 283"/>
                  <a:gd name="T58" fmla="*/ 470 w 1057"/>
                  <a:gd name="T59" fmla="*/ 108 h 283"/>
                  <a:gd name="T60" fmla="*/ 485 w 1057"/>
                  <a:gd name="T61" fmla="*/ 115 h 283"/>
                  <a:gd name="T62" fmla="*/ 506 w 1057"/>
                  <a:gd name="T63" fmla="*/ 115 h 283"/>
                  <a:gd name="T64" fmla="*/ 528 w 1057"/>
                  <a:gd name="T65" fmla="*/ 122 h 283"/>
                  <a:gd name="T66" fmla="*/ 549 w 1057"/>
                  <a:gd name="T67" fmla="*/ 129 h 283"/>
                  <a:gd name="T68" fmla="*/ 570 w 1057"/>
                  <a:gd name="T69" fmla="*/ 143 h 283"/>
                  <a:gd name="T70" fmla="*/ 585 w 1057"/>
                  <a:gd name="T71" fmla="*/ 143 h 283"/>
                  <a:gd name="T72" fmla="*/ 606 w 1057"/>
                  <a:gd name="T73" fmla="*/ 150 h 283"/>
                  <a:gd name="T74" fmla="*/ 628 w 1057"/>
                  <a:gd name="T75" fmla="*/ 165 h 283"/>
                  <a:gd name="T76" fmla="*/ 649 w 1057"/>
                  <a:gd name="T77" fmla="*/ 172 h 283"/>
                  <a:gd name="T78" fmla="*/ 670 w 1057"/>
                  <a:gd name="T79" fmla="*/ 179 h 283"/>
                  <a:gd name="T80" fmla="*/ 685 w 1057"/>
                  <a:gd name="T81" fmla="*/ 186 h 283"/>
                  <a:gd name="T82" fmla="*/ 706 w 1057"/>
                  <a:gd name="T83" fmla="*/ 193 h 283"/>
                  <a:gd name="T84" fmla="*/ 728 w 1057"/>
                  <a:gd name="T85" fmla="*/ 201 h 283"/>
                  <a:gd name="T86" fmla="*/ 749 w 1057"/>
                  <a:gd name="T87" fmla="*/ 208 h 283"/>
                  <a:gd name="T88" fmla="*/ 770 w 1057"/>
                  <a:gd name="T89" fmla="*/ 215 h 283"/>
                  <a:gd name="T90" fmla="*/ 785 w 1057"/>
                  <a:gd name="T91" fmla="*/ 215 h 283"/>
                  <a:gd name="T92" fmla="*/ 806 w 1057"/>
                  <a:gd name="T93" fmla="*/ 222 h 283"/>
                  <a:gd name="T94" fmla="*/ 828 w 1057"/>
                  <a:gd name="T95" fmla="*/ 222 h 283"/>
                  <a:gd name="T96" fmla="*/ 849 w 1057"/>
                  <a:gd name="T97" fmla="*/ 229 h 283"/>
                  <a:gd name="T98" fmla="*/ 870 w 1057"/>
                  <a:gd name="T99" fmla="*/ 229 h 283"/>
                  <a:gd name="T100" fmla="*/ 885 w 1057"/>
                  <a:gd name="T101" fmla="*/ 229 h 283"/>
                  <a:gd name="T102" fmla="*/ 906 w 1057"/>
                  <a:gd name="T103" fmla="*/ 236 h 283"/>
                  <a:gd name="T104" fmla="*/ 928 w 1057"/>
                  <a:gd name="T105" fmla="*/ 243 h 283"/>
                  <a:gd name="T106" fmla="*/ 949 w 1057"/>
                  <a:gd name="T107" fmla="*/ 243 h 283"/>
                  <a:gd name="T108" fmla="*/ 970 w 1057"/>
                  <a:gd name="T109" fmla="*/ 251 h 283"/>
                  <a:gd name="T110" fmla="*/ 985 w 1057"/>
                  <a:gd name="T111" fmla="*/ 251 h 283"/>
                  <a:gd name="T112" fmla="*/ 1006 w 1057"/>
                  <a:gd name="T113" fmla="*/ 258 h 283"/>
                  <a:gd name="T114" fmla="*/ 1028 w 1057"/>
                  <a:gd name="T115" fmla="*/ 265 h 283"/>
                  <a:gd name="T116" fmla="*/ 1056 w 1057"/>
                  <a:gd name="T117" fmla="*/ 234 h 283"/>
                  <a:gd name="connsiteX0" fmla="*/ 0 w 10235"/>
                  <a:gd name="connsiteY0" fmla="*/ 9965 h 10175"/>
                  <a:gd name="connsiteX1" fmla="*/ 0 w 10235"/>
                  <a:gd name="connsiteY1" fmla="*/ 8269 h 10175"/>
                  <a:gd name="connsiteX2" fmla="*/ 189 w 10235"/>
                  <a:gd name="connsiteY2" fmla="*/ 8092 h 10175"/>
                  <a:gd name="connsiteX3" fmla="*/ 265 w 10235"/>
                  <a:gd name="connsiteY3" fmla="*/ 7350 h 10175"/>
                  <a:gd name="connsiteX4" fmla="*/ 331 w 10235"/>
                  <a:gd name="connsiteY4" fmla="*/ 6820 h 10175"/>
                  <a:gd name="connsiteX5" fmla="*/ 464 w 10235"/>
                  <a:gd name="connsiteY5" fmla="*/ 6078 h 10175"/>
                  <a:gd name="connsiteX6" fmla="*/ 530 w 10235"/>
                  <a:gd name="connsiteY6" fmla="*/ 5300 h 10175"/>
                  <a:gd name="connsiteX7" fmla="*/ 596 w 10235"/>
                  <a:gd name="connsiteY7" fmla="*/ 4558 h 10175"/>
                  <a:gd name="connsiteX8" fmla="*/ 662 w 10235"/>
                  <a:gd name="connsiteY8" fmla="*/ 3816 h 10175"/>
                  <a:gd name="connsiteX9" fmla="*/ 738 w 10235"/>
                  <a:gd name="connsiteY9" fmla="*/ 3286 h 10175"/>
                  <a:gd name="connsiteX10" fmla="*/ 937 w 10235"/>
                  <a:gd name="connsiteY10" fmla="*/ 2544 h 10175"/>
                  <a:gd name="connsiteX11" fmla="*/ 1135 w 10235"/>
                  <a:gd name="connsiteY11" fmla="*/ 1767 h 10175"/>
                  <a:gd name="connsiteX12" fmla="*/ 1277 w 10235"/>
                  <a:gd name="connsiteY12" fmla="*/ 1272 h 10175"/>
                  <a:gd name="connsiteX13" fmla="*/ 1476 w 10235"/>
                  <a:gd name="connsiteY13" fmla="*/ 530 h 10175"/>
                  <a:gd name="connsiteX14" fmla="*/ 1684 w 10235"/>
                  <a:gd name="connsiteY14" fmla="*/ 283 h 10175"/>
                  <a:gd name="connsiteX15" fmla="*/ 1883 w 10235"/>
                  <a:gd name="connsiteY15" fmla="*/ 0 h 10175"/>
                  <a:gd name="connsiteX16" fmla="*/ 2081 w 10235"/>
                  <a:gd name="connsiteY16" fmla="*/ 0 h 10175"/>
                  <a:gd name="connsiteX17" fmla="*/ 2223 w 10235"/>
                  <a:gd name="connsiteY17" fmla="*/ 0 h 10175"/>
                  <a:gd name="connsiteX18" fmla="*/ 2422 w 10235"/>
                  <a:gd name="connsiteY18" fmla="*/ 0 h 10175"/>
                  <a:gd name="connsiteX19" fmla="*/ 2630 w 10235"/>
                  <a:gd name="connsiteY19" fmla="*/ 283 h 10175"/>
                  <a:gd name="connsiteX20" fmla="*/ 2829 w 10235"/>
                  <a:gd name="connsiteY20" fmla="*/ 283 h 10175"/>
                  <a:gd name="connsiteX21" fmla="*/ 3027 w 10235"/>
                  <a:gd name="connsiteY21" fmla="*/ 283 h 10175"/>
                  <a:gd name="connsiteX22" fmla="*/ 3169 w 10235"/>
                  <a:gd name="connsiteY22" fmla="*/ 283 h 10175"/>
                  <a:gd name="connsiteX23" fmla="*/ 3368 w 10235"/>
                  <a:gd name="connsiteY23" fmla="*/ 530 h 10175"/>
                  <a:gd name="connsiteX24" fmla="*/ 3576 w 10235"/>
                  <a:gd name="connsiteY24" fmla="*/ 1025 h 10175"/>
                  <a:gd name="connsiteX25" fmla="*/ 3775 w 10235"/>
                  <a:gd name="connsiteY25" fmla="*/ 1767 h 10175"/>
                  <a:gd name="connsiteX26" fmla="*/ 3841 w 10235"/>
                  <a:gd name="connsiteY26" fmla="*/ 2297 h 10175"/>
                  <a:gd name="connsiteX27" fmla="*/ 4115 w 10235"/>
                  <a:gd name="connsiteY27" fmla="*/ 2792 h 10175"/>
                  <a:gd name="connsiteX28" fmla="*/ 4314 w 10235"/>
                  <a:gd name="connsiteY28" fmla="*/ 3286 h 10175"/>
                  <a:gd name="connsiteX29" fmla="*/ 4447 w 10235"/>
                  <a:gd name="connsiteY29" fmla="*/ 3816 h 10175"/>
                  <a:gd name="connsiteX30" fmla="*/ 4588 w 10235"/>
                  <a:gd name="connsiteY30" fmla="*/ 4064 h 10175"/>
                  <a:gd name="connsiteX31" fmla="*/ 4787 w 10235"/>
                  <a:gd name="connsiteY31" fmla="*/ 4064 h 10175"/>
                  <a:gd name="connsiteX32" fmla="*/ 4995 w 10235"/>
                  <a:gd name="connsiteY32" fmla="*/ 4311 h 10175"/>
                  <a:gd name="connsiteX33" fmla="*/ 5194 w 10235"/>
                  <a:gd name="connsiteY33" fmla="*/ 4558 h 10175"/>
                  <a:gd name="connsiteX34" fmla="*/ 5393 w 10235"/>
                  <a:gd name="connsiteY34" fmla="*/ 5053 h 10175"/>
                  <a:gd name="connsiteX35" fmla="*/ 5535 w 10235"/>
                  <a:gd name="connsiteY35" fmla="*/ 5053 h 10175"/>
                  <a:gd name="connsiteX36" fmla="*/ 5733 w 10235"/>
                  <a:gd name="connsiteY36" fmla="*/ 5300 h 10175"/>
                  <a:gd name="connsiteX37" fmla="*/ 5941 w 10235"/>
                  <a:gd name="connsiteY37" fmla="*/ 5830 h 10175"/>
                  <a:gd name="connsiteX38" fmla="*/ 6140 w 10235"/>
                  <a:gd name="connsiteY38" fmla="*/ 6078 h 10175"/>
                  <a:gd name="connsiteX39" fmla="*/ 6339 w 10235"/>
                  <a:gd name="connsiteY39" fmla="*/ 6325 h 10175"/>
                  <a:gd name="connsiteX40" fmla="*/ 6481 w 10235"/>
                  <a:gd name="connsiteY40" fmla="*/ 6572 h 10175"/>
                  <a:gd name="connsiteX41" fmla="*/ 6679 w 10235"/>
                  <a:gd name="connsiteY41" fmla="*/ 6820 h 10175"/>
                  <a:gd name="connsiteX42" fmla="*/ 6887 w 10235"/>
                  <a:gd name="connsiteY42" fmla="*/ 7102 h 10175"/>
                  <a:gd name="connsiteX43" fmla="*/ 7086 w 10235"/>
                  <a:gd name="connsiteY43" fmla="*/ 7350 h 10175"/>
                  <a:gd name="connsiteX44" fmla="*/ 7285 w 10235"/>
                  <a:gd name="connsiteY44" fmla="*/ 7597 h 10175"/>
                  <a:gd name="connsiteX45" fmla="*/ 7427 w 10235"/>
                  <a:gd name="connsiteY45" fmla="*/ 7597 h 10175"/>
                  <a:gd name="connsiteX46" fmla="*/ 7625 w 10235"/>
                  <a:gd name="connsiteY46" fmla="*/ 7845 h 10175"/>
                  <a:gd name="connsiteX47" fmla="*/ 7833 w 10235"/>
                  <a:gd name="connsiteY47" fmla="*/ 7845 h 10175"/>
                  <a:gd name="connsiteX48" fmla="*/ 8032 w 10235"/>
                  <a:gd name="connsiteY48" fmla="*/ 8092 h 10175"/>
                  <a:gd name="connsiteX49" fmla="*/ 8231 w 10235"/>
                  <a:gd name="connsiteY49" fmla="*/ 8092 h 10175"/>
                  <a:gd name="connsiteX50" fmla="*/ 8373 w 10235"/>
                  <a:gd name="connsiteY50" fmla="*/ 8092 h 10175"/>
                  <a:gd name="connsiteX51" fmla="*/ 8571 w 10235"/>
                  <a:gd name="connsiteY51" fmla="*/ 8339 h 10175"/>
                  <a:gd name="connsiteX52" fmla="*/ 8780 w 10235"/>
                  <a:gd name="connsiteY52" fmla="*/ 8587 h 10175"/>
                  <a:gd name="connsiteX53" fmla="*/ 8978 w 10235"/>
                  <a:gd name="connsiteY53" fmla="*/ 8587 h 10175"/>
                  <a:gd name="connsiteX54" fmla="*/ 9177 w 10235"/>
                  <a:gd name="connsiteY54" fmla="*/ 8869 h 10175"/>
                  <a:gd name="connsiteX55" fmla="*/ 9319 w 10235"/>
                  <a:gd name="connsiteY55" fmla="*/ 8869 h 10175"/>
                  <a:gd name="connsiteX56" fmla="*/ 9518 w 10235"/>
                  <a:gd name="connsiteY56" fmla="*/ 9117 h 10175"/>
                  <a:gd name="connsiteX57" fmla="*/ 9726 w 10235"/>
                  <a:gd name="connsiteY57" fmla="*/ 9364 h 10175"/>
                  <a:gd name="connsiteX58" fmla="*/ 10235 w 10235"/>
                  <a:gd name="connsiteY58" fmla="*/ 10117 h 10175"/>
                  <a:gd name="connsiteX0" fmla="*/ 0 w 9726"/>
                  <a:gd name="connsiteY0" fmla="*/ 9965 h 9965"/>
                  <a:gd name="connsiteX1" fmla="*/ 0 w 9726"/>
                  <a:gd name="connsiteY1" fmla="*/ 8269 h 9965"/>
                  <a:gd name="connsiteX2" fmla="*/ 189 w 9726"/>
                  <a:gd name="connsiteY2" fmla="*/ 8092 h 9965"/>
                  <a:gd name="connsiteX3" fmla="*/ 265 w 9726"/>
                  <a:gd name="connsiteY3" fmla="*/ 7350 h 9965"/>
                  <a:gd name="connsiteX4" fmla="*/ 331 w 9726"/>
                  <a:gd name="connsiteY4" fmla="*/ 6820 h 9965"/>
                  <a:gd name="connsiteX5" fmla="*/ 464 w 9726"/>
                  <a:gd name="connsiteY5" fmla="*/ 6078 h 9965"/>
                  <a:gd name="connsiteX6" fmla="*/ 530 w 9726"/>
                  <a:gd name="connsiteY6" fmla="*/ 5300 h 9965"/>
                  <a:gd name="connsiteX7" fmla="*/ 596 w 9726"/>
                  <a:gd name="connsiteY7" fmla="*/ 4558 h 9965"/>
                  <a:gd name="connsiteX8" fmla="*/ 662 w 9726"/>
                  <a:gd name="connsiteY8" fmla="*/ 3816 h 9965"/>
                  <a:gd name="connsiteX9" fmla="*/ 738 w 9726"/>
                  <a:gd name="connsiteY9" fmla="*/ 3286 h 9965"/>
                  <a:gd name="connsiteX10" fmla="*/ 937 w 9726"/>
                  <a:gd name="connsiteY10" fmla="*/ 2544 h 9965"/>
                  <a:gd name="connsiteX11" fmla="*/ 1135 w 9726"/>
                  <a:gd name="connsiteY11" fmla="*/ 1767 h 9965"/>
                  <a:gd name="connsiteX12" fmla="*/ 1277 w 9726"/>
                  <a:gd name="connsiteY12" fmla="*/ 1272 h 9965"/>
                  <a:gd name="connsiteX13" fmla="*/ 1476 w 9726"/>
                  <a:gd name="connsiteY13" fmla="*/ 530 h 9965"/>
                  <a:gd name="connsiteX14" fmla="*/ 1684 w 9726"/>
                  <a:gd name="connsiteY14" fmla="*/ 283 h 9965"/>
                  <a:gd name="connsiteX15" fmla="*/ 1883 w 9726"/>
                  <a:gd name="connsiteY15" fmla="*/ 0 h 9965"/>
                  <a:gd name="connsiteX16" fmla="*/ 2081 w 9726"/>
                  <a:gd name="connsiteY16" fmla="*/ 0 h 9965"/>
                  <a:gd name="connsiteX17" fmla="*/ 2223 w 9726"/>
                  <a:gd name="connsiteY17" fmla="*/ 0 h 9965"/>
                  <a:gd name="connsiteX18" fmla="*/ 2422 w 9726"/>
                  <a:gd name="connsiteY18" fmla="*/ 0 h 9965"/>
                  <a:gd name="connsiteX19" fmla="*/ 2630 w 9726"/>
                  <a:gd name="connsiteY19" fmla="*/ 283 h 9965"/>
                  <a:gd name="connsiteX20" fmla="*/ 2829 w 9726"/>
                  <a:gd name="connsiteY20" fmla="*/ 283 h 9965"/>
                  <a:gd name="connsiteX21" fmla="*/ 3027 w 9726"/>
                  <a:gd name="connsiteY21" fmla="*/ 283 h 9965"/>
                  <a:gd name="connsiteX22" fmla="*/ 3169 w 9726"/>
                  <a:gd name="connsiteY22" fmla="*/ 283 h 9965"/>
                  <a:gd name="connsiteX23" fmla="*/ 3368 w 9726"/>
                  <a:gd name="connsiteY23" fmla="*/ 530 h 9965"/>
                  <a:gd name="connsiteX24" fmla="*/ 3576 w 9726"/>
                  <a:gd name="connsiteY24" fmla="*/ 1025 h 9965"/>
                  <a:gd name="connsiteX25" fmla="*/ 3775 w 9726"/>
                  <a:gd name="connsiteY25" fmla="*/ 1767 h 9965"/>
                  <a:gd name="connsiteX26" fmla="*/ 3841 w 9726"/>
                  <a:gd name="connsiteY26" fmla="*/ 2297 h 9965"/>
                  <a:gd name="connsiteX27" fmla="*/ 4115 w 9726"/>
                  <a:gd name="connsiteY27" fmla="*/ 2792 h 9965"/>
                  <a:gd name="connsiteX28" fmla="*/ 4314 w 9726"/>
                  <a:gd name="connsiteY28" fmla="*/ 3286 h 9965"/>
                  <a:gd name="connsiteX29" fmla="*/ 4447 w 9726"/>
                  <a:gd name="connsiteY29" fmla="*/ 3816 h 9965"/>
                  <a:gd name="connsiteX30" fmla="*/ 4588 w 9726"/>
                  <a:gd name="connsiteY30" fmla="*/ 4064 h 9965"/>
                  <a:gd name="connsiteX31" fmla="*/ 4787 w 9726"/>
                  <a:gd name="connsiteY31" fmla="*/ 4064 h 9965"/>
                  <a:gd name="connsiteX32" fmla="*/ 4995 w 9726"/>
                  <a:gd name="connsiteY32" fmla="*/ 4311 h 9965"/>
                  <a:gd name="connsiteX33" fmla="*/ 5194 w 9726"/>
                  <a:gd name="connsiteY33" fmla="*/ 4558 h 9965"/>
                  <a:gd name="connsiteX34" fmla="*/ 5393 w 9726"/>
                  <a:gd name="connsiteY34" fmla="*/ 5053 h 9965"/>
                  <a:gd name="connsiteX35" fmla="*/ 5535 w 9726"/>
                  <a:gd name="connsiteY35" fmla="*/ 5053 h 9965"/>
                  <a:gd name="connsiteX36" fmla="*/ 5733 w 9726"/>
                  <a:gd name="connsiteY36" fmla="*/ 5300 h 9965"/>
                  <a:gd name="connsiteX37" fmla="*/ 5941 w 9726"/>
                  <a:gd name="connsiteY37" fmla="*/ 5830 h 9965"/>
                  <a:gd name="connsiteX38" fmla="*/ 6140 w 9726"/>
                  <a:gd name="connsiteY38" fmla="*/ 6078 h 9965"/>
                  <a:gd name="connsiteX39" fmla="*/ 6339 w 9726"/>
                  <a:gd name="connsiteY39" fmla="*/ 6325 h 9965"/>
                  <a:gd name="connsiteX40" fmla="*/ 6481 w 9726"/>
                  <a:gd name="connsiteY40" fmla="*/ 6572 h 9965"/>
                  <a:gd name="connsiteX41" fmla="*/ 6679 w 9726"/>
                  <a:gd name="connsiteY41" fmla="*/ 6820 h 9965"/>
                  <a:gd name="connsiteX42" fmla="*/ 6887 w 9726"/>
                  <a:gd name="connsiteY42" fmla="*/ 7102 h 9965"/>
                  <a:gd name="connsiteX43" fmla="*/ 7086 w 9726"/>
                  <a:gd name="connsiteY43" fmla="*/ 7350 h 9965"/>
                  <a:gd name="connsiteX44" fmla="*/ 7285 w 9726"/>
                  <a:gd name="connsiteY44" fmla="*/ 7597 h 9965"/>
                  <a:gd name="connsiteX45" fmla="*/ 7427 w 9726"/>
                  <a:gd name="connsiteY45" fmla="*/ 7597 h 9965"/>
                  <a:gd name="connsiteX46" fmla="*/ 7625 w 9726"/>
                  <a:gd name="connsiteY46" fmla="*/ 7845 h 9965"/>
                  <a:gd name="connsiteX47" fmla="*/ 7833 w 9726"/>
                  <a:gd name="connsiteY47" fmla="*/ 7845 h 9965"/>
                  <a:gd name="connsiteX48" fmla="*/ 8032 w 9726"/>
                  <a:gd name="connsiteY48" fmla="*/ 8092 h 9965"/>
                  <a:gd name="connsiteX49" fmla="*/ 8231 w 9726"/>
                  <a:gd name="connsiteY49" fmla="*/ 8092 h 9965"/>
                  <a:gd name="connsiteX50" fmla="*/ 8373 w 9726"/>
                  <a:gd name="connsiteY50" fmla="*/ 8092 h 9965"/>
                  <a:gd name="connsiteX51" fmla="*/ 8571 w 9726"/>
                  <a:gd name="connsiteY51" fmla="*/ 8339 h 9965"/>
                  <a:gd name="connsiteX52" fmla="*/ 8780 w 9726"/>
                  <a:gd name="connsiteY52" fmla="*/ 8587 h 9965"/>
                  <a:gd name="connsiteX53" fmla="*/ 8978 w 9726"/>
                  <a:gd name="connsiteY53" fmla="*/ 8587 h 9965"/>
                  <a:gd name="connsiteX54" fmla="*/ 9177 w 9726"/>
                  <a:gd name="connsiteY54" fmla="*/ 8869 h 9965"/>
                  <a:gd name="connsiteX55" fmla="*/ 9319 w 9726"/>
                  <a:gd name="connsiteY55" fmla="*/ 8869 h 9965"/>
                  <a:gd name="connsiteX56" fmla="*/ 9518 w 9726"/>
                  <a:gd name="connsiteY56" fmla="*/ 9117 h 9965"/>
                  <a:gd name="connsiteX57" fmla="*/ 9726 w 9726"/>
                  <a:gd name="connsiteY57" fmla="*/ 9364 h 9965"/>
                  <a:gd name="connsiteX58" fmla="*/ 9666 w 9726"/>
                  <a:gd name="connsiteY58" fmla="*/ 9613 h 9965"/>
                  <a:gd name="connsiteX0" fmla="*/ 0 w 10000"/>
                  <a:gd name="connsiteY0" fmla="*/ 10000 h 10068"/>
                  <a:gd name="connsiteX1" fmla="*/ 0 w 10000"/>
                  <a:gd name="connsiteY1" fmla="*/ 8298 h 10068"/>
                  <a:gd name="connsiteX2" fmla="*/ 194 w 10000"/>
                  <a:gd name="connsiteY2" fmla="*/ 8120 h 10068"/>
                  <a:gd name="connsiteX3" fmla="*/ 272 w 10000"/>
                  <a:gd name="connsiteY3" fmla="*/ 7376 h 10068"/>
                  <a:gd name="connsiteX4" fmla="*/ 340 w 10000"/>
                  <a:gd name="connsiteY4" fmla="*/ 6844 h 10068"/>
                  <a:gd name="connsiteX5" fmla="*/ 477 w 10000"/>
                  <a:gd name="connsiteY5" fmla="*/ 6099 h 10068"/>
                  <a:gd name="connsiteX6" fmla="*/ 545 w 10000"/>
                  <a:gd name="connsiteY6" fmla="*/ 5319 h 10068"/>
                  <a:gd name="connsiteX7" fmla="*/ 613 w 10000"/>
                  <a:gd name="connsiteY7" fmla="*/ 4574 h 10068"/>
                  <a:gd name="connsiteX8" fmla="*/ 681 w 10000"/>
                  <a:gd name="connsiteY8" fmla="*/ 3829 h 10068"/>
                  <a:gd name="connsiteX9" fmla="*/ 759 w 10000"/>
                  <a:gd name="connsiteY9" fmla="*/ 3298 h 10068"/>
                  <a:gd name="connsiteX10" fmla="*/ 963 w 10000"/>
                  <a:gd name="connsiteY10" fmla="*/ 2553 h 10068"/>
                  <a:gd name="connsiteX11" fmla="*/ 1167 w 10000"/>
                  <a:gd name="connsiteY11" fmla="*/ 1773 h 10068"/>
                  <a:gd name="connsiteX12" fmla="*/ 1313 w 10000"/>
                  <a:gd name="connsiteY12" fmla="*/ 1276 h 10068"/>
                  <a:gd name="connsiteX13" fmla="*/ 1518 w 10000"/>
                  <a:gd name="connsiteY13" fmla="*/ 532 h 10068"/>
                  <a:gd name="connsiteX14" fmla="*/ 1731 w 10000"/>
                  <a:gd name="connsiteY14" fmla="*/ 284 h 10068"/>
                  <a:gd name="connsiteX15" fmla="*/ 1936 w 10000"/>
                  <a:gd name="connsiteY15" fmla="*/ 0 h 10068"/>
                  <a:gd name="connsiteX16" fmla="*/ 2140 w 10000"/>
                  <a:gd name="connsiteY16" fmla="*/ 0 h 10068"/>
                  <a:gd name="connsiteX17" fmla="*/ 2286 w 10000"/>
                  <a:gd name="connsiteY17" fmla="*/ 0 h 10068"/>
                  <a:gd name="connsiteX18" fmla="*/ 2490 w 10000"/>
                  <a:gd name="connsiteY18" fmla="*/ 0 h 10068"/>
                  <a:gd name="connsiteX19" fmla="*/ 2704 w 10000"/>
                  <a:gd name="connsiteY19" fmla="*/ 284 h 10068"/>
                  <a:gd name="connsiteX20" fmla="*/ 2909 w 10000"/>
                  <a:gd name="connsiteY20" fmla="*/ 284 h 10068"/>
                  <a:gd name="connsiteX21" fmla="*/ 3112 w 10000"/>
                  <a:gd name="connsiteY21" fmla="*/ 284 h 10068"/>
                  <a:gd name="connsiteX22" fmla="*/ 3258 w 10000"/>
                  <a:gd name="connsiteY22" fmla="*/ 284 h 10068"/>
                  <a:gd name="connsiteX23" fmla="*/ 3463 w 10000"/>
                  <a:gd name="connsiteY23" fmla="*/ 532 h 10068"/>
                  <a:gd name="connsiteX24" fmla="*/ 3677 w 10000"/>
                  <a:gd name="connsiteY24" fmla="*/ 1029 h 10068"/>
                  <a:gd name="connsiteX25" fmla="*/ 3881 w 10000"/>
                  <a:gd name="connsiteY25" fmla="*/ 1773 h 10068"/>
                  <a:gd name="connsiteX26" fmla="*/ 3949 w 10000"/>
                  <a:gd name="connsiteY26" fmla="*/ 2305 h 10068"/>
                  <a:gd name="connsiteX27" fmla="*/ 4231 w 10000"/>
                  <a:gd name="connsiteY27" fmla="*/ 2802 h 10068"/>
                  <a:gd name="connsiteX28" fmla="*/ 4436 w 10000"/>
                  <a:gd name="connsiteY28" fmla="*/ 3298 h 10068"/>
                  <a:gd name="connsiteX29" fmla="*/ 4572 w 10000"/>
                  <a:gd name="connsiteY29" fmla="*/ 3829 h 10068"/>
                  <a:gd name="connsiteX30" fmla="*/ 4717 w 10000"/>
                  <a:gd name="connsiteY30" fmla="*/ 4078 h 10068"/>
                  <a:gd name="connsiteX31" fmla="*/ 4922 w 10000"/>
                  <a:gd name="connsiteY31" fmla="*/ 4078 h 10068"/>
                  <a:gd name="connsiteX32" fmla="*/ 5136 w 10000"/>
                  <a:gd name="connsiteY32" fmla="*/ 4326 h 10068"/>
                  <a:gd name="connsiteX33" fmla="*/ 5340 w 10000"/>
                  <a:gd name="connsiteY33" fmla="*/ 4574 h 10068"/>
                  <a:gd name="connsiteX34" fmla="*/ 5545 w 10000"/>
                  <a:gd name="connsiteY34" fmla="*/ 5071 h 10068"/>
                  <a:gd name="connsiteX35" fmla="*/ 5691 w 10000"/>
                  <a:gd name="connsiteY35" fmla="*/ 5071 h 10068"/>
                  <a:gd name="connsiteX36" fmla="*/ 5895 w 10000"/>
                  <a:gd name="connsiteY36" fmla="*/ 5319 h 10068"/>
                  <a:gd name="connsiteX37" fmla="*/ 6108 w 10000"/>
                  <a:gd name="connsiteY37" fmla="*/ 5850 h 10068"/>
                  <a:gd name="connsiteX38" fmla="*/ 6313 w 10000"/>
                  <a:gd name="connsiteY38" fmla="*/ 6099 h 10068"/>
                  <a:gd name="connsiteX39" fmla="*/ 6518 w 10000"/>
                  <a:gd name="connsiteY39" fmla="*/ 6347 h 10068"/>
                  <a:gd name="connsiteX40" fmla="*/ 6664 w 10000"/>
                  <a:gd name="connsiteY40" fmla="*/ 6595 h 10068"/>
                  <a:gd name="connsiteX41" fmla="*/ 6867 w 10000"/>
                  <a:gd name="connsiteY41" fmla="*/ 6844 h 10068"/>
                  <a:gd name="connsiteX42" fmla="*/ 7081 w 10000"/>
                  <a:gd name="connsiteY42" fmla="*/ 7127 h 10068"/>
                  <a:gd name="connsiteX43" fmla="*/ 7286 w 10000"/>
                  <a:gd name="connsiteY43" fmla="*/ 7376 h 10068"/>
                  <a:gd name="connsiteX44" fmla="*/ 7490 w 10000"/>
                  <a:gd name="connsiteY44" fmla="*/ 7624 h 10068"/>
                  <a:gd name="connsiteX45" fmla="*/ 7636 w 10000"/>
                  <a:gd name="connsiteY45" fmla="*/ 7624 h 10068"/>
                  <a:gd name="connsiteX46" fmla="*/ 7840 w 10000"/>
                  <a:gd name="connsiteY46" fmla="*/ 7873 h 10068"/>
                  <a:gd name="connsiteX47" fmla="*/ 8054 w 10000"/>
                  <a:gd name="connsiteY47" fmla="*/ 7873 h 10068"/>
                  <a:gd name="connsiteX48" fmla="*/ 8258 w 10000"/>
                  <a:gd name="connsiteY48" fmla="*/ 8120 h 10068"/>
                  <a:gd name="connsiteX49" fmla="*/ 8463 w 10000"/>
                  <a:gd name="connsiteY49" fmla="*/ 8120 h 10068"/>
                  <a:gd name="connsiteX50" fmla="*/ 8609 w 10000"/>
                  <a:gd name="connsiteY50" fmla="*/ 8120 h 10068"/>
                  <a:gd name="connsiteX51" fmla="*/ 8812 w 10000"/>
                  <a:gd name="connsiteY51" fmla="*/ 8368 h 10068"/>
                  <a:gd name="connsiteX52" fmla="*/ 9027 w 10000"/>
                  <a:gd name="connsiteY52" fmla="*/ 8617 h 10068"/>
                  <a:gd name="connsiteX53" fmla="*/ 9231 w 10000"/>
                  <a:gd name="connsiteY53" fmla="*/ 8617 h 10068"/>
                  <a:gd name="connsiteX54" fmla="*/ 9436 w 10000"/>
                  <a:gd name="connsiteY54" fmla="*/ 8900 h 10068"/>
                  <a:gd name="connsiteX55" fmla="*/ 9582 w 10000"/>
                  <a:gd name="connsiteY55" fmla="*/ 8900 h 10068"/>
                  <a:gd name="connsiteX56" fmla="*/ 9786 w 10000"/>
                  <a:gd name="connsiteY56" fmla="*/ 9149 h 10068"/>
                  <a:gd name="connsiteX57" fmla="*/ 10000 w 10000"/>
                  <a:gd name="connsiteY57" fmla="*/ 9397 h 10068"/>
                  <a:gd name="connsiteX58" fmla="*/ 9938 w 10000"/>
                  <a:gd name="connsiteY58" fmla="*/ 10068 h 1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  <a:alpha val="40000"/>
                </a:scheme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6"/>
              <p:cNvSpPr>
                <a:spLocks/>
              </p:cNvSpPr>
              <p:nvPr/>
            </p:nvSpPr>
            <p:spPr bwMode="auto">
              <a:xfrm>
                <a:off x="5418808" y="4170432"/>
                <a:ext cx="1466833" cy="581020"/>
              </a:xfrm>
              <a:custGeom>
                <a:avLst/>
                <a:gdLst>
                  <a:gd name="T0" fmla="*/ 0 w 1057"/>
                  <a:gd name="T1" fmla="*/ 282 h 283"/>
                  <a:gd name="T2" fmla="*/ 0 w 1057"/>
                  <a:gd name="T3" fmla="*/ 234 h 283"/>
                  <a:gd name="T4" fmla="*/ 20 w 1057"/>
                  <a:gd name="T5" fmla="*/ 229 h 283"/>
                  <a:gd name="T6" fmla="*/ 28 w 1057"/>
                  <a:gd name="T7" fmla="*/ 208 h 283"/>
                  <a:gd name="T8" fmla="*/ 35 w 1057"/>
                  <a:gd name="T9" fmla="*/ 193 h 283"/>
                  <a:gd name="T10" fmla="*/ 49 w 1057"/>
                  <a:gd name="T11" fmla="*/ 172 h 283"/>
                  <a:gd name="T12" fmla="*/ 56 w 1057"/>
                  <a:gd name="T13" fmla="*/ 150 h 283"/>
                  <a:gd name="T14" fmla="*/ 63 w 1057"/>
                  <a:gd name="T15" fmla="*/ 129 h 283"/>
                  <a:gd name="T16" fmla="*/ 70 w 1057"/>
                  <a:gd name="T17" fmla="*/ 108 h 283"/>
                  <a:gd name="T18" fmla="*/ 78 w 1057"/>
                  <a:gd name="T19" fmla="*/ 93 h 283"/>
                  <a:gd name="T20" fmla="*/ 99 w 1057"/>
                  <a:gd name="T21" fmla="*/ 72 h 283"/>
                  <a:gd name="T22" fmla="*/ 120 w 1057"/>
                  <a:gd name="T23" fmla="*/ 50 h 283"/>
                  <a:gd name="T24" fmla="*/ 135 w 1057"/>
                  <a:gd name="T25" fmla="*/ 36 h 283"/>
                  <a:gd name="T26" fmla="*/ 156 w 1057"/>
                  <a:gd name="T27" fmla="*/ 15 h 283"/>
                  <a:gd name="T28" fmla="*/ 178 w 1057"/>
                  <a:gd name="T29" fmla="*/ 8 h 283"/>
                  <a:gd name="T30" fmla="*/ 199 w 1057"/>
                  <a:gd name="T31" fmla="*/ 0 h 283"/>
                  <a:gd name="T32" fmla="*/ 220 w 1057"/>
                  <a:gd name="T33" fmla="*/ 0 h 283"/>
                  <a:gd name="T34" fmla="*/ 235 w 1057"/>
                  <a:gd name="T35" fmla="*/ 0 h 283"/>
                  <a:gd name="T36" fmla="*/ 256 w 1057"/>
                  <a:gd name="T37" fmla="*/ 0 h 283"/>
                  <a:gd name="T38" fmla="*/ 278 w 1057"/>
                  <a:gd name="T39" fmla="*/ 8 h 283"/>
                  <a:gd name="T40" fmla="*/ 299 w 1057"/>
                  <a:gd name="T41" fmla="*/ 8 h 283"/>
                  <a:gd name="T42" fmla="*/ 320 w 1057"/>
                  <a:gd name="T43" fmla="*/ 8 h 283"/>
                  <a:gd name="T44" fmla="*/ 335 w 1057"/>
                  <a:gd name="T45" fmla="*/ 8 h 283"/>
                  <a:gd name="T46" fmla="*/ 356 w 1057"/>
                  <a:gd name="T47" fmla="*/ 15 h 283"/>
                  <a:gd name="T48" fmla="*/ 378 w 1057"/>
                  <a:gd name="T49" fmla="*/ 29 h 283"/>
                  <a:gd name="T50" fmla="*/ 399 w 1057"/>
                  <a:gd name="T51" fmla="*/ 50 h 283"/>
                  <a:gd name="T52" fmla="*/ 406 w 1057"/>
                  <a:gd name="T53" fmla="*/ 65 h 283"/>
                  <a:gd name="T54" fmla="*/ 435 w 1057"/>
                  <a:gd name="T55" fmla="*/ 79 h 283"/>
                  <a:gd name="T56" fmla="*/ 456 w 1057"/>
                  <a:gd name="T57" fmla="*/ 93 h 283"/>
                  <a:gd name="T58" fmla="*/ 470 w 1057"/>
                  <a:gd name="T59" fmla="*/ 108 h 283"/>
                  <a:gd name="T60" fmla="*/ 485 w 1057"/>
                  <a:gd name="T61" fmla="*/ 115 h 283"/>
                  <a:gd name="T62" fmla="*/ 506 w 1057"/>
                  <a:gd name="T63" fmla="*/ 115 h 283"/>
                  <a:gd name="T64" fmla="*/ 528 w 1057"/>
                  <a:gd name="T65" fmla="*/ 122 h 283"/>
                  <a:gd name="T66" fmla="*/ 549 w 1057"/>
                  <a:gd name="T67" fmla="*/ 129 h 283"/>
                  <a:gd name="T68" fmla="*/ 570 w 1057"/>
                  <a:gd name="T69" fmla="*/ 143 h 283"/>
                  <a:gd name="T70" fmla="*/ 585 w 1057"/>
                  <a:gd name="T71" fmla="*/ 143 h 283"/>
                  <a:gd name="T72" fmla="*/ 606 w 1057"/>
                  <a:gd name="T73" fmla="*/ 150 h 283"/>
                  <a:gd name="T74" fmla="*/ 628 w 1057"/>
                  <a:gd name="T75" fmla="*/ 165 h 283"/>
                  <a:gd name="T76" fmla="*/ 649 w 1057"/>
                  <a:gd name="T77" fmla="*/ 172 h 283"/>
                  <a:gd name="T78" fmla="*/ 670 w 1057"/>
                  <a:gd name="T79" fmla="*/ 179 h 283"/>
                  <a:gd name="T80" fmla="*/ 685 w 1057"/>
                  <a:gd name="T81" fmla="*/ 186 h 283"/>
                  <a:gd name="T82" fmla="*/ 706 w 1057"/>
                  <a:gd name="T83" fmla="*/ 193 h 283"/>
                  <a:gd name="T84" fmla="*/ 728 w 1057"/>
                  <a:gd name="T85" fmla="*/ 201 h 283"/>
                  <a:gd name="T86" fmla="*/ 749 w 1057"/>
                  <a:gd name="T87" fmla="*/ 208 h 283"/>
                  <a:gd name="T88" fmla="*/ 770 w 1057"/>
                  <a:gd name="T89" fmla="*/ 215 h 283"/>
                  <a:gd name="T90" fmla="*/ 785 w 1057"/>
                  <a:gd name="T91" fmla="*/ 215 h 283"/>
                  <a:gd name="T92" fmla="*/ 806 w 1057"/>
                  <a:gd name="T93" fmla="*/ 222 h 283"/>
                  <a:gd name="T94" fmla="*/ 828 w 1057"/>
                  <a:gd name="T95" fmla="*/ 222 h 283"/>
                  <a:gd name="T96" fmla="*/ 849 w 1057"/>
                  <a:gd name="T97" fmla="*/ 229 h 283"/>
                  <a:gd name="T98" fmla="*/ 870 w 1057"/>
                  <a:gd name="T99" fmla="*/ 229 h 283"/>
                  <a:gd name="T100" fmla="*/ 885 w 1057"/>
                  <a:gd name="T101" fmla="*/ 229 h 283"/>
                  <a:gd name="T102" fmla="*/ 906 w 1057"/>
                  <a:gd name="T103" fmla="*/ 236 h 283"/>
                  <a:gd name="T104" fmla="*/ 928 w 1057"/>
                  <a:gd name="T105" fmla="*/ 243 h 283"/>
                  <a:gd name="T106" fmla="*/ 949 w 1057"/>
                  <a:gd name="T107" fmla="*/ 243 h 283"/>
                  <a:gd name="T108" fmla="*/ 970 w 1057"/>
                  <a:gd name="T109" fmla="*/ 251 h 283"/>
                  <a:gd name="T110" fmla="*/ 985 w 1057"/>
                  <a:gd name="T111" fmla="*/ 251 h 283"/>
                  <a:gd name="T112" fmla="*/ 1006 w 1057"/>
                  <a:gd name="T113" fmla="*/ 258 h 283"/>
                  <a:gd name="T114" fmla="*/ 1028 w 1057"/>
                  <a:gd name="T115" fmla="*/ 265 h 283"/>
                  <a:gd name="T116" fmla="*/ 1056 w 1057"/>
                  <a:gd name="T117" fmla="*/ 234 h 283"/>
                  <a:gd name="connsiteX0" fmla="*/ 0 w 10235"/>
                  <a:gd name="connsiteY0" fmla="*/ 9965 h 10175"/>
                  <a:gd name="connsiteX1" fmla="*/ 0 w 10235"/>
                  <a:gd name="connsiteY1" fmla="*/ 8269 h 10175"/>
                  <a:gd name="connsiteX2" fmla="*/ 189 w 10235"/>
                  <a:gd name="connsiteY2" fmla="*/ 8092 h 10175"/>
                  <a:gd name="connsiteX3" fmla="*/ 265 w 10235"/>
                  <a:gd name="connsiteY3" fmla="*/ 7350 h 10175"/>
                  <a:gd name="connsiteX4" fmla="*/ 331 w 10235"/>
                  <a:gd name="connsiteY4" fmla="*/ 6820 h 10175"/>
                  <a:gd name="connsiteX5" fmla="*/ 464 w 10235"/>
                  <a:gd name="connsiteY5" fmla="*/ 6078 h 10175"/>
                  <a:gd name="connsiteX6" fmla="*/ 530 w 10235"/>
                  <a:gd name="connsiteY6" fmla="*/ 5300 h 10175"/>
                  <a:gd name="connsiteX7" fmla="*/ 596 w 10235"/>
                  <a:gd name="connsiteY7" fmla="*/ 4558 h 10175"/>
                  <a:gd name="connsiteX8" fmla="*/ 662 w 10235"/>
                  <a:gd name="connsiteY8" fmla="*/ 3816 h 10175"/>
                  <a:gd name="connsiteX9" fmla="*/ 738 w 10235"/>
                  <a:gd name="connsiteY9" fmla="*/ 3286 h 10175"/>
                  <a:gd name="connsiteX10" fmla="*/ 937 w 10235"/>
                  <a:gd name="connsiteY10" fmla="*/ 2544 h 10175"/>
                  <a:gd name="connsiteX11" fmla="*/ 1135 w 10235"/>
                  <a:gd name="connsiteY11" fmla="*/ 1767 h 10175"/>
                  <a:gd name="connsiteX12" fmla="*/ 1277 w 10235"/>
                  <a:gd name="connsiteY12" fmla="*/ 1272 h 10175"/>
                  <a:gd name="connsiteX13" fmla="*/ 1476 w 10235"/>
                  <a:gd name="connsiteY13" fmla="*/ 530 h 10175"/>
                  <a:gd name="connsiteX14" fmla="*/ 1684 w 10235"/>
                  <a:gd name="connsiteY14" fmla="*/ 283 h 10175"/>
                  <a:gd name="connsiteX15" fmla="*/ 1883 w 10235"/>
                  <a:gd name="connsiteY15" fmla="*/ 0 h 10175"/>
                  <a:gd name="connsiteX16" fmla="*/ 2081 w 10235"/>
                  <a:gd name="connsiteY16" fmla="*/ 0 h 10175"/>
                  <a:gd name="connsiteX17" fmla="*/ 2223 w 10235"/>
                  <a:gd name="connsiteY17" fmla="*/ 0 h 10175"/>
                  <a:gd name="connsiteX18" fmla="*/ 2422 w 10235"/>
                  <a:gd name="connsiteY18" fmla="*/ 0 h 10175"/>
                  <a:gd name="connsiteX19" fmla="*/ 2630 w 10235"/>
                  <a:gd name="connsiteY19" fmla="*/ 283 h 10175"/>
                  <a:gd name="connsiteX20" fmla="*/ 2829 w 10235"/>
                  <a:gd name="connsiteY20" fmla="*/ 283 h 10175"/>
                  <a:gd name="connsiteX21" fmla="*/ 3027 w 10235"/>
                  <a:gd name="connsiteY21" fmla="*/ 283 h 10175"/>
                  <a:gd name="connsiteX22" fmla="*/ 3169 w 10235"/>
                  <a:gd name="connsiteY22" fmla="*/ 283 h 10175"/>
                  <a:gd name="connsiteX23" fmla="*/ 3368 w 10235"/>
                  <a:gd name="connsiteY23" fmla="*/ 530 h 10175"/>
                  <a:gd name="connsiteX24" fmla="*/ 3576 w 10235"/>
                  <a:gd name="connsiteY24" fmla="*/ 1025 h 10175"/>
                  <a:gd name="connsiteX25" fmla="*/ 3775 w 10235"/>
                  <a:gd name="connsiteY25" fmla="*/ 1767 h 10175"/>
                  <a:gd name="connsiteX26" fmla="*/ 3841 w 10235"/>
                  <a:gd name="connsiteY26" fmla="*/ 2297 h 10175"/>
                  <a:gd name="connsiteX27" fmla="*/ 4115 w 10235"/>
                  <a:gd name="connsiteY27" fmla="*/ 2792 h 10175"/>
                  <a:gd name="connsiteX28" fmla="*/ 4314 w 10235"/>
                  <a:gd name="connsiteY28" fmla="*/ 3286 h 10175"/>
                  <a:gd name="connsiteX29" fmla="*/ 4447 w 10235"/>
                  <a:gd name="connsiteY29" fmla="*/ 3816 h 10175"/>
                  <a:gd name="connsiteX30" fmla="*/ 4588 w 10235"/>
                  <a:gd name="connsiteY30" fmla="*/ 4064 h 10175"/>
                  <a:gd name="connsiteX31" fmla="*/ 4787 w 10235"/>
                  <a:gd name="connsiteY31" fmla="*/ 4064 h 10175"/>
                  <a:gd name="connsiteX32" fmla="*/ 4995 w 10235"/>
                  <a:gd name="connsiteY32" fmla="*/ 4311 h 10175"/>
                  <a:gd name="connsiteX33" fmla="*/ 5194 w 10235"/>
                  <a:gd name="connsiteY33" fmla="*/ 4558 h 10175"/>
                  <a:gd name="connsiteX34" fmla="*/ 5393 w 10235"/>
                  <a:gd name="connsiteY34" fmla="*/ 5053 h 10175"/>
                  <a:gd name="connsiteX35" fmla="*/ 5535 w 10235"/>
                  <a:gd name="connsiteY35" fmla="*/ 5053 h 10175"/>
                  <a:gd name="connsiteX36" fmla="*/ 5733 w 10235"/>
                  <a:gd name="connsiteY36" fmla="*/ 5300 h 10175"/>
                  <a:gd name="connsiteX37" fmla="*/ 5941 w 10235"/>
                  <a:gd name="connsiteY37" fmla="*/ 5830 h 10175"/>
                  <a:gd name="connsiteX38" fmla="*/ 6140 w 10235"/>
                  <a:gd name="connsiteY38" fmla="*/ 6078 h 10175"/>
                  <a:gd name="connsiteX39" fmla="*/ 6339 w 10235"/>
                  <a:gd name="connsiteY39" fmla="*/ 6325 h 10175"/>
                  <a:gd name="connsiteX40" fmla="*/ 6481 w 10235"/>
                  <a:gd name="connsiteY40" fmla="*/ 6572 h 10175"/>
                  <a:gd name="connsiteX41" fmla="*/ 6679 w 10235"/>
                  <a:gd name="connsiteY41" fmla="*/ 6820 h 10175"/>
                  <a:gd name="connsiteX42" fmla="*/ 6887 w 10235"/>
                  <a:gd name="connsiteY42" fmla="*/ 7102 h 10175"/>
                  <a:gd name="connsiteX43" fmla="*/ 7086 w 10235"/>
                  <a:gd name="connsiteY43" fmla="*/ 7350 h 10175"/>
                  <a:gd name="connsiteX44" fmla="*/ 7285 w 10235"/>
                  <a:gd name="connsiteY44" fmla="*/ 7597 h 10175"/>
                  <a:gd name="connsiteX45" fmla="*/ 7427 w 10235"/>
                  <a:gd name="connsiteY45" fmla="*/ 7597 h 10175"/>
                  <a:gd name="connsiteX46" fmla="*/ 7625 w 10235"/>
                  <a:gd name="connsiteY46" fmla="*/ 7845 h 10175"/>
                  <a:gd name="connsiteX47" fmla="*/ 7833 w 10235"/>
                  <a:gd name="connsiteY47" fmla="*/ 7845 h 10175"/>
                  <a:gd name="connsiteX48" fmla="*/ 8032 w 10235"/>
                  <a:gd name="connsiteY48" fmla="*/ 8092 h 10175"/>
                  <a:gd name="connsiteX49" fmla="*/ 8231 w 10235"/>
                  <a:gd name="connsiteY49" fmla="*/ 8092 h 10175"/>
                  <a:gd name="connsiteX50" fmla="*/ 8373 w 10235"/>
                  <a:gd name="connsiteY50" fmla="*/ 8092 h 10175"/>
                  <a:gd name="connsiteX51" fmla="*/ 8571 w 10235"/>
                  <a:gd name="connsiteY51" fmla="*/ 8339 h 10175"/>
                  <a:gd name="connsiteX52" fmla="*/ 8780 w 10235"/>
                  <a:gd name="connsiteY52" fmla="*/ 8587 h 10175"/>
                  <a:gd name="connsiteX53" fmla="*/ 8978 w 10235"/>
                  <a:gd name="connsiteY53" fmla="*/ 8587 h 10175"/>
                  <a:gd name="connsiteX54" fmla="*/ 9177 w 10235"/>
                  <a:gd name="connsiteY54" fmla="*/ 8869 h 10175"/>
                  <a:gd name="connsiteX55" fmla="*/ 9319 w 10235"/>
                  <a:gd name="connsiteY55" fmla="*/ 8869 h 10175"/>
                  <a:gd name="connsiteX56" fmla="*/ 9518 w 10235"/>
                  <a:gd name="connsiteY56" fmla="*/ 9117 h 10175"/>
                  <a:gd name="connsiteX57" fmla="*/ 9726 w 10235"/>
                  <a:gd name="connsiteY57" fmla="*/ 9364 h 10175"/>
                  <a:gd name="connsiteX58" fmla="*/ 10235 w 10235"/>
                  <a:gd name="connsiteY58" fmla="*/ 10117 h 10175"/>
                  <a:gd name="connsiteX0" fmla="*/ 0 w 9726"/>
                  <a:gd name="connsiteY0" fmla="*/ 9965 h 9965"/>
                  <a:gd name="connsiteX1" fmla="*/ 0 w 9726"/>
                  <a:gd name="connsiteY1" fmla="*/ 8269 h 9965"/>
                  <a:gd name="connsiteX2" fmla="*/ 189 w 9726"/>
                  <a:gd name="connsiteY2" fmla="*/ 8092 h 9965"/>
                  <a:gd name="connsiteX3" fmla="*/ 265 w 9726"/>
                  <a:gd name="connsiteY3" fmla="*/ 7350 h 9965"/>
                  <a:gd name="connsiteX4" fmla="*/ 331 w 9726"/>
                  <a:gd name="connsiteY4" fmla="*/ 6820 h 9965"/>
                  <a:gd name="connsiteX5" fmla="*/ 464 w 9726"/>
                  <a:gd name="connsiteY5" fmla="*/ 6078 h 9965"/>
                  <a:gd name="connsiteX6" fmla="*/ 530 w 9726"/>
                  <a:gd name="connsiteY6" fmla="*/ 5300 h 9965"/>
                  <a:gd name="connsiteX7" fmla="*/ 596 w 9726"/>
                  <a:gd name="connsiteY7" fmla="*/ 4558 h 9965"/>
                  <a:gd name="connsiteX8" fmla="*/ 662 w 9726"/>
                  <a:gd name="connsiteY8" fmla="*/ 3816 h 9965"/>
                  <a:gd name="connsiteX9" fmla="*/ 738 w 9726"/>
                  <a:gd name="connsiteY9" fmla="*/ 3286 h 9965"/>
                  <a:gd name="connsiteX10" fmla="*/ 937 w 9726"/>
                  <a:gd name="connsiteY10" fmla="*/ 2544 h 9965"/>
                  <a:gd name="connsiteX11" fmla="*/ 1135 w 9726"/>
                  <a:gd name="connsiteY11" fmla="*/ 1767 h 9965"/>
                  <a:gd name="connsiteX12" fmla="*/ 1277 w 9726"/>
                  <a:gd name="connsiteY12" fmla="*/ 1272 h 9965"/>
                  <a:gd name="connsiteX13" fmla="*/ 1476 w 9726"/>
                  <a:gd name="connsiteY13" fmla="*/ 530 h 9965"/>
                  <a:gd name="connsiteX14" fmla="*/ 1684 w 9726"/>
                  <a:gd name="connsiteY14" fmla="*/ 283 h 9965"/>
                  <a:gd name="connsiteX15" fmla="*/ 1883 w 9726"/>
                  <a:gd name="connsiteY15" fmla="*/ 0 h 9965"/>
                  <a:gd name="connsiteX16" fmla="*/ 2081 w 9726"/>
                  <a:gd name="connsiteY16" fmla="*/ 0 h 9965"/>
                  <a:gd name="connsiteX17" fmla="*/ 2223 w 9726"/>
                  <a:gd name="connsiteY17" fmla="*/ 0 h 9965"/>
                  <a:gd name="connsiteX18" fmla="*/ 2422 w 9726"/>
                  <a:gd name="connsiteY18" fmla="*/ 0 h 9965"/>
                  <a:gd name="connsiteX19" fmla="*/ 2630 w 9726"/>
                  <a:gd name="connsiteY19" fmla="*/ 283 h 9965"/>
                  <a:gd name="connsiteX20" fmla="*/ 2829 w 9726"/>
                  <a:gd name="connsiteY20" fmla="*/ 283 h 9965"/>
                  <a:gd name="connsiteX21" fmla="*/ 3027 w 9726"/>
                  <a:gd name="connsiteY21" fmla="*/ 283 h 9965"/>
                  <a:gd name="connsiteX22" fmla="*/ 3169 w 9726"/>
                  <a:gd name="connsiteY22" fmla="*/ 283 h 9965"/>
                  <a:gd name="connsiteX23" fmla="*/ 3368 w 9726"/>
                  <a:gd name="connsiteY23" fmla="*/ 530 h 9965"/>
                  <a:gd name="connsiteX24" fmla="*/ 3576 w 9726"/>
                  <a:gd name="connsiteY24" fmla="*/ 1025 h 9965"/>
                  <a:gd name="connsiteX25" fmla="*/ 3775 w 9726"/>
                  <a:gd name="connsiteY25" fmla="*/ 1767 h 9965"/>
                  <a:gd name="connsiteX26" fmla="*/ 3841 w 9726"/>
                  <a:gd name="connsiteY26" fmla="*/ 2297 h 9965"/>
                  <a:gd name="connsiteX27" fmla="*/ 4115 w 9726"/>
                  <a:gd name="connsiteY27" fmla="*/ 2792 h 9965"/>
                  <a:gd name="connsiteX28" fmla="*/ 4314 w 9726"/>
                  <a:gd name="connsiteY28" fmla="*/ 3286 h 9965"/>
                  <a:gd name="connsiteX29" fmla="*/ 4447 w 9726"/>
                  <a:gd name="connsiteY29" fmla="*/ 3816 h 9965"/>
                  <a:gd name="connsiteX30" fmla="*/ 4588 w 9726"/>
                  <a:gd name="connsiteY30" fmla="*/ 4064 h 9965"/>
                  <a:gd name="connsiteX31" fmla="*/ 4787 w 9726"/>
                  <a:gd name="connsiteY31" fmla="*/ 4064 h 9965"/>
                  <a:gd name="connsiteX32" fmla="*/ 4995 w 9726"/>
                  <a:gd name="connsiteY32" fmla="*/ 4311 h 9965"/>
                  <a:gd name="connsiteX33" fmla="*/ 5194 w 9726"/>
                  <a:gd name="connsiteY33" fmla="*/ 4558 h 9965"/>
                  <a:gd name="connsiteX34" fmla="*/ 5393 w 9726"/>
                  <a:gd name="connsiteY34" fmla="*/ 5053 h 9965"/>
                  <a:gd name="connsiteX35" fmla="*/ 5535 w 9726"/>
                  <a:gd name="connsiteY35" fmla="*/ 5053 h 9965"/>
                  <a:gd name="connsiteX36" fmla="*/ 5733 w 9726"/>
                  <a:gd name="connsiteY36" fmla="*/ 5300 h 9965"/>
                  <a:gd name="connsiteX37" fmla="*/ 5941 w 9726"/>
                  <a:gd name="connsiteY37" fmla="*/ 5830 h 9965"/>
                  <a:gd name="connsiteX38" fmla="*/ 6140 w 9726"/>
                  <a:gd name="connsiteY38" fmla="*/ 6078 h 9965"/>
                  <a:gd name="connsiteX39" fmla="*/ 6339 w 9726"/>
                  <a:gd name="connsiteY39" fmla="*/ 6325 h 9965"/>
                  <a:gd name="connsiteX40" fmla="*/ 6481 w 9726"/>
                  <a:gd name="connsiteY40" fmla="*/ 6572 h 9965"/>
                  <a:gd name="connsiteX41" fmla="*/ 6679 w 9726"/>
                  <a:gd name="connsiteY41" fmla="*/ 6820 h 9965"/>
                  <a:gd name="connsiteX42" fmla="*/ 6887 w 9726"/>
                  <a:gd name="connsiteY42" fmla="*/ 7102 h 9965"/>
                  <a:gd name="connsiteX43" fmla="*/ 7086 w 9726"/>
                  <a:gd name="connsiteY43" fmla="*/ 7350 h 9965"/>
                  <a:gd name="connsiteX44" fmla="*/ 7285 w 9726"/>
                  <a:gd name="connsiteY44" fmla="*/ 7597 h 9965"/>
                  <a:gd name="connsiteX45" fmla="*/ 7427 w 9726"/>
                  <a:gd name="connsiteY45" fmla="*/ 7597 h 9965"/>
                  <a:gd name="connsiteX46" fmla="*/ 7625 w 9726"/>
                  <a:gd name="connsiteY46" fmla="*/ 7845 h 9965"/>
                  <a:gd name="connsiteX47" fmla="*/ 7833 w 9726"/>
                  <a:gd name="connsiteY47" fmla="*/ 7845 h 9965"/>
                  <a:gd name="connsiteX48" fmla="*/ 8032 w 9726"/>
                  <a:gd name="connsiteY48" fmla="*/ 8092 h 9965"/>
                  <a:gd name="connsiteX49" fmla="*/ 8231 w 9726"/>
                  <a:gd name="connsiteY49" fmla="*/ 8092 h 9965"/>
                  <a:gd name="connsiteX50" fmla="*/ 8373 w 9726"/>
                  <a:gd name="connsiteY50" fmla="*/ 8092 h 9965"/>
                  <a:gd name="connsiteX51" fmla="*/ 8571 w 9726"/>
                  <a:gd name="connsiteY51" fmla="*/ 8339 h 9965"/>
                  <a:gd name="connsiteX52" fmla="*/ 8780 w 9726"/>
                  <a:gd name="connsiteY52" fmla="*/ 8587 h 9965"/>
                  <a:gd name="connsiteX53" fmla="*/ 8978 w 9726"/>
                  <a:gd name="connsiteY53" fmla="*/ 8587 h 9965"/>
                  <a:gd name="connsiteX54" fmla="*/ 9177 w 9726"/>
                  <a:gd name="connsiteY54" fmla="*/ 8869 h 9965"/>
                  <a:gd name="connsiteX55" fmla="*/ 9319 w 9726"/>
                  <a:gd name="connsiteY55" fmla="*/ 8869 h 9965"/>
                  <a:gd name="connsiteX56" fmla="*/ 9518 w 9726"/>
                  <a:gd name="connsiteY56" fmla="*/ 9117 h 9965"/>
                  <a:gd name="connsiteX57" fmla="*/ 9726 w 9726"/>
                  <a:gd name="connsiteY57" fmla="*/ 9364 h 9965"/>
                  <a:gd name="connsiteX58" fmla="*/ 9666 w 9726"/>
                  <a:gd name="connsiteY58" fmla="*/ 9613 h 9965"/>
                  <a:gd name="connsiteX0" fmla="*/ 0 w 10000"/>
                  <a:gd name="connsiteY0" fmla="*/ 10000 h 10068"/>
                  <a:gd name="connsiteX1" fmla="*/ 0 w 10000"/>
                  <a:gd name="connsiteY1" fmla="*/ 8298 h 10068"/>
                  <a:gd name="connsiteX2" fmla="*/ 194 w 10000"/>
                  <a:gd name="connsiteY2" fmla="*/ 8120 h 10068"/>
                  <a:gd name="connsiteX3" fmla="*/ 272 w 10000"/>
                  <a:gd name="connsiteY3" fmla="*/ 7376 h 10068"/>
                  <a:gd name="connsiteX4" fmla="*/ 340 w 10000"/>
                  <a:gd name="connsiteY4" fmla="*/ 6844 h 10068"/>
                  <a:gd name="connsiteX5" fmla="*/ 477 w 10000"/>
                  <a:gd name="connsiteY5" fmla="*/ 6099 h 10068"/>
                  <a:gd name="connsiteX6" fmla="*/ 545 w 10000"/>
                  <a:gd name="connsiteY6" fmla="*/ 5319 h 10068"/>
                  <a:gd name="connsiteX7" fmla="*/ 613 w 10000"/>
                  <a:gd name="connsiteY7" fmla="*/ 4574 h 10068"/>
                  <a:gd name="connsiteX8" fmla="*/ 681 w 10000"/>
                  <a:gd name="connsiteY8" fmla="*/ 3829 h 10068"/>
                  <a:gd name="connsiteX9" fmla="*/ 759 w 10000"/>
                  <a:gd name="connsiteY9" fmla="*/ 3298 h 10068"/>
                  <a:gd name="connsiteX10" fmla="*/ 963 w 10000"/>
                  <a:gd name="connsiteY10" fmla="*/ 2553 h 10068"/>
                  <a:gd name="connsiteX11" fmla="*/ 1167 w 10000"/>
                  <a:gd name="connsiteY11" fmla="*/ 1773 h 10068"/>
                  <a:gd name="connsiteX12" fmla="*/ 1313 w 10000"/>
                  <a:gd name="connsiteY12" fmla="*/ 1276 h 10068"/>
                  <a:gd name="connsiteX13" fmla="*/ 1518 w 10000"/>
                  <a:gd name="connsiteY13" fmla="*/ 532 h 10068"/>
                  <a:gd name="connsiteX14" fmla="*/ 1731 w 10000"/>
                  <a:gd name="connsiteY14" fmla="*/ 284 h 10068"/>
                  <a:gd name="connsiteX15" fmla="*/ 1936 w 10000"/>
                  <a:gd name="connsiteY15" fmla="*/ 0 h 10068"/>
                  <a:gd name="connsiteX16" fmla="*/ 2140 w 10000"/>
                  <a:gd name="connsiteY16" fmla="*/ 0 h 10068"/>
                  <a:gd name="connsiteX17" fmla="*/ 2286 w 10000"/>
                  <a:gd name="connsiteY17" fmla="*/ 0 h 10068"/>
                  <a:gd name="connsiteX18" fmla="*/ 2490 w 10000"/>
                  <a:gd name="connsiteY18" fmla="*/ 0 h 10068"/>
                  <a:gd name="connsiteX19" fmla="*/ 2704 w 10000"/>
                  <a:gd name="connsiteY19" fmla="*/ 284 h 10068"/>
                  <a:gd name="connsiteX20" fmla="*/ 2909 w 10000"/>
                  <a:gd name="connsiteY20" fmla="*/ 284 h 10068"/>
                  <a:gd name="connsiteX21" fmla="*/ 3112 w 10000"/>
                  <a:gd name="connsiteY21" fmla="*/ 284 h 10068"/>
                  <a:gd name="connsiteX22" fmla="*/ 3258 w 10000"/>
                  <a:gd name="connsiteY22" fmla="*/ 284 h 10068"/>
                  <a:gd name="connsiteX23" fmla="*/ 3463 w 10000"/>
                  <a:gd name="connsiteY23" fmla="*/ 532 h 10068"/>
                  <a:gd name="connsiteX24" fmla="*/ 3677 w 10000"/>
                  <a:gd name="connsiteY24" fmla="*/ 1029 h 10068"/>
                  <a:gd name="connsiteX25" fmla="*/ 3881 w 10000"/>
                  <a:gd name="connsiteY25" fmla="*/ 1773 h 10068"/>
                  <a:gd name="connsiteX26" fmla="*/ 3949 w 10000"/>
                  <a:gd name="connsiteY26" fmla="*/ 2305 h 10068"/>
                  <a:gd name="connsiteX27" fmla="*/ 4231 w 10000"/>
                  <a:gd name="connsiteY27" fmla="*/ 2802 h 10068"/>
                  <a:gd name="connsiteX28" fmla="*/ 4436 w 10000"/>
                  <a:gd name="connsiteY28" fmla="*/ 3298 h 10068"/>
                  <a:gd name="connsiteX29" fmla="*/ 4572 w 10000"/>
                  <a:gd name="connsiteY29" fmla="*/ 3829 h 10068"/>
                  <a:gd name="connsiteX30" fmla="*/ 4717 w 10000"/>
                  <a:gd name="connsiteY30" fmla="*/ 4078 h 10068"/>
                  <a:gd name="connsiteX31" fmla="*/ 4922 w 10000"/>
                  <a:gd name="connsiteY31" fmla="*/ 4078 h 10068"/>
                  <a:gd name="connsiteX32" fmla="*/ 5136 w 10000"/>
                  <a:gd name="connsiteY32" fmla="*/ 4326 h 10068"/>
                  <a:gd name="connsiteX33" fmla="*/ 5340 w 10000"/>
                  <a:gd name="connsiteY33" fmla="*/ 4574 h 10068"/>
                  <a:gd name="connsiteX34" fmla="*/ 5545 w 10000"/>
                  <a:gd name="connsiteY34" fmla="*/ 5071 h 10068"/>
                  <a:gd name="connsiteX35" fmla="*/ 5691 w 10000"/>
                  <a:gd name="connsiteY35" fmla="*/ 5071 h 10068"/>
                  <a:gd name="connsiteX36" fmla="*/ 5895 w 10000"/>
                  <a:gd name="connsiteY36" fmla="*/ 5319 h 10068"/>
                  <a:gd name="connsiteX37" fmla="*/ 6108 w 10000"/>
                  <a:gd name="connsiteY37" fmla="*/ 5850 h 10068"/>
                  <a:gd name="connsiteX38" fmla="*/ 6313 w 10000"/>
                  <a:gd name="connsiteY38" fmla="*/ 6099 h 10068"/>
                  <a:gd name="connsiteX39" fmla="*/ 6518 w 10000"/>
                  <a:gd name="connsiteY39" fmla="*/ 6347 h 10068"/>
                  <a:gd name="connsiteX40" fmla="*/ 6664 w 10000"/>
                  <a:gd name="connsiteY40" fmla="*/ 6595 h 10068"/>
                  <a:gd name="connsiteX41" fmla="*/ 6867 w 10000"/>
                  <a:gd name="connsiteY41" fmla="*/ 6844 h 10068"/>
                  <a:gd name="connsiteX42" fmla="*/ 7081 w 10000"/>
                  <a:gd name="connsiteY42" fmla="*/ 7127 h 10068"/>
                  <a:gd name="connsiteX43" fmla="*/ 7286 w 10000"/>
                  <a:gd name="connsiteY43" fmla="*/ 7376 h 10068"/>
                  <a:gd name="connsiteX44" fmla="*/ 7490 w 10000"/>
                  <a:gd name="connsiteY44" fmla="*/ 7624 h 10068"/>
                  <a:gd name="connsiteX45" fmla="*/ 7636 w 10000"/>
                  <a:gd name="connsiteY45" fmla="*/ 7624 h 10068"/>
                  <a:gd name="connsiteX46" fmla="*/ 7840 w 10000"/>
                  <a:gd name="connsiteY46" fmla="*/ 7873 h 10068"/>
                  <a:gd name="connsiteX47" fmla="*/ 8054 w 10000"/>
                  <a:gd name="connsiteY47" fmla="*/ 7873 h 10068"/>
                  <a:gd name="connsiteX48" fmla="*/ 8258 w 10000"/>
                  <a:gd name="connsiteY48" fmla="*/ 8120 h 10068"/>
                  <a:gd name="connsiteX49" fmla="*/ 8463 w 10000"/>
                  <a:gd name="connsiteY49" fmla="*/ 8120 h 10068"/>
                  <a:gd name="connsiteX50" fmla="*/ 8609 w 10000"/>
                  <a:gd name="connsiteY50" fmla="*/ 8120 h 10068"/>
                  <a:gd name="connsiteX51" fmla="*/ 8812 w 10000"/>
                  <a:gd name="connsiteY51" fmla="*/ 8368 h 10068"/>
                  <a:gd name="connsiteX52" fmla="*/ 9027 w 10000"/>
                  <a:gd name="connsiteY52" fmla="*/ 8617 h 10068"/>
                  <a:gd name="connsiteX53" fmla="*/ 9231 w 10000"/>
                  <a:gd name="connsiteY53" fmla="*/ 8617 h 10068"/>
                  <a:gd name="connsiteX54" fmla="*/ 9436 w 10000"/>
                  <a:gd name="connsiteY54" fmla="*/ 8900 h 10068"/>
                  <a:gd name="connsiteX55" fmla="*/ 9582 w 10000"/>
                  <a:gd name="connsiteY55" fmla="*/ 8900 h 10068"/>
                  <a:gd name="connsiteX56" fmla="*/ 9786 w 10000"/>
                  <a:gd name="connsiteY56" fmla="*/ 9149 h 10068"/>
                  <a:gd name="connsiteX57" fmla="*/ 10000 w 10000"/>
                  <a:gd name="connsiteY57" fmla="*/ 9397 h 10068"/>
                  <a:gd name="connsiteX58" fmla="*/ 9938 w 10000"/>
                  <a:gd name="connsiteY58" fmla="*/ 10068 h 1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  <a:alpha val="40000"/>
                </a:scheme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0933" name="Freeform 6"/>
              <p:cNvSpPr>
                <a:spLocks/>
              </p:cNvSpPr>
              <p:nvPr/>
            </p:nvSpPr>
            <p:spPr bwMode="auto">
              <a:xfrm flipH="1">
                <a:off x="1768519" y="5476025"/>
                <a:ext cx="397530" cy="212717"/>
              </a:xfrm>
              <a:custGeom>
                <a:avLst/>
                <a:gdLst>
                  <a:gd name="T0" fmla="*/ 0 w 10000"/>
                  <a:gd name="T1" fmla="*/ 1992669894 h 10068"/>
                  <a:gd name="T2" fmla="*/ 0 w 10000"/>
                  <a:gd name="T3" fmla="*/ 1653516090 h 10068"/>
                  <a:gd name="T4" fmla="*/ 484480783 w 10000"/>
                  <a:gd name="T5" fmla="*/ 1618054129 h 10068"/>
                  <a:gd name="T6" fmla="*/ 679290797 w 10000"/>
                  <a:gd name="T7" fmla="*/ 1469792092 h 10068"/>
                  <a:gd name="T8" fmla="*/ 849098877 w 10000"/>
                  <a:gd name="T9" fmla="*/ 1363782965 h 10068"/>
                  <a:gd name="T10" fmla="*/ 1191224564 w 10000"/>
                  <a:gd name="T11" fmla="*/ 1215332529 h 10068"/>
                  <a:gd name="T12" fmla="*/ 1361032644 w 10000"/>
                  <a:gd name="T13" fmla="*/ 1059902744 h 10068"/>
                  <a:gd name="T14" fmla="*/ 1530902381 w 10000"/>
                  <a:gd name="T15" fmla="*/ 911452307 h 10068"/>
                  <a:gd name="T16" fmla="*/ 1700708871 w 10000"/>
                  <a:gd name="T17" fmla="*/ 762992047 h 10068"/>
                  <a:gd name="T18" fmla="*/ 1895518924 w 10000"/>
                  <a:gd name="T19" fmla="*/ 657181143 h 10068"/>
                  <a:gd name="T20" fmla="*/ 2147483647 w 10000"/>
                  <a:gd name="T21" fmla="*/ 508730707 h 10068"/>
                  <a:gd name="T22" fmla="*/ 2147483647 w 10000"/>
                  <a:gd name="T23" fmla="*/ 353300922 h 10068"/>
                  <a:gd name="T24" fmla="*/ 2147483647 w 10000"/>
                  <a:gd name="T25" fmla="*/ 254261784 h 10068"/>
                  <a:gd name="T26" fmla="*/ 2147483647 w 10000"/>
                  <a:gd name="T27" fmla="*/ 106009106 h 10068"/>
                  <a:gd name="T28" fmla="*/ 2147483647 w 10000"/>
                  <a:gd name="T29" fmla="*/ 56588427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56588427 h 10068"/>
                  <a:gd name="T40" fmla="*/ 2147483647 w 10000"/>
                  <a:gd name="T41" fmla="*/ 56588427 h 10068"/>
                  <a:gd name="T42" fmla="*/ 2147483647 w 10000"/>
                  <a:gd name="T43" fmla="*/ 56588427 h 10068"/>
                  <a:gd name="T44" fmla="*/ 2147483647 w 10000"/>
                  <a:gd name="T45" fmla="*/ 56588427 h 10068"/>
                  <a:gd name="T46" fmla="*/ 2147483647 w 10000"/>
                  <a:gd name="T47" fmla="*/ 106009106 h 10068"/>
                  <a:gd name="T48" fmla="*/ 2147483647 w 10000"/>
                  <a:gd name="T49" fmla="*/ 205048244 h 10068"/>
                  <a:gd name="T50" fmla="*/ 2147483647 w 10000"/>
                  <a:gd name="T51" fmla="*/ 353300922 h 10068"/>
                  <a:gd name="T52" fmla="*/ 2147483647 w 10000"/>
                  <a:gd name="T53" fmla="*/ 459310027 h 10068"/>
                  <a:gd name="T54" fmla="*/ 2147483647 w 10000"/>
                  <a:gd name="T55" fmla="*/ 558349144 h 10068"/>
                  <a:gd name="T56" fmla="*/ 2147483647 w 10000"/>
                  <a:gd name="T57" fmla="*/ 657181143 h 10068"/>
                  <a:gd name="T58" fmla="*/ 2147483647 w 10000"/>
                  <a:gd name="T59" fmla="*/ 762992047 h 10068"/>
                  <a:gd name="T60" fmla="*/ 2147483647 w 10000"/>
                  <a:gd name="T61" fmla="*/ 812610949 h 10068"/>
                  <a:gd name="T62" fmla="*/ 2147483647 w 10000"/>
                  <a:gd name="T63" fmla="*/ 812610949 h 10068"/>
                  <a:gd name="T64" fmla="*/ 2147483647 w 10000"/>
                  <a:gd name="T65" fmla="*/ 862031628 h 10068"/>
                  <a:gd name="T66" fmla="*/ 2147483647 w 10000"/>
                  <a:gd name="T67" fmla="*/ 911452307 h 10068"/>
                  <a:gd name="T68" fmla="*/ 2147483647 w 10000"/>
                  <a:gd name="T69" fmla="*/ 1010482064 h 10068"/>
                  <a:gd name="T70" fmla="*/ 2147483647 w 10000"/>
                  <a:gd name="T71" fmla="*/ 1010482064 h 10068"/>
                  <a:gd name="T72" fmla="*/ 2147483647 w 10000"/>
                  <a:gd name="T73" fmla="*/ 1059902744 h 10068"/>
                  <a:gd name="T74" fmla="*/ 2147483647 w 10000"/>
                  <a:gd name="T75" fmla="*/ 1165713647 h 10068"/>
                  <a:gd name="T76" fmla="*/ 2147483647 w 10000"/>
                  <a:gd name="T77" fmla="*/ 1215332529 h 10068"/>
                  <a:gd name="T78" fmla="*/ 2147483647 w 10000"/>
                  <a:gd name="T79" fmla="*/ 1264753229 h 10068"/>
                  <a:gd name="T80" fmla="*/ 2147483647 w 10000"/>
                  <a:gd name="T81" fmla="*/ 1314164084 h 10068"/>
                  <a:gd name="T82" fmla="*/ 2147483647 w 10000"/>
                  <a:gd name="T83" fmla="*/ 1363782965 h 10068"/>
                  <a:gd name="T84" fmla="*/ 2147483647 w 10000"/>
                  <a:gd name="T85" fmla="*/ 1420173654 h 10068"/>
                  <a:gd name="T86" fmla="*/ 2147483647 w 10000"/>
                  <a:gd name="T87" fmla="*/ 1469792092 h 10068"/>
                  <a:gd name="T88" fmla="*/ 2147483647 w 10000"/>
                  <a:gd name="T89" fmla="*/ 1519212771 h 10068"/>
                  <a:gd name="T90" fmla="*/ 2147483647 w 10000"/>
                  <a:gd name="T91" fmla="*/ 1519212771 h 10068"/>
                  <a:gd name="T92" fmla="*/ 2147483647 w 10000"/>
                  <a:gd name="T93" fmla="*/ 1568831652 h 10068"/>
                  <a:gd name="T94" fmla="*/ 2147483647 w 10000"/>
                  <a:gd name="T95" fmla="*/ 1568831652 h 10068"/>
                  <a:gd name="T96" fmla="*/ 2147483647 w 10000"/>
                  <a:gd name="T97" fmla="*/ 1618054129 h 10068"/>
                  <a:gd name="T98" fmla="*/ 2147483647 w 10000"/>
                  <a:gd name="T99" fmla="*/ 1618054129 h 10068"/>
                  <a:gd name="T100" fmla="*/ 2147483647 w 10000"/>
                  <a:gd name="T101" fmla="*/ 1618054129 h 10068"/>
                  <a:gd name="T102" fmla="*/ 2147483647 w 10000"/>
                  <a:gd name="T103" fmla="*/ 1667465005 h 10068"/>
                  <a:gd name="T104" fmla="*/ 2147483647 w 10000"/>
                  <a:gd name="T105" fmla="*/ 1717083887 h 10068"/>
                  <a:gd name="T106" fmla="*/ 2147483647 w 10000"/>
                  <a:gd name="T107" fmla="*/ 1717083887 h 10068"/>
                  <a:gd name="T108" fmla="*/ 2147483647 w 10000"/>
                  <a:gd name="T109" fmla="*/ 1773474555 h 10068"/>
                  <a:gd name="T110" fmla="*/ 2147483647 w 10000"/>
                  <a:gd name="T111" fmla="*/ 1773474555 h 10068"/>
                  <a:gd name="T112" fmla="*/ 2147483647 w 10000"/>
                  <a:gd name="T113" fmla="*/ 1823092992 h 10068"/>
                  <a:gd name="T114" fmla="*/ 2147483647 w 10000"/>
                  <a:gd name="T115" fmla="*/ 1872513671 h 10068"/>
                  <a:gd name="T116" fmla="*/ 2147483647 w 10000"/>
                  <a:gd name="T117" fmla="*/ 2006222849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008000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34" name="Freeform 6"/>
              <p:cNvSpPr>
                <a:spLocks/>
              </p:cNvSpPr>
              <p:nvPr/>
            </p:nvSpPr>
            <p:spPr bwMode="auto">
              <a:xfrm>
                <a:off x="1893413" y="5951377"/>
                <a:ext cx="522214" cy="119186"/>
              </a:xfrm>
              <a:custGeom>
                <a:avLst/>
                <a:gdLst>
                  <a:gd name="T0" fmla="*/ 0 w 10000"/>
                  <a:gd name="T1" fmla="*/ 196393928 h 10068"/>
                  <a:gd name="T2" fmla="*/ 0 w 10000"/>
                  <a:gd name="T3" fmla="*/ 162968423 h 10068"/>
                  <a:gd name="T4" fmla="*/ 1442772474 w 10000"/>
                  <a:gd name="T5" fmla="*/ 159471211 h 10068"/>
                  <a:gd name="T6" fmla="*/ 2022815773 w 10000"/>
                  <a:gd name="T7" fmla="*/ 144860426 h 10068"/>
                  <a:gd name="T8" fmla="*/ 2147483647 w 10000"/>
                  <a:gd name="T9" fmla="*/ 134412106 h 10068"/>
                  <a:gd name="T10" fmla="*/ 2147483647 w 10000"/>
                  <a:gd name="T11" fmla="*/ 119781421 h 10068"/>
                  <a:gd name="T12" fmla="*/ 2147483647 w 10000"/>
                  <a:gd name="T13" fmla="*/ 104462232 h 10068"/>
                  <a:gd name="T14" fmla="*/ 2147483647 w 10000"/>
                  <a:gd name="T15" fmla="*/ 89829866 h 10068"/>
                  <a:gd name="T16" fmla="*/ 2147483647 w 10000"/>
                  <a:gd name="T17" fmla="*/ 75199038 h 10068"/>
                  <a:gd name="T18" fmla="*/ 2147483647 w 10000"/>
                  <a:gd name="T19" fmla="*/ 64770618 h 10068"/>
                  <a:gd name="T20" fmla="*/ 2147483647 w 10000"/>
                  <a:gd name="T21" fmla="*/ 50139933 h 10068"/>
                  <a:gd name="T22" fmla="*/ 2147483647 w 10000"/>
                  <a:gd name="T23" fmla="*/ 34820744 h 10068"/>
                  <a:gd name="T24" fmla="*/ 2147483647 w 10000"/>
                  <a:gd name="T25" fmla="*/ 25059247 h 10068"/>
                  <a:gd name="T26" fmla="*/ 2147483647 w 10000"/>
                  <a:gd name="T27" fmla="*/ 10448320 h 10068"/>
                  <a:gd name="T28" fmla="*/ 2147483647 w 10000"/>
                  <a:gd name="T29" fmla="*/ 5577592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5577592 h 10068"/>
                  <a:gd name="T40" fmla="*/ 2147483647 w 10000"/>
                  <a:gd name="T41" fmla="*/ 5577592 h 10068"/>
                  <a:gd name="T42" fmla="*/ 2147483647 w 10000"/>
                  <a:gd name="T43" fmla="*/ 5577592 h 10068"/>
                  <a:gd name="T44" fmla="*/ 2147483647 w 10000"/>
                  <a:gd name="T45" fmla="*/ 5577592 h 10068"/>
                  <a:gd name="T46" fmla="*/ 2147483647 w 10000"/>
                  <a:gd name="T47" fmla="*/ 10448320 h 10068"/>
                  <a:gd name="T48" fmla="*/ 2147483647 w 10000"/>
                  <a:gd name="T49" fmla="*/ 20208278 h 10068"/>
                  <a:gd name="T50" fmla="*/ 2147483647 w 10000"/>
                  <a:gd name="T51" fmla="*/ 34820744 h 10068"/>
                  <a:gd name="T52" fmla="*/ 2147483647 w 10000"/>
                  <a:gd name="T53" fmla="*/ 45269064 h 10068"/>
                  <a:gd name="T54" fmla="*/ 2147483647 w 10000"/>
                  <a:gd name="T55" fmla="*/ 55029021 h 10068"/>
                  <a:gd name="T56" fmla="*/ 2147483647 w 10000"/>
                  <a:gd name="T57" fmla="*/ 64770618 h 10068"/>
                  <a:gd name="T58" fmla="*/ 2147483647 w 10000"/>
                  <a:gd name="T59" fmla="*/ 75199038 h 10068"/>
                  <a:gd name="T60" fmla="*/ 2147483647 w 10000"/>
                  <a:gd name="T61" fmla="*/ 80089808 h 10068"/>
                  <a:gd name="T62" fmla="*/ 2147483647 w 10000"/>
                  <a:gd name="T63" fmla="*/ 80089808 h 10068"/>
                  <a:gd name="T64" fmla="*/ 2147483647 w 10000"/>
                  <a:gd name="T65" fmla="*/ 84960677 h 10068"/>
                  <a:gd name="T66" fmla="*/ 2147483647 w 10000"/>
                  <a:gd name="T67" fmla="*/ 89829866 h 10068"/>
                  <a:gd name="T68" fmla="*/ 2147483647 w 10000"/>
                  <a:gd name="T69" fmla="*/ 99591362 h 10068"/>
                  <a:gd name="T70" fmla="*/ 2147483647 w 10000"/>
                  <a:gd name="T71" fmla="*/ 99591362 h 10068"/>
                  <a:gd name="T72" fmla="*/ 2147483647 w 10000"/>
                  <a:gd name="T73" fmla="*/ 104462232 h 10068"/>
                  <a:gd name="T74" fmla="*/ 2147483647 w 10000"/>
                  <a:gd name="T75" fmla="*/ 114890652 h 10068"/>
                  <a:gd name="T76" fmla="*/ 2147483647 w 10000"/>
                  <a:gd name="T77" fmla="*/ 119781421 h 10068"/>
                  <a:gd name="T78" fmla="*/ 2147483647 w 10000"/>
                  <a:gd name="T79" fmla="*/ 124650609 h 10068"/>
                  <a:gd name="T80" fmla="*/ 2147483647 w 10000"/>
                  <a:gd name="T81" fmla="*/ 129521337 h 10068"/>
                  <a:gd name="T82" fmla="*/ 2147483647 w 10000"/>
                  <a:gd name="T83" fmla="*/ 134412106 h 10068"/>
                  <a:gd name="T84" fmla="*/ 2147483647 w 10000"/>
                  <a:gd name="T85" fmla="*/ 139969799 h 10068"/>
                  <a:gd name="T86" fmla="*/ 2147483647 w 10000"/>
                  <a:gd name="T87" fmla="*/ 144860426 h 10068"/>
                  <a:gd name="T88" fmla="*/ 2147483647 w 10000"/>
                  <a:gd name="T89" fmla="*/ 149731295 h 10068"/>
                  <a:gd name="T90" fmla="*/ 2147483647 w 10000"/>
                  <a:gd name="T91" fmla="*/ 149731295 h 10068"/>
                  <a:gd name="T92" fmla="*/ 2147483647 w 10000"/>
                  <a:gd name="T93" fmla="*/ 154620384 h 10068"/>
                  <a:gd name="T94" fmla="*/ 2147483647 w 10000"/>
                  <a:gd name="T95" fmla="*/ 154620384 h 10068"/>
                  <a:gd name="T96" fmla="*/ 2147483647 w 10000"/>
                  <a:gd name="T97" fmla="*/ 159471211 h 10068"/>
                  <a:gd name="T98" fmla="*/ 2147483647 w 10000"/>
                  <a:gd name="T99" fmla="*/ 159471211 h 10068"/>
                  <a:gd name="T100" fmla="*/ 2147483647 w 10000"/>
                  <a:gd name="T101" fmla="*/ 159471211 h 10068"/>
                  <a:gd name="T102" fmla="*/ 2147483647 w 10000"/>
                  <a:gd name="T103" fmla="*/ 164342081 h 10068"/>
                  <a:gd name="T104" fmla="*/ 2147483647 w 10000"/>
                  <a:gd name="T105" fmla="*/ 169232850 h 10068"/>
                  <a:gd name="T106" fmla="*/ 2147483647 w 10000"/>
                  <a:gd name="T107" fmla="*/ 169232850 h 10068"/>
                  <a:gd name="T108" fmla="*/ 2147483647 w 10000"/>
                  <a:gd name="T109" fmla="*/ 174790400 h 10068"/>
                  <a:gd name="T110" fmla="*/ 2147483647 w 10000"/>
                  <a:gd name="T111" fmla="*/ 174790400 h 10068"/>
                  <a:gd name="T112" fmla="*/ 2147483647 w 10000"/>
                  <a:gd name="T113" fmla="*/ 179681170 h 10068"/>
                  <a:gd name="T114" fmla="*/ 2147483647 w 10000"/>
                  <a:gd name="T115" fmla="*/ 184552039 h 10068"/>
                  <a:gd name="T116" fmla="*/ 2147483647 w 10000"/>
                  <a:gd name="T117" fmla="*/ 197729467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008000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" name="Freeform 6"/>
              <p:cNvSpPr>
                <a:spLocks/>
              </p:cNvSpPr>
              <p:nvPr/>
            </p:nvSpPr>
            <p:spPr bwMode="auto">
              <a:xfrm>
                <a:off x="5418808" y="5827767"/>
                <a:ext cx="754054" cy="581020"/>
              </a:xfrm>
              <a:custGeom>
                <a:avLst/>
                <a:gdLst>
                  <a:gd name="T0" fmla="*/ 0 w 1057"/>
                  <a:gd name="T1" fmla="*/ 282 h 283"/>
                  <a:gd name="T2" fmla="*/ 0 w 1057"/>
                  <a:gd name="T3" fmla="*/ 234 h 283"/>
                  <a:gd name="T4" fmla="*/ 20 w 1057"/>
                  <a:gd name="T5" fmla="*/ 229 h 283"/>
                  <a:gd name="T6" fmla="*/ 28 w 1057"/>
                  <a:gd name="T7" fmla="*/ 208 h 283"/>
                  <a:gd name="T8" fmla="*/ 35 w 1057"/>
                  <a:gd name="T9" fmla="*/ 193 h 283"/>
                  <a:gd name="T10" fmla="*/ 49 w 1057"/>
                  <a:gd name="T11" fmla="*/ 172 h 283"/>
                  <a:gd name="T12" fmla="*/ 56 w 1057"/>
                  <a:gd name="T13" fmla="*/ 150 h 283"/>
                  <a:gd name="T14" fmla="*/ 63 w 1057"/>
                  <a:gd name="T15" fmla="*/ 129 h 283"/>
                  <a:gd name="T16" fmla="*/ 70 w 1057"/>
                  <a:gd name="T17" fmla="*/ 108 h 283"/>
                  <a:gd name="T18" fmla="*/ 78 w 1057"/>
                  <a:gd name="T19" fmla="*/ 93 h 283"/>
                  <a:gd name="T20" fmla="*/ 99 w 1057"/>
                  <a:gd name="T21" fmla="*/ 72 h 283"/>
                  <a:gd name="T22" fmla="*/ 120 w 1057"/>
                  <a:gd name="T23" fmla="*/ 50 h 283"/>
                  <a:gd name="T24" fmla="*/ 135 w 1057"/>
                  <a:gd name="T25" fmla="*/ 36 h 283"/>
                  <a:gd name="T26" fmla="*/ 156 w 1057"/>
                  <a:gd name="T27" fmla="*/ 15 h 283"/>
                  <a:gd name="T28" fmla="*/ 178 w 1057"/>
                  <a:gd name="T29" fmla="*/ 8 h 283"/>
                  <a:gd name="T30" fmla="*/ 199 w 1057"/>
                  <a:gd name="T31" fmla="*/ 0 h 283"/>
                  <a:gd name="T32" fmla="*/ 220 w 1057"/>
                  <a:gd name="T33" fmla="*/ 0 h 283"/>
                  <a:gd name="T34" fmla="*/ 235 w 1057"/>
                  <a:gd name="T35" fmla="*/ 0 h 283"/>
                  <a:gd name="T36" fmla="*/ 256 w 1057"/>
                  <a:gd name="T37" fmla="*/ 0 h 283"/>
                  <a:gd name="T38" fmla="*/ 278 w 1057"/>
                  <a:gd name="T39" fmla="*/ 8 h 283"/>
                  <a:gd name="T40" fmla="*/ 299 w 1057"/>
                  <a:gd name="T41" fmla="*/ 8 h 283"/>
                  <a:gd name="T42" fmla="*/ 320 w 1057"/>
                  <a:gd name="T43" fmla="*/ 8 h 283"/>
                  <a:gd name="T44" fmla="*/ 335 w 1057"/>
                  <a:gd name="T45" fmla="*/ 8 h 283"/>
                  <a:gd name="T46" fmla="*/ 356 w 1057"/>
                  <a:gd name="T47" fmla="*/ 15 h 283"/>
                  <a:gd name="T48" fmla="*/ 378 w 1057"/>
                  <a:gd name="T49" fmla="*/ 29 h 283"/>
                  <a:gd name="T50" fmla="*/ 399 w 1057"/>
                  <a:gd name="T51" fmla="*/ 50 h 283"/>
                  <a:gd name="T52" fmla="*/ 406 w 1057"/>
                  <a:gd name="T53" fmla="*/ 65 h 283"/>
                  <a:gd name="T54" fmla="*/ 435 w 1057"/>
                  <a:gd name="T55" fmla="*/ 79 h 283"/>
                  <a:gd name="T56" fmla="*/ 456 w 1057"/>
                  <a:gd name="T57" fmla="*/ 93 h 283"/>
                  <a:gd name="T58" fmla="*/ 470 w 1057"/>
                  <a:gd name="T59" fmla="*/ 108 h 283"/>
                  <a:gd name="T60" fmla="*/ 485 w 1057"/>
                  <a:gd name="T61" fmla="*/ 115 h 283"/>
                  <a:gd name="T62" fmla="*/ 506 w 1057"/>
                  <a:gd name="T63" fmla="*/ 115 h 283"/>
                  <a:gd name="T64" fmla="*/ 528 w 1057"/>
                  <a:gd name="T65" fmla="*/ 122 h 283"/>
                  <a:gd name="T66" fmla="*/ 549 w 1057"/>
                  <a:gd name="T67" fmla="*/ 129 h 283"/>
                  <a:gd name="T68" fmla="*/ 570 w 1057"/>
                  <a:gd name="T69" fmla="*/ 143 h 283"/>
                  <a:gd name="T70" fmla="*/ 585 w 1057"/>
                  <a:gd name="T71" fmla="*/ 143 h 283"/>
                  <a:gd name="T72" fmla="*/ 606 w 1057"/>
                  <a:gd name="T73" fmla="*/ 150 h 283"/>
                  <a:gd name="T74" fmla="*/ 628 w 1057"/>
                  <a:gd name="T75" fmla="*/ 165 h 283"/>
                  <a:gd name="T76" fmla="*/ 649 w 1057"/>
                  <a:gd name="T77" fmla="*/ 172 h 283"/>
                  <a:gd name="T78" fmla="*/ 670 w 1057"/>
                  <a:gd name="T79" fmla="*/ 179 h 283"/>
                  <a:gd name="T80" fmla="*/ 685 w 1057"/>
                  <a:gd name="T81" fmla="*/ 186 h 283"/>
                  <a:gd name="T82" fmla="*/ 706 w 1057"/>
                  <a:gd name="T83" fmla="*/ 193 h 283"/>
                  <a:gd name="T84" fmla="*/ 728 w 1057"/>
                  <a:gd name="T85" fmla="*/ 201 h 283"/>
                  <a:gd name="T86" fmla="*/ 749 w 1057"/>
                  <a:gd name="T87" fmla="*/ 208 h 283"/>
                  <a:gd name="T88" fmla="*/ 770 w 1057"/>
                  <a:gd name="T89" fmla="*/ 215 h 283"/>
                  <a:gd name="T90" fmla="*/ 785 w 1057"/>
                  <a:gd name="T91" fmla="*/ 215 h 283"/>
                  <a:gd name="T92" fmla="*/ 806 w 1057"/>
                  <a:gd name="T93" fmla="*/ 222 h 283"/>
                  <a:gd name="T94" fmla="*/ 828 w 1057"/>
                  <a:gd name="T95" fmla="*/ 222 h 283"/>
                  <a:gd name="T96" fmla="*/ 849 w 1057"/>
                  <a:gd name="T97" fmla="*/ 229 h 283"/>
                  <a:gd name="T98" fmla="*/ 870 w 1057"/>
                  <a:gd name="T99" fmla="*/ 229 h 283"/>
                  <a:gd name="T100" fmla="*/ 885 w 1057"/>
                  <a:gd name="T101" fmla="*/ 229 h 283"/>
                  <a:gd name="T102" fmla="*/ 906 w 1057"/>
                  <a:gd name="T103" fmla="*/ 236 h 283"/>
                  <a:gd name="T104" fmla="*/ 928 w 1057"/>
                  <a:gd name="T105" fmla="*/ 243 h 283"/>
                  <a:gd name="T106" fmla="*/ 949 w 1057"/>
                  <a:gd name="T107" fmla="*/ 243 h 283"/>
                  <a:gd name="T108" fmla="*/ 970 w 1057"/>
                  <a:gd name="T109" fmla="*/ 251 h 283"/>
                  <a:gd name="T110" fmla="*/ 985 w 1057"/>
                  <a:gd name="T111" fmla="*/ 251 h 283"/>
                  <a:gd name="T112" fmla="*/ 1006 w 1057"/>
                  <a:gd name="T113" fmla="*/ 258 h 283"/>
                  <a:gd name="T114" fmla="*/ 1028 w 1057"/>
                  <a:gd name="T115" fmla="*/ 265 h 283"/>
                  <a:gd name="T116" fmla="*/ 1056 w 1057"/>
                  <a:gd name="T117" fmla="*/ 234 h 283"/>
                  <a:gd name="connsiteX0" fmla="*/ 0 w 10235"/>
                  <a:gd name="connsiteY0" fmla="*/ 9965 h 10175"/>
                  <a:gd name="connsiteX1" fmla="*/ 0 w 10235"/>
                  <a:gd name="connsiteY1" fmla="*/ 8269 h 10175"/>
                  <a:gd name="connsiteX2" fmla="*/ 189 w 10235"/>
                  <a:gd name="connsiteY2" fmla="*/ 8092 h 10175"/>
                  <a:gd name="connsiteX3" fmla="*/ 265 w 10235"/>
                  <a:gd name="connsiteY3" fmla="*/ 7350 h 10175"/>
                  <a:gd name="connsiteX4" fmla="*/ 331 w 10235"/>
                  <a:gd name="connsiteY4" fmla="*/ 6820 h 10175"/>
                  <a:gd name="connsiteX5" fmla="*/ 464 w 10235"/>
                  <a:gd name="connsiteY5" fmla="*/ 6078 h 10175"/>
                  <a:gd name="connsiteX6" fmla="*/ 530 w 10235"/>
                  <a:gd name="connsiteY6" fmla="*/ 5300 h 10175"/>
                  <a:gd name="connsiteX7" fmla="*/ 596 w 10235"/>
                  <a:gd name="connsiteY7" fmla="*/ 4558 h 10175"/>
                  <a:gd name="connsiteX8" fmla="*/ 662 w 10235"/>
                  <a:gd name="connsiteY8" fmla="*/ 3816 h 10175"/>
                  <a:gd name="connsiteX9" fmla="*/ 738 w 10235"/>
                  <a:gd name="connsiteY9" fmla="*/ 3286 h 10175"/>
                  <a:gd name="connsiteX10" fmla="*/ 937 w 10235"/>
                  <a:gd name="connsiteY10" fmla="*/ 2544 h 10175"/>
                  <a:gd name="connsiteX11" fmla="*/ 1135 w 10235"/>
                  <a:gd name="connsiteY11" fmla="*/ 1767 h 10175"/>
                  <a:gd name="connsiteX12" fmla="*/ 1277 w 10235"/>
                  <a:gd name="connsiteY12" fmla="*/ 1272 h 10175"/>
                  <a:gd name="connsiteX13" fmla="*/ 1476 w 10235"/>
                  <a:gd name="connsiteY13" fmla="*/ 530 h 10175"/>
                  <a:gd name="connsiteX14" fmla="*/ 1684 w 10235"/>
                  <a:gd name="connsiteY14" fmla="*/ 283 h 10175"/>
                  <a:gd name="connsiteX15" fmla="*/ 1883 w 10235"/>
                  <a:gd name="connsiteY15" fmla="*/ 0 h 10175"/>
                  <a:gd name="connsiteX16" fmla="*/ 2081 w 10235"/>
                  <a:gd name="connsiteY16" fmla="*/ 0 h 10175"/>
                  <a:gd name="connsiteX17" fmla="*/ 2223 w 10235"/>
                  <a:gd name="connsiteY17" fmla="*/ 0 h 10175"/>
                  <a:gd name="connsiteX18" fmla="*/ 2422 w 10235"/>
                  <a:gd name="connsiteY18" fmla="*/ 0 h 10175"/>
                  <a:gd name="connsiteX19" fmla="*/ 2630 w 10235"/>
                  <a:gd name="connsiteY19" fmla="*/ 283 h 10175"/>
                  <a:gd name="connsiteX20" fmla="*/ 2829 w 10235"/>
                  <a:gd name="connsiteY20" fmla="*/ 283 h 10175"/>
                  <a:gd name="connsiteX21" fmla="*/ 3027 w 10235"/>
                  <a:gd name="connsiteY21" fmla="*/ 283 h 10175"/>
                  <a:gd name="connsiteX22" fmla="*/ 3169 w 10235"/>
                  <a:gd name="connsiteY22" fmla="*/ 283 h 10175"/>
                  <a:gd name="connsiteX23" fmla="*/ 3368 w 10235"/>
                  <a:gd name="connsiteY23" fmla="*/ 530 h 10175"/>
                  <a:gd name="connsiteX24" fmla="*/ 3576 w 10235"/>
                  <a:gd name="connsiteY24" fmla="*/ 1025 h 10175"/>
                  <a:gd name="connsiteX25" fmla="*/ 3775 w 10235"/>
                  <a:gd name="connsiteY25" fmla="*/ 1767 h 10175"/>
                  <a:gd name="connsiteX26" fmla="*/ 3841 w 10235"/>
                  <a:gd name="connsiteY26" fmla="*/ 2297 h 10175"/>
                  <a:gd name="connsiteX27" fmla="*/ 4115 w 10235"/>
                  <a:gd name="connsiteY27" fmla="*/ 2792 h 10175"/>
                  <a:gd name="connsiteX28" fmla="*/ 4314 w 10235"/>
                  <a:gd name="connsiteY28" fmla="*/ 3286 h 10175"/>
                  <a:gd name="connsiteX29" fmla="*/ 4447 w 10235"/>
                  <a:gd name="connsiteY29" fmla="*/ 3816 h 10175"/>
                  <a:gd name="connsiteX30" fmla="*/ 4588 w 10235"/>
                  <a:gd name="connsiteY30" fmla="*/ 4064 h 10175"/>
                  <a:gd name="connsiteX31" fmla="*/ 4787 w 10235"/>
                  <a:gd name="connsiteY31" fmla="*/ 4064 h 10175"/>
                  <a:gd name="connsiteX32" fmla="*/ 4995 w 10235"/>
                  <a:gd name="connsiteY32" fmla="*/ 4311 h 10175"/>
                  <a:gd name="connsiteX33" fmla="*/ 5194 w 10235"/>
                  <a:gd name="connsiteY33" fmla="*/ 4558 h 10175"/>
                  <a:gd name="connsiteX34" fmla="*/ 5393 w 10235"/>
                  <a:gd name="connsiteY34" fmla="*/ 5053 h 10175"/>
                  <a:gd name="connsiteX35" fmla="*/ 5535 w 10235"/>
                  <a:gd name="connsiteY35" fmla="*/ 5053 h 10175"/>
                  <a:gd name="connsiteX36" fmla="*/ 5733 w 10235"/>
                  <a:gd name="connsiteY36" fmla="*/ 5300 h 10175"/>
                  <a:gd name="connsiteX37" fmla="*/ 5941 w 10235"/>
                  <a:gd name="connsiteY37" fmla="*/ 5830 h 10175"/>
                  <a:gd name="connsiteX38" fmla="*/ 6140 w 10235"/>
                  <a:gd name="connsiteY38" fmla="*/ 6078 h 10175"/>
                  <a:gd name="connsiteX39" fmla="*/ 6339 w 10235"/>
                  <a:gd name="connsiteY39" fmla="*/ 6325 h 10175"/>
                  <a:gd name="connsiteX40" fmla="*/ 6481 w 10235"/>
                  <a:gd name="connsiteY40" fmla="*/ 6572 h 10175"/>
                  <a:gd name="connsiteX41" fmla="*/ 6679 w 10235"/>
                  <a:gd name="connsiteY41" fmla="*/ 6820 h 10175"/>
                  <a:gd name="connsiteX42" fmla="*/ 6887 w 10235"/>
                  <a:gd name="connsiteY42" fmla="*/ 7102 h 10175"/>
                  <a:gd name="connsiteX43" fmla="*/ 7086 w 10235"/>
                  <a:gd name="connsiteY43" fmla="*/ 7350 h 10175"/>
                  <a:gd name="connsiteX44" fmla="*/ 7285 w 10235"/>
                  <a:gd name="connsiteY44" fmla="*/ 7597 h 10175"/>
                  <a:gd name="connsiteX45" fmla="*/ 7427 w 10235"/>
                  <a:gd name="connsiteY45" fmla="*/ 7597 h 10175"/>
                  <a:gd name="connsiteX46" fmla="*/ 7625 w 10235"/>
                  <a:gd name="connsiteY46" fmla="*/ 7845 h 10175"/>
                  <a:gd name="connsiteX47" fmla="*/ 7833 w 10235"/>
                  <a:gd name="connsiteY47" fmla="*/ 7845 h 10175"/>
                  <a:gd name="connsiteX48" fmla="*/ 8032 w 10235"/>
                  <a:gd name="connsiteY48" fmla="*/ 8092 h 10175"/>
                  <a:gd name="connsiteX49" fmla="*/ 8231 w 10235"/>
                  <a:gd name="connsiteY49" fmla="*/ 8092 h 10175"/>
                  <a:gd name="connsiteX50" fmla="*/ 8373 w 10235"/>
                  <a:gd name="connsiteY50" fmla="*/ 8092 h 10175"/>
                  <a:gd name="connsiteX51" fmla="*/ 8571 w 10235"/>
                  <a:gd name="connsiteY51" fmla="*/ 8339 h 10175"/>
                  <a:gd name="connsiteX52" fmla="*/ 8780 w 10235"/>
                  <a:gd name="connsiteY52" fmla="*/ 8587 h 10175"/>
                  <a:gd name="connsiteX53" fmla="*/ 8978 w 10235"/>
                  <a:gd name="connsiteY53" fmla="*/ 8587 h 10175"/>
                  <a:gd name="connsiteX54" fmla="*/ 9177 w 10235"/>
                  <a:gd name="connsiteY54" fmla="*/ 8869 h 10175"/>
                  <a:gd name="connsiteX55" fmla="*/ 9319 w 10235"/>
                  <a:gd name="connsiteY55" fmla="*/ 8869 h 10175"/>
                  <a:gd name="connsiteX56" fmla="*/ 9518 w 10235"/>
                  <a:gd name="connsiteY56" fmla="*/ 9117 h 10175"/>
                  <a:gd name="connsiteX57" fmla="*/ 9726 w 10235"/>
                  <a:gd name="connsiteY57" fmla="*/ 9364 h 10175"/>
                  <a:gd name="connsiteX58" fmla="*/ 10235 w 10235"/>
                  <a:gd name="connsiteY58" fmla="*/ 10117 h 10175"/>
                  <a:gd name="connsiteX0" fmla="*/ 0 w 9726"/>
                  <a:gd name="connsiteY0" fmla="*/ 9965 h 9965"/>
                  <a:gd name="connsiteX1" fmla="*/ 0 w 9726"/>
                  <a:gd name="connsiteY1" fmla="*/ 8269 h 9965"/>
                  <a:gd name="connsiteX2" fmla="*/ 189 w 9726"/>
                  <a:gd name="connsiteY2" fmla="*/ 8092 h 9965"/>
                  <a:gd name="connsiteX3" fmla="*/ 265 w 9726"/>
                  <a:gd name="connsiteY3" fmla="*/ 7350 h 9965"/>
                  <a:gd name="connsiteX4" fmla="*/ 331 w 9726"/>
                  <a:gd name="connsiteY4" fmla="*/ 6820 h 9965"/>
                  <a:gd name="connsiteX5" fmla="*/ 464 w 9726"/>
                  <a:gd name="connsiteY5" fmla="*/ 6078 h 9965"/>
                  <a:gd name="connsiteX6" fmla="*/ 530 w 9726"/>
                  <a:gd name="connsiteY6" fmla="*/ 5300 h 9965"/>
                  <a:gd name="connsiteX7" fmla="*/ 596 w 9726"/>
                  <a:gd name="connsiteY7" fmla="*/ 4558 h 9965"/>
                  <a:gd name="connsiteX8" fmla="*/ 662 w 9726"/>
                  <a:gd name="connsiteY8" fmla="*/ 3816 h 9965"/>
                  <a:gd name="connsiteX9" fmla="*/ 738 w 9726"/>
                  <a:gd name="connsiteY9" fmla="*/ 3286 h 9965"/>
                  <a:gd name="connsiteX10" fmla="*/ 937 w 9726"/>
                  <a:gd name="connsiteY10" fmla="*/ 2544 h 9965"/>
                  <a:gd name="connsiteX11" fmla="*/ 1135 w 9726"/>
                  <a:gd name="connsiteY11" fmla="*/ 1767 h 9965"/>
                  <a:gd name="connsiteX12" fmla="*/ 1277 w 9726"/>
                  <a:gd name="connsiteY12" fmla="*/ 1272 h 9965"/>
                  <a:gd name="connsiteX13" fmla="*/ 1476 w 9726"/>
                  <a:gd name="connsiteY13" fmla="*/ 530 h 9965"/>
                  <a:gd name="connsiteX14" fmla="*/ 1684 w 9726"/>
                  <a:gd name="connsiteY14" fmla="*/ 283 h 9965"/>
                  <a:gd name="connsiteX15" fmla="*/ 1883 w 9726"/>
                  <a:gd name="connsiteY15" fmla="*/ 0 h 9965"/>
                  <a:gd name="connsiteX16" fmla="*/ 2081 w 9726"/>
                  <a:gd name="connsiteY16" fmla="*/ 0 h 9965"/>
                  <a:gd name="connsiteX17" fmla="*/ 2223 w 9726"/>
                  <a:gd name="connsiteY17" fmla="*/ 0 h 9965"/>
                  <a:gd name="connsiteX18" fmla="*/ 2422 w 9726"/>
                  <a:gd name="connsiteY18" fmla="*/ 0 h 9965"/>
                  <a:gd name="connsiteX19" fmla="*/ 2630 w 9726"/>
                  <a:gd name="connsiteY19" fmla="*/ 283 h 9965"/>
                  <a:gd name="connsiteX20" fmla="*/ 2829 w 9726"/>
                  <a:gd name="connsiteY20" fmla="*/ 283 h 9965"/>
                  <a:gd name="connsiteX21" fmla="*/ 3027 w 9726"/>
                  <a:gd name="connsiteY21" fmla="*/ 283 h 9965"/>
                  <a:gd name="connsiteX22" fmla="*/ 3169 w 9726"/>
                  <a:gd name="connsiteY22" fmla="*/ 283 h 9965"/>
                  <a:gd name="connsiteX23" fmla="*/ 3368 w 9726"/>
                  <a:gd name="connsiteY23" fmla="*/ 530 h 9965"/>
                  <a:gd name="connsiteX24" fmla="*/ 3576 w 9726"/>
                  <a:gd name="connsiteY24" fmla="*/ 1025 h 9965"/>
                  <a:gd name="connsiteX25" fmla="*/ 3775 w 9726"/>
                  <a:gd name="connsiteY25" fmla="*/ 1767 h 9965"/>
                  <a:gd name="connsiteX26" fmla="*/ 3841 w 9726"/>
                  <a:gd name="connsiteY26" fmla="*/ 2297 h 9965"/>
                  <a:gd name="connsiteX27" fmla="*/ 4115 w 9726"/>
                  <a:gd name="connsiteY27" fmla="*/ 2792 h 9965"/>
                  <a:gd name="connsiteX28" fmla="*/ 4314 w 9726"/>
                  <a:gd name="connsiteY28" fmla="*/ 3286 h 9965"/>
                  <a:gd name="connsiteX29" fmla="*/ 4447 w 9726"/>
                  <a:gd name="connsiteY29" fmla="*/ 3816 h 9965"/>
                  <a:gd name="connsiteX30" fmla="*/ 4588 w 9726"/>
                  <a:gd name="connsiteY30" fmla="*/ 4064 h 9965"/>
                  <a:gd name="connsiteX31" fmla="*/ 4787 w 9726"/>
                  <a:gd name="connsiteY31" fmla="*/ 4064 h 9965"/>
                  <a:gd name="connsiteX32" fmla="*/ 4995 w 9726"/>
                  <a:gd name="connsiteY32" fmla="*/ 4311 h 9965"/>
                  <a:gd name="connsiteX33" fmla="*/ 5194 w 9726"/>
                  <a:gd name="connsiteY33" fmla="*/ 4558 h 9965"/>
                  <a:gd name="connsiteX34" fmla="*/ 5393 w 9726"/>
                  <a:gd name="connsiteY34" fmla="*/ 5053 h 9965"/>
                  <a:gd name="connsiteX35" fmla="*/ 5535 w 9726"/>
                  <a:gd name="connsiteY35" fmla="*/ 5053 h 9965"/>
                  <a:gd name="connsiteX36" fmla="*/ 5733 w 9726"/>
                  <a:gd name="connsiteY36" fmla="*/ 5300 h 9965"/>
                  <a:gd name="connsiteX37" fmla="*/ 5941 w 9726"/>
                  <a:gd name="connsiteY37" fmla="*/ 5830 h 9965"/>
                  <a:gd name="connsiteX38" fmla="*/ 6140 w 9726"/>
                  <a:gd name="connsiteY38" fmla="*/ 6078 h 9965"/>
                  <a:gd name="connsiteX39" fmla="*/ 6339 w 9726"/>
                  <a:gd name="connsiteY39" fmla="*/ 6325 h 9965"/>
                  <a:gd name="connsiteX40" fmla="*/ 6481 w 9726"/>
                  <a:gd name="connsiteY40" fmla="*/ 6572 h 9965"/>
                  <a:gd name="connsiteX41" fmla="*/ 6679 w 9726"/>
                  <a:gd name="connsiteY41" fmla="*/ 6820 h 9965"/>
                  <a:gd name="connsiteX42" fmla="*/ 6887 w 9726"/>
                  <a:gd name="connsiteY42" fmla="*/ 7102 h 9965"/>
                  <a:gd name="connsiteX43" fmla="*/ 7086 w 9726"/>
                  <a:gd name="connsiteY43" fmla="*/ 7350 h 9965"/>
                  <a:gd name="connsiteX44" fmla="*/ 7285 w 9726"/>
                  <a:gd name="connsiteY44" fmla="*/ 7597 h 9965"/>
                  <a:gd name="connsiteX45" fmla="*/ 7427 w 9726"/>
                  <a:gd name="connsiteY45" fmla="*/ 7597 h 9965"/>
                  <a:gd name="connsiteX46" fmla="*/ 7625 w 9726"/>
                  <a:gd name="connsiteY46" fmla="*/ 7845 h 9965"/>
                  <a:gd name="connsiteX47" fmla="*/ 7833 w 9726"/>
                  <a:gd name="connsiteY47" fmla="*/ 7845 h 9965"/>
                  <a:gd name="connsiteX48" fmla="*/ 8032 w 9726"/>
                  <a:gd name="connsiteY48" fmla="*/ 8092 h 9965"/>
                  <a:gd name="connsiteX49" fmla="*/ 8231 w 9726"/>
                  <a:gd name="connsiteY49" fmla="*/ 8092 h 9965"/>
                  <a:gd name="connsiteX50" fmla="*/ 8373 w 9726"/>
                  <a:gd name="connsiteY50" fmla="*/ 8092 h 9965"/>
                  <a:gd name="connsiteX51" fmla="*/ 8571 w 9726"/>
                  <a:gd name="connsiteY51" fmla="*/ 8339 h 9965"/>
                  <a:gd name="connsiteX52" fmla="*/ 8780 w 9726"/>
                  <a:gd name="connsiteY52" fmla="*/ 8587 h 9965"/>
                  <a:gd name="connsiteX53" fmla="*/ 8978 w 9726"/>
                  <a:gd name="connsiteY53" fmla="*/ 8587 h 9965"/>
                  <a:gd name="connsiteX54" fmla="*/ 9177 w 9726"/>
                  <a:gd name="connsiteY54" fmla="*/ 8869 h 9965"/>
                  <a:gd name="connsiteX55" fmla="*/ 9319 w 9726"/>
                  <a:gd name="connsiteY55" fmla="*/ 8869 h 9965"/>
                  <a:gd name="connsiteX56" fmla="*/ 9518 w 9726"/>
                  <a:gd name="connsiteY56" fmla="*/ 9117 h 9965"/>
                  <a:gd name="connsiteX57" fmla="*/ 9726 w 9726"/>
                  <a:gd name="connsiteY57" fmla="*/ 9364 h 9965"/>
                  <a:gd name="connsiteX58" fmla="*/ 9666 w 9726"/>
                  <a:gd name="connsiteY58" fmla="*/ 9613 h 9965"/>
                  <a:gd name="connsiteX0" fmla="*/ 0 w 10000"/>
                  <a:gd name="connsiteY0" fmla="*/ 10000 h 10068"/>
                  <a:gd name="connsiteX1" fmla="*/ 0 w 10000"/>
                  <a:gd name="connsiteY1" fmla="*/ 8298 h 10068"/>
                  <a:gd name="connsiteX2" fmla="*/ 194 w 10000"/>
                  <a:gd name="connsiteY2" fmla="*/ 8120 h 10068"/>
                  <a:gd name="connsiteX3" fmla="*/ 272 w 10000"/>
                  <a:gd name="connsiteY3" fmla="*/ 7376 h 10068"/>
                  <a:gd name="connsiteX4" fmla="*/ 340 w 10000"/>
                  <a:gd name="connsiteY4" fmla="*/ 6844 h 10068"/>
                  <a:gd name="connsiteX5" fmla="*/ 477 w 10000"/>
                  <a:gd name="connsiteY5" fmla="*/ 6099 h 10068"/>
                  <a:gd name="connsiteX6" fmla="*/ 545 w 10000"/>
                  <a:gd name="connsiteY6" fmla="*/ 5319 h 10068"/>
                  <a:gd name="connsiteX7" fmla="*/ 613 w 10000"/>
                  <a:gd name="connsiteY7" fmla="*/ 4574 h 10068"/>
                  <a:gd name="connsiteX8" fmla="*/ 681 w 10000"/>
                  <a:gd name="connsiteY8" fmla="*/ 3829 h 10068"/>
                  <a:gd name="connsiteX9" fmla="*/ 759 w 10000"/>
                  <a:gd name="connsiteY9" fmla="*/ 3298 h 10068"/>
                  <a:gd name="connsiteX10" fmla="*/ 963 w 10000"/>
                  <a:gd name="connsiteY10" fmla="*/ 2553 h 10068"/>
                  <a:gd name="connsiteX11" fmla="*/ 1167 w 10000"/>
                  <a:gd name="connsiteY11" fmla="*/ 1773 h 10068"/>
                  <a:gd name="connsiteX12" fmla="*/ 1313 w 10000"/>
                  <a:gd name="connsiteY12" fmla="*/ 1276 h 10068"/>
                  <a:gd name="connsiteX13" fmla="*/ 1518 w 10000"/>
                  <a:gd name="connsiteY13" fmla="*/ 532 h 10068"/>
                  <a:gd name="connsiteX14" fmla="*/ 1731 w 10000"/>
                  <a:gd name="connsiteY14" fmla="*/ 284 h 10068"/>
                  <a:gd name="connsiteX15" fmla="*/ 1936 w 10000"/>
                  <a:gd name="connsiteY15" fmla="*/ 0 h 10068"/>
                  <a:gd name="connsiteX16" fmla="*/ 2140 w 10000"/>
                  <a:gd name="connsiteY16" fmla="*/ 0 h 10068"/>
                  <a:gd name="connsiteX17" fmla="*/ 2286 w 10000"/>
                  <a:gd name="connsiteY17" fmla="*/ 0 h 10068"/>
                  <a:gd name="connsiteX18" fmla="*/ 2490 w 10000"/>
                  <a:gd name="connsiteY18" fmla="*/ 0 h 10068"/>
                  <a:gd name="connsiteX19" fmla="*/ 2704 w 10000"/>
                  <a:gd name="connsiteY19" fmla="*/ 284 h 10068"/>
                  <a:gd name="connsiteX20" fmla="*/ 2909 w 10000"/>
                  <a:gd name="connsiteY20" fmla="*/ 284 h 10068"/>
                  <a:gd name="connsiteX21" fmla="*/ 3112 w 10000"/>
                  <a:gd name="connsiteY21" fmla="*/ 284 h 10068"/>
                  <a:gd name="connsiteX22" fmla="*/ 3258 w 10000"/>
                  <a:gd name="connsiteY22" fmla="*/ 284 h 10068"/>
                  <a:gd name="connsiteX23" fmla="*/ 3463 w 10000"/>
                  <a:gd name="connsiteY23" fmla="*/ 532 h 10068"/>
                  <a:gd name="connsiteX24" fmla="*/ 3677 w 10000"/>
                  <a:gd name="connsiteY24" fmla="*/ 1029 h 10068"/>
                  <a:gd name="connsiteX25" fmla="*/ 3881 w 10000"/>
                  <a:gd name="connsiteY25" fmla="*/ 1773 h 10068"/>
                  <a:gd name="connsiteX26" fmla="*/ 3949 w 10000"/>
                  <a:gd name="connsiteY26" fmla="*/ 2305 h 10068"/>
                  <a:gd name="connsiteX27" fmla="*/ 4231 w 10000"/>
                  <a:gd name="connsiteY27" fmla="*/ 2802 h 10068"/>
                  <a:gd name="connsiteX28" fmla="*/ 4436 w 10000"/>
                  <a:gd name="connsiteY28" fmla="*/ 3298 h 10068"/>
                  <a:gd name="connsiteX29" fmla="*/ 4572 w 10000"/>
                  <a:gd name="connsiteY29" fmla="*/ 3829 h 10068"/>
                  <a:gd name="connsiteX30" fmla="*/ 4717 w 10000"/>
                  <a:gd name="connsiteY30" fmla="*/ 4078 h 10068"/>
                  <a:gd name="connsiteX31" fmla="*/ 4922 w 10000"/>
                  <a:gd name="connsiteY31" fmla="*/ 4078 h 10068"/>
                  <a:gd name="connsiteX32" fmla="*/ 5136 w 10000"/>
                  <a:gd name="connsiteY32" fmla="*/ 4326 h 10068"/>
                  <a:gd name="connsiteX33" fmla="*/ 5340 w 10000"/>
                  <a:gd name="connsiteY33" fmla="*/ 4574 h 10068"/>
                  <a:gd name="connsiteX34" fmla="*/ 5545 w 10000"/>
                  <a:gd name="connsiteY34" fmla="*/ 5071 h 10068"/>
                  <a:gd name="connsiteX35" fmla="*/ 5691 w 10000"/>
                  <a:gd name="connsiteY35" fmla="*/ 5071 h 10068"/>
                  <a:gd name="connsiteX36" fmla="*/ 5895 w 10000"/>
                  <a:gd name="connsiteY36" fmla="*/ 5319 h 10068"/>
                  <a:gd name="connsiteX37" fmla="*/ 6108 w 10000"/>
                  <a:gd name="connsiteY37" fmla="*/ 5850 h 10068"/>
                  <a:gd name="connsiteX38" fmla="*/ 6313 w 10000"/>
                  <a:gd name="connsiteY38" fmla="*/ 6099 h 10068"/>
                  <a:gd name="connsiteX39" fmla="*/ 6518 w 10000"/>
                  <a:gd name="connsiteY39" fmla="*/ 6347 h 10068"/>
                  <a:gd name="connsiteX40" fmla="*/ 6664 w 10000"/>
                  <a:gd name="connsiteY40" fmla="*/ 6595 h 10068"/>
                  <a:gd name="connsiteX41" fmla="*/ 6867 w 10000"/>
                  <a:gd name="connsiteY41" fmla="*/ 6844 h 10068"/>
                  <a:gd name="connsiteX42" fmla="*/ 7081 w 10000"/>
                  <a:gd name="connsiteY42" fmla="*/ 7127 h 10068"/>
                  <a:gd name="connsiteX43" fmla="*/ 7286 w 10000"/>
                  <a:gd name="connsiteY43" fmla="*/ 7376 h 10068"/>
                  <a:gd name="connsiteX44" fmla="*/ 7490 w 10000"/>
                  <a:gd name="connsiteY44" fmla="*/ 7624 h 10068"/>
                  <a:gd name="connsiteX45" fmla="*/ 7636 w 10000"/>
                  <a:gd name="connsiteY45" fmla="*/ 7624 h 10068"/>
                  <a:gd name="connsiteX46" fmla="*/ 7840 w 10000"/>
                  <a:gd name="connsiteY46" fmla="*/ 7873 h 10068"/>
                  <a:gd name="connsiteX47" fmla="*/ 8054 w 10000"/>
                  <a:gd name="connsiteY47" fmla="*/ 7873 h 10068"/>
                  <a:gd name="connsiteX48" fmla="*/ 8258 w 10000"/>
                  <a:gd name="connsiteY48" fmla="*/ 8120 h 10068"/>
                  <a:gd name="connsiteX49" fmla="*/ 8463 w 10000"/>
                  <a:gd name="connsiteY49" fmla="*/ 8120 h 10068"/>
                  <a:gd name="connsiteX50" fmla="*/ 8609 w 10000"/>
                  <a:gd name="connsiteY50" fmla="*/ 8120 h 10068"/>
                  <a:gd name="connsiteX51" fmla="*/ 8812 w 10000"/>
                  <a:gd name="connsiteY51" fmla="*/ 8368 h 10068"/>
                  <a:gd name="connsiteX52" fmla="*/ 9027 w 10000"/>
                  <a:gd name="connsiteY52" fmla="*/ 8617 h 10068"/>
                  <a:gd name="connsiteX53" fmla="*/ 9231 w 10000"/>
                  <a:gd name="connsiteY53" fmla="*/ 8617 h 10068"/>
                  <a:gd name="connsiteX54" fmla="*/ 9436 w 10000"/>
                  <a:gd name="connsiteY54" fmla="*/ 8900 h 10068"/>
                  <a:gd name="connsiteX55" fmla="*/ 9582 w 10000"/>
                  <a:gd name="connsiteY55" fmla="*/ 8900 h 10068"/>
                  <a:gd name="connsiteX56" fmla="*/ 9786 w 10000"/>
                  <a:gd name="connsiteY56" fmla="*/ 9149 h 10068"/>
                  <a:gd name="connsiteX57" fmla="*/ 10000 w 10000"/>
                  <a:gd name="connsiteY57" fmla="*/ 9397 h 10068"/>
                  <a:gd name="connsiteX58" fmla="*/ 9938 w 10000"/>
                  <a:gd name="connsiteY58" fmla="*/ 10068 h 1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  <a:alpha val="40000"/>
                </a:scheme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6"/>
              <p:cNvSpPr>
                <a:spLocks/>
              </p:cNvSpPr>
              <p:nvPr/>
            </p:nvSpPr>
            <p:spPr bwMode="auto">
              <a:xfrm>
                <a:off x="7277749" y="4467292"/>
                <a:ext cx="1216011" cy="292097"/>
              </a:xfrm>
              <a:custGeom>
                <a:avLst/>
                <a:gdLst>
                  <a:gd name="T0" fmla="*/ 0 w 1057"/>
                  <a:gd name="T1" fmla="*/ 282 h 283"/>
                  <a:gd name="T2" fmla="*/ 0 w 1057"/>
                  <a:gd name="T3" fmla="*/ 234 h 283"/>
                  <a:gd name="T4" fmla="*/ 20 w 1057"/>
                  <a:gd name="T5" fmla="*/ 229 h 283"/>
                  <a:gd name="T6" fmla="*/ 28 w 1057"/>
                  <a:gd name="T7" fmla="*/ 208 h 283"/>
                  <a:gd name="T8" fmla="*/ 35 w 1057"/>
                  <a:gd name="T9" fmla="*/ 193 h 283"/>
                  <a:gd name="T10" fmla="*/ 49 w 1057"/>
                  <a:gd name="T11" fmla="*/ 172 h 283"/>
                  <a:gd name="T12" fmla="*/ 56 w 1057"/>
                  <a:gd name="T13" fmla="*/ 150 h 283"/>
                  <a:gd name="T14" fmla="*/ 63 w 1057"/>
                  <a:gd name="T15" fmla="*/ 129 h 283"/>
                  <a:gd name="T16" fmla="*/ 70 w 1057"/>
                  <a:gd name="T17" fmla="*/ 108 h 283"/>
                  <a:gd name="T18" fmla="*/ 78 w 1057"/>
                  <a:gd name="T19" fmla="*/ 93 h 283"/>
                  <a:gd name="T20" fmla="*/ 99 w 1057"/>
                  <a:gd name="T21" fmla="*/ 72 h 283"/>
                  <a:gd name="T22" fmla="*/ 120 w 1057"/>
                  <a:gd name="T23" fmla="*/ 50 h 283"/>
                  <a:gd name="T24" fmla="*/ 135 w 1057"/>
                  <a:gd name="T25" fmla="*/ 36 h 283"/>
                  <a:gd name="T26" fmla="*/ 156 w 1057"/>
                  <a:gd name="T27" fmla="*/ 15 h 283"/>
                  <a:gd name="T28" fmla="*/ 178 w 1057"/>
                  <a:gd name="T29" fmla="*/ 8 h 283"/>
                  <a:gd name="T30" fmla="*/ 199 w 1057"/>
                  <a:gd name="T31" fmla="*/ 0 h 283"/>
                  <a:gd name="T32" fmla="*/ 220 w 1057"/>
                  <a:gd name="T33" fmla="*/ 0 h 283"/>
                  <a:gd name="T34" fmla="*/ 235 w 1057"/>
                  <a:gd name="T35" fmla="*/ 0 h 283"/>
                  <a:gd name="T36" fmla="*/ 256 w 1057"/>
                  <a:gd name="T37" fmla="*/ 0 h 283"/>
                  <a:gd name="T38" fmla="*/ 278 w 1057"/>
                  <a:gd name="T39" fmla="*/ 8 h 283"/>
                  <a:gd name="T40" fmla="*/ 299 w 1057"/>
                  <a:gd name="T41" fmla="*/ 8 h 283"/>
                  <a:gd name="T42" fmla="*/ 320 w 1057"/>
                  <a:gd name="T43" fmla="*/ 8 h 283"/>
                  <a:gd name="T44" fmla="*/ 335 w 1057"/>
                  <a:gd name="T45" fmla="*/ 8 h 283"/>
                  <a:gd name="T46" fmla="*/ 356 w 1057"/>
                  <a:gd name="T47" fmla="*/ 15 h 283"/>
                  <a:gd name="T48" fmla="*/ 378 w 1057"/>
                  <a:gd name="T49" fmla="*/ 29 h 283"/>
                  <a:gd name="T50" fmla="*/ 399 w 1057"/>
                  <a:gd name="T51" fmla="*/ 50 h 283"/>
                  <a:gd name="T52" fmla="*/ 406 w 1057"/>
                  <a:gd name="T53" fmla="*/ 65 h 283"/>
                  <a:gd name="T54" fmla="*/ 435 w 1057"/>
                  <a:gd name="T55" fmla="*/ 79 h 283"/>
                  <a:gd name="T56" fmla="*/ 456 w 1057"/>
                  <a:gd name="T57" fmla="*/ 93 h 283"/>
                  <a:gd name="T58" fmla="*/ 470 w 1057"/>
                  <a:gd name="T59" fmla="*/ 108 h 283"/>
                  <a:gd name="T60" fmla="*/ 485 w 1057"/>
                  <a:gd name="T61" fmla="*/ 115 h 283"/>
                  <a:gd name="T62" fmla="*/ 506 w 1057"/>
                  <a:gd name="T63" fmla="*/ 115 h 283"/>
                  <a:gd name="T64" fmla="*/ 528 w 1057"/>
                  <a:gd name="T65" fmla="*/ 122 h 283"/>
                  <a:gd name="T66" fmla="*/ 549 w 1057"/>
                  <a:gd name="T67" fmla="*/ 129 h 283"/>
                  <a:gd name="T68" fmla="*/ 570 w 1057"/>
                  <a:gd name="T69" fmla="*/ 143 h 283"/>
                  <a:gd name="T70" fmla="*/ 585 w 1057"/>
                  <a:gd name="T71" fmla="*/ 143 h 283"/>
                  <a:gd name="T72" fmla="*/ 606 w 1057"/>
                  <a:gd name="T73" fmla="*/ 150 h 283"/>
                  <a:gd name="T74" fmla="*/ 628 w 1057"/>
                  <a:gd name="T75" fmla="*/ 165 h 283"/>
                  <a:gd name="T76" fmla="*/ 649 w 1057"/>
                  <a:gd name="T77" fmla="*/ 172 h 283"/>
                  <a:gd name="T78" fmla="*/ 670 w 1057"/>
                  <a:gd name="T79" fmla="*/ 179 h 283"/>
                  <a:gd name="T80" fmla="*/ 685 w 1057"/>
                  <a:gd name="T81" fmla="*/ 186 h 283"/>
                  <a:gd name="T82" fmla="*/ 706 w 1057"/>
                  <a:gd name="T83" fmla="*/ 193 h 283"/>
                  <a:gd name="T84" fmla="*/ 728 w 1057"/>
                  <a:gd name="T85" fmla="*/ 201 h 283"/>
                  <a:gd name="T86" fmla="*/ 749 w 1057"/>
                  <a:gd name="T87" fmla="*/ 208 h 283"/>
                  <a:gd name="T88" fmla="*/ 770 w 1057"/>
                  <a:gd name="T89" fmla="*/ 215 h 283"/>
                  <a:gd name="T90" fmla="*/ 785 w 1057"/>
                  <a:gd name="T91" fmla="*/ 215 h 283"/>
                  <a:gd name="T92" fmla="*/ 806 w 1057"/>
                  <a:gd name="T93" fmla="*/ 222 h 283"/>
                  <a:gd name="T94" fmla="*/ 828 w 1057"/>
                  <a:gd name="T95" fmla="*/ 222 h 283"/>
                  <a:gd name="T96" fmla="*/ 849 w 1057"/>
                  <a:gd name="T97" fmla="*/ 229 h 283"/>
                  <a:gd name="T98" fmla="*/ 870 w 1057"/>
                  <a:gd name="T99" fmla="*/ 229 h 283"/>
                  <a:gd name="T100" fmla="*/ 885 w 1057"/>
                  <a:gd name="T101" fmla="*/ 229 h 283"/>
                  <a:gd name="T102" fmla="*/ 906 w 1057"/>
                  <a:gd name="T103" fmla="*/ 236 h 283"/>
                  <a:gd name="T104" fmla="*/ 928 w 1057"/>
                  <a:gd name="T105" fmla="*/ 243 h 283"/>
                  <a:gd name="T106" fmla="*/ 949 w 1057"/>
                  <a:gd name="T107" fmla="*/ 243 h 283"/>
                  <a:gd name="T108" fmla="*/ 970 w 1057"/>
                  <a:gd name="T109" fmla="*/ 251 h 283"/>
                  <a:gd name="T110" fmla="*/ 985 w 1057"/>
                  <a:gd name="T111" fmla="*/ 251 h 283"/>
                  <a:gd name="T112" fmla="*/ 1006 w 1057"/>
                  <a:gd name="T113" fmla="*/ 258 h 283"/>
                  <a:gd name="T114" fmla="*/ 1028 w 1057"/>
                  <a:gd name="T115" fmla="*/ 265 h 283"/>
                  <a:gd name="T116" fmla="*/ 1056 w 1057"/>
                  <a:gd name="T117" fmla="*/ 234 h 283"/>
                  <a:gd name="connsiteX0" fmla="*/ 0 w 10235"/>
                  <a:gd name="connsiteY0" fmla="*/ 9965 h 10175"/>
                  <a:gd name="connsiteX1" fmla="*/ 0 w 10235"/>
                  <a:gd name="connsiteY1" fmla="*/ 8269 h 10175"/>
                  <a:gd name="connsiteX2" fmla="*/ 189 w 10235"/>
                  <a:gd name="connsiteY2" fmla="*/ 8092 h 10175"/>
                  <a:gd name="connsiteX3" fmla="*/ 265 w 10235"/>
                  <a:gd name="connsiteY3" fmla="*/ 7350 h 10175"/>
                  <a:gd name="connsiteX4" fmla="*/ 331 w 10235"/>
                  <a:gd name="connsiteY4" fmla="*/ 6820 h 10175"/>
                  <a:gd name="connsiteX5" fmla="*/ 464 w 10235"/>
                  <a:gd name="connsiteY5" fmla="*/ 6078 h 10175"/>
                  <a:gd name="connsiteX6" fmla="*/ 530 w 10235"/>
                  <a:gd name="connsiteY6" fmla="*/ 5300 h 10175"/>
                  <a:gd name="connsiteX7" fmla="*/ 596 w 10235"/>
                  <a:gd name="connsiteY7" fmla="*/ 4558 h 10175"/>
                  <a:gd name="connsiteX8" fmla="*/ 662 w 10235"/>
                  <a:gd name="connsiteY8" fmla="*/ 3816 h 10175"/>
                  <a:gd name="connsiteX9" fmla="*/ 738 w 10235"/>
                  <a:gd name="connsiteY9" fmla="*/ 3286 h 10175"/>
                  <a:gd name="connsiteX10" fmla="*/ 937 w 10235"/>
                  <a:gd name="connsiteY10" fmla="*/ 2544 h 10175"/>
                  <a:gd name="connsiteX11" fmla="*/ 1135 w 10235"/>
                  <a:gd name="connsiteY11" fmla="*/ 1767 h 10175"/>
                  <a:gd name="connsiteX12" fmla="*/ 1277 w 10235"/>
                  <a:gd name="connsiteY12" fmla="*/ 1272 h 10175"/>
                  <a:gd name="connsiteX13" fmla="*/ 1476 w 10235"/>
                  <a:gd name="connsiteY13" fmla="*/ 530 h 10175"/>
                  <a:gd name="connsiteX14" fmla="*/ 1684 w 10235"/>
                  <a:gd name="connsiteY14" fmla="*/ 283 h 10175"/>
                  <a:gd name="connsiteX15" fmla="*/ 1883 w 10235"/>
                  <a:gd name="connsiteY15" fmla="*/ 0 h 10175"/>
                  <a:gd name="connsiteX16" fmla="*/ 2081 w 10235"/>
                  <a:gd name="connsiteY16" fmla="*/ 0 h 10175"/>
                  <a:gd name="connsiteX17" fmla="*/ 2223 w 10235"/>
                  <a:gd name="connsiteY17" fmla="*/ 0 h 10175"/>
                  <a:gd name="connsiteX18" fmla="*/ 2422 w 10235"/>
                  <a:gd name="connsiteY18" fmla="*/ 0 h 10175"/>
                  <a:gd name="connsiteX19" fmla="*/ 2630 w 10235"/>
                  <a:gd name="connsiteY19" fmla="*/ 283 h 10175"/>
                  <a:gd name="connsiteX20" fmla="*/ 2829 w 10235"/>
                  <a:gd name="connsiteY20" fmla="*/ 283 h 10175"/>
                  <a:gd name="connsiteX21" fmla="*/ 3027 w 10235"/>
                  <a:gd name="connsiteY21" fmla="*/ 283 h 10175"/>
                  <a:gd name="connsiteX22" fmla="*/ 3169 w 10235"/>
                  <a:gd name="connsiteY22" fmla="*/ 283 h 10175"/>
                  <a:gd name="connsiteX23" fmla="*/ 3368 w 10235"/>
                  <a:gd name="connsiteY23" fmla="*/ 530 h 10175"/>
                  <a:gd name="connsiteX24" fmla="*/ 3576 w 10235"/>
                  <a:gd name="connsiteY24" fmla="*/ 1025 h 10175"/>
                  <a:gd name="connsiteX25" fmla="*/ 3775 w 10235"/>
                  <a:gd name="connsiteY25" fmla="*/ 1767 h 10175"/>
                  <a:gd name="connsiteX26" fmla="*/ 3841 w 10235"/>
                  <a:gd name="connsiteY26" fmla="*/ 2297 h 10175"/>
                  <a:gd name="connsiteX27" fmla="*/ 4115 w 10235"/>
                  <a:gd name="connsiteY27" fmla="*/ 2792 h 10175"/>
                  <a:gd name="connsiteX28" fmla="*/ 4314 w 10235"/>
                  <a:gd name="connsiteY28" fmla="*/ 3286 h 10175"/>
                  <a:gd name="connsiteX29" fmla="*/ 4447 w 10235"/>
                  <a:gd name="connsiteY29" fmla="*/ 3816 h 10175"/>
                  <a:gd name="connsiteX30" fmla="*/ 4588 w 10235"/>
                  <a:gd name="connsiteY30" fmla="*/ 4064 h 10175"/>
                  <a:gd name="connsiteX31" fmla="*/ 4787 w 10235"/>
                  <a:gd name="connsiteY31" fmla="*/ 4064 h 10175"/>
                  <a:gd name="connsiteX32" fmla="*/ 4995 w 10235"/>
                  <a:gd name="connsiteY32" fmla="*/ 4311 h 10175"/>
                  <a:gd name="connsiteX33" fmla="*/ 5194 w 10235"/>
                  <a:gd name="connsiteY33" fmla="*/ 4558 h 10175"/>
                  <a:gd name="connsiteX34" fmla="*/ 5393 w 10235"/>
                  <a:gd name="connsiteY34" fmla="*/ 5053 h 10175"/>
                  <a:gd name="connsiteX35" fmla="*/ 5535 w 10235"/>
                  <a:gd name="connsiteY35" fmla="*/ 5053 h 10175"/>
                  <a:gd name="connsiteX36" fmla="*/ 5733 w 10235"/>
                  <a:gd name="connsiteY36" fmla="*/ 5300 h 10175"/>
                  <a:gd name="connsiteX37" fmla="*/ 5941 w 10235"/>
                  <a:gd name="connsiteY37" fmla="*/ 5830 h 10175"/>
                  <a:gd name="connsiteX38" fmla="*/ 6140 w 10235"/>
                  <a:gd name="connsiteY38" fmla="*/ 6078 h 10175"/>
                  <a:gd name="connsiteX39" fmla="*/ 6339 w 10235"/>
                  <a:gd name="connsiteY39" fmla="*/ 6325 h 10175"/>
                  <a:gd name="connsiteX40" fmla="*/ 6481 w 10235"/>
                  <a:gd name="connsiteY40" fmla="*/ 6572 h 10175"/>
                  <a:gd name="connsiteX41" fmla="*/ 6679 w 10235"/>
                  <a:gd name="connsiteY41" fmla="*/ 6820 h 10175"/>
                  <a:gd name="connsiteX42" fmla="*/ 6887 w 10235"/>
                  <a:gd name="connsiteY42" fmla="*/ 7102 h 10175"/>
                  <a:gd name="connsiteX43" fmla="*/ 7086 w 10235"/>
                  <a:gd name="connsiteY43" fmla="*/ 7350 h 10175"/>
                  <a:gd name="connsiteX44" fmla="*/ 7285 w 10235"/>
                  <a:gd name="connsiteY44" fmla="*/ 7597 h 10175"/>
                  <a:gd name="connsiteX45" fmla="*/ 7427 w 10235"/>
                  <a:gd name="connsiteY45" fmla="*/ 7597 h 10175"/>
                  <a:gd name="connsiteX46" fmla="*/ 7625 w 10235"/>
                  <a:gd name="connsiteY46" fmla="*/ 7845 h 10175"/>
                  <a:gd name="connsiteX47" fmla="*/ 7833 w 10235"/>
                  <a:gd name="connsiteY47" fmla="*/ 7845 h 10175"/>
                  <a:gd name="connsiteX48" fmla="*/ 8032 w 10235"/>
                  <a:gd name="connsiteY48" fmla="*/ 8092 h 10175"/>
                  <a:gd name="connsiteX49" fmla="*/ 8231 w 10235"/>
                  <a:gd name="connsiteY49" fmla="*/ 8092 h 10175"/>
                  <a:gd name="connsiteX50" fmla="*/ 8373 w 10235"/>
                  <a:gd name="connsiteY50" fmla="*/ 8092 h 10175"/>
                  <a:gd name="connsiteX51" fmla="*/ 8571 w 10235"/>
                  <a:gd name="connsiteY51" fmla="*/ 8339 h 10175"/>
                  <a:gd name="connsiteX52" fmla="*/ 8780 w 10235"/>
                  <a:gd name="connsiteY52" fmla="*/ 8587 h 10175"/>
                  <a:gd name="connsiteX53" fmla="*/ 8978 w 10235"/>
                  <a:gd name="connsiteY53" fmla="*/ 8587 h 10175"/>
                  <a:gd name="connsiteX54" fmla="*/ 9177 w 10235"/>
                  <a:gd name="connsiteY54" fmla="*/ 8869 h 10175"/>
                  <a:gd name="connsiteX55" fmla="*/ 9319 w 10235"/>
                  <a:gd name="connsiteY55" fmla="*/ 8869 h 10175"/>
                  <a:gd name="connsiteX56" fmla="*/ 9518 w 10235"/>
                  <a:gd name="connsiteY56" fmla="*/ 9117 h 10175"/>
                  <a:gd name="connsiteX57" fmla="*/ 9726 w 10235"/>
                  <a:gd name="connsiteY57" fmla="*/ 9364 h 10175"/>
                  <a:gd name="connsiteX58" fmla="*/ 10235 w 10235"/>
                  <a:gd name="connsiteY58" fmla="*/ 10117 h 10175"/>
                  <a:gd name="connsiteX0" fmla="*/ 0 w 9726"/>
                  <a:gd name="connsiteY0" fmla="*/ 9965 h 9965"/>
                  <a:gd name="connsiteX1" fmla="*/ 0 w 9726"/>
                  <a:gd name="connsiteY1" fmla="*/ 8269 h 9965"/>
                  <a:gd name="connsiteX2" fmla="*/ 189 w 9726"/>
                  <a:gd name="connsiteY2" fmla="*/ 8092 h 9965"/>
                  <a:gd name="connsiteX3" fmla="*/ 265 w 9726"/>
                  <a:gd name="connsiteY3" fmla="*/ 7350 h 9965"/>
                  <a:gd name="connsiteX4" fmla="*/ 331 w 9726"/>
                  <a:gd name="connsiteY4" fmla="*/ 6820 h 9965"/>
                  <a:gd name="connsiteX5" fmla="*/ 464 w 9726"/>
                  <a:gd name="connsiteY5" fmla="*/ 6078 h 9965"/>
                  <a:gd name="connsiteX6" fmla="*/ 530 w 9726"/>
                  <a:gd name="connsiteY6" fmla="*/ 5300 h 9965"/>
                  <a:gd name="connsiteX7" fmla="*/ 596 w 9726"/>
                  <a:gd name="connsiteY7" fmla="*/ 4558 h 9965"/>
                  <a:gd name="connsiteX8" fmla="*/ 662 w 9726"/>
                  <a:gd name="connsiteY8" fmla="*/ 3816 h 9965"/>
                  <a:gd name="connsiteX9" fmla="*/ 738 w 9726"/>
                  <a:gd name="connsiteY9" fmla="*/ 3286 h 9965"/>
                  <a:gd name="connsiteX10" fmla="*/ 937 w 9726"/>
                  <a:gd name="connsiteY10" fmla="*/ 2544 h 9965"/>
                  <a:gd name="connsiteX11" fmla="*/ 1135 w 9726"/>
                  <a:gd name="connsiteY11" fmla="*/ 1767 h 9965"/>
                  <a:gd name="connsiteX12" fmla="*/ 1277 w 9726"/>
                  <a:gd name="connsiteY12" fmla="*/ 1272 h 9965"/>
                  <a:gd name="connsiteX13" fmla="*/ 1476 w 9726"/>
                  <a:gd name="connsiteY13" fmla="*/ 530 h 9965"/>
                  <a:gd name="connsiteX14" fmla="*/ 1684 w 9726"/>
                  <a:gd name="connsiteY14" fmla="*/ 283 h 9965"/>
                  <a:gd name="connsiteX15" fmla="*/ 1883 w 9726"/>
                  <a:gd name="connsiteY15" fmla="*/ 0 h 9965"/>
                  <a:gd name="connsiteX16" fmla="*/ 2081 w 9726"/>
                  <a:gd name="connsiteY16" fmla="*/ 0 h 9965"/>
                  <a:gd name="connsiteX17" fmla="*/ 2223 w 9726"/>
                  <a:gd name="connsiteY17" fmla="*/ 0 h 9965"/>
                  <a:gd name="connsiteX18" fmla="*/ 2422 w 9726"/>
                  <a:gd name="connsiteY18" fmla="*/ 0 h 9965"/>
                  <a:gd name="connsiteX19" fmla="*/ 2630 w 9726"/>
                  <a:gd name="connsiteY19" fmla="*/ 283 h 9965"/>
                  <a:gd name="connsiteX20" fmla="*/ 2829 w 9726"/>
                  <a:gd name="connsiteY20" fmla="*/ 283 h 9965"/>
                  <a:gd name="connsiteX21" fmla="*/ 3027 w 9726"/>
                  <a:gd name="connsiteY21" fmla="*/ 283 h 9965"/>
                  <a:gd name="connsiteX22" fmla="*/ 3169 w 9726"/>
                  <a:gd name="connsiteY22" fmla="*/ 283 h 9965"/>
                  <a:gd name="connsiteX23" fmla="*/ 3368 w 9726"/>
                  <a:gd name="connsiteY23" fmla="*/ 530 h 9965"/>
                  <a:gd name="connsiteX24" fmla="*/ 3576 w 9726"/>
                  <a:gd name="connsiteY24" fmla="*/ 1025 h 9965"/>
                  <a:gd name="connsiteX25" fmla="*/ 3775 w 9726"/>
                  <a:gd name="connsiteY25" fmla="*/ 1767 h 9965"/>
                  <a:gd name="connsiteX26" fmla="*/ 3841 w 9726"/>
                  <a:gd name="connsiteY26" fmla="*/ 2297 h 9965"/>
                  <a:gd name="connsiteX27" fmla="*/ 4115 w 9726"/>
                  <a:gd name="connsiteY27" fmla="*/ 2792 h 9965"/>
                  <a:gd name="connsiteX28" fmla="*/ 4314 w 9726"/>
                  <a:gd name="connsiteY28" fmla="*/ 3286 h 9965"/>
                  <a:gd name="connsiteX29" fmla="*/ 4447 w 9726"/>
                  <a:gd name="connsiteY29" fmla="*/ 3816 h 9965"/>
                  <a:gd name="connsiteX30" fmla="*/ 4588 w 9726"/>
                  <a:gd name="connsiteY30" fmla="*/ 4064 h 9965"/>
                  <a:gd name="connsiteX31" fmla="*/ 4787 w 9726"/>
                  <a:gd name="connsiteY31" fmla="*/ 4064 h 9965"/>
                  <a:gd name="connsiteX32" fmla="*/ 4995 w 9726"/>
                  <a:gd name="connsiteY32" fmla="*/ 4311 h 9965"/>
                  <a:gd name="connsiteX33" fmla="*/ 5194 w 9726"/>
                  <a:gd name="connsiteY33" fmla="*/ 4558 h 9965"/>
                  <a:gd name="connsiteX34" fmla="*/ 5393 w 9726"/>
                  <a:gd name="connsiteY34" fmla="*/ 5053 h 9965"/>
                  <a:gd name="connsiteX35" fmla="*/ 5535 w 9726"/>
                  <a:gd name="connsiteY35" fmla="*/ 5053 h 9965"/>
                  <a:gd name="connsiteX36" fmla="*/ 5733 w 9726"/>
                  <a:gd name="connsiteY36" fmla="*/ 5300 h 9965"/>
                  <a:gd name="connsiteX37" fmla="*/ 5941 w 9726"/>
                  <a:gd name="connsiteY37" fmla="*/ 5830 h 9965"/>
                  <a:gd name="connsiteX38" fmla="*/ 6140 w 9726"/>
                  <a:gd name="connsiteY38" fmla="*/ 6078 h 9965"/>
                  <a:gd name="connsiteX39" fmla="*/ 6339 w 9726"/>
                  <a:gd name="connsiteY39" fmla="*/ 6325 h 9965"/>
                  <a:gd name="connsiteX40" fmla="*/ 6481 w 9726"/>
                  <a:gd name="connsiteY40" fmla="*/ 6572 h 9965"/>
                  <a:gd name="connsiteX41" fmla="*/ 6679 w 9726"/>
                  <a:gd name="connsiteY41" fmla="*/ 6820 h 9965"/>
                  <a:gd name="connsiteX42" fmla="*/ 6887 w 9726"/>
                  <a:gd name="connsiteY42" fmla="*/ 7102 h 9965"/>
                  <a:gd name="connsiteX43" fmla="*/ 7086 w 9726"/>
                  <a:gd name="connsiteY43" fmla="*/ 7350 h 9965"/>
                  <a:gd name="connsiteX44" fmla="*/ 7285 w 9726"/>
                  <a:gd name="connsiteY44" fmla="*/ 7597 h 9965"/>
                  <a:gd name="connsiteX45" fmla="*/ 7427 w 9726"/>
                  <a:gd name="connsiteY45" fmla="*/ 7597 h 9965"/>
                  <a:gd name="connsiteX46" fmla="*/ 7625 w 9726"/>
                  <a:gd name="connsiteY46" fmla="*/ 7845 h 9965"/>
                  <a:gd name="connsiteX47" fmla="*/ 7833 w 9726"/>
                  <a:gd name="connsiteY47" fmla="*/ 7845 h 9965"/>
                  <a:gd name="connsiteX48" fmla="*/ 8032 w 9726"/>
                  <a:gd name="connsiteY48" fmla="*/ 8092 h 9965"/>
                  <a:gd name="connsiteX49" fmla="*/ 8231 w 9726"/>
                  <a:gd name="connsiteY49" fmla="*/ 8092 h 9965"/>
                  <a:gd name="connsiteX50" fmla="*/ 8373 w 9726"/>
                  <a:gd name="connsiteY50" fmla="*/ 8092 h 9965"/>
                  <a:gd name="connsiteX51" fmla="*/ 8571 w 9726"/>
                  <a:gd name="connsiteY51" fmla="*/ 8339 h 9965"/>
                  <a:gd name="connsiteX52" fmla="*/ 8780 w 9726"/>
                  <a:gd name="connsiteY52" fmla="*/ 8587 h 9965"/>
                  <a:gd name="connsiteX53" fmla="*/ 8978 w 9726"/>
                  <a:gd name="connsiteY53" fmla="*/ 8587 h 9965"/>
                  <a:gd name="connsiteX54" fmla="*/ 9177 w 9726"/>
                  <a:gd name="connsiteY54" fmla="*/ 8869 h 9965"/>
                  <a:gd name="connsiteX55" fmla="*/ 9319 w 9726"/>
                  <a:gd name="connsiteY55" fmla="*/ 8869 h 9965"/>
                  <a:gd name="connsiteX56" fmla="*/ 9518 w 9726"/>
                  <a:gd name="connsiteY56" fmla="*/ 9117 h 9965"/>
                  <a:gd name="connsiteX57" fmla="*/ 9726 w 9726"/>
                  <a:gd name="connsiteY57" fmla="*/ 9364 h 9965"/>
                  <a:gd name="connsiteX58" fmla="*/ 9666 w 9726"/>
                  <a:gd name="connsiteY58" fmla="*/ 9613 h 9965"/>
                  <a:gd name="connsiteX0" fmla="*/ 0 w 10000"/>
                  <a:gd name="connsiteY0" fmla="*/ 10000 h 10068"/>
                  <a:gd name="connsiteX1" fmla="*/ 0 w 10000"/>
                  <a:gd name="connsiteY1" fmla="*/ 8298 h 10068"/>
                  <a:gd name="connsiteX2" fmla="*/ 194 w 10000"/>
                  <a:gd name="connsiteY2" fmla="*/ 8120 h 10068"/>
                  <a:gd name="connsiteX3" fmla="*/ 272 w 10000"/>
                  <a:gd name="connsiteY3" fmla="*/ 7376 h 10068"/>
                  <a:gd name="connsiteX4" fmla="*/ 340 w 10000"/>
                  <a:gd name="connsiteY4" fmla="*/ 6844 h 10068"/>
                  <a:gd name="connsiteX5" fmla="*/ 477 w 10000"/>
                  <a:gd name="connsiteY5" fmla="*/ 6099 h 10068"/>
                  <a:gd name="connsiteX6" fmla="*/ 545 w 10000"/>
                  <a:gd name="connsiteY6" fmla="*/ 5319 h 10068"/>
                  <a:gd name="connsiteX7" fmla="*/ 613 w 10000"/>
                  <a:gd name="connsiteY7" fmla="*/ 4574 h 10068"/>
                  <a:gd name="connsiteX8" fmla="*/ 681 w 10000"/>
                  <a:gd name="connsiteY8" fmla="*/ 3829 h 10068"/>
                  <a:gd name="connsiteX9" fmla="*/ 759 w 10000"/>
                  <a:gd name="connsiteY9" fmla="*/ 3298 h 10068"/>
                  <a:gd name="connsiteX10" fmla="*/ 963 w 10000"/>
                  <a:gd name="connsiteY10" fmla="*/ 2553 h 10068"/>
                  <a:gd name="connsiteX11" fmla="*/ 1167 w 10000"/>
                  <a:gd name="connsiteY11" fmla="*/ 1773 h 10068"/>
                  <a:gd name="connsiteX12" fmla="*/ 1313 w 10000"/>
                  <a:gd name="connsiteY12" fmla="*/ 1276 h 10068"/>
                  <a:gd name="connsiteX13" fmla="*/ 1518 w 10000"/>
                  <a:gd name="connsiteY13" fmla="*/ 532 h 10068"/>
                  <a:gd name="connsiteX14" fmla="*/ 1731 w 10000"/>
                  <a:gd name="connsiteY14" fmla="*/ 284 h 10068"/>
                  <a:gd name="connsiteX15" fmla="*/ 1936 w 10000"/>
                  <a:gd name="connsiteY15" fmla="*/ 0 h 10068"/>
                  <a:gd name="connsiteX16" fmla="*/ 2140 w 10000"/>
                  <a:gd name="connsiteY16" fmla="*/ 0 h 10068"/>
                  <a:gd name="connsiteX17" fmla="*/ 2286 w 10000"/>
                  <a:gd name="connsiteY17" fmla="*/ 0 h 10068"/>
                  <a:gd name="connsiteX18" fmla="*/ 2490 w 10000"/>
                  <a:gd name="connsiteY18" fmla="*/ 0 h 10068"/>
                  <a:gd name="connsiteX19" fmla="*/ 2704 w 10000"/>
                  <a:gd name="connsiteY19" fmla="*/ 284 h 10068"/>
                  <a:gd name="connsiteX20" fmla="*/ 2909 w 10000"/>
                  <a:gd name="connsiteY20" fmla="*/ 284 h 10068"/>
                  <a:gd name="connsiteX21" fmla="*/ 3112 w 10000"/>
                  <a:gd name="connsiteY21" fmla="*/ 284 h 10068"/>
                  <a:gd name="connsiteX22" fmla="*/ 3258 w 10000"/>
                  <a:gd name="connsiteY22" fmla="*/ 284 h 10068"/>
                  <a:gd name="connsiteX23" fmla="*/ 3463 w 10000"/>
                  <a:gd name="connsiteY23" fmla="*/ 532 h 10068"/>
                  <a:gd name="connsiteX24" fmla="*/ 3677 w 10000"/>
                  <a:gd name="connsiteY24" fmla="*/ 1029 h 10068"/>
                  <a:gd name="connsiteX25" fmla="*/ 3881 w 10000"/>
                  <a:gd name="connsiteY25" fmla="*/ 1773 h 10068"/>
                  <a:gd name="connsiteX26" fmla="*/ 3949 w 10000"/>
                  <a:gd name="connsiteY26" fmla="*/ 2305 h 10068"/>
                  <a:gd name="connsiteX27" fmla="*/ 4231 w 10000"/>
                  <a:gd name="connsiteY27" fmla="*/ 2802 h 10068"/>
                  <a:gd name="connsiteX28" fmla="*/ 4436 w 10000"/>
                  <a:gd name="connsiteY28" fmla="*/ 3298 h 10068"/>
                  <a:gd name="connsiteX29" fmla="*/ 4572 w 10000"/>
                  <a:gd name="connsiteY29" fmla="*/ 3829 h 10068"/>
                  <a:gd name="connsiteX30" fmla="*/ 4717 w 10000"/>
                  <a:gd name="connsiteY30" fmla="*/ 4078 h 10068"/>
                  <a:gd name="connsiteX31" fmla="*/ 4922 w 10000"/>
                  <a:gd name="connsiteY31" fmla="*/ 4078 h 10068"/>
                  <a:gd name="connsiteX32" fmla="*/ 5136 w 10000"/>
                  <a:gd name="connsiteY32" fmla="*/ 4326 h 10068"/>
                  <a:gd name="connsiteX33" fmla="*/ 5340 w 10000"/>
                  <a:gd name="connsiteY33" fmla="*/ 4574 h 10068"/>
                  <a:gd name="connsiteX34" fmla="*/ 5545 w 10000"/>
                  <a:gd name="connsiteY34" fmla="*/ 5071 h 10068"/>
                  <a:gd name="connsiteX35" fmla="*/ 5691 w 10000"/>
                  <a:gd name="connsiteY35" fmla="*/ 5071 h 10068"/>
                  <a:gd name="connsiteX36" fmla="*/ 5895 w 10000"/>
                  <a:gd name="connsiteY36" fmla="*/ 5319 h 10068"/>
                  <a:gd name="connsiteX37" fmla="*/ 6108 w 10000"/>
                  <a:gd name="connsiteY37" fmla="*/ 5850 h 10068"/>
                  <a:gd name="connsiteX38" fmla="*/ 6313 w 10000"/>
                  <a:gd name="connsiteY38" fmla="*/ 6099 h 10068"/>
                  <a:gd name="connsiteX39" fmla="*/ 6518 w 10000"/>
                  <a:gd name="connsiteY39" fmla="*/ 6347 h 10068"/>
                  <a:gd name="connsiteX40" fmla="*/ 6664 w 10000"/>
                  <a:gd name="connsiteY40" fmla="*/ 6595 h 10068"/>
                  <a:gd name="connsiteX41" fmla="*/ 6867 w 10000"/>
                  <a:gd name="connsiteY41" fmla="*/ 6844 h 10068"/>
                  <a:gd name="connsiteX42" fmla="*/ 7081 w 10000"/>
                  <a:gd name="connsiteY42" fmla="*/ 7127 h 10068"/>
                  <a:gd name="connsiteX43" fmla="*/ 7286 w 10000"/>
                  <a:gd name="connsiteY43" fmla="*/ 7376 h 10068"/>
                  <a:gd name="connsiteX44" fmla="*/ 7490 w 10000"/>
                  <a:gd name="connsiteY44" fmla="*/ 7624 h 10068"/>
                  <a:gd name="connsiteX45" fmla="*/ 7636 w 10000"/>
                  <a:gd name="connsiteY45" fmla="*/ 7624 h 10068"/>
                  <a:gd name="connsiteX46" fmla="*/ 7840 w 10000"/>
                  <a:gd name="connsiteY46" fmla="*/ 7873 h 10068"/>
                  <a:gd name="connsiteX47" fmla="*/ 8054 w 10000"/>
                  <a:gd name="connsiteY47" fmla="*/ 7873 h 10068"/>
                  <a:gd name="connsiteX48" fmla="*/ 8258 w 10000"/>
                  <a:gd name="connsiteY48" fmla="*/ 8120 h 10068"/>
                  <a:gd name="connsiteX49" fmla="*/ 8463 w 10000"/>
                  <a:gd name="connsiteY49" fmla="*/ 8120 h 10068"/>
                  <a:gd name="connsiteX50" fmla="*/ 8609 w 10000"/>
                  <a:gd name="connsiteY50" fmla="*/ 8120 h 10068"/>
                  <a:gd name="connsiteX51" fmla="*/ 8812 w 10000"/>
                  <a:gd name="connsiteY51" fmla="*/ 8368 h 10068"/>
                  <a:gd name="connsiteX52" fmla="*/ 9027 w 10000"/>
                  <a:gd name="connsiteY52" fmla="*/ 8617 h 10068"/>
                  <a:gd name="connsiteX53" fmla="*/ 9231 w 10000"/>
                  <a:gd name="connsiteY53" fmla="*/ 8617 h 10068"/>
                  <a:gd name="connsiteX54" fmla="*/ 9436 w 10000"/>
                  <a:gd name="connsiteY54" fmla="*/ 8900 h 10068"/>
                  <a:gd name="connsiteX55" fmla="*/ 9582 w 10000"/>
                  <a:gd name="connsiteY55" fmla="*/ 8900 h 10068"/>
                  <a:gd name="connsiteX56" fmla="*/ 9786 w 10000"/>
                  <a:gd name="connsiteY56" fmla="*/ 9149 h 10068"/>
                  <a:gd name="connsiteX57" fmla="*/ 10000 w 10000"/>
                  <a:gd name="connsiteY57" fmla="*/ 9397 h 10068"/>
                  <a:gd name="connsiteX58" fmla="*/ 9938 w 10000"/>
                  <a:gd name="connsiteY58" fmla="*/ 10068 h 1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  <a:alpha val="40000"/>
                </a:scheme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0937" name="Freeform 6"/>
              <p:cNvSpPr>
                <a:spLocks/>
              </p:cNvSpPr>
              <p:nvPr/>
            </p:nvSpPr>
            <p:spPr bwMode="auto">
              <a:xfrm>
                <a:off x="1893413" y="6240627"/>
                <a:ext cx="522214" cy="195096"/>
              </a:xfrm>
              <a:custGeom>
                <a:avLst/>
                <a:gdLst>
                  <a:gd name="T0" fmla="*/ 0 w 10000"/>
                  <a:gd name="T1" fmla="*/ 1410002586 h 10068"/>
                  <a:gd name="T2" fmla="*/ 0 w 10000"/>
                  <a:gd name="T3" fmla="*/ 1170020341 h 10068"/>
                  <a:gd name="T4" fmla="*/ 1442772474 w 10000"/>
                  <a:gd name="T5" fmla="*/ 1144924151 h 10068"/>
                  <a:gd name="T6" fmla="*/ 2022815773 w 10000"/>
                  <a:gd name="T7" fmla="*/ 1040020617 h 10068"/>
                  <a:gd name="T8" fmla="*/ 2147483647 w 10000"/>
                  <a:gd name="T9" fmla="*/ 965008414 h 10068"/>
                  <a:gd name="T10" fmla="*/ 2147483647 w 10000"/>
                  <a:gd name="T11" fmla="*/ 859959198 h 10068"/>
                  <a:gd name="T12" fmla="*/ 2147483647 w 10000"/>
                  <a:gd name="T13" fmla="*/ 749983788 h 10068"/>
                  <a:gd name="T14" fmla="*/ 2147483647 w 10000"/>
                  <a:gd name="T15" fmla="*/ 644934959 h 10068"/>
                  <a:gd name="T16" fmla="*/ 2147483647 w 10000"/>
                  <a:gd name="T17" fmla="*/ 539892874 h 10068"/>
                  <a:gd name="T18" fmla="*/ 2147483647 w 10000"/>
                  <a:gd name="T19" fmla="*/ 465018854 h 10068"/>
                  <a:gd name="T20" fmla="*/ 2147483647 w 10000"/>
                  <a:gd name="T21" fmla="*/ 359977137 h 10068"/>
                  <a:gd name="T22" fmla="*/ 2147483647 w 10000"/>
                  <a:gd name="T23" fmla="*/ 249994596 h 10068"/>
                  <a:gd name="T24" fmla="*/ 2147483647 w 10000"/>
                  <a:gd name="T25" fmla="*/ 179915717 h 10068"/>
                  <a:gd name="T26" fmla="*/ 2147483647 w 10000"/>
                  <a:gd name="T27" fmla="*/ 75012203 h 10068"/>
                  <a:gd name="T28" fmla="*/ 2147483647 w 10000"/>
                  <a:gd name="T29" fmla="*/ 40041846 h 10068"/>
                  <a:gd name="T30" fmla="*/ 2147483647 w 10000"/>
                  <a:gd name="T31" fmla="*/ 0 h 10068"/>
                  <a:gd name="T32" fmla="*/ 2147483647 w 10000"/>
                  <a:gd name="T33" fmla="*/ 0 h 10068"/>
                  <a:gd name="T34" fmla="*/ 2147483647 w 10000"/>
                  <a:gd name="T35" fmla="*/ 0 h 10068"/>
                  <a:gd name="T36" fmla="*/ 2147483647 w 10000"/>
                  <a:gd name="T37" fmla="*/ 0 h 10068"/>
                  <a:gd name="T38" fmla="*/ 2147483647 w 10000"/>
                  <a:gd name="T39" fmla="*/ 40041846 h 10068"/>
                  <a:gd name="T40" fmla="*/ 2147483647 w 10000"/>
                  <a:gd name="T41" fmla="*/ 40041846 h 10068"/>
                  <a:gd name="T42" fmla="*/ 2147483647 w 10000"/>
                  <a:gd name="T43" fmla="*/ 40041846 h 10068"/>
                  <a:gd name="T44" fmla="*/ 2147483647 w 10000"/>
                  <a:gd name="T45" fmla="*/ 40041846 h 10068"/>
                  <a:gd name="T46" fmla="*/ 2147483647 w 10000"/>
                  <a:gd name="T47" fmla="*/ 75012203 h 10068"/>
                  <a:gd name="T48" fmla="*/ 2147483647 w 10000"/>
                  <a:gd name="T49" fmla="*/ 145091081 h 10068"/>
                  <a:gd name="T50" fmla="*/ 2147483647 w 10000"/>
                  <a:gd name="T51" fmla="*/ 249994596 h 10068"/>
                  <a:gd name="T52" fmla="*/ 2147483647 w 10000"/>
                  <a:gd name="T53" fmla="*/ 325006799 h 10068"/>
                  <a:gd name="T54" fmla="*/ 2147483647 w 10000"/>
                  <a:gd name="T55" fmla="*/ 395085677 h 10068"/>
                  <a:gd name="T56" fmla="*/ 2147483647 w 10000"/>
                  <a:gd name="T57" fmla="*/ 465018854 h 10068"/>
                  <a:gd name="T58" fmla="*/ 2147483647 w 10000"/>
                  <a:gd name="T59" fmla="*/ 539892874 h 10068"/>
                  <a:gd name="T60" fmla="*/ 2147483647 w 10000"/>
                  <a:gd name="T61" fmla="*/ 575001395 h 10068"/>
                  <a:gd name="T62" fmla="*/ 2147483647 w 10000"/>
                  <a:gd name="T63" fmla="*/ 575001395 h 10068"/>
                  <a:gd name="T64" fmla="*/ 2147483647 w 10000"/>
                  <a:gd name="T65" fmla="*/ 609964602 h 10068"/>
                  <a:gd name="T66" fmla="*/ 2147483647 w 10000"/>
                  <a:gd name="T67" fmla="*/ 644934959 h 10068"/>
                  <a:gd name="T68" fmla="*/ 2147483647 w 10000"/>
                  <a:gd name="T69" fmla="*/ 715013818 h 10068"/>
                  <a:gd name="T70" fmla="*/ 2147483647 w 10000"/>
                  <a:gd name="T71" fmla="*/ 715013818 h 10068"/>
                  <a:gd name="T72" fmla="*/ 2147483647 w 10000"/>
                  <a:gd name="T73" fmla="*/ 749983788 h 10068"/>
                  <a:gd name="T74" fmla="*/ 2147483647 w 10000"/>
                  <a:gd name="T75" fmla="*/ 824850676 h 10068"/>
                  <a:gd name="T76" fmla="*/ 2147483647 w 10000"/>
                  <a:gd name="T77" fmla="*/ 859959198 h 10068"/>
                  <a:gd name="T78" fmla="*/ 2147483647 w 10000"/>
                  <a:gd name="T79" fmla="*/ 894929555 h 10068"/>
                  <a:gd name="T80" fmla="*/ 2147483647 w 10000"/>
                  <a:gd name="T81" fmla="*/ 929899893 h 10068"/>
                  <a:gd name="T82" fmla="*/ 2147483647 w 10000"/>
                  <a:gd name="T83" fmla="*/ 965008414 h 10068"/>
                  <a:gd name="T84" fmla="*/ 2147483647 w 10000"/>
                  <a:gd name="T85" fmla="*/ 1004912096 h 10068"/>
                  <a:gd name="T86" fmla="*/ 2147483647 w 10000"/>
                  <a:gd name="T87" fmla="*/ 1040020617 h 10068"/>
                  <a:gd name="T88" fmla="*/ 2147483647 w 10000"/>
                  <a:gd name="T89" fmla="*/ 1074990974 h 10068"/>
                  <a:gd name="T90" fmla="*/ 2147483647 w 10000"/>
                  <a:gd name="T91" fmla="*/ 1074990974 h 10068"/>
                  <a:gd name="T92" fmla="*/ 2147483647 w 10000"/>
                  <a:gd name="T93" fmla="*/ 1110099495 h 10068"/>
                  <a:gd name="T94" fmla="*/ 2147483647 w 10000"/>
                  <a:gd name="T95" fmla="*/ 1110099495 h 10068"/>
                  <a:gd name="T96" fmla="*/ 2147483647 w 10000"/>
                  <a:gd name="T97" fmla="*/ 1144924151 h 10068"/>
                  <a:gd name="T98" fmla="*/ 2147483647 w 10000"/>
                  <a:gd name="T99" fmla="*/ 1144924151 h 10068"/>
                  <a:gd name="T100" fmla="*/ 2147483647 w 10000"/>
                  <a:gd name="T101" fmla="*/ 1144924151 h 10068"/>
                  <a:gd name="T102" fmla="*/ 2147483647 w 10000"/>
                  <a:gd name="T103" fmla="*/ 1179894489 h 10068"/>
                  <a:gd name="T104" fmla="*/ 2147483647 w 10000"/>
                  <a:gd name="T105" fmla="*/ 1215003029 h 10068"/>
                  <a:gd name="T106" fmla="*/ 2147483647 w 10000"/>
                  <a:gd name="T107" fmla="*/ 1215003029 h 10068"/>
                  <a:gd name="T108" fmla="*/ 2147483647 w 10000"/>
                  <a:gd name="T109" fmla="*/ 1254906692 h 10068"/>
                  <a:gd name="T110" fmla="*/ 2147483647 w 10000"/>
                  <a:gd name="T111" fmla="*/ 1254906692 h 10068"/>
                  <a:gd name="T112" fmla="*/ 2147483647 w 10000"/>
                  <a:gd name="T113" fmla="*/ 1290015213 h 10068"/>
                  <a:gd name="T114" fmla="*/ 2147483647 w 10000"/>
                  <a:gd name="T115" fmla="*/ 1324978052 h 10068"/>
                  <a:gd name="T116" fmla="*/ 2147483647 w 10000"/>
                  <a:gd name="T117" fmla="*/ 1419592868 h 10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000" h="10068">
                    <a:moveTo>
                      <a:pt x="0" y="10000"/>
                    </a:moveTo>
                    <a:lnTo>
                      <a:pt x="0" y="8298"/>
                    </a:lnTo>
                    <a:lnTo>
                      <a:pt x="194" y="8120"/>
                    </a:lnTo>
                    <a:cubicBezTo>
                      <a:pt x="220" y="7873"/>
                      <a:pt x="247" y="7624"/>
                      <a:pt x="272" y="7376"/>
                    </a:cubicBezTo>
                    <a:cubicBezTo>
                      <a:pt x="295" y="7198"/>
                      <a:pt x="318" y="7022"/>
                      <a:pt x="340" y="6844"/>
                    </a:cubicBezTo>
                    <a:cubicBezTo>
                      <a:pt x="386" y="6596"/>
                      <a:pt x="432" y="6347"/>
                      <a:pt x="477" y="6099"/>
                    </a:cubicBezTo>
                    <a:cubicBezTo>
                      <a:pt x="500" y="5839"/>
                      <a:pt x="522" y="5579"/>
                      <a:pt x="545" y="5319"/>
                    </a:cubicBezTo>
                    <a:cubicBezTo>
                      <a:pt x="568" y="5071"/>
                      <a:pt x="590" y="4822"/>
                      <a:pt x="613" y="4574"/>
                    </a:cubicBezTo>
                    <a:cubicBezTo>
                      <a:pt x="635" y="4326"/>
                      <a:pt x="658" y="4077"/>
                      <a:pt x="681" y="3829"/>
                    </a:cubicBezTo>
                    <a:cubicBezTo>
                      <a:pt x="706" y="3652"/>
                      <a:pt x="733" y="3475"/>
                      <a:pt x="759" y="3298"/>
                    </a:cubicBezTo>
                    <a:cubicBezTo>
                      <a:pt x="827" y="3050"/>
                      <a:pt x="896" y="2801"/>
                      <a:pt x="963" y="2553"/>
                    </a:cubicBezTo>
                    <a:lnTo>
                      <a:pt x="1167" y="1773"/>
                    </a:lnTo>
                    <a:cubicBezTo>
                      <a:pt x="1215" y="1608"/>
                      <a:pt x="1265" y="1442"/>
                      <a:pt x="1313" y="1276"/>
                    </a:cubicBezTo>
                    <a:lnTo>
                      <a:pt x="1518" y="532"/>
                    </a:lnTo>
                    <a:lnTo>
                      <a:pt x="1731" y="284"/>
                    </a:lnTo>
                    <a:cubicBezTo>
                      <a:pt x="1799" y="189"/>
                      <a:pt x="1868" y="95"/>
                      <a:pt x="1936" y="0"/>
                    </a:cubicBezTo>
                    <a:lnTo>
                      <a:pt x="2140" y="0"/>
                    </a:lnTo>
                    <a:lnTo>
                      <a:pt x="2286" y="0"/>
                    </a:lnTo>
                    <a:lnTo>
                      <a:pt x="2490" y="0"/>
                    </a:lnTo>
                    <a:cubicBezTo>
                      <a:pt x="2561" y="95"/>
                      <a:pt x="2633" y="189"/>
                      <a:pt x="2704" y="284"/>
                    </a:cubicBezTo>
                    <a:lnTo>
                      <a:pt x="2909" y="284"/>
                    </a:lnTo>
                    <a:lnTo>
                      <a:pt x="3112" y="284"/>
                    </a:lnTo>
                    <a:lnTo>
                      <a:pt x="3258" y="284"/>
                    </a:lnTo>
                    <a:cubicBezTo>
                      <a:pt x="3326" y="367"/>
                      <a:pt x="3395" y="449"/>
                      <a:pt x="3463" y="532"/>
                    </a:cubicBezTo>
                    <a:lnTo>
                      <a:pt x="3677" y="1029"/>
                    </a:lnTo>
                    <a:cubicBezTo>
                      <a:pt x="3745" y="1276"/>
                      <a:pt x="3813" y="1525"/>
                      <a:pt x="3881" y="1773"/>
                    </a:cubicBezTo>
                    <a:cubicBezTo>
                      <a:pt x="3904" y="1951"/>
                      <a:pt x="3927" y="2127"/>
                      <a:pt x="3949" y="2305"/>
                    </a:cubicBezTo>
                    <a:lnTo>
                      <a:pt x="4231" y="2802"/>
                    </a:lnTo>
                    <a:cubicBezTo>
                      <a:pt x="4299" y="2967"/>
                      <a:pt x="4368" y="3132"/>
                      <a:pt x="4436" y="3298"/>
                    </a:cubicBezTo>
                    <a:cubicBezTo>
                      <a:pt x="4481" y="3475"/>
                      <a:pt x="4527" y="3652"/>
                      <a:pt x="4572" y="3829"/>
                    </a:cubicBezTo>
                    <a:cubicBezTo>
                      <a:pt x="4620" y="3912"/>
                      <a:pt x="4669" y="3995"/>
                      <a:pt x="4717" y="4078"/>
                    </a:cubicBezTo>
                    <a:lnTo>
                      <a:pt x="4922" y="4078"/>
                    </a:lnTo>
                    <a:cubicBezTo>
                      <a:pt x="4993" y="4161"/>
                      <a:pt x="5065" y="4243"/>
                      <a:pt x="5136" y="4326"/>
                    </a:cubicBezTo>
                    <a:lnTo>
                      <a:pt x="5340" y="4574"/>
                    </a:lnTo>
                    <a:cubicBezTo>
                      <a:pt x="5408" y="4740"/>
                      <a:pt x="5477" y="4905"/>
                      <a:pt x="5545" y="5071"/>
                    </a:cubicBezTo>
                    <a:lnTo>
                      <a:pt x="5691" y="5071"/>
                    </a:lnTo>
                    <a:lnTo>
                      <a:pt x="5895" y="5319"/>
                    </a:lnTo>
                    <a:cubicBezTo>
                      <a:pt x="5965" y="5496"/>
                      <a:pt x="6037" y="5673"/>
                      <a:pt x="6108" y="5850"/>
                    </a:cubicBezTo>
                    <a:cubicBezTo>
                      <a:pt x="6176" y="5934"/>
                      <a:pt x="6245" y="6016"/>
                      <a:pt x="6313" y="6099"/>
                    </a:cubicBezTo>
                    <a:cubicBezTo>
                      <a:pt x="6381" y="6182"/>
                      <a:pt x="6450" y="6264"/>
                      <a:pt x="6518" y="6347"/>
                    </a:cubicBezTo>
                    <a:lnTo>
                      <a:pt x="6664" y="6595"/>
                    </a:lnTo>
                    <a:lnTo>
                      <a:pt x="6867" y="6844"/>
                    </a:lnTo>
                    <a:lnTo>
                      <a:pt x="7081" y="7127"/>
                    </a:lnTo>
                    <a:lnTo>
                      <a:pt x="7286" y="7376"/>
                    </a:lnTo>
                    <a:lnTo>
                      <a:pt x="7490" y="7624"/>
                    </a:lnTo>
                    <a:lnTo>
                      <a:pt x="7636" y="7624"/>
                    </a:lnTo>
                    <a:lnTo>
                      <a:pt x="7840" y="7873"/>
                    </a:lnTo>
                    <a:lnTo>
                      <a:pt x="8054" y="7873"/>
                    </a:lnTo>
                    <a:lnTo>
                      <a:pt x="8258" y="8120"/>
                    </a:lnTo>
                    <a:lnTo>
                      <a:pt x="8463" y="8120"/>
                    </a:lnTo>
                    <a:lnTo>
                      <a:pt x="8609" y="8120"/>
                    </a:lnTo>
                    <a:lnTo>
                      <a:pt x="8812" y="8368"/>
                    </a:lnTo>
                    <a:lnTo>
                      <a:pt x="9027" y="8617"/>
                    </a:lnTo>
                    <a:lnTo>
                      <a:pt x="9231" y="8617"/>
                    </a:lnTo>
                    <a:lnTo>
                      <a:pt x="9436" y="8900"/>
                    </a:lnTo>
                    <a:lnTo>
                      <a:pt x="9582" y="8900"/>
                    </a:lnTo>
                    <a:cubicBezTo>
                      <a:pt x="9649" y="8983"/>
                      <a:pt x="9718" y="9066"/>
                      <a:pt x="9786" y="9149"/>
                    </a:cubicBezTo>
                    <a:cubicBezTo>
                      <a:pt x="9857" y="9232"/>
                      <a:pt x="9929" y="9314"/>
                      <a:pt x="10000" y="9397"/>
                    </a:cubicBezTo>
                    <a:cubicBezTo>
                      <a:pt x="9979" y="9621"/>
                      <a:pt x="9959" y="9844"/>
                      <a:pt x="9938" y="10068"/>
                    </a:cubicBezTo>
                  </a:path>
                </a:pathLst>
              </a:custGeom>
              <a:solidFill>
                <a:srgbClr val="008000">
                  <a:alpha val="39999"/>
                </a:srgbClr>
              </a:solidFill>
              <a:ln w="9525" cap="rnd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2434845" y="4735455"/>
              <a:ext cx="247237" cy="683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5" name="Group 114"/>
          <p:cNvGrpSpPr/>
          <p:nvPr/>
        </p:nvGrpSpPr>
        <p:grpSpPr>
          <a:xfrm rot="10800000" flipH="1">
            <a:off x="5858581" y="4275261"/>
            <a:ext cx="1562297" cy="644915"/>
            <a:chOff x="6177280" y="3985260"/>
            <a:chExt cx="2184400" cy="558800"/>
          </a:xfrm>
        </p:grpSpPr>
        <p:cxnSp>
          <p:nvCxnSpPr>
            <p:cNvPr id="117" name="Straight Connector 116"/>
            <p:cNvCxnSpPr/>
            <p:nvPr/>
          </p:nvCxnSpPr>
          <p:spPr bwMode="auto">
            <a:xfrm>
              <a:off x="6268720" y="3986953"/>
              <a:ext cx="0" cy="21336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6380480" y="3995420"/>
              <a:ext cx="0" cy="38608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6512560" y="3985260"/>
              <a:ext cx="0" cy="53848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Connector 120"/>
            <p:cNvCxnSpPr/>
            <p:nvPr/>
          </p:nvCxnSpPr>
          <p:spPr bwMode="auto">
            <a:xfrm flipH="1">
              <a:off x="6634480" y="3985260"/>
              <a:ext cx="10160" cy="55880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6766560" y="3995420"/>
              <a:ext cx="0" cy="54864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6888480" y="3985260"/>
              <a:ext cx="0" cy="55880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7020560" y="3995420"/>
              <a:ext cx="0" cy="52832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7152640" y="4005580"/>
              <a:ext cx="0" cy="47244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Connector 127"/>
            <p:cNvCxnSpPr/>
            <p:nvPr/>
          </p:nvCxnSpPr>
          <p:spPr bwMode="auto">
            <a:xfrm>
              <a:off x="7406640" y="3995420"/>
              <a:ext cx="0" cy="38608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7269480" y="3985260"/>
              <a:ext cx="0" cy="40640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7538720" y="3985260"/>
              <a:ext cx="0" cy="28956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7670800" y="3995420"/>
              <a:ext cx="0" cy="24384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7802880" y="4005580"/>
              <a:ext cx="0" cy="18288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8056880" y="3995420"/>
              <a:ext cx="0" cy="11176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7919720" y="3985260"/>
              <a:ext cx="0" cy="14478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8209280" y="3985260"/>
              <a:ext cx="0" cy="11176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6177280" y="3986954"/>
              <a:ext cx="0" cy="8255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8361680" y="3995420"/>
              <a:ext cx="0" cy="6223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312" y="6509991"/>
            <a:ext cx="1215887" cy="324236"/>
          </a:xfrm>
          <a:prstGeom prst="rect">
            <a:avLst/>
          </a:prstGeom>
        </p:spPr>
      </p:pic>
      <p:sp>
        <p:nvSpPr>
          <p:cNvPr id="140" name="Title 1"/>
          <p:cNvSpPr txBox="1">
            <a:spLocks/>
          </p:cNvSpPr>
          <p:nvPr/>
        </p:nvSpPr>
        <p:spPr bwMode="auto">
          <a:xfrm>
            <a:off x="190500" y="55563"/>
            <a:ext cx="86487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SzTx/>
              <a:buNone/>
            </a:pPr>
            <a:r>
              <a:rPr lang="en-GB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Our modelling approach and </a:t>
            </a:r>
            <a:br>
              <a:rPr lang="en-GB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Oasis full probabilistic engine</a:t>
            </a:r>
            <a:endParaRPr lang="en-GB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6000">
        <p:fade/>
      </p:transition>
    </mc:Choice>
    <mc:Fallback xmlns="">
      <p:transition spd="slow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TRISK">
  <a:themeElements>
    <a:clrScheme name="">
      <a:dk1>
        <a:srgbClr val="000000"/>
      </a:dk1>
      <a:lt1>
        <a:srgbClr val="FFFFFF"/>
      </a:lt1>
      <a:dk2>
        <a:srgbClr val="003366"/>
      </a:dk2>
      <a:lt2>
        <a:srgbClr val="B2B2B2"/>
      </a:lt2>
      <a:accent1>
        <a:srgbClr val="006666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B8B8"/>
      </a:accent5>
      <a:accent6>
        <a:srgbClr val="B90000"/>
      </a:accent6>
      <a:hlink>
        <a:srgbClr val="CCCCFF"/>
      </a:hlink>
      <a:folHlink>
        <a:srgbClr val="6699FF"/>
      </a:folHlink>
    </a:clrScheme>
    <a:fontScheme name="CATRISK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bg1"/>
          </a:buClr>
          <a:buSzPct val="100000"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bg1"/>
          </a:buClr>
          <a:buSzPct val="100000"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TRIS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RIS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RIS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RIS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RIS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RIS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RIS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73906</TotalTime>
  <Words>225</Words>
  <Application>Microsoft Office PowerPoint</Application>
  <PresentationFormat>On-screen Show (4:3)</PresentationFormat>
  <Paragraphs>57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Unicode MS</vt:lpstr>
      <vt:lpstr>Comic Sans MS</vt:lpstr>
      <vt:lpstr>Symbol</vt:lpstr>
      <vt:lpstr>Times New Roman</vt:lpstr>
      <vt:lpstr>Wingdings</vt:lpstr>
      <vt:lpstr>CATRISK</vt:lpstr>
      <vt:lpstr>Catrisk Solutions Ltd</vt:lpstr>
      <vt:lpstr>Our Missions </vt:lpstr>
      <vt:lpstr>Our Greatest Assets, Our Clients</vt:lpstr>
      <vt:lpstr>Oasis-compatible model components with interoperability functionalities </vt:lpstr>
      <vt:lpstr>PowerPoint Presentation</vt:lpstr>
    </vt:vector>
  </TitlesOfParts>
  <Company>EQE International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EQECAT Catastrophe Modelling</dc:title>
  <dc:creator>Ken Campbell</dc:creator>
  <cp:lastModifiedBy>Mohammad R Zolfaghari</cp:lastModifiedBy>
  <cp:revision>465</cp:revision>
  <dcterms:created xsi:type="dcterms:W3CDTF">2000-04-10T11:29:20Z</dcterms:created>
  <dcterms:modified xsi:type="dcterms:W3CDTF">2025-05-08T11:42:51Z</dcterms:modified>
</cp:coreProperties>
</file>