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6.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0" r:id="rId5"/>
    <p:sldMasterId id="2147483861" r:id="rId6"/>
    <p:sldMasterId id="2147483904" r:id="rId7"/>
  </p:sldMasterIdLst>
  <p:notesMasterIdLst>
    <p:notesMasterId r:id="rId36"/>
  </p:notesMasterIdLst>
  <p:sldIdLst>
    <p:sldId id="2147472281" r:id="rId8"/>
    <p:sldId id="2147483638" r:id="rId9"/>
    <p:sldId id="257" r:id="rId10"/>
    <p:sldId id="2147483647" r:id="rId11"/>
    <p:sldId id="258" r:id="rId12"/>
    <p:sldId id="2147472273" r:id="rId13"/>
    <p:sldId id="2147472295" r:id="rId14"/>
    <p:sldId id="2147472298" r:id="rId15"/>
    <p:sldId id="2147483646" r:id="rId16"/>
    <p:sldId id="4743" r:id="rId17"/>
    <p:sldId id="2147479554" r:id="rId18"/>
    <p:sldId id="259" r:id="rId19"/>
    <p:sldId id="262" r:id="rId20"/>
    <p:sldId id="2147483640" r:id="rId21"/>
    <p:sldId id="6121" r:id="rId22"/>
    <p:sldId id="6120" r:id="rId23"/>
    <p:sldId id="260" r:id="rId24"/>
    <p:sldId id="2147472288" r:id="rId25"/>
    <p:sldId id="296" r:id="rId26"/>
    <p:sldId id="2147477631" r:id="rId27"/>
    <p:sldId id="4744" r:id="rId28"/>
    <p:sldId id="263" r:id="rId29"/>
    <p:sldId id="610" r:id="rId30"/>
    <p:sldId id="271" r:id="rId31"/>
    <p:sldId id="265" r:id="rId32"/>
    <p:sldId id="256" r:id="rId33"/>
    <p:sldId id="264" r:id="rId34"/>
    <p:sldId id="2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9199A79-032B-FB33-0E9A-613C7632F4CE}" name="Muaz Nawaz" initials="MN" userId="S::muaz.nawaz@aon.com::6c898634-959d-4044-b8ad-0ae73d4fc54a" providerId="AD"/>
  <p188:author id="{BF3CCABC-0965-7302-2A30-191896F18652}" name="Martin Spacek" initials="MS" userId="S::martin.spacek@aon.com::5439f069-5b8d-4b9b-8807-2648ffb46cbb" providerId="AD"/>
  <p188:author id="{1B0E10C6-6586-9062-D35A-F6BD6AE1E6FF}" name="Tomas Mattern" initials="TM" userId="S::tomas.mattern1@aon.com::facf328d-a773-40e2-af29-a7c2594a222f" providerId="AD"/>
  <p188:author id="{E509D9EA-4E00-831C-69E9-AE8BB2513861}" name="Chris Ewing" initials="CE" userId="S::chris.ewing@aon.com::ed597524-b674-4dc7-a49a-acbfee066b2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2B3A"/>
    <a:srgbClr val="007585"/>
    <a:srgbClr val="FFFFFF"/>
    <a:srgbClr val="82939A"/>
    <a:srgbClr val="29B0C3"/>
    <a:srgbClr val="EB0017"/>
    <a:srgbClr val="FFA600"/>
    <a:srgbClr val="F25D00"/>
    <a:srgbClr val="D10058"/>
    <a:srgbClr val="0084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E08404-806D-4370-BDC8-8DC97822644E}" v="2412" dt="2026-04-27T14:57:39.187"/>
    <p1510:client id="{4563B38E-16AD-4D71-B8DD-A8B9887F11EA}" v="937" vWet="938" dt="2026-04-27T12:47:29.693"/>
    <p1510:client id="{735877B7-EB6E-DF0A-7865-721AE85EFC82}" v="2" dt="2026-04-27T09:15:54.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Mattern" userId="S::tomas.mattern1@aon.com::facf328d-a773-40e2-af29-a7c2594a222f" providerId="AD" clId="Web-{735877B7-EB6E-DF0A-7865-721AE85EFC82}"/>
    <pc:docChg chg="mod modSld">
      <pc:chgData name="Tomas Mattern" userId="S::tomas.mattern1@aon.com::facf328d-a773-40e2-af29-a7c2594a222f" providerId="AD" clId="Web-{735877B7-EB6E-DF0A-7865-721AE85EFC82}" dt="2026-04-27T09:15:54.131" v="1"/>
      <pc:docMkLst>
        <pc:docMk/>
      </pc:docMkLst>
      <pc:sldChg chg="modSp">
        <pc:chgData name="Tomas Mattern" userId="S::tomas.mattern1@aon.com::facf328d-a773-40e2-af29-a7c2594a222f" providerId="AD" clId="Web-{735877B7-EB6E-DF0A-7865-721AE85EFC82}" dt="2026-04-27T09:09:01.525" v="0" actId="1076"/>
        <pc:sldMkLst>
          <pc:docMk/>
          <pc:sldMk cId="1336876977" sldId="296"/>
        </pc:sldMkLst>
        <pc:graphicFrameChg chg="mod">
          <ac:chgData name="Tomas Mattern" userId="S::tomas.mattern1@aon.com::facf328d-a773-40e2-af29-a7c2594a222f" providerId="AD" clId="Web-{735877B7-EB6E-DF0A-7865-721AE85EFC82}" dt="2026-04-27T09:09:01.525" v="0" actId="1076"/>
          <ac:graphicFrameMkLst>
            <pc:docMk/>
            <pc:sldMk cId="1336876977" sldId="296"/>
            <ac:graphicFrameMk id="3" creationId="{3C696605-B551-B5C2-18A5-66DE2CEF82FA}"/>
          </ac:graphicFrameMkLst>
        </pc:graphicFrameChg>
      </pc:sldChg>
    </pc:docChg>
  </pc:docChgLst>
  <pc:docChgLst>
    <pc:chgData name="Muaz Nawaz" userId="6c898634-959d-4044-b8ad-0ae73d4fc54a" providerId="ADAL" clId="{0670A025-4D32-4E57-BAF5-FEE67D4D6970}"/>
    <pc:docChg chg="undo redo custSel addSld delSld modSld sldOrd delMainMaster">
      <pc:chgData name="Muaz Nawaz" userId="6c898634-959d-4044-b8ad-0ae73d4fc54a" providerId="ADAL" clId="{0670A025-4D32-4E57-BAF5-FEE67D4D6970}" dt="2026-04-27T10:38:36.357" v="1172" actId="108"/>
      <pc:docMkLst>
        <pc:docMk/>
      </pc:docMkLst>
      <pc:sldChg chg="addSp delSp modSp add mod delAnim modAnim">
        <pc:chgData name="Muaz Nawaz" userId="6c898634-959d-4044-b8ad-0ae73d4fc54a" providerId="ADAL" clId="{0670A025-4D32-4E57-BAF5-FEE67D4D6970}" dt="2026-04-24T10:47:45.854" v="198" actId="207"/>
        <pc:sldMkLst>
          <pc:docMk/>
          <pc:sldMk cId="2265611427" sldId="263"/>
        </pc:sldMkLst>
        <pc:spChg chg="mod">
          <ac:chgData name="Muaz Nawaz" userId="6c898634-959d-4044-b8ad-0ae73d4fc54a" providerId="ADAL" clId="{0670A025-4D32-4E57-BAF5-FEE67D4D6970}" dt="2026-04-24T10:45:25.940" v="195" actId="14100"/>
          <ac:spMkLst>
            <pc:docMk/>
            <pc:sldMk cId="2265611427" sldId="263"/>
            <ac:spMk id="2" creationId="{27AFE820-4D8E-0C19-66AE-6903118D87B3}"/>
          </ac:spMkLst>
        </pc:spChg>
        <pc:spChg chg="mod">
          <ac:chgData name="Muaz Nawaz" userId="6c898634-959d-4044-b8ad-0ae73d4fc54a" providerId="ADAL" clId="{0670A025-4D32-4E57-BAF5-FEE67D4D6970}" dt="2026-04-24T10:38:36.882" v="124" actId="1076"/>
          <ac:spMkLst>
            <pc:docMk/>
            <pc:sldMk cId="2265611427" sldId="263"/>
            <ac:spMk id="3" creationId="{930F39F8-A5DA-AF79-0FE2-30ED18CCF6D1}"/>
          </ac:spMkLst>
        </pc:spChg>
        <pc:spChg chg="mod">
          <ac:chgData name="Muaz Nawaz" userId="6c898634-959d-4044-b8ad-0ae73d4fc54a" providerId="ADAL" clId="{0670A025-4D32-4E57-BAF5-FEE67D4D6970}" dt="2026-04-24T10:37:35.599" v="112" actId="113"/>
          <ac:spMkLst>
            <pc:docMk/>
            <pc:sldMk cId="2265611427" sldId="263"/>
            <ac:spMk id="4" creationId="{F7CADB5C-7CF7-7D48-B7FE-C8BCC85C3DF4}"/>
          </ac:spMkLst>
        </pc:spChg>
        <pc:spChg chg="mod">
          <ac:chgData name="Muaz Nawaz" userId="6c898634-959d-4044-b8ad-0ae73d4fc54a" providerId="ADAL" clId="{0670A025-4D32-4E57-BAF5-FEE67D4D6970}" dt="2026-04-24T10:40:52.905" v="155" actId="207"/>
          <ac:spMkLst>
            <pc:docMk/>
            <pc:sldMk cId="2265611427" sldId="263"/>
            <ac:spMk id="6" creationId="{D51C9F07-3F08-401C-041F-9F7DE175D551}"/>
          </ac:spMkLst>
        </pc:spChg>
        <pc:spChg chg="mod">
          <ac:chgData name="Muaz Nawaz" userId="6c898634-959d-4044-b8ad-0ae73d4fc54a" providerId="ADAL" clId="{0670A025-4D32-4E57-BAF5-FEE67D4D6970}" dt="2026-04-24T10:42:57.459" v="170" actId="553"/>
          <ac:spMkLst>
            <pc:docMk/>
            <pc:sldMk cId="2265611427" sldId="263"/>
            <ac:spMk id="8" creationId="{A92046E4-B361-6CBC-5DDE-687CCC241503}"/>
          </ac:spMkLst>
        </pc:spChg>
        <pc:spChg chg="mod">
          <ac:chgData name="Muaz Nawaz" userId="6c898634-959d-4044-b8ad-0ae73d4fc54a" providerId="ADAL" clId="{0670A025-4D32-4E57-BAF5-FEE67D4D6970}" dt="2026-04-24T10:40:07.643" v="151" actId="1038"/>
          <ac:spMkLst>
            <pc:docMk/>
            <pc:sldMk cId="2265611427" sldId="263"/>
            <ac:spMk id="9" creationId="{87C22DC8-E963-0F6D-6DFF-3455DACC4F98}"/>
          </ac:spMkLst>
        </pc:spChg>
        <pc:spChg chg="mod">
          <ac:chgData name="Muaz Nawaz" userId="6c898634-959d-4044-b8ad-0ae73d4fc54a" providerId="ADAL" clId="{0670A025-4D32-4E57-BAF5-FEE67D4D6970}" dt="2026-04-24T10:37:56.187" v="116" actId="208"/>
          <ac:spMkLst>
            <pc:docMk/>
            <pc:sldMk cId="2265611427" sldId="263"/>
            <ac:spMk id="10" creationId="{68B8F2E1-F896-15B8-FCDC-E60DAFD5A414}"/>
          </ac:spMkLst>
        </pc:spChg>
        <pc:spChg chg="mod">
          <ac:chgData name="Muaz Nawaz" userId="6c898634-959d-4044-b8ad-0ae73d4fc54a" providerId="ADAL" clId="{0670A025-4D32-4E57-BAF5-FEE67D4D6970}" dt="2026-04-24T10:37:56.187" v="116" actId="208"/>
          <ac:spMkLst>
            <pc:docMk/>
            <pc:sldMk cId="2265611427" sldId="263"/>
            <ac:spMk id="11" creationId="{A5D2FD96-888A-2FAE-EC7D-2922391EB9A7}"/>
          </ac:spMkLst>
        </pc:spChg>
        <pc:spChg chg="mod">
          <ac:chgData name="Muaz Nawaz" userId="6c898634-959d-4044-b8ad-0ae73d4fc54a" providerId="ADAL" clId="{0670A025-4D32-4E57-BAF5-FEE67D4D6970}" dt="2026-04-24T10:38:12.370" v="120" actId="113"/>
          <ac:spMkLst>
            <pc:docMk/>
            <pc:sldMk cId="2265611427" sldId="263"/>
            <ac:spMk id="12" creationId="{96C499D5-EE3F-CCAA-3EDC-3DD3225E9087}"/>
          </ac:spMkLst>
        </pc:spChg>
        <pc:spChg chg="mod">
          <ac:chgData name="Muaz Nawaz" userId="6c898634-959d-4044-b8ad-0ae73d4fc54a" providerId="ADAL" clId="{0670A025-4D32-4E57-BAF5-FEE67D4D6970}" dt="2026-04-24T10:38:29.389" v="123" actId="114"/>
          <ac:spMkLst>
            <pc:docMk/>
            <pc:sldMk cId="2265611427" sldId="263"/>
            <ac:spMk id="14" creationId="{7F11E0C5-7F80-BD75-4D60-F4626F6B3F40}"/>
          </ac:spMkLst>
        </pc:spChg>
        <pc:spChg chg="mod">
          <ac:chgData name="Muaz Nawaz" userId="6c898634-959d-4044-b8ad-0ae73d4fc54a" providerId="ADAL" clId="{0670A025-4D32-4E57-BAF5-FEE67D4D6970}" dt="2026-04-24T10:45:05.459" v="190" actId="208"/>
          <ac:spMkLst>
            <pc:docMk/>
            <pc:sldMk cId="2265611427" sldId="263"/>
            <ac:spMk id="16" creationId="{29FB5BEA-4E8E-5C7F-88DF-09189DFA5D28}"/>
          </ac:spMkLst>
        </pc:spChg>
        <pc:spChg chg="mod">
          <ac:chgData name="Muaz Nawaz" userId="6c898634-959d-4044-b8ad-0ae73d4fc54a" providerId="ADAL" clId="{0670A025-4D32-4E57-BAF5-FEE67D4D6970}" dt="2026-04-24T10:45:05.459" v="190" actId="208"/>
          <ac:spMkLst>
            <pc:docMk/>
            <pc:sldMk cId="2265611427" sldId="263"/>
            <ac:spMk id="17" creationId="{BDB2BA7A-66DF-A2AE-6A4E-20AC60096BA2}"/>
          </ac:spMkLst>
        </pc:spChg>
        <pc:spChg chg="mod">
          <ac:chgData name="Muaz Nawaz" userId="6c898634-959d-4044-b8ad-0ae73d4fc54a" providerId="ADAL" clId="{0670A025-4D32-4E57-BAF5-FEE67D4D6970}" dt="2026-04-24T10:45:19.026" v="193" actId="207"/>
          <ac:spMkLst>
            <pc:docMk/>
            <pc:sldMk cId="2265611427" sldId="263"/>
            <ac:spMk id="18" creationId="{9E9A7148-4710-EFBA-BC71-423468980804}"/>
          </ac:spMkLst>
        </pc:spChg>
        <pc:spChg chg="mod">
          <ac:chgData name="Muaz Nawaz" userId="6c898634-959d-4044-b8ad-0ae73d4fc54a" providerId="ADAL" clId="{0670A025-4D32-4E57-BAF5-FEE67D4D6970}" dt="2026-04-24T10:42:47.337" v="169" actId="552"/>
          <ac:spMkLst>
            <pc:docMk/>
            <pc:sldMk cId="2265611427" sldId="263"/>
            <ac:spMk id="19" creationId="{05B96ADD-6F91-4845-C48A-8F2AEACE95A0}"/>
          </ac:spMkLst>
        </pc:spChg>
        <pc:spChg chg="add mod ord">
          <ac:chgData name="Muaz Nawaz" userId="6c898634-959d-4044-b8ad-0ae73d4fc54a" providerId="ADAL" clId="{0670A025-4D32-4E57-BAF5-FEE67D4D6970}" dt="2026-04-24T10:36:35.260" v="96" actId="12788"/>
          <ac:spMkLst>
            <pc:docMk/>
            <pc:sldMk cId="2265611427" sldId="263"/>
            <ac:spMk id="20" creationId="{8C71D0C5-CACA-9168-5AD6-237A8144C9F7}"/>
          </ac:spMkLst>
        </pc:spChg>
        <pc:spChg chg="mod">
          <ac:chgData name="Muaz Nawaz" userId="6c898634-959d-4044-b8ad-0ae73d4fc54a" providerId="ADAL" clId="{0670A025-4D32-4E57-BAF5-FEE67D4D6970}" dt="2026-04-24T10:42:57.459" v="170" actId="553"/>
          <ac:spMkLst>
            <pc:docMk/>
            <pc:sldMk cId="2265611427" sldId="263"/>
            <ac:spMk id="21" creationId="{2FA66B88-D654-1865-2DAE-73C8F8ED7A83}"/>
          </ac:spMkLst>
        </pc:spChg>
        <pc:spChg chg="mod">
          <ac:chgData name="Muaz Nawaz" userId="6c898634-959d-4044-b8ad-0ae73d4fc54a" providerId="ADAL" clId="{0670A025-4D32-4E57-BAF5-FEE67D4D6970}" dt="2026-04-24T10:41:52.861" v="159" actId="113"/>
          <ac:spMkLst>
            <pc:docMk/>
            <pc:sldMk cId="2265611427" sldId="263"/>
            <ac:spMk id="22" creationId="{2DC815ED-D9EA-36E2-9EDB-74AB6B5C2E1B}"/>
          </ac:spMkLst>
        </pc:spChg>
        <pc:spChg chg="add mod ord">
          <ac:chgData name="Muaz Nawaz" userId="6c898634-959d-4044-b8ad-0ae73d4fc54a" providerId="ADAL" clId="{0670A025-4D32-4E57-BAF5-FEE67D4D6970}" dt="2026-04-24T10:44:07.283" v="183" actId="1076"/>
          <ac:spMkLst>
            <pc:docMk/>
            <pc:sldMk cId="2265611427" sldId="263"/>
            <ac:spMk id="23" creationId="{7AB5FF0B-4E02-592B-EE08-2AD62437BC93}"/>
          </ac:spMkLst>
        </pc:spChg>
        <pc:spChg chg="add mod">
          <ac:chgData name="Muaz Nawaz" userId="6c898634-959d-4044-b8ad-0ae73d4fc54a" providerId="ADAL" clId="{0670A025-4D32-4E57-BAF5-FEE67D4D6970}" dt="2026-04-24T10:40:29.426" v="153" actId="207"/>
          <ac:spMkLst>
            <pc:docMk/>
            <pc:sldMk cId="2265611427" sldId="263"/>
            <ac:spMk id="26" creationId="{3F09AFFB-330F-5789-15B0-504E4265426F}"/>
          </ac:spMkLst>
        </pc:spChg>
        <pc:spChg chg="mod">
          <ac:chgData name="Muaz Nawaz" userId="6c898634-959d-4044-b8ad-0ae73d4fc54a" providerId="ADAL" clId="{0670A025-4D32-4E57-BAF5-FEE67D4D6970}" dt="2026-04-24T10:44:14.775" v="185" actId="2085"/>
          <ac:spMkLst>
            <pc:docMk/>
            <pc:sldMk cId="2265611427" sldId="263"/>
            <ac:spMk id="34" creationId="{34150BA7-879F-3463-AB18-04DD29E080C1}"/>
          </ac:spMkLst>
        </pc:spChg>
        <pc:spChg chg="mod">
          <ac:chgData name="Muaz Nawaz" userId="6c898634-959d-4044-b8ad-0ae73d4fc54a" providerId="ADAL" clId="{0670A025-4D32-4E57-BAF5-FEE67D4D6970}" dt="2026-04-24T10:42:47.337" v="169" actId="552"/>
          <ac:spMkLst>
            <pc:docMk/>
            <pc:sldMk cId="2265611427" sldId="263"/>
            <ac:spMk id="38" creationId="{342D405B-E033-90E9-BAD7-5186671EF2B7}"/>
          </ac:spMkLst>
        </pc:spChg>
        <pc:spChg chg="add mod">
          <ac:chgData name="Muaz Nawaz" userId="6c898634-959d-4044-b8ad-0ae73d4fc54a" providerId="ADAL" clId="{0670A025-4D32-4E57-BAF5-FEE67D4D6970}" dt="2026-04-24T10:47:45.854" v="198" actId="207"/>
          <ac:spMkLst>
            <pc:docMk/>
            <pc:sldMk cId="2265611427" sldId="263"/>
            <ac:spMk id="47" creationId="{ADF965A8-14C3-8615-9652-0F60E3A77C96}"/>
          </ac:spMkLst>
        </pc:spChg>
        <pc:spChg chg="mod">
          <ac:chgData name="Muaz Nawaz" userId="6c898634-959d-4044-b8ad-0ae73d4fc54a" providerId="ADAL" clId="{0670A025-4D32-4E57-BAF5-FEE67D4D6970}" dt="2026-04-24T10:30:36.771" v="11" actId="1076"/>
          <ac:spMkLst>
            <pc:docMk/>
            <pc:sldMk cId="2265611427" sldId="263"/>
            <ac:spMk id="49" creationId="{DB531FE3-3BFE-8177-6A6E-D59C14F7ECF4}"/>
          </ac:spMkLst>
        </pc:spChg>
        <pc:grpChg chg="mod">
          <ac:chgData name="Muaz Nawaz" userId="6c898634-959d-4044-b8ad-0ae73d4fc54a" providerId="ADAL" clId="{0670A025-4D32-4E57-BAF5-FEE67D4D6970}" dt="2026-04-24T10:39:22.754" v="141" actId="1037"/>
          <ac:grpSpMkLst>
            <pc:docMk/>
            <pc:sldMk cId="2265611427" sldId="263"/>
            <ac:grpSpMk id="13" creationId="{007F3FCD-38F8-13EB-67E8-32896F955264}"/>
          </ac:grpSpMkLst>
        </pc:grpChg>
        <pc:grpChg chg="mod">
          <ac:chgData name="Muaz Nawaz" userId="6c898634-959d-4044-b8ad-0ae73d4fc54a" providerId="ADAL" clId="{0670A025-4D32-4E57-BAF5-FEE67D4D6970}" dt="2026-04-24T10:44:57.440" v="189" actId="207"/>
          <ac:grpSpMkLst>
            <pc:docMk/>
            <pc:sldMk cId="2265611427" sldId="263"/>
            <ac:grpSpMk id="15" creationId="{07D5257F-B7F3-1371-F2D4-72FB346232DB}"/>
          </ac:grpSpMkLst>
        </pc:grpChg>
        <pc:cxnChg chg="mod">
          <ac:chgData name="Muaz Nawaz" userId="6c898634-959d-4044-b8ad-0ae73d4fc54a" providerId="ADAL" clId="{0670A025-4D32-4E57-BAF5-FEE67D4D6970}" dt="2026-04-24T10:43:31.383" v="172" actId="208"/>
          <ac:cxnSpMkLst>
            <pc:docMk/>
            <pc:sldMk cId="2265611427" sldId="263"/>
            <ac:cxnSpMk id="24" creationId="{D2EBBB3C-9648-C561-269D-8A421011490F}"/>
          </ac:cxnSpMkLst>
        </pc:cxnChg>
        <pc:cxnChg chg="mod">
          <ac:chgData name="Muaz Nawaz" userId="6c898634-959d-4044-b8ad-0ae73d4fc54a" providerId="ADAL" clId="{0670A025-4D32-4E57-BAF5-FEE67D4D6970}" dt="2026-04-24T10:43:31.383" v="172" actId="208"/>
          <ac:cxnSpMkLst>
            <pc:docMk/>
            <pc:sldMk cId="2265611427" sldId="263"/>
            <ac:cxnSpMk id="25" creationId="{620A2580-0E61-8B33-AA87-A0844D7BEEF3}"/>
          </ac:cxnSpMkLst>
        </pc:cxnChg>
        <pc:cxnChg chg="mod">
          <ac:chgData name="Muaz Nawaz" userId="6c898634-959d-4044-b8ad-0ae73d4fc54a" providerId="ADAL" clId="{0670A025-4D32-4E57-BAF5-FEE67D4D6970}" dt="2026-04-24T10:43:31.383" v="172" actId="208"/>
          <ac:cxnSpMkLst>
            <pc:docMk/>
            <pc:sldMk cId="2265611427" sldId="263"/>
            <ac:cxnSpMk id="29" creationId="{ABD97548-18A5-4167-3E02-48F5DC56C7F5}"/>
          </ac:cxnSpMkLst>
        </pc:cxnChg>
        <pc:cxnChg chg="mod">
          <ac:chgData name="Muaz Nawaz" userId="6c898634-959d-4044-b8ad-0ae73d4fc54a" providerId="ADAL" clId="{0670A025-4D32-4E57-BAF5-FEE67D4D6970}" dt="2026-04-24T10:43:31.383" v="172" actId="208"/>
          <ac:cxnSpMkLst>
            <pc:docMk/>
            <pc:sldMk cId="2265611427" sldId="263"/>
            <ac:cxnSpMk id="30" creationId="{7603E790-688C-EDA2-9677-9D6F8CE3D416}"/>
          </ac:cxnSpMkLst>
        </pc:cxnChg>
        <pc:cxnChg chg="add mod">
          <ac:chgData name="Muaz Nawaz" userId="6c898634-959d-4044-b8ad-0ae73d4fc54a" providerId="ADAL" clId="{0670A025-4D32-4E57-BAF5-FEE67D4D6970}" dt="2026-04-24T10:40:10.487" v="152" actId="14100"/>
          <ac:cxnSpMkLst>
            <pc:docMk/>
            <pc:sldMk cId="2265611427" sldId="263"/>
            <ac:cxnSpMk id="35" creationId="{14DDC468-1FD5-D676-56B0-01F951C8C653}"/>
          </ac:cxnSpMkLst>
        </pc:cxnChg>
        <pc:cxnChg chg="mod">
          <ac:chgData name="Muaz Nawaz" userId="6c898634-959d-4044-b8ad-0ae73d4fc54a" providerId="ADAL" clId="{0670A025-4D32-4E57-BAF5-FEE67D4D6970}" dt="2026-04-24T10:39:22.754" v="141" actId="1037"/>
          <ac:cxnSpMkLst>
            <pc:docMk/>
            <pc:sldMk cId="2265611427" sldId="263"/>
            <ac:cxnSpMk id="43" creationId="{67CD3D34-9861-F50F-8FC0-E55C68E2A247}"/>
          </ac:cxnSpMkLst>
        </pc:cxnChg>
        <pc:cxnChg chg="mod">
          <ac:chgData name="Muaz Nawaz" userId="6c898634-959d-4044-b8ad-0ae73d4fc54a" providerId="ADAL" clId="{0670A025-4D32-4E57-BAF5-FEE67D4D6970}" dt="2026-04-24T10:38:22.029" v="121" actId="17032"/>
          <ac:cxnSpMkLst>
            <pc:docMk/>
            <pc:sldMk cId="2265611427" sldId="263"/>
            <ac:cxnSpMk id="48" creationId="{F555CCD0-563E-381A-893B-587D88077DC4}"/>
          </ac:cxnSpMkLst>
        </pc:cxnChg>
        <pc:cxnChg chg="mod">
          <ac:chgData name="Muaz Nawaz" userId="6c898634-959d-4044-b8ad-0ae73d4fc54a" providerId="ADAL" clId="{0670A025-4D32-4E57-BAF5-FEE67D4D6970}" dt="2026-04-24T10:36:04.165" v="64" actId="12788"/>
          <ac:cxnSpMkLst>
            <pc:docMk/>
            <pc:sldMk cId="2265611427" sldId="263"/>
            <ac:cxnSpMk id="50" creationId="{6C96099C-1F6A-2506-630F-1689125A5B11}"/>
          </ac:cxnSpMkLst>
        </pc:cxnChg>
      </pc:sldChg>
      <pc:sldChg chg="addSp delSp modSp mod delAnim modShow">
        <pc:chgData name="Muaz Nawaz" userId="6c898634-959d-4044-b8ad-0ae73d4fc54a" providerId="ADAL" clId="{0670A025-4D32-4E57-BAF5-FEE67D4D6970}" dt="2026-04-24T10:55:45.734" v="240" actId="207"/>
        <pc:sldMkLst>
          <pc:docMk/>
          <pc:sldMk cId="1336876977" sldId="296"/>
        </pc:sldMkLst>
        <pc:graphicFrameChg chg="mod modGraphic">
          <ac:chgData name="Muaz Nawaz" userId="6c898634-959d-4044-b8ad-0ae73d4fc54a" providerId="ADAL" clId="{0670A025-4D32-4E57-BAF5-FEE67D4D6970}" dt="2026-04-24T10:55:45.734" v="240" actId="207"/>
          <ac:graphicFrameMkLst>
            <pc:docMk/>
            <pc:sldMk cId="1336876977" sldId="296"/>
            <ac:graphicFrameMk id="3" creationId="{3C696605-B551-B5C2-18A5-66DE2CEF82FA}"/>
          </ac:graphicFrameMkLst>
        </pc:graphicFrameChg>
      </pc:sldChg>
      <pc:sldChg chg="addSp delSp modSp add del mod">
        <pc:chgData name="Muaz Nawaz" userId="6c898634-959d-4044-b8ad-0ae73d4fc54a" providerId="ADAL" clId="{0670A025-4D32-4E57-BAF5-FEE67D4D6970}" dt="2026-04-27T10:14:30.786" v="264" actId="47"/>
        <pc:sldMkLst>
          <pc:docMk/>
          <pc:sldMk cId="8147857" sldId="778"/>
        </pc:sldMkLst>
        <pc:spChg chg="mod">
          <ac:chgData name="Muaz Nawaz" userId="6c898634-959d-4044-b8ad-0ae73d4fc54a" providerId="ADAL" clId="{0670A025-4D32-4E57-BAF5-FEE67D4D6970}" dt="2026-04-27T10:13:13.586" v="252" actId="164"/>
          <ac:spMkLst>
            <pc:docMk/>
            <pc:sldMk cId="8147857" sldId="778"/>
            <ac:spMk id="6" creationId="{00000000-0000-0000-0000-000000000000}"/>
          </ac:spMkLst>
        </pc:spChg>
        <pc:spChg chg="mod">
          <ac:chgData name="Muaz Nawaz" userId="6c898634-959d-4044-b8ad-0ae73d4fc54a" providerId="ADAL" clId="{0670A025-4D32-4E57-BAF5-FEE67D4D6970}" dt="2026-04-27T10:13:13.586" v="252" actId="164"/>
          <ac:spMkLst>
            <pc:docMk/>
            <pc:sldMk cId="8147857" sldId="778"/>
            <ac:spMk id="7" creationId="{00000000-0000-0000-0000-000000000000}"/>
          </ac:spMkLst>
        </pc:spChg>
        <pc:spChg chg="mod">
          <ac:chgData name="Muaz Nawaz" userId="6c898634-959d-4044-b8ad-0ae73d4fc54a" providerId="ADAL" clId="{0670A025-4D32-4E57-BAF5-FEE67D4D6970}" dt="2026-04-27T10:13:13.586" v="252" actId="164"/>
          <ac:spMkLst>
            <pc:docMk/>
            <pc:sldMk cId="8147857" sldId="778"/>
            <ac:spMk id="8" creationId="{00000000-0000-0000-0000-000000000000}"/>
          </ac:spMkLst>
        </pc:spChg>
        <pc:spChg chg="mod">
          <ac:chgData name="Muaz Nawaz" userId="6c898634-959d-4044-b8ad-0ae73d4fc54a" providerId="ADAL" clId="{0670A025-4D32-4E57-BAF5-FEE67D4D6970}" dt="2026-04-27T10:13:13.586" v="252" actId="164"/>
          <ac:spMkLst>
            <pc:docMk/>
            <pc:sldMk cId="8147857" sldId="778"/>
            <ac:spMk id="9" creationId="{00000000-0000-0000-0000-000000000000}"/>
          </ac:spMkLst>
        </pc:spChg>
        <pc:spChg chg="mod">
          <ac:chgData name="Muaz Nawaz" userId="6c898634-959d-4044-b8ad-0ae73d4fc54a" providerId="ADAL" clId="{0670A025-4D32-4E57-BAF5-FEE67D4D6970}" dt="2026-04-27T10:13:13.586" v="252" actId="164"/>
          <ac:spMkLst>
            <pc:docMk/>
            <pc:sldMk cId="8147857" sldId="778"/>
            <ac:spMk id="10" creationId="{00000000-0000-0000-0000-000000000000}"/>
          </ac:spMkLst>
        </pc:spChg>
        <pc:spChg chg="del">
          <ac:chgData name="Muaz Nawaz" userId="6c898634-959d-4044-b8ad-0ae73d4fc54a" providerId="ADAL" clId="{0670A025-4D32-4E57-BAF5-FEE67D4D6970}" dt="2026-04-27T10:12:50.852" v="244" actId="478"/>
          <ac:spMkLst>
            <pc:docMk/>
            <pc:sldMk cId="8147857" sldId="778"/>
            <ac:spMk id="11" creationId="{00000000-0000-0000-0000-000000000000}"/>
          </ac:spMkLst>
        </pc:spChg>
        <pc:spChg chg="del">
          <ac:chgData name="Muaz Nawaz" userId="6c898634-959d-4044-b8ad-0ae73d4fc54a" providerId="ADAL" clId="{0670A025-4D32-4E57-BAF5-FEE67D4D6970}" dt="2026-04-27T10:12:56.197" v="245" actId="478"/>
          <ac:spMkLst>
            <pc:docMk/>
            <pc:sldMk cId="8147857" sldId="778"/>
            <ac:spMk id="12" creationId="{00000000-0000-0000-0000-000000000000}"/>
          </ac:spMkLst>
        </pc:spChg>
        <pc:spChg chg="del">
          <ac:chgData name="Muaz Nawaz" userId="6c898634-959d-4044-b8ad-0ae73d4fc54a" providerId="ADAL" clId="{0670A025-4D32-4E57-BAF5-FEE67D4D6970}" dt="2026-04-27T10:12:48.188" v="243" actId="478"/>
          <ac:spMkLst>
            <pc:docMk/>
            <pc:sldMk cId="8147857" sldId="778"/>
            <ac:spMk id="13" creationId="{00000000-0000-0000-0000-000000000000}"/>
          </ac:spMkLst>
        </pc:spChg>
        <pc:spChg chg="del">
          <ac:chgData name="Muaz Nawaz" userId="6c898634-959d-4044-b8ad-0ae73d4fc54a" providerId="ADAL" clId="{0670A025-4D32-4E57-BAF5-FEE67D4D6970}" dt="2026-04-27T10:12:48.188" v="243" actId="478"/>
          <ac:spMkLst>
            <pc:docMk/>
            <pc:sldMk cId="8147857" sldId="778"/>
            <ac:spMk id="14" creationId="{00000000-0000-0000-0000-000000000000}"/>
          </ac:spMkLst>
        </pc:spChg>
        <pc:spChg chg="del">
          <ac:chgData name="Muaz Nawaz" userId="6c898634-959d-4044-b8ad-0ae73d4fc54a" providerId="ADAL" clId="{0670A025-4D32-4E57-BAF5-FEE67D4D6970}" dt="2026-04-27T10:12:48.188" v="243" actId="478"/>
          <ac:spMkLst>
            <pc:docMk/>
            <pc:sldMk cId="8147857" sldId="778"/>
            <ac:spMk id="15" creationId="{00000000-0000-0000-0000-000000000000}"/>
          </ac:spMkLst>
        </pc:spChg>
        <pc:spChg chg="del">
          <ac:chgData name="Muaz Nawaz" userId="6c898634-959d-4044-b8ad-0ae73d4fc54a" providerId="ADAL" clId="{0670A025-4D32-4E57-BAF5-FEE67D4D6970}" dt="2026-04-27T10:12:48.188" v="243" actId="478"/>
          <ac:spMkLst>
            <pc:docMk/>
            <pc:sldMk cId="8147857" sldId="778"/>
            <ac:spMk id="16" creationId="{00000000-0000-0000-0000-000000000000}"/>
          </ac:spMkLst>
        </pc:spChg>
        <pc:spChg chg="del">
          <ac:chgData name="Muaz Nawaz" userId="6c898634-959d-4044-b8ad-0ae73d4fc54a" providerId="ADAL" clId="{0670A025-4D32-4E57-BAF5-FEE67D4D6970}" dt="2026-04-27T10:12:57.666" v="246" actId="478"/>
          <ac:spMkLst>
            <pc:docMk/>
            <pc:sldMk cId="8147857" sldId="778"/>
            <ac:spMk id="18" creationId="{00000000-0000-0000-0000-000000000000}"/>
          </ac:spMkLst>
        </pc:spChg>
        <pc:spChg chg="del">
          <ac:chgData name="Muaz Nawaz" userId="6c898634-959d-4044-b8ad-0ae73d4fc54a" providerId="ADAL" clId="{0670A025-4D32-4E57-BAF5-FEE67D4D6970}" dt="2026-04-27T10:12:58.823" v="247" actId="478"/>
          <ac:spMkLst>
            <pc:docMk/>
            <pc:sldMk cId="8147857" sldId="778"/>
            <ac:spMk id="19" creationId="{00000000-0000-0000-0000-000000000000}"/>
          </ac:spMkLst>
        </pc:spChg>
        <pc:spChg chg="del">
          <ac:chgData name="Muaz Nawaz" userId="6c898634-959d-4044-b8ad-0ae73d4fc54a" providerId="ADAL" clId="{0670A025-4D32-4E57-BAF5-FEE67D4D6970}" dt="2026-04-27T10:13:00.114" v="248" actId="478"/>
          <ac:spMkLst>
            <pc:docMk/>
            <pc:sldMk cId="8147857" sldId="778"/>
            <ac:spMk id="20" creationId="{00000000-0000-0000-0000-000000000000}"/>
          </ac:spMkLst>
        </pc:spChg>
        <pc:spChg chg="del">
          <ac:chgData name="Muaz Nawaz" userId="6c898634-959d-4044-b8ad-0ae73d4fc54a" providerId="ADAL" clId="{0670A025-4D32-4E57-BAF5-FEE67D4D6970}" dt="2026-04-27T10:13:01.080" v="249" actId="478"/>
          <ac:spMkLst>
            <pc:docMk/>
            <pc:sldMk cId="8147857" sldId="778"/>
            <ac:spMk id="21" creationId="{00000000-0000-0000-0000-000000000000}"/>
          </ac:spMkLst>
        </pc:spChg>
        <pc:spChg chg="add del">
          <ac:chgData name="Muaz Nawaz" userId="6c898634-959d-4044-b8ad-0ae73d4fc54a" providerId="ADAL" clId="{0670A025-4D32-4E57-BAF5-FEE67D4D6970}" dt="2026-04-27T10:14:16.447" v="262" actId="478"/>
          <ac:spMkLst>
            <pc:docMk/>
            <pc:sldMk cId="8147857" sldId="778"/>
            <ac:spMk id="23" creationId="{BBB2C7D2-A06C-8012-D93F-859C76E3B6C3}"/>
          </ac:spMkLst>
        </pc:spChg>
        <pc:grpChg chg="add del mod">
          <ac:chgData name="Muaz Nawaz" userId="6c898634-959d-4044-b8ad-0ae73d4fc54a" providerId="ADAL" clId="{0670A025-4D32-4E57-BAF5-FEE67D4D6970}" dt="2026-04-27T10:14:01.422" v="260" actId="478"/>
          <ac:grpSpMkLst>
            <pc:docMk/>
            <pc:sldMk cId="8147857" sldId="778"/>
            <ac:grpSpMk id="4" creationId="{634C611B-18D2-3997-46A8-6326C3869BFA}"/>
          </ac:grpSpMkLst>
        </pc:grpChg>
        <pc:grpChg chg="del">
          <ac:chgData name="Muaz Nawaz" userId="6c898634-959d-4044-b8ad-0ae73d4fc54a" providerId="ADAL" clId="{0670A025-4D32-4E57-BAF5-FEE67D4D6970}" dt="2026-04-27T10:12:48.188" v="243" actId="478"/>
          <ac:grpSpMkLst>
            <pc:docMk/>
            <pc:sldMk cId="8147857" sldId="778"/>
            <ac:grpSpMk id="40" creationId="{FD62998D-4815-496D-8B35-9C6606B6EA93}"/>
          </ac:grpSpMkLst>
        </pc:grpChg>
        <pc:grpChg chg="del">
          <ac:chgData name="Muaz Nawaz" userId="6c898634-959d-4044-b8ad-0ae73d4fc54a" providerId="ADAL" clId="{0670A025-4D32-4E57-BAF5-FEE67D4D6970}" dt="2026-04-27T10:12:48.188" v="243" actId="478"/>
          <ac:grpSpMkLst>
            <pc:docMk/>
            <pc:sldMk cId="8147857" sldId="778"/>
            <ac:grpSpMk id="47" creationId="{B342ADD6-EACF-43A3-B9E3-D09B75414B87}"/>
          </ac:grpSpMkLst>
        </pc:grpChg>
        <pc:grpChg chg="del">
          <ac:chgData name="Muaz Nawaz" userId="6c898634-959d-4044-b8ad-0ae73d4fc54a" providerId="ADAL" clId="{0670A025-4D32-4E57-BAF5-FEE67D4D6970}" dt="2026-04-27T10:12:48.188" v="243" actId="478"/>
          <ac:grpSpMkLst>
            <pc:docMk/>
            <pc:sldMk cId="8147857" sldId="778"/>
            <ac:grpSpMk id="50" creationId="{B3A97177-19E9-4CAF-A781-2FEF1D52623B}"/>
          </ac:grpSpMkLst>
        </pc:grpChg>
        <pc:grpChg chg="del">
          <ac:chgData name="Muaz Nawaz" userId="6c898634-959d-4044-b8ad-0ae73d4fc54a" providerId="ADAL" clId="{0670A025-4D32-4E57-BAF5-FEE67D4D6970}" dt="2026-04-27T10:12:48.188" v="243" actId="478"/>
          <ac:grpSpMkLst>
            <pc:docMk/>
            <pc:sldMk cId="8147857" sldId="778"/>
            <ac:grpSpMk id="53" creationId="{8329D49C-C184-4E4B-A6CD-A4D4AB6F17E0}"/>
          </ac:grpSpMkLst>
        </pc:grpChg>
        <pc:grpChg chg="del">
          <ac:chgData name="Muaz Nawaz" userId="6c898634-959d-4044-b8ad-0ae73d4fc54a" providerId="ADAL" clId="{0670A025-4D32-4E57-BAF5-FEE67D4D6970}" dt="2026-04-27T10:12:48.188" v="243" actId="478"/>
          <ac:grpSpMkLst>
            <pc:docMk/>
            <pc:sldMk cId="8147857" sldId="778"/>
            <ac:grpSpMk id="61" creationId="{94B110DA-C410-41BF-A7BA-BFF5B699C56E}"/>
          </ac:grpSpMkLst>
        </pc:grpChg>
        <pc:cxnChg chg="add del mod">
          <ac:chgData name="Muaz Nawaz" userId="6c898634-959d-4044-b8ad-0ae73d4fc54a" providerId="ADAL" clId="{0670A025-4D32-4E57-BAF5-FEE67D4D6970}" dt="2026-04-27T10:13:53.408" v="259" actId="478"/>
          <ac:cxnSpMkLst>
            <pc:docMk/>
            <pc:sldMk cId="8147857" sldId="778"/>
            <ac:cxnSpMk id="22" creationId="{4945790C-2B09-4434-520B-7B94C65FAF4E}"/>
          </ac:cxnSpMkLst>
        </pc:cxnChg>
        <pc:cxnChg chg="del">
          <ac:chgData name="Muaz Nawaz" userId="6c898634-959d-4044-b8ad-0ae73d4fc54a" providerId="ADAL" clId="{0670A025-4D32-4E57-BAF5-FEE67D4D6970}" dt="2026-04-27T10:12:48.188" v="243" actId="478"/>
          <ac:cxnSpMkLst>
            <pc:docMk/>
            <pc:sldMk cId="8147857" sldId="778"/>
            <ac:cxnSpMk id="30" creationId="{00000000-0000-0000-0000-000000000000}"/>
          </ac:cxnSpMkLst>
        </pc:cxnChg>
      </pc:sldChg>
      <pc:sldChg chg="addSp delSp modSp add mod">
        <pc:chgData name="Muaz Nawaz" userId="6c898634-959d-4044-b8ad-0ae73d4fc54a" providerId="ADAL" clId="{0670A025-4D32-4E57-BAF5-FEE67D4D6970}" dt="2026-04-27T10:37:57.509" v="1170" actId="113"/>
        <pc:sldMkLst>
          <pc:docMk/>
          <pc:sldMk cId="3326945645" sldId="2147472273"/>
        </pc:sldMkLst>
        <pc:spChg chg="mod">
          <ac:chgData name="Muaz Nawaz" userId="6c898634-959d-4044-b8ad-0ae73d4fc54a" providerId="ADAL" clId="{0670A025-4D32-4E57-BAF5-FEE67D4D6970}" dt="2026-04-27T10:31:00.122" v="972" actId="20577"/>
          <ac:spMkLst>
            <pc:docMk/>
            <pc:sldMk cId="3326945645" sldId="2147472273"/>
            <ac:spMk id="3" creationId="{A13EF966-5C4F-74D5-818C-A72D85117178}"/>
          </ac:spMkLst>
        </pc:spChg>
        <pc:spChg chg="mod">
          <ac:chgData name="Muaz Nawaz" userId="6c898634-959d-4044-b8ad-0ae73d4fc54a" providerId="ADAL" clId="{0670A025-4D32-4E57-BAF5-FEE67D4D6970}" dt="2026-04-27T10:30:49.746" v="924" actId="20577"/>
          <ac:spMkLst>
            <pc:docMk/>
            <pc:sldMk cId="3326945645" sldId="2147472273"/>
            <ac:spMk id="4" creationId="{B01C3678-50E4-4F9D-99CA-B4DDD17CA27C}"/>
          </ac:spMkLst>
        </pc:spChg>
        <pc:spChg chg="mod">
          <ac:chgData name="Muaz Nawaz" userId="6c898634-959d-4044-b8ad-0ae73d4fc54a" providerId="ADAL" clId="{0670A025-4D32-4E57-BAF5-FEE67D4D6970}" dt="2026-04-27T10:32:45.812" v="983" actId="207"/>
          <ac:spMkLst>
            <pc:docMk/>
            <pc:sldMk cId="3326945645" sldId="2147472273"/>
            <ac:spMk id="5" creationId="{C8ACD584-1D0D-6277-A71F-699B43F15ADC}"/>
          </ac:spMkLst>
        </pc:spChg>
        <pc:spChg chg="mod">
          <ac:chgData name="Muaz Nawaz" userId="6c898634-959d-4044-b8ad-0ae73d4fc54a" providerId="ADAL" clId="{0670A025-4D32-4E57-BAF5-FEE67D4D6970}" dt="2026-04-27T10:36:58.362" v="1152" actId="20577"/>
          <ac:spMkLst>
            <pc:docMk/>
            <pc:sldMk cId="3326945645" sldId="2147472273"/>
            <ac:spMk id="6" creationId="{C30B75ED-E4F5-A0DE-59F8-B840EC4F6816}"/>
          </ac:spMkLst>
        </pc:spChg>
        <pc:spChg chg="mod">
          <ac:chgData name="Muaz Nawaz" userId="6c898634-959d-4044-b8ad-0ae73d4fc54a" providerId="ADAL" clId="{0670A025-4D32-4E57-BAF5-FEE67D4D6970}" dt="2026-04-27T10:32:45.812" v="983" actId="207"/>
          <ac:spMkLst>
            <pc:docMk/>
            <pc:sldMk cId="3326945645" sldId="2147472273"/>
            <ac:spMk id="7" creationId="{220C5C9E-0F09-9E46-D06C-FCB0BBE28816}"/>
          </ac:spMkLst>
        </pc:spChg>
        <pc:spChg chg="mod">
          <ac:chgData name="Muaz Nawaz" userId="6c898634-959d-4044-b8ad-0ae73d4fc54a" providerId="ADAL" clId="{0670A025-4D32-4E57-BAF5-FEE67D4D6970}" dt="2026-04-27T10:32:45.812" v="983" actId="207"/>
          <ac:spMkLst>
            <pc:docMk/>
            <pc:sldMk cId="3326945645" sldId="2147472273"/>
            <ac:spMk id="8" creationId="{FCDE5D29-3BD8-88EF-650C-94D21B662465}"/>
          </ac:spMkLst>
        </pc:spChg>
        <pc:spChg chg="mod">
          <ac:chgData name="Muaz Nawaz" userId="6c898634-959d-4044-b8ad-0ae73d4fc54a" providerId="ADAL" clId="{0670A025-4D32-4E57-BAF5-FEE67D4D6970}" dt="2026-04-27T10:33:23.482" v="991" actId="2085"/>
          <ac:spMkLst>
            <pc:docMk/>
            <pc:sldMk cId="3326945645" sldId="2147472273"/>
            <ac:spMk id="10" creationId="{2606A190-F991-F3A4-9A4F-776103977A65}"/>
          </ac:spMkLst>
        </pc:spChg>
        <pc:spChg chg="mod">
          <ac:chgData name="Muaz Nawaz" userId="6c898634-959d-4044-b8ad-0ae73d4fc54a" providerId="ADAL" clId="{0670A025-4D32-4E57-BAF5-FEE67D4D6970}" dt="2026-04-27T10:33:23.482" v="991" actId="2085"/>
          <ac:spMkLst>
            <pc:docMk/>
            <pc:sldMk cId="3326945645" sldId="2147472273"/>
            <ac:spMk id="11" creationId="{4FC784A1-3F15-8B44-EA05-6AAE98F348B5}"/>
          </ac:spMkLst>
        </pc:spChg>
        <pc:spChg chg="mod">
          <ac:chgData name="Muaz Nawaz" userId="6c898634-959d-4044-b8ad-0ae73d4fc54a" providerId="ADAL" clId="{0670A025-4D32-4E57-BAF5-FEE67D4D6970}" dt="2026-04-27T10:37:43.110" v="1168" actId="20577"/>
          <ac:spMkLst>
            <pc:docMk/>
            <pc:sldMk cId="3326945645" sldId="2147472273"/>
            <ac:spMk id="13" creationId="{14844D75-DAB0-2E25-6BC4-2BC9CB2BA7EF}"/>
          </ac:spMkLst>
        </pc:spChg>
        <pc:spChg chg="mod">
          <ac:chgData name="Muaz Nawaz" userId="6c898634-959d-4044-b8ad-0ae73d4fc54a" providerId="ADAL" clId="{0670A025-4D32-4E57-BAF5-FEE67D4D6970}" dt="2026-04-27T10:37:26.711" v="1163" actId="20577"/>
          <ac:spMkLst>
            <pc:docMk/>
            <pc:sldMk cId="3326945645" sldId="2147472273"/>
            <ac:spMk id="14" creationId="{81FAB828-97F3-4712-0C1A-468309F55125}"/>
          </ac:spMkLst>
        </pc:spChg>
        <pc:spChg chg="mod topLvl">
          <ac:chgData name="Muaz Nawaz" userId="6c898634-959d-4044-b8ad-0ae73d4fc54a" providerId="ADAL" clId="{0670A025-4D32-4E57-BAF5-FEE67D4D6970}" dt="2026-04-27T10:36:11.813" v="1137" actId="207"/>
          <ac:spMkLst>
            <pc:docMk/>
            <pc:sldMk cId="3326945645" sldId="2147472273"/>
            <ac:spMk id="15" creationId="{6046C818-1190-C75F-8D8A-ECC26570F174}"/>
          </ac:spMkLst>
        </pc:spChg>
        <pc:spChg chg="mod topLvl">
          <ac:chgData name="Muaz Nawaz" userId="6c898634-959d-4044-b8ad-0ae73d4fc54a" providerId="ADAL" clId="{0670A025-4D32-4E57-BAF5-FEE67D4D6970}" dt="2026-04-27T10:36:11.813" v="1137" actId="207"/>
          <ac:spMkLst>
            <pc:docMk/>
            <pc:sldMk cId="3326945645" sldId="2147472273"/>
            <ac:spMk id="16" creationId="{7AA18857-98E0-FFC0-3F47-66BB898AE114}"/>
          </ac:spMkLst>
        </pc:spChg>
        <pc:spChg chg="mod topLvl">
          <ac:chgData name="Muaz Nawaz" userId="6c898634-959d-4044-b8ad-0ae73d4fc54a" providerId="ADAL" clId="{0670A025-4D32-4E57-BAF5-FEE67D4D6970}" dt="2026-04-27T10:36:11.813" v="1137" actId="207"/>
          <ac:spMkLst>
            <pc:docMk/>
            <pc:sldMk cId="3326945645" sldId="2147472273"/>
            <ac:spMk id="17" creationId="{084C5F47-B657-A83F-0BD9-C208D9EA6EAC}"/>
          </ac:spMkLst>
        </pc:spChg>
        <pc:spChg chg="mod topLvl">
          <ac:chgData name="Muaz Nawaz" userId="6c898634-959d-4044-b8ad-0ae73d4fc54a" providerId="ADAL" clId="{0670A025-4D32-4E57-BAF5-FEE67D4D6970}" dt="2026-04-27T10:36:11.813" v="1137" actId="207"/>
          <ac:spMkLst>
            <pc:docMk/>
            <pc:sldMk cId="3326945645" sldId="2147472273"/>
            <ac:spMk id="18" creationId="{2A726348-F936-6009-E9EC-4444B279CE29}"/>
          </ac:spMkLst>
        </pc:spChg>
        <pc:spChg chg="mod topLvl">
          <ac:chgData name="Muaz Nawaz" userId="6c898634-959d-4044-b8ad-0ae73d4fc54a" providerId="ADAL" clId="{0670A025-4D32-4E57-BAF5-FEE67D4D6970}" dt="2026-04-27T10:36:11.813" v="1137" actId="207"/>
          <ac:spMkLst>
            <pc:docMk/>
            <pc:sldMk cId="3326945645" sldId="2147472273"/>
            <ac:spMk id="19" creationId="{D7C8370D-FE1D-1E13-BCD0-8E674184DE50}"/>
          </ac:spMkLst>
        </pc:spChg>
        <pc:spChg chg="add mod">
          <ac:chgData name="Muaz Nawaz" userId="6c898634-959d-4044-b8ad-0ae73d4fc54a" providerId="ADAL" clId="{0670A025-4D32-4E57-BAF5-FEE67D4D6970}" dt="2026-04-27T10:36:11.813" v="1137" actId="207"/>
          <ac:spMkLst>
            <pc:docMk/>
            <pc:sldMk cId="3326945645" sldId="2147472273"/>
            <ac:spMk id="21" creationId="{5AD28AAE-B6A9-8FB1-7A5E-3FA87B5A1AEC}"/>
          </ac:spMkLst>
        </pc:spChg>
        <pc:spChg chg="add mod">
          <ac:chgData name="Muaz Nawaz" userId="6c898634-959d-4044-b8ad-0ae73d4fc54a" providerId="ADAL" clId="{0670A025-4D32-4E57-BAF5-FEE67D4D6970}" dt="2026-04-27T10:36:11.813" v="1137" actId="207"/>
          <ac:spMkLst>
            <pc:docMk/>
            <pc:sldMk cId="3326945645" sldId="2147472273"/>
            <ac:spMk id="22" creationId="{061574AB-4BC5-6149-2106-315A368A7E0B}"/>
          </ac:spMkLst>
        </pc:spChg>
        <pc:spChg chg="mod">
          <ac:chgData name="Muaz Nawaz" userId="6c898634-959d-4044-b8ad-0ae73d4fc54a" providerId="ADAL" clId="{0670A025-4D32-4E57-BAF5-FEE67D4D6970}" dt="2026-04-27T10:37:14.579" v="1160" actId="20577"/>
          <ac:spMkLst>
            <pc:docMk/>
            <pc:sldMk cId="3326945645" sldId="2147472273"/>
            <ac:spMk id="31" creationId="{52096520-735B-42B7-9754-700023826916}"/>
          </ac:spMkLst>
        </pc:spChg>
        <pc:spChg chg="mod">
          <ac:chgData name="Muaz Nawaz" userId="6c898634-959d-4044-b8ad-0ae73d4fc54a" providerId="ADAL" clId="{0670A025-4D32-4E57-BAF5-FEE67D4D6970}" dt="2026-04-27T10:37:57.509" v="1170" actId="113"/>
          <ac:spMkLst>
            <pc:docMk/>
            <pc:sldMk cId="3326945645" sldId="2147472273"/>
            <ac:spMk id="45" creationId="{33C1533A-9FCF-E56B-C9E7-B868F063E27B}"/>
          </ac:spMkLst>
        </pc:spChg>
        <pc:grpChg chg="add mod">
          <ac:chgData name="Muaz Nawaz" userId="6c898634-959d-4044-b8ad-0ae73d4fc54a" providerId="ADAL" clId="{0670A025-4D32-4E57-BAF5-FEE67D4D6970}" dt="2026-04-27T10:32:55.048" v="985" actId="1076"/>
          <ac:grpSpMkLst>
            <pc:docMk/>
            <pc:sldMk cId="3326945645" sldId="2147472273"/>
            <ac:grpSpMk id="2" creationId="{5ACB5587-92E7-9010-C914-B9C453FF80C9}"/>
          </ac:grpSpMkLst>
        </pc:grpChg>
        <pc:grpChg chg="add mod">
          <ac:chgData name="Muaz Nawaz" userId="6c898634-959d-4044-b8ad-0ae73d4fc54a" providerId="ADAL" clId="{0670A025-4D32-4E57-BAF5-FEE67D4D6970}" dt="2026-04-27T10:33:49.413" v="997" actId="1076"/>
          <ac:grpSpMkLst>
            <pc:docMk/>
            <pc:sldMk cId="3326945645" sldId="2147472273"/>
            <ac:grpSpMk id="9" creationId="{3FAFD5DD-1DB6-0F3D-9605-0C7F15493E5A}"/>
          </ac:grpSpMkLst>
        </pc:grpChg>
        <pc:grpChg chg="add del mod">
          <ac:chgData name="Muaz Nawaz" userId="6c898634-959d-4044-b8ad-0ae73d4fc54a" providerId="ADAL" clId="{0670A025-4D32-4E57-BAF5-FEE67D4D6970}" dt="2026-04-27T10:34:41.843" v="1001" actId="165"/>
          <ac:grpSpMkLst>
            <pc:docMk/>
            <pc:sldMk cId="3326945645" sldId="2147472273"/>
            <ac:grpSpMk id="12" creationId="{F471953E-0B9A-2927-9318-5F09BC2CDD46}"/>
          </ac:grpSpMkLst>
        </pc:grpChg>
        <pc:grpChg chg="add mod">
          <ac:chgData name="Muaz Nawaz" userId="6c898634-959d-4044-b8ad-0ae73d4fc54a" providerId="ADAL" clId="{0670A025-4D32-4E57-BAF5-FEE67D4D6970}" dt="2026-04-27T10:36:29.602" v="1141" actId="1076"/>
          <ac:grpSpMkLst>
            <pc:docMk/>
            <pc:sldMk cId="3326945645" sldId="2147472273"/>
            <ac:grpSpMk id="23" creationId="{41DEFEC4-0A16-9C5E-7D75-97626780C343}"/>
          </ac:grpSpMkLst>
        </pc:grpChg>
        <pc:grpChg chg="mod">
          <ac:chgData name="Muaz Nawaz" userId="6c898634-959d-4044-b8ad-0ae73d4fc54a" providerId="ADAL" clId="{0670A025-4D32-4E57-BAF5-FEE67D4D6970}" dt="2026-04-27T10:36:27.285" v="1140" actId="1076"/>
          <ac:grpSpMkLst>
            <pc:docMk/>
            <pc:sldMk cId="3326945645" sldId="2147472273"/>
            <ac:grpSpMk id="30" creationId="{E9A18D22-31CF-3F38-E73F-6DCBC34412AC}"/>
          </ac:grpSpMkLst>
        </pc:grpChg>
        <pc:picChg chg="mod">
          <ac:chgData name="Muaz Nawaz" userId="6c898634-959d-4044-b8ad-0ae73d4fc54a" providerId="ADAL" clId="{0670A025-4D32-4E57-BAF5-FEE67D4D6970}" dt="2026-04-27T10:30:34.406" v="887" actId="1076"/>
          <ac:picMkLst>
            <pc:docMk/>
            <pc:sldMk cId="3326945645" sldId="2147472273"/>
            <ac:picMk id="33" creationId="{AD9C606E-32C4-C93E-2FAA-9A415E1AF589}"/>
          </ac:picMkLst>
        </pc:picChg>
        <pc:picChg chg="del">
          <ac:chgData name="Muaz Nawaz" userId="6c898634-959d-4044-b8ad-0ae73d4fc54a" providerId="ADAL" clId="{0670A025-4D32-4E57-BAF5-FEE67D4D6970}" dt="2026-04-27T10:35:56.798" v="1134" actId="478"/>
          <ac:picMkLst>
            <pc:docMk/>
            <pc:sldMk cId="3326945645" sldId="2147472273"/>
            <ac:picMk id="34" creationId="{1F9EF442-A57F-97C1-A48E-790CC101B81A}"/>
          </ac:picMkLst>
        </pc:picChg>
        <pc:picChg chg="del">
          <ac:chgData name="Muaz Nawaz" userId="6c898634-959d-4044-b8ad-0ae73d4fc54a" providerId="ADAL" clId="{0670A025-4D32-4E57-BAF5-FEE67D4D6970}" dt="2026-04-27T10:30:22.679" v="886" actId="478"/>
          <ac:picMkLst>
            <pc:docMk/>
            <pc:sldMk cId="3326945645" sldId="2147472273"/>
            <ac:picMk id="35" creationId="{259B0EFA-D292-4790-BE33-1C6EBBADEF29}"/>
          </ac:picMkLst>
        </pc:picChg>
        <pc:picChg chg="del">
          <ac:chgData name="Muaz Nawaz" userId="6c898634-959d-4044-b8ad-0ae73d4fc54a" providerId="ADAL" clId="{0670A025-4D32-4E57-BAF5-FEE67D4D6970}" dt="2026-04-27T10:33:25.733" v="992" actId="478"/>
          <ac:picMkLst>
            <pc:docMk/>
            <pc:sldMk cId="3326945645" sldId="2147472273"/>
            <ac:picMk id="36" creationId="{520A3469-F5D9-EE7F-34E3-234512359C38}"/>
          </ac:picMkLst>
        </pc:picChg>
      </pc:sldChg>
      <pc:sldChg chg="modSp mod">
        <pc:chgData name="Muaz Nawaz" userId="6c898634-959d-4044-b8ad-0ae73d4fc54a" providerId="ADAL" clId="{0670A025-4D32-4E57-BAF5-FEE67D4D6970}" dt="2026-04-27T10:38:36.357" v="1172" actId="108"/>
        <pc:sldMkLst>
          <pc:docMk/>
          <pc:sldMk cId="1195160416" sldId="2147477631"/>
        </pc:sldMkLst>
        <pc:spChg chg="mod">
          <ac:chgData name="Muaz Nawaz" userId="6c898634-959d-4044-b8ad-0ae73d4fc54a" providerId="ADAL" clId="{0670A025-4D32-4E57-BAF5-FEE67D4D6970}" dt="2026-04-27T10:38:36.357" v="1172" actId="108"/>
          <ac:spMkLst>
            <pc:docMk/>
            <pc:sldMk cId="1195160416" sldId="2147477631"/>
            <ac:spMk id="7" creationId="{CA9CD744-5495-CAB5-388F-356535094974}"/>
          </ac:spMkLst>
        </pc:spChg>
      </pc:sldChg>
      <pc:sldChg chg="mod ord modShow">
        <pc:chgData name="Muaz Nawaz" userId="6c898634-959d-4044-b8ad-0ae73d4fc54a" providerId="ADAL" clId="{0670A025-4D32-4E57-BAF5-FEE67D4D6970}" dt="2026-04-27T10:38:15.361" v="1171" actId="729"/>
        <pc:sldMkLst>
          <pc:docMk/>
          <pc:sldMk cId="2956343996" sldId="2147483642"/>
        </pc:sldMkLst>
      </pc:sldChg>
      <pc:sldChg chg="mod modShow">
        <pc:chgData name="Muaz Nawaz" userId="6c898634-959d-4044-b8ad-0ae73d4fc54a" providerId="ADAL" clId="{0670A025-4D32-4E57-BAF5-FEE67D4D6970}" dt="2026-04-27T10:24:30.256" v="768" actId="729"/>
        <pc:sldMkLst>
          <pc:docMk/>
          <pc:sldMk cId="3184131225" sldId="2147483644"/>
        </pc:sldMkLst>
      </pc:sldChg>
      <pc:sldChg chg="addSp delSp modSp add mod modAnim">
        <pc:chgData name="Muaz Nawaz" userId="6c898634-959d-4044-b8ad-0ae73d4fc54a" providerId="ADAL" clId="{0670A025-4D32-4E57-BAF5-FEE67D4D6970}" dt="2026-04-27T10:25:10.607" v="778" actId="465"/>
        <pc:sldMkLst>
          <pc:docMk/>
          <pc:sldMk cId="2559505415" sldId="2147483647"/>
        </pc:sldMkLst>
        <pc:spChg chg="mod">
          <ac:chgData name="Muaz Nawaz" userId="6c898634-959d-4044-b8ad-0ae73d4fc54a" providerId="ADAL" clId="{0670A025-4D32-4E57-BAF5-FEE67D4D6970}" dt="2026-04-27T10:15:14.218" v="335" actId="790"/>
          <ac:spMkLst>
            <pc:docMk/>
            <pc:sldMk cId="2559505415" sldId="2147483647"/>
            <ac:spMk id="2" creationId="{3C48B87C-D62D-385F-7FA8-D4C08E9FAEDD}"/>
          </ac:spMkLst>
        </pc:spChg>
        <pc:spChg chg="mod">
          <ac:chgData name="Muaz Nawaz" userId="6c898634-959d-4044-b8ad-0ae73d4fc54a" providerId="ADAL" clId="{0670A025-4D32-4E57-BAF5-FEE67D4D6970}" dt="2026-04-27T10:15:14.218" v="335" actId="790"/>
          <ac:spMkLst>
            <pc:docMk/>
            <pc:sldMk cId="2559505415" sldId="2147483647"/>
            <ac:spMk id="3" creationId="{5AE0E285-A25F-CA47-A95A-304CD58D0DBA}"/>
          </ac:spMkLst>
        </pc:spChg>
        <pc:spChg chg="add del mod ord">
          <ac:chgData name="Muaz Nawaz" userId="6c898634-959d-4044-b8ad-0ae73d4fc54a" providerId="ADAL" clId="{0670A025-4D32-4E57-BAF5-FEE67D4D6970}" dt="2026-04-27T10:17:05.273" v="379" actId="478"/>
          <ac:spMkLst>
            <pc:docMk/>
            <pc:sldMk cId="2559505415" sldId="2147483647"/>
            <ac:spMk id="5" creationId="{E7DDFF04-4109-6FB3-1FF2-078AA13BCBAE}"/>
          </ac:spMkLst>
        </pc:spChg>
        <pc:spChg chg="del">
          <ac:chgData name="Muaz Nawaz" userId="6c898634-959d-4044-b8ad-0ae73d4fc54a" providerId="ADAL" clId="{0670A025-4D32-4E57-BAF5-FEE67D4D6970}" dt="2026-04-27T10:15:22.932" v="336" actId="478"/>
          <ac:spMkLst>
            <pc:docMk/>
            <pc:sldMk cId="2559505415" sldId="2147483647"/>
            <ac:spMk id="6" creationId="{00000000-0000-0000-0000-000000000000}"/>
          </ac:spMkLst>
        </pc:spChg>
        <pc:spChg chg="del">
          <ac:chgData name="Muaz Nawaz" userId="6c898634-959d-4044-b8ad-0ae73d4fc54a" providerId="ADAL" clId="{0670A025-4D32-4E57-BAF5-FEE67D4D6970}" dt="2026-04-27T10:15:24.232" v="337" actId="478"/>
          <ac:spMkLst>
            <pc:docMk/>
            <pc:sldMk cId="2559505415" sldId="2147483647"/>
            <ac:spMk id="7" creationId="{00000000-0000-0000-0000-000000000000}"/>
          </ac:spMkLst>
        </pc:spChg>
        <pc:spChg chg="mod">
          <ac:chgData name="Muaz Nawaz" userId="6c898634-959d-4044-b8ad-0ae73d4fc54a" providerId="ADAL" clId="{0670A025-4D32-4E57-BAF5-FEE67D4D6970}" dt="2026-04-27T10:22:17.851" v="578" actId="165"/>
          <ac:spMkLst>
            <pc:docMk/>
            <pc:sldMk cId="2559505415" sldId="2147483647"/>
            <ac:spMk id="8" creationId="{00000000-0000-0000-0000-000000000000}"/>
          </ac:spMkLst>
        </pc:spChg>
        <pc:spChg chg="mod">
          <ac:chgData name="Muaz Nawaz" userId="6c898634-959d-4044-b8ad-0ae73d4fc54a" providerId="ADAL" clId="{0670A025-4D32-4E57-BAF5-FEE67D4D6970}" dt="2026-04-27T10:22:17.851" v="578" actId="165"/>
          <ac:spMkLst>
            <pc:docMk/>
            <pc:sldMk cId="2559505415" sldId="2147483647"/>
            <ac:spMk id="9" creationId="{00000000-0000-0000-0000-000000000000}"/>
          </ac:spMkLst>
        </pc:spChg>
        <pc:spChg chg="mod">
          <ac:chgData name="Muaz Nawaz" userId="6c898634-959d-4044-b8ad-0ae73d4fc54a" providerId="ADAL" clId="{0670A025-4D32-4E57-BAF5-FEE67D4D6970}" dt="2026-04-27T10:22:17.851" v="578" actId="165"/>
          <ac:spMkLst>
            <pc:docMk/>
            <pc:sldMk cId="2559505415" sldId="2147483647"/>
            <ac:spMk id="10" creationId="{00000000-0000-0000-0000-000000000000}"/>
          </ac:spMkLst>
        </pc:spChg>
        <pc:spChg chg="del">
          <ac:chgData name="Muaz Nawaz" userId="6c898634-959d-4044-b8ad-0ae73d4fc54a" providerId="ADAL" clId="{0670A025-4D32-4E57-BAF5-FEE67D4D6970}" dt="2026-04-27T10:15:29.629" v="338" actId="478"/>
          <ac:spMkLst>
            <pc:docMk/>
            <pc:sldMk cId="2559505415" sldId="2147483647"/>
            <ac:spMk id="11" creationId="{00000000-0000-0000-0000-000000000000}"/>
          </ac:spMkLst>
        </pc:spChg>
        <pc:spChg chg="mod">
          <ac:chgData name="Muaz Nawaz" userId="6c898634-959d-4044-b8ad-0ae73d4fc54a" providerId="ADAL" clId="{0670A025-4D32-4E57-BAF5-FEE67D4D6970}" dt="2026-04-27T10:22:17.851" v="578" actId="165"/>
          <ac:spMkLst>
            <pc:docMk/>
            <pc:sldMk cId="2559505415" sldId="2147483647"/>
            <ac:spMk id="12" creationId="{00000000-0000-0000-0000-000000000000}"/>
          </ac:spMkLst>
        </pc:spChg>
        <pc:spChg chg="del">
          <ac:chgData name="Muaz Nawaz" userId="6c898634-959d-4044-b8ad-0ae73d4fc54a" providerId="ADAL" clId="{0670A025-4D32-4E57-BAF5-FEE67D4D6970}" dt="2026-04-27T10:15:29.629" v="338" actId="478"/>
          <ac:spMkLst>
            <pc:docMk/>
            <pc:sldMk cId="2559505415" sldId="2147483647"/>
            <ac:spMk id="13" creationId="{00000000-0000-0000-0000-000000000000}"/>
          </ac:spMkLst>
        </pc:spChg>
        <pc:spChg chg="mod topLvl">
          <ac:chgData name="Muaz Nawaz" userId="6c898634-959d-4044-b8ad-0ae73d4fc54a" providerId="ADAL" clId="{0670A025-4D32-4E57-BAF5-FEE67D4D6970}" dt="2026-04-27T10:24:49.772" v="773" actId="1076"/>
          <ac:spMkLst>
            <pc:docMk/>
            <pc:sldMk cId="2559505415" sldId="2147483647"/>
            <ac:spMk id="14" creationId="{00000000-0000-0000-0000-000000000000}"/>
          </ac:spMkLst>
        </pc:spChg>
        <pc:spChg chg="mod topLvl">
          <ac:chgData name="Muaz Nawaz" userId="6c898634-959d-4044-b8ad-0ae73d4fc54a" providerId="ADAL" clId="{0670A025-4D32-4E57-BAF5-FEE67D4D6970}" dt="2026-04-27T10:25:10.607" v="778" actId="465"/>
          <ac:spMkLst>
            <pc:docMk/>
            <pc:sldMk cId="2559505415" sldId="2147483647"/>
            <ac:spMk id="15" creationId="{00000000-0000-0000-0000-000000000000}"/>
          </ac:spMkLst>
        </pc:spChg>
        <pc:spChg chg="mod topLvl">
          <ac:chgData name="Muaz Nawaz" userId="6c898634-959d-4044-b8ad-0ae73d4fc54a" providerId="ADAL" clId="{0670A025-4D32-4E57-BAF5-FEE67D4D6970}" dt="2026-04-27T10:24:57.466" v="775" actId="1036"/>
          <ac:spMkLst>
            <pc:docMk/>
            <pc:sldMk cId="2559505415" sldId="2147483647"/>
            <ac:spMk id="16" creationId="{00000000-0000-0000-0000-000000000000}"/>
          </ac:spMkLst>
        </pc:spChg>
        <pc:spChg chg="mod">
          <ac:chgData name="Muaz Nawaz" userId="6c898634-959d-4044-b8ad-0ae73d4fc54a" providerId="ADAL" clId="{0670A025-4D32-4E57-BAF5-FEE67D4D6970}" dt="2026-04-27T10:22:17.851" v="578" actId="165"/>
          <ac:spMkLst>
            <pc:docMk/>
            <pc:sldMk cId="2559505415" sldId="2147483647"/>
            <ac:spMk id="18" creationId="{00000000-0000-0000-0000-000000000000}"/>
          </ac:spMkLst>
        </pc:spChg>
        <pc:spChg chg="mod">
          <ac:chgData name="Muaz Nawaz" userId="6c898634-959d-4044-b8ad-0ae73d4fc54a" providerId="ADAL" clId="{0670A025-4D32-4E57-BAF5-FEE67D4D6970}" dt="2026-04-27T10:22:17.851" v="578" actId="165"/>
          <ac:spMkLst>
            <pc:docMk/>
            <pc:sldMk cId="2559505415" sldId="2147483647"/>
            <ac:spMk id="19" creationId="{00000000-0000-0000-0000-000000000000}"/>
          </ac:spMkLst>
        </pc:spChg>
        <pc:spChg chg="del mod">
          <ac:chgData name="Muaz Nawaz" userId="6c898634-959d-4044-b8ad-0ae73d4fc54a" providerId="ADAL" clId="{0670A025-4D32-4E57-BAF5-FEE67D4D6970}" dt="2026-04-27T10:15:41.316" v="341" actId="478"/>
          <ac:spMkLst>
            <pc:docMk/>
            <pc:sldMk cId="2559505415" sldId="2147483647"/>
            <ac:spMk id="20" creationId="{00000000-0000-0000-0000-000000000000}"/>
          </ac:spMkLst>
        </pc:spChg>
        <pc:spChg chg="del mod">
          <ac:chgData name="Muaz Nawaz" userId="6c898634-959d-4044-b8ad-0ae73d4fc54a" providerId="ADAL" clId="{0670A025-4D32-4E57-BAF5-FEE67D4D6970}" dt="2026-04-27T10:15:29.629" v="338" actId="478"/>
          <ac:spMkLst>
            <pc:docMk/>
            <pc:sldMk cId="2559505415" sldId="2147483647"/>
            <ac:spMk id="21" creationId="{00000000-0000-0000-0000-000000000000}"/>
          </ac:spMkLst>
        </pc:spChg>
        <pc:spChg chg="add mod">
          <ac:chgData name="Muaz Nawaz" userId="6c898634-959d-4044-b8ad-0ae73d4fc54a" providerId="ADAL" clId="{0670A025-4D32-4E57-BAF5-FEE67D4D6970}" dt="2026-04-27T10:24:22.817" v="767" actId="20577"/>
          <ac:spMkLst>
            <pc:docMk/>
            <pc:sldMk cId="2559505415" sldId="2147483647"/>
            <ac:spMk id="23" creationId="{E170E63D-08C6-38AD-9D2B-7A444DEA7D22}"/>
          </ac:spMkLst>
        </pc:spChg>
        <pc:spChg chg="mod">
          <ac:chgData name="Muaz Nawaz" userId="6c898634-959d-4044-b8ad-0ae73d4fc54a" providerId="ADAL" clId="{0670A025-4D32-4E57-BAF5-FEE67D4D6970}" dt="2026-04-27T10:15:14.218" v="335" actId="790"/>
          <ac:spMkLst>
            <pc:docMk/>
            <pc:sldMk cId="2559505415" sldId="2147483647"/>
            <ac:spMk id="59" creationId="{1E3390E1-B24F-475E-A845-B0A54FA2BC3A}"/>
          </ac:spMkLst>
        </pc:spChg>
        <pc:spChg chg="mod">
          <ac:chgData name="Muaz Nawaz" userId="6c898634-959d-4044-b8ad-0ae73d4fc54a" providerId="ADAL" clId="{0670A025-4D32-4E57-BAF5-FEE67D4D6970}" dt="2026-04-27T10:15:14.218" v="335" actId="790"/>
          <ac:spMkLst>
            <pc:docMk/>
            <pc:sldMk cId="2559505415" sldId="2147483647"/>
            <ac:spMk id="60" creationId="{14CE668B-29A0-4492-823B-8CEB0CF16B02}"/>
          </ac:spMkLst>
        </pc:spChg>
        <pc:spChg chg="mod">
          <ac:chgData name="Muaz Nawaz" userId="6c898634-959d-4044-b8ad-0ae73d4fc54a" providerId="ADAL" clId="{0670A025-4D32-4E57-BAF5-FEE67D4D6970}" dt="2026-04-27T10:15:14.218" v="335" actId="790"/>
          <ac:spMkLst>
            <pc:docMk/>
            <pc:sldMk cId="2559505415" sldId="2147483647"/>
            <ac:spMk id="62" creationId="{6E1E3822-7484-48BB-9557-B7E9D8EE6B85}"/>
          </ac:spMkLst>
        </pc:spChg>
        <pc:grpChg chg="add mod">
          <ac:chgData name="Muaz Nawaz" userId="6c898634-959d-4044-b8ad-0ae73d4fc54a" providerId="ADAL" clId="{0670A025-4D32-4E57-BAF5-FEE67D4D6970}" dt="2026-04-27T10:24:39.541" v="771" actId="164"/>
          <ac:grpSpMkLst>
            <pc:docMk/>
            <pc:sldMk cId="2559505415" sldId="2147483647"/>
            <ac:grpSpMk id="4" creationId="{7A21022F-FB53-470F-A5FD-D57888609811}"/>
          </ac:grpSpMkLst>
        </pc:grpChg>
        <pc:grpChg chg="add del mod">
          <ac:chgData name="Muaz Nawaz" userId="6c898634-959d-4044-b8ad-0ae73d4fc54a" providerId="ADAL" clId="{0670A025-4D32-4E57-BAF5-FEE67D4D6970}" dt="2026-04-27T10:22:17.851" v="578" actId="165"/>
          <ac:grpSpMkLst>
            <pc:docMk/>
            <pc:sldMk cId="2559505415" sldId="2147483647"/>
            <ac:grpSpMk id="22" creationId="{62E872F0-3935-AD78-3B2A-547384C5576D}"/>
          </ac:grpSpMkLst>
        </pc:grpChg>
        <pc:grpChg chg="add mod">
          <ac:chgData name="Muaz Nawaz" userId="6c898634-959d-4044-b8ad-0ae73d4fc54a" providerId="ADAL" clId="{0670A025-4D32-4E57-BAF5-FEE67D4D6970}" dt="2026-04-27T10:24:44.892" v="772" actId="1076"/>
          <ac:grpSpMkLst>
            <pc:docMk/>
            <pc:sldMk cId="2559505415" sldId="2147483647"/>
            <ac:grpSpMk id="24" creationId="{A14665D9-1E80-417D-2D8F-A0EA74711323}"/>
          </ac:grpSpMkLst>
        </pc:grpChg>
        <pc:grpChg chg="del">
          <ac:chgData name="Muaz Nawaz" userId="6c898634-959d-4044-b8ad-0ae73d4fc54a" providerId="ADAL" clId="{0670A025-4D32-4E57-BAF5-FEE67D4D6970}" dt="2026-04-27T10:15:29.629" v="338" actId="478"/>
          <ac:grpSpMkLst>
            <pc:docMk/>
            <pc:sldMk cId="2559505415" sldId="2147483647"/>
            <ac:grpSpMk id="40" creationId="{FD62998D-4815-496D-8B35-9C6606B6EA93}"/>
          </ac:grpSpMkLst>
        </pc:grpChg>
        <pc:grpChg chg="del">
          <ac:chgData name="Muaz Nawaz" userId="6c898634-959d-4044-b8ad-0ae73d4fc54a" providerId="ADAL" clId="{0670A025-4D32-4E57-BAF5-FEE67D4D6970}" dt="2026-04-27T10:17:26.118" v="382" actId="478"/>
          <ac:grpSpMkLst>
            <pc:docMk/>
            <pc:sldMk cId="2559505415" sldId="2147483647"/>
            <ac:grpSpMk id="47" creationId="{B342ADD6-EACF-43A3-B9E3-D09B75414B87}"/>
          </ac:grpSpMkLst>
        </pc:grpChg>
        <pc:grpChg chg="del">
          <ac:chgData name="Muaz Nawaz" userId="6c898634-959d-4044-b8ad-0ae73d4fc54a" providerId="ADAL" clId="{0670A025-4D32-4E57-BAF5-FEE67D4D6970}" dt="2026-04-27T10:15:29.629" v="338" actId="478"/>
          <ac:grpSpMkLst>
            <pc:docMk/>
            <pc:sldMk cId="2559505415" sldId="2147483647"/>
            <ac:grpSpMk id="50" creationId="{B3A97177-19E9-4CAF-A781-2FEF1D52623B}"/>
          </ac:grpSpMkLst>
        </pc:grpChg>
        <pc:grpChg chg="del">
          <ac:chgData name="Muaz Nawaz" userId="6c898634-959d-4044-b8ad-0ae73d4fc54a" providerId="ADAL" clId="{0670A025-4D32-4E57-BAF5-FEE67D4D6970}" dt="2026-04-27T10:17:26.118" v="382" actId="478"/>
          <ac:grpSpMkLst>
            <pc:docMk/>
            <pc:sldMk cId="2559505415" sldId="2147483647"/>
            <ac:grpSpMk id="53" creationId="{8329D49C-C184-4E4B-A6CD-A4D4AB6F17E0}"/>
          </ac:grpSpMkLst>
        </pc:grpChg>
        <pc:grpChg chg="del">
          <ac:chgData name="Muaz Nawaz" userId="6c898634-959d-4044-b8ad-0ae73d4fc54a" providerId="ADAL" clId="{0670A025-4D32-4E57-BAF5-FEE67D4D6970}" dt="2026-04-27T10:17:26.118" v="382" actId="478"/>
          <ac:grpSpMkLst>
            <pc:docMk/>
            <pc:sldMk cId="2559505415" sldId="2147483647"/>
            <ac:grpSpMk id="61" creationId="{94B110DA-C410-41BF-A7BA-BFF5B699C56E}"/>
          </ac:grpSpMkLst>
        </pc:grpChg>
        <pc:cxnChg chg="del">
          <ac:chgData name="Muaz Nawaz" userId="6c898634-959d-4044-b8ad-0ae73d4fc54a" providerId="ADAL" clId="{0670A025-4D32-4E57-BAF5-FEE67D4D6970}" dt="2026-04-27T10:15:29.629" v="338" actId="478"/>
          <ac:cxnSpMkLst>
            <pc:docMk/>
            <pc:sldMk cId="2559505415" sldId="2147483647"/>
            <ac:cxnSpMk id="27" creationId="{00000000-0000-0000-0000-000000000000}"/>
          </ac:cxnSpMkLst>
        </pc:cxnChg>
        <pc:cxnChg chg="del">
          <ac:chgData name="Muaz Nawaz" userId="6c898634-959d-4044-b8ad-0ae73d4fc54a" providerId="ADAL" clId="{0670A025-4D32-4E57-BAF5-FEE67D4D6970}" dt="2026-04-27T10:15:29.629" v="338" actId="478"/>
          <ac:cxnSpMkLst>
            <pc:docMk/>
            <pc:sldMk cId="2559505415" sldId="2147483647"/>
            <ac:cxnSpMk id="29" creationId="{00000000-0000-0000-0000-000000000000}"/>
          </ac:cxnSpMkLst>
        </pc:cxnChg>
        <pc:cxnChg chg="del">
          <ac:chgData name="Muaz Nawaz" userId="6c898634-959d-4044-b8ad-0ae73d4fc54a" providerId="ADAL" clId="{0670A025-4D32-4E57-BAF5-FEE67D4D6970}" dt="2026-04-27T10:17:26.118" v="382" actId="478"/>
          <ac:cxnSpMkLst>
            <pc:docMk/>
            <pc:sldMk cId="2559505415" sldId="2147483647"/>
            <ac:cxnSpMk id="30" creationId="{00000000-0000-0000-0000-000000000000}"/>
          </ac:cxnSpMkLst>
        </pc:cxnChg>
        <pc:cxnChg chg="del">
          <ac:chgData name="Muaz Nawaz" userId="6c898634-959d-4044-b8ad-0ae73d4fc54a" providerId="ADAL" clId="{0670A025-4D32-4E57-BAF5-FEE67D4D6970}" dt="2026-04-27T10:17:26.118" v="382" actId="478"/>
          <ac:cxnSpMkLst>
            <pc:docMk/>
            <pc:sldMk cId="2559505415" sldId="2147483647"/>
            <ac:cxnSpMk id="31" creationId="{00000000-0000-0000-0000-000000000000}"/>
          </ac:cxnSpMkLst>
        </pc:cxnChg>
        <pc:cxnChg chg="del">
          <ac:chgData name="Muaz Nawaz" userId="6c898634-959d-4044-b8ad-0ae73d4fc54a" providerId="ADAL" clId="{0670A025-4D32-4E57-BAF5-FEE67D4D6970}" dt="2026-04-27T10:17:26.118" v="382" actId="478"/>
          <ac:cxnSpMkLst>
            <pc:docMk/>
            <pc:sldMk cId="2559505415" sldId="2147483647"/>
            <ac:cxnSpMk id="32" creationId="{00000000-0000-0000-0000-000000000000}"/>
          </ac:cxnSpMkLst>
        </pc:cxnChg>
      </pc:sldChg>
      <pc:sldMasterChg chg="del delSldLayout">
        <pc:chgData name="Muaz Nawaz" userId="6c898634-959d-4044-b8ad-0ae73d4fc54a" providerId="ADAL" clId="{0670A025-4D32-4E57-BAF5-FEE67D4D6970}" dt="2026-04-27T10:14:30.786" v="264" actId="47"/>
        <pc:sldMasterMkLst>
          <pc:docMk/>
          <pc:sldMasterMk cId="4068619468" sldId="2147483818"/>
        </pc:sldMasterMkLst>
        <pc:sldLayoutChg chg="del">
          <pc:chgData name="Muaz Nawaz" userId="6c898634-959d-4044-b8ad-0ae73d4fc54a" providerId="ADAL" clId="{0670A025-4D32-4E57-BAF5-FEE67D4D6970}" dt="2026-04-27T10:14:30.786" v="264" actId="47"/>
          <pc:sldLayoutMkLst>
            <pc:docMk/>
            <pc:sldMasterMk cId="4068619468" sldId="2147483818"/>
            <pc:sldLayoutMk cId="3164310528" sldId="2147483819"/>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354854352" sldId="2147483820"/>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084855898" sldId="2147483821"/>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745763811" sldId="2147483822"/>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4015755767" sldId="2147483823"/>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791459059" sldId="2147483824"/>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929283148" sldId="2147483825"/>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238719766" sldId="2147483826"/>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923782945" sldId="2147483827"/>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919144235" sldId="2147483828"/>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008404665" sldId="2147483829"/>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360046069" sldId="2147483830"/>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718333751" sldId="2147483831"/>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28645725" sldId="2147483832"/>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574944710" sldId="2147483833"/>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767887589" sldId="2147483834"/>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958688062" sldId="2147483835"/>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877899976" sldId="2147483836"/>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746412233" sldId="2147483837"/>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502524809" sldId="2147483838"/>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980530339" sldId="2147483839"/>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569013041" sldId="2147483840"/>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523614411" sldId="2147483841"/>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167609675" sldId="2147483842"/>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910794080" sldId="2147483843"/>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644531988" sldId="2147483844"/>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937073020" sldId="2147483845"/>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12758027" sldId="2147483846"/>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438939773" sldId="2147483847"/>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464978709" sldId="2147483848"/>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244868130" sldId="2147483849"/>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540466435" sldId="2147483850"/>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3514167256" sldId="2147483851"/>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168349877" sldId="2147483852"/>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372283556" sldId="2147483853"/>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078749135" sldId="2147483854"/>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111908348" sldId="2147483855"/>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2936772163" sldId="2147483856"/>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902846002" sldId="2147483857"/>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4109736893" sldId="2147483858"/>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499491437" sldId="2147483859"/>
          </pc:sldLayoutMkLst>
        </pc:sldLayoutChg>
        <pc:sldLayoutChg chg="del">
          <pc:chgData name="Muaz Nawaz" userId="6c898634-959d-4044-b8ad-0ae73d4fc54a" providerId="ADAL" clId="{0670A025-4D32-4E57-BAF5-FEE67D4D6970}" dt="2026-04-27T10:14:30.786" v="264" actId="47"/>
          <pc:sldLayoutMkLst>
            <pc:docMk/>
            <pc:sldMasterMk cId="4068619468" sldId="2147483818"/>
            <pc:sldLayoutMk cId="1086423823" sldId="2147483860"/>
          </pc:sldLayoutMkLst>
        </pc:sldLayoutChg>
      </pc:sldMasterChg>
    </pc:docChg>
  </pc:docChgLst>
  <pc:docChgLst>
    <pc:chgData name="Martin Spacek" userId="5439f069-5b8d-4b9b-8807-2648ffb46cbb" providerId="ADAL" clId="{6CCA73A2-7A9C-4B22-86D7-16C47904DFEA}"/>
    <pc:docChg chg="undo custSel addSld modSld">
      <pc:chgData name="Martin Spacek" userId="5439f069-5b8d-4b9b-8807-2648ffb46cbb" providerId="ADAL" clId="{6CCA73A2-7A9C-4B22-86D7-16C47904DFEA}" dt="2026-04-24T21:57:39.561" v="40" actId="1076"/>
      <pc:docMkLst>
        <pc:docMk/>
      </pc:docMkLst>
      <pc:sldChg chg="addSp delSp modSp add mod">
        <pc:chgData name="Martin Spacek" userId="5439f069-5b8d-4b9b-8807-2648ffb46cbb" providerId="ADAL" clId="{6CCA73A2-7A9C-4B22-86D7-16C47904DFEA}" dt="2026-04-24T21:57:39.561" v="40" actId="1076"/>
        <pc:sldMkLst>
          <pc:docMk/>
          <pc:sldMk cId="100217748" sldId="2147483640"/>
        </pc:sldMkLst>
        <pc:spChg chg="mod">
          <ac:chgData name="Martin Spacek" userId="5439f069-5b8d-4b9b-8807-2648ffb46cbb" providerId="ADAL" clId="{6CCA73A2-7A9C-4B22-86D7-16C47904DFEA}" dt="2026-04-24T21:46:44.734" v="3"/>
          <ac:spMkLst>
            <pc:docMk/>
            <pc:sldMk cId="100217748" sldId="2147483640"/>
            <ac:spMk id="2" creationId="{5B9AD37C-7266-43AC-B383-89AD552331B7}"/>
          </ac:spMkLst>
        </pc:spChg>
        <pc:spChg chg="mod">
          <ac:chgData name="Martin Spacek" userId="5439f069-5b8d-4b9b-8807-2648ffb46cbb" providerId="ADAL" clId="{6CCA73A2-7A9C-4B22-86D7-16C47904DFEA}" dt="2026-04-24T21:46:52.817" v="5" actId="20577"/>
          <ac:spMkLst>
            <pc:docMk/>
            <pc:sldMk cId="100217748" sldId="2147483640"/>
            <ac:spMk id="3" creationId="{54422D21-C75D-2D9E-5DCA-46E3249E87CA}"/>
          </ac:spMkLst>
        </pc:spChg>
        <pc:spChg chg="mod">
          <ac:chgData name="Martin Spacek" userId="5439f069-5b8d-4b9b-8807-2648ffb46cbb" providerId="ADAL" clId="{6CCA73A2-7A9C-4B22-86D7-16C47904DFEA}" dt="2026-04-24T21:57:20.583" v="35" actId="14100"/>
          <ac:spMkLst>
            <pc:docMk/>
            <pc:sldMk cId="100217748" sldId="2147483640"/>
            <ac:spMk id="13" creationId="{EA559586-F4C6-4FE0-ABA1-B4FA257795E4}"/>
          </ac:spMkLst>
        </pc:spChg>
        <pc:spChg chg="mod">
          <ac:chgData name="Martin Spacek" userId="5439f069-5b8d-4b9b-8807-2648ffb46cbb" providerId="ADAL" clId="{6CCA73A2-7A9C-4B22-86D7-16C47904DFEA}" dt="2026-04-24T21:47:16.972" v="7"/>
          <ac:spMkLst>
            <pc:docMk/>
            <pc:sldMk cId="100217748" sldId="2147483640"/>
            <ac:spMk id="14" creationId="{C21B9837-66DA-45E4-821F-63889A01EE40}"/>
          </ac:spMkLst>
        </pc:spChg>
        <pc:spChg chg="mod">
          <ac:chgData name="Martin Spacek" userId="5439f069-5b8d-4b9b-8807-2648ffb46cbb" providerId="ADAL" clId="{6CCA73A2-7A9C-4B22-86D7-16C47904DFEA}" dt="2026-04-24T21:47:23.263" v="8"/>
          <ac:spMkLst>
            <pc:docMk/>
            <pc:sldMk cId="100217748" sldId="2147483640"/>
            <ac:spMk id="15" creationId="{1F04F430-C82D-4A8F-90D5-07EB8803A210}"/>
          </ac:spMkLst>
        </pc:spChg>
        <pc:spChg chg="mod">
          <ac:chgData name="Martin Spacek" userId="5439f069-5b8d-4b9b-8807-2648ffb46cbb" providerId="ADAL" clId="{6CCA73A2-7A9C-4B22-86D7-16C47904DFEA}" dt="2026-04-24T21:53:38.011" v="18" actId="20577"/>
          <ac:spMkLst>
            <pc:docMk/>
            <pc:sldMk cId="100217748" sldId="2147483640"/>
            <ac:spMk id="16" creationId="{A1AA1532-E250-49C7-B3D5-7836F69F6561}"/>
          </ac:spMkLst>
        </pc:spChg>
        <pc:spChg chg="mod">
          <ac:chgData name="Martin Spacek" userId="5439f069-5b8d-4b9b-8807-2648ffb46cbb" providerId="ADAL" clId="{6CCA73A2-7A9C-4B22-86D7-16C47904DFEA}" dt="2026-04-24T21:53:29.818" v="16" actId="403"/>
          <ac:spMkLst>
            <pc:docMk/>
            <pc:sldMk cId="100217748" sldId="2147483640"/>
            <ac:spMk id="17" creationId="{630BB6B7-13BC-4A2F-B21A-5B1E8C40D2AB}"/>
          </ac:spMkLst>
        </pc:spChg>
        <pc:spChg chg="mod">
          <ac:chgData name="Martin Spacek" userId="5439f069-5b8d-4b9b-8807-2648ffb46cbb" providerId="ADAL" clId="{6CCA73A2-7A9C-4B22-86D7-16C47904DFEA}" dt="2026-04-24T21:54:01.551" v="19" actId="15"/>
          <ac:spMkLst>
            <pc:docMk/>
            <pc:sldMk cId="100217748" sldId="2147483640"/>
            <ac:spMk id="18" creationId="{93139804-8A0C-4289-899D-3631B0DB8C73}"/>
          </ac:spMkLst>
        </pc:spChg>
        <pc:spChg chg="mod">
          <ac:chgData name="Martin Spacek" userId="5439f069-5b8d-4b9b-8807-2648ffb46cbb" providerId="ADAL" clId="{6CCA73A2-7A9C-4B22-86D7-16C47904DFEA}" dt="2026-04-24T21:57:31.917" v="38" actId="207"/>
          <ac:spMkLst>
            <pc:docMk/>
            <pc:sldMk cId="100217748" sldId="2147483640"/>
            <ac:spMk id="19" creationId="{03D7BF6E-C30E-F7B9-76AD-0F19E92FDC77}"/>
          </ac:spMkLst>
        </pc:spChg>
        <pc:spChg chg="mod">
          <ac:chgData name="Martin Spacek" userId="5439f069-5b8d-4b9b-8807-2648ffb46cbb" providerId="ADAL" clId="{6CCA73A2-7A9C-4B22-86D7-16C47904DFEA}" dt="2026-04-24T21:57:31.917" v="38" actId="207"/>
          <ac:spMkLst>
            <pc:docMk/>
            <pc:sldMk cId="100217748" sldId="2147483640"/>
            <ac:spMk id="20" creationId="{F928753A-D16B-54C9-3A46-B093A0C0DDFA}"/>
          </ac:spMkLst>
        </pc:spChg>
        <pc:spChg chg="mod">
          <ac:chgData name="Martin Spacek" userId="5439f069-5b8d-4b9b-8807-2648ffb46cbb" providerId="ADAL" clId="{6CCA73A2-7A9C-4B22-86D7-16C47904DFEA}" dt="2026-04-24T21:57:31.917" v="38" actId="207"/>
          <ac:spMkLst>
            <pc:docMk/>
            <pc:sldMk cId="100217748" sldId="2147483640"/>
            <ac:spMk id="21" creationId="{470494F3-B59E-158F-DF66-9907092E3EAF}"/>
          </ac:spMkLst>
        </pc:spChg>
        <pc:spChg chg="mod">
          <ac:chgData name="Martin Spacek" userId="5439f069-5b8d-4b9b-8807-2648ffb46cbb" providerId="ADAL" clId="{6CCA73A2-7A9C-4B22-86D7-16C47904DFEA}" dt="2026-04-24T21:57:31.917" v="38" actId="207"/>
          <ac:spMkLst>
            <pc:docMk/>
            <pc:sldMk cId="100217748" sldId="2147483640"/>
            <ac:spMk id="22" creationId="{2A7C87AA-8AF5-7DEC-EE98-0CA2273CB2E4}"/>
          </ac:spMkLst>
        </pc:spChg>
        <pc:spChg chg="mod">
          <ac:chgData name="Martin Spacek" userId="5439f069-5b8d-4b9b-8807-2648ffb46cbb" providerId="ADAL" clId="{6CCA73A2-7A9C-4B22-86D7-16C47904DFEA}" dt="2026-04-24T21:57:31.917" v="38" actId="207"/>
          <ac:spMkLst>
            <pc:docMk/>
            <pc:sldMk cId="100217748" sldId="2147483640"/>
            <ac:spMk id="34" creationId="{B51B1F36-44B3-4445-F898-EB1F53108BD6}"/>
          </ac:spMkLst>
        </pc:spChg>
        <pc:spChg chg="mod">
          <ac:chgData name="Martin Spacek" userId="5439f069-5b8d-4b9b-8807-2648ffb46cbb" providerId="ADAL" clId="{6CCA73A2-7A9C-4B22-86D7-16C47904DFEA}" dt="2026-04-24T21:57:31.917" v="38" actId="207"/>
          <ac:spMkLst>
            <pc:docMk/>
            <pc:sldMk cId="100217748" sldId="2147483640"/>
            <ac:spMk id="35" creationId="{66DCE567-40AD-A17B-52D4-54D0C6D07B9D}"/>
          </ac:spMkLst>
        </pc:spChg>
        <pc:spChg chg="mod">
          <ac:chgData name="Martin Spacek" userId="5439f069-5b8d-4b9b-8807-2648ffb46cbb" providerId="ADAL" clId="{6CCA73A2-7A9C-4B22-86D7-16C47904DFEA}" dt="2026-04-24T21:57:31.917" v="38" actId="207"/>
          <ac:spMkLst>
            <pc:docMk/>
            <pc:sldMk cId="100217748" sldId="2147483640"/>
            <ac:spMk id="38" creationId="{2F87A5D3-6168-AD15-51EA-CCD88F6C08C5}"/>
          </ac:spMkLst>
        </pc:spChg>
        <pc:grpChg chg="add mod">
          <ac:chgData name="Martin Spacek" userId="5439f069-5b8d-4b9b-8807-2648ffb46cbb" providerId="ADAL" clId="{6CCA73A2-7A9C-4B22-86D7-16C47904DFEA}" dt="2026-04-24T21:57:39.561" v="40" actId="1076"/>
          <ac:grpSpMkLst>
            <pc:docMk/>
            <pc:sldMk cId="100217748" sldId="2147483640"/>
            <ac:grpSpMk id="10" creationId="{9D287635-0FD1-EE48-7BAA-ACDCD7463E12}"/>
          </ac:grpSpMkLst>
        </pc:grpChg>
        <pc:picChg chg="mod modCrop">
          <ac:chgData name="Martin Spacek" userId="5439f069-5b8d-4b9b-8807-2648ffb46cbb" providerId="ADAL" clId="{6CCA73A2-7A9C-4B22-86D7-16C47904DFEA}" dt="2026-04-24T21:52:34.347" v="13" actId="18131"/>
          <ac:picMkLst>
            <pc:docMk/>
            <pc:sldMk cId="100217748" sldId="2147483640"/>
            <ac:picMk id="23" creationId="{64CAE031-80A6-4F91-89FE-67ADCDAD51D3}"/>
          </ac:picMkLst>
        </pc:picChg>
        <pc:picChg chg="mod modCrop">
          <ac:chgData name="Martin Spacek" userId="5439f069-5b8d-4b9b-8807-2648ffb46cbb" providerId="ADAL" clId="{6CCA73A2-7A9C-4B22-86D7-16C47904DFEA}" dt="2026-04-24T21:52:49.788" v="14" actId="18131"/>
          <ac:picMkLst>
            <pc:docMk/>
            <pc:sldMk cId="100217748" sldId="2147483640"/>
            <ac:picMk id="24" creationId="{9752E5D6-4B0E-49BF-8606-D640AFDD554D}"/>
          </ac:picMkLst>
        </pc:picChg>
        <pc:picChg chg="mod modCrop">
          <ac:chgData name="Martin Spacek" userId="5439f069-5b8d-4b9b-8807-2648ffb46cbb" providerId="ADAL" clId="{6CCA73A2-7A9C-4B22-86D7-16C47904DFEA}" dt="2026-04-24T21:53:15.105" v="15" actId="18131"/>
          <ac:picMkLst>
            <pc:docMk/>
            <pc:sldMk cId="100217748" sldId="2147483640"/>
            <ac:picMk id="25" creationId="{C80FA40F-02AD-4715-813E-02041035C0B4}"/>
          </ac:picMkLst>
        </pc:picChg>
      </pc:sldChg>
    </pc:docChg>
  </pc:docChgLst>
  <pc:docChgLst>
    <pc:chgData name="Chris Ewing" userId="ed597524-b674-4dc7-a49a-acbfee066b2c" providerId="ADAL" clId="{C5656F16-8506-4816-A345-FE8B920AA9B1}"/>
    <pc:docChg chg="undo custSel addSld delSld modSld sldOrd delMainMaster">
      <pc:chgData name="Chris Ewing" userId="ed597524-b674-4dc7-a49a-acbfee066b2c" providerId="ADAL" clId="{C5656F16-8506-4816-A345-FE8B920AA9B1}" dt="2026-04-27T14:57:39.187" v="7991" actId="14100"/>
      <pc:docMkLst>
        <pc:docMk/>
      </pc:docMkLst>
      <pc:sldChg chg="addSp delSp modSp new mod modClrScheme modShow chgLayout">
        <pc:chgData name="Chris Ewing" userId="ed597524-b674-4dc7-a49a-acbfee066b2c" providerId="ADAL" clId="{C5656F16-8506-4816-A345-FE8B920AA9B1}" dt="2026-04-27T14:57:39.187" v="7991" actId="14100"/>
        <pc:sldMkLst>
          <pc:docMk/>
          <pc:sldMk cId="507176709" sldId="256"/>
        </pc:sldMkLst>
        <pc:spChg chg="add del mod ord">
          <ac:chgData name="Chris Ewing" userId="ed597524-b674-4dc7-a49a-acbfee066b2c" providerId="ADAL" clId="{C5656F16-8506-4816-A345-FE8B920AA9B1}" dt="2026-04-27T12:45:24.219" v="7074" actId="20577"/>
          <ac:spMkLst>
            <pc:docMk/>
            <pc:sldMk cId="507176709" sldId="256"/>
            <ac:spMk id="2" creationId="{9533BAF2-9B79-E5AF-6ADF-D71FAC07799F}"/>
          </ac:spMkLst>
        </pc:spChg>
        <pc:spChg chg="add mod">
          <ac:chgData name="Chris Ewing" userId="ed597524-b674-4dc7-a49a-acbfee066b2c" providerId="ADAL" clId="{C5656F16-8506-4816-A345-FE8B920AA9B1}" dt="2026-04-27T14:57:17.502" v="7983" actId="14100"/>
          <ac:spMkLst>
            <pc:docMk/>
            <pc:sldMk cId="507176709" sldId="256"/>
            <ac:spMk id="3" creationId="{6C2E52B1-B4DE-47C4-02E1-00D3EC31DD61}"/>
          </ac:spMkLst>
        </pc:spChg>
        <pc:spChg chg="del">
          <ac:chgData name="Chris Ewing" userId="ed597524-b674-4dc7-a49a-acbfee066b2c" providerId="ADAL" clId="{C5656F16-8506-4816-A345-FE8B920AA9B1}" dt="2026-04-27T11:47:15.456" v="6858" actId="931"/>
          <ac:spMkLst>
            <pc:docMk/>
            <pc:sldMk cId="507176709" sldId="256"/>
            <ac:spMk id="3" creationId="{EB97EEA1-5AFF-2267-BD34-F85B16FFE192}"/>
          </ac:spMkLst>
        </pc:spChg>
        <pc:spChg chg="add del mod ord">
          <ac:chgData name="Chris Ewing" userId="ed597524-b674-4dc7-a49a-acbfee066b2c" providerId="ADAL" clId="{C5656F16-8506-4816-A345-FE8B920AA9B1}" dt="2026-04-27T11:47:52.714" v="6923" actId="20577"/>
          <ac:spMkLst>
            <pc:docMk/>
            <pc:sldMk cId="507176709" sldId="256"/>
            <ac:spMk id="4" creationId="{DB736A92-32BB-91A7-C3E7-A894B64BF477}"/>
          </ac:spMkLst>
        </pc:spChg>
        <pc:spChg chg="add del">
          <ac:chgData name="Chris Ewing" userId="ed597524-b674-4dc7-a49a-acbfee066b2c" providerId="ADAL" clId="{C5656F16-8506-4816-A345-FE8B920AA9B1}" dt="2026-04-27T11:49:21.163" v="6924" actId="931"/>
          <ac:spMkLst>
            <pc:docMk/>
            <pc:sldMk cId="507176709" sldId="256"/>
            <ac:spMk id="5" creationId="{11CC4A7A-70F2-147C-E07A-0A27C9912E09}"/>
          </ac:spMkLst>
        </pc:spChg>
        <pc:spChg chg="add mod">
          <ac:chgData name="Chris Ewing" userId="ed597524-b674-4dc7-a49a-acbfee066b2c" providerId="ADAL" clId="{C5656F16-8506-4816-A345-FE8B920AA9B1}" dt="2026-04-27T14:57:39.187" v="7991" actId="14100"/>
          <ac:spMkLst>
            <pc:docMk/>
            <pc:sldMk cId="507176709" sldId="256"/>
            <ac:spMk id="5" creationId="{B36D9301-B8FF-0C4E-1084-75D7B8F4CD64}"/>
          </ac:spMkLst>
        </pc:spChg>
        <pc:spChg chg="add del mod">
          <ac:chgData name="Chris Ewing" userId="ed597524-b674-4dc7-a49a-acbfee066b2c" providerId="ADAL" clId="{C5656F16-8506-4816-A345-FE8B920AA9B1}" dt="2026-04-27T11:49:23.213" v="6930" actId="20577"/>
          <ac:spMkLst>
            <pc:docMk/>
            <pc:sldMk cId="507176709" sldId="256"/>
            <ac:spMk id="6" creationId="{032478A6-0F9A-E707-9E02-54BC0E455371}"/>
          </ac:spMkLst>
        </pc:spChg>
        <pc:spChg chg="add del">
          <ac:chgData name="Chris Ewing" userId="ed597524-b674-4dc7-a49a-acbfee066b2c" providerId="ADAL" clId="{C5656F16-8506-4816-A345-FE8B920AA9B1}" dt="2026-04-27T11:53:57.077" v="6954" actId="931"/>
          <ac:spMkLst>
            <pc:docMk/>
            <pc:sldMk cId="507176709" sldId="256"/>
            <ac:spMk id="7" creationId="{E9063D97-F072-E25A-8D4B-4F577C045652}"/>
          </ac:spMkLst>
        </pc:spChg>
        <pc:spChg chg="add del">
          <ac:chgData name="Chris Ewing" userId="ed597524-b674-4dc7-a49a-acbfee066b2c" providerId="ADAL" clId="{C5656F16-8506-4816-A345-FE8B920AA9B1}" dt="2026-04-27T11:54:14.610" v="6958" actId="478"/>
          <ac:spMkLst>
            <pc:docMk/>
            <pc:sldMk cId="507176709" sldId="256"/>
            <ac:spMk id="8" creationId="{3B2ADFD3-8D4E-2A66-A4F2-23A021C2F733}"/>
          </ac:spMkLst>
        </pc:spChg>
        <pc:spChg chg="del">
          <ac:chgData name="Chris Ewing" userId="ed597524-b674-4dc7-a49a-acbfee066b2c" providerId="ADAL" clId="{C5656F16-8506-4816-A345-FE8B920AA9B1}" dt="2026-04-27T11:51:58.247" v="6953" actId="931"/>
          <ac:spMkLst>
            <pc:docMk/>
            <pc:sldMk cId="507176709" sldId="256"/>
            <ac:spMk id="9" creationId="{A9F4393D-B3D9-7B3B-06C1-0E8CC3D68D2B}"/>
          </ac:spMkLst>
        </pc:spChg>
        <pc:spChg chg="add del mod">
          <ac:chgData name="Chris Ewing" userId="ed597524-b674-4dc7-a49a-acbfee066b2c" providerId="ADAL" clId="{C5656F16-8506-4816-A345-FE8B920AA9B1}" dt="2026-04-27T12:44:35.492" v="6993" actId="1076"/>
          <ac:spMkLst>
            <pc:docMk/>
            <pc:sldMk cId="507176709" sldId="256"/>
            <ac:spMk id="10" creationId="{13BA7BBB-27DD-82F2-A431-166843F80824}"/>
          </ac:spMkLst>
        </pc:spChg>
        <pc:spChg chg="mod ord">
          <ac:chgData name="Chris Ewing" userId="ed597524-b674-4dc7-a49a-acbfee066b2c" providerId="ADAL" clId="{C5656F16-8506-4816-A345-FE8B920AA9B1}" dt="2026-04-27T11:47:48.898" v="6917" actId="700"/>
          <ac:spMkLst>
            <pc:docMk/>
            <pc:sldMk cId="507176709" sldId="256"/>
            <ac:spMk id="11" creationId="{CE8151CB-7554-CEA6-0272-DCEF87EA200D}"/>
          </ac:spMkLst>
        </pc:spChg>
        <pc:spChg chg="add del mod ord">
          <ac:chgData name="Chris Ewing" userId="ed597524-b674-4dc7-a49a-acbfee066b2c" providerId="ADAL" clId="{C5656F16-8506-4816-A345-FE8B920AA9B1}" dt="2026-04-27T11:47:48.898" v="6917" actId="700"/>
          <ac:spMkLst>
            <pc:docMk/>
            <pc:sldMk cId="507176709" sldId="256"/>
            <ac:spMk id="14" creationId="{86F0F069-0938-A55D-CBE0-741F8DAFCEAC}"/>
          </ac:spMkLst>
        </pc:spChg>
        <pc:spChg chg="del mod ord">
          <ac:chgData name="Chris Ewing" userId="ed597524-b674-4dc7-a49a-acbfee066b2c" providerId="ADAL" clId="{C5656F16-8506-4816-A345-FE8B920AA9B1}" dt="2026-04-27T11:47:48.898" v="6917" actId="700"/>
          <ac:spMkLst>
            <pc:docMk/>
            <pc:sldMk cId="507176709" sldId="256"/>
            <ac:spMk id="15" creationId="{7A7C2D43-A5A0-707E-4229-379DCEF85126}"/>
          </ac:spMkLst>
        </pc:spChg>
        <pc:picChg chg="add mod ord">
          <ac:chgData name="Chris Ewing" userId="ed597524-b674-4dc7-a49a-acbfee066b2c" providerId="ADAL" clId="{C5656F16-8506-4816-A345-FE8B920AA9B1}" dt="2026-04-27T11:47:15.456" v="6858" actId="931"/>
          <ac:picMkLst>
            <pc:docMk/>
            <pc:sldMk cId="507176709" sldId="256"/>
            <ac:picMk id="13" creationId="{BC09289B-0D00-7A1F-5C60-CCC2ED29CAD7}"/>
          </ac:picMkLst>
        </pc:picChg>
        <pc:picChg chg="add mod ord">
          <ac:chgData name="Chris Ewing" userId="ed597524-b674-4dc7-a49a-acbfee066b2c" providerId="ADAL" clId="{C5656F16-8506-4816-A345-FE8B920AA9B1}" dt="2026-04-27T11:49:21.163" v="6924" actId="931"/>
          <ac:picMkLst>
            <pc:docMk/>
            <pc:sldMk cId="507176709" sldId="256"/>
            <ac:picMk id="17" creationId="{318833FC-C257-4C6E-FAA6-5EBB16C2F64E}"/>
          </ac:picMkLst>
        </pc:picChg>
        <pc:picChg chg="add mod ord">
          <ac:chgData name="Chris Ewing" userId="ed597524-b674-4dc7-a49a-acbfee066b2c" providerId="ADAL" clId="{C5656F16-8506-4816-A345-FE8B920AA9B1}" dt="2026-04-27T11:54:05.883" v="6955" actId="1076"/>
          <ac:picMkLst>
            <pc:docMk/>
            <pc:sldMk cId="507176709" sldId="256"/>
            <ac:picMk id="19" creationId="{645D951E-DA19-543B-80FC-75EF492C7896}"/>
          </ac:picMkLst>
        </pc:picChg>
        <pc:picChg chg="add mod ord modCrop">
          <ac:chgData name="Chris Ewing" userId="ed597524-b674-4dc7-a49a-acbfee066b2c" providerId="ADAL" clId="{C5656F16-8506-4816-A345-FE8B920AA9B1}" dt="2026-04-27T12:44:14.706" v="6962" actId="14100"/>
          <ac:picMkLst>
            <pc:docMk/>
            <pc:sldMk cId="507176709" sldId="256"/>
            <ac:picMk id="21" creationId="{D88D3E72-D1FF-3B32-7577-B04074F8A8EF}"/>
          </ac:picMkLst>
        </pc:picChg>
        <pc:picChg chg="add mod">
          <ac:chgData name="Chris Ewing" userId="ed597524-b674-4dc7-a49a-acbfee066b2c" providerId="ADAL" clId="{C5656F16-8506-4816-A345-FE8B920AA9B1}" dt="2026-04-27T12:45:38.051" v="7075"/>
          <ac:picMkLst>
            <pc:docMk/>
            <pc:sldMk cId="507176709" sldId="256"/>
            <ac:picMk id="22" creationId="{68A0C326-31F0-1855-CFD6-266FDF96D9A7}"/>
          </ac:picMkLst>
        </pc:picChg>
      </pc:sldChg>
      <pc:sldChg chg="modSp add mod">
        <pc:chgData name="Chris Ewing" userId="ed597524-b674-4dc7-a49a-acbfee066b2c" providerId="ADAL" clId="{C5656F16-8506-4816-A345-FE8B920AA9B1}" dt="2026-04-24T10:18:13.600" v="4457" actId="6549"/>
        <pc:sldMkLst>
          <pc:docMk/>
          <pc:sldMk cId="1129209087" sldId="257"/>
        </pc:sldMkLst>
        <pc:spChg chg="mod">
          <ac:chgData name="Chris Ewing" userId="ed597524-b674-4dc7-a49a-acbfee066b2c" providerId="ADAL" clId="{C5656F16-8506-4816-A345-FE8B920AA9B1}" dt="2026-04-24T10:18:13.600" v="4457" actId="6549"/>
          <ac:spMkLst>
            <pc:docMk/>
            <pc:sldMk cId="1129209087" sldId="257"/>
            <ac:spMk id="18" creationId="{B65BFB1C-F9DC-724C-EF9B-55C0D455D384}"/>
          </ac:spMkLst>
        </pc:spChg>
      </pc:sldChg>
      <pc:sldChg chg="modSp add mod">
        <pc:chgData name="Chris Ewing" userId="ed597524-b674-4dc7-a49a-acbfee066b2c" providerId="ADAL" clId="{C5656F16-8506-4816-A345-FE8B920AA9B1}" dt="2026-04-24T10:18:52.610" v="4470" actId="20577"/>
        <pc:sldMkLst>
          <pc:docMk/>
          <pc:sldMk cId="3345698634" sldId="258"/>
        </pc:sldMkLst>
        <pc:spChg chg="mod">
          <ac:chgData name="Chris Ewing" userId="ed597524-b674-4dc7-a49a-acbfee066b2c" providerId="ADAL" clId="{C5656F16-8506-4816-A345-FE8B920AA9B1}" dt="2026-04-24T10:18:52.610" v="4470" actId="20577"/>
          <ac:spMkLst>
            <pc:docMk/>
            <pc:sldMk cId="3345698634" sldId="258"/>
            <ac:spMk id="18" creationId="{5A728F48-6DFF-AA50-2B77-DEBCABCBD400}"/>
          </ac:spMkLst>
        </pc:spChg>
      </pc:sldChg>
      <pc:sldChg chg="modSp add mod">
        <pc:chgData name="Chris Ewing" userId="ed597524-b674-4dc7-a49a-acbfee066b2c" providerId="ADAL" clId="{C5656F16-8506-4816-A345-FE8B920AA9B1}" dt="2026-04-24T10:19:12.123" v="4477" actId="20577"/>
        <pc:sldMkLst>
          <pc:docMk/>
          <pc:sldMk cId="1187139862" sldId="259"/>
        </pc:sldMkLst>
        <pc:spChg chg="mod">
          <ac:chgData name="Chris Ewing" userId="ed597524-b674-4dc7-a49a-acbfee066b2c" providerId="ADAL" clId="{C5656F16-8506-4816-A345-FE8B920AA9B1}" dt="2026-04-24T10:19:12.123" v="4477" actId="20577"/>
          <ac:spMkLst>
            <pc:docMk/>
            <pc:sldMk cId="1187139862" sldId="259"/>
            <ac:spMk id="18" creationId="{E4CE7994-59FB-EC21-F21C-EDD9E33FD260}"/>
          </ac:spMkLst>
        </pc:spChg>
      </pc:sldChg>
      <pc:sldChg chg="modSp add mod">
        <pc:chgData name="Chris Ewing" userId="ed597524-b674-4dc7-a49a-acbfee066b2c" providerId="ADAL" clId="{C5656F16-8506-4816-A345-FE8B920AA9B1}" dt="2026-04-24T10:19:36.731" v="4483" actId="20577"/>
        <pc:sldMkLst>
          <pc:docMk/>
          <pc:sldMk cId="69184191" sldId="260"/>
        </pc:sldMkLst>
        <pc:spChg chg="mod">
          <ac:chgData name="Chris Ewing" userId="ed597524-b674-4dc7-a49a-acbfee066b2c" providerId="ADAL" clId="{C5656F16-8506-4816-A345-FE8B920AA9B1}" dt="2026-04-24T10:19:36.731" v="4483" actId="20577"/>
          <ac:spMkLst>
            <pc:docMk/>
            <pc:sldMk cId="69184191" sldId="260"/>
            <ac:spMk id="18" creationId="{3EE61E6E-D5A8-D2BB-AD90-4D7408F59EF3}"/>
          </ac:spMkLst>
        </pc:spChg>
      </pc:sldChg>
      <pc:sldChg chg="add">
        <pc:chgData name="Chris Ewing" userId="ed597524-b674-4dc7-a49a-acbfee066b2c" providerId="ADAL" clId="{C5656F16-8506-4816-A345-FE8B920AA9B1}" dt="2026-04-24T10:26:53.478" v="4538"/>
        <pc:sldMkLst>
          <pc:docMk/>
          <pc:sldMk cId="417558468" sldId="261"/>
        </pc:sldMkLst>
      </pc:sldChg>
      <pc:sldChg chg="modSp add mod ord modAnim">
        <pc:chgData name="Chris Ewing" userId="ed597524-b674-4dc7-a49a-acbfee066b2c" providerId="ADAL" clId="{C5656F16-8506-4816-A345-FE8B920AA9B1}" dt="2026-04-24T10:40:21.007" v="5232"/>
        <pc:sldMkLst>
          <pc:docMk/>
          <pc:sldMk cId="4201883980" sldId="262"/>
        </pc:sldMkLst>
        <pc:spChg chg="mod">
          <ac:chgData name="Chris Ewing" userId="ed597524-b674-4dc7-a49a-acbfee066b2c" providerId="ADAL" clId="{C5656F16-8506-4816-A345-FE8B920AA9B1}" dt="2026-04-17T14:24:59.132" v="105" actId="20577"/>
          <ac:spMkLst>
            <pc:docMk/>
            <pc:sldMk cId="4201883980" sldId="262"/>
            <ac:spMk id="5" creationId="{BA4E6DC0-5255-471E-93ED-EDDC03002444}"/>
          </ac:spMkLst>
        </pc:spChg>
        <pc:spChg chg="mod">
          <ac:chgData name="Chris Ewing" userId="ed597524-b674-4dc7-a49a-acbfee066b2c" providerId="ADAL" clId="{C5656F16-8506-4816-A345-FE8B920AA9B1}" dt="2026-04-17T14:24:50.189" v="97" actId="20577"/>
          <ac:spMkLst>
            <pc:docMk/>
            <pc:sldMk cId="4201883980" sldId="262"/>
            <ac:spMk id="22" creationId="{3B0B93CC-46C3-4809-B4F5-D50995C94DB0}"/>
          </ac:spMkLst>
        </pc:spChg>
        <pc:spChg chg="mod">
          <ac:chgData name="Chris Ewing" userId="ed597524-b674-4dc7-a49a-acbfee066b2c" providerId="ADAL" clId="{C5656F16-8506-4816-A345-FE8B920AA9B1}" dt="2026-04-17T14:24:47.011" v="96" actId="20577"/>
          <ac:spMkLst>
            <pc:docMk/>
            <pc:sldMk cId="4201883980" sldId="262"/>
            <ac:spMk id="32" creationId="{C5D47C30-7672-A0AD-1E33-D71229983C7E}"/>
          </ac:spMkLst>
        </pc:spChg>
      </pc:sldChg>
      <pc:sldChg chg="modAnim">
        <pc:chgData name="Chris Ewing" userId="ed597524-b674-4dc7-a49a-acbfee066b2c" providerId="ADAL" clId="{C5656F16-8506-4816-A345-FE8B920AA9B1}" dt="2026-04-27T14:51:44.978" v="7970"/>
        <pc:sldMkLst>
          <pc:docMk/>
          <pc:sldMk cId="2265611427" sldId="263"/>
        </pc:sldMkLst>
      </pc:sldChg>
      <pc:sldChg chg="add">
        <pc:chgData name="Chris Ewing" userId="ed597524-b674-4dc7-a49a-acbfee066b2c" providerId="ADAL" clId="{C5656F16-8506-4816-A345-FE8B920AA9B1}" dt="2026-04-24T10:26:53.478" v="4538"/>
        <pc:sldMkLst>
          <pc:docMk/>
          <pc:sldMk cId="855458168" sldId="264"/>
        </pc:sldMkLst>
      </pc:sldChg>
      <pc:sldChg chg="modSp new del mod">
        <pc:chgData name="Chris Ewing" userId="ed597524-b674-4dc7-a49a-acbfee066b2c" providerId="ADAL" clId="{C5656F16-8506-4816-A345-FE8B920AA9B1}" dt="2026-04-27T10:19:16.649" v="6160" actId="47"/>
        <pc:sldMkLst>
          <pc:docMk/>
          <pc:sldMk cId="1224995285" sldId="265"/>
        </pc:sldMkLst>
      </pc:sldChg>
      <pc:sldChg chg="addSp delSp modSp new mod modClrScheme modShow chgLayout">
        <pc:chgData name="Chris Ewing" userId="ed597524-b674-4dc7-a49a-acbfee066b2c" providerId="ADAL" clId="{C5656F16-8506-4816-A345-FE8B920AA9B1}" dt="2026-04-27T14:57:27.178" v="7987" actId="14100"/>
        <pc:sldMkLst>
          <pc:docMk/>
          <pc:sldMk cId="3779704121" sldId="265"/>
        </pc:sldMkLst>
        <pc:spChg chg="add mod">
          <ac:chgData name="Chris Ewing" userId="ed597524-b674-4dc7-a49a-acbfee066b2c" providerId="ADAL" clId="{C5656F16-8506-4816-A345-FE8B920AA9B1}" dt="2026-04-27T14:57:19.820" v="7984"/>
          <ac:spMkLst>
            <pc:docMk/>
            <pc:sldMk cId="3779704121" sldId="265"/>
            <ac:spMk id="2" creationId="{9705794F-A842-718E-2335-046C613738F6}"/>
          </ac:spMkLst>
        </pc:spChg>
        <pc:spChg chg="add mod">
          <ac:chgData name="Chris Ewing" userId="ed597524-b674-4dc7-a49a-acbfee066b2c" providerId="ADAL" clId="{C5656F16-8506-4816-A345-FE8B920AA9B1}" dt="2026-04-27T14:57:27.178" v="7987" actId="14100"/>
          <ac:spMkLst>
            <pc:docMk/>
            <pc:sldMk cId="3779704121" sldId="265"/>
            <ac:spMk id="3" creationId="{37BCF7E0-86E8-3B9B-EA8A-EA3743F20910}"/>
          </ac:spMkLst>
        </pc:spChg>
        <pc:spChg chg="del mod ord">
          <ac:chgData name="Chris Ewing" userId="ed597524-b674-4dc7-a49a-acbfee066b2c" providerId="ADAL" clId="{C5656F16-8506-4816-A345-FE8B920AA9B1}" dt="2026-04-27T12:45:51.003" v="7078" actId="700"/>
          <ac:spMkLst>
            <pc:docMk/>
            <pc:sldMk cId="3779704121" sldId="265"/>
            <ac:spMk id="3" creationId="{F53986B8-1A2B-65B4-3871-2D17856F95E5}"/>
          </ac:spMkLst>
        </pc:spChg>
        <pc:spChg chg="del">
          <ac:chgData name="Chris Ewing" userId="ed597524-b674-4dc7-a49a-acbfee066b2c" providerId="ADAL" clId="{C5656F16-8506-4816-A345-FE8B920AA9B1}" dt="2026-04-27T12:45:51.003" v="7078" actId="700"/>
          <ac:spMkLst>
            <pc:docMk/>
            <pc:sldMk cId="3779704121" sldId="265"/>
            <ac:spMk id="4" creationId="{9D01FEB1-6A36-367D-771B-30A4AE1F40A3}"/>
          </ac:spMkLst>
        </pc:spChg>
        <pc:spChg chg="del">
          <ac:chgData name="Chris Ewing" userId="ed597524-b674-4dc7-a49a-acbfee066b2c" providerId="ADAL" clId="{C5656F16-8506-4816-A345-FE8B920AA9B1}" dt="2026-04-27T12:45:51.003" v="7078" actId="700"/>
          <ac:spMkLst>
            <pc:docMk/>
            <pc:sldMk cId="3779704121" sldId="265"/>
            <ac:spMk id="5" creationId="{50038E4E-DA1D-0CA2-0328-417B8F7EEE58}"/>
          </ac:spMkLst>
        </pc:spChg>
        <pc:spChg chg="del">
          <ac:chgData name="Chris Ewing" userId="ed597524-b674-4dc7-a49a-acbfee066b2c" providerId="ADAL" clId="{C5656F16-8506-4816-A345-FE8B920AA9B1}" dt="2026-04-27T12:45:51.003" v="7078" actId="700"/>
          <ac:spMkLst>
            <pc:docMk/>
            <pc:sldMk cId="3779704121" sldId="265"/>
            <ac:spMk id="8" creationId="{6ED2C14E-274D-F021-139D-4FB5D4BC3F38}"/>
          </ac:spMkLst>
        </pc:spChg>
        <pc:spChg chg="del">
          <ac:chgData name="Chris Ewing" userId="ed597524-b674-4dc7-a49a-acbfee066b2c" providerId="ADAL" clId="{C5656F16-8506-4816-A345-FE8B920AA9B1}" dt="2026-04-27T12:45:51.003" v="7078" actId="700"/>
          <ac:spMkLst>
            <pc:docMk/>
            <pc:sldMk cId="3779704121" sldId="265"/>
            <ac:spMk id="9" creationId="{4ABD5EFA-D15F-4F05-D2E6-321E8D214C67}"/>
          </ac:spMkLst>
        </pc:spChg>
        <pc:spChg chg="del">
          <ac:chgData name="Chris Ewing" userId="ed597524-b674-4dc7-a49a-acbfee066b2c" providerId="ADAL" clId="{C5656F16-8506-4816-A345-FE8B920AA9B1}" dt="2026-04-27T12:45:51.003" v="7078" actId="700"/>
          <ac:spMkLst>
            <pc:docMk/>
            <pc:sldMk cId="3779704121" sldId="265"/>
            <ac:spMk id="10" creationId="{89CF94A6-CD91-3578-F8C1-2F7F0E12D6D0}"/>
          </ac:spMkLst>
        </pc:spChg>
        <pc:spChg chg="del mod ord">
          <ac:chgData name="Chris Ewing" userId="ed597524-b674-4dc7-a49a-acbfee066b2c" providerId="ADAL" clId="{C5656F16-8506-4816-A345-FE8B920AA9B1}" dt="2026-04-27T12:45:51.003" v="7078" actId="700"/>
          <ac:spMkLst>
            <pc:docMk/>
            <pc:sldMk cId="3779704121" sldId="265"/>
            <ac:spMk id="11" creationId="{E3FA19EC-E186-2902-526C-6D3A825D5843}"/>
          </ac:spMkLst>
        </pc:spChg>
        <pc:spChg chg="add mod ord">
          <ac:chgData name="Chris Ewing" userId="ed597524-b674-4dc7-a49a-acbfee066b2c" providerId="ADAL" clId="{C5656F16-8506-4816-A345-FE8B920AA9B1}" dt="2026-04-27T12:45:51.003" v="7078" actId="700"/>
          <ac:spMkLst>
            <pc:docMk/>
            <pc:sldMk cId="3779704121" sldId="265"/>
            <ac:spMk id="13" creationId="{5D97D88E-960A-D786-8321-C2C3F5A2F057}"/>
          </ac:spMkLst>
        </pc:spChg>
        <pc:spChg chg="add mod ord">
          <ac:chgData name="Chris Ewing" userId="ed597524-b674-4dc7-a49a-acbfee066b2c" providerId="ADAL" clId="{C5656F16-8506-4816-A345-FE8B920AA9B1}" dt="2026-04-27T12:45:51.003" v="7078" actId="700"/>
          <ac:spMkLst>
            <pc:docMk/>
            <pc:sldMk cId="3779704121" sldId="265"/>
            <ac:spMk id="14" creationId="{65A0349D-82BC-E91E-8BB0-94B4C71687A0}"/>
          </ac:spMkLst>
        </pc:spChg>
        <pc:spChg chg="add del mod ord">
          <ac:chgData name="Chris Ewing" userId="ed597524-b674-4dc7-a49a-acbfee066b2c" providerId="ADAL" clId="{C5656F16-8506-4816-A345-FE8B920AA9B1}" dt="2026-04-27T12:46:03.274" v="7084" actId="20577"/>
          <ac:spMkLst>
            <pc:docMk/>
            <pc:sldMk cId="3779704121" sldId="265"/>
            <ac:spMk id="15" creationId="{DD89A08F-D08B-3FF9-6257-74AAAC54B616}"/>
          </ac:spMkLst>
        </pc:spChg>
        <pc:spChg chg="add mod">
          <ac:chgData name="Chris Ewing" userId="ed597524-b674-4dc7-a49a-acbfee066b2c" providerId="ADAL" clId="{C5656F16-8506-4816-A345-FE8B920AA9B1}" dt="2026-04-27T12:46:00.432" v="7081"/>
          <ac:spMkLst>
            <pc:docMk/>
            <pc:sldMk cId="3779704121" sldId="265"/>
            <ac:spMk id="16" creationId="{B4054D7D-3B16-D0F2-F896-A59DC4AA27A8}"/>
          </ac:spMkLst>
        </pc:spChg>
        <pc:spChg chg="add mod">
          <ac:chgData name="Chris Ewing" userId="ed597524-b674-4dc7-a49a-acbfee066b2c" providerId="ADAL" clId="{C5656F16-8506-4816-A345-FE8B920AA9B1}" dt="2026-04-27T12:46:15.909" v="7091" actId="403"/>
          <ac:spMkLst>
            <pc:docMk/>
            <pc:sldMk cId="3779704121" sldId="265"/>
            <ac:spMk id="17" creationId="{8E89B5EA-2439-CDA4-B04A-33A4C6DCCCF5}"/>
          </ac:spMkLst>
        </pc:spChg>
        <pc:picChg chg="add mod">
          <ac:chgData name="Chris Ewing" userId="ed597524-b674-4dc7-a49a-acbfee066b2c" providerId="ADAL" clId="{C5656F16-8506-4816-A345-FE8B920AA9B1}" dt="2026-04-27T12:45:53.609" v="7079" actId="1076"/>
          <ac:picMkLst>
            <pc:docMk/>
            <pc:sldMk cId="3779704121" sldId="265"/>
            <ac:picMk id="12" creationId="{61ADF276-879D-A464-E234-B7BE44FC5AB2}"/>
          </ac:picMkLst>
        </pc:picChg>
      </pc:sldChg>
      <pc:sldChg chg="del">
        <pc:chgData name="Chris Ewing" userId="ed597524-b674-4dc7-a49a-acbfee066b2c" providerId="ADAL" clId="{C5656F16-8506-4816-A345-FE8B920AA9B1}" dt="2026-04-27T09:47:30.270" v="5791" actId="47"/>
        <pc:sldMkLst>
          <pc:docMk/>
          <pc:sldMk cId="2542851882" sldId="266"/>
        </pc:sldMkLst>
      </pc:sldChg>
      <pc:sldChg chg="addSp delSp modSp new del mod modClrScheme modAnim chgLayout">
        <pc:chgData name="Chris Ewing" userId="ed597524-b674-4dc7-a49a-acbfee066b2c" providerId="ADAL" clId="{C5656F16-8506-4816-A345-FE8B920AA9B1}" dt="2026-04-27T14:47:54.183" v="7965" actId="47"/>
        <pc:sldMkLst>
          <pc:docMk/>
          <pc:sldMk cId="4247924349" sldId="266"/>
        </pc:sldMkLst>
        <pc:spChg chg="mod ord">
          <ac:chgData name="Chris Ewing" userId="ed597524-b674-4dc7-a49a-acbfee066b2c" providerId="ADAL" clId="{C5656F16-8506-4816-A345-FE8B920AA9B1}" dt="2026-04-27T14:24:39.350" v="7827" actId="20577"/>
          <ac:spMkLst>
            <pc:docMk/>
            <pc:sldMk cId="4247924349" sldId="266"/>
            <ac:spMk id="2" creationId="{511B35D7-1314-A293-8757-17365E3C7A2B}"/>
          </ac:spMkLst>
        </pc:spChg>
        <pc:spChg chg="del mod ord">
          <ac:chgData name="Chris Ewing" userId="ed597524-b674-4dc7-a49a-acbfee066b2c" providerId="ADAL" clId="{C5656F16-8506-4816-A345-FE8B920AA9B1}" dt="2026-04-27T14:15:39.507" v="7798" actId="700"/>
          <ac:spMkLst>
            <pc:docMk/>
            <pc:sldMk cId="4247924349" sldId="266"/>
            <ac:spMk id="3" creationId="{C12FC002-C9F3-23DE-70AF-A49FCD871E96}"/>
          </ac:spMkLst>
        </pc:spChg>
        <pc:spChg chg="mod ord">
          <ac:chgData name="Chris Ewing" userId="ed597524-b674-4dc7-a49a-acbfee066b2c" providerId="ADAL" clId="{C5656F16-8506-4816-A345-FE8B920AA9B1}" dt="2026-04-27T14:35:37.878" v="7834" actId="21"/>
          <ac:spMkLst>
            <pc:docMk/>
            <pc:sldMk cId="4247924349" sldId="266"/>
            <ac:spMk id="4" creationId="{30B9DB0C-CD74-E361-E143-79F74BAC7F7E}"/>
          </ac:spMkLst>
        </pc:spChg>
        <pc:spChg chg="add del mod ord">
          <ac:chgData name="Chris Ewing" userId="ed597524-b674-4dc7-a49a-acbfee066b2c" providerId="ADAL" clId="{C5656F16-8506-4816-A345-FE8B920AA9B1}" dt="2026-04-27T14:20:53.242" v="7813" actId="26606"/>
          <ac:spMkLst>
            <pc:docMk/>
            <pc:sldMk cId="4247924349" sldId="266"/>
            <ac:spMk id="5" creationId="{77F33C0A-6514-D0DA-1C20-41A177B618CE}"/>
          </ac:spMkLst>
        </pc:spChg>
        <pc:spChg chg="add mod ord">
          <ac:chgData name="Chris Ewing" userId="ed597524-b674-4dc7-a49a-acbfee066b2c" providerId="ADAL" clId="{C5656F16-8506-4816-A345-FE8B920AA9B1}" dt="2026-04-27T14:35:47.547" v="7839" actId="21"/>
          <ac:spMkLst>
            <pc:docMk/>
            <pc:sldMk cId="4247924349" sldId="266"/>
            <ac:spMk id="6" creationId="{F0D112E4-0BE1-5BE3-AD9C-B35ADC5D90D4}"/>
          </ac:spMkLst>
        </pc:spChg>
        <pc:spChg chg="add mod ord">
          <ac:chgData name="Chris Ewing" userId="ed597524-b674-4dc7-a49a-acbfee066b2c" providerId="ADAL" clId="{C5656F16-8506-4816-A345-FE8B920AA9B1}" dt="2026-04-27T14:37:57.860" v="7848" actId="20577"/>
          <ac:spMkLst>
            <pc:docMk/>
            <pc:sldMk cId="4247924349" sldId="266"/>
            <ac:spMk id="7" creationId="{31B37AF4-C68D-5446-0D4D-0A7A3579485A}"/>
          </ac:spMkLst>
        </pc:spChg>
        <pc:spChg chg="add mod ord">
          <ac:chgData name="Chris Ewing" userId="ed597524-b674-4dc7-a49a-acbfee066b2c" providerId="ADAL" clId="{C5656F16-8506-4816-A345-FE8B920AA9B1}" dt="2026-04-27T14:30:25.276" v="7829" actId="20577"/>
          <ac:spMkLst>
            <pc:docMk/>
            <pc:sldMk cId="4247924349" sldId="266"/>
            <ac:spMk id="8" creationId="{3D3CF344-7181-1A1F-E06E-5D05703CF32A}"/>
          </ac:spMkLst>
        </pc:spChg>
        <pc:spChg chg="add mod">
          <ac:chgData name="Chris Ewing" userId="ed597524-b674-4dc7-a49a-acbfee066b2c" providerId="ADAL" clId="{C5656F16-8506-4816-A345-FE8B920AA9B1}" dt="2026-04-27T14:20:53.242" v="7813" actId="26606"/>
          <ac:spMkLst>
            <pc:docMk/>
            <pc:sldMk cId="4247924349" sldId="266"/>
            <ac:spMk id="13" creationId="{ABA9E2BF-C3F8-98E1-82FE-BDABC27469AC}"/>
          </ac:spMkLst>
        </pc:spChg>
      </pc:sldChg>
      <pc:sldChg chg="addSp delSp modSp new del mod modClrScheme delAnim modAnim modShow chgLayout">
        <pc:chgData name="Chris Ewing" userId="ed597524-b674-4dc7-a49a-acbfee066b2c" providerId="ADAL" clId="{C5656F16-8506-4816-A345-FE8B920AA9B1}" dt="2026-04-27T10:16:26.461" v="6158" actId="47"/>
        <pc:sldMkLst>
          <pc:docMk/>
          <pc:sldMk cId="932476765" sldId="267"/>
        </pc:sldMkLst>
      </pc:sldChg>
      <pc:sldChg chg="addSp delSp modSp add mod">
        <pc:chgData name="Chris Ewing" userId="ed597524-b674-4dc7-a49a-acbfee066b2c" providerId="ADAL" clId="{C5656F16-8506-4816-A345-FE8B920AA9B1}" dt="2026-04-27T11:26:00.947" v="6856" actId="20577"/>
        <pc:sldMkLst>
          <pc:docMk/>
          <pc:sldMk cId="1504614961" sldId="271"/>
        </pc:sldMkLst>
        <pc:spChg chg="add mod">
          <ac:chgData name="Chris Ewing" userId="ed597524-b674-4dc7-a49a-acbfee066b2c" providerId="ADAL" clId="{C5656F16-8506-4816-A345-FE8B920AA9B1}" dt="2026-04-27T11:26:00.947" v="6856" actId="20577"/>
          <ac:spMkLst>
            <pc:docMk/>
            <pc:sldMk cId="1504614961" sldId="271"/>
            <ac:spMk id="3" creationId="{A948B6B1-B4E6-5DCC-BA7F-8632B7F2448C}"/>
          </ac:spMkLst>
        </pc:spChg>
        <pc:spChg chg="mod">
          <ac:chgData name="Chris Ewing" userId="ed597524-b674-4dc7-a49a-acbfee066b2c" providerId="ADAL" clId="{C5656F16-8506-4816-A345-FE8B920AA9B1}" dt="2026-04-27T11:21:19.328" v="6709" actId="20577"/>
          <ac:spMkLst>
            <pc:docMk/>
            <pc:sldMk cId="1504614961" sldId="271"/>
            <ac:spMk id="107" creationId="{D7D193B2-8291-CB45-9178-A323B9AD3B50}"/>
          </ac:spMkLst>
        </pc:spChg>
        <pc:picChg chg="add mod">
          <ac:chgData name="Chris Ewing" userId="ed597524-b674-4dc7-a49a-acbfee066b2c" providerId="ADAL" clId="{C5656F16-8506-4816-A345-FE8B920AA9B1}" dt="2026-04-27T11:25:46.430" v="6849" actId="1076"/>
          <ac:picMkLst>
            <pc:docMk/>
            <pc:sldMk cId="1504614961" sldId="271"/>
            <ac:picMk id="1026" creationId="{50E4CB78-1743-9F4F-9DAD-ABAA98AF90C5}"/>
          </ac:picMkLst>
        </pc:picChg>
      </pc:sldChg>
      <pc:sldChg chg="modSp add mod ord modShow">
        <pc:chgData name="Chris Ewing" userId="ed597524-b674-4dc7-a49a-acbfee066b2c" providerId="ADAL" clId="{C5656F16-8506-4816-A345-FE8B920AA9B1}" dt="2026-04-27T10:15:21.637" v="6151"/>
        <pc:sldMkLst>
          <pc:docMk/>
          <pc:sldMk cId="1336876977" sldId="296"/>
        </pc:sldMkLst>
        <pc:graphicFrameChg chg="modGraphic">
          <ac:chgData name="Chris Ewing" userId="ed597524-b674-4dc7-a49a-acbfee066b2c" providerId="ADAL" clId="{C5656F16-8506-4816-A345-FE8B920AA9B1}" dt="2026-04-24T11:06:33.741" v="5377" actId="20577"/>
          <ac:graphicFrameMkLst>
            <pc:docMk/>
            <pc:sldMk cId="1336876977" sldId="296"/>
            <ac:graphicFrameMk id="3" creationId="{3C696605-B551-B5C2-18A5-66DE2CEF82FA}"/>
          </ac:graphicFrameMkLst>
        </pc:graphicFrameChg>
      </pc:sldChg>
      <pc:sldChg chg="add del">
        <pc:chgData name="Chris Ewing" userId="ed597524-b674-4dc7-a49a-acbfee066b2c" providerId="ADAL" clId="{C5656F16-8506-4816-A345-FE8B920AA9B1}" dt="2026-04-27T11:22:21.376" v="6790" actId="47"/>
        <pc:sldMkLst>
          <pc:docMk/>
          <pc:sldMk cId="2966013047" sldId="453"/>
        </pc:sldMkLst>
      </pc:sldChg>
      <pc:sldChg chg="addSp delSp modSp add mod modAnim">
        <pc:chgData name="Chris Ewing" userId="ed597524-b674-4dc7-a49a-acbfee066b2c" providerId="ADAL" clId="{C5656F16-8506-4816-A345-FE8B920AA9B1}" dt="2026-04-27T14:47:29.589" v="7964"/>
        <pc:sldMkLst>
          <pc:docMk/>
          <pc:sldMk cId="3549196047" sldId="610"/>
        </pc:sldMkLst>
        <pc:spChg chg="mod">
          <ac:chgData name="Chris Ewing" userId="ed597524-b674-4dc7-a49a-acbfee066b2c" providerId="ADAL" clId="{C5656F16-8506-4816-A345-FE8B920AA9B1}" dt="2026-04-27T14:37:52.174" v="7847"/>
          <ac:spMkLst>
            <pc:docMk/>
            <pc:sldMk cId="3549196047" sldId="610"/>
            <ac:spMk id="8" creationId="{A8C24759-0FA6-474A-9CC5-F48A6399EA53}"/>
          </ac:spMkLst>
        </pc:spChg>
        <pc:spChg chg="mod topLvl">
          <ac:chgData name="Chris Ewing" userId="ed597524-b674-4dc7-a49a-acbfee066b2c" providerId="ADAL" clId="{C5656F16-8506-4816-A345-FE8B920AA9B1}" dt="2026-04-27T14:47:04.374" v="7961" actId="164"/>
          <ac:spMkLst>
            <pc:docMk/>
            <pc:sldMk cId="3549196047" sldId="610"/>
            <ac:spMk id="9" creationId="{DF045438-77BA-DBEA-2830-A38A17D70C0C}"/>
          </ac:spMkLst>
        </pc:spChg>
        <pc:spChg chg="mod">
          <ac:chgData name="Chris Ewing" userId="ed597524-b674-4dc7-a49a-acbfee066b2c" providerId="ADAL" clId="{C5656F16-8506-4816-A345-FE8B920AA9B1}" dt="2026-04-27T14:41:58.412" v="7946" actId="164"/>
          <ac:spMkLst>
            <pc:docMk/>
            <pc:sldMk cId="3549196047" sldId="610"/>
            <ac:spMk id="10" creationId="{DCAAB8EE-D04F-03B4-5F9C-05D0418DBE54}"/>
          </ac:spMkLst>
        </pc:spChg>
        <pc:spChg chg="mod topLvl">
          <ac:chgData name="Chris Ewing" userId="ed597524-b674-4dc7-a49a-acbfee066b2c" providerId="ADAL" clId="{C5656F16-8506-4816-A345-FE8B920AA9B1}" dt="2026-04-27T14:46:44.052" v="7959" actId="164"/>
          <ac:spMkLst>
            <pc:docMk/>
            <pc:sldMk cId="3549196047" sldId="610"/>
            <ac:spMk id="12" creationId="{0D63C502-C0D7-FED2-888B-DCCF22396850}"/>
          </ac:spMkLst>
        </pc:spChg>
        <pc:spChg chg="mod">
          <ac:chgData name="Chris Ewing" userId="ed597524-b674-4dc7-a49a-acbfee066b2c" providerId="ADAL" clId="{C5656F16-8506-4816-A345-FE8B920AA9B1}" dt="2026-04-27T14:41:45.394" v="7944" actId="164"/>
          <ac:spMkLst>
            <pc:docMk/>
            <pc:sldMk cId="3549196047" sldId="610"/>
            <ac:spMk id="28" creationId="{D405D019-88E5-4330-9566-7BDB173D6B4B}"/>
          </ac:spMkLst>
        </pc:spChg>
        <pc:spChg chg="mod topLvl">
          <ac:chgData name="Chris Ewing" userId="ed597524-b674-4dc7-a49a-acbfee066b2c" providerId="ADAL" clId="{C5656F16-8506-4816-A345-FE8B920AA9B1}" dt="2026-04-27T14:41:09.110" v="7936" actId="164"/>
          <ac:spMkLst>
            <pc:docMk/>
            <pc:sldMk cId="3549196047" sldId="610"/>
            <ac:spMk id="85" creationId="{5CFA8A12-6179-494F-95C3-E4A42FFB0EF8}"/>
          </ac:spMkLst>
        </pc:spChg>
        <pc:spChg chg="mod topLvl">
          <ac:chgData name="Chris Ewing" userId="ed597524-b674-4dc7-a49a-acbfee066b2c" providerId="ADAL" clId="{C5656F16-8506-4816-A345-FE8B920AA9B1}" dt="2026-04-27T14:46:58.156" v="7960" actId="165"/>
          <ac:spMkLst>
            <pc:docMk/>
            <pc:sldMk cId="3549196047" sldId="610"/>
            <ac:spMk id="86" creationId="{2895AC04-C13F-4A33-A461-0AF8A73F59A2}"/>
          </ac:spMkLst>
        </pc:spChg>
        <pc:spChg chg="mod topLvl">
          <ac:chgData name="Chris Ewing" userId="ed597524-b674-4dc7-a49a-acbfee066b2c" providerId="ADAL" clId="{C5656F16-8506-4816-A345-FE8B920AA9B1}" dt="2026-04-27T14:41:25.190" v="7938" actId="164"/>
          <ac:spMkLst>
            <pc:docMk/>
            <pc:sldMk cId="3549196047" sldId="610"/>
            <ac:spMk id="87" creationId="{DEF07F0C-045D-406A-87F3-EDCA4A018AB5}"/>
          </ac:spMkLst>
        </pc:spChg>
        <pc:spChg chg="mod topLvl">
          <ac:chgData name="Chris Ewing" userId="ed597524-b674-4dc7-a49a-acbfee066b2c" providerId="ADAL" clId="{C5656F16-8506-4816-A345-FE8B920AA9B1}" dt="2026-04-27T14:46:19.109" v="7957" actId="165"/>
          <ac:spMkLst>
            <pc:docMk/>
            <pc:sldMk cId="3549196047" sldId="610"/>
            <ac:spMk id="88" creationId="{C5A894FE-8B40-4D66-B000-E6C578618E40}"/>
          </ac:spMkLst>
        </pc:spChg>
        <pc:spChg chg="mod topLvl">
          <ac:chgData name="Chris Ewing" userId="ed597524-b674-4dc7-a49a-acbfee066b2c" providerId="ADAL" clId="{C5656F16-8506-4816-A345-FE8B920AA9B1}" dt="2026-04-27T14:41:09.110" v="7936" actId="164"/>
          <ac:spMkLst>
            <pc:docMk/>
            <pc:sldMk cId="3549196047" sldId="610"/>
            <ac:spMk id="103" creationId="{A1AAC872-E176-4C20-98EB-A28E387AB9E1}"/>
          </ac:spMkLst>
        </pc:spChg>
        <pc:spChg chg="mod topLvl">
          <ac:chgData name="Chris Ewing" userId="ed597524-b674-4dc7-a49a-acbfee066b2c" providerId="ADAL" clId="{C5656F16-8506-4816-A345-FE8B920AA9B1}" dt="2026-04-27T14:46:58.156" v="7960" actId="165"/>
          <ac:spMkLst>
            <pc:docMk/>
            <pc:sldMk cId="3549196047" sldId="610"/>
            <ac:spMk id="104" creationId="{30599239-A2D9-4F7A-B020-0827AED60FA2}"/>
          </ac:spMkLst>
        </pc:spChg>
        <pc:spChg chg="mod topLvl">
          <ac:chgData name="Chris Ewing" userId="ed597524-b674-4dc7-a49a-acbfee066b2c" providerId="ADAL" clId="{C5656F16-8506-4816-A345-FE8B920AA9B1}" dt="2026-04-27T14:46:19.109" v="7957" actId="165"/>
          <ac:spMkLst>
            <pc:docMk/>
            <pc:sldMk cId="3549196047" sldId="610"/>
            <ac:spMk id="111" creationId="{77F0ACD3-7ECB-434A-B253-92320BD71980}"/>
          </ac:spMkLst>
        </pc:spChg>
        <pc:spChg chg="mod topLvl">
          <ac:chgData name="Chris Ewing" userId="ed597524-b674-4dc7-a49a-acbfee066b2c" providerId="ADAL" clId="{C5656F16-8506-4816-A345-FE8B920AA9B1}" dt="2026-04-27T14:41:25.190" v="7938" actId="164"/>
          <ac:spMkLst>
            <pc:docMk/>
            <pc:sldMk cId="3549196047" sldId="610"/>
            <ac:spMk id="115" creationId="{C0EA9D4D-EC79-421C-916D-E39C7DD11A96}"/>
          </ac:spMkLst>
        </pc:spChg>
        <pc:grpChg chg="add mod">
          <ac:chgData name="Chris Ewing" userId="ed597524-b674-4dc7-a49a-acbfee066b2c" providerId="ADAL" clId="{C5656F16-8506-4816-A345-FE8B920AA9B1}" dt="2026-04-27T14:40:47.636" v="7933" actId="164"/>
          <ac:grpSpMkLst>
            <pc:docMk/>
            <pc:sldMk cId="3549196047" sldId="610"/>
            <ac:grpSpMk id="2" creationId="{7D874447-33F5-657B-F5CF-2016D9E844A8}"/>
          </ac:grpSpMkLst>
        </pc:grpChg>
        <pc:grpChg chg="add mod">
          <ac:chgData name="Chris Ewing" userId="ed597524-b674-4dc7-a49a-acbfee066b2c" providerId="ADAL" clId="{C5656F16-8506-4816-A345-FE8B920AA9B1}" dt="2026-04-27T14:40:45.929" v="7932" actId="164"/>
          <ac:grpSpMkLst>
            <pc:docMk/>
            <pc:sldMk cId="3549196047" sldId="610"/>
            <ac:grpSpMk id="3" creationId="{9B9B2F4F-6DFC-1A75-DE02-EAC726659AAF}"/>
          </ac:grpSpMkLst>
        </pc:grpChg>
        <pc:grpChg chg="add mod">
          <ac:chgData name="Chris Ewing" userId="ed597524-b674-4dc7-a49a-acbfee066b2c" providerId="ADAL" clId="{C5656F16-8506-4816-A345-FE8B920AA9B1}" dt="2026-04-27T14:41:45.394" v="7944" actId="164"/>
          <ac:grpSpMkLst>
            <pc:docMk/>
            <pc:sldMk cId="3549196047" sldId="610"/>
            <ac:grpSpMk id="4" creationId="{5F95DF13-8AF1-836F-A585-D1A5EE6D3858}"/>
          </ac:grpSpMkLst>
        </pc:grpChg>
        <pc:grpChg chg="add mod topLvl">
          <ac:chgData name="Chris Ewing" userId="ed597524-b674-4dc7-a49a-acbfee066b2c" providerId="ADAL" clId="{C5656F16-8506-4816-A345-FE8B920AA9B1}" dt="2026-04-27T14:47:04.374" v="7961" actId="164"/>
          <ac:grpSpMkLst>
            <pc:docMk/>
            <pc:sldMk cId="3549196047" sldId="610"/>
            <ac:grpSpMk id="5" creationId="{0D90D0E4-8376-478A-265D-BA5CEB7DE769}"/>
          </ac:grpSpMkLst>
        </pc:grpChg>
        <pc:grpChg chg="add mod">
          <ac:chgData name="Chris Ewing" userId="ed597524-b674-4dc7-a49a-acbfee066b2c" providerId="ADAL" clId="{C5656F16-8506-4816-A345-FE8B920AA9B1}" dt="2026-04-27T14:41:58.412" v="7946" actId="164"/>
          <ac:grpSpMkLst>
            <pc:docMk/>
            <pc:sldMk cId="3549196047" sldId="610"/>
            <ac:grpSpMk id="7" creationId="{8FFF1398-3C84-191C-841B-AA924D6EA5A1}"/>
          </ac:grpSpMkLst>
        </pc:grpChg>
        <pc:grpChg chg="add mod">
          <ac:chgData name="Chris Ewing" userId="ed597524-b674-4dc7-a49a-acbfee066b2c" providerId="ADAL" clId="{C5656F16-8506-4816-A345-FE8B920AA9B1}" dt="2026-04-27T14:46:44.052" v="7959" actId="164"/>
          <ac:grpSpMkLst>
            <pc:docMk/>
            <pc:sldMk cId="3549196047" sldId="610"/>
            <ac:grpSpMk id="13" creationId="{B0AED84D-35CF-8FF6-3154-3E69AE2C592C}"/>
          </ac:grpSpMkLst>
        </pc:grpChg>
        <pc:grpChg chg="add mod">
          <ac:chgData name="Chris Ewing" userId="ed597524-b674-4dc7-a49a-acbfee066b2c" providerId="ADAL" clId="{C5656F16-8506-4816-A345-FE8B920AA9B1}" dt="2026-04-27T14:41:45.394" v="7944" actId="164"/>
          <ac:grpSpMkLst>
            <pc:docMk/>
            <pc:sldMk cId="3549196047" sldId="610"/>
            <ac:grpSpMk id="15" creationId="{0E7FFDEC-C4CF-5BBD-005C-EFD9F1549B23}"/>
          </ac:grpSpMkLst>
        </pc:grpChg>
        <pc:grpChg chg="add del mod topLvl">
          <ac:chgData name="Chris Ewing" userId="ed597524-b674-4dc7-a49a-acbfee066b2c" providerId="ADAL" clId="{C5656F16-8506-4816-A345-FE8B920AA9B1}" dt="2026-04-27T14:46:58.156" v="7960" actId="165"/>
          <ac:grpSpMkLst>
            <pc:docMk/>
            <pc:sldMk cId="3549196047" sldId="610"/>
            <ac:grpSpMk id="16" creationId="{7F92AEF4-4FC1-2879-A2BC-721A4EBE9620}"/>
          </ac:grpSpMkLst>
        </pc:grpChg>
        <pc:grpChg chg="add mod">
          <ac:chgData name="Chris Ewing" userId="ed597524-b674-4dc7-a49a-acbfee066b2c" providerId="ADAL" clId="{C5656F16-8506-4816-A345-FE8B920AA9B1}" dt="2026-04-27T14:41:58.412" v="7946" actId="164"/>
          <ac:grpSpMkLst>
            <pc:docMk/>
            <pc:sldMk cId="3549196047" sldId="610"/>
            <ac:grpSpMk id="17" creationId="{2B9C963B-A8CB-C51E-0B03-59826A79E2A8}"/>
          </ac:grpSpMkLst>
        </pc:grpChg>
        <pc:grpChg chg="add del mod topLvl">
          <ac:chgData name="Chris Ewing" userId="ed597524-b674-4dc7-a49a-acbfee066b2c" providerId="ADAL" clId="{C5656F16-8506-4816-A345-FE8B920AA9B1}" dt="2026-04-27T14:46:38.608" v="7958" actId="165"/>
          <ac:grpSpMkLst>
            <pc:docMk/>
            <pc:sldMk cId="3549196047" sldId="610"/>
            <ac:grpSpMk id="18" creationId="{BCDCE5A5-54A6-666B-7746-165D1EA89739}"/>
          </ac:grpSpMkLst>
        </pc:grpChg>
        <pc:grpChg chg="add mod">
          <ac:chgData name="Chris Ewing" userId="ed597524-b674-4dc7-a49a-acbfee066b2c" providerId="ADAL" clId="{C5656F16-8506-4816-A345-FE8B920AA9B1}" dt="2026-04-27T14:45:45.736" v="7953" actId="164"/>
          <ac:grpSpMkLst>
            <pc:docMk/>
            <pc:sldMk cId="3549196047" sldId="610"/>
            <ac:grpSpMk id="19" creationId="{D53FDE9A-77CB-A93D-D8D4-82AA2444BD71}"/>
          </ac:grpSpMkLst>
        </pc:grpChg>
        <pc:grpChg chg="add del mod">
          <ac:chgData name="Chris Ewing" userId="ed597524-b674-4dc7-a49a-acbfee066b2c" providerId="ADAL" clId="{C5656F16-8506-4816-A345-FE8B920AA9B1}" dt="2026-04-27T14:46:19.109" v="7957" actId="165"/>
          <ac:grpSpMkLst>
            <pc:docMk/>
            <pc:sldMk cId="3549196047" sldId="610"/>
            <ac:grpSpMk id="20" creationId="{02E43D11-62FA-9B84-A469-918DAD41DB47}"/>
          </ac:grpSpMkLst>
        </pc:grpChg>
        <pc:grpChg chg="add mod">
          <ac:chgData name="Chris Ewing" userId="ed597524-b674-4dc7-a49a-acbfee066b2c" providerId="ADAL" clId="{C5656F16-8506-4816-A345-FE8B920AA9B1}" dt="2026-04-27T14:46:44.052" v="7959" actId="164"/>
          <ac:grpSpMkLst>
            <pc:docMk/>
            <pc:sldMk cId="3549196047" sldId="610"/>
            <ac:grpSpMk id="21" creationId="{6A7C2EF2-58AD-C417-DFF1-C4E22CFF8B3E}"/>
          </ac:grpSpMkLst>
        </pc:grpChg>
        <pc:grpChg chg="add mod">
          <ac:chgData name="Chris Ewing" userId="ed597524-b674-4dc7-a49a-acbfee066b2c" providerId="ADAL" clId="{C5656F16-8506-4816-A345-FE8B920AA9B1}" dt="2026-04-27T14:47:04.374" v="7961" actId="164"/>
          <ac:grpSpMkLst>
            <pc:docMk/>
            <pc:sldMk cId="3549196047" sldId="610"/>
            <ac:grpSpMk id="22" creationId="{6428AB60-93E0-69ED-FF47-DF81F68BFDB4}"/>
          </ac:grpSpMkLst>
        </pc:grpChg>
        <pc:grpChg chg="add del mod">
          <ac:chgData name="Chris Ewing" userId="ed597524-b674-4dc7-a49a-acbfee066b2c" providerId="ADAL" clId="{C5656F16-8506-4816-A345-FE8B920AA9B1}" dt="2026-04-27T14:40:59.651" v="7935" actId="165"/>
          <ac:grpSpMkLst>
            <pc:docMk/>
            <pc:sldMk cId="3549196047" sldId="610"/>
            <ac:grpSpMk id="118" creationId="{1FF81AD0-AA1C-405A-8C7A-0C72D696A065}"/>
          </ac:grpSpMkLst>
        </pc:grpChg>
      </pc:sldChg>
      <pc:sldChg chg="add del">
        <pc:chgData name="Chris Ewing" userId="ed597524-b674-4dc7-a49a-acbfee066b2c" providerId="ADAL" clId="{C5656F16-8506-4816-A345-FE8B920AA9B1}" dt="2026-04-27T11:22:21.376" v="6790" actId="47"/>
        <pc:sldMkLst>
          <pc:docMk/>
          <pc:sldMk cId="4288858065" sldId="717"/>
        </pc:sldMkLst>
      </pc:sldChg>
      <pc:sldChg chg="add del">
        <pc:chgData name="Chris Ewing" userId="ed597524-b674-4dc7-a49a-acbfee066b2c" providerId="ADAL" clId="{C5656F16-8506-4816-A345-FE8B920AA9B1}" dt="2026-04-27T11:22:21.376" v="6790" actId="47"/>
        <pc:sldMkLst>
          <pc:docMk/>
          <pc:sldMk cId="4250567475" sldId="2777"/>
        </pc:sldMkLst>
      </pc:sldChg>
      <pc:sldChg chg="add del">
        <pc:chgData name="Chris Ewing" userId="ed597524-b674-4dc7-a49a-acbfee066b2c" providerId="ADAL" clId="{C5656F16-8506-4816-A345-FE8B920AA9B1}" dt="2026-04-27T11:22:21.376" v="6790" actId="47"/>
        <pc:sldMkLst>
          <pc:docMk/>
          <pc:sldMk cId="3146731809" sldId="4741"/>
        </pc:sldMkLst>
      </pc:sldChg>
      <pc:sldChg chg="addSp delSp modSp add mod modAnim chgLayout">
        <pc:chgData name="Chris Ewing" userId="ed597524-b674-4dc7-a49a-acbfee066b2c" providerId="ADAL" clId="{C5656F16-8506-4816-A345-FE8B920AA9B1}" dt="2026-04-27T14:52:08.692" v="7971"/>
        <pc:sldMkLst>
          <pc:docMk/>
          <pc:sldMk cId="947745142" sldId="4743"/>
        </pc:sldMkLst>
        <pc:spChg chg="mod ord">
          <ac:chgData name="Chris Ewing" userId="ed597524-b674-4dc7-a49a-acbfee066b2c" providerId="ADAL" clId="{C5656F16-8506-4816-A345-FE8B920AA9B1}" dt="2026-04-27T11:20:08.690" v="6696" actId="404"/>
          <ac:spMkLst>
            <pc:docMk/>
            <pc:sldMk cId="947745142" sldId="4743"/>
            <ac:spMk id="2" creationId="{5D0190DA-E15F-A224-4B62-172DD1064811}"/>
          </ac:spMkLst>
        </pc:spChg>
        <pc:spChg chg="add mod ord">
          <ac:chgData name="Chris Ewing" userId="ed597524-b674-4dc7-a49a-acbfee066b2c" providerId="ADAL" clId="{C5656F16-8506-4816-A345-FE8B920AA9B1}" dt="2026-04-24T10:37:21.425" v="5150" actId="6264"/>
          <ac:spMkLst>
            <pc:docMk/>
            <pc:sldMk cId="947745142" sldId="4743"/>
            <ac:spMk id="5" creationId="{5D1A4D62-D29C-3E86-7639-7A2470E7D51E}"/>
          </ac:spMkLst>
        </pc:spChg>
        <pc:spChg chg="mod ord">
          <ac:chgData name="Chris Ewing" userId="ed597524-b674-4dc7-a49a-acbfee066b2c" providerId="ADAL" clId="{C5656F16-8506-4816-A345-FE8B920AA9B1}" dt="2026-04-27T12:51:14.430" v="7111" actId="20577"/>
          <ac:spMkLst>
            <pc:docMk/>
            <pc:sldMk cId="947745142" sldId="4743"/>
            <ac:spMk id="6" creationId="{75989CC7-6677-742D-2806-777F1C6A8FC1}"/>
          </ac:spMkLst>
        </pc:spChg>
      </pc:sldChg>
      <pc:sldChg chg="modSp add mod modAnim">
        <pc:chgData name="Chris Ewing" userId="ed597524-b674-4dc7-a49a-acbfee066b2c" providerId="ADAL" clId="{C5656F16-8506-4816-A345-FE8B920AA9B1}" dt="2026-04-27T14:53:22.293" v="7978" actId="20577"/>
        <pc:sldMkLst>
          <pc:docMk/>
          <pc:sldMk cId="1590926849" sldId="4744"/>
        </pc:sldMkLst>
        <pc:spChg chg="mod">
          <ac:chgData name="Chris Ewing" userId="ed597524-b674-4dc7-a49a-acbfee066b2c" providerId="ADAL" clId="{C5656F16-8506-4816-A345-FE8B920AA9B1}" dt="2026-04-27T09:47:23.255" v="5790" actId="20577"/>
          <ac:spMkLst>
            <pc:docMk/>
            <pc:sldMk cId="1590926849" sldId="4744"/>
            <ac:spMk id="2" creationId="{7C9EDB6D-4A92-032D-7A0D-9C5C4659455D}"/>
          </ac:spMkLst>
        </pc:spChg>
        <pc:spChg chg="mod">
          <ac:chgData name="Chris Ewing" userId="ed597524-b674-4dc7-a49a-acbfee066b2c" providerId="ADAL" clId="{C5656F16-8506-4816-A345-FE8B920AA9B1}" dt="2026-04-27T14:53:03.312" v="7973" actId="5793"/>
          <ac:spMkLst>
            <pc:docMk/>
            <pc:sldMk cId="1590926849" sldId="4744"/>
            <ac:spMk id="5" creationId="{0C2F6888-761D-14A6-A6F8-50CCB38FFFEA}"/>
          </ac:spMkLst>
        </pc:spChg>
        <pc:spChg chg="mod">
          <ac:chgData name="Chris Ewing" userId="ed597524-b674-4dc7-a49a-acbfee066b2c" providerId="ADAL" clId="{C5656F16-8506-4816-A345-FE8B920AA9B1}" dt="2026-04-24T10:21:47.907" v="4520" actId="207"/>
          <ac:spMkLst>
            <pc:docMk/>
            <pc:sldMk cId="1590926849" sldId="4744"/>
            <ac:spMk id="10" creationId="{E6E81CDB-2D27-227D-0AA0-7DDAD07120B3}"/>
          </ac:spMkLst>
        </pc:spChg>
        <pc:spChg chg="mod">
          <ac:chgData name="Chris Ewing" userId="ed597524-b674-4dc7-a49a-acbfee066b2c" providerId="ADAL" clId="{C5656F16-8506-4816-A345-FE8B920AA9B1}" dt="2026-04-27T14:53:22.293" v="7978" actId="20577"/>
          <ac:spMkLst>
            <pc:docMk/>
            <pc:sldMk cId="1590926849" sldId="4744"/>
            <ac:spMk id="13" creationId="{8CF72E80-D291-80CA-D6A8-97447602EDCB}"/>
          </ac:spMkLst>
        </pc:spChg>
        <pc:spChg chg="mod">
          <ac:chgData name="Chris Ewing" userId="ed597524-b674-4dc7-a49a-acbfee066b2c" providerId="ADAL" clId="{C5656F16-8506-4816-A345-FE8B920AA9B1}" dt="2026-04-24T10:21:56.668" v="4521" actId="207"/>
          <ac:spMkLst>
            <pc:docMk/>
            <pc:sldMk cId="1590926849" sldId="4744"/>
            <ac:spMk id="15" creationId="{4AFAAAE8-AD3B-F531-F55E-BF67D8E8A855}"/>
          </ac:spMkLst>
        </pc:spChg>
      </pc:sldChg>
      <pc:sldChg chg="add del">
        <pc:chgData name="Chris Ewing" userId="ed597524-b674-4dc7-a49a-acbfee066b2c" providerId="ADAL" clId="{C5656F16-8506-4816-A345-FE8B920AA9B1}" dt="2026-04-27T11:22:21.376" v="6790" actId="47"/>
        <pc:sldMkLst>
          <pc:docMk/>
          <pc:sldMk cId="1159369044" sldId="5990"/>
        </pc:sldMkLst>
      </pc:sldChg>
      <pc:sldChg chg="add">
        <pc:chgData name="Chris Ewing" userId="ed597524-b674-4dc7-a49a-acbfee066b2c" providerId="ADAL" clId="{C5656F16-8506-4816-A345-FE8B920AA9B1}" dt="2026-04-24T10:23:20.738" v="4524"/>
        <pc:sldMkLst>
          <pc:docMk/>
          <pc:sldMk cId="3137679282" sldId="6120"/>
        </pc:sldMkLst>
      </pc:sldChg>
      <pc:sldChg chg="add">
        <pc:chgData name="Chris Ewing" userId="ed597524-b674-4dc7-a49a-acbfee066b2c" providerId="ADAL" clId="{C5656F16-8506-4816-A345-FE8B920AA9B1}" dt="2026-04-24T10:23:20.738" v="4524"/>
        <pc:sldMkLst>
          <pc:docMk/>
          <pc:sldMk cId="1179687310" sldId="6121"/>
        </pc:sldMkLst>
      </pc:sldChg>
      <pc:sldChg chg="add del">
        <pc:chgData name="Chris Ewing" userId="ed597524-b674-4dc7-a49a-acbfee066b2c" providerId="ADAL" clId="{C5656F16-8506-4816-A345-FE8B920AA9B1}" dt="2026-04-27T11:22:21.376" v="6790" actId="47"/>
        <pc:sldMkLst>
          <pc:docMk/>
          <pc:sldMk cId="1578035896" sldId="2147472255"/>
        </pc:sldMkLst>
      </pc:sldChg>
      <pc:sldChg chg="modSp mod">
        <pc:chgData name="Chris Ewing" userId="ed597524-b674-4dc7-a49a-acbfee066b2c" providerId="ADAL" clId="{C5656F16-8506-4816-A345-FE8B920AA9B1}" dt="2026-04-27T12:49:36.629" v="7094" actId="20577"/>
        <pc:sldMkLst>
          <pc:docMk/>
          <pc:sldMk cId="3326945645" sldId="2147472273"/>
        </pc:sldMkLst>
        <pc:spChg chg="mod">
          <ac:chgData name="Chris Ewing" userId="ed597524-b674-4dc7-a49a-acbfee066b2c" providerId="ADAL" clId="{C5656F16-8506-4816-A345-FE8B920AA9B1}" dt="2026-04-27T12:49:36.629" v="7094" actId="20577"/>
          <ac:spMkLst>
            <pc:docMk/>
            <pc:sldMk cId="3326945645" sldId="2147472273"/>
            <ac:spMk id="13" creationId="{14844D75-DAB0-2E25-6BC4-2BC9CB2BA7EF}"/>
          </ac:spMkLst>
        </pc:spChg>
      </pc:sldChg>
      <pc:sldChg chg="modSp mod">
        <pc:chgData name="Chris Ewing" userId="ed597524-b674-4dc7-a49a-acbfee066b2c" providerId="ADAL" clId="{C5656F16-8506-4816-A345-FE8B920AA9B1}" dt="2026-04-17T14:16:40.158" v="5" actId="20577"/>
        <pc:sldMkLst>
          <pc:docMk/>
          <pc:sldMk cId="3060178993" sldId="2147472281"/>
        </pc:sldMkLst>
        <pc:spChg chg="mod">
          <ac:chgData name="Chris Ewing" userId="ed597524-b674-4dc7-a49a-acbfee066b2c" providerId="ADAL" clId="{C5656F16-8506-4816-A345-FE8B920AA9B1}" dt="2026-04-17T14:16:40.158" v="5" actId="20577"/>
          <ac:spMkLst>
            <pc:docMk/>
            <pc:sldMk cId="3060178993" sldId="2147472281"/>
            <ac:spMk id="2" creationId="{7C1BED46-98BB-FBF0-15BF-3D14EC2C1743}"/>
          </ac:spMkLst>
        </pc:spChg>
      </pc:sldChg>
      <pc:sldChg chg="addSp delSp modSp mod modClrScheme delAnim modAnim chgLayout">
        <pc:chgData name="Chris Ewing" userId="ed597524-b674-4dc7-a49a-acbfee066b2c" providerId="ADAL" clId="{C5656F16-8506-4816-A345-FE8B920AA9B1}" dt="2026-04-27T14:49:12.021" v="7968" actId="14100"/>
        <pc:sldMkLst>
          <pc:docMk/>
          <pc:sldMk cId="999285162" sldId="2147472288"/>
        </pc:sldMkLst>
        <pc:spChg chg="mod ord">
          <ac:chgData name="Chris Ewing" userId="ed597524-b674-4dc7-a49a-acbfee066b2c" providerId="ADAL" clId="{C5656F16-8506-4816-A345-FE8B920AA9B1}" dt="2026-04-27T09:56:25.005" v="5826" actId="20577"/>
          <ac:spMkLst>
            <pc:docMk/>
            <pc:sldMk cId="999285162" sldId="2147472288"/>
            <ac:spMk id="3" creationId="{1AA182E6-D962-6721-7B3E-014F5EFDD937}"/>
          </ac:spMkLst>
        </pc:spChg>
        <pc:spChg chg="mod ord">
          <ac:chgData name="Chris Ewing" userId="ed597524-b674-4dc7-a49a-acbfee066b2c" providerId="ADAL" clId="{C5656F16-8506-4816-A345-FE8B920AA9B1}" dt="2026-04-27T14:49:06.897" v="7966" actId="14100"/>
          <ac:spMkLst>
            <pc:docMk/>
            <pc:sldMk cId="999285162" sldId="2147472288"/>
            <ac:spMk id="5" creationId="{40EC4FE2-BF3C-26C1-1CBE-A484229DB3F1}"/>
          </ac:spMkLst>
        </pc:spChg>
        <pc:spChg chg="mod ord">
          <ac:chgData name="Chris Ewing" userId="ed597524-b674-4dc7-a49a-acbfee066b2c" providerId="ADAL" clId="{C5656F16-8506-4816-A345-FE8B920AA9B1}" dt="2026-04-27T14:49:12.021" v="7968" actId="14100"/>
          <ac:spMkLst>
            <pc:docMk/>
            <pc:sldMk cId="999285162" sldId="2147472288"/>
            <ac:spMk id="10" creationId="{3A35A285-A7DF-FB67-ECE3-52947BE1C788}"/>
          </ac:spMkLst>
        </pc:spChg>
        <pc:spChg chg="add mod ord">
          <ac:chgData name="Chris Ewing" userId="ed597524-b674-4dc7-a49a-acbfee066b2c" providerId="ADAL" clId="{C5656F16-8506-4816-A345-FE8B920AA9B1}" dt="2026-04-27T10:01:39.829" v="5985" actId="20577"/>
          <ac:spMkLst>
            <pc:docMk/>
            <pc:sldMk cId="999285162" sldId="2147472288"/>
            <ac:spMk id="14" creationId="{789666B1-2B93-74ED-9B58-891AE46212D0}"/>
          </ac:spMkLst>
        </pc:spChg>
        <pc:spChg chg="add mod ord">
          <ac:chgData name="Chris Ewing" userId="ed597524-b674-4dc7-a49a-acbfee066b2c" providerId="ADAL" clId="{C5656F16-8506-4816-A345-FE8B920AA9B1}" dt="2026-04-27T10:13:29.600" v="6145" actId="20577"/>
          <ac:spMkLst>
            <pc:docMk/>
            <pc:sldMk cId="999285162" sldId="2147472288"/>
            <ac:spMk id="15" creationId="{4F6C7743-4D1E-D042-EC51-42A37E09AA25}"/>
          </ac:spMkLst>
        </pc:spChg>
      </pc:sldChg>
      <pc:sldChg chg="add del">
        <pc:chgData name="Chris Ewing" userId="ed597524-b674-4dc7-a49a-acbfee066b2c" providerId="ADAL" clId="{C5656F16-8506-4816-A345-FE8B920AA9B1}" dt="2026-04-27T11:22:21.376" v="6790" actId="47"/>
        <pc:sldMkLst>
          <pc:docMk/>
          <pc:sldMk cId="976690748" sldId="2147472290"/>
        </pc:sldMkLst>
      </pc:sldChg>
      <pc:sldChg chg="delSp modSp add del mod ord delAnim modAnim">
        <pc:chgData name="Chris Ewing" userId="ed597524-b674-4dc7-a49a-acbfee066b2c" providerId="ADAL" clId="{C5656F16-8506-4816-A345-FE8B920AA9B1}" dt="2026-04-27T09:45:56.945" v="5776" actId="47"/>
        <pc:sldMkLst>
          <pc:docMk/>
          <pc:sldMk cId="2012755665" sldId="2147472294"/>
        </pc:sldMkLst>
        <pc:spChg chg="del mod">
          <ac:chgData name="Chris Ewing" userId="ed597524-b674-4dc7-a49a-acbfee066b2c" providerId="ADAL" clId="{C5656F16-8506-4816-A345-FE8B920AA9B1}" dt="2026-04-27T09:45:54.742" v="5775" actId="478"/>
          <ac:spMkLst>
            <pc:docMk/>
            <pc:sldMk cId="2012755665" sldId="2147472294"/>
            <ac:spMk id="12" creationId="{42612AD7-7B4E-DB60-FF59-75A5FAFB88D6}"/>
          </ac:spMkLst>
        </pc:spChg>
      </pc:sldChg>
      <pc:sldChg chg="modSp add mod">
        <pc:chgData name="Chris Ewing" userId="ed597524-b674-4dc7-a49a-acbfee066b2c" providerId="ADAL" clId="{C5656F16-8506-4816-A345-FE8B920AA9B1}" dt="2026-04-27T11:17:15.506" v="6675" actId="255"/>
        <pc:sldMkLst>
          <pc:docMk/>
          <pc:sldMk cId="2293127733" sldId="2147472295"/>
        </pc:sldMkLst>
        <pc:spChg chg="mod">
          <ac:chgData name="Chris Ewing" userId="ed597524-b674-4dc7-a49a-acbfee066b2c" providerId="ADAL" clId="{C5656F16-8506-4816-A345-FE8B920AA9B1}" dt="2026-04-27T11:17:15.506" v="6675" actId="255"/>
          <ac:spMkLst>
            <pc:docMk/>
            <pc:sldMk cId="2293127733" sldId="2147472295"/>
            <ac:spMk id="5" creationId="{A72972B5-27BA-9755-580A-92391D31BFEB}"/>
          </ac:spMkLst>
        </pc:spChg>
        <pc:picChg chg="mod">
          <ac:chgData name="Chris Ewing" userId="ed597524-b674-4dc7-a49a-acbfee066b2c" providerId="ADAL" clId="{C5656F16-8506-4816-A345-FE8B920AA9B1}" dt="2026-04-27T11:16:42.106" v="6672" actId="1076"/>
          <ac:picMkLst>
            <pc:docMk/>
            <pc:sldMk cId="2293127733" sldId="2147472295"/>
            <ac:picMk id="7" creationId="{4A1DDA47-7DD9-856C-83CC-80D50AC5194A}"/>
          </ac:picMkLst>
        </pc:picChg>
      </pc:sldChg>
      <pc:sldChg chg="addSp delSp modSp add mod modAnim">
        <pc:chgData name="Chris Ewing" userId="ed597524-b674-4dc7-a49a-acbfee066b2c" providerId="ADAL" clId="{C5656F16-8506-4816-A345-FE8B920AA9B1}" dt="2026-04-27T12:50:21.428" v="7095" actId="122"/>
        <pc:sldMkLst>
          <pc:docMk/>
          <pc:sldMk cId="3826799980" sldId="2147472298"/>
        </pc:sldMkLst>
        <pc:spChg chg="mod">
          <ac:chgData name="Chris Ewing" userId="ed597524-b674-4dc7-a49a-acbfee066b2c" providerId="ADAL" clId="{C5656F16-8506-4816-A345-FE8B920AA9B1}" dt="2026-04-24T09:50:20.719" v="3352" actId="1076"/>
          <ac:spMkLst>
            <pc:docMk/>
            <pc:sldMk cId="3826799980" sldId="2147472298"/>
            <ac:spMk id="2" creationId="{DE17235E-9968-BDB4-0DDE-92171592E8FB}"/>
          </ac:spMkLst>
        </pc:spChg>
        <pc:spChg chg="mod">
          <ac:chgData name="Chris Ewing" userId="ed597524-b674-4dc7-a49a-acbfee066b2c" providerId="ADAL" clId="{C5656F16-8506-4816-A345-FE8B920AA9B1}" dt="2026-04-24T09:48:20.604" v="3244" actId="20577"/>
          <ac:spMkLst>
            <pc:docMk/>
            <pc:sldMk cId="3826799980" sldId="2147472298"/>
            <ac:spMk id="3" creationId="{75E19372-EE44-441B-1745-C6A267A2BC8A}"/>
          </ac:spMkLst>
        </pc:spChg>
        <pc:spChg chg="add mod">
          <ac:chgData name="Chris Ewing" userId="ed597524-b674-4dc7-a49a-acbfee066b2c" providerId="ADAL" clId="{C5656F16-8506-4816-A345-FE8B920AA9B1}" dt="2026-04-27T12:50:21.428" v="7095" actId="122"/>
          <ac:spMkLst>
            <pc:docMk/>
            <pc:sldMk cId="3826799980" sldId="2147472298"/>
            <ac:spMk id="4" creationId="{EB114B52-A9D7-5C33-A208-C8276995F219}"/>
          </ac:spMkLst>
        </pc:spChg>
        <pc:spChg chg="add mod">
          <ac:chgData name="Chris Ewing" userId="ed597524-b674-4dc7-a49a-acbfee066b2c" providerId="ADAL" clId="{C5656F16-8506-4816-A345-FE8B920AA9B1}" dt="2026-04-27T11:19:19.746" v="6680" actId="164"/>
          <ac:spMkLst>
            <pc:docMk/>
            <pc:sldMk cId="3826799980" sldId="2147472298"/>
            <ac:spMk id="5" creationId="{3CD73A47-FEFA-EB1E-5333-2D4FC839FF2B}"/>
          </ac:spMkLst>
        </pc:spChg>
        <pc:spChg chg="mod">
          <ac:chgData name="Chris Ewing" userId="ed597524-b674-4dc7-a49a-acbfee066b2c" providerId="ADAL" clId="{C5656F16-8506-4816-A345-FE8B920AA9B1}" dt="2026-04-27T11:19:23.595" v="6681" actId="164"/>
          <ac:spMkLst>
            <pc:docMk/>
            <pc:sldMk cId="3826799980" sldId="2147472298"/>
            <ac:spMk id="16" creationId="{12C7F1A9-BDEE-F968-CF7B-491DCFF4FD21}"/>
          </ac:spMkLst>
        </pc:spChg>
        <pc:grpChg chg="add mod">
          <ac:chgData name="Chris Ewing" userId="ed597524-b674-4dc7-a49a-acbfee066b2c" providerId="ADAL" clId="{C5656F16-8506-4816-A345-FE8B920AA9B1}" dt="2026-04-27T11:19:19.746" v="6680" actId="164"/>
          <ac:grpSpMkLst>
            <pc:docMk/>
            <pc:sldMk cId="3826799980" sldId="2147472298"/>
            <ac:grpSpMk id="6" creationId="{D2967516-4978-6DC9-36B2-FF4A03C8C4D3}"/>
          </ac:grpSpMkLst>
        </pc:grpChg>
        <pc:grpChg chg="add mod">
          <ac:chgData name="Chris Ewing" userId="ed597524-b674-4dc7-a49a-acbfee066b2c" providerId="ADAL" clId="{C5656F16-8506-4816-A345-FE8B920AA9B1}" dt="2026-04-27T11:19:23.595" v="6681" actId="164"/>
          <ac:grpSpMkLst>
            <pc:docMk/>
            <pc:sldMk cId="3826799980" sldId="2147472298"/>
            <ac:grpSpMk id="8" creationId="{1A70086D-C256-FDED-8357-97C0B8486E84}"/>
          </ac:grpSpMkLst>
        </pc:grpChg>
        <pc:grpChg chg="add mod">
          <ac:chgData name="Chris Ewing" userId="ed597524-b674-4dc7-a49a-acbfee066b2c" providerId="ADAL" clId="{C5656F16-8506-4816-A345-FE8B920AA9B1}" dt="2026-04-27T11:19:19.746" v="6680" actId="164"/>
          <ac:grpSpMkLst>
            <pc:docMk/>
            <pc:sldMk cId="3826799980" sldId="2147472298"/>
            <ac:grpSpMk id="9" creationId="{E0A3F73D-0460-ABE2-A978-F1CF4CBB6E67}"/>
          </ac:grpSpMkLst>
        </pc:grpChg>
        <pc:grpChg chg="add mod">
          <ac:chgData name="Chris Ewing" userId="ed597524-b674-4dc7-a49a-acbfee066b2c" providerId="ADAL" clId="{C5656F16-8506-4816-A345-FE8B920AA9B1}" dt="2026-04-27T11:19:23.595" v="6681" actId="164"/>
          <ac:grpSpMkLst>
            <pc:docMk/>
            <pc:sldMk cId="3826799980" sldId="2147472298"/>
            <ac:grpSpMk id="11" creationId="{30BE6D8E-11E2-EDC5-DC42-6C2219B7B964}"/>
          </ac:grpSpMkLst>
        </pc:grpChg>
        <pc:grpChg chg="add mod">
          <ac:chgData name="Chris Ewing" userId="ed597524-b674-4dc7-a49a-acbfee066b2c" providerId="ADAL" clId="{C5656F16-8506-4816-A345-FE8B920AA9B1}" dt="2026-04-27T11:19:27.775" v="6682" actId="164"/>
          <ac:grpSpMkLst>
            <pc:docMk/>
            <pc:sldMk cId="3826799980" sldId="2147472298"/>
            <ac:grpSpMk id="12" creationId="{F1EF5020-C907-15A6-95EC-96E26AEBE77A}"/>
          </ac:grpSpMkLst>
        </pc:grpChg>
        <pc:picChg chg="mod">
          <ac:chgData name="Chris Ewing" userId="ed597524-b674-4dc7-a49a-acbfee066b2c" providerId="ADAL" clId="{C5656F16-8506-4816-A345-FE8B920AA9B1}" dt="2026-04-27T11:18:38.349" v="6677" actId="164"/>
          <ac:picMkLst>
            <pc:docMk/>
            <pc:sldMk cId="3826799980" sldId="2147472298"/>
            <ac:picMk id="7" creationId="{F66A2B83-7951-A589-87CA-70816992D78E}"/>
          </ac:picMkLst>
        </pc:picChg>
        <pc:picChg chg="mod">
          <ac:chgData name="Chris Ewing" userId="ed597524-b674-4dc7-a49a-acbfee066b2c" providerId="ADAL" clId="{C5656F16-8506-4816-A345-FE8B920AA9B1}" dt="2026-04-27T11:18:44.385" v="6678" actId="164"/>
          <ac:picMkLst>
            <pc:docMk/>
            <pc:sldMk cId="3826799980" sldId="2147472298"/>
            <ac:picMk id="10" creationId="{0844CB0B-6864-A3CB-EE3D-BEE1B7F0FF4B}"/>
          </ac:picMkLst>
        </pc:picChg>
        <pc:picChg chg="mod">
          <ac:chgData name="Chris Ewing" userId="ed597524-b674-4dc7-a49a-acbfee066b2c" providerId="ADAL" clId="{C5656F16-8506-4816-A345-FE8B920AA9B1}" dt="2026-04-27T11:18:44.385" v="6678" actId="164"/>
          <ac:picMkLst>
            <pc:docMk/>
            <pc:sldMk cId="3826799980" sldId="2147472298"/>
            <ac:picMk id="18" creationId="{311F0F05-C015-C890-BD84-BDAFB997C1A1}"/>
          </ac:picMkLst>
        </pc:picChg>
        <pc:picChg chg="mod">
          <ac:chgData name="Chris Ewing" userId="ed597524-b674-4dc7-a49a-acbfee066b2c" providerId="ADAL" clId="{C5656F16-8506-4816-A345-FE8B920AA9B1}" dt="2026-04-27T11:19:27.775" v="6682" actId="164"/>
          <ac:picMkLst>
            <pc:docMk/>
            <pc:sldMk cId="3826799980" sldId="2147472298"/>
            <ac:picMk id="1026" creationId="{2639F2C2-185A-6CEC-4868-B9D5138B18A5}"/>
          </ac:picMkLst>
        </pc:picChg>
        <pc:picChg chg="mod">
          <ac:chgData name="Chris Ewing" userId="ed597524-b674-4dc7-a49a-acbfee066b2c" providerId="ADAL" clId="{C5656F16-8506-4816-A345-FE8B920AA9B1}" dt="2026-04-27T11:18:38.349" v="6677" actId="164"/>
          <ac:picMkLst>
            <pc:docMk/>
            <pc:sldMk cId="3826799980" sldId="2147472298"/>
            <ac:picMk id="1027" creationId="{CFC500F5-0614-0C14-7CD4-C5CAC18C15D8}"/>
          </ac:picMkLst>
        </pc:picChg>
      </pc:sldChg>
      <pc:sldChg chg="add del">
        <pc:chgData name="Chris Ewing" userId="ed597524-b674-4dc7-a49a-acbfee066b2c" providerId="ADAL" clId="{C5656F16-8506-4816-A345-FE8B920AA9B1}" dt="2026-04-27T11:22:21.376" v="6790" actId="47"/>
        <pc:sldMkLst>
          <pc:docMk/>
          <pc:sldMk cId="68395460" sldId="2147477629"/>
        </pc:sldMkLst>
      </pc:sldChg>
      <pc:sldChg chg="modSp mod modAnim modNotesTx">
        <pc:chgData name="Chris Ewing" userId="ed597524-b674-4dc7-a49a-acbfee066b2c" providerId="ADAL" clId="{C5656F16-8506-4816-A345-FE8B920AA9B1}" dt="2026-04-27T14:18:32.396" v="7812"/>
        <pc:sldMkLst>
          <pc:docMk/>
          <pc:sldMk cId="1195160416" sldId="2147477631"/>
        </pc:sldMkLst>
        <pc:spChg chg="mod">
          <ac:chgData name="Chris Ewing" userId="ed597524-b674-4dc7-a49a-acbfee066b2c" providerId="ADAL" clId="{C5656F16-8506-4816-A345-FE8B920AA9B1}" dt="2026-04-24T11:03:36.685" v="5319" actId="20577"/>
          <ac:spMkLst>
            <pc:docMk/>
            <pc:sldMk cId="1195160416" sldId="2147477631"/>
            <ac:spMk id="4" creationId="{CFF95CF4-735C-AA02-BC07-F0D25C0391CE}"/>
          </ac:spMkLst>
        </pc:spChg>
        <pc:spChg chg="mod">
          <ac:chgData name="Chris Ewing" userId="ed597524-b674-4dc7-a49a-acbfee066b2c" providerId="ADAL" clId="{C5656F16-8506-4816-A345-FE8B920AA9B1}" dt="2026-04-27T10:16:18.280" v="6157" actId="122"/>
          <ac:spMkLst>
            <pc:docMk/>
            <pc:sldMk cId="1195160416" sldId="2147477631"/>
            <ac:spMk id="5" creationId="{CF04F04E-F0B0-CF05-32DB-B8CCAA259F3D}"/>
          </ac:spMkLst>
        </pc:spChg>
        <pc:spChg chg="mod">
          <ac:chgData name="Chris Ewing" userId="ed597524-b674-4dc7-a49a-acbfee066b2c" providerId="ADAL" clId="{C5656F16-8506-4816-A345-FE8B920AA9B1}" dt="2026-04-24T11:03:13.642" v="5270" actId="6549"/>
          <ac:spMkLst>
            <pc:docMk/>
            <pc:sldMk cId="1195160416" sldId="2147477631"/>
            <ac:spMk id="6" creationId="{1FB8F9D7-E5F8-BB64-693D-C0F30B493917}"/>
          </ac:spMkLst>
        </pc:spChg>
        <pc:spChg chg="mod">
          <ac:chgData name="Chris Ewing" userId="ed597524-b674-4dc7-a49a-acbfee066b2c" providerId="ADAL" clId="{C5656F16-8506-4816-A345-FE8B920AA9B1}" dt="2026-04-27T10:16:00.523" v="6154" actId="6549"/>
          <ac:spMkLst>
            <pc:docMk/>
            <pc:sldMk cId="1195160416" sldId="2147477631"/>
            <ac:spMk id="7" creationId="{CA9CD744-5495-CAB5-388F-356535094974}"/>
          </ac:spMkLst>
        </pc:spChg>
        <pc:spChg chg="mod">
          <ac:chgData name="Chris Ewing" userId="ed597524-b674-4dc7-a49a-acbfee066b2c" providerId="ADAL" clId="{C5656F16-8506-4816-A345-FE8B920AA9B1}" dt="2026-04-27T10:16:06.910" v="6156" actId="20577"/>
          <ac:spMkLst>
            <pc:docMk/>
            <pc:sldMk cId="1195160416" sldId="2147477631"/>
            <ac:spMk id="14" creationId="{C7D2FB63-4AE6-7957-D26D-B533FB9A7387}"/>
          </ac:spMkLst>
        </pc:spChg>
      </pc:sldChg>
      <pc:sldChg chg="add del">
        <pc:chgData name="Chris Ewing" userId="ed597524-b674-4dc7-a49a-acbfee066b2c" providerId="ADAL" clId="{C5656F16-8506-4816-A345-FE8B920AA9B1}" dt="2026-04-27T11:22:21.376" v="6790" actId="47"/>
        <pc:sldMkLst>
          <pc:docMk/>
          <pc:sldMk cId="519739336" sldId="2147477653"/>
        </pc:sldMkLst>
      </pc:sldChg>
      <pc:sldChg chg="add del">
        <pc:chgData name="Chris Ewing" userId="ed597524-b674-4dc7-a49a-acbfee066b2c" providerId="ADAL" clId="{C5656F16-8506-4816-A345-FE8B920AA9B1}" dt="2026-04-27T11:22:21.376" v="6790" actId="47"/>
        <pc:sldMkLst>
          <pc:docMk/>
          <pc:sldMk cId="2586190486" sldId="2147479391"/>
        </pc:sldMkLst>
      </pc:sldChg>
      <pc:sldChg chg="addSp delSp modSp add mod modAnim chgLayout">
        <pc:chgData name="Chris Ewing" userId="ed597524-b674-4dc7-a49a-acbfee066b2c" providerId="ADAL" clId="{C5656F16-8506-4816-A345-FE8B920AA9B1}" dt="2026-04-27T14:56:39.499" v="7980"/>
        <pc:sldMkLst>
          <pc:docMk/>
          <pc:sldMk cId="2259783980" sldId="2147479554"/>
        </pc:sldMkLst>
        <pc:spChg chg="mod ord">
          <ac:chgData name="Chris Ewing" userId="ed597524-b674-4dc7-a49a-acbfee066b2c" providerId="ADAL" clId="{C5656F16-8506-4816-A345-FE8B920AA9B1}" dt="2026-04-27T10:21:03.290" v="6305" actId="6264"/>
          <ac:spMkLst>
            <pc:docMk/>
            <pc:sldMk cId="2259783980" sldId="2147479554"/>
            <ac:spMk id="2" creationId="{8982B623-E230-2CCC-BD32-BFC36D237112}"/>
          </ac:spMkLst>
        </pc:spChg>
        <pc:spChg chg="mod ord">
          <ac:chgData name="Chris Ewing" userId="ed597524-b674-4dc7-a49a-acbfee066b2c" providerId="ADAL" clId="{C5656F16-8506-4816-A345-FE8B920AA9B1}" dt="2026-04-27T10:21:03.290" v="6305" actId="6264"/>
          <ac:spMkLst>
            <pc:docMk/>
            <pc:sldMk cId="2259783980" sldId="2147479554"/>
            <ac:spMk id="5" creationId="{DB6B9E8D-C58E-3FD4-366D-40C2C2537A91}"/>
          </ac:spMkLst>
        </pc:spChg>
        <pc:spChg chg="add del mod">
          <ac:chgData name="Chris Ewing" userId="ed597524-b674-4dc7-a49a-acbfee066b2c" providerId="ADAL" clId="{C5656F16-8506-4816-A345-FE8B920AA9B1}" dt="2026-04-27T10:21:03.290" v="6305" actId="6264"/>
          <ac:spMkLst>
            <pc:docMk/>
            <pc:sldMk cId="2259783980" sldId="2147479554"/>
            <ac:spMk id="7" creationId="{7888B68B-D332-0370-2E8D-F6212E837763}"/>
          </ac:spMkLst>
        </pc:spChg>
        <pc:spChg chg="add del mod">
          <ac:chgData name="Chris Ewing" userId="ed597524-b674-4dc7-a49a-acbfee066b2c" providerId="ADAL" clId="{C5656F16-8506-4816-A345-FE8B920AA9B1}" dt="2026-04-27T10:21:03.290" v="6305" actId="6264"/>
          <ac:spMkLst>
            <pc:docMk/>
            <pc:sldMk cId="2259783980" sldId="2147479554"/>
            <ac:spMk id="9" creationId="{5E1D9292-4A64-354D-616C-41FD9DD292E8}"/>
          </ac:spMkLst>
        </pc:spChg>
        <pc:spChg chg="add mod ord">
          <ac:chgData name="Chris Ewing" userId="ed597524-b674-4dc7-a49a-acbfee066b2c" providerId="ADAL" clId="{C5656F16-8506-4816-A345-FE8B920AA9B1}" dt="2026-04-27T10:21:03.290" v="6305" actId="6264"/>
          <ac:spMkLst>
            <pc:docMk/>
            <pc:sldMk cId="2259783980" sldId="2147479554"/>
            <ac:spMk id="10" creationId="{0133C2F1-654F-2D4B-4854-026E4D4A1513}"/>
          </ac:spMkLst>
        </pc:spChg>
        <pc:spChg chg="add mod ord">
          <ac:chgData name="Chris Ewing" userId="ed597524-b674-4dc7-a49a-acbfee066b2c" providerId="ADAL" clId="{C5656F16-8506-4816-A345-FE8B920AA9B1}" dt="2026-04-27T10:21:03.290" v="6305" actId="6264"/>
          <ac:spMkLst>
            <pc:docMk/>
            <pc:sldMk cId="2259783980" sldId="2147479554"/>
            <ac:spMk id="11" creationId="{BB1DDB67-599D-FBB1-EAAA-13BDF143702B}"/>
          </ac:spMkLst>
        </pc:spChg>
        <pc:spChg chg="mod">
          <ac:chgData name="Chris Ewing" userId="ed597524-b674-4dc7-a49a-acbfee066b2c" providerId="ADAL" clId="{C5656F16-8506-4816-A345-FE8B920AA9B1}" dt="2026-04-27T12:51:48.832" v="7114" actId="14100"/>
          <ac:spMkLst>
            <pc:docMk/>
            <pc:sldMk cId="2259783980" sldId="2147479554"/>
            <ac:spMk id="14" creationId="{49781317-23E8-4472-5751-1BE01B47A9BE}"/>
          </ac:spMkLst>
        </pc:spChg>
        <pc:spChg chg="del">
          <ac:chgData name="Chris Ewing" userId="ed597524-b674-4dc7-a49a-acbfee066b2c" providerId="ADAL" clId="{C5656F16-8506-4816-A345-FE8B920AA9B1}" dt="2026-04-27T10:28:05.574" v="6660" actId="478"/>
          <ac:spMkLst>
            <pc:docMk/>
            <pc:sldMk cId="2259783980" sldId="2147479554"/>
            <ac:spMk id="15" creationId="{1BB3A034-FBDF-4E62-FF3D-12C079C917C5}"/>
          </ac:spMkLst>
        </pc:spChg>
      </pc:sldChg>
      <pc:sldChg chg="modSp mod ord">
        <pc:chgData name="Chris Ewing" userId="ed597524-b674-4dc7-a49a-acbfee066b2c" providerId="ADAL" clId="{C5656F16-8506-4816-A345-FE8B920AA9B1}" dt="2026-04-24T10:15:13.809" v="4450" actId="20577"/>
        <pc:sldMkLst>
          <pc:docMk/>
          <pc:sldMk cId="2907451647" sldId="2147483638"/>
        </pc:sldMkLst>
        <pc:spChg chg="mod">
          <ac:chgData name="Chris Ewing" userId="ed597524-b674-4dc7-a49a-acbfee066b2c" providerId="ADAL" clId="{C5656F16-8506-4816-A345-FE8B920AA9B1}" dt="2026-04-22T17:17:23.265" v="1664" actId="6549"/>
          <ac:spMkLst>
            <pc:docMk/>
            <pc:sldMk cId="2907451647" sldId="2147483638"/>
            <ac:spMk id="2" creationId="{8E313262-DD41-7DB8-37AC-EC48400DC58B}"/>
          </ac:spMkLst>
        </pc:spChg>
        <pc:spChg chg="mod">
          <ac:chgData name="Chris Ewing" userId="ed597524-b674-4dc7-a49a-acbfee066b2c" providerId="ADAL" clId="{C5656F16-8506-4816-A345-FE8B920AA9B1}" dt="2026-04-24T10:15:13.809" v="4450" actId="20577"/>
          <ac:spMkLst>
            <pc:docMk/>
            <pc:sldMk cId="2907451647" sldId="2147483638"/>
            <ac:spMk id="18" creationId="{F589F9CE-EBF8-588F-91BA-3F8C492442C0}"/>
          </ac:spMkLst>
        </pc:spChg>
      </pc:sldChg>
      <pc:sldChg chg="addSp modSp modAnim">
        <pc:chgData name="Chris Ewing" userId="ed597524-b674-4dc7-a49a-acbfee066b2c" providerId="ADAL" clId="{C5656F16-8506-4816-A345-FE8B920AA9B1}" dt="2026-04-27T12:54:01.917" v="7158" actId="20577"/>
        <pc:sldMkLst>
          <pc:docMk/>
          <pc:sldMk cId="100217748" sldId="2147483640"/>
        </pc:sldMkLst>
        <pc:spChg chg="mod">
          <ac:chgData name="Chris Ewing" userId="ed597524-b674-4dc7-a49a-acbfee066b2c" providerId="ADAL" clId="{C5656F16-8506-4816-A345-FE8B920AA9B1}" dt="2026-04-27T12:54:01.917" v="7158" actId="20577"/>
          <ac:spMkLst>
            <pc:docMk/>
            <pc:sldMk cId="100217748" sldId="2147483640"/>
            <ac:spMk id="3" creationId="{54422D21-C75D-2D9E-5DCA-46E3249E87CA}"/>
          </ac:spMkLst>
        </pc:spChg>
        <pc:spChg chg="mod">
          <ac:chgData name="Chris Ewing" userId="ed597524-b674-4dc7-a49a-acbfee066b2c" providerId="ADAL" clId="{C5656F16-8506-4816-A345-FE8B920AA9B1}" dt="2026-04-27T12:53:13.005" v="7121" actId="164"/>
          <ac:spMkLst>
            <pc:docMk/>
            <pc:sldMk cId="100217748" sldId="2147483640"/>
            <ac:spMk id="5" creationId="{6F3E628F-21DD-4D1E-BE11-9C160C83EA33}"/>
          </ac:spMkLst>
        </pc:spChg>
        <pc:spChg chg="mod">
          <ac:chgData name="Chris Ewing" userId="ed597524-b674-4dc7-a49a-acbfee066b2c" providerId="ADAL" clId="{C5656F16-8506-4816-A345-FE8B920AA9B1}" dt="2026-04-27T12:53:23.042" v="7122" actId="164"/>
          <ac:spMkLst>
            <pc:docMk/>
            <pc:sldMk cId="100217748" sldId="2147483640"/>
            <ac:spMk id="11" creationId="{C4512ECA-3CCB-4D2E-81C2-8B623A6EB51E}"/>
          </ac:spMkLst>
        </pc:spChg>
        <pc:spChg chg="mod">
          <ac:chgData name="Chris Ewing" userId="ed597524-b674-4dc7-a49a-acbfee066b2c" providerId="ADAL" clId="{C5656F16-8506-4816-A345-FE8B920AA9B1}" dt="2026-04-27T12:53:31.052" v="7123" actId="164"/>
          <ac:spMkLst>
            <pc:docMk/>
            <pc:sldMk cId="100217748" sldId="2147483640"/>
            <ac:spMk id="12" creationId="{A0B18E3E-702F-46F1-99DF-E4F65243B42E}"/>
          </ac:spMkLst>
        </pc:spChg>
        <pc:spChg chg="mod">
          <ac:chgData name="Chris Ewing" userId="ed597524-b674-4dc7-a49a-acbfee066b2c" providerId="ADAL" clId="{C5656F16-8506-4816-A345-FE8B920AA9B1}" dt="2026-04-27T12:52:32.753" v="7115" actId="164"/>
          <ac:spMkLst>
            <pc:docMk/>
            <pc:sldMk cId="100217748" sldId="2147483640"/>
            <ac:spMk id="13" creationId="{EA559586-F4C6-4FE0-ABA1-B4FA257795E4}"/>
          </ac:spMkLst>
        </pc:spChg>
        <pc:spChg chg="mod">
          <ac:chgData name="Chris Ewing" userId="ed597524-b674-4dc7-a49a-acbfee066b2c" providerId="ADAL" clId="{C5656F16-8506-4816-A345-FE8B920AA9B1}" dt="2026-04-27T12:52:37.330" v="7116" actId="164"/>
          <ac:spMkLst>
            <pc:docMk/>
            <pc:sldMk cId="100217748" sldId="2147483640"/>
            <ac:spMk id="14" creationId="{C21B9837-66DA-45E4-821F-63889A01EE40}"/>
          </ac:spMkLst>
        </pc:spChg>
        <pc:spChg chg="mod">
          <ac:chgData name="Chris Ewing" userId="ed597524-b674-4dc7-a49a-acbfee066b2c" providerId="ADAL" clId="{C5656F16-8506-4816-A345-FE8B920AA9B1}" dt="2026-04-27T12:52:41.151" v="7117" actId="164"/>
          <ac:spMkLst>
            <pc:docMk/>
            <pc:sldMk cId="100217748" sldId="2147483640"/>
            <ac:spMk id="15" creationId="{1F04F430-C82D-4A8F-90D5-07EB8803A210}"/>
          </ac:spMkLst>
        </pc:spChg>
        <pc:spChg chg="mod">
          <ac:chgData name="Chris Ewing" userId="ed597524-b674-4dc7-a49a-acbfee066b2c" providerId="ADAL" clId="{C5656F16-8506-4816-A345-FE8B920AA9B1}" dt="2026-04-27T12:52:32.753" v="7115" actId="164"/>
          <ac:spMkLst>
            <pc:docMk/>
            <pc:sldMk cId="100217748" sldId="2147483640"/>
            <ac:spMk id="16" creationId="{A1AA1532-E250-49C7-B3D5-7836F69F6561}"/>
          </ac:spMkLst>
        </pc:spChg>
        <pc:spChg chg="mod">
          <ac:chgData name="Chris Ewing" userId="ed597524-b674-4dc7-a49a-acbfee066b2c" providerId="ADAL" clId="{C5656F16-8506-4816-A345-FE8B920AA9B1}" dt="2026-04-27T12:52:37.330" v="7116" actId="164"/>
          <ac:spMkLst>
            <pc:docMk/>
            <pc:sldMk cId="100217748" sldId="2147483640"/>
            <ac:spMk id="17" creationId="{630BB6B7-13BC-4A2F-B21A-5B1E8C40D2AB}"/>
          </ac:spMkLst>
        </pc:spChg>
        <pc:spChg chg="mod">
          <ac:chgData name="Chris Ewing" userId="ed597524-b674-4dc7-a49a-acbfee066b2c" providerId="ADAL" clId="{C5656F16-8506-4816-A345-FE8B920AA9B1}" dt="2026-04-27T12:52:41.151" v="7117" actId="164"/>
          <ac:spMkLst>
            <pc:docMk/>
            <pc:sldMk cId="100217748" sldId="2147483640"/>
            <ac:spMk id="18" creationId="{93139804-8A0C-4289-899D-3631B0DB8C73}"/>
          </ac:spMkLst>
        </pc:spChg>
        <pc:grpChg chg="add mod">
          <ac:chgData name="Chris Ewing" userId="ed597524-b674-4dc7-a49a-acbfee066b2c" providerId="ADAL" clId="{C5656F16-8506-4816-A345-FE8B920AA9B1}" dt="2026-04-27T12:53:13.005" v="7121" actId="164"/>
          <ac:grpSpMkLst>
            <pc:docMk/>
            <pc:sldMk cId="100217748" sldId="2147483640"/>
            <ac:grpSpMk id="4" creationId="{C8D1559B-3F33-B0FD-A801-A8C334D38B9E}"/>
          </ac:grpSpMkLst>
        </pc:grpChg>
        <pc:grpChg chg="add mod">
          <ac:chgData name="Chris Ewing" userId="ed597524-b674-4dc7-a49a-acbfee066b2c" providerId="ADAL" clId="{C5656F16-8506-4816-A345-FE8B920AA9B1}" dt="2026-04-27T12:53:23.042" v="7122" actId="164"/>
          <ac:grpSpMkLst>
            <pc:docMk/>
            <pc:sldMk cId="100217748" sldId="2147483640"/>
            <ac:grpSpMk id="6" creationId="{36CEE5BE-4935-40C2-21CA-76C6B99C8D9F}"/>
          </ac:grpSpMkLst>
        </pc:grpChg>
        <pc:grpChg chg="add mod">
          <ac:chgData name="Chris Ewing" userId="ed597524-b674-4dc7-a49a-acbfee066b2c" providerId="ADAL" clId="{C5656F16-8506-4816-A345-FE8B920AA9B1}" dt="2026-04-27T12:53:31.052" v="7123" actId="164"/>
          <ac:grpSpMkLst>
            <pc:docMk/>
            <pc:sldMk cId="100217748" sldId="2147483640"/>
            <ac:grpSpMk id="7" creationId="{9EE1DA2D-90A1-4948-63AF-7992ED115BD0}"/>
          </ac:grpSpMkLst>
        </pc:grpChg>
        <pc:grpChg chg="add mod">
          <ac:chgData name="Chris Ewing" userId="ed597524-b674-4dc7-a49a-acbfee066b2c" providerId="ADAL" clId="{C5656F16-8506-4816-A345-FE8B920AA9B1}" dt="2026-04-27T12:53:13.005" v="7121" actId="164"/>
          <ac:grpSpMkLst>
            <pc:docMk/>
            <pc:sldMk cId="100217748" sldId="2147483640"/>
            <ac:grpSpMk id="8" creationId="{C62AD999-EAC5-CD79-1C3D-AF31C8544EFB}"/>
          </ac:grpSpMkLst>
        </pc:grpChg>
        <pc:grpChg chg="add mod">
          <ac:chgData name="Chris Ewing" userId="ed597524-b674-4dc7-a49a-acbfee066b2c" providerId="ADAL" clId="{C5656F16-8506-4816-A345-FE8B920AA9B1}" dt="2026-04-27T12:53:23.042" v="7122" actId="164"/>
          <ac:grpSpMkLst>
            <pc:docMk/>
            <pc:sldMk cId="100217748" sldId="2147483640"/>
            <ac:grpSpMk id="9" creationId="{E6C49889-9CE1-2AD6-4E63-CCF52982E1C4}"/>
          </ac:grpSpMkLst>
        </pc:grpChg>
        <pc:grpChg chg="mod">
          <ac:chgData name="Chris Ewing" userId="ed597524-b674-4dc7-a49a-acbfee066b2c" providerId="ADAL" clId="{C5656F16-8506-4816-A345-FE8B920AA9B1}" dt="2026-04-27T12:53:13.005" v="7121" actId="164"/>
          <ac:grpSpMkLst>
            <pc:docMk/>
            <pc:sldMk cId="100217748" sldId="2147483640"/>
            <ac:grpSpMk id="10" creationId="{9D287635-0FD1-EE48-7BAA-ACDCD7463E12}"/>
          </ac:grpSpMkLst>
        </pc:grpChg>
        <pc:grpChg chg="mod">
          <ac:chgData name="Chris Ewing" userId="ed597524-b674-4dc7-a49a-acbfee066b2c" providerId="ADAL" clId="{C5656F16-8506-4816-A345-FE8B920AA9B1}" dt="2026-04-27T12:53:23.042" v="7122" actId="164"/>
          <ac:grpSpMkLst>
            <pc:docMk/>
            <pc:sldMk cId="100217748" sldId="2147483640"/>
            <ac:grpSpMk id="26" creationId="{527120A5-82A4-4A69-94CA-8C2FBB800B79}"/>
          </ac:grpSpMkLst>
        </pc:grpChg>
        <pc:grpChg chg="mod">
          <ac:chgData name="Chris Ewing" userId="ed597524-b674-4dc7-a49a-acbfee066b2c" providerId="ADAL" clId="{C5656F16-8506-4816-A345-FE8B920AA9B1}" dt="2026-04-27T12:53:31.052" v="7123" actId="164"/>
          <ac:grpSpMkLst>
            <pc:docMk/>
            <pc:sldMk cId="100217748" sldId="2147483640"/>
            <ac:grpSpMk id="29" creationId="{0FEFBE9B-706B-441C-987D-D3A23BB4D4C7}"/>
          </ac:grpSpMkLst>
        </pc:grpChg>
        <pc:grpChg chg="add mod">
          <ac:chgData name="Chris Ewing" userId="ed597524-b674-4dc7-a49a-acbfee066b2c" providerId="ADAL" clId="{C5656F16-8506-4816-A345-FE8B920AA9B1}" dt="2026-04-27T12:53:31.052" v="7123" actId="164"/>
          <ac:grpSpMkLst>
            <pc:docMk/>
            <pc:sldMk cId="100217748" sldId="2147483640"/>
            <ac:grpSpMk id="32" creationId="{A40AEE8B-F6B1-4EA6-9DF7-B82344824A77}"/>
          </ac:grpSpMkLst>
        </pc:grpChg>
        <pc:picChg chg="mod">
          <ac:chgData name="Chris Ewing" userId="ed597524-b674-4dc7-a49a-acbfee066b2c" providerId="ADAL" clId="{C5656F16-8506-4816-A345-FE8B920AA9B1}" dt="2026-04-27T12:52:32.753" v="7115" actId="164"/>
          <ac:picMkLst>
            <pc:docMk/>
            <pc:sldMk cId="100217748" sldId="2147483640"/>
            <ac:picMk id="23" creationId="{64CAE031-80A6-4F91-89FE-67ADCDAD51D3}"/>
          </ac:picMkLst>
        </pc:picChg>
        <pc:picChg chg="mod">
          <ac:chgData name="Chris Ewing" userId="ed597524-b674-4dc7-a49a-acbfee066b2c" providerId="ADAL" clId="{C5656F16-8506-4816-A345-FE8B920AA9B1}" dt="2026-04-27T12:52:37.330" v="7116" actId="164"/>
          <ac:picMkLst>
            <pc:docMk/>
            <pc:sldMk cId="100217748" sldId="2147483640"/>
            <ac:picMk id="24" creationId="{9752E5D6-4B0E-49BF-8606-D640AFDD554D}"/>
          </ac:picMkLst>
        </pc:picChg>
        <pc:picChg chg="mod">
          <ac:chgData name="Chris Ewing" userId="ed597524-b674-4dc7-a49a-acbfee066b2c" providerId="ADAL" clId="{C5656F16-8506-4816-A345-FE8B920AA9B1}" dt="2026-04-27T12:52:41.151" v="7117" actId="164"/>
          <ac:picMkLst>
            <pc:docMk/>
            <pc:sldMk cId="100217748" sldId="2147483640"/>
            <ac:picMk id="25" creationId="{C80FA40F-02AD-4715-813E-02041035C0B4}"/>
          </ac:picMkLst>
        </pc:picChg>
      </pc:sldChg>
      <pc:sldChg chg="addSp delSp modSp new del mod modClrScheme modAnim chgLayout">
        <pc:chgData name="Chris Ewing" userId="ed597524-b674-4dc7-a49a-acbfee066b2c" providerId="ADAL" clId="{C5656F16-8506-4816-A345-FE8B920AA9B1}" dt="2026-04-27T11:24:31.189" v="6837" actId="47"/>
        <pc:sldMkLst>
          <pc:docMk/>
          <pc:sldMk cId="2956343996" sldId="2147483642"/>
        </pc:sldMkLst>
        <pc:spChg chg="add mod ord">
          <ac:chgData name="Chris Ewing" userId="ed597524-b674-4dc7-a49a-acbfee066b2c" providerId="ADAL" clId="{C5656F16-8506-4816-A345-FE8B920AA9B1}" dt="2026-04-27T10:27:11.204" v="6658" actId="207"/>
          <ac:spMkLst>
            <pc:docMk/>
            <pc:sldMk cId="2956343996" sldId="2147483642"/>
            <ac:spMk id="7" creationId="{2F865C5E-6E2C-F7CD-F69D-24E6A87BC700}"/>
          </ac:spMkLst>
        </pc:spChg>
        <pc:spChg chg="add mod ord">
          <ac:chgData name="Chris Ewing" userId="ed597524-b674-4dc7-a49a-acbfee066b2c" providerId="ADAL" clId="{C5656F16-8506-4816-A345-FE8B920AA9B1}" dt="2026-04-27T10:27:11.204" v="6658" actId="207"/>
          <ac:spMkLst>
            <pc:docMk/>
            <pc:sldMk cId="2956343996" sldId="2147483642"/>
            <ac:spMk id="8" creationId="{A3B568D5-EC3E-2221-7232-F45AFF49C8C7}"/>
          </ac:spMkLst>
        </pc:spChg>
        <pc:spChg chg="add mod ord">
          <ac:chgData name="Chris Ewing" userId="ed597524-b674-4dc7-a49a-acbfee066b2c" providerId="ADAL" clId="{C5656F16-8506-4816-A345-FE8B920AA9B1}" dt="2026-04-27T10:27:11.204" v="6658" actId="207"/>
          <ac:spMkLst>
            <pc:docMk/>
            <pc:sldMk cId="2956343996" sldId="2147483642"/>
            <ac:spMk id="9" creationId="{512D6E3E-921B-B6DC-3422-46E7F04089A5}"/>
          </ac:spMkLst>
        </pc:spChg>
        <pc:spChg chg="add mod ord">
          <ac:chgData name="Chris Ewing" userId="ed597524-b674-4dc7-a49a-acbfee066b2c" providerId="ADAL" clId="{C5656F16-8506-4816-A345-FE8B920AA9B1}" dt="2026-04-27T10:27:11.204" v="6658" actId="207"/>
          <ac:spMkLst>
            <pc:docMk/>
            <pc:sldMk cId="2956343996" sldId="2147483642"/>
            <ac:spMk id="10" creationId="{06CCF1AF-30E4-5882-CD32-6316EF5D1477}"/>
          </ac:spMkLst>
        </pc:spChg>
      </pc:sldChg>
      <pc:sldChg chg="addSp delSp modSp add del mod modClrScheme modAnim chgLayout modNotesTx">
        <pc:chgData name="Chris Ewing" userId="ed597524-b674-4dc7-a49a-acbfee066b2c" providerId="ADAL" clId="{C5656F16-8506-4816-A345-FE8B920AA9B1}" dt="2026-04-27T11:18:16.094" v="6676" actId="47"/>
        <pc:sldMkLst>
          <pc:docMk/>
          <pc:sldMk cId="3184131225" sldId="2147483644"/>
        </pc:sldMkLst>
        <pc:spChg chg="mod ord">
          <ac:chgData name="Chris Ewing" userId="ed597524-b674-4dc7-a49a-acbfee066b2c" providerId="ADAL" clId="{C5656F16-8506-4816-A345-FE8B920AA9B1}" dt="2026-04-27T09:41:25.975" v="5643" actId="5793"/>
          <ac:spMkLst>
            <pc:docMk/>
            <pc:sldMk cId="3184131225" sldId="2147483644"/>
            <ac:spMk id="7" creationId="{980FAC49-0587-36AC-37E4-49D42F8B9ABC}"/>
          </ac:spMkLst>
        </pc:spChg>
        <pc:spChg chg="mod ord">
          <ac:chgData name="Chris Ewing" userId="ed597524-b674-4dc7-a49a-acbfee066b2c" providerId="ADAL" clId="{C5656F16-8506-4816-A345-FE8B920AA9B1}" dt="2026-04-27T09:39:29.686" v="5503" actId="14100"/>
          <ac:spMkLst>
            <pc:docMk/>
            <pc:sldMk cId="3184131225" sldId="2147483644"/>
            <ac:spMk id="8" creationId="{8540443A-5CB6-0B8E-EB4B-B8D6905BCFB4}"/>
          </ac:spMkLst>
        </pc:spChg>
        <pc:spChg chg="mod ord">
          <ac:chgData name="Chris Ewing" userId="ed597524-b674-4dc7-a49a-acbfee066b2c" providerId="ADAL" clId="{C5656F16-8506-4816-A345-FE8B920AA9B1}" dt="2026-04-27T09:39:29.686" v="5503" actId="14100"/>
          <ac:spMkLst>
            <pc:docMk/>
            <pc:sldMk cId="3184131225" sldId="2147483644"/>
            <ac:spMk id="9" creationId="{52089819-D399-DE87-BA9F-0F06D90B3441}"/>
          </ac:spMkLst>
        </pc:spChg>
        <pc:spChg chg="add mod">
          <ac:chgData name="Chris Ewing" userId="ed597524-b674-4dc7-a49a-acbfee066b2c" providerId="ADAL" clId="{C5656F16-8506-4816-A345-FE8B920AA9B1}" dt="2026-04-27T09:40:03.572" v="5574" actId="122"/>
          <ac:spMkLst>
            <pc:docMk/>
            <pc:sldMk cId="3184131225" sldId="2147483644"/>
            <ac:spMk id="11" creationId="{F3AD796C-0852-DBD8-6054-46A2C4C76E6A}"/>
          </ac:spMkLst>
        </pc:spChg>
      </pc:sldChg>
      <pc:sldChg chg="modSp add del mod">
        <pc:chgData name="Chris Ewing" userId="ed597524-b674-4dc7-a49a-acbfee066b2c" providerId="ADAL" clId="{C5656F16-8506-4816-A345-FE8B920AA9B1}" dt="2026-04-27T12:50:34.706" v="7096" actId="20577"/>
        <pc:sldMkLst>
          <pc:docMk/>
          <pc:sldMk cId="3484946582" sldId="2147483646"/>
        </pc:sldMkLst>
        <pc:spChg chg="mod">
          <ac:chgData name="Chris Ewing" userId="ed597524-b674-4dc7-a49a-acbfee066b2c" providerId="ADAL" clId="{C5656F16-8506-4816-A345-FE8B920AA9B1}" dt="2026-04-27T11:19:49.936" v="6691" actId="20577"/>
          <ac:spMkLst>
            <pc:docMk/>
            <pc:sldMk cId="3484946582" sldId="2147483646"/>
            <ac:spMk id="5" creationId="{179BCDC3-76C7-E5F6-FF39-EAD91BB8461F}"/>
          </ac:spMkLst>
        </pc:spChg>
        <pc:spChg chg="mod">
          <ac:chgData name="Chris Ewing" userId="ed597524-b674-4dc7-a49a-acbfee066b2c" providerId="ADAL" clId="{C5656F16-8506-4816-A345-FE8B920AA9B1}" dt="2026-04-27T12:50:34.706" v="7096" actId="20577"/>
          <ac:spMkLst>
            <pc:docMk/>
            <pc:sldMk cId="3484946582" sldId="2147483646"/>
            <ac:spMk id="6" creationId="{8F7E41BD-ECB0-0B81-D85B-01B284D3949C}"/>
          </ac:spMkLst>
        </pc:spChg>
      </pc:sldChg>
      <pc:sldChg chg="modSp new del mod">
        <pc:chgData name="Chris Ewing" userId="ed597524-b674-4dc7-a49a-acbfee066b2c" providerId="ADAL" clId="{C5656F16-8506-4816-A345-FE8B920AA9B1}" dt="2026-04-27T09:44:16.266" v="5774" actId="47"/>
        <pc:sldMkLst>
          <pc:docMk/>
          <pc:sldMk cId="1237477800" sldId="2147483647"/>
        </pc:sldMkLst>
      </pc:sldChg>
      <pc:sldChg chg="modSp mod">
        <pc:chgData name="Chris Ewing" userId="ed597524-b674-4dc7-a49a-acbfee066b2c" providerId="ADAL" clId="{C5656F16-8506-4816-A345-FE8B920AA9B1}" dt="2026-04-27T11:23:26.220" v="6836" actId="20577"/>
        <pc:sldMkLst>
          <pc:docMk/>
          <pc:sldMk cId="2559505415" sldId="2147483647"/>
        </pc:sldMkLst>
        <pc:spChg chg="mod">
          <ac:chgData name="Chris Ewing" userId="ed597524-b674-4dc7-a49a-acbfee066b2c" providerId="ADAL" clId="{C5656F16-8506-4816-A345-FE8B920AA9B1}" dt="2026-04-27T11:22:54.467" v="6824" actId="6549"/>
          <ac:spMkLst>
            <pc:docMk/>
            <pc:sldMk cId="2559505415" sldId="2147483647"/>
            <ac:spMk id="14" creationId="{00000000-0000-0000-0000-000000000000}"/>
          </ac:spMkLst>
        </pc:spChg>
        <pc:spChg chg="mod">
          <ac:chgData name="Chris Ewing" userId="ed597524-b674-4dc7-a49a-acbfee066b2c" providerId="ADAL" clId="{C5656F16-8506-4816-A345-FE8B920AA9B1}" dt="2026-04-27T11:23:26.220" v="6836" actId="20577"/>
          <ac:spMkLst>
            <pc:docMk/>
            <pc:sldMk cId="2559505415" sldId="2147483647"/>
            <ac:spMk id="16" creationId="{00000000-0000-0000-0000-000000000000}"/>
          </ac:spMkLst>
        </pc:spChg>
      </pc:sldChg>
      <pc:sldMasterChg chg="delSldLayout">
        <pc:chgData name="Chris Ewing" userId="ed597524-b674-4dc7-a49a-acbfee066b2c" providerId="ADAL" clId="{C5656F16-8506-4816-A345-FE8B920AA9B1}" dt="2026-04-27T14:47:54.183" v="7965" actId="47"/>
        <pc:sldMasterMkLst>
          <pc:docMk/>
          <pc:sldMasterMk cId="1754913439" sldId="2147483660"/>
        </pc:sldMasterMkLst>
        <pc:sldLayoutChg chg="del">
          <pc:chgData name="Chris Ewing" userId="ed597524-b674-4dc7-a49a-acbfee066b2c" providerId="ADAL" clId="{C5656F16-8506-4816-A345-FE8B920AA9B1}" dt="2026-04-27T14:47:54.183" v="7965" actId="47"/>
          <pc:sldLayoutMkLst>
            <pc:docMk/>
            <pc:sldMasterMk cId="1754913439" sldId="2147483660"/>
            <pc:sldLayoutMk cId="3209825418" sldId="2147483693"/>
          </pc:sldLayoutMkLst>
        </pc:sldLayoutChg>
        <pc:sldLayoutChg chg="del">
          <pc:chgData name="Chris Ewing" userId="ed597524-b674-4dc7-a49a-acbfee066b2c" providerId="ADAL" clId="{C5656F16-8506-4816-A345-FE8B920AA9B1}" dt="2026-04-27T11:22:21.376" v="6790" actId="47"/>
          <pc:sldLayoutMkLst>
            <pc:docMk/>
            <pc:sldMasterMk cId="1754913439" sldId="2147483660"/>
            <pc:sldLayoutMk cId="3681513754" sldId="2147483816"/>
          </pc:sldLayoutMkLst>
        </pc:sldLayoutChg>
        <pc:sldLayoutChg chg="del">
          <pc:chgData name="Chris Ewing" userId="ed597524-b674-4dc7-a49a-acbfee066b2c" providerId="ADAL" clId="{C5656F16-8506-4816-A345-FE8B920AA9B1}" dt="2026-04-27T11:22:21.376" v="6790" actId="47"/>
          <pc:sldLayoutMkLst>
            <pc:docMk/>
            <pc:sldMasterMk cId="1754913439" sldId="2147483660"/>
            <pc:sldLayoutMk cId="188290088" sldId="2147483817"/>
          </pc:sldLayoutMkLst>
        </pc:sldLayoutChg>
      </pc:sldMasterChg>
      <pc:sldMasterChg chg="delSldLayout">
        <pc:chgData name="Chris Ewing" userId="ed597524-b674-4dc7-a49a-acbfee066b2c" providerId="ADAL" clId="{C5656F16-8506-4816-A345-FE8B920AA9B1}" dt="2026-04-24T10:20:59.983" v="4518" actId="2696"/>
        <pc:sldMasterMkLst>
          <pc:docMk/>
          <pc:sldMasterMk cId="2647013976" sldId="2147483770"/>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054FF-7EB0-4EE9-97A3-F3154DEFE874}" type="doc">
      <dgm:prSet loTypeId="urn:microsoft.com/office/officeart/2005/8/layout/hierarchy4" loCatId="hierarchy" qsTypeId="urn:microsoft.com/office/officeart/2005/8/quickstyle/simple1" qsCatId="simple" csTypeId="urn:microsoft.com/office/officeart/2005/8/colors/accent2_2" csCatId="accent2" phldr="1"/>
      <dgm:spPr/>
      <dgm:t>
        <a:bodyPr/>
        <a:lstStyle/>
        <a:p>
          <a:endParaRPr lang="cs-CZ"/>
        </a:p>
      </dgm:t>
    </dgm:pt>
    <dgm:pt modelId="{C3F61AEF-0C1D-45F9-98F6-7B05FCF20462}">
      <dgm:prSet phldrT="[Text]" custT="1"/>
      <dgm:spPr>
        <a:solidFill>
          <a:srgbClr val="12A88A"/>
        </a:solidFill>
      </dgm:spPr>
      <dgm:t>
        <a:bodyPr/>
        <a:lstStyle/>
        <a:p>
          <a:r>
            <a:rPr lang="en-US" sz="2000" b="1">
              <a:latin typeface="Aptos" panose="020B0004020202020204" pitchFamily="34" charset="0"/>
            </a:rPr>
            <a:t>Catastrophe Models (IF, ERN, JBA, COMBUS)</a:t>
          </a:r>
        </a:p>
      </dgm:t>
    </dgm:pt>
    <dgm:pt modelId="{FB781EF8-FC09-408C-9DC6-FC097766E520}" type="parTrans" cxnId="{35B76A9B-078B-4DA3-95A6-B77A7211C209}">
      <dgm:prSet/>
      <dgm:spPr/>
      <dgm:t>
        <a:bodyPr/>
        <a:lstStyle/>
        <a:p>
          <a:endParaRPr lang="cs-CZ" sz="1050"/>
        </a:p>
      </dgm:t>
    </dgm:pt>
    <dgm:pt modelId="{D8965C54-224E-40CB-B048-D9B241A94EDA}" type="sibTrans" cxnId="{35B76A9B-078B-4DA3-95A6-B77A7211C209}">
      <dgm:prSet/>
      <dgm:spPr/>
      <dgm:t>
        <a:bodyPr/>
        <a:lstStyle/>
        <a:p>
          <a:endParaRPr lang="cs-CZ" sz="1050"/>
        </a:p>
      </dgm:t>
    </dgm:pt>
    <dgm:pt modelId="{1048B0D9-5DAF-4608-9658-CE85CB318C31}">
      <dgm:prSet phldrT="[Text]" custT="1"/>
      <dgm:spPr>
        <a:solidFill>
          <a:srgbClr val="0055A8"/>
        </a:solidFill>
        <a:ln w="28575">
          <a:noFill/>
          <a:prstDash val="solid"/>
        </a:ln>
      </dgm:spPr>
      <dgm:t>
        <a:bodyPr/>
        <a:lstStyle/>
        <a:p>
          <a:r>
            <a:rPr lang="en-US" sz="1600">
              <a:solidFill>
                <a:schemeClr val="bg1"/>
              </a:solidFill>
              <a:latin typeface="Aptos" panose="020B0004020202020204" pitchFamily="34" charset="0"/>
            </a:rPr>
            <a:t>Run in IF financial engine </a:t>
          </a:r>
          <a:endParaRPr lang="cs-CZ" sz="1600">
            <a:solidFill>
              <a:schemeClr val="bg1"/>
            </a:solidFill>
            <a:latin typeface="Aptos" panose="020B0004020202020204" pitchFamily="34" charset="0"/>
          </a:endParaRPr>
        </a:p>
      </dgm:t>
    </dgm:pt>
    <dgm:pt modelId="{7524A3AA-DBDB-4D11-8D49-3B041FF23F67}" type="parTrans" cxnId="{134781F5-EB9C-4845-BCAF-A07D94B45B0E}">
      <dgm:prSet/>
      <dgm:spPr/>
      <dgm:t>
        <a:bodyPr/>
        <a:lstStyle/>
        <a:p>
          <a:endParaRPr lang="cs-CZ" sz="1050"/>
        </a:p>
      </dgm:t>
    </dgm:pt>
    <dgm:pt modelId="{6B73DAA4-9D1C-4E8A-B0B8-D386389CF42A}" type="sibTrans" cxnId="{134781F5-EB9C-4845-BCAF-A07D94B45B0E}">
      <dgm:prSet/>
      <dgm:spPr/>
      <dgm:t>
        <a:bodyPr/>
        <a:lstStyle/>
        <a:p>
          <a:endParaRPr lang="cs-CZ" sz="1050"/>
        </a:p>
      </dgm:t>
    </dgm:pt>
    <dgm:pt modelId="{61DFB1BC-3869-47D2-A352-C295721FD319}">
      <dgm:prSet phldrT="[Text]" custT="1"/>
      <dgm:spPr>
        <a:solidFill>
          <a:srgbClr val="F25D00"/>
        </a:solidFill>
      </dgm:spPr>
      <dgm:t>
        <a:bodyPr/>
        <a:lstStyle/>
        <a:p>
          <a:r>
            <a:rPr lang="en-US" sz="1600">
              <a:latin typeface="Aptos" panose="020B0004020202020204" pitchFamily="34" charset="0"/>
            </a:rPr>
            <a:t>Run in Oasis financial engine</a:t>
          </a:r>
        </a:p>
      </dgm:t>
    </dgm:pt>
    <dgm:pt modelId="{3E470066-5F80-4E4A-862B-CEEF0104658E}" type="parTrans" cxnId="{6388BB12-20AF-4E7A-8586-6C3ED5A0463C}">
      <dgm:prSet/>
      <dgm:spPr/>
      <dgm:t>
        <a:bodyPr/>
        <a:lstStyle/>
        <a:p>
          <a:endParaRPr lang="cs-CZ" sz="1050"/>
        </a:p>
      </dgm:t>
    </dgm:pt>
    <dgm:pt modelId="{186B714F-3E42-434A-8800-AA13B965A66F}" type="sibTrans" cxnId="{6388BB12-20AF-4E7A-8586-6C3ED5A0463C}">
      <dgm:prSet/>
      <dgm:spPr/>
      <dgm:t>
        <a:bodyPr/>
        <a:lstStyle/>
        <a:p>
          <a:endParaRPr lang="cs-CZ" sz="1050"/>
        </a:p>
      </dgm:t>
    </dgm:pt>
    <dgm:pt modelId="{38719DC0-C3D8-494C-B220-364A3BB707DC}">
      <dgm:prSet phldrT="[Text]" custT="1"/>
      <dgm:spPr>
        <a:solidFill>
          <a:srgbClr val="0055A8"/>
        </a:solidFill>
        <a:ln w="28575">
          <a:noFill/>
          <a:prstDash val="solid"/>
        </a:ln>
      </dgm:spPr>
      <dgm:t>
        <a:bodyPr/>
        <a:lstStyle/>
        <a:p>
          <a:r>
            <a:rPr lang="en-US" sz="1600" b="1">
              <a:solidFill>
                <a:schemeClr val="bg1"/>
              </a:solidFill>
              <a:latin typeface="Aptos" panose="020B0004020202020204" pitchFamily="34" charset="0"/>
            </a:rPr>
            <a:t>In ELEMENTS</a:t>
          </a:r>
        </a:p>
        <a:p>
          <a:r>
            <a:rPr lang="en-US" sz="1600" b="1">
              <a:solidFill>
                <a:schemeClr val="bg1"/>
              </a:solidFill>
              <a:latin typeface="Aptos" panose="020B0004020202020204" pitchFamily="34" charset="0"/>
            </a:rPr>
            <a:t>(default for running IF models)</a:t>
          </a:r>
          <a:endParaRPr lang="cs-CZ" sz="1600" b="1">
            <a:solidFill>
              <a:schemeClr val="bg1"/>
            </a:solidFill>
            <a:latin typeface="Aptos" panose="020B0004020202020204" pitchFamily="34" charset="0"/>
          </a:endParaRPr>
        </a:p>
      </dgm:t>
    </dgm:pt>
    <dgm:pt modelId="{FE85F534-9991-4529-8E14-FA227DE16380}" type="parTrans" cxnId="{7E6152B7-9577-4240-9EDD-C8396D06EFEC}">
      <dgm:prSet/>
      <dgm:spPr/>
      <dgm:t>
        <a:bodyPr/>
        <a:lstStyle/>
        <a:p>
          <a:endParaRPr lang="cs-CZ" sz="1050"/>
        </a:p>
      </dgm:t>
    </dgm:pt>
    <dgm:pt modelId="{6D1F7F6A-3553-4E0A-A259-8D92CF397236}" type="sibTrans" cxnId="{7E6152B7-9577-4240-9EDD-C8396D06EFEC}">
      <dgm:prSet/>
      <dgm:spPr/>
      <dgm:t>
        <a:bodyPr/>
        <a:lstStyle/>
        <a:p>
          <a:endParaRPr lang="cs-CZ" sz="1050"/>
        </a:p>
      </dgm:t>
    </dgm:pt>
    <dgm:pt modelId="{CBF9F32E-81E8-4101-8ED4-27C42E1E2293}">
      <dgm:prSet phldrT="[Text]" custT="1"/>
      <dgm:spPr>
        <a:solidFill>
          <a:srgbClr val="0055A8"/>
        </a:solidFill>
        <a:ln>
          <a:noFill/>
        </a:ln>
      </dgm:spPr>
      <dgm:t>
        <a:bodyPr/>
        <a:lstStyle/>
        <a:p>
          <a:r>
            <a:rPr lang="en-US" sz="1600" b="1">
              <a:solidFill>
                <a:schemeClr val="bg1"/>
              </a:solidFill>
              <a:latin typeface="Aptos" panose="020B0004020202020204" pitchFamily="34" charset="0"/>
            </a:rPr>
            <a:t>In ELEMENTS</a:t>
          </a:r>
          <a:endParaRPr lang="cs-CZ" sz="1600" b="1">
            <a:solidFill>
              <a:schemeClr val="bg1"/>
            </a:solidFill>
            <a:latin typeface="Aptos" panose="020B0004020202020204" pitchFamily="34" charset="0"/>
          </a:endParaRPr>
        </a:p>
      </dgm:t>
    </dgm:pt>
    <dgm:pt modelId="{5F78E898-F125-42E1-9D14-3E24B9B0FEB8}" type="parTrans" cxnId="{EE4FF190-DAFC-499C-BE06-B615B7BFAD13}">
      <dgm:prSet/>
      <dgm:spPr/>
      <dgm:t>
        <a:bodyPr/>
        <a:lstStyle/>
        <a:p>
          <a:endParaRPr lang="cs-CZ" sz="1050"/>
        </a:p>
      </dgm:t>
    </dgm:pt>
    <dgm:pt modelId="{13C104B1-6D1D-46E8-B3A7-0DFBC20F60DE}" type="sibTrans" cxnId="{EE4FF190-DAFC-499C-BE06-B615B7BFAD13}">
      <dgm:prSet/>
      <dgm:spPr/>
      <dgm:t>
        <a:bodyPr/>
        <a:lstStyle/>
        <a:p>
          <a:endParaRPr lang="cs-CZ" sz="1050"/>
        </a:p>
      </dgm:t>
    </dgm:pt>
    <dgm:pt modelId="{F82B2008-FC63-422D-8D69-4445543B2F5F}">
      <dgm:prSet phldrT="[Text]" custT="1"/>
      <dgm:spPr>
        <a:solidFill>
          <a:srgbClr val="FFA600"/>
        </a:solidFill>
      </dgm:spPr>
      <dgm:t>
        <a:bodyPr/>
        <a:lstStyle/>
        <a:p>
          <a:r>
            <a:rPr lang="en-US" sz="1600" b="0">
              <a:latin typeface="Aptos" panose="020B0004020202020204" pitchFamily="34" charset="0"/>
            </a:rPr>
            <a:t>Verisk Model Exchange</a:t>
          </a:r>
          <a:endParaRPr lang="cs-CZ" sz="1600" b="0">
            <a:latin typeface="Aptos" panose="020B0004020202020204" pitchFamily="34" charset="0"/>
          </a:endParaRPr>
        </a:p>
      </dgm:t>
    </dgm:pt>
    <dgm:pt modelId="{4D5D9B26-D201-4C2F-BB73-CCE388AD7755}" type="parTrans" cxnId="{6E1E5C43-A30B-46D1-BA2C-E5EEF6F7EA44}">
      <dgm:prSet/>
      <dgm:spPr/>
      <dgm:t>
        <a:bodyPr/>
        <a:lstStyle/>
        <a:p>
          <a:endParaRPr lang="cs-CZ" sz="1050"/>
        </a:p>
      </dgm:t>
    </dgm:pt>
    <dgm:pt modelId="{DC0C9CA3-8729-4677-B8D0-A5F406D019A3}" type="sibTrans" cxnId="{6E1E5C43-A30B-46D1-BA2C-E5EEF6F7EA44}">
      <dgm:prSet/>
      <dgm:spPr/>
      <dgm:t>
        <a:bodyPr/>
        <a:lstStyle/>
        <a:p>
          <a:endParaRPr lang="cs-CZ" sz="1050"/>
        </a:p>
      </dgm:t>
    </dgm:pt>
    <dgm:pt modelId="{68DD954D-91CE-4613-8006-11983677EE29}">
      <dgm:prSet phldrT="[Text]" custT="1"/>
      <dgm:spPr>
        <a:solidFill>
          <a:srgbClr val="FFA600"/>
        </a:solidFill>
      </dgm:spPr>
      <dgm:t>
        <a:bodyPr/>
        <a:lstStyle/>
        <a:p>
          <a:r>
            <a:rPr lang="en-US" sz="1600">
              <a:latin typeface="Aptos" panose="020B0004020202020204" pitchFamily="34" charset="0"/>
            </a:rPr>
            <a:t>Moody’s IRP  </a:t>
          </a:r>
          <a:endParaRPr lang="cs-CZ" sz="1600">
            <a:latin typeface="Aptos" panose="020B0004020202020204" pitchFamily="34" charset="0"/>
          </a:endParaRPr>
        </a:p>
      </dgm:t>
    </dgm:pt>
    <dgm:pt modelId="{D0485DB0-999A-4FE8-836B-4AF8C48898E2}" type="parTrans" cxnId="{4D03FD20-777E-4419-A6FE-E50686172714}">
      <dgm:prSet/>
      <dgm:spPr/>
      <dgm:t>
        <a:bodyPr/>
        <a:lstStyle/>
        <a:p>
          <a:endParaRPr lang="cs-CZ" sz="1050"/>
        </a:p>
      </dgm:t>
    </dgm:pt>
    <dgm:pt modelId="{4FFB7D0F-8D3B-4990-B302-A595FA1020C8}" type="sibTrans" cxnId="{4D03FD20-777E-4419-A6FE-E50686172714}">
      <dgm:prSet/>
      <dgm:spPr/>
      <dgm:t>
        <a:bodyPr/>
        <a:lstStyle/>
        <a:p>
          <a:endParaRPr lang="cs-CZ" sz="1050"/>
        </a:p>
      </dgm:t>
    </dgm:pt>
    <dgm:pt modelId="{8C5EB3E9-BAF8-4604-84CD-A6B21571AC87}">
      <dgm:prSet phldrT="[Text]" custT="1"/>
      <dgm:spPr>
        <a:solidFill>
          <a:srgbClr val="0055A8"/>
        </a:solidFill>
        <a:ln w="28575">
          <a:noFill/>
          <a:prstDash val="solid"/>
        </a:ln>
      </dgm:spPr>
      <dgm:t>
        <a:bodyPr/>
        <a:lstStyle/>
        <a:p>
          <a:r>
            <a:rPr lang="en-US" sz="1600">
              <a:solidFill>
                <a:schemeClr val="bg1"/>
              </a:solidFill>
              <a:latin typeface="Aptos" panose="020B0004020202020204" pitchFamily="34" charset="0"/>
            </a:rPr>
            <a:t>On premise</a:t>
          </a:r>
          <a:endParaRPr lang="cs-CZ" sz="1600">
            <a:solidFill>
              <a:schemeClr val="bg1"/>
            </a:solidFill>
            <a:latin typeface="Aptos" panose="020B0004020202020204" pitchFamily="34" charset="0"/>
          </a:endParaRPr>
        </a:p>
      </dgm:t>
    </dgm:pt>
    <dgm:pt modelId="{78FADA62-D105-474C-8753-5818E1EE875B}" type="parTrans" cxnId="{D9C3A6FC-B3D3-4957-BF06-1F751E22B88B}">
      <dgm:prSet/>
      <dgm:spPr/>
      <dgm:t>
        <a:bodyPr/>
        <a:lstStyle/>
        <a:p>
          <a:endParaRPr lang="cs-CZ" sz="1050"/>
        </a:p>
      </dgm:t>
    </dgm:pt>
    <dgm:pt modelId="{2785D055-896F-4C31-A9A4-1BF07585B4EE}" type="sibTrans" cxnId="{D9C3A6FC-B3D3-4957-BF06-1F751E22B88B}">
      <dgm:prSet/>
      <dgm:spPr/>
      <dgm:t>
        <a:bodyPr/>
        <a:lstStyle/>
        <a:p>
          <a:endParaRPr lang="cs-CZ" sz="1050"/>
        </a:p>
      </dgm:t>
    </dgm:pt>
    <dgm:pt modelId="{0AC7C1F6-8916-4C47-AE5B-8DE204A9C091}">
      <dgm:prSet phldrT="[Text]" custT="1"/>
      <dgm:spPr>
        <a:solidFill>
          <a:srgbClr val="0055A8"/>
        </a:solidFill>
        <a:ln w="28575">
          <a:noFill/>
          <a:prstDash val="solid"/>
        </a:ln>
      </dgm:spPr>
      <dgm:t>
        <a:bodyPr/>
        <a:lstStyle/>
        <a:p>
          <a:r>
            <a:rPr lang="en-US" sz="1600">
              <a:solidFill>
                <a:schemeClr val="bg1"/>
              </a:solidFill>
              <a:latin typeface="Aptos" panose="020B0004020202020204" pitchFamily="34" charset="0"/>
            </a:rPr>
            <a:t>Hosted on Aon’s AWS</a:t>
          </a:r>
          <a:endParaRPr lang="cs-CZ" sz="1600">
            <a:solidFill>
              <a:schemeClr val="bg1"/>
            </a:solidFill>
            <a:latin typeface="Aptos" panose="020B0004020202020204" pitchFamily="34" charset="0"/>
          </a:endParaRPr>
        </a:p>
      </dgm:t>
    </dgm:pt>
    <dgm:pt modelId="{6210279E-57C4-4676-8FBB-F1C2D50659EF}" type="parTrans" cxnId="{63B47947-0CB4-4F4B-A9C0-C77D4CF9EDAE}">
      <dgm:prSet/>
      <dgm:spPr/>
      <dgm:t>
        <a:bodyPr/>
        <a:lstStyle/>
        <a:p>
          <a:endParaRPr lang="cs-CZ" sz="1050"/>
        </a:p>
      </dgm:t>
    </dgm:pt>
    <dgm:pt modelId="{AADA0B8E-D590-4EC5-897C-38BA9BE0612C}" type="sibTrans" cxnId="{63B47947-0CB4-4F4B-A9C0-C77D4CF9EDAE}">
      <dgm:prSet/>
      <dgm:spPr/>
      <dgm:t>
        <a:bodyPr/>
        <a:lstStyle/>
        <a:p>
          <a:endParaRPr lang="cs-CZ" sz="1050"/>
        </a:p>
      </dgm:t>
    </dgm:pt>
    <dgm:pt modelId="{1B0AACB2-797F-482D-BAAA-7BB84E36EEDC}">
      <dgm:prSet phldrT="[Text]" custT="1"/>
      <dgm:spPr>
        <a:solidFill>
          <a:srgbClr val="0055A8"/>
        </a:solidFill>
        <a:ln>
          <a:noFill/>
        </a:ln>
      </dgm:spPr>
      <dgm:t>
        <a:bodyPr/>
        <a:lstStyle/>
        <a:p>
          <a:r>
            <a:rPr lang="en-US" sz="1600">
              <a:solidFill>
                <a:schemeClr val="bg1"/>
              </a:solidFill>
              <a:latin typeface="Aptos" panose="020B0004020202020204" pitchFamily="34" charset="0"/>
            </a:rPr>
            <a:t>On premise</a:t>
          </a:r>
          <a:endParaRPr lang="cs-CZ" sz="1600">
            <a:solidFill>
              <a:schemeClr val="bg1"/>
            </a:solidFill>
            <a:latin typeface="Aptos" panose="020B0004020202020204" pitchFamily="34" charset="0"/>
          </a:endParaRPr>
        </a:p>
      </dgm:t>
    </dgm:pt>
    <dgm:pt modelId="{8BB8BBCA-5BC8-4A81-95A1-7B59E997A511}" type="parTrans" cxnId="{20BC4762-1744-497A-9408-172CAABDE54A}">
      <dgm:prSet/>
      <dgm:spPr/>
      <dgm:t>
        <a:bodyPr/>
        <a:lstStyle/>
        <a:p>
          <a:endParaRPr lang="cs-CZ" sz="1050"/>
        </a:p>
      </dgm:t>
    </dgm:pt>
    <dgm:pt modelId="{E888345F-E734-4F5A-B20E-A21F627D4515}" type="sibTrans" cxnId="{20BC4762-1744-497A-9408-172CAABDE54A}">
      <dgm:prSet/>
      <dgm:spPr/>
      <dgm:t>
        <a:bodyPr/>
        <a:lstStyle/>
        <a:p>
          <a:endParaRPr lang="cs-CZ" sz="1050"/>
        </a:p>
      </dgm:t>
    </dgm:pt>
    <dgm:pt modelId="{A3CB471A-C3FC-427D-B1B5-227444E56BE1}">
      <dgm:prSet phldrT="[Text]" custT="1"/>
      <dgm:spPr>
        <a:solidFill>
          <a:srgbClr val="0055A8"/>
        </a:solidFill>
        <a:ln>
          <a:noFill/>
        </a:ln>
      </dgm:spPr>
      <dgm:t>
        <a:bodyPr/>
        <a:lstStyle/>
        <a:p>
          <a:r>
            <a:rPr lang="en-US" sz="1600">
              <a:solidFill>
                <a:schemeClr val="bg1"/>
              </a:solidFill>
              <a:latin typeface="Aptos" panose="020B0004020202020204" pitchFamily="34" charset="0"/>
            </a:rPr>
            <a:t>Hosted on Aon’s AWS</a:t>
          </a:r>
          <a:endParaRPr lang="cs-CZ" sz="1600">
            <a:solidFill>
              <a:schemeClr val="bg1"/>
            </a:solidFill>
            <a:latin typeface="Aptos" panose="020B0004020202020204" pitchFamily="34" charset="0"/>
          </a:endParaRPr>
        </a:p>
      </dgm:t>
    </dgm:pt>
    <dgm:pt modelId="{C7804D40-5125-439B-AE96-AFDE66136B57}" type="parTrans" cxnId="{2FC31D64-922C-4AEC-9981-85487879C5C7}">
      <dgm:prSet/>
      <dgm:spPr/>
      <dgm:t>
        <a:bodyPr/>
        <a:lstStyle/>
        <a:p>
          <a:endParaRPr lang="cs-CZ" sz="1050"/>
        </a:p>
      </dgm:t>
    </dgm:pt>
    <dgm:pt modelId="{F5D0A7EA-9005-42EB-85EF-80B683E795F9}" type="sibTrans" cxnId="{2FC31D64-922C-4AEC-9981-85487879C5C7}">
      <dgm:prSet/>
      <dgm:spPr/>
      <dgm:t>
        <a:bodyPr/>
        <a:lstStyle/>
        <a:p>
          <a:endParaRPr lang="cs-CZ" sz="1050"/>
        </a:p>
      </dgm:t>
    </dgm:pt>
    <dgm:pt modelId="{AFDABEBD-8E0C-40E6-9EF0-64B323C7BDAA}">
      <dgm:prSet phldrT="[Text]" custT="1"/>
      <dgm:spPr>
        <a:solidFill>
          <a:srgbClr val="0084BB"/>
        </a:solidFill>
      </dgm:spPr>
      <dgm:t>
        <a:bodyPr/>
        <a:lstStyle/>
        <a:p>
          <a:r>
            <a:rPr lang="en-US" sz="1600" b="1">
              <a:latin typeface="Aptos" panose="020B0004020202020204" pitchFamily="34" charset="0"/>
            </a:rPr>
            <a:t>Client’s Oasis system</a:t>
          </a:r>
          <a:endParaRPr lang="cs-CZ" sz="1600" b="1">
            <a:latin typeface="Aptos" panose="020B0004020202020204" pitchFamily="34" charset="0"/>
          </a:endParaRPr>
        </a:p>
      </dgm:t>
    </dgm:pt>
    <dgm:pt modelId="{FBCA6692-C3AA-4468-A25C-E453D7D3B3CF}" type="parTrans" cxnId="{6CB77C88-600C-49ED-9D68-DB5BC2DC57F0}">
      <dgm:prSet/>
      <dgm:spPr/>
      <dgm:t>
        <a:bodyPr/>
        <a:lstStyle/>
        <a:p>
          <a:endParaRPr lang="cs-CZ" sz="1050"/>
        </a:p>
      </dgm:t>
    </dgm:pt>
    <dgm:pt modelId="{F154BC59-3D65-4D8F-A595-96C0A1151895}" type="sibTrans" cxnId="{6CB77C88-600C-49ED-9D68-DB5BC2DC57F0}">
      <dgm:prSet/>
      <dgm:spPr/>
      <dgm:t>
        <a:bodyPr/>
        <a:lstStyle/>
        <a:p>
          <a:endParaRPr lang="cs-CZ" sz="1050"/>
        </a:p>
      </dgm:t>
    </dgm:pt>
    <dgm:pt modelId="{6C61D554-4FBF-417F-93BE-A408C0CB7119}">
      <dgm:prSet phldrT="[Text]" custT="1"/>
      <dgm:spPr>
        <a:solidFill>
          <a:srgbClr val="0084BB"/>
        </a:solidFill>
      </dgm:spPr>
      <dgm:t>
        <a:bodyPr/>
        <a:lstStyle/>
        <a:p>
          <a:r>
            <a:rPr lang="en-US" sz="1600">
              <a:latin typeface="Aptos" panose="020B0004020202020204" pitchFamily="34" charset="0"/>
            </a:rPr>
            <a:t>Any option possible</a:t>
          </a:r>
          <a:endParaRPr lang="cs-CZ" sz="1600">
            <a:latin typeface="Aptos" panose="020B0004020202020204" pitchFamily="34" charset="0"/>
          </a:endParaRPr>
        </a:p>
      </dgm:t>
    </dgm:pt>
    <dgm:pt modelId="{68B4CD96-1AAA-4C90-A70F-29DE3E3BC326}" type="parTrans" cxnId="{5133CD73-5227-4C14-8617-100678519E28}">
      <dgm:prSet/>
      <dgm:spPr/>
      <dgm:t>
        <a:bodyPr/>
        <a:lstStyle/>
        <a:p>
          <a:endParaRPr lang="cs-CZ" sz="1050"/>
        </a:p>
      </dgm:t>
    </dgm:pt>
    <dgm:pt modelId="{F838141F-09D6-42F2-B707-9E0DCB8DB561}" type="sibTrans" cxnId="{5133CD73-5227-4C14-8617-100678519E28}">
      <dgm:prSet/>
      <dgm:spPr/>
      <dgm:t>
        <a:bodyPr/>
        <a:lstStyle/>
        <a:p>
          <a:endParaRPr lang="cs-CZ" sz="1050"/>
        </a:p>
      </dgm:t>
    </dgm:pt>
    <dgm:pt modelId="{1D51862B-1611-4C2F-AD1E-484900C712D4}">
      <dgm:prSet phldrT="[Text]" custT="1"/>
      <dgm:spPr>
        <a:solidFill>
          <a:schemeClr val="accent2"/>
        </a:solidFill>
      </dgm:spPr>
      <dgm:t>
        <a:bodyPr/>
        <a:lstStyle/>
        <a:p>
          <a:r>
            <a:rPr lang="en-US" sz="1600" b="1">
              <a:solidFill>
                <a:schemeClr val="bg1">
                  <a:lumMod val="75000"/>
                </a:schemeClr>
              </a:solidFill>
              <a:latin typeface="Aptos" panose="020B0004020202020204" pitchFamily="34" charset="0"/>
            </a:rPr>
            <a:t>Run in another financial engine</a:t>
          </a:r>
          <a:endParaRPr lang="cs-CZ" sz="1600" b="1">
            <a:solidFill>
              <a:schemeClr val="bg1">
                <a:lumMod val="75000"/>
              </a:schemeClr>
            </a:solidFill>
            <a:latin typeface="Aptos" panose="020B0004020202020204" pitchFamily="34" charset="0"/>
          </a:endParaRPr>
        </a:p>
      </dgm:t>
    </dgm:pt>
    <dgm:pt modelId="{084D7622-87E5-4C1F-90D3-F1F3D344C987}" type="parTrans" cxnId="{BE411926-95E6-4C14-989C-03D0A2DC74CE}">
      <dgm:prSet/>
      <dgm:spPr/>
      <dgm:t>
        <a:bodyPr/>
        <a:lstStyle/>
        <a:p>
          <a:endParaRPr lang="cs-CZ"/>
        </a:p>
      </dgm:t>
    </dgm:pt>
    <dgm:pt modelId="{7AD4E01C-1DBF-4A17-965B-9AF2C086AEE5}" type="sibTrans" cxnId="{BE411926-95E6-4C14-989C-03D0A2DC74CE}">
      <dgm:prSet/>
      <dgm:spPr/>
      <dgm:t>
        <a:bodyPr/>
        <a:lstStyle/>
        <a:p>
          <a:endParaRPr lang="cs-CZ"/>
        </a:p>
      </dgm:t>
    </dgm:pt>
    <dgm:pt modelId="{79CE9691-B4E6-4815-B8ED-CB98356403F1}">
      <dgm:prSet phldrT="[Text]" custT="1"/>
      <dgm:spPr>
        <a:solidFill>
          <a:srgbClr val="F25D00"/>
        </a:solidFill>
      </dgm:spPr>
      <dgm:t>
        <a:bodyPr/>
        <a:lstStyle/>
        <a:p>
          <a:r>
            <a:rPr lang="en-US" sz="1600" b="1">
              <a:latin typeface="Aptos" panose="020B0004020202020204" pitchFamily="34" charset="0"/>
            </a:rPr>
            <a:t>In Oasis</a:t>
          </a:r>
          <a:endParaRPr lang="cs-CZ" sz="1600" b="1">
            <a:latin typeface="Aptos" panose="020B0004020202020204" pitchFamily="34" charset="0"/>
          </a:endParaRPr>
        </a:p>
      </dgm:t>
    </dgm:pt>
    <dgm:pt modelId="{A6764D24-8B3D-4154-8DDF-4FA90F8F3133}" type="sibTrans" cxnId="{EF1953A5-0686-4AE0-9458-B038BF59D669}">
      <dgm:prSet/>
      <dgm:spPr/>
      <dgm:t>
        <a:bodyPr/>
        <a:lstStyle/>
        <a:p>
          <a:endParaRPr lang="cs-CZ" sz="1050"/>
        </a:p>
      </dgm:t>
    </dgm:pt>
    <dgm:pt modelId="{8CB48A3D-D5F3-4058-BD70-375CF20DCCC6}" type="parTrans" cxnId="{EF1953A5-0686-4AE0-9458-B038BF59D669}">
      <dgm:prSet/>
      <dgm:spPr/>
      <dgm:t>
        <a:bodyPr/>
        <a:lstStyle/>
        <a:p>
          <a:endParaRPr lang="cs-CZ" sz="1050"/>
        </a:p>
      </dgm:t>
    </dgm:pt>
    <dgm:pt modelId="{FD8612E7-8A76-468C-8864-7AC0F6CF31E4}" type="pres">
      <dgm:prSet presAssocID="{EA1054FF-7EB0-4EE9-97A3-F3154DEFE874}" presName="Name0" presStyleCnt="0">
        <dgm:presLayoutVars>
          <dgm:chPref val="1"/>
          <dgm:dir/>
          <dgm:animOne val="branch"/>
          <dgm:animLvl val="lvl"/>
          <dgm:resizeHandles/>
        </dgm:presLayoutVars>
      </dgm:prSet>
      <dgm:spPr/>
    </dgm:pt>
    <dgm:pt modelId="{20BD590A-EDD2-4CCB-AEF9-D113DDEFB4CE}" type="pres">
      <dgm:prSet presAssocID="{C3F61AEF-0C1D-45F9-98F6-7B05FCF20462}" presName="vertOne" presStyleCnt="0"/>
      <dgm:spPr/>
    </dgm:pt>
    <dgm:pt modelId="{5E5C1EF9-9558-43E0-A434-33C657406D83}" type="pres">
      <dgm:prSet presAssocID="{C3F61AEF-0C1D-45F9-98F6-7B05FCF20462}" presName="txOne" presStyleLbl="node0" presStyleIdx="0" presStyleCnt="1">
        <dgm:presLayoutVars>
          <dgm:chPref val="3"/>
        </dgm:presLayoutVars>
      </dgm:prSet>
      <dgm:spPr/>
    </dgm:pt>
    <dgm:pt modelId="{1EFEC7FE-42C3-4868-BE6D-C4B7FCDF045B}" type="pres">
      <dgm:prSet presAssocID="{C3F61AEF-0C1D-45F9-98F6-7B05FCF20462}" presName="parTransOne" presStyleCnt="0"/>
      <dgm:spPr/>
    </dgm:pt>
    <dgm:pt modelId="{63F0E831-922E-40DF-990E-54BD0E0B9ACC}" type="pres">
      <dgm:prSet presAssocID="{C3F61AEF-0C1D-45F9-98F6-7B05FCF20462}" presName="horzOne" presStyleCnt="0"/>
      <dgm:spPr/>
    </dgm:pt>
    <dgm:pt modelId="{7BC0D1DD-92C5-4D52-8EC8-C711DB756E14}" type="pres">
      <dgm:prSet presAssocID="{1048B0D9-5DAF-4608-9658-CE85CB318C31}" presName="vertTwo" presStyleCnt="0"/>
      <dgm:spPr/>
    </dgm:pt>
    <dgm:pt modelId="{09F8E3F2-CC0F-4659-B02F-70701E653647}" type="pres">
      <dgm:prSet presAssocID="{1048B0D9-5DAF-4608-9658-CE85CB318C31}" presName="txTwo" presStyleLbl="node2" presStyleIdx="0" presStyleCnt="3">
        <dgm:presLayoutVars>
          <dgm:chPref val="3"/>
        </dgm:presLayoutVars>
      </dgm:prSet>
      <dgm:spPr/>
    </dgm:pt>
    <dgm:pt modelId="{6CFB7D42-9C79-43BE-B866-3D195E115EEA}" type="pres">
      <dgm:prSet presAssocID="{1048B0D9-5DAF-4608-9658-CE85CB318C31}" presName="parTransTwo" presStyleCnt="0"/>
      <dgm:spPr/>
    </dgm:pt>
    <dgm:pt modelId="{B5FD77F3-81AB-4759-B6CF-2D1F9DB7B19B}" type="pres">
      <dgm:prSet presAssocID="{1048B0D9-5DAF-4608-9658-CE85CB318C31}" presName="horzTwo" presStyleCnt="0"/>
      <dgm:spPr/>
    </dgm:pt>
    <dgm:pt modelId="{332B7DA8-37D2-447B-9160-BD97EC47D752}" type="pres">
      <dgm:prSet presAssocID="{38719DC0-C3D8-494C-B220-364A3BB707DC}" presName="vertThree" presStyleCnt="0"/>
      <dgm:spPr/>
    </dgm:pt>
    <dgm:pt modelId="{E9BA8F3E-F01B-4D12-8013-5A900894EBB0}" type="pres">
      <dgm:prSet presAssocID="{38719DC0-C3D8-494C-B220-364A3BB707DC}" presName="txThree" presStyleLbl="node3" presStyleIdx="0" presStyleCnt="4">
        <dgm:presLayoutVars>
          <dgm:chPref val="3"/>
        </dgm:presLayoutVars>
      </dgm:prSet>
      <dgm:spPr/>
    </dgm:pt>
    <dgm:pt modelId="{96EEFDA3-A40A-459C-B5E9-27E5E705D656}" type="pres">
      <dgm:prSet presAssocID="{38719DC0-C3D8-494C-B220-364A3BB707DC}" presName="parTransThree" presStyleCnt="0"/>
      <dgm:spPr/>
    </dgm:pt>
    <dgm:pt modelId="{95800064-566A-4E6D-82A4-C99AAA9F8B13}" type="pres">
      <dgm:prSet presAssocID="{38719DC0-C3D8-494C-B220-364A3BB707DC}" presName="horzThree" presStyleCnt="0"/>
      <dgm:spPr/>
    </dgm:pt>
    <dgm:pt modelId="{3C41A235-5060-4EC3-A1D5-2D7BA9204E0B}" type="pres">
      <dgm:prSet presAssocID="{8C5EB3E9-BAF8-4604-84CD-A6B21571AC87}" presName="vertFour" presStyleCnt="0">
        <dgm:presLayoutVars>
          <dgm:chPref val="3"/>
        </dgm:presLayoutVars>
      </dgm:prSet>
      <dgm:spPr/>
    </dgm:pt>
    <dgm:pt modelId="{6DAA54A0-BCF9-4197-8B1A-FF3510968A59}" type="pres">
      <dgm:prSet presAssocID="{8C5EB3E9-BAF8-4604-84CD-A6B21571AC87}" presName="txFour" presStyleLbl="node4" presStyleIdx="0" presStyleCnt="7">
        <dgm:presLayoutVars>
          <dgm:chPref val="3"/>
        </dgm:presLayoutVars>
      </dgm:prSet>
      <dgm:spPr/>
    </dgm:pt>
    <dgm:pt modelId="{6D27B157-64D1-4F3A-8C9B-660E9F57E144}" type="pres">
      <dgm:prSet presAssocID="{8C5EB3E9-BAF8-4604-84CD-A6B21571AC87}" presName="horzFour" presStyleCnt="0"/>
      <dgm:spPr/>
    </dgm:pt>
    <dgm:pt modelId="{DDE49BC7-7FFB-4141-BECE-FFA350C284B6}" type="pres">
      <dgm:prSet presAssocID="{2785D055-896F-4C31-A9A4-1BF07585B4EE}" presName="sibSpaceFour" presStyleCnt="0"/>
      <dgm:spPr/>
    </dgm:pt>
    <dgm:pt modelId="{AC6A58CF-D22C-4D51-B8CC-05371227BE34}" type="pres">
      <dgm:prSet presAssocID="{0AC7C1F6-8916-4C47-AE5B-8DE204A9C091}" presName="vertFour" presStyleCnt="0">
        <dgm:presLayoutVars>
          <dgm:chPref val="3"/>
        </dgm:presLayoutVars>
      </dgm:prSet>
      <dgm:spPr/>
    </dgm:pt>
    <dgm:pt modelId="{904F8875-0AA8-4767-A6C6-321A38BA51FD}" type="pres">
      <dgm:prSet presAssocID="{0AC7C1F6-8916-4C47-AE5B-8DE204A9C091}" presName="txFour" presStyleLbl="node4" presStyleIdx="1" presStyleCnt="7">
        <dgm:presLayoutVars>
          <dgm:chPref val="3"/>
        </dgm:presLayoutVars>
      </dgm:prSet>
      <dgm:spPr/>
    </dgm:pt>
    <dgm:pt modelId="{C797AFD3-B676-4ACE-8DEB-AEBEEA6F865D}" type="pres">
      <dgm:prSet presAssocID="{0AC7C1F6-8916-4C47-AE5B-8DE204A9C091}" presName="horzFour" presStyleCnt="0"/>
      <dgm:spPr/>
    </dgm:pt>
    <dgm:pt modelId="{151F1006-4032-42F9-8CCD-223701D44CD0}" type="pres">
      <dgm:prSet presAssocID="{6B73DAA4-9D1C-4E8A-B0B8-D386389CF42A}" presName="sibSpaceTwo" presStyleCnt="0"/>
      <dgm:spPr/>
    </dgm:pt>
    <dgm:pt modelId="{F8637A55-D254-4F3A-B0EC-5B5C0121D4C2}" type="pres">
      <dgm:prSet presAssocID="{61DFB1BC-3869-47D2-A352-C295721FD319}" presName="vertTwo" presStyleCnt="0"/>
      <dgm:spPr/>
    </dgm:pt>
    <dgm:pt modelId="{2EF5C144-C6DA-4247-ABF8-C94EFC669CA1}" type="pres">
      <dgm:prSet presAssocID="{61DFB1BC-3869-47D2-A352-C295721FD319}" presName="txTwo" presStyleLbl="node2" presStyleIdx="1" presStyleCnt="3">
        <dgm:presLayoutVars>
          <dgm:chPref val="3"/>
        </dgm:presLayoutVars>
      </dgm:prSet>
      <dgm:spPr/>
    </dgm:pt>
    <dgm:pt modelId="{CA580643-B1A5-42EE-83E3-B0C1E7ACD6D9}" type="pres">
      <dgm:prSet presAssocID="{61DFB1BC-3869-47D2-A352-C295721FD319}" presName="parTransTwo" presStyleCnt="0"/>
      <dgm:spPr/>
    </dgm:pt>
    <dgm:pt modelId="{7876794B-746E-4AB5-8193-D59EF6DD02FF}" type="pres">
      <dgm:prSet presAssocID="{61DFB1BC-3869-47D2-A352-C295721FD319}" presName="horzTwo" presStyleCnt="0"/>
      <dgm:spPr/>
    </dgm:pt>
    <dgm:pt modelId="{314EC492-9436-4936-AB59-785C00D1786A}" type="pres">
      <dgm:prSet presAssocID="{AFDABEBD-8E0C-40E6-9EF0-64B323C7BDAA}" presName="vertThree" presStyleCnt="0"/>
      <dgm:spPr/>
    </dgm:pt>
    <dgm:pt modelId="{2527F62E-8A3A-4CC9-AF12-CCCF518B2B57}" type="pres">
      <dgm:prSet presAssocID="{AFDABEBD-8E0C-40E6-9EF0-64B323C7BDAA}" presName="txThree" presStyleLbl="node3" presStyleIdx="1" presStyleCnt="4">
        <dgm:presLayoutVars>
          <dgm:chPref val="3"/>
        </dgm:presLayoutVars>
      </dgm:prSet>
      <dgm:spPr/>
    </dgm:pt>
    <dgm:pt modelId="{9ACC47D4-A2EA-41A5-88F7-808EBCBB6515}" type="pres">
      <dgm:prSet presAssocID="{AFDABEBD-8E0C-40E6-9EF0-64B323C7BDAA}" presName="parTransThree" presStyleCnt="0"/>
      <dgm:spPr/>
    </dgm:pt>
    <dgm:pt modelId="{2536C613-36FB-458E-8A6F-0B2212553391}" type="pres">
      <dgm:prSet presAssocID="{AFDABEBD-8E0C-40E6-9EF0-64B323C7BDAA}" presName="horzThree" presStyleCnt="0"/>
      <dgm:spPr/>
    </dgm:pt>
    <dgm:pt modelId="{91D96D0A-C8F1-49D0-9844-29B4932DBB66}" type="pres">
      <dgm:prSet presAssocID="{6C61D554-4FBF-417F-93BE-A408C0CB7119}" presName="vertFour" presStyleCnt="0">
        <dgm:presLayoutVars>
          <dgm:chPref val="3"/>
        </dgm:presLayoutVars>
      </dgm:prSet>
      <dgm:spPr/>
    </dgm:pt>
    <dgm:pt modelId="{DAA74557-672C-41C9-AA3E-49DFA7332F51}" type="pres">
      <dgm:prSet presAssocID="{6C61D554-4FBF-417F-93BE-A408C0CB7119}" presName="txFour" presStyleLbl="node4" presStyleIdx="2" presStyleCnt="7">
        <dgm:presLayoutVars>
          <dgm:chPref val="3"/>
        </dgm:presLayoutVars>
      </dgm:prSet>
      <dgm:spPr/>
    </dgm:pt>
    <dgm:pt modelId="{0AAF793A-D914-4706-B2C7-00C81FDCEF3D}" type="pres">
      <dgm:prSet presAssocID="{6C61D554-4FBF-417F-93BE-A408C0CB7119}" presName="horzFour" presStyleCnt="0"/>
      <dgm:spPr/>
    </dgm:pt>
    <dgm:pt modelId="{8AA5D150-E83C-49CE-B252-7BEA540FC404}" type="pres">
      <dgm:prSet presAssocID="{F154BC59-3D65-4D8F-A595-96C0A1151895}" presName="sibSpaceThree" presStyleCnt="0"/>
      <dgm:spPr/>
    </dgm:pt>
    <dgm:pt modelId="{345079FD-5084-401B-AFC9-FE853779A106}" type="pres">
      <dgm:prSet presAssocID="{CBF9F32E-81E8-4101-8ED4-27C42E1E2293}" presName="vertThree" presStyleCnt="0"/>
      <dgm:spPr/>
    </dgm:pt>
    <dgm:pt modelId="{1D623DD2-0D65-47A2-82A3-C36A76ED0764}" type="pres">
      <dgm:prSet presAssocID="{CBF9F32E-81E8-4101-8ED4-27C42E1E2293}" presName="txThree" presStyleLbl="node3" presStyleIdx="2" presStyleCnt="4">
        <dgm:presLayoutVars>
          <dgm:chPref val="3"/>
        </dgm:presLayoutVars>
      </dgm:prSet>
      <dgm:spPr/>
    </dgm:pt>
    <dgm:pt modelId="{B69562FB-5EE5-4B1B-B7F6-3586305B9187}" type="pres">
      <dgm:prSet presAssocID="{CBF9F32E-81E8-4101-8ED4-27C42E1E2293}" presName="parTransThree" presStyleCnt="0"/>
      <dgm:spPr/>
    </dgm:pt>
    <dgm:pt modelId="{B79CE35E-F7E4-4278-8DDD-8C744BC65077}" type="pres">
      <dgm:prSet presAssocID="{CBF9F32E-81E8-4101-8ED4-27C42E1E2293}" presName="horzThree" presStyleCnt="0"/>
      <dgm:spPr/>
    </dgm:pt>
    <dgm:pt modelId="{3E391328-BFC5-4B53-ABCB-7F60427A6E2D}" type="pres">
      <dgm:prSet presAssocID="{1B0AACB2-797F-482D-BAAA-7BB84E36EEDC}" presName="vertFour" presStyleCnt="0">
        <dgm:presLayoutVars>
          <dgm:chPref val="3"/>
        </dgm:presLayoutVars>
      </dgm:prSet>
      <dgm:spPr/>
    </dgm:pt>
    <dgm:pt modelId="{74AA42E9-6E59-4BF7-ACB4-B876247F3E09}" type="pres">
      <dgm:prSet presAssocID="{1B0AACB2-797F-482D-BAAA-7BB84E36EEDC}" presName="txFour" presStyleLbl="node4" presStyleIdx="3" presStyleCnt="7">
        <dgm:presLayoutVars>
          <dgm:chPref val="3"/>
        </dgm:presLayoutVars>
      </dgm:prSet>
      <dgm:spPr/>
    </dgm:pt>
    <dgm:pt modelId="{345C914E-E003-40CB-8BE3-222144549228}" type="pres">
      <dgm:prSet presAssocID="{1B0AACB2-797F-482D-BAAA-7BB84E36EEDC}" presName="horzFour" presStyleCnt="0"/>
      <dgm:spPr/>
    </dgm:pt>
    <dgm:pt modelId="{845DFAE4-1610-4D71-9D4F-82D9945C2396}" type="pres">
      <dgm:prSet presAssocID="{E888345F-E734-4F5A-B20E-A21F627D4515}" presName="sibSpaceFour" presStyleCnt="0"/>
      <dgm:spPr/>
    </dgm:pt>
    <dgm:pt modelId="{12FE9653-FAFC-4F67-88E9-F11A2FB8921C}" type="pres">
      <dgm:prSet presAssocID="{A3CB471A-C3FC-427D-B1B5-227444E56BE1}" presName="vertFour" presStyleCnt="0">
        <dgm:presLayoutVars>
          <dgm:chPref val="3"/>
        </dgm:presLayoutVars>
      </dgm:prSet>
      <dgm:spPr/>
    </dgm:pt>
    <dgm:pt modelId="{654959DC-0023-4A87-825A-B95482775712}" type="pres">
      <dgm:prSet presAssocID="{A3CB471A-C3FC-427D-B1B5-227444E56BE1}" presName="txFour" presStyleLbl="node4" presStyleIdx="4" presStyleCnt="7">
        <dgm:presLayoutVars>
          <dgm:chPref val="3"/>
        </dgm:presLayoutVars>
      </dgm:prSet>
      <dgm:spPr/>
    </dgm:pt>
    <dgm:pt modelId="{CE455F40-44C2-4CEA-8501-66017D7A2674}" type="pres">
      <dgm:prSet presAssocID="{A3CB471A-C3FC-427D-B1B5-227444E56BE1}" presName="horzFour" presStyleCnt="0"/>
      <dgm:spPr/>
    </dgm:pt>
    <dgm:pt modelId="{5B2597DB-1D78-407F-AEFC-AF105E6D7D84}" type="pres">
      <dgm:prSet presAssocID="{13C104B1-6D1D-46E8-B3A7-0DFBC20F60DE}" presName="sibSpaceThree" presStyleCnt="0"/>
      <dgm:spPr/>
    </dgm:pt>
    <dgm:pt modelId="{1A592058-4A40-48B2-B66A-EBC64C348CCF}" type="pres">
      <dgm:prSet presAssocID="{79CE9691-B4E6-4815-B8ED-CB98356403F1}" presName="vertThree" presStyleCnt="0"/>
      <dgm:spPr/>
    </dgm:pt>
    <dgm:pt modelId="{666E79FA-942A-4569-8D28-B0EEE547FECC}" type="pres">
      <dgm:prSet presAssocID="{79CE9691-B4E6-4815-B8ED-CB98356403F1}" presName="txThree" presStyleLbl="node3" presStyleIdx="3" presStyleCnt="4">
        <dgm:presLayoutVars>
          <dgm:chPref val="3"/>
        </dgm:presLayoutVars>
      </dgm:prSet>
      <dgm:spPr/>
    </dgm:pt>
    <dgm:pt modelId="{D430BF8F-0D2C-479C-9ABF-03338B6D3DDB}" type="pres">
      <dgm:prSet presAssocID="{79CE9691-B4E6-4815-B8ED-CB98356403F1}" presName="parTransThree" presStyleCnt="0"/>
      <dgm:spPr/>
    </dgm:pt>
    <dgm:pt modelId="{A10DCA76-5DE9-4FDA-8AF7-80F3CC19F4A4}" type="pres">
      <dgm:prSet presAssocID="{79CE9691-B4E6-4815-B8ED-CB98356403F1}" presName="horzThree" presStyleCnt="0"/>
      <dgm:spPr/>
    </dgm:pt>
    <dgm:pt modelId="{352F69FF-8619-4F70-9749-12A46681F394}" type="pres">
      <dgm:prSet presAssocID="{F82B2008-FC63-422D-8D69-4445543B2F5F}" presName="vertFour" presStyleCnt="0">
        <dgm:presLayoutVars>
          <dgm:chPref val="3"/>
        </dgm:presLayoutVars>
      </dgm:prSet>
      <dgm:spPr/>
    </dgm:pt>
    <dgm:pt modelId="{47E72CAA-3DB1-417D-9327-4B6B0028F79D}" type="pres">
      <dgm:prSet presAssocID="{F82B2008-FC63-422D-8D69-4445543B2F5F}" presName="txFour" presStyleLbl="node4" presStyleIdx="5" presStyleCnt="7">
        <dgm:presLayoutVars>
          <dgm:chPref val="3"/>
        </dgm:presLayoutVars>
      </dgm:prSet>
      <dgm:spPr/>
    </dgm:pt>
    <dgm:pt modelId="{CEEB2EE0-D70B-4E91-8322-3CEADDA0BF03}" type="pres">
      <dgm:prSet presAssocID="{F82B2008-FC63-422D-8D69-4445543B2F5F}" presName="horzFour" presStyleCnt="0"/>
      <dgm:spPr/>
    </dgm:pt>
    <dgm:pt modelId="{5E5D90AE-CF50-4B22-BCB5-1443ADEB2CAE}" type="pres">
      <dgm:prSet presAssocID="{DC0C9CA3-8729-4677-B8D0-A5F406D019A3}" presName="sibSpaceFour" presStyleCnt="0"/>
      <dgm:spPr/>
    </dgm:pt>
    <dgm:pt modelId="{F4F16246-A83E-40CF-897E-5AD0D82E13FB}" type="pres">
      <dgm:prSet presAssocID="{68DD954D-91CE-4613-8006-11983677EE29}" presName="vertFour" presStyleCnt="0">
        <dgm:presLayoutVars>
          <dgm:chPref val="3"/>
        </dgm:presLayoutVars>
      </dgm:prSet>
      <dgm:spPr/>
    </dgm:pt>
    <dgm:pt modelId="{2AC4C9D0-9FE6-492A-A135-8CC8060C0DCE}" type="pres">
      <dgm:prSet presAssocID="{68DD954D-91CE-4613-8006-11983677EE29}" presName="txFour" presStyleLbl="node4" presStyleIdx="6" presStyleCnt="7">
        <dgm:presLayoutVars>
          <dgm:chPref val="3"/>
        </dgm:presLayoutVars>
      </dgm:prSet>
      <dgm:spPr/>
    </dgm:pt>
    <dgm:pt modelId="{EEF4795A-5128-460A-84CB-31ED01E0F6AC}" type="pres">
      <dgm:prSet presAssocID="{68DD954D-91CE-4613-8006-11983677EE29}" presName="horzFour" presStyleCnt="0"/>
      <dgm:spPr/>
    </dgm:pt>
    <dgm:pt modelId="{6F621A40-05DE-4284-AF2F-874F4816E318}" type="pres">
      <dgm:prSet presAssocID="{186B714F-3E42-434A-8800-AA13B965A66F}" presName="sibSpaceTwo" presStyleCnt="0"/>
      <dgm:spPr/>
    </dgm:pt>
    <dgm:pt modelId="{B313039A-29C8-483D-B433-E62D985E7951}" type="pres">
      <dgm:prSet presAssocID="{1D51862B-1611-4C2F-AD1E-484900C712D4}" presName="vertTwo" presStyleCnt="0"/>
      <dgm:spPr/>
    </dgm:pt>
    <dgm:pt modelId="{D3A66C65-EEA3-46F1-977C-814E570F4D90}" type="pres">
      <dgm:prSet presAssocID="{1D51862B-1611-4C2F-AD1E-484900C712D4}" presName="txTwo" presStyleLbl="node2" presStyleIdx="2" presStyleCnt="3">
        <dgm:presLayoutVars>
          <dgm:chPref val="3"/>
        </dgm:presLayoutVars>
      </dgm:prSet>
      <dgm:spPr/>
    </dgm:pt>
    <dgm:pt modelId="{1DD85AA5-F3D7-4D83-8369-67DE06E1FDD7}" type="pres">
      <dgm:prSet presAssocID="{1D51862B-1611-4C2F-AD1E-484900C712D4}" presName="horzTwo" presStyleCnt="0"/>
      <dgm:spPr/>
    </dgm:pt>
  </dgm:ptLst>
  <dgm:cxnLst>
    <dgm:cxn modelId="{6388BB12-20AF-4E7A-8586-6C3ED5A0463C}" srcId="{C3F61AEF-0C1D-45F9-98F6-7B05FCF20462}" destId="{61DFB1BC-3869-47D2-A352-C295721FD319}" srcOrd="1" destOrd="0" parTransId="{3E470066-5F80-4E4A-862B-CEEF0104658E}" sibTransId="{186B714F-3E42-434A-8800-AA13B965A66F}"/>
    <dgm:cxn modelId="{4D03FD20-777E-4419-A6FE-E50686172714}" srcId="{79CE9691-B4E6-4815-B8ED-CB98356403F1}" destId="{68DD954D-91CE-4613-8006-11983677EE29}" srcOrd="1" destOrd="0" parTransId="{D0485DB0-999A-4FE8-836B-4AF8C48898E2}" sibTransId="{4FFB7D0F-8D3B-4990-B302-A595FA1020C8}"/>
    <dgm:cxn modelId="{9FB0C322-94A6-42DF-8366-29CED795B28F}" type="presOf" srcId="{6C61D554-4FBF-417F-93BE-A408C0CB7119}" destId="{DAA74557-672C-41C9-AA3E-49DFA7332F51}" srcOrd="0" destOrd="0" presId="urn:microsoft.com/office/officeart/2005/8/layout/hierarchy4"/>
    <dgm:cxn modelId="{BE411926-95E6-4C14-989C-03D0A2DC74CE}" srcId="{C3F61AEF-0C1D-45F9-98F6-7B05FCF20462}" destId="{1D51862B-1611-4C2F-AD1E-484900C712D4}" srcOrd="2" destOrd="0" parTransId="{084D7622-87E5-4C1F-90D3-F1F3D344C987}" sibTransId="{7AD4E01C-1DBF-4A17-965B-9AF2C086AEE5}"/>
    <dgm:cxn modelId="{1D255B2F-47ED-4EC7-9E07-E47F12DC8FBF}" type="presOf" srcId="{1048B0D9-5DAF-4608-9658-CE85CB318C31}" destId="{09F8E3F2-CC0F-4659-B02F-70701E653647}" srcOrd="0" destOrd="0" presId="urn:microsoft.com/office/officeart/2005/8/layout/hierarchy4"/>
    <dgm:cxn modelId="{20BC4762-1744-497A-9408-172CAABDE54A}" srcId="{CBF9F32E-81E8-4101-8ED4-27C42E1E2293}" destId="{1B0AACB2-797F-482D-BAAA-7BB84E36EEDC}" srcOrd="0" destOrd="0" parTransId="{8BB8BBCA-5BC8-4A81-95A1-7B59E997A511}" sibTransId="{E888345F-E734-4F5A-B20E-A21F627D4515}"/>
    <dgm:cxn modelId="{6E1E5C43-A30B-46D1-BA2C-E5EEF6F7EA44}" srcId="{79CE9691-B4E6-4815-B8ED-CB98356403F1}" destId="{F82B2008-FC63-422D-8D69-4445543B2F5F}" srcOrd="0" destOrd="0" parTransId="{4D5D9B26-D201-4C2F-BB73-CCE388AD7755}" sibTransId="{DC0C9CA3-8729-4677-B8D0-A5F406D019A3}"/>
    <dgm:cxn modelId="{2FC31D64-922C-4AEC-9981-85487879C5C7}" srcId="{CBF9F32E-81E8-4101-8ED4-27C42E1E2293}" destId="{A3CB471A-C3FC-427D-B1B5-227444E56BE1}" srcOrd="1" destOrd="0" parTransId="{C7804D40-5125-439B-AE96-AFDE66136B57}" sibTransId="{F5D0A7EA-9005-42EB-85EF-80B683E795F9}"/>
    <dgm:cxn modelId="{290F2B66-0040-470D-96E7-68B85C1CEB24}" type="presOf" srcId="{0AC7C1F6-8916-4C47-AE5B-8DE204A9C091}" destId="{904F8875-0AA8-4767-A6C6-321A38BA51FD}" srcOrd="0" destOrd="0" presId="urn:microsoft.com/office/officeart/2005/8/layout/hierarchy4"/>
    <dgm:cxn modelId="{63B47947-0CB4-4F4B-A9C0-C77D4CF9EDAE}" srcId="{38719DC0-C3D8-494C-B220-364A3BB707DC}" destId="{0AC7C1F6-8916-4C47-AE5B-8DE204A9C091}" srcOrd="1" destOrd="0" parTransId="{6210279E-57C4-4676-8FBB-F1C2D50659EF}" sibTransId="{AADA0B8E-D590-4EC5-897C-38BA9BE0612C}"/>
    <dgm:cxn modelId="{F20BB452-5F4F-4714-B76D-73A6D2EFF9AF}" type="presOf" srcId="{68DD954D-91CE-4613-8006-11983677EE29}" destId="{2AC4C9D0-9FE6-492A-A135-8CC8060C0DCE}" srcOrd="0" destOrd="0" presId="urn:microsoft.com/office/officeart/2005/8/layout/hierarchy4"/>
    <dgm:cxn modelId="{5133CD73-5227-4C14-8617-100678519E28}" srcId="{AFDABEBD-8E0C-40E6-9EF0-64B323C7BDAA}" destId="{6C61D554-4FBF-417F-93BE-A408C0CB7119}" srcOrd="0" destOrd="0" parTransId="{68B4CD96-1AAA-4C90-A70F-29DE3E3BC326}" sibTransId="{F838141F-09D6-42F2-B707-9E0DCB8DB561}"/>
    <dgm:cxn modelId="{1ABA4788-416B-4F3F-B2CE-EA20FE92C0DB}" type="presOf" srcId="{A3CB471A-C3FC-427D-B1B5-227444E56BE1}" destId="{654959DC-0023-4A87-825A-B95482775712}" srcOrd="0" destOrd="0" presId="urn:microsoft.com/office/officeart/2005/8/layout/hierarchy4"/>
    <dgm:cxn modelId="{6CB77C88-600C-49ED-9D68-DB5BC2DC57F0}" srcId="{61DFB1BC-3869-47D2-A352-C295721FD319}" destId="{AFDABEBD-8E0C-40E6-9EF0-64B323C7BDAA}" srcOrd="0" destOrd="0" parTransId="{FBCA6692-C3AA-4468-A25C-E453D7D3B3CF}" sibTransId="{F154BC59-3D65-4D8F-A595-96C0A1151895}"/>
    <dgm:cxn modelId="{5B99D98A-A931-46E3-9D51-0ACEE028EF75}" type="presOf" srcId="{1D51862B-1611-4C2F-AD1E-484900C712D4}" destId="{D3A66C65-EEA3-46F1-977C-814E570F4D90}" srcOrd="0" destOrd="0" presId="urn:microsoft.com/office/officeart/2005/8/layout/hierarchy4"/>
    <dgm:cxn modelId="{EE4FF190-DAFC-499C-BE06-B615B7BFAD13}" srcId="{61DFB1BC-3869-47D2-A352-C295721FD319}" destId="{CBF9F32E-81E8-4101-8ED4-27C42E1E2293}" srcOrd="1" destOrd="0" parTransId="{5F78E898-F125-42E1-9D14-3E24B9B0FEB8}" sibTransId="{13C104B1-6D1D-46E8-B3A7-0DFBC20F60DE}"/>
    <dgm:cxn modelId="{35B76A9B-078B-4DA3-95A6-B77A7211C209}" srcId="{EA1054FF-7EB0-4EE9-97A3-F3154DEFE874}" destId="{C3F61AEF-0C1D-45F9-98F6-7B05FCF20462}" srcOrd="0" destOrd="0" parTransId="{FB781EF8-FC09-408C-9DC6-FC097766E520}" sibTransId="{D8965C54-224E-40CB-B048-D9B241A94EDA}"/>
    <dgm:cxn modelId="{EF1953A5-0686-4AE0-9458-B038BF59D669}" srcId="{61DFB1BC-3869-47D2-A352-C295721FD319}" destId="{79CE9691-B4E6-4815-B8ED-CB98356403F1}" srcOrd="2" destOrd="0" parTransId="{8CB48A3D-D5F3-4058-BD70-375CF20DCCC6}" sibTransId="{A6764D24-8B3D-4154-8DDF-4FA90F8F3133}"/>
    <dgm:cxn modelId="{44F45CA8-0EA1-4FE7-8B9A-32A9BBFDC752}" type="presOf" srcId="{79CE9691-B4E6-4815-B8ED-CB98356403F1}" destId="{666E79FA-942A-4569-8D28-B0EEE547FECC}" srcOrd="0" destOrd="0" presId="urn:microsoft.com/office/officeart/2005/8/layout/hierarchy4"/>
    <dgm:cxn modelId="{5C8576AB-8CB5-4F42-A71E-AF899F1F0AB9}" type="presOf" srcId="{1B0AACB2-797F-482D-BAAA-7BB84E36EEDC}" destId="{74AA42E9-6E59-4BF7-ACB4-B876247F3E09}" srcOrd="0" destOrd="0" presId="urn:microsoft.com/office/officeart/2005/8/layout/hierarchy4"/>
    <dgm:cxn modelId="{00E986AC-CDFD-4890-86E4-2AA050F09E48}" type="presOf" srcId="{61DFB1BC-3869-47D2-A352-C295721FD319}" destId="{2EF5C144-C6DA-4247-ABF8-C94EFC669CA1}" srcOrd="0" destOrd="0" presId="urn:microsoft.com/office/officeart/2005/8/layout/hierarchy4"/>
    <dgm:cxn modelId="{7E6152B7-9577-4240-9EDD-C8396D06EFEC}" srcId="{1048B0D9-5DAF-4608-9658-CE85CB318C31}" destId="{38719DC0-C3D8-494C-B220-364A3BB707DC}" srcOrd="0" destOrd="0" parTransId="{FE85F534-9991-4529-8E14-FA227DE16380}" sibTransId="{6D1F7F6A-3553-4E0A-A259-8D92CF397236}"/>
    <dgm:cxn modelId="{99BA2EC0-105A-4B80-9B08-9AF682750F9F}" type="presOf" srcId="{CBF9F32E-81E8-4101-8ED4-27C42E1E2293}" destId="{1D623DD2-0D65-47A2-82A3-C36A76ED0764}" srcOrd="0" destOrd="0" presId="urn:microsoft.com/office/officeart/2005/8/layout/hierarchy4"/>
    <dgm:cxn modelId="{82C718D0-D7A7-4064-A79F-792F486AF5A9}" type="presOf" srcId="{8C5EB3E9-BAF8-4604-84CD-A6B21571AC87}" destId="{6DAA54A0-BCF9-4197-8B1A-FF3510968A59}" srcOrd="0" destOrd="0" presId="urn:microsoft.com/office/officeart/2005/8/layout/hierarchy4"/>
    <dgm:cxn modelId="{C50E5AD7-B6DB-4946-9823-882C4C114B98}" type="presOf" srcId="{F82B2008-FC63-422D-8D69-4445543B2F5F}" destId="{47E72CAA-3DB1-417D-9327-4B6B0028F79D}" srcOrd="0" destOrd="0" presId="urn:microsoft.com/office/officeart/2005/8/layout/hierarchy4"/>
    <dgm:cxn modelId="{72A951E0-896B-495D-999A-1AD8A1A6986D}" type="presOf" srcId="{C3F61AEF-0C1D-45F9-98F6-7B05FCF20462}" destId="{5E5C1EF9-9558-43E0-A434-33C657406D83}" srcOrd="0" destOrd="0" presId="urn:microsoft.com/office/officeart/2005/8/layout/hierarchy4"/>
    <dgm:cxn modelId="{3418B0E2-50E5-43B4-BEBD-13B1556DC2FD}" type="presOf" srcId="{AFDABEBD-8E0C-40E6-9EF0-64B323C7BDAA}" destId="{2527F62E-8A3A-4CC9-AF12-CCCF518B2B57}" srcOrd="0" destOrd="0" presId="urn:microsoft.com/office/officeart/2005/8/layout/hierarchy4"/>
    <dgm:cxn modelId="{A69F7CEA-3340-4E92-8DD1-91165161855F}" type="presOf" srcId="{38719DC0-C3D8-494C-B220-364A3BB707DC}" destId="{E9BA8F3E-F01B-4D12-8013-5A900894EBB0}" srcOrd="0" destOrd="0" presId="urn:microsoft.com/office/officeart/2005/8/layout/hierarchy4"/>
    <dgm:cxn modelId="{134781F5-EB9C-4845-BCAF-A07D94B45B0E}" srcId="{C3F61AEF-0C1D-45F9-98F6-7B05FCF20462}" destId="{1048B0D9-5DAF-4608-9658-CE85CB318C31}" srcOrd="0" destOrd="0" parTransId="{7524A3AA-DBDB-4D11-8D49-3B041FF23F67}" sibTransId="{6B73DAA4-9D1C-4E8A-B0B8-D386389CF42A}"/>
    <dgm:cxn modelId="{82EDB1F6-D7E8-4A6A-BB14-FEEC895D4924}" type="presOf" srcId="{EA1054FF-7EB0-4EE9-97A3-F3154DEFE874}" destId="{FD8612E7-8A76-468C-8864-7AC0F6CF31E4}" srcOrd="0" destOrd="0" presId="urn:microsoft.com/office/officeart/2005/8/layout/hierarchy4"/>
    <dgm:cxn modelId="{D9C3A6FC-B3D3-4957-BF06-1F751E22B88B}" srcId="{38719DC0-C3D8-494C-B220-364A3BB707DC}" destId="{8C5EB3E9-BAF8-4604-84CD-A6B21571AC87}" srcOrd="0" destOrd="0" parTransId="{78FADA62-D105-474C-8753-5818E1EE875B}" sibTransId="{2785D055-896F-4C31-A9A4-1BF07585B4EE}"/>
    <dgm:cxn modelId="{749435C8-C9A9-47BB-8E7A-31F0553290FD}" type="presParOf" srcId="{FD8612E7-8A76-468C-8864-7AC0F6CF31E4}" destId="{20BD590A-EDD2-4CCB-AEF9-D113DDEFB4CE}" srcOrd="0" destOrd="0" presId="urn:microsoft.com/office/officeart/2005/8/layout/hierarchy4"/>
    <dgm:cxn modelId="{7E0075A9-9A14-4C33-A3B6-F39FC4A429BE}" type="presParOf" srcId="{20BD590A-EDD2-4CCB-AEF9-D113DDEFB4CE}" destId="{5E5C1EF9-9558-43E0-A434-33C657406D83}" srcOrd="0" destOrd="0" presId="urn:microsoft.com/office/officeart/2005/8/layout/hierarchy4"/>
    <dgm:cxn modelId="{F06688BA-BB16-4E7B-8F0D-27C8690B4368}" type="presParOf" srcId="{20BD590A-EDD2-4CCB-AEF9-D113DDEFB4CE}" destId="{1EFEC7FE-42C3-4868-BE6D-C4B7FCDF045B}" srcOrd="1" destOrd="0" presId="urn:microsoft.com/office/officeart/2005/8/layout/hierarchy4"/>
    <dgm:cxn modelId="{014CB419-20A8-4BCE-B322-F2DBD164A7F6}" type="presParOf" srcId="{20BD590A-EDD2-4CCB-AEF9-D113DDEFB4CE}" destId="{63F0E831-922E-40DF-990E-54BD0E0B9ACC}" srcOrd="2" destOrd="0" presId="urn:microsoft.com/office/officeart/2005/8/layout/hierarchy4"/>
    <dgm:cxn modelId="{DD062898-EB9C-479C-9E85-92F5BD17F4D8}" type="presParOf" srcId="{63F0E831-922E-40DF-990E-54BD0E0B9ACC}" destId="{7BC0D1DD-92C5-4D52-8EC8-C711DB756E14}" srcOrd="0" destOrd="0" presId="urn:microsoft.com/office/officeart/2005/8/layout/hierarchy4"/>
    <dgm:cxn modelId="{AA88C501-222A-427B-9A9B-71E14F633B29}" type="presParOf" srcId="{7BC0D1DD-92C5-4D52-8EC8-C711DB756E14}" destId="{09F8E3F2-CC0F-4659-B02F-70701E653647}" srcOrd="0" destOrd="0" presId="urn:microsoft.com/office/officeart/2005/8/layout/hierarchy4"/>
    <dgm:cxn modelId="{5F19C200-D973-48EF-BCB8-039610AB65AC}" type="presParOf" srcId="{7BC0D1DD-92C5-4D52-8EC8-C711DB756E14}" destId="{6CFB7D42-9C79-43BE-B866-3D195E115EEA}" srcOrd="1" destOrd="0" presId="urn:microsoft.com/office/officeart/2005/8/layout/hierarchy4"/>
    <dgm:cxn modelId="{EEF8F433-E8A5-453D-9A7F-917CDC132A17}" type="presParOf" srcId="{7BC0D1DD-92C5-4D52-8EC8-C711DB756E14}" destId="{B5FD77F3-81AB-4759-B6CF-2D1F9DB7B19B}" srcOrd="2" destOrd="0" presId="urn:microsoft.com/office/officeart/2005/8/layout/hierarchy4"/>
    <dgm:cxn modelId="{685BE4CC-D1C6-4A78-A4A6-718FFAB70B7C}" type="presParOf" srcId="{B5FD77F3-81AB-4759-B6CF-2D1F9DB7B19B}" destId="{332B7DA8-37D2-447B-9160-BD97EC47D752}" srcOrd="0" destOrd="0" presId="urn:microsoft.com/office/officeart/2005/8/layout/hierarchy4"/>
    <dgm:cxn modelId="{CB93E120-F8A4-4832-AB0F-5785890F5995}" type="presParOf" srcId="{332B7DA8-37D2-447B-9160-BD97EC47D752}" destId="{E9BA8F3E-F01B-4D12-8013-5A900894EBB0}" srcOrd="0" destOrd="0" presId="urn:microsoft.com/office/officeart/2005/8/layout/hierarchy4"/>
    <dgm:cxn modelId="{76274BF9-E22B-46E6-803A-98DAB5901E99}" type="presParOf" srcId="{332B7DA8-37D2-447B-9160-BD97EC47D752}" destId="{96EEFDA3-A40A-459C-B5E9-27E5E705D656}" srcOrd="1" destOrd="0" presId="urn:microsoft.com/office/officeart/2005/8/layout/hierarchy4"/>
    <dgm:cxn modelId="{E2955124-0756-4484-BB49-9F0F6E5E757C}" type="presParOf" srcId="{332B7DA8-37D2-447B-9160-BD97EC47D752}" destId="{95800064-566A-4E6D-82A4-C99AAA9F8B13}" srcOrd="2" destOrd="0" presId="urn:microsoft.com/office/officeart/2005/8/layout/hierarchy4"/>
    <dgm:cxn modelId="{3888D99D-241F-4A88-8920-DB4A5CE11A94}" type="presParOf" srcId="{95800064-566A-4E6D-82A4-C99AAA9F8B13}" destId="{3C41A235-5060-4EC3-A1D5-2D7BA9204E0B}" srcOrd="0" destOrd="0" presId="urn:microsoft.com/office/officeart/2005/8/layout/hierarchy4"/>
    <dgm:cxn modelId="{7DE4255B-85D3-4843-88FA-73FAF49DBFAF}" type="presParOf" srcId="{3C41A235-5060-4EC3-A1D5-2D7BA9204E0B}" destId="{6DAA54A0-BCF9-4197-8B1A-FF3510968A59}" srcOrd="0" destOrd="0" presId="urn:microsoft.com/office/officeart/2005/8/layout/hierarchy4"/>
    <dgm:cxn modelId="{09AAAC8C-3CB6-47D7-BBE0-E2813AEDB3A8}" type="presParOf" srcId="{3C41A235-5060-4EC3-A1D5-2D7BA9204E0B}" destId="{6D27B157-64D1-4F3A-8C9B-660E9F57E144}" srcOrd="1" destOrd="0" presId="urn:microsoft.com/office/officeart/2005/8/layout/hierarchy4"/>
    <dgm:cxn modelId="{A698E6AA-F5C7-44D6-A6D6-CFB7855895C6}" type="presParOf" srcId="{95800064-566A-4E6D-82A4-C99AAA9F8B13}" destId="{DDE49BC7-7FFB-4141-BECE-FFA350C284B6}" srcOrd="1" destOrd="0" presId="urn:microsoft.com/office/officeart/2005/8/layout/hierarchy4"/>
    <dgm:cxn modelId="{52E672B5-AA7A-438A-9A79-93B6FAC8A017}" type="presParOf" srcId="{95800064-566A-4E6D-82A4-C99AAA9F8B13}" destId="{AC6A58CF-D22C-4D51-B8CC-05371227BE34}" srcOrd="2" destOrd="0" presId="urn:microsoft.com/office/officeart/2005/8/layout/hierarchy4"/>
    <dgm:cxn modelId="{A7BF26FF-DDBB-49C1-84D8-83EE0D2C93AD}" type="presParOf" srcId="{AC6A58CF-D22C-4D51-B8CC-05371227BE34}" destId="{904F8875-0AA8-4767-A6C6-321A38BA51FD}" srcOrd="0" destOrd="0" presId="urn:microsoft.com/office/officeart/2005/8/layout/hierarchy4"/>
    <dgm:cxn modelId="{D377B0CA-7957-4D69-9111-F05EB5688DD3}" type="presParOf" srcId="{AC6A58CF-D22C-4D51-B8CC-05371227BE34}" destId="{C797AFD3-B676-4ACE-8DEB-AEBEEA6F865D}" srcOrd="1" destOrd="0" presId="urn:microsoft.com/office/officeart/2005/8/layout/hierarchy4"/>
    <dgm:cxn modelId="{AFF64660-42AB-41B4-9127-755A33B1DE25}" type="presParOf" srcId="{63F0E831-922E-40DF-990E-54BD0E0B9ACC}" destId="{151F1006-4032-42F9-8CCD-223701D44CD0}" srcOrd="1" destOrd="0" presId="urn:microsoft.com/office/officeart/2005/8/layout/hierarchy4"/>
    <dgm:cxn modelId="{D814D64D-26D3-47D1-8B5B-71D8C825884E}" type="presParOf" srcId="{63F0E831-922E-40DF-990E-54BD0E0B9ACC}" destId="{F8637A55-D254-4F3A-B0EC-5B5C0121D4C2}" srcOrd="2" destOrd="0" presId="urn:microsoft.com/office/officeart/2005/8/layout/hierarchy4"/>
    <dgm:cxn modelId="{E93E15D7-EF07-4CB5-885A-F02C55A3FD4F}" type="presParOf" srcId="{F8637A55-D254-4F3A-B0EC-5B5C0121D4C2}" destId="{2EF5C144-C6DA-4247-ABF8-C94EFC669CA1}" srcOrd="0" destOrd="0" presId="urn:microsoft.com/office/officeart/2005/8/layout/hierarchy4"/>
    <dgm:cxn modelId="{EC595022-ADB7-4998-8C96-C80AA078591B}" type="presParOf" srcId="{F8637A55-D254-4F3A-B0EC-5B5C0121D4C2}" destId="{CA580643-B1A5-42EE-83E3-B0C1E7ACD6D9}" srcOrd="1" destOrd="0" presId="urn:microsoft.com/office/officeart/2005/8/layout/hierarchy4"/>
    <dgm:cxn modelId="{89C64757-D4F0-4DF6-B71B-A028C707568F}" type="presParOf" srcId="{F8637A55-D254-4F3A-B0EC-5B5C0121D4C2}" destId="{7876794B-746E-4AB5-8193-D59EF6DD02FF}" srcOrd="2" destOrd="0" presId="urn:microsoft.com/office/officeart/2005/8/layout/hierarchy4"/>
    <dgm:cxn modelId="{3400919C-2F74-42DB-92B7-A22DE9875150}" type="presParOf" srcId="{7876794B-746E-4AB5-8193-D59EF6DD02FF}" destId="{314EC492-9436-4936-AB59-785C00D1786A}" srcOrd="0" destOrd="0" presId="urn:microsoft.com/office/officeart/2005/8/layout/hierarchy4"/>
    <dgm:cxn modelId="{DFF5BA0A-6259-4206-97B2-727400CE9E5D}" type="presParOf" srcId="{314EC492-9436-4936-AB59-785C00D1786A}" destId="{2527F62E-8A3A-4CC9-AF12-CCCF518B2B57}" srcOrd="0" destOrd="0" presId="urn:microsoft.com/office/officeart/2005/8/layout/hierarchy4"/>
    <dgm:cxn modelId="{B69EC5B5-AEBF-49DB-9772-9E0C92D6F6E7}" type="presParOf" srcId="{314EC492-9436-4936-AB59-785C00D1786A}" destId="{9ACC47D4-A2EA-41A5-88F7-808EBCBB6515}" srcOrd="1" destOrd="0" presId="urn:microsoft.com/office/officeart/2005/8/layout/hierarchy4"/>
    <dgm:cxn modelId="{CA4AD559-5054-418A-B2E2-92684EE80DE9}" type="presParOf" srcId="{314EC492-9436-4936-AB59-785C00D1786A}" destId="{2536C613-36FB-458E-8A6F-0B2212553391}" srcOrd="2" destOrd="0" presId="urn:microsoft.com/office/officeart/2005/8/layout/hierarchy4"/>
    <dgm:cxn modelId="{E0B311F7-ECC0-45E0-BBD4-0C640AA94047}" type="presParOf" srcId="{2536C613-36FB-458E-8A6F-0B2212553391}" destId="{91D96D0A-C8F1-49D0-9844-29B4932DBB66}" srcOrd="0" destOrd="0" presId="urn:microsoft.com/office/officeart/2005/8/layout/hierarchy4"/>
    <dgm:cxn modelId="{72A346BC-7E76-4063-A835-5FDB8C134E49}" type="presParOf" srcId="{91D96D0A-C8F1-49D0-9844-29B4932DBB66}" destId="{DAA74557-672C-41C9-AA3E-49DFA7332F51}" srcOrd="0" destOrd="0" presId="urn:microsoft.com/office/officeart/2005/8/layout/hierarchy4"/>
    <dgm:cxn modelId="{2D03542F-91D2-4D03-8215-CCCEFFCF46F1}" type="presParOf" srcId="{91D96D0A-C8F1-49D0-9844-29B4932DBB66}" destId="{0AAF793A-D914-4706-B2C7-00C81FDCEF3D}" srcOrd="1" destOrd="0" presId="urn:microsoft.com/office/officeart/2005/8/layout/hierarchy4"/>
    <dgm:cxn modelId="{75492A06-B28C-4E7E-9500-793E28206EE5}" type="presParOf" srcId="{7876794B-746E-4AB5-8193-D59EF6DD02FF}" destId="{8AA5D150-E83C-49CE-B252-7BEA540FC404}" srcOrd="1" destOrd="0" presId="urn:microsoft.com/office/officeart/2005/8/layout/hierarchy4"/>
    <dgm:cxn modelId="{10E48A22-3BB3-46DA-A346-749C346F8DC4}" type="presParOf" srcId="{7876794B-746E-4AB5-8193-D59EF6DD02FF}" destId="{345079FD-5084-401B-AFC9-FE853779A106}" srcOrd="2" destOrd="0" presId="urn:microsoft.com/office/officeart/2005/8/layout/hierarchy4"/>
    <dgm:cxn modelId="{949537D9-9F6F-48A5-8328-8A4A741974BF}" type="presParOf" srcId="{345079FD-5084-401B-AFC9-FE853779A106}" destId="{1D623DD2-0D65-47A2-82A3-C36A76ED0764}" srcOrd="0" destOrd="0" presId="urn:microsoft.com/office/officeart/2005/8/layout/hierarchy4"/>
    <dgm:cxn modelId="{A352B5D6-A2C8-40D7-B66F-194678086336}" type="presParOf" srcId="{345079FD-5084-401B-AFC9-FE853779A106}" destId="{B69562FB-5EE5-4B1B-B7F6-3586305B9187}" srcOrd="1" destOrd="0" presId="urn:microsoft.com/office/officeart/2005/8/layout/hierarchy4"/>
    <dgm:cxn modelId="{86EC648E-7FC5-476D-B60A-9235802F0994}" type="presParOf" srcId="{345079FD-5084-401B-AFC9-FE853779A106}" destId="{B79CE35E-F7E4-4278-8DDD-8C744BC65077}" srcOrd="2" destOrd="0" presId="urn:microsoft.com/office/officeart/2005/8/layout/hierarchy4"/>
    <dgm:cxn modelId="{74E44BBE-0E86-4AD3-8675-45D8E17D8F9F}" type="presParOf" srcId="{B79CE35E-F7E4-4278-8DDD-8C744BC65077}" destId="{3E391328-BFC5-4B53-ABCB-7F60427A6E2D}" srcOrd="0" destOrd="0" presId="urn:microsoft.com/office/officeart/2005/8/layout/hierarchy4"/>
    <dgm:cxn modelId="{3D3AF92E-2AB4-4274-B990-974BBC23F921}" type="presParOf" srcId="{3E391328-BFC5-4B53-ABCB-7F60427A6E2D}" destId="{74AA42E9-6E59-4BF7-ACB4-B876247F3E09}" srcOrd="0" destOrd="0" presId="urn:microsoft.com/office/officeart/2005/8/layout/hierarchy4"/>
    <dgm:cxn modelId="{C23C2D9E-5EAE-4F69-9FF4-2604CDE1FFA3}" type="presParOf" srcId="{3E391328-BFC5-4B53-ABCB-7F60427A6E2D}" destId="{345C914E-E003-40CB-8BE3-222144549228}" srcOrd="1" destOrd="0" presId="urn:microsoft.com/office/officeart/2005/8/layout/hierarchy4"/>
    <dgm:cxn modelId="{EE513AC3-5715-43C6-B7AD-B938659A1BDD}" type="presParOf" srcId="{B79CE35E-F7E4-4278-8DDD-8C744BC65077}" destId="{845DFAE4-1610-4D71-9D4F-82D9945C2396}" srcOrd="1" destOrd="0" presId="urn:microsoft.com/office/officeart/2005/8/layout/hierarchy4"/>
    <dgm:cxn modelId="{FA72A1DD-1EF5-4E06-86A5-CF00EA5FF971}" type="presParOf" srcId="{B79CE35E-F7E4-4278-8DDD-8C744BC65077}" destId="{12FE9653-FAFC-4F67-88E9-F11A2FB8921C}" srcOrd="2" destOrd="0" presId="urn:microsoft.com/office/officeart/2005/8/layout/hierarchy4"/>
    <dgm:cxn modelId="{34C9378C-6854-4A0C-9925-F682EFE83670}" type="presParOf" srcId="{12FE9653-FAFC-4F67-88E9-F11A2FB8921C}" destId="{654959DC-0023-4A87-825A-B95482775712}" srcOrd="0" destOrd="0" presId="urn:microsoft.com/office/officeart/2005/8/layout/hierarchy4"/>
    <dgm:cxn modelId="{7298A40A-4E9E-436F-B38A-06B2C956C1E2}" type="presParOf" srcId="{12FE9653-FAFC-4F67-88E9-F11A2FB8921C}" destId="{CE455F40-44C2-4CEA-8501-66017D7A2674}" srcOrd="1" destOrd="0" presId="urn:microsoft.com/office/officeart/2005/8/layout/hierarchy4"/>
    <dgm:cxn modelId="{8027CA6A-34C0-4076-A30B-7F9D248988E4}" type="presParOf" srcId="{7876794B-746E-4AB5-8193-D59EF6DD02FF}" destId="{5B2597DB-1D78-407F-AEFC-AF105E6D7D84}" srcOrd="3" destOrd="0" presId="urn:microsoft.com/office/officeart/2005/8/layout/hierarchy4"/>
    <dgm:cxn modelId="{4F34E795-FC48-4239-ACB6-9DFE1984AD30}" type="presParOf" srcId="{7876794B-746E-4AB5-8193-D59EF6DD02FF}" destId="{1A592058-4A40-48B2-B66A-EBC64C348CCF}" srcOrd="4" destOrd="0" presId="urn:microsoft.com/office/officeart/2005/8/layout/hierarchy4"/>
    <dgm:cxn modelId="{761B6A72-AB07-4FD3-A713-82828FD6FE1A}" type="presParOf" srcId="{1A592058-4A40-48B2-B66A-EBC64C348CCF}" destId="{666E79FA-942A-4569-8D28-B0EEE547FECC}" srcOrd="0" destOrd="0" presId="urn:microsoft.com/office/officeart/2005/8/layout/hierarchy4"/>
    <dgm:cxn modelId="{66594CB4-C624-43DF-BCF2-AE04A1B4BEDA}" type="presParOf" srcId="{1A592058-4A40-48B2-B66A-EBC64C348CCF}" destId="{D430BF8F-0D2C-479C-9ABF-03338B6D3DDB}" srcOrd="1" destOrd="0" presId="urn:microsoft.com/office/officeart/2005/8/layout/hierarchy4"/>
    <dgm:cxn modelId="{13F89AC3-8636-4877-9A86-260A953DBF3C}" type="presParOf" srcId="{1A592058-4A40-48B2-B66A-EBC64C348CCF}" destId="{A10DCA76-5DE9-4FDA-8AF7-80F3CC19F4A4}" srcOrd="2" destOrd="0" presId="urn:microsoft.com/office/officeart/2005/8/layout/hierarchy4"/>
    <dgm:cxn modelId="{3AE27DE7-05CC-4F59-BD45-B32597DB62A9}" type="presParOf" srcId="{A10DCA76-5DE9-4FDA-8AF7-80F3CC19F4A4}" destId="{352F69FF-8619-4F70-9749-12A46681F394}" srcOrd="0" destOrd="0" presId="urn:microsoft.com/office/officeart/2005/8/layout/hierarchy4"/>
    <dgm:cxn modelId="{A39F4103-ADF9-49E6-A954-4F03973C54F3}" type="presParOf" srcId="{352F69FF-8619-4F70-9749-12A46681F394}" destId="{47E72CAA-3DB1-417D-9327-4B6B0028F79D}" srcOrd="0" destOrd="0" presId="urn:microsoft.com/office/officeart/2005/8/layout/hierarchy4"/>
    <dgm:cxn modelId="{5B0CED40-A18F-48D5-A454-C91A696A30C9}" type="presParOf" srcId="{352F69FF-8619-4F70-9749-12A46681F394}" destId="{CEEB2EE0-D70B-4E91-8322-3CEADDA0BF03}" srcOrd="1" destOrd="0" presId="urn:microsoft.com/office/officeart/2005/8/layout/hierarchy4"/>
    <dgm:cxn modelId="{A3B21858-D821-412F-B0B7-7B9757E0CB47}" type="presParOf" srcId="{A10DCA76-5DE9-4FDA-8AF7-80F3CC19F4A4}" destId="{5E5D90AE-CF50-4B22-BCB5-1443ADEB2CAE}" srcOrd="1" destOrd="0" presId="urn:microsoft.com/office/officeart/2005/8/layout/hierarchy4"/>
    <dgm:cxn modelId="{7E09E6A1-0BCF-4202-8954-C5FE84883E6E}" type="presParOf" srcId="{A10DCA76-5DE9-4FDA-8AF7-80F3CC19F4A4}" destId="{F4F16246-A83E-40CF-897E-5AD0D82E13FB}" srcOrd="2" destOrd="0" presId="urn:microsoft.com/office/officeart/2005/8/layout/hierarchy4"/>
    <dgm:cxn modelId="{036CE84C-E78D-451C-B350-23B3C86DF016}" type="presParOf" srcId="{F4F16246-A83E-40CF-897E-5AD0D82E13FB}" destId="{2AC4C9D0-9FE6-492A-A135-8CC8060C0DCE}" srcOrd="0" destOrd="0" presId="urn:microsoft.com/office/officeart/2005/8/layout/hierarchy4"/>
    <dgm:cxn modelId="{7FA90A5E-6966-464B-97EE-BF3AB9C2A01C}" type="presParOf" srcId="{F4F16246-A83E-40CF-897E-5AD0D82E13FB}" destId="{EEF4795A-5128-460A-84CB-31ED01E0F6AC}" srcOrd="1" destOrd="0" presId="urn:microsoft.com/office/officeart/2005/8/layout/hierarchy4"/>
    <dgm:cxn modelId="{59DC1270-0624-4138-B3F4-F1BCA59DAB0E}" type="presParOf" srcId="{63F0E831-922E-40DF-990E-54BD0E0B9ACC}" destId="{6F621A40-05DE-4284-AF2F-874F4816E318}" srcOrd="3" destOrd="0" presId="urn:microsoft.com/office/officeart/2005/8/layout/hierarchy4"/>
    <dgm:cxn modelId="{76EE2D2B-7CFB-4759-836E-7EF41102525E}" type="presParOf" srcId="{63F0E831-922E-40DF-990E-54BD0E0B9ACC}" destId="{B313039A-29C8-483D-B433-E62D985E7951}" srcOrd="4" destOrd="0" presId="urn:microsoft.com/office/officeart/2005/8/layout/hierarchy4"/>
    <dgm:cxn modelId="{37EEB34D-1AB5-4DC8-AFA0-0BB1354DEC2B}" type="presParOf" srcId="{B313039A-29C8-483D-B433-E62D985E7951}" destId="{D3A66C65-EEA3-46F1-977C-814E570F4D90}" srcOrd="0" destOrd="0" presId="urn:microsoft.com/office/officeart/2005/8/layout/hierarchy4"/>
    <dgm:cxn modelId="{1D0D6CC2-555F-4EE1-8889-29B910F64BCA}" type="presParOf" srcId="{B313039A-29C8-483D-B433-E62D985E7951}" destId="{1DD85AA5-F3D7-4D83-8369-67DE06E1FDD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C1EF9-9558-43E0-A434-33C657406D83}">
      <dsp:nvSpPr>
        <dsp:cNvPr id="0" name=""/>
        <dsp:cNvSpPr/>
      </dsp:nvSpPr>
      <dsp:spPr>
        <a:xfrm>
          <a:off x="1123" y="279"/>
          <a:ext cx="10664650" cy="1007769"/>
        </a:xfrm>
        <a:prstGeom prst="roundRect">
          <a:avLst>
            <a:gd name="adj" fmla="val 10000"/>
          </a:avLst>
        </a:prstGeom>
        <a:solidFill>
          <a:srgbClr val="12A8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ptos" panose="020B0004020202020204" pitchFamily="34" charset="0"/>
            </a:rPr>
            <a:t>Catastrophe Models (IF, ERN, JBA, COMBUS)</a:t>
          </a:r>
        </a:p>
      </dsp:txBody>
      <dsp:txXfrm>
        <a:off x="30640" y="29796"/>
        <a:ext cx="10605616" cy="948735"/>
      </dsp:txXfrm>
    </dsp:sp>
    <dsp:sp modelId="{09F8E3F2-CC0F-4659-B02F-70701E653647}">
      <dsp:nvSpPr>
        <dsp:cNvPr id="0" name=""/>
        <dsp:cNvSpPr/>
      </dsp:nvSpPr>
      <dsp:spPr>
        <a:xfrm>
          <a:off x="1123" y="1143676"/>
          <a:ext cx="2592093" cy="1007769"/>
        </a:xfrm>
        <a:prstGeom prst="roundRect">
          <a:avLst>
            <a:gd name="adj" fmla="val 10000"/>
          </a:avLst>
        </a:prstGeom>
        <a:solidFill>
          <a:srgbClr val="0055A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ptos" panose="020B0004020202020204" pitchFamily="34" charset="0"/>
            </a:rPr>
            <a:t>Run in IF financial engine </a:t>
          </a:r>
          <a:endParaRPr lang="cs-CZ" sz="1600" kern="1200">
            <a:solidFill>
              <a:schemeClr val="bg1"/>
            </a:solidFill>
            <a:latin typeface="Aptos" panose="020B0004020202020204" pitchFamily="34" charset="0"/>
          </a:endParaRPr>
        </a:p>
      </dsp:txBody>
      <dsp:txXfrm>
        <a:off x="30640" y="1173193"/>
        <a:ext cx="2533059" cy="948735"/>
      </dsp:txXfrm>
    </dsp:sp>
    <dsp:sp modelId="{E9BA8F3E-F01B-4D12-8013-5A900894EBB0}">
      <dsp:nvSpPr>
        <dsp:cNvPr id="0" name=""/>
        <dsp:cNvSpPr/>
      </dsp:nvSpPr>
      <dsp:spPr>
        <a:xfrm>
          <a:off x="1123" y="2287074"/>
          <a:ext cx="2592093" cy="1007769"/>
        </a:xfrm>
        <a:prstGeom prst="roundRect">
          <a:avLst>
            <a:gd name="adj" fmla="val 10000"/>
          </a:avLst>
        </a:prstGeom>
        <a:solidFill>
          <a:srgbClr val="0055A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latin typeface="Aptos" panose="020B0004020202020204" pitchFamily="34" charset="0"/>
            </a:rPr>
            <a:t>In ELEMENTS</a:t>
          </a:r>
        </a:p>
        <a:p>
          <a:pPr marL="0" lvl="0" indent="0" algn="ctr" defTabSz="711200">
            <a:lnSpc>
              <a:spcPct val="90000"/>
            </a:lnSpc>
            <a:spcBef>
              <a:spcPct val="0"/>
            </a:spcBef>
            <a:spcAft>
              <a:spcPct val="35000"/>
            </a:spcAft>
            <a:buNone/>
          </a:pPr>
          <a:r>
            <a:rPr lang="en-US" sz="1600" b="1" kern="1200">
              <a:solidFill>
                <a:schemeClr val="bg1"/>
              </a:solidFill>
              <a:latin typeface="Aptos" panose="020B0004020202020204" pitchFamily="34" charset="0"/>
            </a:rPr>
            <a:t>(default for running IF models)</a:t>
          </a:r>
          <a:endParaRPr lang="cs-CZ" sz="1600" b="1" kern="1200">
            <a:solidFill>
              <a:schemeClr val="bg1"/>
            </a:solidFill>
            <a:latin typeface="Aptos" panose="020B0004020202020204" pitchFamily="34" charset="0"/>
          </a:endParaRPr>
        </a:p>
      </dsp:txBody>
      <dsp:txXfrm>
        <a:off x="30640" y="2316591"/>
        <a:ext cx="2533059" cy="948735"/>
      </dsp:txXfrm>
    </dsp:sp>
    <dsp:sp modelId="{6DAA54A0-BCF9-4197-8B1A-FF3510968A59}">
      <dsp:nvSpPr>
        <dsp:cNvPr id="0" name=""/>
        <dsp:cNvSpPr/>
      </dsp:nvSpPr>
      <dsp:spPr>
        <a:xfrm>
          <a:off x="1123" y="3430472"/>
          <a:ext cx="1282579" cy="1007769"/>
        </a:xfrm>
        <a:prstGeom prst="roundRect">
          <a:avLst>
            <a:gd name="adj" fmla="val 10000"/>
          </a:avLst>
        </a:prstGeom>
        <a:solidFill>
          <a:srgbClr val="0055A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ptos" panose="020B0004020202020204" pitchFamily="34" charset="0"/>
            </a:rPr>
            <a:t>On premise</a:t>
          </a:r>
          <a:endParaRPr lang="cs-CZ" sz="1600" kern="1200">
            <a:solidFill>
              <a:schemeClr val="bg1"/>
            </a:solidFill>
            <a:latin typeface="Aptos" panose="020B0004020202020204" pitchFamily="34" charset="0"/>
          </a:endParaRPr>
        </a:p>
      </dsp:txBody>
      <dsp:txXfrm>
        <a:off x="30640" y="3459989"/>
        <a:ext cx="1223545" cy="948735"/>
      </dsp:txXfrm>
    </dsp:sp>
    <dsp:sp modelId="{904F8875-0AA8-4767-A6C6-321A38BA51FD}">
      <dsp:nvSpPr>
        <dsp:cNvPr id="0" name=""/>
        <dsp:cNvSpPr/>
      </dsp:nvSpPr>
      <dsp:spPr>
        <a:xfrm>
          <a:off x="1310637" y="3430472"/>
          <a:ext cx="1282579" cy="1007769"/>
        </a:xfrm>
        <a:prstGeom prst="roundRect">
          <a:avLst>
            <a:gd name="adj" fmla="val 10000"/>
          </a:avLst>
        </a:prstGeom>
        <a:solidFill>
          <a:srgbClr val="0055A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ptos" panose="020B0004020202020204" pitchFamily="34" charset="0"/>
            </a:rPr>
            <a:t>Hosted on Aon’s AWS</a:t>
          </a:r>
          <a:endParaRPr lang="cs-CZ" sz="1600" kern="1200">
            <a:solidFill>
              <a:schemeClr val="bg1"/>
            </a:solidFill>
            <a:latin typeface="Aptos" panose="020B0004020202020204" pitchFamily="34" charset="0"/>
          </a:endParaRPr>
        </a:p>
      </dsp:txBody>
      <dsp:txXfrm>
        <a:off x="1340154" y="3459989"/>
        <a:ext cx="1223545" cy="948735"/>
      </dsp:txXfrm>
    </dsp:sp>
    <dsp:sp modelId="{2EF5C144-C6DA-4247-ABF8-C94EFC669CA1}">
      <dsp:nvSpPr>
        <dsp:cNvPr id="0" name=""/>
        <dsp:cNvSpPr/>
      </dsp:nvSpPr>
      <dsp:spPr>
        <a:xfrm>
          <a:off x="2700953" y="1143676"/>
          <a:ext cx="6574503" cy="1007769"/>
        </a:xfrm>
        <a:prstGeom prst="roundRect">
          <a:avLst>
            <a:gd name="adj" fmla="val 10000"/>
          </a:avLst>
        </a:prstGeom>
        <a:solidFill>
          <a:srgbClr val="F2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Run in Oasis financial engine</a:t>
          </a:r>
        </a:p>
      </dsp:txBody>
      <dsp:txXfrm>
        <a:off x="2730470" y="1173193"/>
        <a:ext cx="6515469" cy="948735"/>
      </dsp:txXfrm>
    </dsp:sp>
    <dsp:sp modelId="{2527F62E-8A3A-4CC9-AF12-CCCF518B2B57}">
      <dsp:nvSpPr>
        <dsp:cNvPr id="0" name=""/>
        <dsp:cNvSpPr/>
      </dsp:nvSpPr>
      <dsp:spPr>
        <a:xfrm>
          <a:off x="2700953" y="2287074"/>
          <a:ext cx="1282579" cy="1007769"/>
        </a:xfrm>
        <a:prstGeom prst="roundRect">
          <a:avLst>
            <a:gd name="adj" fmla="val 10000"/>
          </a:avLst>
        </a:prstGeom>
        <a:solidFill>
          <a:srgbClr val="0084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ptos" panose="020B0004020202020204" pitchFamily="34" charset="0"/>
            </a:rPr>
            <a:t>Client’s Oasis system</a:t>
          </a:r>
          <a:endParaRPr lang="cs-CZ" sz="1600" b="1" kern="1200">
            <a:latin typeface="Aptos" panose="020B0004020202020204" pitchFamily="34" charset="0"/>
          </a:endParaRPr>
        </a:p>
      </dsp:txBody>
      <dsp:txXfrm>
        <a:off x="2730470" y="2316591"/>
        <a:ext cx="1223545" cy="948735"/>
      </dsp:txXfrm>
    </dsp:sp>
    <dsp:sp modelId="{DAA74557-672C-41C9-AA3E-49DFA7332F51}">
      <dsp:nvSpPr>
        <dsp:cNvPr id="0" name=""/>
        <dsp:cNvSpPr/>
      </dsp:nvSpPr>
      <dsp:spPr>
        <a:xfrm>
          <a:off x="2700953" y="3430472"/>
          <a:ext cx="1282579" cy="1007769"/>
        </a:xfrm>
        <a:prstGeom prst="roundRect">
          <a:avLst>
            <a:gd name="adj" fmla="val 10000"/>
          </a:avLst>
        </a:prstGeom>
        <a:solidFill>
          <a:srgbClr val="0084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Any option possible</a:t>
          </a:r>
          <a:endParaRPr lang="cs-CZ" sz="1600" kern="1200">
            <a:latin typeface="Aptos" panose="020B0004020202020204" pitchFamily="34" charset="0"/>
          </a:endParaRPr>
        </a:p>
      </dsp:txBody>
      <dsp:txXfrm>
        <a:off x="2730470" y="3459989"/>
        <a:ext cx="1223545" cy="948735"/>
      </dsp:txXfrm>
    </dsp:sp>
    <dsp:sp modelId="{1D623DD2-0D65-47A2-82A3-C36A76ED0764}">
      <dsp:nvSpPr>
        <dsp:cNvPr id="0" name=""/>
        <dsp:cNvSpPr/>
      </dsp:nvSpPr>
      <dsp:spPr>
        <a:xfrm>
          <a:off x="4037401" y="2287074"/>
          <a:ext cx="2592093" cy="1007769"/>
        </a:xfrm>
        <a:prstGeom prst="roundRect">
          <a:avLst>
            <a:gd name="adj" fmla="val 10000"/>
          </a:avLst>
        </a:prstGeom>
        <a:solidFill>
          <a:srgbClr val="0055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latin typeface="Aptos" panose="020B0004020202020204" pitchFamily="34" charset="0"/>
            </a:rPr>
            <a:t>In ELEMENTS</a:t>
          </a:r>
          <a:endParaRPr lang="cs-CZ" sz="1600" b="1" kern="1200">
            <a:solidFill>
              <a:schemeClr val="bg1"/>
            </a:solidFill>
            <a:latin typeface="Aptos" panose="020B0004020202020204" pitchFamily="34" charset="0"/>
          </a:endParaRPr>
        </a:p>
      </dsp:txBody>
      <dsp:txXfrm>
        <a:off x="4066918" y="2316591"/>
        <a:ext cx="2533059" cy="948735"/>
      </dsp:txXfrm>
    </dsp:sp>
    <dsp:sp modelId="{74AA42E9-6E59-4BF7-ACB4-B876247F3E09}">
      <dsp:nvSpPr>
        <dsp:cNvPr id="0" name=""/>
        <dsp:cNvSpPr/>
      </dsp:nvSpPr>
      <dsp:spPr>
        <a:xfrm>
          <a:off x="4037401" y="3430472"/>
          <a:ext cx="1282579" cy="1007769"/>
        </a:xfrm>
        <a:prstGeom prst="roundRect">
          <a:avLst>
            <a:gd name="adj" fmla="val 10000"/>
          </a:avLst>
        </a:prstGeom>
        <a:solidFill>
          <a:srgbClr val="0055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ptos" panose="020B0004020202020204" pitchFamily="34" charset="0"/>
            </a:rPr>
            <a:t>On premise</a:t>
          </a:r>
          <a:endParaRPr lang="cs-CZ" sz="1600" kern="1200">
            <a:solidFill>
              <a:schemeClr val="bg1"/>
            </a:solidFill>
            <a:latin typeface="Aptos" panose="020B0004020202020204" pitchFamily="34" charset="0"/>
          </a:endParaRPr>
        </a:p>
      </dsp:txBody>
      <dsp:txXfrm>
        <a:off x="4066918" y="3459989"/>
        <a:ext cx="1223545" cy="948735"/>
      </dsp:txXfrm>
    </dsp:sp>
    <dsp:sp modelId="{654959DC-0023-4A87-825A-B95482775712}">
      <dsp:nvSpPr>
        <dsp:cNvPr id="0" name=""/>
        <dsp:cNvSpPr/>
      </dsp:nvSpPr>
      <dsp:spPr>
        <a:xfrm>
          <a:off x="5346915" y="3430472"/>
          <a:ext cx="1282579" cy="1007769"/>
        </a:xfrm>
        <a:prstGeom prst="roundRect">
          <a:avLst>
            <a:gd name="adj" fmla="val 10000"/>
          </a:avLst>
        </a:prstGeom>
        <a:solidFill>
          <a:srgbClr val="0055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Aptos" panose="020B0004020202020204" pitchFamily="34" charset="0"/>
            </a:rPr>
            <a:t>Hosted on Aon’s AWS</a:t>
          </a:r>
          <a:endParaRPr lang="cs-CZ" sz="1600" kern="1200">
            <a:solidFill>
              <a:schemeClr val="bg1"/>
            </a:solidFill>
            <a:latin typeface="Aptos" panose="020B0004020202020204" pitchFamily="34" charset="0"/>
          </a:endParaRPr>
        </a:p>
      </dsp:txBody>
      <dsp:txXfrm>
        <a:off x="5376432" y="3459989"/>
        <a:ext cx="1223545" cy="948735"/>
      </dsp:txXfrm>
    </dsp:sp>
    <dsp:sp modelId="{666E79FA-942A-4569-8D28-B0EEE547FECC}">
      <dsp:nvSpPr>
        <dsp:cNvPr id="0" name=""/>
        <dsp:cNvSpPr/>
      </dsp:nvSpPr>
      <dsp:spPr>
        <a:xfrm>
          <a:off x="6683363" y="2287074"/>
          <a:ext cx="2592093" cy="1007769"/>
        </a:xfrm>
        <a:prstGeom prst="roundRect">
          <a:avLst>
            <a:gd name="adj" fmla="val 10000"/>
          </a:avLst>
        </a:prstGeom>
        <a:solidFill>
          <a:srgbClr val="F25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ptos" panose="020B0004020202020204" pitchFamily="34" charset="0"/>
            </a:rPr>
            <a:t>In Oasis</a:t>
          </a:r>
          <a:endParaRPr lang="cs-CZ" sz="1600" b="1" kern="1200">
            <a:latin typeface="Aptos" panose="020B0004020202020204" pitchFamily="34" charset="0"/>
          </a:endParaRPr>
        </a:p>
      </dsp:txBody>
      <dsp:txXfrm>
        <a:off x="6712880" y="2316591"/>
        <a:ext cx="2533059" cy="948735"/>
      </dsp:txXfrm>
    </dsp:sp>
    <dsp:sp modelId="{47E72CAA-3DB1-417D-9327-4B6B0028F79D}">
      <dsp:nvSpPr>
        <dsp:cNvPr id="0" name=""/>
        <dsp:cNvSpPr/>
      </dsp:nvSpPr>
      <dsp:spPr>
        <a:xfrm>
          <a:off x="6683363" y="3430472"/>
          <a:ext cx="1282579" cy="1007769"/>
        </a:xfrm>
        <a:prstGeom prst="roundRect">
          <a:avLst>
            <a:gd name="adj" fmla="val 10000"/>
          </a:avLst>
        </a:prstGeom>
        <a:solidFill>
          <a:srgbClr val="FFA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Aptos" panose="020B0004020202020204" pitchFamily="34" charset="0"/>
            </a:rPr>
            <a:t>Verisk Model Exchange</a:t>
          </a:r>
          <a:endParaRPr lang="cs-CZ" sz="1600" b="0" kern="1200">
            <a:latin typeface="Aptos" panose="020B0004020202020204" pitchFamily="34" charset="0"/>
          </a:endParaRPr>
        </a:p>
      </dsp:txBody>
      <dsp:txXfrm>
        <a:off x="6712880" y="3459989"/>
        <a:ext cx="1223545" cy="948735"/>
      </dsp:txXfrm>
    </dsp:sp>
    <dsp:sp modelId="{2AC4C9D0-9FE6-492A-A135-8CC8060C0DCE}">
      <dsp:nvSpPr>
        <dsp:cNvPr id="0" name=""/>
        <dsp:cNvSpPr/>
      </dsp:nvSpPr>
      <dsp:spPr>
        <a:xfrm>
          <a:off x="7992877" y="3430472"/>
          <a:ext cx="1282579" cy="1007769"/>
        </a:xfrm>
        <a:prstGeom prst="roundRect">
          <a:avLst>
            <a:gd name="adj" fmla="val 10000"/>
          </a:avLst>
        </a:prstGeom>
        <a:solidFill>
          <a:srgbClr val="FFA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panose="020B0004020202020204" pitchFamily="34" charset="0"/>
            </a:rPr>
            <a:t>Moody’s IRP  </a:t>
          </a:r>
          <a:endParaRPr lang="cs-CZ" sz="1600" kern="1200">
            <a:latin typeface="Aptos" panose="020B0004020202020204" pitchFamily="34" charset="0"/>
          </a:endParaRPr>
        </a:p>
      </dsp:txBody>
      <dsp:txXfrm>
        <a:off x="8022394" y="3459989"/>
        <a:ext cx="1223545" cy="948735"/>
      </dsp:txXfrm>
    </dsp:sp>
    <dsp:sp modelId="{D3A66C65-EEA3-46F1-977C-814E570F4D90}">
      <dsp:nvSpPr>
        <dsp:cNvPr id="0" name=""/>
        <dsp:cNvSpPr/>
      </dsp:nvSpPr>
      <dsp:spPr>
        <a:xfrm>
          <a:off x="9383194" y="1143676"/>
          <a:ext cx="1282579" cy="100776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lumMod val="75000"/>
                </a:schemeClr>
              </a:solidFill>
              <a:latin typeface="Aptos" panose="020B0004020202020204" pitchFamily="34" charset="0"/>
            </a:rPr>
            <a:t>Run in another financial engine</a:t>
          </a:r>
          <a:endParaRPr lang="cs-CZ" sz="1600" b="1" kern="1200">
            <a:solidFill>
              <a:schemeClr val="bg1">
                <a:lumMod val="75000"/>
              </a:schemeClr>
            </a:solidFill>
            <a:latin typeface="Aptos" panose="020B0004020202020204" pitchFamily="34" charset="0"/>
          </a:endParaRPr>
        </a:p>
      </dsp:txBody>
      <dsp:txXfrm>
        <a:off x="9412711" y="1173193"/>
        <a:ext cx="1223545" cy="9487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E4CEC-C439-4586-961C-2E93B2BDC886}" type="datetimeFigureOut">
              <a:rPr lang="en-GB" smtClean="0"/>
              <a:t>27/04/2026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192EC-AD87-407F-85CE-0C8168CD2928}" type="slidenum">
              <a:rPr lang="en-GB" smtClean="0"/>
              <a:t>‹#›</a:t>
            </a:fld>
            <a:endParaRPr lang="en-GB"/>
          </a:p>
        </p:txBody>
      </p:sp>
    </p:spTree>
    <p:extLst>
      <p:ext uri="{BB962C8B-B14F-4D97-AF65-F5344CB8AC3E}">
        <p14:creationId xmlns:p14="http://schemas.microsoft.com/office/powerpoint/2010/main" val="1572537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rPr>
              <a:t>From Generic to Bespoke: Customising Cat Models for Insurers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session explores practical approaches to customizing catastrophe models using your own exposure and claims data. We will show how to better capture local risk drivers, increase the relevance of model outputs, and realize the benefits of enhanced model performance to support more confident reinsurance decisions and regulatory capital requirements.</a:t>
            </a:r>
          </a:p>
          <a:p>
            <a:endParaRPr lang="en-GB"/>
          </a:p>
        </p:txBody>
      </p:sp>
      <p:sp>
        <p:nvSpPr>
          <p:cNvPr id="4" name="Slide Number Placeholder 3"/>
          <p:cNvSpPr>
            <a:spLocks noGrp="1"/>
          </p:cNvSpPr>
          <p:nvPr>
            <p:ph type="sldNum" sz="quarter" idx="5"/>
          </p:nvPr>
        </p:nvSpPr>
        <p:spPr/>
        <p:txBody>
          <a:bodyPr/>
          <a:lstStyle/>
          <a:p>
            <a:fld id="{E95192EC-AD87-407F-85CE-0C8168CD2928}" type="slidenum">
              <a:rPr lang="en-GB" smtClean="0"/>
              <a:t>1</a:t>
            </a:fld>
            <a:endParaRPr lang="en-GB"/>
          </a:p>
        </p:txBody>
      </p:sp>
    </p:spTree>
    <p:extLst>
      <p:ext uri="{BB962C8B-B14F-4D97-AF65-F5344CB8AC3E}">
        <p14:creationId xmlns:p14="http://schemas.microsoft.com/office/powerpoint/2010/main" val="278125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Helping to support the Open Cat Modelling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80000"/>
            <a:r>
              <a:rPr lang="en-GB"/>
              <a:t>Supporting wider initiatives to decrease protection gap</a:t>
            </a:r>
          </a:p>
          <a:p>
            <a:pPr marL="465750" indent="-285750">
              <a:buFont typeface="Arial" panose="020B0604020202020204" pitchFamily="34" charset="0"/>
              <a:buChar char="•"/>
            </a:pPr>
            <a:r>
              <a:rPr lang="en-GB" b="0"/>
              <a:t>IF models and components available for non-commercial / academic use through Oasis Risk Explorer and Oasis LMF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GB"/>
          </a:p>
        </p:txBody>
      </p:sp>
      <p:sp>
        <p:nvSpPr>
          <p:cNvPr id="4" name="Slide Number Placeholder 3"/>
          <p:cNvSpPr>
            <a:spLocks noGrp="1"/>
          </p:cNvSpPr>
          <p:nvPr>
            <p:ph type="sldNum" sz="quarter" idx="5"/>
          </p:nvPr>
        </p:nvSpPr>
        <p:spPr/>
        <p:txBody>
          <a:bodyPr/>
          <a:lstStyle/>
          <a:p>
            <a:fld id="{E95192EC-AD87-407F-85CE-0C8168CD2928}" type="slidenum">
              <a:rPr lang="en-GB" smtClean="0"/>
              <a:t>20</a:t>
            </a:fld>
            <a:endParaRPr lang="en-GB"/>
          </a:p>
        </p:txBody>
      </p:sp>
    </p:spTree>
    <p:extLst>
      <p:ext uri="{BB962C8B-B14F-4D97-AF65-F5344CB8AC3E}">
        <p14:creationId xmlns:p14="http://schemas.microsoft.com/office/powerpoint/2010/main" val="4187956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0675" y="247650"/>
            <a:ext cx="4383088" cy="2465388"/>
          </a:xfrm>
        </p:spPr>
        <p:txBody>
          <a:bodyPr/>
          <a:lstStyle/>
          <a:p>
            <a:endParaRPr lang="en-GB"/>
          </a:p>
        </p:txBody>
      </p:sp>
      <p:sp>
        <p:nvSpPr>
          <p:cNvPr id="3" name="Notizenplatzhalter 2"/>
          <p:cNvSpPr>
            <a:spLocks noGrp="1"/>
          </p:cNvSpPr>
          <p:nvPr>
            <p:ph type="body" idx="1"/>
          </p:nvPr>
        </p:nvSpPr>
        <p:spPr/>
        <p:txBody>
          <a:bodyPr/>
          <a:lstStyle/>
          <a:p>
            <a:r>
              <a:rPr lang="en-US"/>
              <a:t>25:00</a:t>
            </a:r>
          </a:p>
          <a:p>
            <a:endParaRPr lang="en-US"/>
          </a:p>
          <a:p>
            <a:pPr marL="171450" indent="-171450">
              <a:buFontTx/>
              <a:buChar char="-"/>
            </a:pPr>
            <a:r>
              <a:rPr lang="en-US"/>
              <a:t>Make tools work: need OASIS</a:t>
            </a:r>
          </a:p>
          <a:p>
            <a:pPr marL="171450" indent="-171450">
              <a:buFontTx/>
              <a:buChar char="-"/>
            </a:pPr>
            <a:r>
              <a:rPr lang="en-US"/>
              <a:t>Compare vendor-models:</a:t>
            </a:r>
          </a:p>
          <a:p>
            <a:pPr marL="342900" lvl="2" indent="-171450">
              <a:buFontTx/>
              <a:buChar char="-"/>
            </a:pPr>
            <a:r>
              <a:rPr lang="en-US"/>
              <a:t>Can be done, but</a:t>
            </a:r>
          </a:p>
          <a:p>
            <a:pPr marL="520700" lvl="3" indent="-171450">
              <a:buFontTx/>
              <a:buChar char="-"/>
            </a:pPr>
            <a:r>
              <a:rPr lang="en-US"/>
              <a:t>Hard to integrate</a:t>
            </a:r>
          </a:p>
          <a:p>
            <a:pPr marL="520700" lvl="3" indent="-171450">
              <a:buFontTx/>
              <a:buChar char="-"/>
            </a:pPr>
            <a:r>
              <a:rPr lang="en-US"/>
              <a:t>Cost a lot of money</a:t>
            </a:r>
          </a:p>
          <a:p>
            <a:pPr marL="520700" lvl="3" indent="-171450">
              <a:buFontTx/>
              <a:buChar char="-"/>
            </a:pPr>
            <a:r>
              <a:rPr lang="en-US"/>
              <a:t>Black-box: hard to understand</a:t>
            </a:r>
          </a:p>
          <a:p>
            <a:pPr marL="704850" lvl="4" indent="-171450">
              <a:buFontTx/>
              <a:buChar char="-"/>
            </a:pPr>
            <a:r>
              <a:rPr lang="en-US"/>
              <a:t>Remark: yes, can reverse engineer by a proxy modelling approach creating dummy portfolios, grid of footprint etc.</a:t>
            </a:r>
          </a:p>
          <a:p>
            <a:pPr marL="704850" lvl="4" indent="-171450">
              <a:buFontTx/>
              <a:buChar char="-"/>
            </a:pPr>
            <a:r>
              <a:rPr lang="en-US"/>
              <a:t>(laborious + often not allowed by terms-of-use)</a:t>
            </a:r>
          </a:p>
          <a:p>
            <a:pPr marL="704850" lvl="4" indent="-171450">
              <a:buFontTx/>
              <a:buChar char="-"/>
            </a:pPr>
            <a:endParaRPr lang="en-US"/>
          </a:p>
          <a:p>
            <a:pPr marL="171450" lvl="1" indent="-171450">
              <a:buFontTx/>
              <a:buChar char="-"/>
            </a:pPr>
            <a:r>
              <a:rPr lang="en-US"/>
              <a:t>Baloise can rely on established processes. Re-use components (cost-effective &amp; fast deployment)</a:t>
            </a:r>
          </a:p>
          <a:p>
            <a:pPr marL="171450" lvl="1" indent="-171450">
              <a:buFontTx/>
              <a:buChar char="-"/>
            </a:pPr>
            <a:endParaRPr lang="en-US"/>
          </a:p>
          <a:p>
            <a:pPr marL="171450" lvl="1" indent="-171450">
              <a:buFontTx/>
              <a:buChar char="-"/>
            </a:pPr>
            <a:r>
              <a:rPr lang="en-US"/>
              <a:t>OASIS = empty hull (need peril models to make the process work)</a:t>
            </a:r>
          </a:p>
          <a:p>
            <a:pPr marL="171450" lvl="1" indent="-171450">
              <a:buFontTx/>
              <a:buChar char="-"/>
            </a:pPr>
            <a:r>
              <a:rPr lang="en-US"/>
              <a:t>IF comes into play: Expertise + cost-effective</a:t>
            </a:r>
          </a:p>
          <a:p>
            <a:pPr marL="171450" lvl="1" indent="-171450">
              <a:buFontTx/>
              <a:buChar char="-"/>
            </a:pPr>
            <a:r>
              <a:rPr lang="en-US"/>
              <a:t>Important to us: high-quality open-models (like earthquake) not readily available for other perils</a:t>
            </a:r>
          </a:p>
          <a:p>
            <a:pPr marL="171450" lvl="1" indent="-171450">
              <a:buFontTx/>
              <a:buChar char="-"/>
            </a:pPr>
            <a:r>
              <a:rPr lang="en-US"/>
              <a:t>Internal implementation is infeasible</a:t>
            </a:r>
          </a:p>
          <a:p>
            <a:pPr marL="171450" lvl="1" indent="-171450">
              <a:buFontTx/>
              <a:buChar char="-"/>
            </a:pPr>
            <a:endParaRPr lang="en-US"/>
          </a:p>
          <a:p>
            <a:pPr marL="171450" lvl="1" indent="-171450">
              <a:buFontTx/>
              <a:buChar char="-"/>
            </a:pPr>
            <a:r>
              <a:rPr lang="en-US"/>
              <a:t>Sum-up: not new, not reinventing wheel. But it is an “arms race” for better models and tools reflecting reality to create business value.</a:t>
            </a:r>
          </a:p>
          <a:p>
            <a:pPr marL="171450" lvl="1" indent="-171450">
              <a:buFontTx/>
              <a:buChar char="-"/>
            </a:pPr>
            <a:endParaRPr lang="en-US"/>
          </a:p>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00924-6BC6-44AE-B6F0-F23BBD947225}"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5221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36F2-6AEC-686D-1D21-54B35BE80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BA6EA-8915-2D73-85F3-1D5FC7E99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F7374-77AF-D288-7BB0-E1CFAF874FB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12A8F5E2-CEAF-615B-3C3A-362C0E910672}"/>
              </a:ext>
            </a:extLst>
          </p:cNvPr>
          <p:cNvSpPr>
            <a:spLocks noGrp="1"/>
          </p:cNvSpPr>
          <p:nvPr>
            <p:ph type="sldNum" sz="quarter" idx="5"/>
          </p:nvPr>
        </p:nvSpPr>
        <p:spPr/>
        <p:txBody>
          <a:bodyPr/>
          <a:lstStyle/>
          <a:p>
            <a:fld id="{D6F5702E-F445-4FEF-A4EB-7C71DEF100AC}" type="slidenum">
              <a:rPr lang="en-IN" smtClean="0"/>
              <a:t>22</a:t>
            </a:fld>
            <a:endParaRPr lang="en-IN"/>
          </a:p>
        </p:txBody>
      </p:sp>
    </p:spTree>
    <p:extLst>
      <p:ext uri="{BB962C8B-B14F-4D97-AF65-F5344CB8AC3E}">
        <p14:creationId xmlns:p14="http://schemas.microsoft.com/office/powerpoint/2010/main" val="114812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000" b="0" i="0" u="none" strike="noStrike" kern="1200" cap="none" spc="0" normalizeH="0" baseline="0" noProof="0" smtClean="0">
                <a:ln>
                  <a:noFill/>
                </a:ln>
                <a:solidFill>
                  <a:srgbClr val="000000"/>
                </a:solidFill>
                <a:effectLst/>
                <a:uLnTx/>
                <a:uFillTx/>
                <a:latin typeface="Helvetica Now Text"/>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a:ln>
                <a:noFill/>
              </a:ln>
              <a:solidFill>
                <a:srgbClr val="000000"/>
              </a:solidFill>
              <a:effectLst/>
              <a:uLnTx/>
              <a:uFillTx/>
              <a:latin typeface="Helvetica Now Text"/>
              <a:ea typeface="+mn-ea"/>
              <a:cs typeface="+mn-cs"/>
            </a:endParaRPr>
          </a:p>
        </p:txBody>
      </p:sp>
    </p:spTree>
    <p:extLst>
      <p:ext uri="{BB962C8B-B14F-4D97-AF65-F5344CB8AC3E}">
        <p14:creationId xmlns:p14="http://schemas.microsoft.com/office/powerpoint/2010/main" val="327372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27</a:t>
            </a:fld>
            <a:endParaRPr lang="en-GB"/>
          </a:p>
        </p:txBody>
      </p:sp>
    </p:spTree>
    <p:extLst>
      <p:ext uri="{BB962C8B-B14F-4D97-AF65-F5344CB8AC3E}">
        <p14:creationId xmlns:p14="http://schemas.microsoft.com/office/powerpoint/2010/main" val="179041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262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C7FB31-0C7B-4DF9-A9BC-6BD9C278B254}" type="slidenum">
              <a:rPr lang="en-GB" smtClean="0"/>
              <a:pPr/>
              <a:t>28</a:t>
            </a:fld>
            <a:endParaRPr lang="en-GB"/>
          </a:p>
        </p:txBody>
      </p:sp>
    </p:spTree>
    <p:extLst>
      <p:ext uri="{BB962C8B-B14F-4D97-AF65-F5344CB8AC3E}">
        <p14:creationId xmlns:p14="http://schemas.microsoft.com/office/powerpoint/2010/main" val="2597647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9.xml"/><Relationship Id="rId6" Type="http://schemas.openxmlformats.org/officeDocument/2006/relationships/image" Target="../media/image13.sv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13.sv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4.xml"/><Relationship Id="rId6" Type="http://schemas.openxmlformats.org/officeDocument/2006/relationships/image" Target="../media/image13.sv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44AEC87-0B69-43F5-BEAE-BE041D873C6A}"/>
              </a:ext>
            </a:extLst>
          </p:cNvPr>
          <p:cNvSpPr txBox="1"/>
          <p:nvPr userDrawn="1"/>
        </p:nvSpPr>
        <p:spPr>
          <a:xfrm>
            <a:off x="366482"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17750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554708"/>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4792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42281" y="1562100"/>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94234"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646187"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marL="553982" indent="-119844">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398141"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66098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861129607"/>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42281" y="468193"/>
            <a:ext cx="10678419" cy="400109"/>
          </a:xfrm>
        </p:spPr>
        <p:txBody>
          <a:bodyPr/>
          <a:lstStyle/>
          <a:p>
            <a:r>
              <a:rPr lang="en-GB"/>
              <a:t>Graphs/infographics/tables – click to add title</a:t>
            </a:r>
          </a:p>
        </p:txBody>
      </p:sp>
    </p:spTree>
    <p:extLst>
      <p:ext uri="{BB962C8B-B14F-4D97-AF65-F5344CB8AC3E}">
        <p14:creationId xmlns:p14="http://schemas.microsoft.com/office/powerpoint/2010/main" val="14535268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1560735"/>
            <a:ext cx="10678419"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1142281" y="468193"/>
            <a:ext cx="10678419" cy="400109"/>
          </a:xfrm>
        </p:spPr>
        <p:txBody>
          <a:bodyPr/>
          <a:lstStyle/>
          <a:p>
            <a:r>
              <a:rPr lang="en-GB"/>
              <a:t>Stats or infographics – click to add title</a:t>
            </a:r>
          </a:p>
        </p:txBody>
      </p:sp>
    </p:spTree>
    <p:extLst>
      <p:ext uri="{BB962C8B-B14F-4D97-AF65-F5344CB8AC3E}">
        <p14:creationId xmlns:p14="http://schemas.microsoft.com/office/powerpoint/2010/main" val="3778820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0" y="1562101"/>
            <a:ext cx="2347507" cy="4554708"/>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0711272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50294"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50294"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2" y="1562100"/>
            <a:ext cx="6856636"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5988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75910"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75910"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1" y="1562100"/>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79405" y="1563241"/>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03241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3803088"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3803088"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42280" y="1562100"/>
            <a:ext cx="3803087"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425101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os -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E18B91-E713-0EA8-A9D3-BF18771F59C4}"/>
              </a:ext>
            </a:extLst>
          </p:cNvPr>
          <p:cNvSpPr>
            <a:spLocks noGrp="1"/>
          </p:cNvSpPr>
          <p:nvPr>
            <p:ph type="body" sz="quarter" idx="14"/>
          </p:nvPr>
        </p:nvSpPr>
        <p:spPr>
          <a:xfrm>
            <a:off x="1142702" y="2423552"/>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667365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9" name="Text Placeholder 3">
            <a:extLst>
              <a:ext uri="{FF2B5EF4-FFF2-40B4-BE49-F238E27FC236}">
                <a16:creationId xmlns:a16="http://schemas.microsoft.com/office/drawing/2014/main" id="{4EFE8E29-14D6-57CA-E972-7DEACBB732C7}"/>
              </a:ext>
            </a:extLst>
          </p:cNvPr>
          <p:cNvSpPr>
            <a:spLocks noGrp="1"/>
          </p:cNvSpPr>
          <p:nvPr>
            <p:ph type="body" sz="quarter" idx="15"/>
          </p:nvPr>
        </p:nvSpPr>
        <p:spPr>
          <a:xfrm>
            <a:off x="6673650" y="2423787"/>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007673B9-ECFB-B30C-F5DD-915A9637C92B}"/>
              </a:ext>
            </a:extLst>
          </p:cNvPr>
          <p:cNvSpPr>
            <a:spLocks noGrp="1"/>
          </p:cNvSpPr>
          <p:nvPr>
            <p:ph type="subTitle" idx="16"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0529939"/>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os - 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4820328"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849837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B786918E-9384-51E7-4003-A6574EBE2F7D}"/>
              </a:ext>
            </a:extLst>
          </p:cNvPr>
          <p:cNvSpPr>
            <a:spLocks noGrp="1"/>
          </p:cNvSpPr>
          <p:nvPr>
            <p:ph type="body" sz="quarter" idx="14"/>
          </p:nvPr>
        </p:nvSpPr>
        <p:spPr>
          <a:xfrm>
            <a:off x="1142702" y="2423552"/>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E9BB5D-540D-16E8-FA33-38B830D35007}"/>
              </a:ext>
            </a:extLst>
          </p:cNvPr>
          <p:cNvSpPr>
            <a:spLocks noGrp="1"/>
          </p:cNvSpPr>
          <p:nvPr>
            <p:ph type="body" sz="quarter" idx="16"/>
          </p:nvPr>
        </p:nvSpPr>
        <p:spPr>
          <a:xfrm>
            <a:off x="4820539"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5F665E4-9755-07C0-BB1F-7544C15DDF06}"/>
              </a:ext>
            </a:extLst>
          </p:cNvPr>
          <p:cNvSpPr>
            <a:spLocks noGrp="1"/>
          </p:cNvSpPr>
          <p:nvPr>
            <p:ph type="body" sz="quarter" idx="17"/>
          </p:nvPr>
        </p:nvSpPr>
        <p:spPr>
          <a:xfrm>
            <a:off x="8498375"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2">
            <a:extLst>
              <a:ext uri="{FF2B5EF4-FFF2-40B4-BE49-F238E27FC236}">
                <a16:creationId xmlns:a16="http://schemas.microsoft.com/office/drawing/2014/main" id="{6F92B3CC-3CA5-EC1A-1025-6D1D5187C089}"/>
              </a:ext>
            </a:extLst>
          </p:cNvPr>
          <p:cNvSpPr>
            <a:spLocks noGrp="1"/>
          </p:cNvSpPr>
          <p:nvPr>
            <p:ph type="subTitle" idx="18"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06059190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668913"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8113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os - 4">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89451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664632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939814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2423552"/>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2">
            <a:extLst>
              <a:ext uri="{FF2B5EF4-FFF2-40B4-BE49-F238E27FC236}">
                <a16:creationId xmlns:a16="http://schemas.microsoft.com/office/drawing/2014/main" id="{6A17834A-225E-13D6-7652-C3C0B2730D11}"/>
              </a:ext>
            </a:extLst>
          </p:cNvPr>
          <p:cNvSpPr>
            <a:spLocks noGrp="1"/>
          </p:cNvSpPr>
          <p:nvPr>
            <p:ph type="subTitle" idx="20"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186713933"/>
      </p:ext>
    </p:extLst>
  </p:cSld>
  <p:clrMapOvr>
    <a:masterClrMapping/>
  </p:clrMapOvr>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ios - 5">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33939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5536513"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7733629"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4" name="Picture Placeholder 5">
            <a:extLst>
              <a:ext uri="{FF2B5EF4-FFF2-40B4-BE49-F238E27FC236}">
                <a16:creationId xmlns:a16="http://schemas.microsoft.com/office/drawing/2014/main" id="{221FDD87-D3B1-4AE7-FAFD-CE73692402D4}"/>
              </a:ext>
            </a:extLst>
          </p:cNvPr>
          <p:cNvSpPr>
            <a:spLocks noGrp="1" noChangeAspect="1"/>
          </p:cNvSpPr>
          <p:nvPr>
            <p:ph type="pic" sz="quarter" idx="19"/>
          </p:nvPr>
        </p:nvSpPr>
        <p:spPr>
          <a:xfrm>
            <a:off x="9904991"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3" name="Text Placeholder 3">
            <a:extLst>
              <a:ext uri="{FF2B5EF4-FFF2-40B4-BE49-F238E27FC236}">
                <a16:creationId xmlns:a16="http://schemas.microsoft.com/office/drawing/2014/main" id="{2D9EA4C6-A942-A0DC-B65F-62ED4C979036}"/>
              </a:ext>
            </a:extLst>
          </p:cNvPr>
          <p:cNvSpPr>
            <a:spLocks noGrp="1"/>
          </p:cNvSpPr>
          <p:nvPr>
            <p:ph type="body" sz="quarter" idx="14"/>
          </p:nvPr>
        </p:nvSpPr>
        <p:spPr>
          <a:xfrm>
            <a:off x="1142703" y="2423552"/>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B8630C02-042B-8DA7-9F89-1C878CEDF95B}"/>
              </a:ext>
            </a:extLst>
          </p:cNvPr>
          <p:cNvSpPr>
            <a:spLocks noGrp="1"/>
          </p:cNvSpPr>
          <p:nvPr>
            <p:ph type="body" sz="quarter" idx="16"/>
          </p:nvPr>
        </p:nvSpPr>
        <p:spPr>
          <a:xfrm>
            <a:off x="333342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72780109-DD9D-AC25-C5FB-40031B90D980}"/>
              </a:ext>
            </a:extLst>
          </p:cNvPr>
          <p:cNvSpPr>
            <a:spLocks noGrp="1"/>
          </p:cNvSpPr>
          <p:nvPr>
            <p:ph type="body" sz="quarter" idx="18"/>
          </p:nvPr>
        </p:nvSpPr>
        <p:spPr>
          <a:xfrm>
            <a:off x="5524156"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CF6F2D2-CE7F-33F0-7A5C-00E79840A9BC}"/>
              </a:ext>
            </a:extLst>
          </p:cNvPr>
          <p:cNvSpPr>
            <a:spLocks noGrp="1"/>
          </p:cNvSpPr>
          <p:nvPr>
            <p:ph type="body" sz="quarter" idx="20"/>
          </p:nvPr>
        </p:nvSpPr>
        <p:spPr>
          <a:xfrm>
            <a:off x="7714882"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9C16E91-8693-1F62-E125-FE5154E70290}"/>
              </a:ext>
            </a:extLst>
          </p:cNvPr>
          <p:cNvSpPr>
            <a:spLocks noGrp="1"/>
          </p:cNvSpPr>
          <p:nvPr>
            <p:ph type="body" sz="quarter" idx="21"/>
          </p:nvPr>
        </p:nvSpPr>
        <p:spPr>
          <a:xfrm>
            <a:off x="990560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2">
            <a:extLst>
              <a:ext uri="{FF2B5EF4-FFF2-40B4-BE49-F238E27FC236}">
                <a16:creationId xmlns:a16="http://schemas.microsoft.com/office/drawing/2014/main" id="{C60BA26E-8F3B-7E57-50E1-FF9B212D6866}"/>
              </a:ext>
            </a:extLst>
          </p:cNvPr>
          <p:cNvSpPr>
            <a:spLocks noGrp="1"/>
          </p:cNvSpPr>
          <p:nvPr>
            <p:ph type="subTitle" idx="22"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005100730"/>
      </p:ext>
    </p:extLst>
  </p:cSld>
  <p:clrMapOvr>
    <a:masterClrMapping/>
  </p:clrMapOvr>
  <p:hf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ios - 4 without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1571027"/>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2">
            <a:extLst>
              <a:ext uri="{FF2B5EF4-FFF2-40B4-BE49-F238E27FC236}">
                <a16:creationId xmlns:a16="http://schemas.microsoft.com/office/drawing/2014/main" id="{0088E454-02C9-879D-7BA8-7C705C30986E}"/>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603521361"/>
      </p:ext>
    </p:extLst>
  </p:cSld>
  <p:clrMapOvr>
    <a:masterClrMapping/>
  </p:clrMapOvr>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endParaRPr lang="en-GB"/>
          </a:p>
        </p:txBody>
      </p:sp>
    </p:spTree>
    <p:extLst>
      <p:ext uri="{BB962C8B-B14F-4D97-AF65-F5344CB8AC3E}">
        <p14:creationId xmlns:p14="http://schemas.microsoft.com/office/powerpoint/2010/main" val="3131060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GB"/>
              <a:t>Click add title</a:t>
            </a:r>
          </a:p>
        </p:txBody>
      </p:sp>
      <p:sp>
        <p:nvSpPr>
          <p:cNvPr id="5" name="TextBox 4">
            <a:extLst>
              <a:ext uri="{FF2B5EF4-FFF2-40B4-BE49-F238E27FC236}">
                <a16:creationId xmlns:a16="http://schemas.microsoft.com/office/drawing/2014/main" id="{39CF0722-0906-4646-B158-F4E8039A39E0}"/>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7" name="TextBox 6">
            <a:extLst>
              <a:ext uri="{FF2B5EF4-FFF2-40B4-BE49-F238E27FC236}">
                <a16:creationId xmlns:a16="http://schemas.microsoft.com/office/drawing/2014/main" id="{FAF369F9-27BE-4C09-A286-BC31D746C350}"/>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450090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F2908C-DBCB-713A-7142-AA06B5020C5E}"/>
              </a:ext>
            </a:extLst>
          </p:cNvPr>
          <p:cNvGraphicFramePr>
            <a:graphicFrameLocks noChangeAspect="1"/>
          </p:cNvGraphicFramePr>
          <p:nvPr userDrawn="1">
            <p:custDataLst>
              <p:tags r:id="rId1"/>
            </p:custDataLst>
            <p:extLst>
              <p:ext uri="{D42A27DB-BD31-4B8C-83A1-F6EECF244321}">
                <p14:modId xmlns:p14="http://schemas.microsoft.com/office/powerpoint/2010/main" val="3843033670"/>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think-cell data - do not delete" hidden="1">
                        <a:extLst>
                          <a:ext uri="{FF2B5EF4-FFF2-40B4-BE49-F238E27FC236}">
                            <a16:creationId xmlns:a16="http://schemas.microsoft.com/office/drawing/2014/main" id="{E3F2908C-DBCB-713A-7142-AA06B5020C5E}"/>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sp>
        <p:nvSpPr>
          <p:cNvPr id="2" name="Rectangle 10">
            <a:extLst>
              <a:ext uri="{FF2B5EF4-FFF2-40B4-BE49-F238E27FC236}">
                <a16:creationId xmlns:a16="http://schemas.microsoft.com/office/drawing/2014/main" id="{F1CC2C8F-E8B6-85CE-DD92-72F28555662E}"/>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tx2"/>
                </a:solidFill>
                <a:latin typeface="+mj-lt"/>
                <a:ea typeface="+mn-ea"/>
                <a:cs typeface="+mn-cs"/>
              </a:rPr>
              <a:t>Aon CEE</a:t>
            </a:r>
          </a:p>
          <a:p>
            <a:pPr marL="0" lvl="0" algn="l" defTabSz="875871" rtl="0" eaLnBrk="1" latinLnBrk="0" hangingPunct="1">
              <a:spcAft>
                <a:spcPts val="0"/>
              </a:spcAft>
            </a:pPr>
            <a:r>
              <a:rPr lang="en-US" altLang="en-US" sz="800" kern="1200">
                <a:solidFill>
                  <a:schemeClr val="tx2"/>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tx2"/>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tx2"/>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tx2"/>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aon.com</a:t>
            </a:r>
          </a:p>
        </p:txBody>
      </p:sp>
      <p:sp>
        <p:nvSpPr>
          <p:cNvPr id="4" name="Rectangle 9">
            <a:extLst>
              <a:ext uri="{FF2B5EF4-FFF2-40B4-BE49-F238E27FC236}">
                <a16:creationId xmlns:a16="http://schemas.microsoft.com/office/drawing/2014/main" id="{EB527E14-C9A1-95A4-A100-9D90FED8EBB0}"/>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tx2"/>
                </a:solidFill>
                <a:latin typeface="+mj-lt"/>
              </a:rPr>
              <a:t>©</a:t>
            </a:r>
            <a:r>
              <a:rPr lang="en-GB" altLang="en-US" sz="800">
                <a:solidFill>
                  <a:schemeClr val="tx2"/>
                </a:solidFill>
                <a:latin typeface="+mj-lt"/>
              </a:rPr>
              <a:t>Copyright</a:t>
            </a:r>
            <a:r>
              <a:rPr lang="en-US" altLang="en-US" sz="800">
                <a:solidFill>
                  <a:schemeClr val="tx2"/>
                </a:solidFill>
                <a:latin typeface="+mj-lt"/>
              </a:rPr>
              <a:t> Aon plc 2026. All rights reserved.</a:t>
            </a:r>
          </a:p>
          <a:p>
            <a:pPr lvl="0"/>
            <a:endParaRPr lang="en-US" altLang="en-US" sz="800">
              <a:solidFill>
                <a:schemeClr val="tx2"/>
              </a:solidFill>
              <a:latin typeface="+mj-lt"/>
            </a:endParaRPr>
          </a:p>
          <a:p>
            <a:pPr lvl="0"/>
            <a:r>
              <a:rPr lang="en-US" altLang="en-US" sz="800">
                <a:solidFill>
                  <a:schemeClr val="tx2"/>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tx2"/>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tx2"/>
              </a:solidFill>
              <a:latin typeface="+mj-lt"/>
            </a:endParaRPr>
          </a:p>
        </p:txBody>
      </p:sp>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lvl1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678624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ack page_Dark">
    <p:bg>
      <p:bgPr>
        <a:solidFill>
          <a:srgbClr val="262836"/>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solidFill>
                  <a:schemeClr val="bg1"/>
                </a:solidFill>
              </a:defRPr>
            </a:lvl1pPr>
            <a:lvl2pPr>
              <a:defRPr>
                <a:solidFill>
                  <a:schemeClr val="bg1"/>
                </a:solidFill>
              </a:defRPr>
            </a:lvl2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 name="Rectangle 10">
            <a:extLst>
              <a:ext uri="{FF2B5EF4-FFF2-40B4-BE49-F238E27FC236}">
                <a16:creationId xmlns:a16="http://schemas.microsoft.com/office/drawing/2014/main" id="{A03835E2-0D5E-EDB3-C309-AAC947DAC068}"/>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bg1"/>
                </a:solidFill>
                <a:latin typeface="+mj-lt"/>
                <a:ea typeface="+mn-ea"/>
                <a:cs typeface="+mn-cs"/>
              </a:rPr>
              <a:t>Aon CEE</a:t>
            </a:r>
          </a:p>
          <a:p>
            <a:pPr marL="0" lvl="0" algn="l" defTabSz="875871" rtl="0" eaLnBrk="1" latinLnBrk="0" hangingPunct="1">
              <a:spcAft>
                <a:spcPts val="0"/>
              </a:spcAft>
            </a:pPr>
            <a:r>
              <a:rPr lang="en-US" altLang="en-US" sz="800" kern="1200">
                <a:solidFill>
                  <a:schemeClr val="bg1"/>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bg1"/>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bg1"/>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bg1"/>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aon.com</a:t>
            </a:r>
          </a:p>
        </p:txBody>
      </p:sp>
      <p:sp>
        <p:nvSpPr>
          <p:cNvPr id="4" name="Rectangle 9">
            <a:extLst>
              <a:ext uri="{FF2B5EF4-FFF2-40B4-BE49-F238E27FC236}">
                <a16:creationId xmlns:a16="http://schemas.microsoft.com/office/drawing/2014/main" id="{A6BB0B3B-F9E8-5A49-6626-3662AE79DB0D}"/>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bg1"/>
                </a:solidFill>
                <a:latin typeface="+mj-lt"/>
              </a:rPr>
              <a:t>©</a:t>
            </a:r>
            <a:r>
              <a:rPr lang="en-GB" altLang="en-US" sz="800">
                <a:solidFill>
                  <a:schemeClr val="bg1"/>
                </a:solidFill>
                <a:latin typeface="+mj-lt"/>
              </a:rPr>
              <a:t>Copyright</a:t>
            </a:r>
            <a:r>
              <a:rPr lang="en-US" altLang="en-US" sz="800">
                <a:solidFill>
                  <a:schemeClr val="bg1"/>
                </a:solidFill>
                <a:latin typeface="+mj-lt"/>
              </a:rPr>
              <a:t> Aon plc 2026. All rights reserved.</a:t>
            </a:r>
          </a:p>
          <a:p>
            <a:pPr lvl="0"/>
            <a:endParaRPr lang="en-US" altLang="en-US" sz="800">
              <a:solidFill>
                <a:schemeClr val="bg1"/>
              </a:solidFill>
              <a:latin typeface="+mj-lt"/>
            </a:endParaRPr>
          </a:p>
          <a:p>
            <a:pPr lvl="0"/>
            <a:r>
              <a:rPr lang="en-US" altLang="en-US" sz="800">
                <a:solidFill>
                  <a:schemeClr val="bg1"/>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bg1"/>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bg1"/>
              </a:solidFill>
              <a:latin typeface="+mj-lt"/>
            </a:endParaRPr>
          </a:p>
        </p:txBody>
      </p:sp>
    </p:spTree>
    <p:extLst>
      <p:ext uri="{BB962C8B-B14F-4D97-AF65-F5344CB8AC3E}">
        <p14:creationId xmlns:p14="http://schemas.microsoft.com/office/powerpoint/2010/main" val="40907419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tabLst>
                <a:tab pos="2438003" algn="l"/>
              </a:tabLst>
              <a:defRPr/>
            </a:lvl1pPr>
            <a:lvl2pPr marL="0" indent="0">
              <a:buNone/>
              <a:tabLst>
                <a:tab pos="2438003" algn="l"/>
              </a:tabLst>
              <a:defRPr>
                <a:solidFill>
                  <a:schemeClr val="bg1">
                    <a:lumMod val="50000"/>
                  </a:schemeClr>
                </a:solidFill>
              </a:defRPr>
            </a:lvl2pPr>
            <a:lvl3pPr marL="2742754" indent="-304751">
              <a:buFont typeface="Wingdings" panose="05000000000000000000" pitchFamily="2" charset="2"/>
              <a:buChar char="§"/>
              <a:defRPr/>
            </a:lvl3pPr>
            <a:lvl4pPr marL="2742754" indent="-304751">
              <a:buClr>
                <a:schemeClr val="bg1">
                  <a:lumMod val="50000"/>
                </a:schemeClr>
              </a:buClr>
              <a:buFont typeface="Wingdings" panose="05000000000000000000" pitchFamily="2" charset="2"/>
              <a:buChar char="§"/>
              <a:defRPr>
                <a:solidFill>
                  <a:schemeClr val="bg1">
                    <a:lumMod val="5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8760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25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1024845"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3703087"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6381328" y="1472946"/>
            <a:ext cx="2107585" cy="823912"/>
          </a:xfrm>
        </p:spPr>
        <p:txBody>
          <a:bodyPr anchor="t"/>
          <a:lstStyle>
            <a:lvl1pPr marL="0" indent="0" algn="ctr">
              <a:spcAft>
                <a:spcPts val="0"/>
              </a:spcAft>
              <a:buNone/>
              <a:defRPr sz="4999" b="0" i="0" spc="-50" baseline="0">
                <a:solidFill>
                  <a:schemeClr val="accent2"/>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9059570"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3791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6457492"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9123493"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39702790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Agenda Discussion">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11486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Tree>
    <p:extLst>
      <p:ext uri="{BB962C8B-B14F-4D97-AF65-F5344CB8AC3E}">
        <p14:creationId xmlns:p14="http://schemas.microsoft.com/office/powerpoint/2010/main" val="554754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821703"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501125"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6297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endParaRPr lang="en-US"/>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1146592" y="1562101"/>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32524" y="4001952"/>
            <a:ext cx="1906296" cy="1196181"/>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3810249" y="1562101"/>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3798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6473905" y="1562101"/>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6464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9137561" y="1562101"/>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9123493"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7148827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a:xfrm>
            <a:off x="1142280" y="1144589"/>
            <a:ext cx="10560771" cy="4951412"/>
          </a:xfrm>
        </p:spPr>
        <p:txBody>
          <a:bodyPr/>
          <a:lstStyle>
            <a:lvl1pPr marL="0" indent="0">
              <a:buNone/>
              <a:defRPr sz="2399" b="0"/>
            </a:lvl1pPr>
            <a:lvl2pPr marL="0" indent="0">
              <a:spcAft>
                <a:spcPts val="534"/>
              </a:spcAft>
              <a:buNone/>
              <a:defRPr/>
            </a:lvl2pPr>
            <a:lvl3pPr marL="304751" indent="-304751">
              <a:buFont typeface="Wingdings" panose="05000000000000000000" pitchFamily="2" charset="2"/>
              <a:buChar char="§"/>
              <a:defRPr/>
            </a:lvl3pPr>
            <a:lvl4pPr marL="761876" indent="-300518">
              <a:buFont typeface="Arial" panose="020B0604020202020204" pitchFamily="34" charset="0"/>
              <a:buChar char="–"/>
              <a:defRPr/>
            </a:lvl4pPr>
            <a:lvl5pPr marL="1223235" indent="-308983">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Object 3" hidden="1">
            <a:extLst>
              <a:ext uri="{FF2B5EF4-FFF2-40B4-BE49-F238E27FC236}">
                <a16:creationId xmlns:a16="http://schemas.microsoft.com/office/drawing/2014/main" id="{F56A2918-FB2D-4CEC-BA5F-D29877A47489}"/>
              </a:ext>
            </a:extLst>
          </p:cNvPr>
          <p:cNvGraphicFramePr>
            <a:graphicFrameLocks noChangeAspect="1"/>
          </p:cNvGraphicFramePr>
          <p:nvPr userDrawn="1">
            <p:custDataLst>
              <p:tags r:id="rId1"/>
            </p:custDataLst>
            <p:extLst>
              <p:ext uri="{D42A27DB-BD31-4B8C-83A1-F6EECF244321}">
                <p14:modId xmlns:p14="http://schemas.microsoft.com/office/powerpoint/2010/main" val="3025078486"/>
              </p:ext>
            </p:extLst>
          </p:nvPr>
        </p:nvGraphicFramePr>
        <p:xfrm>
          <a:off x="2118" y="2117"/>
          <a:ext cx="2117" cy="211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F56A2918-FB2D-4CEC-BA5F-D29877A47489}"/>
                          </a:ext>
                        </a:extLst>
                      </p:cNvPr>
                      <p:cNvPicPr/>
                      <p:nvPr/>
                    </p:nvPicPr>
                    <p:blipFill>
                      <a:blip r:embed="rId5"/>
                      <a:stretch>
                        <a:fillRect/>
                      </a:stretch>
                    </p:blipFill>
                    <p:spPr>
                      <a:xfrm>
                        <a:off x="2118" y="2117"/>
                        <a:ext cx="2117" cy="211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ECDC443-3871-492F-8329-87BF8EEF296B}"/>
              </a:ext>
            </a:extLst>
          </p:cNvPr>
          <p:cNvSpPr/>
          <p:nvPr userDrawn="1">
            <p:custDataLst>
              <p:tags r:id="rId2"/>
            </p:custDataLst>
          </p:nvPr>
        </p:nvSpPr>
        <p:spPr bwMode="auto">
          <a:xfrm>
            <a:off x="0" y="0"/>
            <a:ext cx="211667" cy="2116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1219002" rtl="0" eaLnBrk="0" fontAlgn="base" latinLnBrk="0" hangingPunct="0">
              <a:lnSpc>
                <a:spcPct val="100000"/>
              </a:lnSpc>
              <a:spcBef>
                <a:spcPct val="0"/>
              </a:spcBef>
              <a:spcAft>
                <a:spcPct val="0"/>
              </a:spcAft>
              <a:buClrTx/>
              <a:buSzTx/>
              <a:buFontTx/>
              <a:buNone/>
              <a:tabLst/>
            </a:pPr>
            <a:endParaRPr kumimoji="0" lang="en-GB" sz="2666"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mj-cs"/>
              <a:sym typeface="Arial" panose="020B0604020202020204" pitchFamily="34" charset="0"/>
            </a:endParaRPr>
          </a:p>
        </p:txBody>
      </p:sp>
    </p:spTree>
    <p:extLst>
      <p:ext uri="{BB962C8B-B14F-4D97-AF65-F5344CB8AC3E}">
        <p14:creationId xmlns:p14="http://schemas.microsoft.com/office/powerpoint/2010/main" val="21882292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5"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675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ite and a Stat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1142281" y="2164226"/>
            <a:ext cx="6856858"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4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38246" y="1596390"/>
            <a:ext cx="400136" cy="40010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spTree>
    <p:extLst>
      <p:ext uri="{BB962C8B-B14F-4D97-AF65-F5344CB8AC3E}">
        <p14:creationId xmlns:p14="http://schemas.microsoft.com/office/powerpoint/2010/main" val="25472708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2"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471662"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6"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198"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6445142" y="4634320"/>
            <a:ext cx="1935817" cy="823912"/>
          </a:xfrm>
        </p:spPr>
        <p:txBody>
          <a:bodyPr wrap="none" anchor="t"/>
          <a:lstStyle>
            <a:lvl1pPr marL="0" indent="0">
              <a:spcAft>
                <a:spcPts val="0"/>
              </a:spcAft>
              <a:buNone/>
              <a:defRPr sz="5999" b="0" i="0" spc="-500" baseline="0">
                <a:solidFill>
                  <a:schemeClr val="accent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6471662"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9124606" y="46343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9144198"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464941"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30757"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6464941"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9130757"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1130705" y="1561983"/>
            <a:ext cx="4589633" cy="4439573"/>
          </a:xfrm>
        </p:spPr>
        <p:txBody>
          <a:bodyPr/>
          <a:lstStyle>
            <a:lvl1pPr>
              <a:lnSpc>
                <a:spcPct val="117000"/>
              </a:lnSpc>
              <a:spcAft>
                <a:spcPts val="400"/>
              </a:spcAft>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4779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4 col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1131648"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142282"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1131648"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1142282"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793906"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793905"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804538"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456163"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456163"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466796"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9118420"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9118421"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9129053"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Tree>
    <p:extLst>
      <p:ext uri="{BB962C8B-B14F-4D97-AF65-F5344CB8AC3E}">
        <p14:creationId xmlns:p14="http://schemas.microsoft.com/office/powerpoint/2010/main" val="32709323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095" y="473145"/>
            <a:ext cx="10671734" cy="400145"/>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C1FFAF77-B0AE-460C-8862-2A79FE3FDCBF}"/>
              </a:ext>
            </a:extLst>
          </p:cNvPr>
          <p:cNvSpPr>
            <a:spLocks noGrp="1"/>
          </p:cNvSpPr>
          <p:nvPr>
            <p:ph type="body" sz="quarter" idx="15"/>
          </p:nvPr>
        </p:nvSpPr>
        <p:spPr>
          <a:xfrm>
            <a:off x="1142096" y="1561982"/>
            <a:ext cx="10286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85566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1142096" y="1562100"/>
            <a:ext cx="4952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6486418" y="1562236"/>
            <a:ext cx="4941773"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67052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2" name="Picture Placeholder 10">
            <a:extLst>
              <a:ext uri="{FF2B5EF4-FFF2-40B4-BE49-F238E27FC236}">
                <a16:creationId xmlns:a16="http://schemas.microsoft.com/office/drawing/2014/main" id="{E40EB402-0329-7642-0F60-5831B6197D5E}"/>
              </a:ext>
            </a:extLst>
          </p:cNvPr>
          <p:cNvSpPr>
            <a:spLocks noGrp="1"/>
          </p:cNvSpPr>
          <p:nvPr>
            <p:ph type="pic" sz="quarter" idx="13"/>
          </p:nvPr>
        </p:nvSpPr>
        <p:spPr>
          <a:xfrm>
            <a:off x="6856214" y="1556978"/>
            <a:ext cx="5335785" cy="4559832"/>
          </a:xfrm>
          <a:solidFill>
            <a:schemeClr val="bg1">
              <a:lumMod val="95000"/>
            </a:schemeClr>
          </a:solidFill>
        </p:spPr>
        <p:txBody>
          <a:bodyPr lIns="0" tIns="0" rIns="0" bIns="0" anchor="ctr"/>
          <a:lstStyle>
            <a:lvl1pPr algn="ctr">
              <a:spcBef>
                <a:spcPts val="0"/>
              </a:spcBef>
              <a:spcAft>
                <a:spcPts val="1200"/>
              </a:spcAft>
              <a:defRPr b="0">
                <a:solidFill>
                  <a:schemeClr val="tx1"/>
                </a:solidFill>
              </a:defRPr>
            </a:lvl1pPr>
          </a:lstStyle>
          <a:p>
            <a:r>
              <a:rPr lang="en-US"/>
              <a:t>Click icon to add picture</a:t>
            </a:r>
            <a:endParaRPr lang="en-GB"/>
          </a:p>
        </p:txBody>
      </p:sp>
      <p:sp>
        <p:nvSpPr>
          <p:cNvPr id="3" name="Rectangle 2">
            <a:extLst>
              <a:ext uri="{FF2B5EF4-FFF2-40B4-BE49-F238E27FC236}">
                <a16:creationId xmlns:a16="http://schemas.microsoft.com/office/drawing/2014/main" id="{2A665AB8-007B-512B-A76F-3B85A80D04F9}"/>
              </a:ext>
            </a:extLst>
          </p:cNvPr>
          <p:cNvSpPr/>
          <p:nvPr userDrawn="1"/>
        </p:nvSpPr>
        <p:spPr>
          <a:xfrm>
            <a:off x="0" y="1556978"/>
            <a:ext cx="6856215" cy="45598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t"/>
          <a:lstStyle/>
          <a:p>
            <a:pPr algn="l">
              <a:spcAft>
                <a:spcPts val="600"/>
              </a:spcAft>
            </a:pPr>
            <a:endParaRPr lang="en-GB" sz="1100" err="1">
              <a:solidFill>
                <a:schemeClr val="tx1"/>
              </a:solidFill>
              <a:latin typeface="Helvetica Now Text" panose="020B0504030202020204" pitchFamily="34" charset="0"/>
            </a:endParaRPr>
          </a:p>
        </p:txBody>
      </p:sp>
      <p:sp>
        <p:nvSpPr>
          <p:cNvPr id="6" name="Text Placeholder 5">
            <a:extLst>
              <a:ext uri="{FF2B5EF4-FFF2-40B4-BE49-F238E27FC236}">
                <a16:creationId xmlns:a16="http://schemas.microsoft.com/office/drawing/2014/main" id="{5EFF157E-1981-52A0-0696-D1132DADD190}"/>
              </a:ext>
            </a:extLst>
          </p:cNvPr>
          <p:cNvSpPr>
            <a:spLocks noGrp="1"/>
          </p:cNvSpPr>
          <p:nvPr>
            <p:ph type="body" sz="quarter" idx="14"/>
          </p:nvPr>
        </p:nvSpPr>
        <p:spPr>
          <a:xfrm>
            <a:off x="1142702" y="2313395"/>
            <a:ext cx="4953298" cy="2961676"/>
          </a:xfrm>
        </p:spPr>
        <p:txBody>
          <a:bodyPr/>
          <a:lstStyle>
            <a:lvl1pPr marL="287914" indent="-287914">
              <a:buFont typeface="+mj-lt"/>
              <a:buAutoNum type="arabicPeriod"/>
              <a:defRPr/>
            </a:lvl1pPr>
            <a:lvl2pPr marL="575827" indent="-287914">
              <a:buFont typeface="+mj-lt"/>
              <a:buAutoNum type="alphaLcPeriod"/>
              <a:defRPr/>
            </a:lvl2pPr>
            <a:lvl3pPr marL="863741" indent="-287914">
              <a:buFont typeface="+mj-lt"/>
              <a:buAutoNum type="romanLcPeriod"/>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28035475"/>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44AEC87-0B69-43F5-BEAE-BE041D873C6A}"/>
              </a:ext>
            </a:extLst>
          </p:cNvPr>
          <p:cNvSpPr txBox="1"/>
          <p:nvPr userDrawn="1"/>
        </p:nvSpPr>
        <p:spPr>
          <a:xfrm>
            <a:off x="366482"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812945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42281" y="1562100"/>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94234"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646187"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marL="553982" indent="-119844">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398141"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47459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8" name="TextBox 17">
            <a:extLst>
              <a:ext uri="{FF2B5EF4-FFF2-40B4-BE49-F238E27FC236}">
                <a16:creationId xmlns:a16="http://schemas.microsoft.com/office/drawing/2014/main" id="{2F50CA9B-813D-4965-AECC-88E6031163AC}"/>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5251914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890706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sp>
        <p:nvSpPr>
          <p:cNvPr id="13" name="TextBox 12">
            <a:extLst>
              <a:ext uri="{FF2B5EF4-FFF2-40B4-BE49-F238E27FC236}">
                <a16:creationId xmlns:a16="http://schemas.microsoft.com/office/drawing/2014/main" id="{2C65CD7D-9CC1-4329-8F86-3B9577E6D788}"/>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7101501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DCC367-2F65-1C29-E2CC-FDBD0C9E94D0}"/>
              </a:ext>
            </a:extLst>
          </p:cNvPr>
          <p:cNvGraphicFramePr>
            <a:graphicFrameLocks noChangeAspect="1"/>
          </p:cNvGraphicFramePr>
          <p:nvPr userDrawn="1">
            <p:custDataLst>
              <p:tags r:id="rId1"/>
            </p:custDataLst>
            <p:extLst>
              <p:ext uri="{D42A27DB-BD31-4B8C-83A1-F6EECF244321}">
                <p14:modId xmlns:p14="http://schemas.microsoft.com/office/powerpoint/2010/main" val="218082606"/>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think-cell data - do not delete" hidden="1">
                        <a:extLst>
                          <a:ext uri="{FF2B5EF4-FFF2-40B4-BE49-F238E27FC236}">
                            <a16:creationId xmlns:a16="http://schemas.microsoft.com/office/drawing/2014/main" id="{ECDCC367-2F65-1C29-E2CC-FDBD0C9E94D0}"/>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pic>
        <p:nvPicPr>
          <p:cNvPr id="3" name="Picture Placeholder 7">
            <a:extLst>
              <a:ext uri="{FF2B5EF4-FFF2-40B4-BE49-F238E27FC236}">
                <a16:creationId xmlns:a16="http://schemas.microsoft.com/office/drawing/2014/main" id="{30E99A46-2C71-F428-BA5D-B884BDBDC506}"/>
              </a:ext>
            </a:extLst>
          </p:cNvPr>
          <p:cNvPicPr>
            <a:picLocks noChangeAspect="1"/>
          </p:cNvPicPr>
          <p:nvPr userDrawn="1"/>
        </p:nvPicPr>
        <p:blipFill>
          <a:blip r:embed="rId5" cstate="print">
            <a:extLst>
              <a:ext uri="{28A0092B-C50C-407E-A947-70E740481C1C}">
                <a14:useLocalDpi xmlns:a14="http://schemas.microsoft.com/office/drawing/2010/main"/>
              </a:ext>
            </a:extLst>
          </a:blip>
          <a:srcRect l="27065" t="23" b="-23"/>
          <a:stretch>
            <a:fillRect/>
          </a:stretch>
        </p:blipFill>
        <p:spPr>
          <a:xfrm>
            <a:off x="6356087" y="1"/>
            <a:ext cx="5835912" cy="6858000"/>
          </a:xfrm>
          <a:prstGeom prst="rect">
            <a:avLst/>
          </a:prstGeom>
        </p:spPr>
      </p:pic>
      <p:sp>
        <p:nvSpPr>
          <p:cNvPr id="2" name="Rectangle 1">
            <a:extLst>
              <a:ext uri="{FF2B5EF4-FFF2-40B4-BE49-F238E27FC236}">
                <a16:creationId xmlns:a16="http://schemas.microsoft.com/office/drawing/2014/main" id="{0AA147A1-3540-4DCC-3186-860C86769213}"/>
              </a:ext>
            </a:extLst>
          </p:cNvPr>
          <p:cNvSpPr/>
          <p:nvPr userDrawn="1"/>
        </p:nvSpPr>
        <p:spPr>
          <a:xfrm>
            <a:off x="0" y="1"/>
            <a:ext cx="6409844" cy="6857999"/>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2"/>
              </a:solidFill>
            </a:endParaRPr>
          </a:p>
        </p:txBody>
      </p:sp>
      <p:sp>
        <p:nvSpPr>
          <p:cNvPr id="5" name="Rectangle 4">
            <a:extLst>
              <a:ext uri="{FF2B5EF4-FFF2-40B4-BE49-F238E27FC236}">
                <a16:creationId xmlns:a16="http://schemas.microsoft.com/office/drawing/2014/main" id="{75D0DA08-20FA-6AC8-8416-E4CE605C8A8E}"/>
              </a:ext>
            </a:extLst>
          </p:cNvPr>
          <p:cNvSpPr/>
          <p:nvPr userDrawn="1"/>
        </p:nvSpPr>
        <p:spPr>
          <a:xfrm>
            <a:off x="6356087" y="-794"/>
            <a:ext cx="998826" cy="685799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tx2"/>
              </a:solidFill>
            </a:endParaRPr>
          </a:p>
        </p:txBody>
      </p:sp>
      <p:pic>
        <p:nvPicPr>
          <p:cNvPr id="8" name="Graphic 7">
            <a:extLst>
              <a:ext uri="{FF2B5EF4-FFF2-40B4-BE49-F238E27FC236}">
                <a16:creationId xmlns:a16="http://schemas.microsoft.com/office/drawing/2014/main" id="{55DEA360-3E45-6E11-7F4A-985AE382A0D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65106" y="381000"/>
            <a:ext cx="950153" cy="359494"/>
          </a:xfrm>
          <a:prstGeom prst="rect">
            <a:avLst/>
          </a:prstGeom>
        </p:spPr>
      </p:pic>
      <p:sp>
        <p:nvSpPr>
          <p:cNvPr id="10" name="Text Placeholder 4">
            <a:extLst>
              <a:ext uri="{FF2B5EF4-FFF2-40B4-BE49-F238E27FC236}">
                <a16:creationId xmlns:a16="http://schemas.microsoft.com/office/drawing/2014/main" id="{23CC73F2-84E8-9D29-9C3A-1619ECEC03A0}"/>
              </a:ext>
            </a:extLst>
          </p:cNvPr>
          <p:cNvSpPr>
            <a:spLocks noGrp="1"/>
          </p:cNvSpPr>
          <p:nvPr>
            <p:ph type="body" sz="quarter" idx="18" hasCustomPrompt="1"/>
          </p:nvPr>
        </p:nvSpPr>
        <p:spPr>
          <a:xfrm>
            <a:off x="748445" y="1562100"/>
            <a:ext cx="4252239" cy="4554708"/>
          </a:xfrm>
        </p:spPr>
        <p:txBody>
          <a:bodyPr/>
          <a:lstStyle>
            <a:lvl1pPr>
              <a:spcBef>
                <a:spcPts val="700"/>
              </a:spcBef>
              <a:defRPr sz="3000">
                <a:solidFill>
                  <a:schemeClr val="accent4"/>
                </a:solidFill>
              </a:defRPr>
            </a:lvl1pPr>
            <a:lvl2pPr>
              <a:lnSpc>
                <a:spcPct val="100000"/>
              </a:lnSpc>
              <a:spcBef>
                <a:spcPts val="500"/>
              </a:spcBef>
              <a:defRPr sz="1999">
                <a:solidFill>
                  <a:schemeClr val="accent4"/>
                </a:solidFill>
              </a:defRPr>
            </a:lvl2pPr>
            <a:lvl3pPr marL="0" indent="0">
              <a:lnSpc>
                <a:spcPct val="100000"/>
              </a:lnSpc>
              <a:spcBef>
                <a:spcPts val="1999"/>
              </a:spcBef>
              <a:spcAft>
                <a:spcPts val="500"/>
              </a:spcAft>
              <a:buNone/>
              <a:defRPr sz="1200">
                <a:solidFill>
                  <a:schemeClr val="accent4"/>
                </a:solidFill>
              </a:defRPr>
            </a:lvl3pPr>
            <a:lvl4pPr marL="0" indent="0">
              <a:lnSpc>
                <a:spcPct val="100000"/>
              </a:lnSpc>
              <a:spcBef>
                <a:spcPts val="500"/>
              </a:spcBef>
              <a:spcAft>
                <a:spcPts val="500"/>
              </a:spcAft>
              <a:buNone/>
              <a:tabLst/>
              <a:defRPr sz="1100">
                <a:solidFill>
                  <a:schemeClr val="accent4"/>
                </a:solidFill>
              </a:defRPr>
            </a:lvl4pPr>
            <a:lvl5pPr marL="0" indent="0">
              <a:lnSpc>
                <a:spcPct val="100000"/>
              </a:lnSpc>
              <a:spcBef>
                <a:spcPts val="500"/>
              </a:spcBef>
              <a:spcAft>
                <a:spcPts val="500"/>
              </a:spcAft>
              <a:buNone/>
              <a:tabLst/>
              <a:defRPr sz="1000">
                <a:solidFill>
                  <a:schemeClr val="accent4"/>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1" name="TextBox 10">
            <a:extLst>
              <a:ext uri="{FF2B5EF4-FFF2-40B4-BE49-F238E27FC236}">
                <a16:creationId xmlns:a16="http://schemas.microsoft.com/office/drawing/2014/main" id="{7743D087-37C0-FC91-2B01-C12BE2260EAF}"/>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accent4"/>
                </a:solidFill>
                <a:latin typeface="Helvetica Now Text" panose="020B0504030202020204" pitchFamily="34" charset="0"/>
              </a:rPr>
              <a:t>Proprietary &amp; Confidential</a:t>
            </a:r>
          </a:p>
        </p:txBody>
      </p:sp>
      <p:sp>
        <p:nvSpPr>
          <p:cNvPr id="12" name="Rectangle 11">
            <a:extLst>
              <a:ext uri="{FF2B5EF4-FFF2-40B4-BE49-F238E27FC236}">
                <a16:creationId xmlns:a16="http://schemas.microsoft.com/office/drawing/2014/main" id="{5BE68E0D-2FF6-8C14-0422-0B2CFDC7CA41}"/>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18484131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03205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solidFill>
                  <a:schemeClr val="bg1"/>
                </a:solidFill>
              </a:defRPr>
            </a:lvl1pPr>
            <a:lvl2pPr>
              <a:defRPr sz="1400">
                <a:solidFill>
                  <a:schemeClr val="bg1"/>
                </a:solidFill>
              </a:defRPr>
            </a:lvl2pPr>
            <a:lvl3pPr marL="251924" indent="-251924">
              <a:defRPr sz="1400">
                <a:solidFill>
                  <a:schemeClr val="bg1"/>
                </a:solidFill>
              </a:defRPr>
            </a:lvl3pPr>
            <a:lvl4pPr marL="503849" indent="-251924">
              <a:defRPr sz="1400">
                <a:solidFill>
                  <a:schemeClr val="bg1"/>
                </a:solidFill>
              </a:defRPr>
            </a:lvl4pPr>
            <a:lvl5pPr marL="755773" indent="-251924">
              <a:defRPr sz="1400">
                <a:solidFill>
                  <a:schemeClr val="bg1"/>
                </a:solidFill>
              </a:defRPr>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680893ED-A3DB-3BF9-ACC4-9487758FDD4C}"/>
              </a:ext>
            </a:extLst>
          </p:cNvPr>
          <p:cNvSpPr/>
          <p:nvPr userDrawn="1"/>
        </p:nvSpPr>
        <p:spPr>
          <a:xfrm>
            <a:off x="1" y="0"/>
            <a:ext cx="257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2675688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0" y="1"/>
            <a:ext cx="2666306"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3" name="Subtitle 2">
            <a:extLst>
              <a:ext uri="{FF2B5EF4-FFF2-40B4-BE49-F238E27FC236}">
                <a16:creationId xmlns:a16="http://schemas.microsoft.com/office/drawing/2014/main" id="{51860A50-CC9B-0A16-4A26-C7ECE7F0B871}"/>
              </a:ext>
            </a:extLst>
          </p:cNvPr>
          <p:cNvSpPr>
            <a:spLocks noGrp="1"/>
          </p:cNvSpPr>
          <p:nvPr>
            <p:ph type="subTitle" idx="13" hasCustomPrompt="1"/>
          </p:nvPr>
        </p:nvSpPr>
        <p:spPr>
          <a:xfrm>
            <a:off x="3426521" y="1339574"/>
            <a:ext cx="8001841" cy="1176706"/>
          </a:xfrm>
        </p:spPr>
        <p:txBody>
          <a:bodyPr wrap="square" anchor="t">
            <a:noAutofit/>
          </a:bodyPr>
          <a:lstStyle>
            <a:lvl1pPr marL="0" indent="0" algn="l">
              <a:spcAft>
                <a:spcPts val="0"/>
              </a:spcAft>
              <a:buNone/>
              <a:defRPr sz="8797"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AC9109CA-6D37-76EA-0485-6705514371FA}"/>
              </a:ext>
            </a:extLst>
          </p:cNvPr>
          <p:cNvSpPr>
            <a:spLocks noGrp="1"/>
          </p:cNvSpPr>
          <p:nvPr>
            <p:ph type="body" sz="quarter" idx="15" hasCustomPrompt="1"/>
          </p:nvPr>
        </p:nvSpPr>
        <p:spPr>
          <a:xfrm>
            <a:off x="3426521" y="2570786"/>
            <a:ext cx="800184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80235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der Slide 3">
    <p:bg>
      <p:bgPr>
        <a:solidFill>
          <a:srgbClr val="E5EFF0"/>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60F09A1-E3BB-F7A1-4815-00FBF29E3F74}"/>
              </a:ext>
            </a:extLst>
          </p:cNvPr>
          <p:cNvSpPr>
            <a:spLocks noGrp="1"/>
          </p:cNvSpPr>
          <p:nvPr>
            <p:ph type="body" sz="quarter" idx="15" hasCustomPrompt="1"/>
          </p:nvPr>
        </p:nvSpPr>
        <p:spPr>
          <a:xfrm>
            <a:off x="380901" y="2570786"/>
            <a:ext cx="1104771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85D59881-020A-4748-4FBF-4E2166E3E768}"/>
              </a:ext>
            </a:extLst>
          </p:cNvPr>
          <p:cNvSpPr>
            <a:spLocks noGrp="1"/>
          </p:cNvSpPr>
          <p:nvPr>
            <p:ph type="body" sz="quarter" idx="16" hasCustomPrompt="1"/>
          </p:nvPr>
        </p:nvSpPr>
        <p:spPr>
          <a:xfrm>
            <a:off x="380900" y="2127151"/>
            <a:ext cx="11047711" cy="388847"/>
          </a:xfrm>
        </p:spPr>
        <p:txBody>
          <a:bodyPr anchor="b"/>
          <a:lstStyle>
            <a:lvl1pPr>
              <a:defRPr sz="1600" b="0">
                <a:solidFill>
                  <a:schemeClr val="accent1"/>
                </a:solidFill>
              </a:defRPr>
            </a:lvl1pPr>
          </a:lstStyle>
          <a:p>
            <a:pPr lvl="0"/>
            <a:r>
              <a:rPr lang="en-US"/>
              <a:t>Main Divider Heading</a:t>
            </a:r>
            <a:endParaRPr lang="en-GB"/>
          </a:p>
        </p:txBody>
      </p:sp>
    </p:spTree>
    <p:extLst>
      <p:ext uri="{BB962C8B-B14F-4D97-AF65-F5344CB8AC3E}">
        <p14:creationId xmlns:p14="http://schemas.microsoft.com/office/powerpoint/2010/main" val="16518513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bg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7"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03791"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42281" y="468193"/>
            <a:ext cx="10678419" cy="400109"/>
          </a:xfrm>
        </p:spPr>
        <p:txBody>
          <a:bodyPr/>
          <a:lstStyle>
            <a:lvl1pPr>
              <a:defRPr>
                <a:solidFill>
                  <a:schemeClr val="bg1"/>
                </a:solidFill>
              </a:defRPr>
            </a:lvl1pPr>
          </a:lstStyle>
          <a:p>
            <a:r>
              <a:rPr lang="en-GB"/>
              <a:t>Contents – click to add title</a:t>
            </a:r>
          </a:p>
        </p:txBody>
      </p:sp>
      <p:sp>
        <p:nvSpPr>
          <p:cNvPr id="10" name="TextBox 9">
            <a:extLst>
              <a:ext uri="{FF2B5EF4-FFF2-40B4-BE49-F238E27FC236}">
                <a16:creationId xmlns:a16="http://schemas.microsoft.com/office/drawing/2014/main" id="{47EABC3D-CE21-4DC1-9F7F-A73F14CFC283}"/>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1" name="TextBox 10">
            <a:extLst>
              <a:ext uri="{FF2B5EF4-FFF2-40B4-BE49-F238E27FC236}">
                <a16:creationId xmlns:a16="http://schemas.microsoft.com/office/drawing/2014/main" id="{A8C2642A-DF80-4A0B-9DFA-96E4565C800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8" name="Text Placeholder 8">
            <a:extLst>
              <a:ext uri="{FF2B5EF4-FFF2-40B4-BE49-F238E27FC236}">
                <a16:creationId xmlns:a16="http://schemas.microsoft.com/office/drawing/2014/main" id="{B0DAAF2B-EC28-4E60-A185-D8866666C5CE}"/>
              </a:ext>
            </a:extLst>
          </p:cNvPr>
          <p:cNvSpPr>
            <a:spLocks noGrp="1"/>
          </p:cNvSpPr>
          <p:nvPr>
            <p:ph type="body" sz="quarter" idx="16" hasCustomPrompt="1"/>
          </p:nvPr>
        </p:nvSpPr>
        <p:spPr>
          <a:xfrm>
            <a:off x="6472705"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4" name="Text Placeholder 8">
            <a:extLst>
              <a:ext uri="{FF2B5EF4-FFF2-40B4-BE49-F238E27FC236}">
                <a16:creationId xmlns:a16="http://schemas.microsoft.com/office/drawing/2014/main" id="{3FC2B2FD-E805-47E4-BCF5-959FCB6A9F83}"/>
              </a:ext>
            </a:extLst>
          </p:cNvPr>
          <p:cNvSpPr>
            <a:spLocks noGrp="1"/>
          </p:cNvSpPr>
          <p:nvPr>
            <p:ph type="body" sz="quarter" idx="17" hasCustomPrompt="1"/>
          </p:nvPr>
        </p:nvSpPr>
        <p:spPr>
          <a:xfrm>
            <a:off x="9141619"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5" name="Text Placeholder 8">
            <a:extLst>
              <a:ext uri="{FF2B5EF4-FFF2-40B4-BE49-F238E27FC236}">
                <a16:creationId xmlns:a16="http://schemas.microsoft.com/office/drawing/2014/main" id="{17C7E27D-2C64-42D5-B71A-D3D823945DC9}"/>
              </a:ext>
            </a:extLst>
          </p:cNvPr>
          <p:cNvSpPr>
            <a:spLocks noGrp="1"/>
          </p:cNvSpPr>
          <p:nvPr>
            <p:ph type="body" sz="quarter" idx="18" hasCustomPrompt="1"/>
          </p:nvPr>
        </p:nvSpPr>
        <p:spPr>
          <a:xfrm>
            <a:off x="1134877"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6" name="Text Placeholder 8">
            <a:extLst>
              <a:ext uri="{FF2B5EF4-FFF2-40B4-BE49-F238E27FC236}">
                <a16:creationId xmlns:a16="http://schemas.microsoft.com/office/drawing/2014/main" id="{11F7F4ED-A8E3-4E39-AF5A-D9F4793C77B7}"/>
              </a:ext>
            </a:extLst>
          </p:cNvPr>
          <p:cNvSpPr>
            <a:spLocks noGrp="1"/>
          </p:cNvSpPr>
          <p:nvPr>
            <p:ph type="body" sz="quarter" idx="19" hasCustomPrompt="1"/>
          </p:nvPr>
        </p:nvSpPr>
        <p:spPr>
          <a:xfrm>
            <a:off x="3803791"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7" name="Text Placeholder 8">
            <a:extLst>
              <a:ext uri="{FF2B5EF4-FFF2-40B4-BE49-F238E27FC236}">
                <a16:creationId xmlns:a16="http://schemas.microsoft.com/office/drawing/2014/main" id="{4433B9F1-444B-43C2-B807-1EC315880727}"/>
              </a:ext>
            </a:extLst>
          </p:cNvPr>
          <p:cNvSpPr>
            <a:spLocks noGrp="1"/>
          </p:cNvSpPr>
          <p:nvPr>
            <p:ph type="body" sz="quarter" idx="20" hasCustomPrompt="1"/>
          </p:nvPr>
        </p:nvSpPr>
        <p:spPr>
          <a:xfrm>
            <a:off x="6472705"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8" name="Text Placeholder 8">
            <a:extLst>
              <a:ext uri="{FF2B5EF4-FFF2-40B4-BE49-F238E27FC236}">
                <a16:creationId xmlns:a16="http://schemas.microsoft.com/office/drawing/2014/main" id="{4E55B570-0D7B-47D6-934D-07D49D9FCC19}"/>
              </a:ext>
            </a:extLst>
          </p:cNvPr>
          <p:cNvSpPr>
            <a:spLocks noGrp="1"/>
          </p:cNvSpPr>
          <p:nvPr>
            <p:ph type="body" sz="quarter" idx="21" hasCustomPrompt="1"/>
          </p:nvPr>
        </p:nvSpPr>
        <p:spPr>
          <a:xfrm>
            <a:off x="9141619"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Tree>
    <p:extLst>
      <p:ext uri="{BB962C8B-B14F-4D97-AF65-F5344CB8AC3E}">
        <p14:creationId xmlns:p14="http://schemas.microsoft.com/office/powerpoint/2010/main" val="272907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554708"/>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30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30917096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668913"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7497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821703"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501125"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98919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42281" y="1562100"/>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94234"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646187"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marL="553982" indent="-119844">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398141"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440858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3617222347"/>
      </p:ext>
    </p:extLst>
  </p:cSld>
  <p:clrMapOvr>
    <a:masterClrMapping/>
  </p:clrMapOvr>
  <p:hf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42281" y="468193"/>
            <a:ext cx="10678419" cy="400109"/>
          </a:xfrm>
        </p:spPr>
        <p:txBody>
          <a:bodyPr/>
          <a:lstStyle/>
          <a:p>
            <a:r>
              <a:rPr lang="en-GB"/>
              <a:t>Graphs/infographics/tables – click to add title</a:t>
            </a:r>
          </a:p>
        </p:txBody>
      </p:sp>
    </p:spTree>
    <p:extLst>
      <p:ext uri="{BB962C8B-B14F-4D97-AF65-F5344CB8AC3E}">
        <p14:creationId xmlns:p14="http://schemas.microsoft.com/office/powerpoint/2010/main" val="36822558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1560735"/>
            <a:ext cx="10678419"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1142281" y="468193"/>
            <a:ext cx="10678419" cy="400109"/>
          </a:xfrm>
        </p:spPr>
        <p:txBody>
          <a:bodyPr/>
          <a:lstStyle/>
          <a:p>
            <a:r>
              <a:rPr lang="en-GB"/>
              <a:t>Stats or infographics – click to add title</a:t>
            </a:r>
          </a:p>
        </p:txBody>
      </p:sp>
    </p:spTree>
    <p:extLst>
      <p:ext uri="{BB962C8B-B14F-4D97-AF65-F5344CB8AC3E}">
        <p14:creationId xmlns:p14="http://schemas.microsoft.com/office/powerpoint/2010/main" val="20659857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0" y="1562101"/>
            <a:ext cx="2347507" cy="4554708"/>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827331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50294"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50294"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2" y="1562100"/>
            <a:ext cx="6856636"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954927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75910"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75910"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1" y="1562100"/>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79405" y="1563241"/>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766528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3803088"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3803088"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42280" y="1562100"/>
            <a:ext cx="3803087"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25891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42281" y="468193"/>
            <a:ext cx="10678419" cy="400109"/>
          </a:xfrm>
        </p:spPr>
        <p:txBody>
          <a:bodyPr/>
          <a:lstStyle/>
          <a:p>
            <a:r>
              <a:rPr lang="en-GB"/>
              <a:t>Graphs/infographics/tables – click to add title</a:t>
            </a:r>
          </a:p>
        </p:txBody>
      </p:sp>
    </p:spTree>
    <p:extLst>
      <p:ext uri="{BB962C8B-B14F-4D97-AF65-F5344CB8AC3E}">
        <p14:creationId xmlns:p14="http://schemas.microsoft.com/office/powerpoint/2010/main" val="5507690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os -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E18B91-E713-0EA8-A9D3-BF18771F59C4}"/>
              </a:ext>
            </a:extLst>
          </p:cNvPr>
          <p:cNvSpPr>
            <a:spLocks noGrp="1"/>
          </p:cNvSpPr>
          <p:nvPr>
            <p:ph type="body" sz="quarter" idx="14"/>
          </p:nvPr>
        </p:nvSpPr>
        <p:spPr>
          <a:xfrm>
            <a:off x="1142702" y="2423552"/>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667365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9" name="Text Placeholder 3">
            <a:extLst>
              <a:ext uri="{FF2B5EF4-FFF2-40B4-BE49-F238E27FC236}">
                <a16:creationId xmlns:a16="http://schemas.microsoft.com/office/drawing/2014/main" id="{4EFE8E29-14D6-57CA-E972-7DEACBB732C7}"/>
              </a:ext>
            </a:extLst>
          </p:cNvPr>
          <p:cNvSpPr>
            <a:spLocks noGrp="1"/>
          </p:cNvSpPr>
          <p:nvPr>
            <p:ph type="body" sz="quarter" idx="15"/>
          </p:nvPr>
        </p:nvSpPr>
        <p:spPr>
          <a:xfrm>
            <a:off x="6673650" y="2423787"/>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007673B9-ECFB-B30C-F5DD-915A9637C92B}"/>
              </a:ext>
            </a:extLst>
          </p:cNvPr>
          <p:cNvSpPr>
            <a:spLocks noGrp="1"/>
          </p:cNvSpPr>
          <p:nvPr>
            <p:ph type="subTitle" idx="16"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440619321"/>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os - 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4820328"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849837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B786918E-9384-51E7-4003-A6574EBE2F7D}"/>
              </a:ext>
            </a:extLst>
          </p:cNvPr>
          <p:cNvSpPr>
            <a:spLocks noGrp="1"/>
          </p:cNvSpPr>
          <p:nvPr>
            <p:ph type="body" sz="quarter" idx="14"/>
          </p:nvPr>
        </p:nvSpPr>
        <p:spPr>
          <a:xfrm>
            <a:off x="1142702" y="2423552"/>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E9BB5D-540D-16E8-FA33-38B830D35007}"/>
              </a:ext>
            </a:extLst>
          </p:cNvPr>
          <p:cNvSpPr>
            <a:spLocks noGrp="1"/>
          </p:cNvSpPr>
          <p:nvPr>
            <p:ph type="body" sz="quarter" idx="16"/>
          </p:nvPr>
        </p:nvSpPr>
        <p:spPr>
          <a:xfrm>
            <a:off x="4820539"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5F665E4-9755-07C0-BB1F-7544C15DDF06}"/>
              </a:ext>
            </a:extLst>
          </p:cNvPr>
          <p:cNvSpPr>
            <a:spLocks noGrp="1"/>
          </p:cNvSpPr>
          <p:nvPr>
            <p:ph type="body" sz="quarter" idx="17"/>
          </p:nvPr>
        </p:nvSpPr>
        <p:spPr>
          <a:xfrm>
            <a:off x="8498375"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2">
            <a:extLst>
              <a:ext uri="{FF2B5EF4-FFF2-40B4-BE49-F238E27FC236}">
                <a16:creationId xmlns:a16="http://schemas.microsoft.com/office/drawing/2014/main" id="{6F92B3CC-3CA5-EC1A-1025-6D1D5187C089}"/>
              </a:ext>
            </a:extLst>
          </p:cNvPr>
          <p:cNvSpPr>
            <a:spLocks noGrp="1"/>
          </p:cNvSpPr>
          <p:nvPr>
            <p:ph type="subTitle" idx="18"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245111719"/>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ios - 4">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89451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664632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939814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2423552"/>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2">
            <a:extLst>
              <a:ext uri="{FF2B5EF4-FFF2-40B4-BE49-F238E27FC236}">
                <a16:creationId xmlns:a16="http://schemas.microsoft.com/office/drawing/2014/main" id="{6A17834A-225E-13D6-7652-C3C0B2730D11}"/>
              </a:ext>
            </a:extLst>
          </p:cNvPr>
          <p:cNvSpPr>
            <a:spLocks noGrp="1"/>
          </p:cNvSpPr>
          <p:nvPr>
            <p:ph type="subTitle" idx="20"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601419818"/>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os - 5">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33939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5536513"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7733629"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4" name="Picture Placeholder 5">
            <a:extLst>
              <a:ext uri="{FF2B5EF4-FFF2-40B4-BE49-F238E27FC236}">
                <a16:creationId xmlns:a16="http://schemas.microsoft.com/office/drawing/2014/main" id="{221FDD87-D3B1-4AE7-FAFD-CE73692402D4}"/>
              </a:ext>
            </a:extLst>
          </p:cNvPr>
          <p:cNvSpPr>
            <a:spLocks noGrp="1" noChangeAspect="1"/>
          </p:cNvSpPr>
          <p:nvPr>
            <p:ph type="pic" sz="quarter" idx="19"/>
          </p:nvPr>
        </p:nvSpPr>
        <p:spPr>
          <a:xfrm>
            <a:off x="9904991"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3" name="Text Placeholder 3">
            <a:extLst>
              <a:ext uri="{FF2B5EF4-FFF2-40B4-BE49-F238E27FC236}">
                <a16:creationId xmlns:a16="http://schemas.microsoft.com/office/drawing/2014/main" id="{2D9EA4C6-A942-A0DC-B65F-62ED4C979036}"/>
              </a:ext>
            </a:extLst>
          </p:cNvPr>
          <p:cNvSpPr>
            <a:spLocks noGrp="1"/>
          </p:cNvSpPr>
          <p:nvPr>
            <p:ph type="body" sz="quarter" idx="14"/>
          </p:nvPr>
        </p:nvSpPr>
        <p:spPr>
          <a:xfrm>
            <a:off x="1142703" y="2423552"/>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B8630C02-042B-8DA7-9F89-1C878CEDF95B}"/>
              </a:ext>
            </a:extLst>
          </p:cNvPr>
          <p:cNvSpPr>
            <a:spLocks noGrp="1"/>
          </p:cNvSpPr>
          <p:nvPr>
            <p:ph type="body" sz="quarter" idx="16"/>
          </p:nvPr>
        </p:nvSpPr>
        <p:spPr>
          <a:xfrm>
            <a:off x="333342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72780109-DD9D-AC25-C5FB-40031B90D980}"/>
              </a:ext>
            </a:extLst>
          </p:cNvPr>
          <p:cNvSpPr>
            <a:spLocks noGrp="1"/>
          </p:cNvSpPr>
          <p:nvPr>
            <p:ph type="body" sz="quarter" idx="18"/>
          </p:nvPr>
        </p:nvSpPr>
        <p:spPr>
          <a:xfrm>
            <a:off x="5524156"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CF6F2D2-CE7F-33F0-7A5C-00E79840A9BC}"/>
              </a:ext>
            </a:extLst>
          </p:cNvPr>
          <p:cNvSpPr>
            <a:spLocks noGrp="1"/>
          </p:cNvSpPr>
          <p:nvPr>
            <p:ph type="body" sz="quarter" idx="20"/>
          </p:nvPr>
        </p:nvSpPr>
        <p:spPr>
          <a:xfrm>
            <a:off x="7714882"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9C16E91-8693-1F62-E125-FE5154E70290}"/>
              </a:ext>
            </a:extLst>
          </p:cNvPr>
          <p:cNvSpPr>
            <a:spLocks noGrp="1"/>
          </p:cNvSpPr>
          <p:nvPr>
            <p:ph type="body" sz="quarter" idx="21"/>
          </p:nvPr>
        </p:nvSpPr>
        <p:spPr>
          <a:xfrm>
            <a:off x="990560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2">
            <a:extLst>
              <a:ext uri="{FF2B5EF4-FFF2-40B4-BE49-F238E27FC236}">
                <a16:creationId xmlns:a16="http://schemas.microsoft.com/office/drawing/2014/main" id="{C60BA26E-8F3B-7E57-50E1-FF9B212D6866}"/>
              </a:ext>
            </a:extLst>
          </p:cNvPr>
          <p:cNvSpPr>
            <a:spLocks noGrp="1"/>
          </p:cNvSpPr>
          <p:nvPr>
            <p:ph type="subTitle" idx="22"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294348870"/>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ios - 4 without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1571027"/>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2">
            <a:extLst>
              <a:ext uri="{FF2B5EF4-FFF2-40B4-BE49-F238E27FC236}">
                <a16:creationId xmlns:a16="http://schemas.microsoft.com/office/drawing/2014/main" id="{0088E454-02C9-879D-7BA8-7C705C30986E}"/>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815938973"/>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endParaRPr lang="en-GB"/>
          </a:p>
        </p:txBody>
      </p:sp>
    </p:spTree>
    <p:extLst>
      <p:ext uri="{BB962C8B-B14F-4D97-AF65-F5344CB8AC3E}">
        <p14:creationId xmlns:p14="http://schemas.microsoft.com/office/powerpoint/2010/main" val="38364330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GB"/>
              <a:t>Click add title</a:t>
            </a:r>
          </a:p>
        </p:txBody>
      </p:sp>
      <p:sp>
        <p:nvSpPr>
          <p:cNvPr id="5" name="TextBox 4">
            <a:extLst>
              <a:ext uri="{FF2B5EF4-FFF2-40B4-BE49-F238E27FC236}">
                <a16:creationId xmlns:a16="http://schemas.microsoft.com/office/drawing/2014/main" id="{39CF0722-0906-4646-B158-F4E8039A39E0}"/>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7" name="TextBox 6">
            <a:extLst>
              <a:ext uri="{FF2B5EF4-FFF2-40B4-BE49-F238E27FC236}">
                <a16:creationId xmlns:a16="http://schemas.microsoft.com/office/drawing/2014/main" id="{FAF369F9-27BE-4C09-A286-BC31D746C350}"/>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8681131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F2908C-DBCB-713A-7142-AA06B5020C5E}"/>
              </a:ext>
            </a:extLst>
          </p:cNvPr>
          <p:cNvGraphicFramePr>
            <a:graphicFrameLocks noChangeAspect="1"/>
          </p:cNvGraphicFramePr>
          <p:nvPr userDrawn="1">
            <p:custDataLst>
              <p:tags r:id="rId1"/>
            </p:custDataLst>
            <p:extLst>
              <p:ext uri="{D42A27DB-BD31-4B8C-83A1-F6EECF244321}">
                <p14:modId xmlns:p14="http://schemas.microsoft.com/office/powerpoint/2010/main" val="3843033670"/>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think-cell data - do not delete" hidden="1">
                        <a:extLst>
                          <a:ext uri="{FF2B5EF4-FFF2-40B4-BE49-F238E27FC236}">
                            <a16:creationId xmlns:a16="http://schemas.microsoft.com/office/drawing/2014/main" id="{E3F2908C-DBCB-713A-7142-AA06B5020C5E}"/>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sp>
        <p:nvSpPr>
          <p:cNvPr id="2" name="Rectangle 10">
            <a:extLst>
              <a:ext uri="{FF2B5EF4-FFF2-40B4-BE49-F238E27FC236}">
                <a16:creationId xmlns:a16="http://schemas.microsoft.com/office/drawing/2014/main" id="{F1CC2C8F-E8B6-85CE-DD92-72F28555662E}"/>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tx2"/>
                </a:solidFill>
                <a:latin typeface="+mj-lt"/>
                <a:ea typeface="+mn-ea"/>
                <a:cs typeface="+mn-cs"/>
              </a:rPr>
              <a:t>Aon CEE</a:t>
            </a:r>
          </a:p>
          <a:p>
            <a:pPr marL="0" lvl="0" algn="l" defTabSz="875871" rtl="0" eaLnBrk="1" latinLnBrk="0" hangingPunct="1">
              <a:spcAft>
                <a:spcPts val="0"/>
              </a:spcAft>
            </a:pPr>
            <a:r>
              <a:rPr lang="en-US" altLang="en-US" sz="800" kern="1200">
                <a:solidFill>
                  <a:schemeClr val="tx2"/>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tx2"/>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tx2"/>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tx2"/>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aon.com</a:t>
            </a:r>
          </a:p>
        </p:txBody>
      </p:sp>
      <p:sp>
        <p:nvSpPr>
          <p:cNvPr id="4" name="Rectangle 9">
            <a:extLst>
              <a:ext uri="{FF2B5EF4-FFF2-40B4-BE49-F238E27FC236}">
                <a16:creationId xmlns:a16="http://schemas.microsoft.com/office/drawing/2014/main" id="{EB527E14-C9A1-95A4-A100-9D90FED8EBB0}"/>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tx2"/>
                </a:solidFill>
                <a:latin typeface="+mj-lt"/>
              </a:rPr>
              <a:t>©</a:t>
            </a:r>
            <a:r>
              <a:rPr lang="en-GB" altLang="en-US" sz="800">
                <a:solidFill>
                  <a:schemeClr val="tx2"/>
                </a:solidFill>
                <a:latin typeface="+mj-lt"/>
              </a:rPr>
              <a:t>Copyright</a:t>
            </a:r>
            <a:r>
              <a:rPr lang="en-US" altLang="en-US" sz="800">
                <a:solidFill>
                  <a:schemeClr val="tx2"/>
                </a:solidFill>
                <a:latin typeface="+mj-lt"/>
              </a:rPr>
              <a:t> Aon plc 2026. All rights reserved.</a:t>
            </a:r>
          </a:p>
          <a:p>
            <a:pPr lvl="0"/>
            <a:endParaRPr lang="en-US" altLang="en-US" sz="800">
              <a:solidFill>
                <a:schemeClr val="tx2"/>
              </a:solidFill>
              <a:latin typeface="+mj-lt"/>
            </a:endParaRPr>
          </a:p>
          <a:p>
            <a:pPr lvl="0"/>
            <a:r>
              <a:rPr lang="en-US" altLang="en-US" sz="800">
                <a:solidFill>
                  <a:schemeClr val="tx2"/>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tx2"/>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tx2"/>
              </a:solidFill>
              <a:latin typeface="+mj-lt"/>
            </a:endParaRPr>
          </a:p>
        </p:txBody>
      </p:sp>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lvl1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11924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ack page_Dark">
    <p:bg>
      <p:bgPr>
        <a:solidFill>
          <a:srgbClr val="262836"/>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solidFill>
                  <a:schemeClr val="bg1"/>
                </a:solidFill>
              </a:defRPr>
            </a:lvl1pPr>
            <a:lvl2pPr>
              <a:defRPr>
                <a:solidFill>
                  <a:schemeClr val="bg1"/>
                </a:solidFill>
              </a:defRPr>
            </a:lvl2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 name="Rectangle 10">
            <a:extLst>
              <a:ext uri="{FF2B5EF4-FFF2-40B4-BE49-F238E27FC236}">
                <a16:creationId xmlns:a16="http://schemas.microsoft.com/office/drawing/2014/main" id="{A03835E2-0D5E-EDB3-C309-AAC947DAC068}"/>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bg1"/>
                </a:solidFill>
                <a:latin typeface="+mj-lt"/>
                <a:ea typeface="+mn-ea"/>
                <a:cs typeface="+mn-cs"/>
              </a:rPr>
              <a:t>Aon CEE</a:t>
            </a:r>
          </a:p>
          <a:p>
            <a:pPr marL="0" lvl="0" algn="l" defTabSz="875871" rtl="0" eaLnBrk="1" latinLnBrk="0" hangingPunct="1">
              <a:spcAft>
                <a:spcPts val="0"/>
              </a:spcAft>
            </a:pPr>
            <a:r>
              <a:rPr lang="en-US" altLang="en-US" sz="800" kern="1200">
                <a:solidFill>
                  <a:schemeClr val="bg1"/>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bg1"/>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bg1"/>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bg1"/>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aon.com</a:t>
            </a:r>
          </a:p>
        </p:txBody>
      </p:sp>
      <p:sp>
        <p:nvSpPr>
          <p:cNvPr id="4" name="Rectangle 9">
            <a:extLst>
              <a:ext uri="{FF2B5EF4-FFF2-40B4-BE49-F238E27FC236}">
                <a16:creationId xmlns:a16="http://schemas.microsoft.com/office/drawing/2014/main" id="{A6BB0B3B-F9E8-5A49-6626-3662AE79DB0D}"/>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bg1"/>
                </a:solidFill>
                <a:latin typeface="+mj-lt"/>
              </a:rPr>
              <a:t>©</a:t>
            </a:r>
            <a:r>
              <a:rPr lang="en-GB" altLang="en-US" sz="800">
                <a:solidFill>
                  <a:schemeClr val="bg1"/>
                </a:solidFill>
                <a:latin typeface="+mj-lt"/>
              </a:rPr>
              <a:t>Copyright</a:t>
            </a:r>
            <a:r>
              <a:rPr lang="en-US" altLang="en-US" sz="800">
                <a:solidFill>
                  <a:schemeClr val="bg1"/>
                </a:solidFill>
                <a:latin typeface="+mj-lt"/>
              </a:rPr>
              <a:t> Aon plc 2026. All rights reserved.</a:t>
            </a:r>
          </a:p>
          <a:p>
            <a:pPr lvl="0"/>
            <a:endParaRPr lang="en-US" altLang="en-US" sz="800">
              <a:solidFill>
                <a:schemeClr val="bg1"/>
              </a:solidFill>
              <a:latin typeface="+mj-lt"/>
            </a:endParaRPr>
          </a:p>
          <a:p>
            <a:pPr lvl="0"/>
            <a:r>
              <a:rPr lang="en-US" altLang="en-US" sz="800">
                <a:solidFill>
                  <a:schemeClr val="bg1"/>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bg1"/>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bg1"/>
              </a:solidFill>
              <a:latin typeface="+mj-lt"/>
            </a:endParaRPr>
          </a:p>
        </p:txBody>
      </p:sp>
    </p:spTree>
    <p:extLst>
      <p:ext uri="{BB962C8B-B14F-4D97-AF65-F5344CB8AC3E}">
        <p14:creationId xmlns:p14="http://schemas.microsoft.com/office/powerpoint/2010/main" val="37537162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tabLst>
                <a:tab pos="2438003" algn="l"/>
              </a:tabLst>
              <a:defRPr/>
            </a:lvl1pPr>
            <a:lvl2pPr marL="0" indent="0">
              <a:buNone/>
              <a:tabLst>
                <a:tab pos="2438003" algn="l"/>
              </a:tabLst>
              <a:defRPr>
                <a:solidFill>
                  <a:schemeClr val="bg1">
                    <a:lumMod val="50000"/>
                  </a:schemeClr>
                </a:solidFill>
              </a:defRPr>
            </a:lvl2pPr>
            <a:lvl3pPr marL="2742754" indent="-304751">
              <a:buFont typeface="Wingdings" panose="05000000000000000000" pitchFamily="2" charset="2"/>
              <a:buChar char="§"/>
              <a:defRPr/>
            </a:lvl3pPr>
            <a:lvl4pPr marL="2742754" indent="-304751">
              <a:buClr>
                <a:schemeClr val="bg1">
                  <a:lumMod val="50000"/>
                </a:schemeClr>
              </a:buClr>
              <a:buFont typeface="Wingdings" panose="05000000000000000000" pitchFamily="2" charset="2"/>
              <a:buChar char="§"/>
              <a:defRPr>
                <a:solidFill>
                  <a:schemeClr val="bg1">
                    <a:lumMod val="5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20624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1560735"/>
            <a:ext cx="10678419"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1142281" y="468193"/>
            <a:ext cx="10678419" cy="400109"/>
          </a:xfrm>
        </p:spPr>
        <p:txBody>
          <a:bodyPr/>
          <a:lstStyle/>
          <a:p>
            <a:r>
              <a:rPr lang="en-GB"/>
              <a:t>Stats or infographics – click to add title</a:t>
            </a:r>
          </a:p>
        </p:txBody>
      </p:sp>
    </p:spTree>
    <p:extLst>
      <p:ext uri="{BB962C8B-B14F-4D97-AF65-F5344CB8AC3E}">
        <p14:creationId xmlns:p14="http://schemas.microsoft.com/office/powerpoint/2010/main" val="3718019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25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1024845"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3703087"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6381328" y="1472946"/>
            <a:ext cx="2107585" cy="823912"/>
          </a:xfrm>
        </p:spPr>
        <p:txBody>
          <a:bodyPr anchor="t"/>
          <a:lstStyle>
            <a:lvl1pPr marL="0" indent="0" algn="ctr">
              <a:spcAft>
                <a:spcPts val="0"/>
              </a:spcAft>
              <a:buNone/>
              <a:defRPr sz="4999" b="0" i="0" spc="-50" baseline="0">
                <a:solidFill>
                  <a:schemeClr val="accent2"/>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9059570"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3791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6457492"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9123493"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29873199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Agenda Discussion">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11486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Tree>
    <p:extLst>
      <p:ext uri="{BB962C8B-B14F-4D97-AF65-F5344CB8AC3E}">
        <p14:creationId xmlns:p14="http://schemas.microsoft.com/office/powerpoint/2010/main" val="13585238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endParaRPr lang="en-US"/>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1146592" y="1562101"/>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32524" y="4001952"/>
            <a:ext cx="1906296" cy="1196181"/>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3810249" y="1562101"/>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3798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6473905" y="1562101"/>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6464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9137561" y="1562101"/>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9123493"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24120846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a:xfrm>
            <a:off x="1142280" y="1144589"/>
            <a:ext cx="10560771" cy="4951412"/>
          </a:xfrm>
        </p:spPr>
        <p:txBody>
          <a:bodyPr/>
          <a:lstStyle>
            <a:lvl1pPr marL="0" indent="0">
              <a:buNone/>
              <a:defRPr sz="2399" b="0"/>
            </a:lvl1pPr>
            <a:lvl2pPr marL="0" indent="0">
              <a:spcAft>
                <a:spcPts val="534"/>
              </a:spcAft>
              <a:buNone/>
              <a:defRPr/>
            </a:lvl2pPr>
            <a:lvl3pPr marL="304751" indent="-304751">
              <a:buFont typeface="Wingdings" panose="05000000000000000000" pitchFamily="2" charset="2"/>
              <a:buChar char="§"/>
              <a:defRPr/>
            </a:lvl3pPr>
            <a:lvl4pPr marL="761876" indent="-300518">
              <a:buFont typeface="Arial" panose="020B0604020202020204" pitchFamily="34" charset="0"/>
              <a:buChar char="–"/>
              <a:defRPr/>
            </a:lvl4pPr>
            <a:lvl5pPr marL="1223235" indent="-308983">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Object 3" hidden="1">
            <a:extLst>
              <a:ext uri="{FF2B5EF4-FFF2-40B4-BE49-F238E27FC236}">
                <a16:creationId xmlns:a16="http://schemas.microsoft.com/office/drawing/2014/main" id="{F56A2918-FB2D-4CEC-BA5F-D29877A47489}"/>
              </a:ext>
            </a:extLst>
          </p:cNvPr>
          <p:cNvGraphicFramePr>
            <a:graphicFrameLocks noChangeAspect="1"/>
          </p:cNvGraphicFramePr>
          <p:nvPr userDrawn="1">
            <p:custDataLst>
              <p:tags r:id="rId1"/>
            </p:custDataLst>
            <p:extLst>
              <p:ext uri="{D42A27DB-BD31-4B8C-83A1-F6EECF244321}">
                <p14:modId xmlns:p14="http://schemas.microsoft.com/office/powerpoint/2010/main" val="3025078486"/>
              </p:ext>
            </p:extLst>
          </p:nvPr>
        </p:nvGraphicFramePr>
        <p:xfrm>
          <a:off x="2118" y="2117"/>
          <a:ext cx="2117" cy="211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F56A2918-FB2D-4CEC-BA5F-D29877A47489}"/>
                          </a:ext>
                        </a:extLst>
                      </p:cNvPr>
                      <p:cNvPicPr/>
                      <p:nvPr/>
                    </p:nvPicPr>
                    <p:blipFill>
                      <a:blip r:embed="rId5"/>
                      <a:stretch>
                        <a:fillRect/>
                      </a:stretch>
                    </p:blipFill>
                    <p:spPr>
                      <a:xfrm>
                        <a:off x="2118" y="2117"/>
                        <a:ext cx="2117" cy="211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ECDC443-3871-492F-8329-87BF8EEF296B}"/>
              </a:ext>
            </a:extLst>
          </p:cNvPr>
          <p:cNvSpPr/>
          <p:nvPr userDrawn="1">
            <p:custDataLst>
              <p:tags r:id="rId2"/>
            </p:custDataLst>
          </p:nvPr>
        </p:nvSpPr>
        <p:spPr bwMode="auto">
          <a:xfrm>
            <a:off x="0" y="0"/>
            <a:ext cx="211667" cy="2116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1219002" rtl="0" eaLnBrk="0" fontAlgn="base" latinLnBrk="0" hangingPunct="0">
              <a:lnSpc>
                <a:spcPct val="100000"/>
              </a:lnSpc>
              <a:spcBef>
                <a:spcPct val="0"/>
              </a:spcBef>
              <a:spcAft>
                <a:spcPct val="0"/>
              </a:spcAft>
              <a:buClrTx/>
              <a:buSzTx/>
              <a:buFontTx/>
              <a:buNone/>
              <a:tabLst/>
            </a:pPr>
            <a:endParaRPr kumimoji="0" lang="en-GB" sz="2666"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mj-cs"/>
              <a:sym typeface="Arial" panose="020B0604020202020204" pitchFamily="34" charset="0"/>
            </a:endParaRPr>
          </a:p>
        </p:txBody>
      </p:sp>
    </p:spTree>
    <p:extLst>
      <p:ext uri="{BB962C8B-B14F-4D97-AF65-F5344CB8AC3E}">
        <p14:creationId xmlns:p14="http://schemas.microsoft.com/office/powerpoint/2010/main" val="39346881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5"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0276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Tite and a Stat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1142281" y="2164226"/>
            <a:ext cx="6856858"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4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38246" y="1596390"/>
            <a:ext cx="400136" cy="40010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spTree>
    <p:extLst>
      <p:ext uri="{BB962C8B-B14F-4D97-AF65-F5344CB8AC3E}">
        <p14:creationId xmlns:p14="http://schemas.microsoft.com/office/powerpoint/2010/main" val="18868000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Title,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2"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471662"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6"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198"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6445142" y="4634320"/>
            <a:ext cx="1935817" cy="823912"/>
          </a:xfrm>
        </p:spPr>
        <p:txBody>
          <a:bodyPr wrap="none" anchor="t"/>
          <a:lstStyle>
            <a:lvl1pPr marL="0" indent="0">
              <a:spcAft>
                <a:spcPts val="0"/>
              </a:spcAft>
              <a:buNone/>
              <a:defRPr sz="5999" b="0" i="0" spc="-500" baseline="0">
                <a:solidFill>
                  <a:schemeClr val="accent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6471662"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9124606" y="46343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9144198"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464941"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30757"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6464941"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9130757"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1130705" y="1561983"/>
            <a:ext cx="4589633" cy="4439573"/>
          </a:xfrm>
        </p:spPr>
        <p:txBody>
          <a:bodyPr/>
          <a:lstStyle>
            <a:lvl1pPr>
              <a:lnSpc>
                <a:spcPct val="117000"/>
              </a:lnSpc>
              <a:spcAft>
                <a:spcPts val="400"/>
              </a:spcAft>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9127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Title, 4 col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1131648"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142282"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1131648"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1142282"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793906"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793905"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804538"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456163"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456163"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466796"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9118420"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9118421"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9129053"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Tree>
    <p:extLst>
      <p:ext uri="{BB962C8B-B14F-4D97-AF65-F5344CB8AC3E}">
        <p14:creationId xmlns:p14="http://schemas.microsoft.com/office/powerpoint/2010/main" val="19055464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095" y="473145"/>
            <a:ext cx="10671734" cy="400145"/>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C1FFAF77-B0AE-460C-8862-2A79FE3FDCBF}"/>
              </a:ext>
            </a:extLst>
          </p:cNvPr>
          <p:cNvSpPr>
            <a:spLocks noGrp="1"/>
          </p:cNvSpPr>
          <p:nvPr>
            <p:ph type="body" sz="quarter" idx="15"/>
          </p:nvPr>
        </p:nvSpPr>
        <p:spPr>
          <a:xfrm>
            <a:off x="1142096" y="1561982"/>
            <a:ext cx="10286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25176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1142096" y="1562100"/>
            <a:ext cx="4952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6486418" y="1562236"/>
            <a:ext cx="4941773"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0222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0" y="1562101"/>
            <a:ext cx="2347507" cy="4554708"/>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5156592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2" name="Picture Placeholder 10">
            <a:extLst>
              <a:ext uri="{FF2B5EF4-FFF2-40B4-BE49-F238E27FC236}">
                <a16:creationId xmlns:a16="http://schemas.microsoft.com/office/drawing/2014/main" id="{E40EB402-0329-7642-0F60-5831B6197D5E}"/>
              </a:ext>
            </a:extLst>
          </p:cNvPr>
          <p:cNvSpPr>
            <a:spLocks noGrp="1"/>
          </p:cNvSpPr>
          <p:nvPr>
            <p:ph type="pic" sz="quarter" idx="13"/>
          </p:nvPr>
        </p:nvSpPr>
        <p:spPr>
          <a:xfrm>
            <a:off x="6856214" y="1556978"/>
            <a:ext cx="5335785" cy="4559832"/>
          </a:xfrm>
          <a:solidFill>
            <a:schemeClr val="bg1">
              <a:lumMod val="95000"/>
            </a:schemeClr>
          </a:solidFill>
        </p:spPr>
        <p:txBody>
          <a:bodyPr lIns="0" tIns="0" rIns="0" bIns="0" anchor="ctr"/>
          <a:lstStyle>
            <a:lvl1pPr algn="ctr">
              <a:spcBef>
                <a:spcPts val="0"/>
              </a:spcBef>
              <a:spcAft>
                <a:spcPts val="1200"/>
              </a:spcAft>
              <a:defRPr b="0">
                <a:solidFill>
                  <a:schemeClr val="tx1"/>
                </a:solidFill>
              </a:defRPr>
            </a:lvl1pPr>
          </a:lstStyle>
          <a:p>
            <a:r>
              <a:rPr lang="en-US"/>
              <a:t>Click icon to add picture</a:t>
            </a:r>
            <a:endParaRPr lang="en-GB"/>
          </a:p>
        </p:txBody>
      </p:sp>
      <p:sp>
        <p:nvSpPr>
          <p:cNvPr id="3" name="Rectangle 2">
            <a:extLst>
              <a:ext uri="{FF2B5EF4-FFF2-40B4-BE49-F238E27FC236}">
                <a16:creationId xmlns:a16="http://schemas.microsoft.com/office/drawing/2014/main" id="{2A665AB8-007B-512B-A76F-3B85A80D04F9}"/>
              </a:ext>
            </a:extLst>
          </p:cNvPr>
          <p:cNvSpPr/>
          <p:nvPr userDrawn="1"/>
        </p:nvSpPr>
        <p:spPr>
          <a:xfrm>
            <a:off x="0" y="1556978"/>
            <a:ext cx="6856215" cy="45598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t"/>
          <a:lstStyle/>
          <a:p>
            <a:pPr algn="l">
              <a:spcAft>
                <a:spcPts val="600"/>
              </a:spcAft>
            </a:pPr>
            <a:endParaRPr lang="en-GB" sz="1100" err="1">
              <a:solidFill>
                <a:schemeClr val="tx1"/>
              </a:solidFill>
              <a:latin typeface="Helvetica Now Text" panose="020B0504030202020204" pitchFamily="34" charset="0"/>
            </a:endParaRPr>
          </a:p>
        </p:txBody>
      </p:sp>
      <p:sp>
        <p:nvSpPr>
          <p:cNvPr id="6" name="Text Placeholder 5">
            <a:extLst>
              <a:ext uri="{FF2B5EF4-FFF2-40B4-BE49-F238E27FC236}">
                <a16:creationId xmlns:a16="http://schemas.microsoft.com/office/drawing/2014/main" id="{5EFF157E-1981-52A0-0696-D1132DADD190}"/>
              </a:ext>
            </a:extLst>
          </p:cNvPr>
          <p:cNvSpPr>
            <a:spLocks noGrp="1"/>
          </p:cNvSpPr>
          <p:nvPr>
            <p:ph type="body" sz="quarter" idx="14"/>
          </p:nvPr>
        </p:nvSpPr>
        <p:spPr>
          <a:xfrm>
            <a:off x="1142702" y="2313395"/>
            <a:ext cx="4953298" cy="2961676"/>
          </a:xfrm>
        </p:spPr>
        <p:txBody>
          <a:bodyPr/>
          <a:lstStyle>
            <a:lvl1pPr marL="287914" indent="-287914">
              <a:buFont typeface="+mj-lt"/>
              <a:buAutoNum type="arabicPeriod"/>
              <a:defRPr/>
            </a:lvl1pPr>
            <a:lvl2pPr marL="575827" indent="-287914">
              <a:buFont typeface="+mj-lt"/>
              <a:buAutoNum type="alphaLcPeriod"/>
              <a:defRPr/>
            </a:lvl2pPr>
            <a:lvl3pPr marL="863741" indent="-287914">
              <a:buFont typeface="+mj-lt"/>
              <a:buAutoNum type="romanLcPeriod"/>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536626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50294"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50294"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2" y="1562100"/>
            <a:ext cx="6856636"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558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75910"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75910"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1" y="1562100"/>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79405" y="1563241"/>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4583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8" name="TextBox 17">
            <a:extLst>
              <a:ext uri="{FF2B5EF4-FFF2-40B4-BE49-F238E27FC236}">
                <a16:creationId xmlns:a16="http://schemas.microsoft.com/office/drawing/2014/main" id="{2F50CA9B-813D-4965-AECC-88E6031163AC}"/>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710556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3803088"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3803088"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42280" y="1562100"/>
            <a:ext cx="3803087"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41194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s -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E18B91-E713-0EA8-A9D3-BF18771F59C4}"/>
              </a:ext>
            </a:extLst>
          </p:cNvPr>
          <p:cNvSpPr>
            <a:spLocks noGrp="1"/>
          </p:cNvSpPr>
          <p:nvPr>
            <p:ph type="body" sz="quarter" idx="14"/>
          </p:nvPr>
        </p:nvSpPr>
        <p:spPr>
          <a:xfrm>
            <a:off x="1142702" y="2423552"/>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667365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9" name="Text Placeholder 3">
            <a:extLst>
              <a:ext uri="{FF2B5EF4-FFF2-40B4-BE49-F238E27FC236}">
                <a16:creationId xmlns:a16="http://schemas.microsoft.com/office/drawing/2014/main" id="{4EFE8E29-14D6-57CA-E972-7DEACBB732C7}"/>
              </a:ext>
            </a:extLst>
          </p:cNvPr>
          <p:cNvSpPr>
            <a:spLocks noGrp="1"/>
          </p:cNvSpPr>
          <p:nvPr>
            <p:ph type="body" sz="quarter" idx="15"/>
          </p:nvPr>
        </p:nvSpPr>
        <p:spPr>
          <a:xfrm>
            <a:off x="6673650" y="2423787"/>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007673B9-ECFB-B30C-F5DD-915A9637C92B}"/>
              </a:ext>
            </a:extLst>
          </p:cNvPr>
          <p:cNvSpPr>
            <a:spLocks noGrp="1"/>
          </p:cNvSpPr>
          <p:nvPr>
            <p:ph type="subTitle" idx="16"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4107942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s - 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4820328"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849837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B786918E-9384-51E7-4003-A6574EBE2F7D}"/>
              </a:ext>
            </a:extLst>
          </p:cNvPr>
          <p:cNvSpPr>
            <a:spLocks noGrp="1"/>
          </p:cNvSpPr>
          <p:nvPr>
            <p:ph type="body" sz="quarter" idx="14"/>
          </p:nvPr>
        </p:nvSpPr>
        <p:spPr>
          <a:xfrm>
            <a:off x="1142702" y="2423552"/>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E9BB5D-540D-16E8-FA33-38B830D35007}"/>
              </a:ext>
            </a:extLst>
          </p:cNvPr>
          <p:cNvSpPr>
            <a:spLocks noGrp="1"/>
          </p:cNvSpPr>
          <p:nvPr>
            <p:ph type="body" sz="quarter" idx="16"/>
          </p:nvPr>
        </p:nvSpPr>
        <p:spPr>
          <a:xfrm>
            <a:off x="4820539"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5F665E4-9755-07C0-BB1F-7544C15DDF06}"/>
              </a:ext>
            </a:extLst>
          </p:cNvPr>
          <p:cNvSpPr>
            <a:spLocks noGrp="1"/>
          </p:cNvSpPr>
          <p:nvPr>
            <p:ph type="body" sz="quarter" idx="17"/>
          </p:nvPr>
        </p:nvSpPr>
        <p:spPr>
          <a:xfrm>
            <a:off x="8498375"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2">
            <a:extLst>
              <a:ext uri="{FF2B5EF4-FFF2-40B4-BE49-F238E27FC236}">
                <a16:creationId xmlns:a16="http://schemas.microsoft.com/office/drawing/2014/main" id="{6F92B3CC-3CA5-EC1A-1025-6D1D5187C089}"/>
              </a:ext>
            </a:extLst>
          </p:cNvPr>
          <p:cNvSpPr>
            <a:spLocks noGrp="1"/>
          </p:cNvSpPr>
          <p:nvPr>
            <p:ph type="subTitle" idx="18"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926586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s - 4">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89451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664632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939814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2423552"/>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2">
            <a:extLst>
              <a:ext uri="{FF2B5EF4-FFF2-40B4-BE49-F238E27FC236}">
                <a16:creationId xmlns:a16="http://schemas.microsoft.com/office/drawing/2014/main" id="{6A17834A-225E-13D6-7652-C3C0B2730D11}"/>
              </a:ext>
            </a:extLst>
          </p:cNvPr>
          <p:cNvSpPr>
            <a:spLocks noGrp="1"/>
          </p:cNvSpPr>
          <p:nvPr>
            <p:ph type="subTitle" idx="20"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46541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s - 5">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33939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5536513"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7733629"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4" name="Picture Placeholder 5">
            <a:extLst>
              <a:ext uri="{FF2B5EF4-FFF2-40B4-BE49-F238E27FC236}">
                <a16:creationId xmlns:a16="http://schemas.microsoft.com/office/drawing/2014/main" id="{221FDD87-D3B1-4AE7-FAFD-CE73692402D4}"/>
              </a:ext>
            </a:extLst>
          </p:cNvPr>
          <p:cNvSpPr>
            <a:spLocks noGrp="1" noChangeAspect="1"/>
          </p:cNvSpPr>
          <p:nvPr>
            <p:ph type="pic" sz="quarter" idx="19"/>
          </p:nvPr>
        </p:nvSpPr>
        <p:spPr>
          <a:xfrm>
            <a:off x="9904991"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3" name="Text Placeholder 3">
            <a:extLst>
              <a:ext uri="{FF2B5EF4-FFF2-40B4-BE49-F238E27FC236}">
                <a16:creationId xmlns:a16="http://schemas.microsoft.com/office/drawing/2014/main" id="{2D9EA4C6-A942-A0DC-B65F-62ED4C979036}"/>
              </a:ext>
            </a:extLst>
          </p:cNvPr>
          <p:cNvSpPr>
            <a:spLocks noGrp="1"/>
          </p:cNvSpPr>
          <p:nvPr>
            <p:ph type="body" sz="quarter" idx="14"/>
          </p:nvPr>
        </p:nvSpPr>
        <p:spPr>
          <a:xfrm>
            <a:off x="1142703" y="2423552"/>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B8630C02-042B-8DA7-9F89-1C878CEDF95B}"/>
              </a:ext>
            </a:extLst>
          </p:cNvPr>
          <p:cNvSpPr>
            <a:spLocks noGrp="1"/>
          </p:cNvSpPr>
          <p:nvPr>
            <p:ph type="body" sz="quarter" idx="16"/>
          </p:nvPr>
        </p:nvSpPr>
        <p:spPr>
          <a:xfrm>
            <a:off x="333342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72780109-DD9D-AC25-C5FB-40031B90D980}"/>
              </a:ext>
            </a:extLst>
          </p:cNvPr>
          <p:cNvSpPr>
            <a:spLocks noGrp="1"/>
          </p:cNvSpPr>
          <p:nvPr>
            <p:ph type="body" sz="quarter" idx="18"/>
          </p:nvPr>
        </p:nvSpPr>
        <p:spPr>
          <a:xfrm>
            <a:off x="5524156"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CF6F2D2-CE7F-33F0-7A5C-00E79840A9BC}"/>
              </a:ext>
            </a:extLst>
          </p:cNvPr>
          <p:cNvSpPr>
            <a:spLocks noGrp="1"/>
          </p:cNvSpPr>
          <p:nvPr>
            <p:ph type="body" sz="quarter" idx="20"/>
          </p:nvPr>
        </p:nvSpPr>
        <p:spPr>
          <a:xfrm>
            <a:off x="7714882"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9C16E91-8693-1F62-E125-FE5154E70290}"/>
              </a:ext>
            </a:extLst>
          </p:cNvPr>
          <p:cNvSpPr>
            <a:spLocks noGrp="1"/>
          </p:cNvSpPr>
          <p:nvPr>
            <p:ph type="body" sz="quarter" idx="21"/>
          </p:nvPr>
        </p:nvSpPr>
        <p:spPr>
          <a:xfrm>
            <a:off x="990560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2">
            <a:extLst>
              <a:ext uri="{FF2B5EF4-FFF2-40B4-BE49-F238E27FC236}">
                <a16:creationId xmlns:a16="http://schemas.microsoft.com/office/drawing/2014/main" id="{C60BA26E-8F3B-7E57-50E1-FF9B212D6866}"/>
              </a:ext>
            </a:extLst>
          </p:cNvPr>
          <p:cNvSpPr>
            <a:spLocks noGrp="1"/>
          </p:cNvSpPr>
          <p:nvPr>
            <p:ph type="subTitle" idx="22"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2364272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os - 4 without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1571027"/>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2">
            <a:extLst>
              <a:ext uri="{FF2B5EF4-FFF2-40B4-BE49-F238E27FC236}">
                <a16:creationId xmlns:a16="http://schemas.microsoft.com/office/drawing/2014/main" id="{0088E454-02C9-879D-7BA8-7C705C30986E}"/>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18524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endParaRPr lang="en-GB"/>
          </a:p>
        </p:txBody>
      </p:sp>
    </p:spTree>
    <p:extLst>
      <p:ext uri="{BB962C8B-B14F-4D97-AF65-F5344CB8AC3E}">
        <p14:creationId xmlns:p14="http://schemas.microsoft.com/office/powerpoint/2010/main" val="3443297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GB"/>
              <a:t>Click add title</a:t>
            </a:r>
          </a:p>
        </p:txBody>
      </p:sp>
      <p:sp>
        <p:nvSpPr>
          <p:cNvPr id="5" name="TextBox 4">
            <a:extLst>
              <a:ext uri="{FF2B5EF4-FFF2-40B4-BE49-F238E27FC236}">
                <a16:creationId xmlns:a16="http://schemas.microsoft.com/office/drawing/2014/main" id="{39CF0722-0906-4646-B158-F4E8039A39E0}"/>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7" name="TextBox 6">
            <a:extLst>
              <a:ext uri="{FF2B5EF4-FFF2-40B4-BE49-F238E27FC236}">
                <a16:creationId xmlns:a16="http://schemas.microsoft.com/office/drawing/2014/main" id="{FAF369F9-27BE-4C09-A286-BC31D746C350}"/>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511407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F2908C-DBCB-713A-7142-AA06B5020C5E}"/>
              </a:ext>
            </a:extLst>
          </p:cNvPr>
          <p:cNvGraphicFramePr>
            <a:graphicFrameLocks noChangeAspect="1"/>
          </p:cNvGraphicFramePr>
          <p:nvPr userDrawn="1">
            <p:custDataLst>
              <p:tags r:id="rId1"/>
            </p:custDataLst>
            <p:extLst>
              <p:ext uri="{D42A27DB-BD31-4B8C-83A1-F6EECF244321}">
                <p14:modId xmlns:p14="http://schemas.microsoft.com/office/powerpoint/2010/main" val="3843033670"/>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think-cell data - do not delete" hidden="1">
                        <a:extLst>
                          <a:ext uri="{FF2B5EF4-FFF2-40B4-BE49-F238E27FC236}">
                            <a16:creationId xmlns:a16="http://schemas.microsoft.com/office/drawing/2014/main" id="{E3F2908C-DBCB-713A-7142-AA06B5020C5E}"/>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sp>
        <p:nvSpPr>
          <p:cNvPr id="2" name="Rectangle 10">
            <a:extLst>
              <a:ext uri="{FF2B5EF4-FFF2-40B4-BE49-F238E27FC236}">
                <a16:creationId xmlns:a16="http://schemas.microsoft.com/office/drawing/2014/main" id="{F1CC2C8F-E8B6-85CE-DD92-72F28555662E}"/>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tx2"/>
                </a:solidFill>
                <a:latin typeface="+mj-lt"/>
                <a:ea typeface="+mn-ea"/>
                <a:cs typeface="+mn-cs"/>
              </a:rPr>
              <a:t>Aon CEE</a:t>
            </a:r>
          </a:p>
          <a:p>
            <a:pPr marL="0" lvl="0" algn="l" defTabSz="875871" rtl="0" eaLnBrk="1" latinLnBrk="0" hangingPunct="1">
              <a:spcAft>
                <a:spcPts val="0"/>
              </a:spcAft>
            </a:pPr>
            <a:r>
              <a:rPr lang="en-US" altLang="en-US" sz="800" kern="1200">
                <a:solidFill>
                  <a:schemeClr val="tx2"/>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tx2"/>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tx2"/>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tx2"/>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aon.com</a:t>
            </a:r>
          </a:p>
        </p:txBody>
      </p:sp>
      <p:sp>
        <p:nvSpPr>
          <p:cNvPr id="4" name="Rectangle 9">
            <a:extLst>
              <a:ext uri="{FF2B5EF4-FFF2-40B4-BE49-F238E27FC236}">
                <a16:creationId xmlns:a16="http://schemas.microsoft.com/office/drawing/2014/main" id="{EB527E14-C9A1-95A4-A100-9D90FED8EBB0}"/>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tx2"/>
                </a:solidFill>
                <a:latin typeface="+mj-lt"/>
              </a:rPr>
              <a:t>©</a:t>
            </a:r>
            <a:r>
              <a:rPr lang="en-GB" altLang="en-US" sz="800">
                <a:solidFill>
                  <a:schemeClr val="tx2"/>
                </a:solidFill>
                <a:latin typeface="+mj-lt"/>
              </a:rPr>
              <a:t>Copyright</a:t>
            </a:r>
            <a:r>
              <a:rPr lang="en-US" altLang="en-US" sz="800">
                <a:solidFill>
                  <a:schemeClr val="tx2"/>
                </a:solidFill>
                <a:latin typeface="+mj-lt"/>
              </a:rPr>
              <a:t> Aon plc 2025. All rights reserved.</a:t>
            </a:r>
          </a:p>
          <a:p>
            <a:pPr lvl="0"/>
            <a:endParaRPr lang="en-US" altLang="en-US" sz="800">
              <a:solidFill>
                <a:schemeClr val="tx2"/>
              </a:solidFill>
              <a:latin typeface="+mj-lt"/>
            </a:endParaRPr>
          </a:p>
          <a:p>
            <a:pPr lvl="0"/>
            <a:r>
              <a:rPr lang="en-US" altLang="en-US" sz="800">
                <a:solidFill>
                  <a:schemeClr val="tx2"/>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tx2"/>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tx2"/>
              </a:solidFill>
              <a:latin typeface="+mj-lt"/>
            </a:endParaRPr>
          </a:p>
        </p:txBody>
      </p:sp>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lvl1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1551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ck page_Dark">
    <p:bg>
      <p:bgPr>
        <a:solidFill>
          <a:srgbClr val="262836"/>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solidFill>
                  <a:schemeClr val="bg1"/>
                </a:solidFill>
              </a:defRPr>
            </a:lvl1pPr>
            <a:lvl2pPr>
              <a:defRPr>
                <a:solidFill>
                  <a:schemeClr val="bg1"/>
                </a:solidFill>
              </a:defRPr>
            </a:lvl2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 name="Rectangle 10">
            <a:extLst>
              <a:ext uri="{FF2B5EF4-FFF2-40B4-BE49-F238E27FC236}">
                <a16:creationId xmlns:a16="http://schemas.microsoft.com/office/drawing/2014/main" id="{A03835E2-0D5E-EDB3-C309-AAC947DAC068}"/>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bg1"/>
                </a:solidFill>
                <a:latin typeface="+mj-lt"/>
                <a:ea typeface="+mn-ea"/>
                <a:cs typeface="+mn-cs"/>
              </a:rPr>
              <a:t>Aon CEE</a:t>
            </a:r>
          </a:p>
          <a:p>
            <a:pPr marL="0" lvl="0" algn="l" defTabSz="875871" rtl="0" eaLnBrk="1" latinLnBrk="0" hangingPunct="1">
              <a:spcAft>
                <a:spcPts val="0"/>
              </a:spcAft>
            </a:pPr>
            <a:r>
              <a:rPr lang="en-US" altLang="en-US" sz="800" kern="1200">
                <a:solidFill>
                  <a:schemeClr val="bg1"/>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bg1"/>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bg1"/>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bg1"/>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aon.com</a:t>
            </a:r>
          </a:p>
        </p:txBody>
      </p:sp>
      <p:sp>
        <p:nvSpPr>
          <p:cNvPr id="4" name="Rectangle 9">
            <a:extLst>
              <a:ext uri="{FF2B5EF4-FFF2-40B4-BE49-F238E27FC236}">
                <a16:creationId xmlns:a16="http://schemas.microsoft.com/office/drawing/2014/main" id="{A6BB0B3B-F9E8-5A49-6626-3662AE79DB0D}"/>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bg1"/>
                </a:solidFill>
                <a:latin typeface="+mj-lt"/>
              </a:rPr>
              <a:t>©</a:t>
            </a:r>
            <a:r>
              <a:rPr lang="en-GB" altLang="en-US" sz="800">
                <a:solidFill>
                  <a:schemeClr val="bg1"/>
                </a:solidFill>
                <a:latin typeface="+mj-lt"/>
              </a:rPr>
              <a:t>Copyright</a:t>
            </a:r>
            <a:r>
              <a:rPr lang="en-US" altLang="en-US" sz="800">
                <a:solidFill>
                  <a:schemeClr val="bg1"/>
                </a:solidFill>
                <a:latin typeface="+mj-lt"/>
              </a:rPr>
              <a:t> Aon plc 2025. All rights reserved.</a:t>
            </a:r>
          </a:p>
          <a:p>
            <a:pPr lvl="0"/>
            <a:endParaRPr lang="en-US" altLang="en-US" sz="800">
              <a:solidFill>
                <a:schemeClr val="bg1"/>
              </a:solidFill>
              <a:latin typeface="+mj-lt"/>
            </a:endParaRPr>
          </a:p>
          <a:p>
            <a:pPr lvl="0"/>
            <a:r>
              <a:rPr lang="en-US" altLang="en-US" sz="800">
                <a:solidFill>
                  <a:schemeClr val="bg1"/>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bg1"/>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bg1"/>
              </a:solidFill>
              <a:latin typeface="+mj-lt"/>
            </a:endParaRPr>
          </a:p>
        </p:txBody>
      </p:sp>
    </p:spTree>
    <p:extLst>
      <p:ext uri="{BB962C8B-B14F-4D97-AF65-F5344CB8AC3E}">
        <p14:creationId xmlns:p14="http://schemas.microsoft.com/office/powerpoint/2010/main" val="395996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644601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25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1024845"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3703087"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6381328" y="1472946"/>
            <a:ext cx="2107585" cy="823912"/>
          </a:xfrm>
        </p:spPr>
        <p:txBody>
          <a:bodyPr anchor="t"/>
          <a:lstStyle>
            <a:lvl1pPr marL="0" indent="0" algn="ctr">
              <a:spcAft>
                <a:spcPts val="0"/>
              </a:spcAft>
              <a:buNone/>
              <a:defRPr sz="4999" b="0" i="0" spc="-50" baseline="0">
                <a:solidFill>
                  <a:schemeClr val="accent2"/>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9059570"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3791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6457492"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9123493"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319780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endParaRPr lang="en-US"/>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1146592" y="1562101"/>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32524" y="4001952"/>
            <a:ext cx="1906296" cy="1196181"/>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3810249" y="1562101"/>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3798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6473905" y="1562101"/>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6464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9137561" y="1562101"/>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9123493"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1884382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a:xfrm>
            <a:off x="1142280" y="1144589"/>
            <a:ext cx="10560771" cy="4951412"/>
          </a:xfrm>
        </p:spPr>
        <p:txBody>
          <a:bodyPr/>
          <a:lstStyle>
            <a:lvl1pPr marL="0" indent="0">
              <a:buNone/>
              <a:defRPr sz="2399" b="0"/>
            </a:lvl1pPr>
            <a:lvl2pPr marL="0" indent="0">
              <a:spcAft>
                <a:spcPts val="534"/>
              </a:spcAft>
              <a:buNone/>
              <a:defRPr/>
            </a:lvl2pPr>
            <a:lvl3pPr marL="304751" indent="-304751">
              <a:buFont typeface="Wingdings" panose="05000000000000000000" pitchFamily="2" charset="2"/>
              <a:buChar char="§"/>
              <a:defRPr/>
            </a:lvl3pPr>
            <a:lvl4pPr marL="761876" indent="-300518">
              <a:buFont typeface="Arial" panose="020B0604020202020204" pitchFamily="34" charset="0"/>
              <a:buChar char="–"/>
              <a:defRPr/>
            </a:lvl4pPr>
            <a:lvl5pPr marL="1223235" indent="-308983">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Object 3" hidden="1">
            <a:extLst>
              <a:ext uri="{FF2B5EF4-FFF2-40B4-BE49-F238E27FC236}">
                <a16:creationId xmlns:a16="http://schemas.microsoft.com/office/drawing/2014/main" id="{F56A2918-FB2D-4CEC-BA5F-D29877A47489}"/>
              </a:ext>
            </a:extLst>
          </p:cNvPr>
          <p:cNvGraphicFramePr>
            <a:graphicFrameLocks noChangeAspect="1"/>
          </p:cNvGraphicFramePr>
          <p:nvPr userDrawn="1">
            <p:custDataLst>
              <p:tags r:id="rId1"/>
            </p:custDataLst>
            <p:extLst>
              <p:ext uri="{D42A27DB-BD31-4B8C-83A1-F6EECF244321}">
                <p14:modId xmlns:p14="http://schemas.microsoft.com/office/powerpoint/2010/main" val="3025078486"/>
              </p:ext>
            </p:extLst>
          </p:nvPr>
        </p:nvGraphicFramePr>
        <p:xfrm>
          <a:off x="2118" y="2117"/>
          <a:ext cx="2117" cy="211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F56A2918-FB2D-4CEC-BA5F-D29877A47489}"/>
                          </a:ext>
                        </a:extLst>
                      </p:cNvPr>
                      <p:cNvPicPr/>
                      <p:nvPr/>
                    </p:nvPicPr>
                    <p:blipFill>
                      <a:blip r:embed="rId5"/>
                      <a:stretch>
                        <a:fillRect/>
                      </a:stretch>
                    </p:blipFill>
                    <p:spPr>
                      <a:xfrm>
                        <a:off x="2118" y="2117"/>
                        <a:ext cx="2117" cy="211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ECDC443-3871-492F-8329-87BF8EEF296B}"/>
              </a:ext>
            </a:extLst>
          </p:cNvPr>
          <p:cNvSpPr/>
          <p:nvPr userDrawn="1">
            <p:custDataLst>
              <p:tags r:id="rId2"/>
            </p:custDataLst>
          </p:nvPr>
        </p:nvSpPr>
        <p:spPr bwMode="auto">
          <a:xfrm>
            <a:off x="0" y="0"/>
            <a:ext cx="211667" cy="2116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1219002" rtl="0" eaLnBrk="0" fontAlgn="base" latinLnBrk="0" hangingPunct="0">
              <a:lnSpc>
                <a:spcPct val="100000"/>
              </a:lnSpc>
              <a:spcBef>
                <a:spcPct val="0"/>
              </a:spcBef>
              <a:spcAft>
                <a:spcPct val="0"/>
              </a:spcAft>
              <a:buClrTx/>
              <a:buSzTx/>
              <a:buFontTx/>
              <a:buNone/>
              <a:tabLst/>
            </a:pPr>
            <a:endParaRPr kumimoji="0" lang="en-GB" sz="2666"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mj-cs"/>
              <a:sym typeface="Arial" panose="020B0604020202020204" pitchFamily="34" charset="0"/>
            </a:endParaRPr>
          </a:p>
        </p:txBody>
      </p:sp>
    </p:spTree>
    <p:extLst>
      <p:ext uri="{BB962C8B-B14F-4D97-AF65-F5344CB8AC3E}">
        <p14:creationId xmlns:p14="http://schemas.microsoft.com/office/powerpoint/2010/main" val="1642713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5"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674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e and a Stat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1142281" y="2164226"/>
            <a:ext cx="6856858"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4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38246" y="1596390"/>
            <a:ext cx="400136" cy="40010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spTree>
    <p:extLst>
      <p:ext uri="{BB962C8B-B14F-4D97-AF65-F5344CB8AC3E}">
        <p14:creationId xmlns:p14="http://schemas.microsoft.com/office/powerpoint/2010/main" val="2340494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2"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471662"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6"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198"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6445142" y="4634320"/>
            <a:ext cx="1935817" cy="823912"/>
          </a:xfrm>
        </p:spPr>
        <p:txBody>
          <a:bodyPr wrap="none" anchor="t"/>
          <a:lstStyle>
            <a:lvl1pPr marL="0" indent="0">
              <a:spcAft>
                <a:spcPts val="0"/>
              </a:spcAft>
              <a:buNone/>
              <a:defRPr sz="5999" b="0" i="0" spc="-500" baseline="0">
                <a:solidFill>
                  <a:schemeClr val="accent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6471662"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9124606" y="46343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9144198"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464941"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30757"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6464941"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9130757"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1130705" y="1561983"/>
            <a:ext cx="4589633" cy="4439573"/>
          </a:xfrm>
        </p:spPr>
        <p:txBody>
          <a:bodyPr/>
          <a:lstStyle>
            <a:lvl1pPr>
              <a:lnSpc>
                <a:spcPct val="117000"/>
              </a:lnSpc>
              <a:spcAft>
                <a:spcPts val="400"/>
              </a:spcAft>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303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4 col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1131648"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142282"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1131648"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1142282"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793906"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793905"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804538"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456163"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456163"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466796"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9118420"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9118421"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9129053"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Tree>
    <p:extLst>
      <p:ext uri="{BB962C8B-B14F-4D97-AF65-F5344CB8AC3E}">
        <p14:creationId xmlns:p14="http://schemas.microsoft.com/office/powerpoint/2010/main" val="2806556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095" y="473145"/>
            <a:ext cx="10671734" cy="400145"/>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C1FFAF77-B0AE-460C-8862-2A79FE3FDCBF}"/>
              </a:ext>
            </a:extLst>
          </p:cNvPr>
          <p:cNvSpPr>
            <a:spLocks noGrp="1"/>
          </p:cNvSpPr>
          <p:nvPr>
            <p:ph type="body" sz="quarter" idx="15"/>
          </p:nvPr>
        </p:nvSpPr>
        <p:spPr>
          <a:xfrm>
            <a:off x="1142096" y="1561982"/>
            <a:ext cx="10286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411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1142096" y="1562100"/>
            <a:ext cx="4952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6486418" y="1562236"/>
            <a:ext cx="4941773"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7787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2" name="Picture Placeholder 10">
            <a:extLst>
              <a:ext uri="{FF2B5EF4-FFF2-40B4-BE49-F238E27FC236}">
                <a16:creationId xmlns:a16="http://schemas.microsoft.com/office/drawing/2014/main" id="{E40EB402-0329-7642-0F60-5831B6197D5E}"/>
              </a:ext>
            </a:extLst>
          </p:cNvPr>
          <p:cNvSpPr>
            <a:spLocks noGrp="1"/>
          </p:cNvSpPr>
          <p:nvPr>
            <p:ph type="pic" sz="quarter" idx="13"/>
          </p:nvPr>
        </p:nvSpPr>
        <p:spPr>
          <a:xfrm>
            <a:off x="6856214" y="1556978"/>
            <a:ext cx="5335785" cy="4559832"/>
          </a:xfrm>
          <a:solidFill>
            <a:schemeClr val="bg1">
              <a:lumMod val="95000"/>
            </a:schemeClr>
          </a:solidFill>
        </p:spPr>
        <p:txBody>
          <a:bodyPr lIns="0" tIns="0" rIns="0" bIns="0" anchor="ctr"/>
          <a:lstStyle>
            <a:lvl1pPr algn="ctr">
              <a:spcBef>
                <a:spcPts val="0"/>
              </a:spcBef>
              <a:spcAft>
                <a:spcPts val="1200"/>
              </a:spcAft>
              <a:defRPr b="0">
                <a:solidFill>
                  <a:schemeClr val="tx1"/>
                </a:solidFill>
              </a:defRPr>
            </a:lvl1pPr>
          </a:lstStyle>
          <a:p>
            <a:r>
              <a:rPr lang="en-US"/>
              <a:t>Click icon to add picture</a:t>
            </a:r>
            <a:endParaRPr lang="en-GB"/>
          </a:p>
        </p:txBody>
      </p:sp>
      <p:sp>
        <p:nvSpPr>
          <p:cNvPr id="3" name="Rectangle 2">
            <a:extLst>
              <a:ext uri="{FF2B5EF4-FFF2-40B4-BE49-F238E27FC236}">
                <a16:creationId xmlns:a16="http://schemas.microsoft.com/office/drawing/2014/main" id="{2A665AB8-007B-512B-A76F-3B85A80D04F9}"/>
              </a:ext>
            </a:extLst>
          </p:cNvPr>
          <p:cNvSpPr/>
          <p:nvPr userDrawn="1"/>
        </p:nvSpPr>
        <p:spPr>
          <a:xfrm>
            <a:off x="0" y="1556978"/>
            <a:ext cx="6856215" cy="45598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t"/>
          <a:lstStyle/>
          <a:p>
            <a:pPr algn="l">
              <a:spcAft>
                <a:spcPts val="600"/>
              </a:spcAft>
            </a:pPr>
            <a:endParaRPr lang="en-GB" sz="1100">
              <a:solidFill>
                <a:schemeClr val="tx1"/>
              </a:solidFill>
              <a:latin typeface="Helvetica Now Text" panose="020B0504030202020204" pitchFamily="34" charset="0"/>
            </a:endParaRPr>
          </a:p>
        </p:txBody>
      </p:sp>
      <p:sp>
        <p:nvSpPr>
          <p:cNvPr id="6" name="Text Placeholder 5">
            <a:extLst>
              <a:ext uri="{FF2B5EF4-FFF2-40B4-BE49-F238E27FC236}">
                <a16:creationId xmlns:a16="http://schemas.microsoft.com/office/drawing/2014/main" id="{5EFF157E-1981-52A0-0696-D1132DADD190}"/>
              </a:ext>
            </a:extLst>
          </p:cNvPr>
          <p:cNvSpPr>
            <a:spLocks noGrp="1"/>
          </p:cNvSpPr>
          <p:nvPr>
            <p:ph type="body" sz="quarter" idx="14"/>
          </p:nvPr>
        </p:nvSpPr>
        <p:spPr>
          <a:xfrm>
            <a:off x="1142702" y="2313395"/>
            <a:ext cx="4953298" cy="2961676"/>
          </a:xfrm>
        </p:spPr>
        <p:txBody>
          <a:bodyPr/>
          <a:lstStyle>
            <a:lvl1pPr marL="287914" indent="-287914">
              <a:buFont typeface="+mj-lt"/>
              <a:buAutoNum type="arabicPeriod"/>
              <a:defRPr/>
            </a:lvl1pPr>
            <a:lvl2pPr marL="575827" indent="-287914">
              <a:buFont typeface="+mj-lt"/>
              <a:buAutoNum type="alphaLcPeriod"/>
              <a:defRPr/>
            </a:lvl2pPr>
            <a:lvl3pPr marL="863741" indent="-287914">
              <a:buFont typeface="+mj-lt"/>
              <a:buAutoNum type="romanLcPeriod"/>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0347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sp>
        <p:nvSpPr>
          <p:cNvPr id="13" name="TextBox 12">
            <a:extLst>
              <a:ext uri="{FF2B5EF4-FFF2-40B4-BE49-F238E27FC236}">
                <a16:creationId xmlns:a16="http://schemas.microsoft.com/office/drawing/2014/main" id="{2C65CD7D-9CC1-4329-8F86-3B9577E6D788}"/>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59055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 Content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42BDBE6-211F-4BA1-9077-473ECFBB4172}"/>
              </a:ext>
            </a:extLst>
          </p:cNvPr>
          <p:cNvGraphicFramePr>
            <a:graphicFrameLocks noChangeAspect="1"/>
          </p:cNvGraphicFramePr>
          <p:nvPr userDrawn="1">
            <p:custDataLst>
              <p:tags r:id="rId1"/>
            </p:custDataLst>
            <p:extLst>
              <p:ext uri="{D42A27DB-BD31-4B8C-83A1-F6EECF244321}">
                <p14:modId xmlns:p14="http://schemas.microsoft.com/office/powerpoint/2010/main" val="3132105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9" name="Objekt 8" hidden="1">
                        <a:extLst>
                          <a:ext uri="{FF2B5EF4-FFF2-40B4-BE49-F238E27FC236}">
                            <a16:creationId xmlns:a16="http://schemas.microsoft.com/office/drawing/2014/main" id="{842BDBE6-211F-4BA1-9077-473ECFBB41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FDCD777-80A3-4BB5-923E-E788280A7214}"/>
              </a:ext>
            </a:extLst>
          </p:cNvPr>
          <p:cNvSpPr>
            <a:spLocks noGrp="1"/>
          </p:cNvSpPr>
          <p:nvPr>
            <p:ph type="title"/>
          </p:nvPr>
        </p:nvSpPr>
        <p:spPr/>
        <p:txBody>
          <a:bodyPr vert="horz"/>
          <a:lstStyle>
            <a:lvl1pPr rtl="0">
              <a:defRPr/>
            </a:lvl1pPr>
          </a:lstStyle>
          <a:p>
            <a:r>
              <a:rPr lang="de-DE"/>
              <a:t>Mastertitelformat bearbeiten</a:t>
            </a:r>
          </a:p>
        </p:txBody>
      </p:sp>
      <p:sp>
        <p:nvSpPr>
          <p:cNvPr id="3" name="Datumsplatzhalter 2">
            <a:extLst>
              <a:ext uri="{FF2B5EF4-FFF2-40B4-BE49-F238E27FC236}">
                <a16:creationId xmlns:a16="http://schemas.microsoft.com/office/drawing/2014/main" id="{10A41602-D713-4AF0-AD98-DA821443669A}"/>
              </a:ext>
            </a:extLst>
          </p:cNvPr>
          <p:cNvSpPr>
            <a:spLocks noGrp="1"/>
          </p:cNvSpPr>
          <p:nvPr>
            <p:ph type="dt" sz="half" idx="10"/>
          </p:nvPr>
        </p:nvSpPr>
        <p:spPr/>
        <p:txBody>
          <a:bodyPr/>
          <a:lstStyle>
            <a:lvl1pPr rtl="0">
              <a:defRPr/>
            </a:lvl1pPr>
          </a:lstStyle>
          <a:p>
            <a:endParaRPr lang="de-DE"/>
          </a:p>
        </p:txBody>
      </p:sp>
      <p:sp>
        <p:nvSpPr>
          <p:cNvPr id="4" name="Fußzeilenplatzhalter 3">
            <a:extLst>
              <a:ext uri="{FF2B5EF4-FFF2-40B4-BE49-F238E27FC236}">
                <a16:creationId xmlns:a16="http://schemas.microsoft.com/office/drawing/2014/main" id="{37DC4CA0-1CD0-4AA0-856F-8BD4A47BC5D7}"/>
              </a:ext>
            </a:extLst>
          </p:cNvPr>
          <p:cNvSpPr>
            <a:spLocks noGrp="1"/>
          </p:cNvSpPr>
          <p:nvPr>
            <p:ph type="ftr" sz="quarter" idx="11"/>
          </p:nvPr>
        </p:nvSpPr>
        <p:spPr/>
        <p:txBody>
          <a:bodyPr/>
          <a:lstStyle>
            <a:lvl1pPr rtl="0">
              <a:defRPr/>
            </a:lvl1pPr>
          </a:lstStyle>
          <a:p>
            <a:r>
              <a:rPr lang="en-US"/>
              <a:t>Legal Copy Helvetica Regular 8/9.6 Black</a:t>
            </a:r>
            <a:endParaRPr lang="de-DE"/>
          </a:p>
        </p:txBody>
      </p:sp>
      <p:sp>
        <p:nvSpPr>
          <p:cNvPr id="5" name="Foliennummernplatzhalter 4">
            <a:extLst>
              <a:ext uri="{FF2B5EF4-FFF2-40B4-BE49-F238E27FC236}">
                <a16:creationId xmlns:a16="http://schemas.microsoft.com/office/drawing/2014/main" id="{62813C00-7EEB-4B2F-AF69-D5B3D46DFAD1}"/>
              </a:ext>
            </a:extLst>
          </p:cNvPr>
          <p:cNvSpPr>
            <a:spLocks noGrp="1"/>
          </p:cNvSpPr>
          <p:nvPr>
            <p:ph type="sldNum" sz="quarter" idx="12"/>
          </p:nvPr>
        </p:nvSpPr>
        <p:spPr/>
        <p:txBody>
          <a:bodyPr/>
          <a:lstStyle>
            <a:lvl1pPr rtl="0">
              <a:defRPr/>
            </a:lvl1pPr>
          </a:lstStyle>
          <a:p>
            <a:fld id="{9A7C4EE2-5AEC-4883-ACCB-2DEB8CAFFE22}" type="slidenum">
              <a:rPr lang="de-DE" smtClean="0"/>
              <a:pPr/>
              <a:t>‹#›</a:t>
            </a:fld>
            <a:endParaRPr lang="de-DE"/>
          </a:p>
        </p:txBody>
      </p:sp>
      <p:sp>
        <p:nvSpPr>
          <p:cNvPr id="7" name="Inhaltsplatzhalter 6">
            <a:extLst>
              <a:ext uri="{FF2B5EF4-FFF2-40B4-BE49-F238E27FC236}">
                <a16:creationId xmlns:a16="http://schemas.microsoft.com/office/drawing/2014/main" id="{580ADB94-A296-414F-981F-B8193396F60F}"/>
              </a:ext>
            </a:extLst>
          </p:cNvPr>
          <p:cNvSpPr>
            <a:spLocks noGrp="1"/>
          </p:cNvSpPr>
          <p:nvPr>
            <p:ph sz="quarter" idx="13"/>
          </p:nvPr>
        </p:nvSpPr>
        <p:spPr>
          <a:xfrm>
            <a:off x="515937" y="1520825"/>
            <a:ext cx="5435601" cy="4572000"/>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Inhaltsplatzhalter 6">
            <a:extLst>
              <a:ext uri="{FF2B5EF4-FFF2-40B4-BE49-F238E27FC236}">
                <a16:creationId xmlns:a16="http://schemas.microsoft.com/office/drawing/2014/main" id="{4921084E-97F8-4F41-A136-A89BC153440D}"/>
              </a:ext>
            </a:extLst>
          </p:cNvPr>
          <p:cNvSpPr>
            <a:spLocks noGrp="1"/>
          </p:cNvSpPr>
          <p:nvPr>
            <p:ph sz="quarter" idx="14"/>
          </p:nvPr>
        </p:nvSpPr>
        <p:spPr>
          <a:xfrm>
            <a:off x="6240464" y="1520825"/>
            <a:ext cx="5435601" cy="4572000"/>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47724693"/>
      </p:ext>
    </p:extLst>
  </p:cSld>
  <p:clrMapOvr>
    <a:masterClrMapping/>
  </p:clrMapOvr>
  <p:extLst>
    <p:ext uri="{DCECCB84-F9BA-43D5-87BE-67443E8EF086}">
      <p15:sldGuideLst xmlns:p15="http://schemas.microsoft.com/office/powerpoint/2012/main">
        <p15:guide id="1" pos="2116">
          <p15:clr>
            <a:srgbClr val="FBAE40"/>
          </p15:clr>
        </p15:guide>
        <p15:guide id="2" pos="3931">
          <p15:clr>
            <a:srgbClr val="FBAE40"/>
          </p15:clr>
        </p15:guide>
        <p15:guide id="3" pos="5722">
          <p15:clr>
            <a:srgbClr val="FBAE40"/>
          </p15:clr>
        </p15:guide>
        <p15:guide id="4" pos="5541">
          <p15:clr>
            <a:srgbClr val="FBAE40"/>
          </p15:clr>
        </p15:guide>
        <p15:guide id="5" pos="3749">
          <p15:clr>
            <a:srgbClr val="FBAE40"/>
          </p15:clr>
        </p15:guide>
        <p15:guide id="6" pos="193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1 Conten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3967C08-7411-4210-9AAF-4F35BA5904D1}"/>
              </a:ext>
            </a:extLst>
          </p:cNvPr>
          <p:cNvGraphicFramePr>
            <a:graphicFrameLocks noChangeAspect="1"/>
          </p:cNvGraphicFramePr>
          <p:nvPr userDrawn="1">
            <p:custDataLst>
              <p:tags r:id="rId1"/>
            </p:custDataLst>
            <p:extLst>
              <p:ext uri="{D42A27DB-BD31-4B8C-83A1-F6EECF244321}">
                <p14:modId xmlns:p14="http://schemas.microsoft.com/office/powerpoint/2010/main" val="2741972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8" name="Objekt 7" hidden="1">
                        <a:extLst>
                          <a:ext uri="{FF2B5EF4-FFF2-40B4-BE49-F238E27FC236}">
                            <a16:creationId xmlns:a16="http://schemas.microsoft.com/office/drawing/2014/main" id="{23967C08-7411-4210-9AAF-4F35BA5904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FDCD777-80A3-4BB5-923E-E788280A7214}"/>
              </a:ext>
            </a:extLst>
          </p:cNvPr>
          <p:cNvSpPr>
            <a:spLocks noGrp="1"/>
          </p:cNvSpPr>
          <p:nvPr>
            <p:ph type="title"/>
          </p:nvPr>
        </p:nvSpPr>
        <p:spPr/>
        <p:txBody>
          <a:bodyPr vert="horz"/>
          <a:lstStyle>
            <a:lvl1pPr rtl="0">
              <a:defRPr/>
            </a:lvl1pPr>
          </a:lstStyle>
          <a:p>
            <a:r>
              <a:rPr lang="en-US"/>
              <a:t>Click to edit Master title style</a:t>
            </a:r>
            <a:endParaRPr lang="de-CH"/>
          </a:p>
        </p:txBody>
      </p:sp>
      <p:sp>
        <p:nvSpPr>
          <p:cNvPr id="3" name="Datumsplatzhalter 2">
            <a:extLst>
              <a:ext uri="{FF2B5EF4-FFF2-40B4-BE49-F238E27FC236}">
                <a16:creationId xmlns:a16="http://schemas.microsoft.com/office/drawing/2014/main" id="{10A41602-D713-4AF0-AD98-DA821443669A}"/>
              </a:ext>
            </a:extLst>
          </p:cNvPr>
          <p:cNvSpPr>
            <a:spLocks noGrp="1"/>
          </p:cNvSpPr>
          <p:nvPr>
            <p:ph type="dt" sz="half" idx="10"/>
          </p:nvPr>
        </p:nvSpPr>
        <p:spPr/>
        <p:txBody>
          <a:bodyPr/>
          <a:lstStyle>
            <a:lvl1pPr rtl="0">
              <a:defRPr/>
            </a:lvl1pPr>
          </a:lstStyle>
          <a:p>
            <a:endParaRPr lang="de-CH"/>
          </a:p>
        </p:txBody>
      </p:sp>
      <p:sp>
        <p:nvSpPr>
          <p:cNvPr id="4" name="Fußzeilenplatzhalter 3">
            <a:extLst>
              <a:ext uri="{FF2B5EF4-FFF2-40B4-BE49-F238E27FC236}">
                <a16:creationId xmlns:a16="http://schemas.microsoft.com/office/drawing/2014/main" id="{37DC4CA0-1CD0-4AA0-856F-8BD4A47BC5D7}"/>
              </a:ext>
            </a:extLst>
          </p:cNvPr>
          <p:cNvSpPr>
            <a:spLocks noGrp="1"/>
          </p:cNvSpPr>
          <p:nvPr>
            <p:ph type="ftr" sz="quarter" idx="11"/>
          </p:nvPr>
        </p:nvSpPr>
        <p:spPr/>
        <p:txBody>
          <a:bodyPr/>
          <a:lstStyle>
            <a:lvl1pPr rtl="0">
              <a:defRPr/>
            </a:lvl1pPr>
          </a:lstStyle>
          <a:p>
            <a:r>
              <a:rPr lang="en-US"/>
              <a:t>Legal Copy Helvetica Regular 8/9.6 Black</a:t>
            </a:r>
            <a:endParaRPr lang="de-CH"/>
          </a:p>
        </p:txBody>
      </p:sp>
      <p:sp>
        <p:nvSpPr>
          <p:cNvPr id="5" name="Foliennummernplatzhalter 4">
            <a:extLst>
              <a:ext uri="{FF2B5EF4-FFF2-40B4-BE49-F238E27FC236}">
                <a16:creationId xmlns:a16="http://schemas.microsoft.com/office/drawing/2014/main" id="{62813C00-7EEB-4B2F-AF69-D5B3D46DFAD1}"/>
              </a:ext>
            </a:extLst>
          </p:cNvPr>
          <p:cNvSpPr>
            <a:spLocks noGrp="1"/>
          </p:cNvSpPr>
          <p:nvPr>
            <p:ph type="sldNum" sz="quarter" idx="12"/>
          </p:nvPr>
        </p:nvSpPr>
        <p:spPr/>
        <p:txBody>
          <a:bodyPr/>
          <a:lstStyle>
            <a:lvl1pPr rtl="0">
              <a:defRPr/>
            </a:lvl1pPr>
          </a:lstStyle>
          <a:p>
            <a:fld id="{D365E5BA-2CD6-4E99-AD1B-F80C652371B4}" type="slidenum">
              <a:rPr lang="de-CH" smtClean="0"/>
              <a:pPr/>
              <a:t>‹#›</a:t>
            </a:fld>
            <a:endParaRPr lang="de-CH"/>
          </a:p>
        </p:txBody>
      </p:sp>
      <p:sp>
        <p:nvSpPr>
          <p:cNvPr id="7" name="Inhaltsplatzhalter 6">
            <a:extLst>
              <a:ext uri="{FF2B5EF4-FFF2-40B4-BE49-F238E27FC236}">
                <a16:creationId xmlns:a16="http://schemas.microsoft.com/office/drawing/2014/main" id="{580ADB94-A296-414F-981F-B8193396F60F}"/>
              </a:ext>
            </a:extLst>
          </p:cNvPr>
          <p:cNvSpPr>
            <a:spLocks noGrp="1"/>
          </p:cNvSpPr>
          <p:nvPr>
            <p:ph sz="quarter" idx="13"/>
          </p:nvPr>
        </p:nvSpPr>
        <p:spPr>
          <a:xfrm>
            <a:off x="515937" y="1520825"/>
            <a:ext cx="11160124" cy="4572000"/>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16" name="Textplatzhalter 7">
            <a:extLst>
              <a:ext uri="{FF2B5EF4-FFF2-40B4-BE49-F238E27FC236}">
                <a16:creationId xmlns:a16="http://schemas.microsoft.com/office/drawing/2014/main" id="{6DF9D65B-AB1E-F08F-0EF7-F5AAB5FF1388}"/>
              </a:ext>
            </a:extLst>
          </p:cNvPr>
          <p:cNvSpPr>
            <a:spLocks noGrp="1"/>
          </p:cNvSpPr>
          <p:nvPr>
            <p:ph type="body" sz="quarter" idx="14" hasCustomPrompt="1"/>
          </p:nvPr>
        </p:nvSpPr>
        <p:spPr>
          <a:xfrm>
            <a:off x="515938" y="857250"/>
            <a:ext cx="11160125" cy="446080"/>
          </a:xfrm>
        </p:spPr>
        <p:txBody>
          <a:bodyPr/>
          <a:lstStyle>
            <a:lvl1pPr rtl="0">
              <a:lnSpc>
                <a:spcPts val="2800"/>
              </a:lnSpc>
              <a:spcAft>
                <a:spcPts val="0"/>
              </a:spcAft>
              <a:defRPr sz="2400" b="0"/>
            </a:lvl1pPr>
          </a:lstStyle>
          <a:p>
            <a:pPr lvl="0"/>
            <a:r>
              <a:rPr lang="de-CH"/>
              <a:t>optionaler Untertitel in regular</a:t>
            </a:r>
          </a:p>
        </p:txBody>
      </p:sp>
    </p:spTree>
    <p:extLst>
      <p:ext uri="{BB962C8B-B14F-4D97-AF65-F5344CB8AC3E}">
        <p14:creationId xmlns:p14="http://schemas.microsoft.com/office/powerpoint/2010/main" val="3331190863"/>
      </p:ext>
    </p:extLst>
  </p:cSld>
  <p:clrMapOvr>
    <a:masterClrMapping/>
  </p:clrMapOvr>
  <p:extLst>
    <p:ext uri="{DCECCB84-F9BA-43D5-87BE-67443E8EF086}">
      <p15:sldGuideLst xmlns:p15="http://schemas.microsoft.com/office/powerpoint/2012/main">
        <p15:guide id="1" pos="2127">
          <p15:clr>
            <a:srgbClr val="FBAE40"/>
          </p15:clr>
        </p15:guide>
        <p15:guide id="2" pos="3931">
          <p15:clr>
            <a:srgbClr val="FBAE40"/>
          </p15:clr>
        </p15:guide>
        <p15:guide id="3" pos="5733">
          <p15:clr>
            <a:srgbClr val="FBAE40"/>
          </p15:clr>
        </p15:guide>
        <p15:guide id="4" pos="5551">
          <p15:clr>
            <a:srgbClr val="FBAE40"/>
          </p15:clr>
        </p15:guide>
        <p15:guide id="5" pos="3749">
          <p15:clr>
            <a:srgbClr val="FBAE40"/>
          </p15:clr>
        </p15:guide>
        <p15:guide id="6" pos="19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Graphic-green">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2AD9377-8EF0-40DF-8300-E232E5BA2317}"/>
              </a:ext>
            </a:extLst>
          </p:cNvPr>
          <p:cNvGraphicFramePr>
            <a:graphicFrameLocks noChangeAspect="1"/>
          </p:cNvGraphicFramePr>
          <p:nvPr userDrawn="1">
            <p:custDataLst>
              <p:tags r:id="rId1"/>
            </p:custDataLst>
            <p:extLst>
              <p:ext uri="{D42A27DB-BD31-4B8C-83A1-F6EECF244321}">
                <p14:modId xmlns:p14="http://schemas.microsoft.com/office/powerpoint/2010/main" val="2173129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8" name="Objekt 7" hidden="1">
                        <a:extLst>
                          <a:ext uri="{FF2B5EF4-FFF2-40B4-BE49-F238E27FC236}">
                            <a16:creationId xmlns:a16="http://schemas.microsoft.com/office/drawing/2014/main" id="{F2AD9377-8EF0-40DF-8300-E232E5BA23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a:extLst>
              <a:ext uri="{FF2B5EF4-FFF2-40B4-BE49-F238E27FC236}">
                <a16:creationId xmlns:a16="http://schemas.microsoft.com/office/drawing/2014/main" id="{4DE4D8CE-C598-4414-B923-3B58B76B6EF0}"/>
              </a:ext>
            </a:extLst>
          </p:cNvPr>
          <p:cNvSpPr/>
          <p:nvPr userDrawn="1"/>
        </p:nvSpPr>
        <p:spPr>
          <a:xfrm>
            <a:off x="6240463" y="0"/>
            <a:ext cx="5951537" cy="6858000"/>
          </a:xfrm>
          <a:prstGeom prst="rect">
            <a:avLst/>
          </a:prstGeom>
          <a:solidFill>
            <a:srgbClr val="CB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 name="Titel 1">
            <a:extLst>
              <a:ext uri="{FF2B5EF4-FFF2-40B4-BE49-F238E27FC236}">
                <a16:creationId xmlns:a16="http://schemas.microsoft.com/office/drawing/2014/main" id="{5FDCD777-80A3-4BB5-923E-E788280A7214}"/>
              </a:ext>
            </a:extLst>
          </p:cNvPr>
          <p:cNvSpPr>
            <a:spLocks noGrp="1"/>
          </p:cNvSpPr>
          <p:nvPr>
            <p:ph type="title"/>
          </p:nvPr>
        </p:nvSpPr>
        <p:spPr>
          <a:xfrm>
            <a:off x="515938" y="476250"/>
            <a:ext cx="5435600" cy="762001"/>
          </a:xfrm>
        </p:spPr>
        <p:txBody>
          <a:bodyPr vert="horz"/>
          <a:lstStyle>
            <a:lvl1pPr rtl="0">
              <a:defRPr/>
            </a:lvl1pPr>
          </a:lstStyle>
          <a:p>
            <a:r>
              <a:rPr lang="de-DE"/>
              <a:t>Mastertitelformat bearbeiten</a:t>
            </a:r>
          </a:p>
        </p:txBody>
      </p:sp>
      <p:sp>
        <p:nvSpPr>
          <p:cNvPr id="3" name="Datumsplatzhalter 2">
            <a:extLst>
              <a:ext uri="{FF2B5EF4-FFF2-40B4-BE49-F238E27FC236}">
                <a16:creationId xmlns:a16="http://schemas.microsoft.com/office/drawing/2014/main" id="{10A41602-D713-4AF0-AD98-DA821443669A}"/>
              </a:ext>
            </a:extLst>
          </p:cNvPr>
          <p:cNvSpPr>
            <a:spLocks noGrp="1"/>
          </p:cNvSpPr>
          <p:nvPr>
            <p:ph type="dt" sz="half" idx="10"/>
          </p:nvPr>
        </p:nvSpPr>
        <p:spPr/>
        <p:txBody>
          <a:bodyPr/>
          <a:lstStyle>
            <a:lvl1pPr rtl="0">
              <a:defRPr/>
            </a:lvl1pPr>
          </a:lstStyle>
          <a:p>
            <a:endParaRPr lang="de-DE"/>
          </a:p>
        </p:txBody>
      </p:sp>
      <p:sp>
        <p:nvSpPr>
          <p:cNvPr id="4" name="Fußzeilenplatzhalter 3">
            <a:extLst>
              <a:ext uri="{FF2B5EF4-FFF2-40B4-BE49-F238E27FC236}">
                <a16:creationId xmlns:a16="http://schemas.microsoft.com/office/drawing/2014/main" id="{37DC4CA0-1CD0-4AA0-856F-8BD4A47BC5D7}"/>
              </a:ext>
            </a:extLst>
          </p:cNvPr>
          <p:cNvSpPr>
            <a:spLocks noGrp="1"/>
          </p:cNvSpPr>
          <p:nvPr>
            <p:ph type="ftr" sz="quarter" idx="11"/>
          </p:nvPr>
        </p:nvSpPr>
        <p:spPr/>
        <p:txBody>
          <a:bodyPr/>
          <a:lstStyle>
            <a:lvl1pPr rtl="0">
              <a:defRPr/>
            </a:lvl1pPr>
          </a:lstStyle>
          <a:p>
            <a:r>
              <a:rPr lang="en-US"/>
              <a:t>Legal Copy Helvetica Regular 8/9.6 Black</a:t>
            </a:r>
            <a:endParaRPr lang="de-DE"/>
          </a:p>
        </p:txBody>
      </p:sp>
      <p:sp>
        <p:nvSpPr>
          <p:cNvPr id="7" name="Inhaltsplatzhalter 6">
            <a:extLst>
              <a:ext uri="{FF2B5EF4-FFF2-40B4-BE49-F238E27FC236}">
                <a16:creationId xmlns:a16="http://schemas.microsoft.com/office/drawing/2014/main" id="{580ADB94-A296-414F-981F-B8193396F60F}"/>
              </a:ext>
            </a:extLst>
          </p:cNvPr>
          <p:cNvSpPr>
            <a:spLocks noGrp="1"/>
          </p:cNvSpPr>
          <p:nvPr>
            <p:ph sz="quarter" idx="13"/>
          </p:nvPr>
        </p:nvSpPr>
        <p:spPr>
          <a:xfrm>
            <a:off x="515937" y="1520825"/>
            <a:ext cx="5435601" cy="4572000"/>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11E94B93-45AC-4766-8A6C-5AF751C73FD8}"/>
              </a:ext>
            </a:extLst>
          </p:cNvPr>
          <p:cNvSpPr>
            <a:spLocks noGrp="1"/>
          </p:cNvSpPr>
          <p:nvPr>
            <p:ph type="sldNum" sz="quarter" idx="14"/>
          </p:nvPr>
        </p:nvSpPr>
        <p:spPr/>
        <p:txBody>
          <a:bodyPr/>
          <a:lstStyle>
            <a:lvl1pPr rtl="0">
              <a:defRPr/>
            </a:lvl1pPr>
          </a:lstStyle>
          <a:p>
            <a:fld id="{F434099E-59C4-4F92-AE79-5CD109C76DD1}" type="slidenum">
              <a:rPr lang="de-DE" smtClean="0"/>
              <a:pPr/>
              <a:t>‹#›</a:t>
            </a:fld>
            <a:endParaRPr lang="de-DE"/>
          </a:p>
        </p:txBody>
      </p:sp>
      <p:sp>
        <p:nvSpPr>
          <p:cNvPr id="9" name="Inhaltsplatzhalter 6">
            <a:extLst>
              <a:ext uri="{FF2B5EF4-FFF2-40B4-BE49-F238E27FC236}">
                <a16:creationId xmlns:a16="http://schemas.microsoft.com/office/drawing/2014/main" id="{AE110609-E8FF-48DD-AB19-DA9B4DF7F7D5}"/>
              </a:ext>
            </a:extLst>
          </p:cNvPr>
          <p:cNvSpPr>
            <a:spLocks noGrp="1"/>
          </p:cNvSpPr>
          <p:nvPr>
            <p:ph sz="quarter" idx="15"/>
          </p:nvPr>
        </p:nvSpPr>
        <p:spPr>
          <a:xfrm>
            <a:off x="6525155" y="476250"/>
            <a:ext cx="5150909" cy="5616575"/>
          </a:xfrm>
        </p:spPr>
        <p:txBody>
          <a:bodyPr/>
          <a:lstStyle>
            <a:lvl1pPr rtl="0">
              <a:defRPr/>
            </a:lvl1pPr>
            <a:lvl2pPr rtl="0">
              <a:defRPr/>
            </a:lvl2pPr>
            <a:lvl3pPr rtl="0">
              <a:defRPr/>
            </a:lvl3pPr>
            <a:lvl4pPr rtl="0">
              <a:defRPr/>
            </a:lvl4pPr>
            <a:lvl5pPr rtl="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16906788"/>
      </p:ext>
    </p:extLst>
  </p:cSld>
  <p:clrMapOvr>
    <a:masterClrMapping/>
  </p:clrMapOvr>
  <p:extLst>
    <p:ext uri="{DCECCB84-F9BA-43D5-87BE-67443E8EF086}">
      <p15:sldGuideLst xmlns:p15="http://schemas.microsoft.com/office/powerpoint/2012/main">
        <p15:guide id="1" pos="2116">
          <p15:clr>
            <a:srgbClr val="FBAE40"/>
          </p15:clr>
        </p15:guide>
        <p15:guide id="2" pos="3931">
          <p15:clr>
            <a:srgbClr val="FBAE40"/>
          </p15:clr>
        </p15:guide>
        <p15:guide id="3" pos="5722">
          <p15:clr>
            <a:srgbClr val="FBAE40"/>
          </p15:clr>
        </p15:guide>
        <p15:guide id="4" pos="5541">
          <p15:clr>
            <a:srgbClr val="FBAE40"/>
          </p15:clr>
        </p15:guide>
        <p15:guide id="5" pos="3749">
          <p15:clr>
            <a:srgbClr val="FBAE40"/>
          </p15:clr>
        </p15:guide>
        <p15:guide id="6" pos="193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44AEC87-0B69-43F5-BEAE-BE041D873C6A}"/>
              </a:ext>
            </a:extLst>
          </p:cNvPr>
          <p:cNvSpPr txBox="1"/>
          <p:nvPr userDrawn="1"/>
        </p:nvSpPr>
        <p:spPr>
          <a:xfrm>
            <a:off x="366482"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594915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8" name="TextBox 17">
            <a:extLst>
              <a:ext uri="{FF2B5EF4-FFF2-40B4-BE49-F238E27FC236}">
                <a16:creationId xmlns:a16="http://schemas.microsoft.com/office/drawing/2014/main" id="{2F50CA9B-813D-4965-AECC-88E6031163AC}"/>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522336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6128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sp>
        <p:nvSpPr>
          <p:cNvPr id="13" name="TextBox 12">
            <a:extLst>
              <a:ext uri="{FF2B5EF4-FFF2-40B4-BE49-F238E27FC236}">
                <a16:creationId xmlns:a16="http://schemas.microsoft.com/office/drawing/2014/main" id="{2C65CD7D-9CC1-4329-8F86-3B9577E6D788}"/>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641581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DCC367-2F65-1C29-E2CC-FDBD0C9E94D0}"/>
              </a:ext>
            </a:extLst>
          </p:cNvPr>
          <p:cNvGraphicFramePr>
            <a:graphicFrameLocks noChangeAspect="1"/>
          </p:cNvGraphicFramePr>
          <p:nvPr userDrawn="1">
            <p:custDataLst>
              <p:tags r:id="rId1"/>
            </p:custDataLst>
            <p:extLst>
              <p:ext uri="{D42A27DB-BD31-4B8C-83A1-F6EECF244321}">
                <p14:modId xmlns:p14="http://schemas.microsoft.com/office/powerpoint/2010/main" val="218082606"/>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think-cell data - do not delete" hidden="1">
                        <a:extLst>
                          <a:ext uri="{FF2B5EF4-FFF2-40B4-BE49-F238E27FC236}">
                            <a16:creationId xmlns:a16="http://schemas.microsoft.com/office/drawing/2014/main" id="{ECDCC367-2F65-1C29-E2CC-FDBD0C9E94D0}"/>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pic>
        <p:nvPicPr>
          <p:cNvPr id="3" name="Picture Placeholder 7">
            <a:extLst>
              <a:ext uri="{FF2B5EF4-FFF2-40B4-BE49-F238E27FC236}">
                <a16:creationId xmlns:a16="http://schemas.microsoft.com/office/drawing/2014/main" id="{30E99A46-2C71-F428-BA5D-B884BDBDC506}"/>
              </a:ext>
            </a:extLst>
          </p:cNvPr>
          <p:cNvPicPr>
            <a:picLocks noChangeAspect="1"/>
          </p:cNvPicPr>
          <p:nvPr userDrawn="1"/>
        </p:nvPicPr>
        <p:blipFill>
          <a:blip r:embed="rId5" cstate="print">
            <a:extLst>
              <a:ext uri="{28A0092B-C50C-407E-A947-70E740481C1C}">
                <a14:useLocalDpi xmlns:a14="http://schemas.microsoft.com/office/drawing/2010/main"/>
              </a:ext>
            </a:extLst>
          </a:blip>
          <a:srcRect l="27065" t="23" b="-23"/>
          <a:stretch>
            <a:fillRect/>
          </a:stretch>
        </p:blipFill>
        <p:spPr>
          <a:xfrm>
            <a:off x="6356087" y="1"/>
            <a:ext cx="5835912" cy="6858000"/>
          </a:xfrm>
          <a:prstGeom prst="rect">
            <a:avLst/>
          </a:prstGeom>
        </p:spPr>
      </p:pic>
      <p:sp>
        <p:nvSpPr>
          <p:cNvPr id="2" name="Rectangle 1">
            <a:extLst>
              <a:ext uri="{FF2B5EF4-FFF2-40B4-BE49-F238E27FC236}">
                <a16:creationId xmlns:a16="http://schemas.microsoft.com/office/drawing/2014/main" id="{0AA147A1-3540-4DCC-3186-860C86769213}"/>
              </a:ext>
            </a:extLst>
          </p:cNvPr>
          <p:cNvSpPr/>
          <p:nvPr userDrawn="1"/>
        </p:nvSpPr>
        <p:spPr>
          <a:xfrm>
            <a:off x="0" y="1"/>
            <a:ext cx="6409844" cy="6857999"/>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2"/>
              </a:solidFill>
            </a:endParaRPr>
          </a:p>
        </p:txBody>
      </p:sp>
      <p:sp>
        <p:nvSpPr>
          <p:cNvPr id="5" name="Rectangle 4">
            <a:extLst>
              <a:ext uri="{FF2B5EF4-FFF2-40B4-BE49-F238E27FC236}">
                <a16:creationId xmlns:a16="http://schemas.microsoft.com/office/drawing/2014/main" id="{75D0DA08-20FA-6AC8-8416-E4CE605C8A8E}"/>
              </a:ext>
            </a:extLst>
          </p:cNvPr>
          <p:cNvSpPr/>
          <p:nvPr userDrawn="1"/>
        </p:nvSpPr>
        <p:spPr>
          <a:xfrm>
            <a:off x="6356087" y="-794"/>
            <a:ext cx="998826" cy="685799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tx2"/>
              </a:solidFill>
            </a:endParaRPr>
          </a:p>
        </p:txBody>
      </p:sp>
      <p:pic>
        <p:nvPicPr>
          <p:cNvPr id="8" name="Graphic 7">
            <a:extLst>
              <a:ext uri="{FF2B5EF4-FFF2-40B4-BE49-F238E27FC236}">
                <a16:creationId xmlns:a16="http://schemas.microsoft.com/office/drawing/2014/main" id="{55DEA360-3E45-6E11-7F4A-985AE382A0D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65106" y="381000"/>
            <a:ext cx="950153" cy="359494"/>
          </a:xfrm>
          <a:prstGeom prst="rect">
            <a:avLst/>
          </a:prstGeom>
        </p:spPr>
      </p:pic>
      <p:sp>
        <p:nvSpPr>
          <p:cNvPr id="10" name="Text Placeholder 4">
            <a:extLst>
              <a:ext uri="{FF2B5EF4-FFF2-40B4-BE49-F238E27FC236}">
                <a16:creationId xmlns:a16="http://schemas.microsoft.com/office/drawing/2014/main" id="{23CC73F2-84E8-9D29-9C3A-1619ECEC03A0}"/>
              </a:ext>
            </a:extLst>
          </p:cNvPr>
          <p:cNvSpPr>
            <a:spLocks noGrp="1"/>
          </p:cNvSpPr>
          <p:nvPr>
            <p:ph type="body" sz="quarter" idx="18" hasCustomPrompt="1"/>
          </p:nvPr>
        </p:nvSpPr>
        <p:spPr>
          <a:xfrm>
            <a:off x="748445" y="1562100"/>
            <a:ext cx="4252239" cy="4554708"/>
          </a:xfrm>
        </p:spPr>
        <p:txBody>
          <a:bodyPr/>
          <a:lstStyle>
            <a:lvl1pPr>
              <a:spcBef>
                <a:spcPts val="700"/>
              </a:spcBef>
              <a:defRPr sz="3000">
                <a:solidFill>
                  <a:schemeClr val="accent4"/>
                </a:solidFill>
              </a:defRPr>
            </a:lvl1pPr>
            <a:lvl2pPr>
              <a:lnSpc>
                <a:spcPct val="100000"/>
              </a:lnSpc>
              <a:spcBef>
                <a:spcPts val="500"/>
              </a:spcBef>
              <a:defRPr sz="1999">
                <a:solidFill>
                  <a:schemeClr val="accent4"/>
                </a:solidFill>
              </a:defRPr>
            </a:lvl2pPr>
            <a:lvl3pPr marL="0" indent="0">
              <a:lnSpc>
                <a:spcPct val="100000"/>
              </a:lnSpc>
              <a:spcBef>
                <a:spcPts val="1999"/>
              </a:spcBef>
              <a:spcAft>
                <a:spcPts val="500"/>
              </a:spcAft>
              <a:buNone/>
              <a:defRPr sz="1200">
                <a:solidFill>
                  <a:schemeClr val="accent4"/>
                </a:solidFill>
              </a:defRPr>
            </a:lvl3pPr>
            <a:lvl4pPr marL="0" indent="0">
              <a:lnSpc>
                <a:spcPct val="100000"/>
              </a:lnSpc>
              <a:spcBef>
                <a:spcPts val="500"/>
              </a:spcBef>
              <a:spcAft>
                <a:spcPts val="500"/>
              </a:spcAft>
              <a:buNone/>
              <a:tabLst/>
              <a:defRPr sz="1100">
                <a:solidFill>
                  <a:schemeClr val="accent4"/>
                </a:solidFill>
              </a:defRPr>
            </a:lvl4pPr>
            <a:lvl5pPr marL="0" indent="0">
              <a:lnSpc>
                <a:spcPct val="100000"/>
              </a:lnSpc>
              <a:spcBef>
                <a:spcPts val="500"/>
              </a:spcBef>
              <a:spcAft>
                <a:spcPts val="500"/>
              </a:spcAft>
              <a:buNone/>
              <a:tabLst/>
              <a:defRPr sz="1000">
                <a:solidFill>
                  <a:schemeClr val="accent4"/>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1" name="TextBox 10">
            <a:extLst>
              <a:ext uri="{FF2B5EF4-FFF2-40B4-BE49-F238E27FC236}">
                <a16:creationId xmlns:a16="http://schemas.microsoft.com/office/drawing/2014/main" id="{7743D087-37C0-FC91-2B01-C12BE2260EAF}"/>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accent4"/>
                </a:solidFill>
                <a:latin typeface="Helvetica Now Text" panose="020B0504030202020204" pitchFamily="34" charset="0"/>
              </a:rPr>
              <a:t>Proprietary &amp; Confidential</a:t>
            </a:r>
          </a:p>
        </p:txBody>
      </p:sp>
      <p:sp>
        <p:nvSpPr>
          <p:cNvPr id="12" name="Rectangle 11">
            <a:extLst>
              <a:ext uri="{FF2B5EF4-FFF2-40B4-BE49-F238E27FC236}">
                <a16:creationId xmlns:a16="http://schemas.microsoft.com/office/drawing/2014/main" id="{5BE68E0D-2FF6-8C14-0422-0B2CFDC7CA41}"/>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691719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1298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solidFill>
                  <a:schemeClr val="bg1"/>
                </a:solidFill>
              </a:defRPr>
            </a:lvl1pPr>
            <a:lvl2pPr>
              <a:defRPr sz="1400">
                <a:solidFill>
                  <a:schemeClr val="bg1"/>
                </a:solidFill>
              </a:defRPr>
            </a:lvl2pPr>
            <a:lvl3pPr marL="251924" indent="-251924">
              <a:defRPr sz="1400">
                <a:solidFill>
                  <a:schemeClr val="bg1"/>
                </a:solidFill>
              </a:defRPr>
            </a:lvl3pPr>
            <a:lvl4pPr marL="503849" indent="-251924">
              <a:defRPr sz="1400">
                <a:solidFill>
                  <a:schemeClr val="bg1"/>
                </a:solidFill>
              </a:defRPr>
            </a:lvl4pPr>
            <a:lvl5pPr marL="755773" indent="-251924">
              <a:defRPr sz="1400">
                <a:solidFill>
                  <a:schemeClr val="bg1"/>
                </a:solidFill>
              </a:defRPr>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680893ED-A3DB-3BF9-ACC4-9487758FDD4C}"/>
              </a:ext>
            </a:extLst>
          </p:cNvPr>
          <p:cNvSpPr/>
          <p:nvPr userDrawn="1"/>
        </p:nvSpPr>
        <p:spPr>
          <a:xfrm>
            <a:off x="1" y="0"/>
            <a:ext cx="257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320105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79886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0" y="1"/>
            <a:ext cx="2666306"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3" name="Subtitle 2">
            <a:extLst>
              <a:ext uri="{FF2B5EF4-FFF2-40B4-BE49-F238E27FC236}">
                <a16:creationId xmlns:a16="http://schemas.microsoft.com/office/drawing/2014/main" id="{51860A50-CC9B-0A16-4A26-C7ECE7F0B871}"/>
              </a:ext>
            </a:extLst>
          </p:cNvPr>
          <p:cNvSpPr>
            <a:spLocks noGrp="1"/>
          </p:cNvSpPr>
          <p:nvPr>
            <p:ph type="subTitle" idx="13" hasCustomPrompt="1"/>
          </p:nvPr>
        </p:nvSpPr>
        <p:spPr>
          <a:xfrm>
            <a:off x="3426521" y="1339574"/>
            <a:ext cx="8001841" cy="1176706"/>
          </a:xfrm>
        </p:spPr>
        <p:txBody>
          <a:bodyPr wrap="square" anchor="t">
            <a:noAutofit/>
          </a:bodyPr>
          <a:lstStyle>
            <a:lvl1pPr marL="0" indent="0" algn="l">
              <a:spcAft>
                <a:spcPts val="0"/>
              </a:spcAft>
              <a:buNone/>
              <a:defRPr sz="8797"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AC9109CA-6D37-76EA-0485-6705514371FA}"/>
              </a:ext>
            </a:extLst>
          </p:cNvPr>
          <p:cNvSpPr>
            <a:spLocks noGrp="1"/>
          </p:cNvSpPr>
          <p:nvPr>
            <p:ph type="body" sz="quarter" idx="15" hasCustomPrompt="1"/>
          </p:nvPr>
        </p:nvSpPr>
        <p:spPr>
          <a:xfrm>
            <a:off x="3426521" y="2570786"/>
            <a:ext cx="800184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670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der Slide 3">
    <p:bg>
      <p:bgPr>
        <a:solidFill>
          <a:srgbClr val="E5EFF0"/>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60F09A1-E3BB-F7A1-4815-00FBF29E3F74}"/>
              </a:ext>
            </a:extLst>
          </p:cNvPr>
          <p:cNvSpPr>
            <a:spLocks noGrp="1"/>
          </p:cNvSpPr>
          <p:nvPr>
            <p:ph type="body" sz="quarter" idx="15" hasCustomPrompt="1"/>
          </p:nvPr>
        </p:nvSpPr>
        <p:spPr>
          <a:xfrm>
            <a:off x="380901" y="2570786"/>
            <a:ext cx="1104771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85D59881-020A-4748-4FBF-4E2166E3E768}"/>
              </a:ext>
            </a:extLst>
          </p:cNvPr>
          <p:cNvSpPr>
            <a:spLocks noGrp="1"/>
          </p:cNvSpPr>
          <p:nvPr>
            <p:ph type="body" sz="quarter" idx="16" hasCustomPrompt="1"/>
          </p:nvPr>
        </p:nvSpPr>
        <p:spPr>
          <a:xfrm>
            <a:off x="380900" y="2127151"/>
            <a:ext cx="11047711" cy="388847"/>
          </a:xfrm>
        </p:spPr>
        <p:txBody>
          <a:bodyPr anchor="b"/>
          <a:lstStyle>
            <a:lvl1pPr>
              <a:defRPr sz="1600" b="0">
                <a:solidFill>
                  <a:schemeClr val="accent1"/>
                </a:solidFill>
              </a:defRPr>
            </a:lvl1pPr>
          </a:lstStyle>
          <a:p>
            <a:pPr lvl="0"/>
            <a:r>
              <a:rPr lang="en-US"/>
              <a:t>Main Divider Heading</a:t>
            </a:r>
            <a:endParaRPr lang="en-GB"/>
          </a:p>
        </p:txBody>
      </p:sp>
    </p:spTree>
    <p:extLst>
      <p:ext uri="{BB962C8B-B14F-4D97-AF65-F5344CB8AC3E}">
        <p14:creationId xmlns:p14="http://schemas.microsoft.com/office/powerpoint/2010/main" val="1612750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bg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7"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03791"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42281" y="468193"/>
            <a:ext cx="10678419" cy="400109"/>
          </a:xfrm>
        </p:spPr>
        <p:txBody>
          <a:bodyPr/>
          <a:lstStyle>
            <a:lvl1pPr>
              <a:defRPr>
                <a:solidFill>
                  <a:schemeClr val="bg1"/>
                </a:solidFill>
              </a:defRPr>
            </a:lvl1pPr>
          </a:lstStyle>
          <a:p>
            <a:r>
              <a:rPr lang="en-GB"/>
              <a:t>Contents – click to add title</a:t>
            </a:r>
          </a:p>
        </p:txBody>
      </p:sp>
      <p:sp>
        <p:nvSpPr>
          <p:cNvPr id="10" name="TextBox 9">
            <a:extLst>
              <a:ext uri="{FF2B5EF4-FFF2-40B4-BE49-F238E27FC236}">
                <a16:creationId xmlns:a16="http://schemas.microsoft.com/office/drawing/2014/main" id="{47EABC3D-CE21-4DC1-9F7F-A73F14CFC283}"/>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1" name="TextBox 10">
            <a:extLst>
              <a:ext uri="{FF2B5EF4-FFF2-40B4-BE49-F238E27FC236}">
                <a16:creationId xmlns:a16="http://schemas.microsoft.com/office/drawing/2014/main" id="{A8C2642A-DF80-4A0B-9DFA-96E4565C800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8" name="Text Placeholder 8">
            <a:extLst>
              <a:ext uri="{FF2B5EF4-FFF2-40B4-BE49-F238E27FC236}">
                <a16:creationId xmlns:a16="http://schemas.microsoft.com/office/drawing/2014/main" id="{B0DAAF2B-EC28-4E60-A185-D8866666C5CE}"/>
              </a:ext>
            </a:extLst>
          </p:cNvPr>
          <p:cNvSpPr>
            <a:spLocks noGrp="1"/>
          </p:cNvSpPr>
          <p:nvPr>
            <p:ph type="body" sz="quarter" idx="16" hasCustomPrompt="1"/>
          </p:nvPr>
        </p:nvSpPr>
        <p:spPr>
          <a:xfrm>
            <a:off x="6472705"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4" name="Text Placeholder 8">
            <a:extLst>
              <a:ext uri="{FF2B5EF4-FFF2-40B4-BE49-F238E27FC236}">
                <a16:creationId xmlns:a16="http://schemas.microsoft.com/office/drawing/2014/main" id="{3FC2B2FD-E805-47E4-BCF5-959FCB6A9F83}"/>
              </a:ext>
            </a:extLst>
          </p:cNvPr>
          <p:cNvSpPr>
            <a:spLocks noGrp="1"/>
          </p:cNvSpPr>
          <p:nvPr>
            <p:ph type="body" sz="quarter" idx="17" hasCustomPrompt="1"/>
          </p:nvPr>
        </p:nvSpPr>
        <p:spPr>
          <a:xfrm>
            <a:off x="9141619"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5" name="Text Placeholder 8">
            <a:extLst>
              <a:ext uri="{FF2B5EF4-FFF2-40B4-BE49-F238E27FC236}">
                <a16:creationId xmlns:a16="http://schemas.microsoft.com/office/drawing/2014/main" id="{17C7E27D-2C64-42D5-B71A-D3D823945DC9}"/>
              </a:ext>
            </a:extLst>
          </p:cNvPr>
          <p:cNvSpPr>
            <a:spLocks noGrp="1"/>
          </p:cNvSpPr>
          <p:nvPr>
            <p:ph type="body" sz="quarter" idx="18" hasCustomPrompt="1"/>
          </p:nvPr>
        </p:nvSpPr>
        <p:spPr>
          <a:xfrm>
            <a:off x="1134877"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6" name="Text Placeholder 8">
            <a:extLst>
              <a:ext uri="{FF2B5EF4-FFF2-40B4-BE49-F238E27FC236}">
                <a16:creationId xmlns:a16="http://schemas.microsoft.com/office/drawing/2014/main" id="{11F7F4ED-A8E3-4E39-AF5A-D9F4793C77B7}"/>
              </a:ext>
            </a:extLst>
          </p:cNvPr>
          <p:cNvSpPr>
            <a:spLocks noGrp="1"/>
          </p:cNvSpPr>
          <p:nvPr>
            <p:ph type="body" sz="quarter" idx="19" hasCustomPrompt="1"/>
          </p:nvPr>
        </p:nvSpPr>
        <p:spPr>
          <a:xfrm>
            <a:off x="3803791"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7" name="Text Placeholder 8">
            <a:extLst>
              <a:ext uri="{FF2B5EF4-FFF2-40B4-BE49-F238E27FC236}">
                <a16:creationId xmlns:a16="http://schemas.microsoft.com/office/drawing/2014/main" id="{4433B9F1-444B-43C2-B807-1EC315880727}"/>
              </a:ext>
            </a:extLst>
          </p:cNvPr>
          <p:cNvSpPr>
            <a:spLocks noGrp="1"/>
          </p:cNvSpPr>
          <p:nvPr>
            <p:ph type="body" sz="quarter" idx="20" hasCustomPrompt="1"/>
          </p:nvPr>
        </p:nvSpPr>
        <p:spPr>
          <a:xfrm>
            <a:off x="6472705"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8" name="Text Placeholder 8">
            <a:extLst>
              <a:ext uri="{FF2B5EF4-FFF2-40B4-BE49-F238E27FC236}">
                <a16:creationId xmlns:a16="http://schemas.microsoft.com/office/drawing/2014/main" id="{4E55B570-0D7B-47D6-934D-07D49D9FCC19}"/>
              </a:ext>
            </a:extLst>
          </p:cNvPr>
          <p:cNvSpPr>
            <a:spLocks noGrp="1"/>
          </p:cNvSpPr>
          <p:nvPr>
            <p:ph type="body" sz="quarter" idx="21" hasCustomPrompt="1"/>
          </p:nvPr>
        </p:nvSpPr>
        <p:spPr>
          <a:xfrm>
            <a:off x="9141619"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Tree>
    <p:extLst>
      <p:ext uri="{BB962C8B-B14F-4D97-AF65-F5344CB8AC3E}">
        <p14:creationId xmlns:p14="http://schemas.microsoft.com/office/powerpoint/2010/main" val="3082215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554708"/>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2334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668913"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6672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821703"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501125"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6308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1142281" y="1562100"/>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3894234"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6646187"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marL="553982" indent="-119844">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9398141" y="1570396"/>
            <a:ext cx="2411372" cy="4546412"/>
          </a:xfrm>
        </p:spPr>
        <p:txBody>
          <a:bodyPr/>
          <a:lstStyle>
            <a:lvl1pPr>
              <a:lnSpc>
                <a:spcPct val="100000"/>
              </a:lnSpc>
              <a:spcAft>
                <a:spcPts val="300"/>
              </a:spcAft>
              <a:defRPr>
                <a:solidFill>
                  <a:schemeClr val="tx1"/>
                </a:solidFill>
              </a:defRPr>
            </a:lvl1pPr>
            <a:lvl2pPr>
              <a:lnSpc>
                <a:spcPct val="100000"/>
              </a:lnSpc>
              <a:spcAft>
                <a:spcPts val="300"/>
              </a:spcAft>
              <a:defRPr b="0" i="0">
                <a:solidFill>
                  <a:schemeClr val="tx1"/>
                </a:solidFill>
                <a:latin typeface="Helvetica Now Text" panose="020B0504030202020204" pitchFamily="34" charset="77"/>
              </a:defRPr>
            </a:lvl2pPr>
            <a:lvl3pPr>
              <a:lnSpc>
                <a:spcPct val="100000"/>
              </a:lnSpc>
              <a:spcAft>
                <a:spcPts val="300"/>
              </a:spcAft>
              <a:defRPr b="0" i="0">
                <a:solidFill>
                  <a:schemeClr val="tx1"/>
                </a:solidFill>
                <a:latin typeface="Helvetica Now Text" panose="020B0504030202020204" pitchFamily="34" charset="77"/>
              </a:defRPr>
            </a:lvl3pPr>
            <a:lvl4pPr>
              <a:lnSpc>
                <a:spcPct val="100000"/>
              </a:lnSpc>
              <a:spcAft>
                <a:spcPts val="300"/>
              </a:spcAft>
              <a:defRPr b="0" i="0">
                <a:solidFill>
                  <a:schemeClr val="tx1"/>
                </a:solidFill>
                <a:latin typeface="Helvetica Now Text" panose="020B0504030202020204" pitchFamily="34" charset="77"/>
              </a:defRPr>
            </a:lvl4pPr>
            <a:lvl5pPr>
              <a:lnSpc>
                <a:spcPct val="100000"/>
              </a:lnSpc>
              <a:spcAft>
                <a:spcPts val="300"/>
              </a:spcAft>
              <a:defRPr b="0" i="0">
                <a:solidFill>
                  <a:schemeClr val="tx1"/>
                </a:solidFill>
                <a:latin typeface="Helvetica Now Text" panose="020B0504030202020204" pitchFamily="34" charset="77"/>
              </a:defRPr>
            </a:lvl5pPr>
            <a:lvl6pPr indent="-120588">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37576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2120152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1142281" y="468193"/>
            <a:ext cx="10678419" cy="400109"/>
          </a:xfrm>
        </p:spPr>
        <p:txBody>
          <a:bodyPr/>
          <a:lstStyle/>
          <a:p>
            <a:r>
              <a:rPr lang="en-GB"/>
              <a:t>Graphs/infographics/tables – click to add title</a:t>
            </a:r>
          </a:p>
        </p:txBody>
      </p:sp>
    </p:spTree>
    <p:extLst>
      <p:ext uri="{BB962C8B-B14F-4D97-AF65-F5344CB8AC3E}">
        <p14:creationId xmlns:p14="http://schemas.microsoft.com/office/powerpoint/2010/main" val="3132982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1560735"/>
            <a:ext cx="10678419"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1142281" y="468193"/>
            <a:ext cx="10678419" cy="400109"/>
          </a:xfrm>
        </p:spPr>
        <p:txBody>
          <a:bodyPr/>
          <a:lstStyle/>
          <a:p>
            <a:r>
              <a:rPr lang="en-GB"/>
              <a:t>Stats or infographics – click to add title</a:t>
            </a:r>
          </a:p>
        </p:txBody>
      </p:sp>
    </p:spTree>
    <p:extLst>
      <p:ext uri="{BB962C8B-B14F-4D97-AF65-F5344CB8AC3E}">
        <p14:creationId xmlns:p14="http://schemas.microsoft.com/office/powerpoint/2010/main" val="241600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solidFill>
                  <a:schemeClr val="bg1"/>
                </a:solidFill>
              </a:defRPr>
            </a:lvl1pPr>
            <a:lvl2pPr>
              <a:defRPr sz="1400">
                <a:solidFill>
                  <a:schemeClr val="bg1"/>
                </a:solidFill>
              </a:defRPr>
            </a:lvl2pPr>
            <a:lvl3pPr marL="251924" indent="-251924">
              <a:defRPr sz="1400">
                <a:solidFill>
                  <a:schemeClr val="bg1"/>
                </a:solidFill>
              </a:defRPr>
            </a:lvl3pPr>
            <a:lvl4pPr marL="503849" indent="-251924">
              <a:defRPr sz="1400">
                <a:solidFill>
                  <a:schemeClr val="bg1"/>
                </a:solidFill>
              </a:defRPr>
            </a:lvl4pPr>
            <a:lvl5pPr marL="755773" indent="-251924">
              <a:defRPr sz="1400">
                <a:solidFill>
                  <a:schemeClr val="bg1"/>
                </a:solidFill>
              </a:defRPr>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680893ED-A3DB-3BF9-ACC4-9487758FDD4C}"/>
              </a:ext>
            </a:extLst>
          </p:cNvPr>
          <p:cNvSpPr/>
          <p:nvPr userDrawn="1"/>
        </p:nvSpPr>
        <p:spPr>
          <a:xfrm>
            <a:off x="1" y="0"/>
            <a:ext cx="257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1428512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0" y="1562101"/>
            <a:ext cx="2347507" cy="4554708"/>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4169101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50294"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50294"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2" y="1562100"/>
            <a:ext cx="6856636"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0459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4" y="468193"/>
            <a:ext cx="6875910"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4" y="843284"/>
            <a:ext cx="6875910"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1142281" y="1562100"/>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4579405" y="1563241"/>
            <a:ext cx="3040199" cy="45535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618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8623" y="468193"/>
            <a:ext cx="3803088"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8623" y="843284"/>
            <a:ext cx="3803088"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1142280" y="1562100"/>
            <a:ext cx="3803087" cy="4554708"/>
          </a:xfrm>
        </p:spPr>
        <p:txBody>
          <a:bodyPr/>
          <a:lstStyle/>
          <a:p>
            <a:pPr lvl="0"/>
            <a:r>
              <a:rPr lang="en-GB"/>
              <a:t>Type a subheading – First level. Type text Second level. Type bullet Third, Fourth and Fifth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00302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os -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E18B91-E713-0EA8-A9D3-BF18771F59C4}"/>
              </a:ext>
            </a:extLst>
          </p:cNvPr>
          <p:cNvSpPr>
            <a:spLocks noGrp="1"/>
          </p:cNvSpPr>
          <p:nvPr>
            <p:ph type="body" sz="quarter" idx="14"/>
          </p:nvPr>
        </p:nvSpPr>
        <p:spPr>
          <a:xfrm>
            <a:off x="1142702" y="2423552"/>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667365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9" name="Text Placeholder 3">
            <a:extLst>
              <a:ext uri="{FF2B5EF4-FFF2-40B4-BE49-F238E27FC236}">
                <a16:creationId xmlns:a16="http://schemas.microsoft.com/office/drawing/2014/main" id="{4EFE8E29-14D6-57CA-E972-7DEACBB732C7}"/>
              </a:ext>
            </a:extLst>
          </p:cNvPr>
          <p:cNvSpPr>
            <a:spLocks noGrp="1"/>
          </p:cNvSpPr>
          <p:nvPr>
            <p:ph type="body" sz="quarter" idx="15"/>
          </p:nvPr>
        </p:nvSpPr>
        <p:spPr>
          <a:xfrm>
            <a:off x="6673650" y="2423787"/>
            <a:ext cx="5135863"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007673B9-ECFB-B30C-F5DD-915A9637C92B}"/>
              </a:ext>
            </a:extLst>
          </p:cNvPr>
          <p:cNvSpPr>
            <a:spLocks noGrp="1"/>
          </p:cNvSpPr>
          <p:nvPr>
            <p:ph type="subTitle" idx="16"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988896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os - 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4820328"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849837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B786918E-9384-51E7-4003-A6574EBE2F7D}"/>
              </a:ext>
            </a:extLst>
          </p:cNvPr>
          <p:cNvSpPr>
            <a:spLocks noGrp="1"/>
          </p:cNvSpPr>
          <p:nvPr>
            <p:ph type="body" sz="quarter" idx="14"/>
          </p:nvPr>
        </p:nvSpPr>
        <p:spPr>
          <a:xfrm>
            <a:off x="1142702" y="2423552"/>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E9BB5D-540D-16E8-FA33-38B830D35007}"/>
              </a:ext>
            </a:extLst>
          </p:cNvPr>
          <p:cNvSpPr>
            <a:spLocks noGrp="1"/>
          </p:cNvSpPr>
          <p:nvPr>
            <p:ph type="body" sz="quarter" idx="16"/>
          </p:nvPr>
        </p:nvSpPr>
        <p:spPr>
          <a:xfrm>
            <a:off x="4820539"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5F665E4-9755-07C0-BB1F-7544C15DDF06}"/>
              </a:ext>
            </a:extLst>
          </p:cNvPr>
          <p:cNvSpPr>
            <a:spLocks noGrp="1"/>
          </p:cNvSpPr>
          <p:nvPr>
            <p:ph type="body" sz="quarter" idx="17"/>
          </p:nvPr>
        </p:nvSpPr>
        <p:spPr>
          <a:xfrm>
            <a:off x="8498375" y="2423787"/>
            <a:ext cx="3311138"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2">
            <a:extLst>
              <a:ext uri="{FF2B5EF4-FFF2-40B4-BE49-F238E27FC236}">
                <a16:creationId xmlns:a16="http://schemas.microsoft.com/office/drawing/2014/main" id="{6F92B3CC-3CA5-EC1A-1025-6D1D5187C089}"/>
              </a:ext>
            </a:extLst>
          </p:cNvPr>
          <p:cNvSpPr>
            <a:spLocks noGrp="1"/>
          </p:cNvSpPr>
          <p:nvPr>
            <p:ph type="subTitle" idx="18"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963226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os - 4">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894515"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664632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939814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2423552"/>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2423787"/>
            <a:ext cx="2411372"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2">
            <a:extLst>
              <a:ext uri="{FF2B5EF4-FFF2-40B4-BE49-F238E27FC236}">
                <a16:creationId xmlns:a16="http://schemas.microsoft.com/office/drawing/2014/main" id="{6A17834A-225E-13D6-7652-C3C0B2730D11}"/>
              </a:ext>
            </a:extLst>
          </p:cNvPr>
          <p:cNvSpPr>
            <a:spLocks noGrp="1"/>
          </p:cNvSpPr>
          <p:nvPr>
            <p:ph type="subTitle" idx="20"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103936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os - 5">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6" name="Picture Placeholder 5">
            <a:extLst>
              <a:ext uri="{FF2B5EF4-FFF2-40B4-BE49-F238E27FC236}">
                <a16:creationId xmlns:a16="http://schemas.microsoft.com/office/drawing/2014/main" id="{B2785B46-7815-F3F7-B937-B81D3C80057C}"/>
              </a:ext>
            </a:extLst>
          </p:cNvPr>
          <p:cNvSpPr>
            <a:spLocks noGrp="1" noChangeAspect="1"/>
          </p:cNvSpPr>
          <p:nvPr>
            <p:ph type="pic" sz="quarter" idx="11"/>
          </p:nvPr>
        </p:nvSpPr>
        <p:spPr>
          <a:xfrm>
            <a:off x="1142280"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8" name="Picture Placeholder 5">
            <a:extLst>
              <a:ext uri="{FF2B5EF4-FFF2-40B4-BE49-F238E27FC236}">
                <a16:creationId xmlns:a16="http://schemas.microsoft.com/office/drawing/2014/main" id="{F3C82D4E-E201-E960-49B9-FE48331C4A2E}"/>
              </a:ext>
            </a:extLst>
          </p:cNvPr>
          <p:cNvSpPr>
            <a:spLocks noGrp="1" noChangeAspect="1"/>
          </p:cNvSpPr>
          <p:nvPr>
            <p:ph type="pic" sz="quarter" idx="13"/>
          </p:nvPr>
        </p:nvSpPr>
        <p:spPr>
          <a:xfrm>
            <a:off x="3339397"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0" name="Picture Placeholder 5">
            <a:extLst>
              <a:ext uri="{FF2B5EF4-FFF2-40B4-BE49-F238E27FC236}">
                <a16:creationId xmlns:a16="http://schemas.microsoft.com/office/drawing/2014/main" id="{E9BD2C8A-D0EC-EED5-3509-07733E4B7694}"/>
              </a:ext>
            </a:extLst>
          </p:cNvPr>
          <p:cNvSpPr>
            <a:spLocks noGrp="1" noChangeAspect="1"/>
          </p:cNvSpPr>
          <p:nvPr>
            <p:ph type="pic" sz="quarter" idx="15"/>
          </p:nvPr>
        </p:nvSpPr>
        <p:spPr>
          <a:xfrm>
            <a:off x="5536513"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2" name="Picture Placeholder 5">
            <a:extLst>
              <a:ext uri="{FF2B5EF4-FFF2-40B4-BE49-F238E27FC236}">
                <a16:creationId xmlns:a16="http://schemas.microsoft.com/office/drawing/2014/main" id="{09036974-AC10-5484-8D48-A9EE08C28D26}"/>
              </a:ext>
            </a:extLst>
          </p:cNvPr>
          <p:cNvSpPr>
            <a:spLocks noGrp="1" noChangeAspect="1"/>
          </p:cNvSpPr>
          <p:nvPr>
            <p:ph type="pic" sz="quarter" idx="17"/>
          </p:nvPr>
        </p:nvSpPr>
        <p:spPr>
          <a:xfrm>
            <a:off x="7733629"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4" name="Picture Placeholder 5">
            <a:extLst>
              <a:ext uri="{FF2B5EF4-FFF2-40B4-BE49-F238E27FC236}">
                <a16:creationId xmlns:a16="http://schemas.microsoft.com/office/drawing/2014/main" id="{221FDD87-D3B1-4AE7-FAFD-CE73692402D4}"/>
              </a:ext>
            </a:extLst>
          </p:cNvPr>
          <p:cNvSpPr>
            <a:spLocks noGrp="1" noChangeAspect="1"/>
          </p:cNvSpPr>
          <p:nvPr>
            <p:ph type="pic" sz="quarter" idx="19"/>
          </p:nvPr>
        </p:nvSpPr>
        <p:spPr>
          <a:xfrm>
            <a:off x="9904991" y="1562101"/>
            <a:ext cx="761256" cy="761207"/>
          </a:xfrm>
          <a:solidFill>
            <a:schemeClr val="accent5"/>
          </a:solidFill>
          <a:ln>
            <a:noFill/>
          </a:ln>
        </p:spPr>
        <p:txBody>
          <a:bodyPr anchor="ctr"/>
          <a:lstStyle>
            <a:lvl1pPr algn="ctr">
              <a:defRPr sz="600"/>
            </a:lvl1pPr>
          </a:lstStyle>
          <a:p>
            <a:r>
              <a:rPr lang="en-US"/>
              <a:t>Click icon to add picture</a:t>
            </a:r>
          </a:p>
        </p:txBody>
      </p:sp>
      <p:sp>
        <p:nvSpPr>
          <p:cNvPr id="13" name="Text Placeholder 3">
            <a:extLst>
              <a:ext uri="{FF2B5EF4-FFF2-40B4-BE49-F238E27FC236}">
                <a16:creationId xmlns:a16="http://schemas.microsoft.com/office/drawing/2014/main" id="{2D9EA4C6-A942-A0DC-B65F-62ED4C979036}"/>
              </a:ext>
            </a:extLst>
          </p:cNvPr>
          <p:cNvSpPr>
            <a:spLocks noGrp="1"/>
          </p:cNvSpPr>
          <p:nvPr>
            <p:ph type="body" sz="quarter" idx="14"/>
          </p:nvPr>
        </p:nvSpPr>
        <p:spPr>
          <a:xfrm>
            <a:off x="1142703" y="2423552"/>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B8630C02-042B-8DA7-9F89-1C878CEDF95B}"/>
              </a:ext>
            </a:extLst>
          </p:cNvPr>
          <p:cNvSpPr>
            <a:spLocks noGrp="1"/>
          </p:cNvSpPr>
          <p:nvPr>
            <p:ph type="body" sz="quarter" idx="16"/>
          </p:nvPr>
        </p:nvSpPr>
        <p:spPr>
          <a:xfrm>
            <a:off x="333342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72780109-DD9D-AC25-C5FB-40031B90D980}"/>
              </a:ext>
            </a:extLst>
          </p:cNvPr>
          <p:cNvSpPr>
            <a:spLocks noGrp="1"/>
          </p:cNvSpPr>
          <p:nvPr>
            <p:ph type="body" sz="quarter" idx="18"/>
          </p:nvPr>
        </p:nvSpPr>
        <p:spPr>
          <a:xfrm>
            <a:off x="5524156"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CF6F2D2-CE7F-33F0-7A5C-00E79840A9BC}"/>
              </a:ext>
            </a:extLst>
          </p:cNvPr>
          <p:cNvSpPr>
            <a:spLocks noGrp="1"/>
          </p:cNvSpPr>
          <p:nvPr>
            <p:ph type="body" sz="quarter" idx="20"/>
          </p:nvPr>
        </p:nvSpPr>
        <p:spPr>
          <a:xfrm>
            <a:off x="7714882"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9C16E91-8693-1F62-E125-FE5154E70290}"/>
              </a:ext>
            </a:extLst>
          </p:cNvPr>
          <p:cNvSpPr>
            <a:spLocks noGrp="1"/>
          </p:cNvSpPr>
          <p:nvPr>
            <p:ph type="body" sz="quarter" idx="21"/>
          </p:nvPr>
        </p:nvSpPr>
        <p:spPr>
          <a:xfrm>
            <a:off x="9905609" y="2423787"/>
            <a:ext cx="1903904" cy="3693022"/>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2">
            <a:extLst>
              <a:ext uri="{FF2B5EF4-FFF2-40B4-BE49-F238E27FC236}">
                <a16:creationId xmlns:a16="http://schemas.microsoft.com/office/drawing/2014/main" id="{C60BA26E-8F3B-7E57-50E1-FF9B212D6866}"/>
              </a:ext>
            </a:extLst>
          </p:cNvPr>
          <p:cNvSpPr>
            <a:spLocks noGrp="1"/>
          </p:cNvSpPr>
          <p:nvPr>
            <p:ph type="subTitle" idx="22"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1910088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os - 4 without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Graphs/infographics/tables – click to add title</a:t>
            </a:r>
          </a:p>
        </p:txBody>
      </p:sp>
      <p:sp>
        <p:nvSpPr>
          <p:cNvPr id="2" name="Text Placeholder 3">
            <a:extLst>
              <a:ext uri="{FF2B5EF4-FFF2-40B4-BE49-F238E27FC236}">
                <a16:creationId xmlns:a16="http://schemas.microsoft.com/office/drawing/2014/main" id="{398BBD36-17DB-1F10-F908-D52684810E23}"/>
              </a:ext>
            </a:extLst>
          </p:cNvPr>
          <p:cNvSpPr>
            <a:spLocks noGrp="1"/>
          </p:cNvSpPr>
          <p:nvPr>
            <p:ph type="body" sz="quarter" idx="14"/>
          </p:nvPr>
        </p:nvSpPr>
        <p:spPr>
          <a:xfrm>
            <a:off x="1142702" y="1571027"/>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137474-019B-52BA-08C6-611EFC5CCFAF}"/>
              </a:ext>
            </a:extLst>
          </p:cNvPr>
          <p:cNvSpPr>
            <a:spLocks noGrp="1"/>
          </p:cNvSpPr>
          <p:nvPr>
            <p:ph type="body" sz="quarter" idx="16"/>
          </p:nvPr>
        </p:nvSpPr>
        <p:spPr>
          <a:xfrm>
            <a:off x="3894515"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3">
            <a:extLst>
              <a:ext uri="{FF2B5EF4-FFF2-40B4-BE49-F238E27FC236}">
                <a16:creationId xmlns:a16="http://schemas.microsoft.com/office/drawing/2014/main" id="{17A6A129-0BA2-2F25-95FE-860D9841821F}"/>
              </a:ext>
            </a:extLst>
          </p:cNvPr>
          <p:cNvSpPr>
            <a:spLocks noGrp="1"/>
          </p:cNvSpPr>
          <p:nvPr>
            <p:ph type="body" sz="quarter" idx="18"/>
          </p:nvPr>
        </p:nvSpPr>
        <p:spPr>
          <a:xfrm>
            <a:off x="6646327"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254604AA-9B65-F7CB-494F-C0ED4D267D8C}"/>
              </a:ext>
            </a:extLst>
          </p:cNvPr>
          <p:cNvSpPr>
            <a:spLocks noGrp="1"/>
          </p:cNvSpPr>
          <p:nvPr>
            <p:ph type="body" sz="quarter" idx="19"/>
          </p:nvPr>
        </p:nvSpPr>
        <p:spPr>
          <a:xfrm>
            <a:off x="9398141" y="1571261"/>
            <a:ext cx="2411372" cy="3577397"/>
          </a:xfrm>
        </p:spPr>
        <p:txBody>
          <a:bodyPr/>
          <a:lstStyle>
            <a:lvl1pPr>
              <a:spcBef>
                <a:spcPts val="0"/>
              </a:spcBef>
              <a:spcAft>
                <a:spcPts val="300"/>
              </a:spcAft>
              <a:defRPr sz="1200"/>
            </a:lvl1pPr>
            <a:lvl2pPr>
              <a:defRPr sz="1200">
                <a:solidFill>
                  <a:schemeClr val="accent2"/>
                </a:solidFill>
              </a:defRPr>
            </a:lvl2pPr>
            <a:lvl3pPr marL="0" indent="0">
              <a:buFontTx/>
              <a:buNone/>
              <a:defRPr sz="1000">
                <a:solidFill>
                  <a:schemeClr val="tx2"/>
                </a:solidFill>
              </a:defRPr>
            </a:lvl3pPr>
            <a:lvl4pPr marL="0" indent="0">
              <a:buSzPct val="100000"/>
              <a:buFontTx/>
              <a:buNone/>
              <a:defRPr sz="1000"/>
            </a:lvl4pPr>
            <a:lvl5pPr marL="180921" indent="-180921">
              <a:buFont typeface="Wingdings 2" panose="05020102010507070707" pitchFamily="18" charset="2"/>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2">
            <a:extLst>
              <a:ext uri="{FF2B5EF4-FFF2-40B4-BE49-F238E27FC236}">
                <a16:creationId xmlns:a16="http://schemas.microsoft.com/office/drawing/2014/main" id="{0088E454-02C9-879D-7BA8-7C705C30986E}"/>
              </a:ext>
            </a:extLst>
          </p:cNvPr>
          <p:cNvSpPr>
            <a:spLocks noGrp="1"/>
          </p:cNvSpPr>
          <p:nvPr>
            <p:ph type="subTitle" idx="13" hasCustomPrompt="1"/>
          </p:nvPr>
        </p:nvSpPr>
        <p:spPr>
          <a:xfrm>
            <a:off x="1148623"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Tree>
    <p:extLst>
      <p:ext uri="{BB962C8B-B14F-4D97-AF65-F5344CB8AC3E}">
        <p14:creationId xmlns:p14="http://schemas.microsoft.com/office/powerpoint/2010/main" val="3945067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endParaRPr lang="en-GB"/>
          </a:p>
        </p:txBody>
      </p:sp>
    </p:spTree>
    <p:extLst>
      <p:ext uri="{BB962C8B-B14F-4D97-AF65-F5344CB8AC3E}">
        <p14:creationId xmlns:p14="http://schemas.microsoft.com/office/powerpoint/2010/main" val="182047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0" y="1"/>
            <a:ext cx="2666306"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3" name="Subtitle 2">
            <a:extLst>
              <a:ext uri="{FF2B5EF4-FFF2-40B4-BE49-F238E27FC236}">
                <a16:creationId xmlns:a16="http://schemas.microsoft.com/office/drawing/2014/main" id="{51860A50-CC9B-0A16-4A26-C7ECE7F0B871}"/>
              </a:ext>
            </a:extLst>
          </p:cNvPr>
          <p:cNvSpPr>
            <a:spLocks noGrp="1"/>
          </p:cNvSpPr>
          <p:nvPr>
            <p:ph type="subTitle" idx="13" hasCustomPrompt="1"/>
          </p:nvPr>
        </p:nvSpPr>
        <p:spPr>
          <a:xfrm>
            <a:off x="3426521" y="1339574"/>
            <a:ext cx="8001841" cy="1176706"/>
          </a:xfrm>
        </p:spPr>
        <p:txBody>
          <a:bodyPr wrap="square" anchor="t">
            <a:noAutofit/>
          </a:bodyPr>
          <a:lstStyle>
            <a:lvl1pPr marL="0" indent="0" algn="l">
              <a:spcAft>
                <a:spcPts val="0"/>
              </a:spcAft>
              <a:buNone/>
              <a:defRPr sz="8797"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AC9109CA-6D37-76EA-0485-6705514371FA}"/>
              </a:ext>
            </a:extLst>
          </p:cNvPr>
          <p:cNvSpPr>
            <a:spLocks noGrp="1"/>
          </p:cNvSpPr>
          <p:nvPr>
            <p:ph type="body" sz="quarter" idx="15" hasCustomPrompt="1"/>
          </p:nvPr>
        </p:nvSpPr>
        <p:spPr>
          <a:xfrm>
            <a:off x="3426521" y="2570786"/>
            <a:ext cx="800184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30863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GB"/>
              <a:t>Click add title</a:t>
            </a:r>
          </a:p>
        </p:txBody>
      </p:sp>
      <p:sp>
        <p:nvSpPr>
          <p:cNvPr id="5" name="TextBox 4">
            <a:extLst>
              <a:ext uri="{FF2B5EF4-FFF2-40B4-BE49-F238E27FC236}">
                <a16:creationId xmlns:a16="http://schemas.microsoft.com/office/drawing/2014/main" id="{39CF0722-0906-4646-B158-F4E8039A39E0}"/>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7" name="TextBox 6">
            <a:extLst>
              <a:ext uri="{FF2B5EF4-FFF2-40B4-BE49-F238E27FC236}">
                <a16:creationId xmlns:a16="http://schemas.microsoft.com/office/drawing/2014/main" id="{FAF369F9-27BE-4C09-A286-BC31D746C350}"/>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083875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F2908C-DBCB-713A-7142-AA06B5020C5E}"/>
              </a:ext>
            </a:extLst>
          </p:cNvPr>
          <p:cNvGraphicFramePr>
            <a:graphicFrameLocks noChangeAspect="1"/>
          </p:cNvGraphicFramePr>
          <p:nvPr userDrawn="1">
            <p:custDataLst>
              <p:tags r:id="rId1"/>
            </p:custDataLst>
            <p:extLst>
              <p:ext uri="{D42A27DB-BD31-4B8C-83A1-F6EECF244321}">
                <p14:modId xmlns:p14="http://schemas.microsoft.com/office/powerpoint/2010/main" val="3843033670"/>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think-cell data - do not delete" hidden="1">
                        <a:extLst>
                          <a:ext uri="{FF2B5EF4-FFF2-40B4-BE49-F238E27FC236}">
                            <a16:creationId xmlns:a16="http://schemas.microsoft.com/office/drawing/2014/main" id="{E3F2908C-DBCB-713A-7142-AA06B5020C5E}"/>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sp>
        <p:nvSpPr>
          <p:cNvPr id="2" name="Rectangle 10">
            <a:extLst>
              <a:ext uri="{FF2B5EF4-FFF2-40B4-BE49-F238E27FC236}">
                <a16:creationId xmlns:a16="http://schemas.microsoft.com/office/drawing/2014/main" id="{F1CC2C8F-E8B6-85CE-DD92-72F28555662E}"/>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tx2"/>
                </a:solidFill>
                <a:latin typeface="+mj-lt"/>
                <a:ea typeface="+mn-ea"/>
                <a:cs typeface="+mn-cs"/>
              </a:rPr>
              <a:t>Aon CEE</a:t>
            </a:r>
          </a:p>
          <a:p>
            <a:pPr marL="0" lvl="0" algn="l" defTabSz="875871" rtl="0" eaLnBrk="1" latinLnBrk="0" hangingPunct="1">
              <a:spcAft>
                <a:spcPts val="0"/>
              </a:spcAft>
            </a:pPr>
            <a:r>
              <a:rPr lang="en-US" altLang="en-US" sz="800" kern="1200">
                <a:solidFill>
                  <a:schemeClr val="tx2"/>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tx2"/>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tx2"/>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tx2"/>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tx2"/>
              </a:solidFill>
              <a:latin typeface="+mj-lt"/>
              <a:ea typeface="+mn-ea"/>
              <a:cs typeface="+mn-cs"/>
            </a:endParaRPr>
          </a:p>
          <a:p>
            <a:pPr marL="0" lvl="0" algn="l" defTabSz="875871" rtl="0" eaLnBrk="1" latinLnBrk="0" hangingPunct="1">
              <a:spcAft>
                <a:spcPts val="0"/>
              </a:spcAft>
            </a:pPr>
            <a:r>
              <a:rPr lang="en-US" altLang="en-US" sz="800" kern="1200">
                <a:solidFill>
                  <a:schemeClr val="tx2"/>
                </a:solidFill>
                <a:latin typeface="+mj-lt"/>
                <a:ea typeface="+mn-ea"/>
                <a:cs typeface="+mn-cs"/>
              </a:rPr>
              <a:t>aon.com</a:t>
            </a:r>
          </a:p>
        </p:txBody>
      </p:sp>
      <p:sp>
        <p:nvSpPr>
          <p:cNvPr id="4" name="Rectangle 9">
            <a:extLst>
              <a:ext uri="{FF2B5EF4-FFF2-40B4-BE49-F238E27FC236}">
                <a16:creationId xmlns:a16="http://schemas.microsoft.com/office/drawing/2014/main" id="{EB527E14-C9A1-95A4-A100-9D90FED8EBB0}"/>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tx2"/>
                </a:solidFill>
                <a:latin typeface="+mj-lt"/>
              </a:rPr>
              <a:t>©</a:t>
            </a:r>
            <a:r>
              <a:rPr lang="en-GB" altLang="en-US" sz="800">
                <a:solidFill>
                  <a:schemeClr val="tx2"/>
                </a:solidFill>
                <a:latin typeface="+mj-lt"/>
              </a:rPr>
              <a:t>Copyright</a:t>
            </a:r>
            <a:r>
              <a:rPr lang="en-US" altLang="en-US" sz="800">
                <a:solidFill>
                  <a:schemeClr val="tx2"/>
                </a:solidFill>
                <a:latin typeface="+mj-lt"/>
              </a:rPr>
              <a:t> Aon plc 2026. All rights reserved.</a:t>
            </a:r>
          </a:p>
          <a:p>
            <a:pPr lvl="0"/>
            <a:endParaRPr lang="en-US" altLang="en-US" sz="800">
              <a:solidFill>
                <a:schemeClr val="tx2"/>
              </a:solidFill>
              <a:latin typeface="+mj-lt"/>
            </a:endParaRPr>
          </a:p>
          <a:p>
            <a:pPr lvl="0"/>
            <a:r>
              <a:rPr lang="en-US" altLang="en-US" sz="800">
                <a:solidFill>
                  <a:schemeClr val="tx2"/>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tx2"/>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tx2"/>
              </a:solidFill>
              <a:latin typeface="+mj-lt"/>
            </a:endParaRPr>
          </a:p>
        </p:txBody>
      </p:sp>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lvl1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lvl1pPr>
            <a:lvl2pPr>
              <a:defRPr sz="900"/>
            </a:lvl2pPr>
            <a:lvl3pPr>
              <a:defRPr sz="1000"/>
            </a:lvl3pPr>
            <a:lvl4pPr>
              <a:defRPr sz="1000"/>
            </a:lvl4pPr>
            <a:lvl5pPr>
              <a:defRPr sz="1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32828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ack page_Dark">
    <p:bg>
      <p:bgPr>
        <a:solidFill>
          <a:srgbClr val="262836"/>
        </a:solidFill>
        <a:effectLst/>
      </p:bgPr>
    </p:bg>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98FE10A9-5704-4F3C-8B3C-7574F19FA7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18" y="234521"/>
            <a:ext cx="1023822" cy="617964"/>
          </a:xfrm>
          <a:prstGeom prst="rect">
            <a:avLst/>
          </a:prstGeom>
        </p:spPr>
      </p:pic>
      <p:sp>
        <p:nvSpPr>
          <p:cNvPr id="3" name="Text Placeholder 2">
            <a:extLst>
              <a:ext uri="{FF2B5EF4-FFF2-40B4-BE49-F238E27FC236}">
                <a16:creationId xmlns:a16="http://schemas.microsoft.com/office/drawing/2014/main" id="{6490C022-61DF-4A46-B4EE-EBDEBFAD17CF}"/>
              </a:ext>
            </a:extLst>
          </p:cNvPr>
          <p:cNvSpPr>
            <a:spLocks noGrp="1"/>
          </p:cNvSpPr>
          <p:nvPr>
            <p:ph type="body" sz="quarter" idx="10" hasCustomPrompt="1"/>
          </p:nvPr>
        </p:nvSpPr>
        <p:spPr>
          <a:xfrm>
            <a:off x="1148631" y="876301"/>
            <a:ext cx="6089252" cy="618332"/>
          </a:xfrm>
        </p:spPr>
        <p:txBody>
          <a:bodyPr/>
          <a:lstStyle>
            <a:lvl1pPr>
              <a:defRPr>
                <a:solidFill>
                  <a:schemeClr val="bg1"/>
                </a:solidFill>
              </a:defRPr>
            </a:lvl1pPr>
            <a:lvl2pPr>
              <a:defRPr>
                <a:solidFill>
                  <a:schemeClr val="bg1"/>
                </a:solidFill>
              </a:defRPr>
            </a:lvl2pPr>
          </a:lstStyle>
          <a:p>
            <a:pPr lvl="0"/>
            <a:r>
              <a:rPr lang="en-GB"/>
              <a:t>Type Contacts here Click to edit Master text styles</a:t>
            </a:r>
          </a:p>
          <a:p>
            <a:pPr lvl="1"/>
            <a:endParaRPr lang="en-GB"/>
          </a:p>
        </p:txBody>
      </p:sp>
      <p:sp>
        <p:nvSpPr>
          <p:cNvPr id="5" name="Text Placeholder 4">
            <a:extLst>
              <a:ext uri="{FF2B5EF4-FFF2-40B4-BE49-F238E27FC236}">
                <a16:creationId xmlns:a16="http://schemas.microsoft.com/office/drawing/2014/main" id="{9C953F46-6112-4E15-A99B-7F05982CDB37}"/>
              </a:ext>
            </a:extLst>
          </p:cNvPr>
          <p:cNvSpPr>
            <a:spLocks noGrp="1"/>
          </p:cNvSpPr>
          <p:nvPr>
            <p:ph type="body" sz="quarter" idx="11"/>
          </p:nvPr>
        </p:nvSpPr>
        <p:spPr>
          <a:xfrm>
            <a:off x="1148631"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1" name="Text Placeholder 4">
            <a:extLst>
              <a:ext uri="{FF2B5EF4-FFF2-40B4-BE49-F238E27FC236}">
                <a16:creationId xmlns:a16="http://schemas.microsoft.com/office/drawing/2014/main" id="{5FDFF431-FEA8-488C-8AE1-F6A43D747270}"/>
              </a:ext>
            </a:extLst>
          </p:cNvPr>
          <p:cNvSpPr>
            <a:spLocks noGrp="1"/>
          </p:cNvSpPr>
          <p:nvPr>
            <p:ph type="body" sz="quarter" idx="12"/>
          </p:nvPr>
        </p:nvSpPr>
        <p:spPr>
          <a:xfrm>
            <a:off x="4577855" y="173355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5FBD153-1B2F-4111-865C-F75DAA3DFBC1}"/>
              </a:ext>
            </a:extLst>
          </p:cNvPr>
          <p:cNvSpPr>
            <a:spLocks noGrp="1"/>
          </p:cNvSpPr>
          <p:nvPr>
            <p:ph type="body" sz="quarter" idx="13"/>
          </p:nvPr>
        </p:nvSpPr>
        <p:spPr>
          <a:xfrm>
            <a:off x="1148631"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99CC2B5D-4E46-4CC2-9A8B-122076B719B5}"/>
              </a:ext>
            </a:extLst>
          </p:cNvPr>
          <p:cNvSpPr>
            <a:spLocks noGrp="1"/>
          </p:cNvSpPr>
          <p:nvPr>
            <p:ph type="body" sz="quarter" idx="14"/>
          </p:nvPr>
        </p:nvSpPr>
        <p:spPr>
          <a:xfrm>
            <a:off x="4577855" y="2743200"/>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4" name="Text Placeholder 4">
            <a:extLst>
              <a:ext uri="{FF2B5EF4-FFF2-40B4-BE49-F238E27FC236}">
                <a16:creationId xmlns:a16="http://schemas.microsoft.com/office/drawing/2014/main" id="{FA1C8FD5-1780-4961-B1F6-8EEAB8F96913}"/>
              </a:ext>
            </a:extLst>
          </p:cNvPr>
          <p:cNvSpPr>
            <a:spLocks noGrp="1"/>
          </p:cNvSpPr>
          <p:nvPr>
            <p:ph type="body" sz="quarter" idx="15"/>
          </p:nvPr>
        </p:nvSpPr>
        <p:spPr>
          <a:xfrm>
            <a:off x="1148631"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5" name="Text Placeholder 4">
            <a:extLst>
              <a:ext uri="{FF2B5EF4-FFF2-40B4-BE49-F238E27FC236}">
                <a16:creationId xmlns:a16="http://schemas.microsoft.com/office/drawing/2014/main" id="{E4A63BB1-42F5-4BED-A1EC-90323C3B2CF1}"/>
              </a:ext>
            </a:extLst>
          </p:cNvPr>
          <p:cNvSpPr>
            <a:spLocks noGrp="1"/>
          </p:cNvSpPr>
          <p:nvPr>
            <p:ph type="body" sz="quarter" idx="16"/>
          </p:nvPr>
        </p:nvSpPr>
        <p:spPr>
          <a:xfrm>
            <a:off x="4577855" y="3756827"/>
            <a:ext cx="2660029" cy="685800"/>
          </a:xfrm>
        </p:spPr>
        <p:txBody>
          <a:bodyPr/>
          <a:lstStyle>
            <a:lvl1pPr>
              <a:defRPr sz="1000">
                <a:solidFill>
                  <a:schemeClr val="bg1"/>
                </a:solidFill>
              </a:defRPr>
            </a:lvl1pPr>
            <a:lvl2pPr>
              <a:defRPr sz="900">
                <a:solidFill>
                  <a:schemeClr val="bg1"/>
                </a:solidFill>
              </a:defRPr>
            </a:lvl2pPr>
            <a:lvl3pPr>
              <a:defRPr sz="1000"/>
            </a:lvl3pPr>
            <a:lvl4pPr>
              <a:defRPr sz="1000"/>
            </a:lvl4pPr>
            <a:lvl5pPr>
              <a:defRPr sz="1000"/>
            </a:lvl5pPr>
          </a:lstStyle>
          <a:p>
            <a:pPr lvl="0"/>
            <a:r>
              <a:rPr lang="en-US"/>
              <a:t>Click to edit Master text styles</a:t>
            </a:r>
          </a:p>
          <a:p>
            <a:pPr lvl="1"/>
            <a:r>
              <a:rPr lang="en-US"/>
              <a:t>Second level</a:t>
            </a:r>
          </a:p>
        </p:txBody>
      </p:sp>
      <p:sp>
        <p:nvSpPr>
          <p:cNvPr id="2" name="Rectangle 10">
            <a:extLst>
              <a:ext uri="{FF2B5EF4-FFF2-40B4-BE49-F238E27FC236}">
                <a16:creationId xmlns:a16="http://schemas.microsoft.com/office/drawing/2014/main" id="{A03835E2-0D5E-EDB3-C309-AAC947DAC068}"/>
              </a:ext>
            </a:extLst>
          </p:cNvPr>
          <p:cNvSpPr>
            <a:spLocks noChangeArrowheads="1"/>
          </p:cNvSpPr>
          <p:nvPr userDrawn="1"/>
        </p:nvSpPr>
        <p:spPr bwMode="auto">
          <a:xfrm>
            <a:off x="1148631" y="5341747"/>
            <a:ext cx="1341083"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algn="l" defTabSz="875871" rtl="0" eaLnBrk="1" latinLnBrk="0" hangingPunct="1">
              <a:spcAft>
                <a:spcPts val="0"/>
              </a:spcAft>
            </a:pPr>
            <a:r>
              <a:rPr lang="en-US" altLang="en-US" sz="800" kern="1200">
                <a:solidFill>
                  <a:schemeClr val="bg1"/>
                </a:solidFill>
                <a:latin typeface="+mj-lt"/>
                <a:ea typeface="+mn-ea"/>
                <a:cs typeface="+mn-cs"/>
              </a:rPr>
              <a:t>Aon CEE</a:t>
            </a:r>
          </a:p>
          <a:p>
            <a:pPr marL="0" lvl="0" algn="l" defTabSz="875871" rtl="0" eaLnBrk="1" latinLnBrk="0" hangingPunct="1">
              <a:spcAft>
                <a:spcPts val="0"/>
              </a:spcAft>
            </a:pPr>
            <a:r>
              <a:rPr lang="en-US" altLang="en-US" sz="800" kern="1200">
                <a:solidFill>
                  <a:schemeClr val="bg1"/>
                </a:solidFill>
                <a:latin typeface="+mj-lt"/>
                <a:ea typeface="+mn-ea"/>
                <a:cs typeface="+mn-cs"/>
              </a:rPr>
              <a:t>Reinsurance Solutions</a:t>
            </a:r>
          </a:p>
          <a:p>
            <a:pPr marL="0" lvl="0" algn="l" defTabSz="875871" rtl="0" eaLnBrk="1" latinLnBrk="0" hangingPunct="1">
              <a:spcAft>
                <a:spcPts val="0"/>
              </a:spcAft>
            </a:pPr>
            <a:r>
              <a:rPr lang="en-US" altLang="en-US" sz="800" kern="1200">
                <a:solidFill>
                  <a:schemeClr val="bg1"/>
                </a:solidFill>
                <a:latin typeface="+mj-lt"/>
                <a:ea typeface="+mn-ea"/>
                <a:cs typeface="+mn-cs"/>
              </a:rPr>
              <a:t>Vaclavske namesti 832/19</a:t>
            </a:r>
          </a:p>
          <a:p>
            <a:pPr marL="0" lvl="0" algn="l" defTabSz="875871" rtl="0" eaLnBrk="1" latinLnBrk="0" hangingPunct="1">
              <a:spcAft>
                <a:spcPts val="0"/>
              </a:spcAft>
            </a:pPr>
            <a:r>
              <a:rPr lang="en-US" altLang="en-US" sz="800" kern="1200">
                <a:solidFill>
                  <a:schemeClr val="bg1"/>
                </a:solidFill>
                <a:latin typeface="+mj-lt"/>
                <a:ea typeface="+mn-ea"/>
                <a:cs typeface="+mn-cs"/>
              </a:rPr>
              <a:t>110 00 Prague 1</a:t>
            </a:r>
          </a:p>
          <a:p>
            <a:pPr marL="0" lvl="0" algn="l" defTabSz="875871" rtl="0" eaLnBrk="1" latinLnBrk="0" hangingPunct="1">
              <a:spcAft>
                <a:spcPts val="0"/>
              </a:spcAft>
            </a:pPr>
            <a:r>
              <a:rPr lang="en-US" altLang="en-US" sz="800" kern="1200">
                <a:solidFill>
                  <a:schemeClr val="bg1"/>
                </a:solidFill>
                <a:latin typeface="+mj-lt"/>
                <a:ea typeface="+mn-ea"/>
                <a:cs typeface="+mn-cs"/>
              </a:rPr>
              <a:t>Czech Republic</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+420 234 618 357</a:t>
            </a:r>
          </a:p>
          <a:p>
            <a:pPr marL="0" lvl="0" algn="l" defTabSz="875871" rtl="0" eaLnBrk="1" latinLnBrk="0" hangingPunct="1">
              <a:spcAft>
                <a:spcPts val="0"/>
              </a:spcAft>
            </a:pPr>
            <a:endParaRPr lang="en-US" altLang="en-US" sz="800" kern="1200">
              <a:solidFill>
                <a:schemeClr val="bg1"/>
              </a:solidFill>
              <a:latin typeface="+mj-lt"/>
              <a:ea typeface="+mn-ea"/>
              <a:cs typeface="+mn-cs"/>
            </a:endParaRPr>
          </a:p>
          <a:p>
            <a:pPr marL="0" lvl="0" algn="l" defTabSz="875871" rtl="0" eaLnBrk="1" latinLnBrk="0" hangingPunct="1">
              <a:spcAft>
                <a:spcPts val="0"/>
              </a:spcAft>
            </a:pPr>
            <a:r>
              <a:rPr lang="en-US" altLang="en-US" sz="800" kern="1200">
                <a:solidFill>
                  <a:schemeClr val="bg1"/>
                </a:solidFill>
                <a:latin typeface="+mj-lt"/>
                <a:ea typeface="+mn-ea"/>
                <a:cs typeface="+mn-cs"/>
              </a:rPr>
              <a:t>aon.com</a:t>
            </a:r>
          </a:p>
        </p:txBody>
      </p:sp>
      <p:sp>
        <p:nvSpPr>
          <p:cNvPr id="4" name="Rectangle 9">
            <a:extLst>
              <a:ext uri="{FF2B5EF4-FFF2-40B4-BE49-F238E27FC236}">
                <a16:creationId xmlns:a16="http://schemas.microsoft.com/office/drawing/2014/main" id="{A6BB0B3B-F9E8-5A49-6626-3662AE79DB0D}"/>
              </a:ext>
            </a:extLst>
          </p:cNvPr>
          <p:cNvSpPr>
            <a:spLocks noChangeArrowheads="1"/>
          </p:cNvSpPr>
          <p:nvPr userDrawn="1"/>
        </p:nvSpPr>
        <p:spPr bwMode="auto">
          <a:xfrm>
            <a:off x="3047404" y="5341747"/>
            <a:ext cx="5592944" cy="12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en-GB" altLang="en-US" sz="800" baseline="30000">
                <a:solidFill>
                  <a:schemeClr val="bg1"/>
                </a:solidFill>
                <a:latin typeface="+mj-lt"/>
              </a:rPr>
              <a:t>©</a:t>
            </a:r>
            <a:r>
              <a:rPr lang="en-GB" altLang="en-US" sz="800">
                <a:solidFill>
                  <a:schemeClr val="bg1"/>
                </a:solidFill>
                <a:latin typeface="+mj-lt"/>
              </a:rPr>
              <a:t>Copyright</a:t>
            </a:r>
            <a:r>
              <a:rPr lang="en-US" altLang="en-US" sz="800">
                <a:solidFill>
                  <a:schemeClr val="bg1"/>
                </a:solidFill>
                <a:latin typeface="+mj-lt"/>
              </a:rPr>
              <a:t> Aon plc 2026. All rights reserved.</a:t>
            </a:r>
          </a:p>
          <a:p>
            <a:pPr lvl="0"/>
            <a:endParaRPr lang="en-US" altLang="en-US" sz="800">
              <a:solidFill>
                <a:schemeClr val="bg1"/>
              </a:solidFill>
              <a:latin typeface="+mj-lt"/>
            </a:endParaRPr>
          </a:p>
          <a:p>
            <a:pPr lvl="0"/>
            <a:r>
              <a:rPr lang="en-US" altLang="en-US" sz="800">
                <a:solidFill>
                  <a:schemeClr val="bg1"/>
                </a:solidFill>
                <a:latin typeface="+mj-lt"/>
              </a:rPr>
              <a:t>This document is intended for general information purposes only and should not be construed as advice or opinions on any specific facts or circumstances. The comments in this summary are based upon Aon’s preliminary analysis of publicly available information. The content of this document is made available on an “as is” basis, without warranty of any kind. Aon disclaims any legal liability to any person or organization for loss or damage caused by or resulting from any reliance placed on that content. Aon reserves all rights to the content of this document. </a:t>
            </a:r>
          </a:p>
          <a:p>
            <a:pPr marL="0" marR="0" lvl="0" indent="0" algn="l" defTabSz="875871" rtl="0" eaLnBrk="1" fontAlgn="auto" latinLnBrk="0" hangingPunct="1">
              <a:lnSpc>
                <a:spcPct val="100000"/>
              </a:lnSpc>
              <a:spcBef>
                <a:spcPts val="0"/>
              </a:spcBef>
              <a:spcAft>
                <a:spcPts val="0"/>
              </a:spcAft>
              <a:buClrTx/>
              <a:buSzTx/>
              <a:buFontTx/>
              <a:buNone/>
              <a:tabLst/>
              <a:defRPr/>
            </a:pPr>
            <a:r>
              <a:rPr lang="en-GB" altLang="en-US" sz="800">
                <a:solidFill>
                  <a:schemeClr val="bg1"/>
                </a:solidFill>
                <a:latin typeface="+mj-lt"/>
              </a:rPr>
              <a:t>No part of this publication may be reproduced, stored in a retrieval system, or transmitted in any way or by any means, including photocopying or recording, without the written permission of the copyright holder, application for which should be addressed to the copyright holder.</a:t>
            </a:r>
            <a:endParaRPr lang="en-US" altLang="en-US" sz="800">
              <a:solidFill>
                <a:schemeClr val="bg1"/>
              </a:solidFill>
              <a:latin typeface="+mj-lt"/>
            </a:endParaRPr>
          </a:p>
        </p:txBody>
      </p:sp>
    </p:spTree>
    <p:extLst>
      <p:ext uri="{BB962C8B-B14F-4D97-AF65-F5344CB8AC3E}">
        <p14:creationId xmlns:p14="http://schemas.microsoft.com/office/powerpoint/2010/main" val="2341609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tabLst>
                <a:tab pos="2438003" algn="l"/>
              </a:tabLst>
              <a:defRPr/>
            </a:lvl1pPr>
            <a:lvl2pPr marL="0" indent="0">
              <a:buNone/>
              <a:tabLst>
                <a:tab pos="2438003" algn="l"/>
              </a:tabLst>
              <a:defRPr>
                <a:solidFill>
                  <a:schemeClr val="bg1">
                    <a:lumMod val="50000"/>
                  </a:schemeClr>
                </a:solidFill>
              </a:defRPr>
            </a:lvl2pPr>
            <a:lvl3pPr marL="2742754" indent="-304751">
              <a:buFont typeface="Wingdings" panose="05000000000000000000" pitchFamily="2" charset="2"/>
              <a:buChar char="§"/>
              <a:defRPr/>
            </a:lvl3pPr>
            <a:lvl4pPr marL="2742754" indent="-304751">
              <a:buClr>
                <a:schemeClr val="bg1">
                  <a:lumMod val="50000"/>
                </a:schemeClr>
              </a:buClr>
              <a:buFont typeface="Wingdings" panose="05000000000000000000" pitchFamily="2" charset="2"/>
              <a:buChar char="§"/>
              <a:defRPr>
                <a:solidFill>
                  <a:schemeClr val="bg1">
                    <a:lumMod val="5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756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25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1024845"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3703087"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6381328" y="1472946"/>
            <a:ext cx="2107585" cy="823912"/>
          </a:xfrm>
        </p:spPr>
        <p:txBody>
          <a:bodyPr anchor="t"/>
          <a:lstStyle>
            <a:lvl1pPr marL="0" indent="0" algn="ctr">
              <a:spcAft>
                <a:spcPts val="0"/>
              </a:spcAft>
              <a:buNone/>
              <a:defRPr sz="4999" b="0" i="0" spc="-50" baseline="0">
                <a:solidFill>
                  <a:schemeClr val="accent2"/>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9059570" y="1472946"/>
            <a:ext cx="2107585" cy="823912"/>
          </a:xfrm>
        </p:spPr>
        <p:txBody>
          <a:bodyPr anchor="t"/>
          <a:lstStyle>
            <a:lvl1pPr marL="0" indent="0" algn="ctr">
              <a:spcAft>
                <a:spcPts val="0"/>
              </a:spcAft>
              <a:buNone/>
              <a:defRPr sz="4999" b="0" i="0" spc="-50" baseline="0">
                <a:solidFill>
                  <a:schemeClr val="tx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3791490"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6457492"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9123493" y="2268722"/>
            <a:ext cx="1906296" cy="1196181"/>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141822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Agenda Discussion">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11486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Tree>
    <p:extLst>
      <p:ext uri="{BB962C8B-B14F-4D97-AF65-F5344CB8AC3E}">
        <p14:creationId xmlns:p14="http://schemas.microsoft.com/office/powerpoint/2010/main" val="956930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subhead</a:t>
            </a:r>
            <a:endParaRPr lang="en-US"/>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1146592" y="1562101"/>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1132524" y="4001952"/>
            <a:ext cx="1906296" cy="1196181"/>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3810249" y="1562101"/>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3798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6473905" y="1562101"/>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6464525"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9137561" y="1562101"/>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9123493" y="4001952"/>
            <a:ext cx="1906296" cy="1196181"/>
          </a:xfrm>
        </p:spPr>
        <p:txBody>
          <a:bodyPr/>
          <a:lstStyle>
            <a:lvl1pPr marL="0" marR="0" indent="0" algn="l" defTabSz="914263"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19687964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idx="1"/>
          </p:nvPr>
        </p:nvSpPr>
        <p:spPr>
          <a:xfrm>
            <a:off x="1142280" y="1144589"/>
            <a:ext cx="10560771" cy="4951412"/>
          </a:xfrm>
        </p:spPr>
        <p:txBody>
          <a:bodyPr/>
          <a:lstStyle>
            <a:lvl1pPr marL="0" indent="0">
              <a:buNone/>
              <a:defRPr sz="2399" b="0"/>
            </a:lvl1pPr>
            <a:lvl2pPr marL="0" indent="0">
              <a:spcAft>
                <a:spcPts val="534"/>
              </a:spcAft>
              <a:buNone/>
              <a:defRPr/>
            </a:lvl2pPr>
            <a:lvl3pPr marL="304751" indent="-304751">
              <a:buFont typeface="Wingdings" panose="05000000000000000000" pitchFamily="2" charset="2"/>
              <a:buChar char="§"/>
              <a:defRPr/>
            </a:lvl3pPr>
            <a:lvl4pPr marL="761876" indent="-300518">
              <a:buFont typeface="Arial" panose="020B0604020202020204" pitchFamily="34" charset="0"/>
              <a:buChar char="–"/>
              <a:defRPr/>
            </a:lvl4pPr>
            <a:lvl5pPr marL="1223235" indent="-308983">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Object 3" hidden="1">
            <a:extLst>
              <a:ext uri="{FF2B5EF4-FFF2-40B4-BE49-F238E27FC236}">
                <a16:creationId xmlns:a16="http://schemas.microsoft.com/office/drawing/2014/main" id="{F56A2918-FB2D-4CEC-BA5F-D29877A47489}"/>
              </a:ext>
            </a:extLst>
          </p:cNvPr>
          <p:cNvGraphicFramePr>
            <a:graphicFrameLocks noChangeAspect="1"/>
          </p:cNvGraphicFramePr>
          <p:nvPr userDrawn="1">
            <p:custDataLst>
              <p:tags r:id="rId1"/>
            </p:custDataLst>
            <p:extLst>
              <p:ext uri="{D42A27DB-BD31-4B8C-83A1-F6EECF244321}">
                <p14:modId xmlns:p14="http://schemas.microsoft.com/office/powerpoint/2010/main" val="3025078486"/>
              </p:ext>
            </p:extLst>
          </p:nvPr>
        </p:nvGraphicFramePr>
        <p:xfrm>
          <a:off x="2118" y="2117"/>
          <a:ext cx="2117" cy="211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F56A2918-FB2D-4CEC-BA5F-D29877A47489}"/>
                          </a:ext>
                        </a:extLst>
                      </p:cNvPr>
                      <p:cNvPicPr/>
                      <p:nvPr/>
                    </p:nvPicPr>
                    <p:blipFill>
                      <a:blip r:embed="rId5"/>
                      <a:stretch>
                        <a:fillRect/>
                      </a:stretch>
                    </p:blipFill>
                    <p:spPr>
                      <a:xfrm>
                        <a:off x="2118" y="2117"/>
                        <a:ext cx="2117" cy="211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ECDC443-3871-492F-8329-87BF8EEF296B}"/>
              </a:ext>
            </a:extLst>
          </p:cNvPr>
          <p:cNvSpPr/>
          <p:nvPr userDrawn="1">
            <p:custDataLst>
              <p:tags r:id="rId2"/>
            </p:custDataLst>
          </p:nvPr>
        </p:nvSpPr>
        <p:spPr bwMode="auto">
          <a:xfrm>
            <a:off x="0" y="0"/>
            <a:ext cx="211667" cy="2116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l" defTabSz="1219002" rtl="0" eaLnBrk="0" fontAlgn="base" latinLnBrk="0" hangingPunct="0">
              <a:lnSpc>
                <a:spcPct val="100000"/>
              </a:lnSpc>
              <a:spcBef>
                <a:spcPct val="0"/>
              </a:spcBef>
              <a:spcAft>
                <a:spcPct val="0"/>
              </a:spcAft>
              <a:buClrTx/>
              <a:buSzTx/>
              <a:buFontTx/>
              <a:buNone/>
              <a:tabLst/>
            </a:pPr>
            <a:endParaRPr kumimoji="0" lang="en-GB" sz="2666"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cs typeface="+mj-cs"/>
              <a:sym typeface="Arial" panose="020B0604020202020204" pitchFamily="34" charset="0"/>
            </a:endParaRPr>
          </a:p>
        </p:txBody>
      </p:sp>
    </p:spTree>
    <p:extLst>
      <p:ext uri="{BB962C8B-B14F-4D97-AF65-F5344CB8AC3E}">
        <p14:creationId xmlns:p14="http://schemas.microsoft.com/office/powerpoint/2010/main" val="390198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957785" y="1562101"/>
            <a:ext cx="3427635"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773288"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0112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e and a Statem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1142281" y="2164226"/>
            <a:ext cx="6856858"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4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38246" y="1596390"/>
            <a:ext cx="400136" cy="40010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38246" y="1596390"/>
            <a:ext cx="400136" cy="400109"/>
          </a:xfrm>
          <a:prstGeom prst="rect">
            <a:avLst/>
          </a:prstGeom>
        </p:spPr>
      </p:pic>
    </p:spTree>
    <p:extLst>
      <p:ext uri="{BB962C8B-B14F-4D97-AF65-F5344CB8AC3E}">
        <p14:creationId xmlns:p14="http://schemas.microsoft.com/office/powerpoint/2010/main" val="178785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der Slide 3">
    <p:bg>
      <p:bgPr>
        <a:solidFill>
          <a:srgbClr val="E5EFF0"/>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60F09A1-E3BB-F7A1-4815-00FBF29E3F74}"/>
              </a:ext>
            </a:extLst>
          </p:cNvPr>
          <p:cNvSpPr>
            <a:spLocks noGrp="1"/>
          </p:cNvSpPr>
          <p:nvPr>
            <p:ph type="body" sz="quarter" idx="15" hasCustomPrompt="1"/>
          </p:nvPr>
        </p:nvSpPr>
        <p:spPr>
          <a:xfrm>
            <a:off x="380901" y="2570786"/>
            <a:ext cx="1104771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85D59881-020A-4748-4FBF-4E2166E3E768}"/>
              </a:ext>
            </a:extLst>
          </p:cNvPr>
          <p:cNvSpPr>
            <a:spLocks noGrp="1"/>
          </p:cNvSpPr>
          <p:nvPr>
            <p:ph type="body" sz="quarter" idx="16" hasCustomPrompt="1"/>
          </p:nvPr>
        </p:nvSpPr>
        <p:spPr>
          <a:xfrm>
            <a:off x="380900" y="2127151"/>
            <a:ext cx="11047711" cy="388847"/>
          </a:xfrm>
        </p:spPr>
        <p:txBody>
          <a:bodyPr anchor="b"/>
          <a:lstStyle>
            <a:lvl1pPr>
              <a:defRPr sz="1600" b="0">
                <a:solidFill>
                  <a:schemeClr val="accent1"/>
                </a:solidFill>
              </a:defRPr>
            </a:lvl1pPr>
          </a:lstStyle>
          <a:p>
            <a:pPr lvl="0"/>
            <a:r>
              <a:rPr lang="en-US"/>
              <a:t>Main Divider Heading</a:t>
            </a:r>
            <a:endParaRPr lang="en-GB"/>
          </a:p>
        </p:txBody>
      </p:sp>
    </p:spTree>
    <p:extLst>
      <p:ext uri="{BB962C8B-B14F-4D97-AF65-F5344CB8AC3E}">
        <p14:creationId xmlns:p14="http://schemas.microsoft.com/office/powerpoint/2010/main" val="3639535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itle,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6445142"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6471662"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9124606" y="21959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9144198" y="3043313"/>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6445142" y="4634320"/>
            <a:ext cx="1935817" cy="823912"/>
          </a:xfrm>
        </p:spPr>
        <p:txBody>
          <a:bodyPr wrap="none" anchor="t"/>
          <a:lstStyle>
            <a:lvl1pPr marL="0" indent="0">
              <a:spcAft>
                <a:spcPts val="0"/>
              </a:spcAft>
              <a:buNone/>
              <a:defRPr sz="5999" b="0" i="0" spc="-500" baseline="0">
                <a:solidFill>
                  <a:schemeClr val="accent1"/>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6471662"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9124606" y="4634320"/>
            <a:ext cx="1935817" cy="823912"/>
          </a:xfrm>
        </p:spPr>
        <p:txBody>
          <a:bodyPr wrap="none" anchor="t"/>
          <a:lstStyle>
            <a:lvl1pPr marL="0" indent="0">
              <a:spcAft>
                <a:spcPts val="0"/>
              </a:spcAft>
              <a:buNone/>
              <a:defRPr sz="5999" b="0" i="0" spc="-500" baseline="0">
                <a:solidFill>
                  <a:schemeClr val="accent4"/>
                </a:solidFill>
                <a:latin typeface="Helvetica Now Text Light" panose="020B0404030202020204" pitchFamily="34" charset="77"/>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9144198" y="5481712"/>
            <a:ext cx="1935817" cy="172739"/>
          </a:xfrm>
        </p:spPr>
        <p:txBody>
          <a:bodyPr anchor="t">
            <a:spAutoFit/>
          </a:bodyPr>
          <a:lstStyle>
            <a:lvl1pPr marL="0" indent="0">
              <a:lnSpc>
                <a:spcPct val="117000"/>
              </a:lnSpc>
              <a:spcAft>
                <a:spcPts val="0"/>
              </a:spcAft>
              <a:buNone/>
              <a:defRPr sz="10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6464941"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9130757" y="1547914"/>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6464941"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9130757" y="3986313"/>
            <a:ext cx="1935817" cy="615553"/>
          </a:xfrm>
        </p:spPr>
        <p:txBody>
          <a:bodyPr wrap="square" anchor="b">
            <a:spAutoFit/>
          </a:bodyPr>
          <a:lstStyle>
            <a:lvl1pPr marL="0" indent="0">
              <a:spcAft>
                <a:spcPts val="0"/>
              </a:spcAft>
              <a:buNone/>
              <a:defRPr sz="1999"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1130705" y="1561983"/>
            <a:ext cx="4589633" cy="4439573"/>
          </a:xfrm>
        </p:spPr>
        <p:txBody>
          <a:bodyPr/>
          <a:lstStyle>
            <a:lvl1pPr>
              <a:lnSpc>
                <a:spcPct val="117000"/>
              </a:lnSpc>
              <a:spcAft>
                <a:spcPts val="400"/>
              </a:spcAft>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312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4 col Content and dat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1131648"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142282"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1131648"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1142282"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3793906"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3793905"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3804538"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6456163"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6456163"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6466796"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9118420" y="1563863"/>
            <a:ext cx="2284561" cy="215394"/>
          </a:xfrm>
        </p:spPr>
        <p:txBody>
          <a:bodyPr wrap="square" anchor="t">
            <a:spAutoFit/>
          </a:bodyPr>
          <a:lstStyle>
            <a:lvl1pPr marL="0" indent="0">
              <a:spcAft>
                <a:spcPts val="0"/>
              </a:spcAft>
              <a:buNone/>
              <a:defRPr sz="14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9118421" y="3307603"/>
            <a:ext cx="2295194" cy="430887"/>
          </a:xfrm>
        </p:spPr>
        <p:txBody>
          <a:bodyPr wrap="square" anchor="b">
            <a:spAutoFit/>
          </a:bodyPr>
          <a:lstStyle>
            <a:lvl1pPr marL="0" indent="0">
              <a:spcAft>
                <a:spcPts val="0"/>
              </a:spcAft>
              <a:buNone/>
              <a:defRPr sz="2800" b="1">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9129053" y="3767373"/>
            <a:ext cx="2284561" cy="190008"/>
          </a:xfrm>
        </p:spPr>
        <p:txBody>
          <a:bodyPr wrap="square" anchor="t">
            <a:spAutoFit/>
          </a:bodyPr>
          <a:lstStyle>
            <a:lvl1pPr marL="0" indent="0">
              <a:lnSpc>
                <a:spcPct val="117000"/>
              </a:lnSpc>
              <a:spcAft>
                <a:spcPts val="0"/>
              </a:spcAft>
              <a:buNone/>
              <a:defRPr sz="1100" b="0">
                <a:solidFill>
                  <a:schemeClr val="tx1"/>
                </a:solidFill>
              </a:defRPr>
            </a:lvl1pPr>
            <a:lvl2pPr marL="457131" indent="0">
              <a:buNone/>
              <a:defRPr sz="1999" b="1"/>
            </a:lvl2pPr>
            <a:lvl3pPr marL="914263" indent="0">
              <a:buNone/>
              <a:defRPr sz="1799" b="1"/>
            </a:lvl3pPr>
            <a:lvl4pPr marL="1371394" indent="0">
              <a:buNone/>
              <a:defRPr sz="1600" b="1"/>
            </a:lvl4pPr>
            <a:lvl5pPr marL="1828525" indent="0">
              <a:buNone/>
              <a:defRPr sz="1600" b="1"/>
            </a:lvl5pPr>
            <a:lvl6pPr marL="2285657"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add text</a:t>
            </a:r>
          </a:p>
        </p:txBody>
      </p:sp>
    </p:spTree>
    <p:extLst>
      <p:ext uri="{BB962C8B-B14F-4D97-AF65-F5344CB8AC3E}">
        <p14:creationId xmlns:p14="http://schemas.microsoft.com/office/powerpoint/2010/main" val="98254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095" y="473145"/>
            <a:ext cx="10671734" cy="400145"/>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C1FFAF77-B0AE-460C-8862-2A79FE3FDCBF}"/>
              </a:ext>
            </a:extLst>
          </p:cNvPr>
          <p:cNvSpPr>
            <a:spLocks noGrp="1"/>
          </p:cNvSpPr>
          <p:nvPr>
            <p:ph type="body" sz="quarter" idx="15"/>
          </p:nvPr>
        </p:nvSpPr>
        <p:spPr>
          <a:xfrm>
            <a:off x="1142096" y="1561982"/>
            <a:ext cx="10286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9092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095" y="907365"/>
            <a:ext cx="10671734" cy="251236"/>
          </a:xfrm>
        </p:spPr>
        <p:txBody>
          <a:bodyPr wrap="square">
            <a:spAutoFit/>
          </a:bodyPr>
          <a:lstStyle>
            <a:lvl1pPr marL="0" indent="0" algn="l">
              <a:buNone/>
              <a:defRPr sz="1633" b="0" i="0">
                <a:solidFill>
                  <a:schemeClr val="tx1"/>
                </a:solidFill>
                <a:latin typeface="Helvetica Now Text" panose="020B0504030202020204" pitchFamily="34" charset="77"/>
              </a:defRPr>
            </a:lvl1pPr>
            <a:lvl2pPr marL="363711" indent="0" algn="ctr">
              <a:buNone/>
              <a:defRPr sz="1591"/>
            </a:lvl2pPr>
            <a:lvl3pPr marL="727422" indent="0" algn="ctr">
              <a:buNone/>
              <a:defRPr sz="1432"/>
            </a:lvl3pPr>
            <a:lvl4pPr marL="1091132" indent="0" algn="ctr">
              <a:buNone/>
              <a:defRPr sz="1274"/>
            </a:lvl4pPr>
            <a:lvl5pPr marL="1454842" indent="0" algn="ctr">
              <a:buNone/>
              <a:defRPr sz="1274"/>
            </a:lvl5pPr>
            <a:lvl6pPr marL="1818552" indent="0" algn="ctr">
              <a:buNone/>
              <a:defRPr sz="1274"/>
            </a:lvl6pPr>
            <a:lvl7pPr marL="2182263" indent="0" algn="ctr">
              <a:buNone/>
              <a:defRPr sz="1274"/>
            </a:lvl7pPr>
            <a:lvl8pPr marL="2545974" indent="0" algn="ctr">
              <a:buNone/>
              <a:defRPr sz="1274"/>
            </a:lvl8pPr>
            <a:lvl9pPr marL="2909684" indent="0" algn="ctr">
              <a:buNone/>
              <a:defRPr sz="1274"/>
            </a:lvl9pPr>
          </a:lstStyle>
          <a:p>
            <a:r>
              <a:rPr lang="en-GB"/>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1142096" y="1562100"/>
            <a:ext cx="4952095"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6486418" y="1562236"/>
            <a:ext cx="4941773" cy="4705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7787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2" name="Picture Placeholder 10">
            <a:extLst>
              <a:ext uri="{FF2B5EF4-FFF2-40B4-BE49-F238E27FC236}">
                <a16:creationId xmlns:a16="http://schemas.microsoft.com/office/drawing/2014/main" id="{E40EB402-0329-7642-0F60-5831B6197D5E}"/>
              </a:ext>
            </a:extLst>
          </p:cNvPr>
          <p:cNvSpPr>
            <a:spLocks noGrp="1"/>
          </p:cNvSpPr>
          <p:nvPr>
            <p:ph type="pic" sz="quarter" idx="13"/>
          </p:nvPr>
        </p:nvSpPr>
        <p:spPr>
          <a:xfrm>
            <a:off x="6856214" y="1556978"/>
            <a:ext cx="5335785" cy="4559832"/>
          </a:xfrm>
          <a:solidFill>
            <a:schemeClr val="bg1">
              <a:lumMod val="95000"/>
            </a:schemeClr>
          </a:solidFill>
        </p:spPr>
        <p:txBody>
          <a:bodyPr lIns="0" tIns="0" rIns="0" bIns="0" anchor="ctr"/>
          <a:lstStyle>
            <a:lvl1pPr algn="ctr">
              <a:spcBef>
                <a:spcPts val="0"/>
              </a:spcBef>
              <a:spcAft>
                <a:spcPts val="1200"/>
              </a:spcAft>
              <a:defRPr b="0">
                <a:solidFill>
                  <a:schemeClr val="tx1"/>
                </a:solidFill>
              </a:defRPr>
            </a:lvl1pPr>
          </a:lstStyle>
          <a:p>
            <a:r>
              <a:rPr lang="en-US"/>
              <a:t>Click icon to add picture</a:t>
            </a:r>
            <a:endParaRPr lang="en-GB"/>
          </a:p>
        </p:txBody>
      </p:sp>
      <p:sp>
        <p:nvSpPr>
          <p:cNvPr id="3" name="Rectangle 2">
            <a:extLst>
              <a:ext uri="{FF2B5EF4-FFF2-40B4-BE49-F238E27FC236}">
                <a16:creationId xmlns:a16="http://schemas.microsoft.com/office/drawing/2014/main" id="{2A665AB8-007B-512B-A76F-3B85A80D04F9}"/>
              </a:ext>
            </a:extLst>
          </p:cNvPr>
          <p:cNvSpPr/>
          <p:nvPr userDrawn="1"/>
        </p:nvSpPr>
        <p:spPr>
          <a:xfrm>
            <a:off x="0" y="1556978"/>
            <a:ext cx="6856215" cy="45598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1981" tIns="71981" rIns="71981" bIns="71981" rtlCol="0" anchor="t"/>
          <a:lstStyle/>
          <a:p>
            <a:pPr algn="l">
              <a:spcAft>
                <a:spcPts val="600"/>
              </a:spcAft>
            </a:pPr>
            <a:endParaRPr lang="en-GB" sz="1100" err="1">
              <a:solidFill>
                <a:schemeClr val="tx1"/>
              </a:solidFill>
              <a:latin typeface="Helvetica Now Text" panose="020B0504030202020204" pitchFamily="34" charset="0"/>
            </a:endParaRPr>
          </a:p>
        </p:txBody>
      </p:sp>
      <p:sp>
        <p:nvSpPr>
          <p:cNvPr id="6" name="Text Placeholder 5">
            <a:extLst>
              <a:ext uri="{FF2B5EF4-FFF2-40B4-BE49-F238E27FC236}">
                <a16:creationId xmlns:a16="http://schemas.microsoft.com/office/drawing/2014/main" id="{5EFF157E-1981-52A0-0696-D1132DADD190}"/>
              </a:ext>
            </a:extLst>
          </p:cNvPr>
          <p:cNvSpPr>
            <a:spLocks noGrp="1"/>
          </p:cNvSpPr>
          <p:nvPr>
            <p:ph type="body" sz="quarter" idx="14"/>
          </p:nvPr>
        </p:nvSpPr>
        <p:spPr>
          <a:xfrm>
            <a:off x="1142702" y="2313395"/>
            <a:ext cx="4953298" cy="2961676"/>
          </a:xfrm>
        </p:spPr>
        <p:txBody>
          <a:bodyPr/>
          <a:lstStyle>
            <a:lvl1pPr marL="287914" indent="-287914">
              <a:buFont typeface="+mj-lt"/>
              <a:buAutoNum type="arabicPeriod"/>
              <a:defRPr/>
            </a:lvl1pPr>
            <a:lvl2pPr marL="575827" indent="-287914">
              <a:buFont typeface="+mj-lt"/>
              <a:buAutoNum type="alphaLcPeriod"/>
              <a:defRPr/>
            </a:lvl2pPr>
            <a:lvl3pPr marL="863741" indent="-287914">
              <a:buFont typeface="+mj-lt"/>
              <a:buAutoNum type="romanLcPeriod"/>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780642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6011953" y="6277284"/>
            <a:ext cx="5038972" cy="365125"/>
          </a:xfrm>
          <a:prstGeom prst="rect">
            <a:avLst/>
          </a:prstGeom>
        </p:spPr>
        <p:txBody>
          <a:bodyPr vert="horz" wrap="square" lIns="0" tIns="0" rIns="0" bIns="0" rtlCol="0" anchor="ctr"/>
          <a:lstStyle>
            <a:lvl1pPr marL="0" marR="0" indent="0" algn="r" defTabSz="914263"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23230" y="843284"/>
            <a:ext cx="10686952"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6793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0F8C-27E2-4AA8-9DED-D31F7BBC3E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3D6C122-D1BA-42B1-956D-F1F4F14315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AFCC68D-91E7-4300-9A83-881CA546D99E}"/>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942F07DF-93CC-46A8-8E5F-EAB923CE4586}"/>
              </a:ext>
            </a:extLst>
          </p:cNvPr>
          <p:cNvSpPr>
            <a:spLocks noGrp="1"/>
          </p:cNvSpPr>
          <p:nvPr>
            <p:ph type="ftr" sz="quarter" idx="11"/>
          </p:nvPr>
        </p:nvSpPr>
        <p:spPr/>
        <p:txBody>
          <a:bodyPr/>
          <a:lstStyle/>
          <a:p>
            <a:r>
              <a:rPr lang="en-IN"/>
              <a:t>Legal Copy Helvetica Regular 8/9.6 Black</a:t>
            </a:r>
          </a:p>
        </p:txBody>
      </p:sp>
      <p:sp>
        <p:nvSpPr>
          <p:cNvPr id="6" name="Slide Number Placeholder 5">
            <a:extLst>
              <a:ext uri="{FF2B5EF4-FFF2-40B4-BE49-F238E27FC236}">
                <a16:creationId xmlns:a16="http://schemas.microsoft.com/office/drawing/2014/main" id="{E559E63A-7BD4-4F12-9CEE-E3A2576144CB}"/>
              </a:ext>
            </a:extLst>
          </p:cNvPr>
          <p:cNvSpPr>
            <a:spLocks noGrp="1"/>
          </p:cNvSpPr>
          <p:nvPr>
            <p:ph type="sldNum" sz="quarter" idx="12"/>
          </p:nvPr>
        </p:nvSpPr>
        <p:spPr/>
        <p:txBody>
          <a:bodyPr/>
          <a:lstStyle/>
          <a:p>
            <a:fld id="{8F937F30-B1A9-41C9-91D2-21436A28B39C}" type="slidenum">
              <a:rPr lang="en-IN" smtClean="0"/>
              <a:t>‹#›</a:t>
            </a:fld>
            <a:endParaRPr lang="en-IN"/>
          </a:p>
        </p:txBody>
      </p:sp>
    </p:spTree>
    <p:extLst>
      <p:ext uri="{BB962C8B-B14F-4D97-AF65-F5344CB8AC3E}">
        <p14:creationId xmlns:p14="http://schemas.microsoft.com/office/powerpoint/2010/main" val="37788354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D4B4745-8A24-4A64-BC03-4A193413DBDD}"/>
              </a:ext>
            </a:extLst>
          </p:cNvPr>
          <p:cNvSpPr>
            <a:spLocks noGrp="1"/>
          </p:cNvSpPr>
          <p:nvPr>
            <p:ph type="pic" sz="quarter" idx="13"/>
          </p:nvPr>
        </p:nvSpPr>
        <p:spPr>
          <a:xfrm>
            <a:off x="4190478" y="1"/>
            <a:ext cx="8001521"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949899" cy="359398"/>
          </a:xfrm>
          <a:prstGeom prst="rect">
            <a:avLst/>
          </a:prstGeom>
        </p:spPr>
      </p:pic>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366483" y="1562101"/>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1999">
                <a:solidFill>
                  <a:schemeClr val="bg1"/>
                </a:solidFill>
              </a:defRPr>
            </a:lvl2pPr>
            <a:lvl3pPr marL="0" indent="0">
              <a:lnSpc>
                <a:spcPct val="100000"/>
              </a:lnSpc>
              <a:spcBef>
                <a:spcPts val="1999"/>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10" name="TextBox 9">
            <a:extLst>
              <a:ext uri="{FF2B5EF4-FFF2-40B4-BE49-F238E27FC236}">
                <a16:creationId xmlns:a16="http://schemas.microsoft.com/office/drawing/2014/main" id="{A44AEC87-0B69-43F5-BEAE-BE041D873C6A}"/>
              </a:ext>
            </a:extLst>
          </p:cNvPr>
          <p:cNvSpPr txBox="1"/>
          <p:nvPr userDrawn="1"/>
        </p:nvSpPr>
        <p:spPr>
          <a:xfrm>
            <a:off x="366482"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bg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3612465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8364690" y="1562100"/>
            <a:ext cx="3442179" cy="4554708"/>
          </a:xfrm>
        </p:spPr>
        <p:txBody>
          <a:bodyPr/>
          <a:lstStyle>
            <a:lvl1pPr marL="0" marR="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3"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1025" y="381000"/>
            <a:ext cx="761167" cy="287990"/>
          </a:xfrm>
          <a:prstGeom prst="rect">
            <a:avLst/>
          </a:prstGeom>
        </p:spPr>
      </p:pic>
      <p:sp>
        <p:nvSpPr>
          <p:cNvPr id="18" name="TextBox 17">
            <a:extLst>
              <a:ext uri="{FF2B5EF4-FFF2-40B4-BE49-F238E27FC236}">
                <a16:creationId xmlns:a16="http://schemas.microsoft.com/office/drawing/2014/main" id="{2F50CA9B-813D-4965-AECC-88E6031163AC}"/>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13823195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65106" y="381000"/>
            <a:ext cx="950153" cy="359494"/>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5333554" y="1"/>
            <a:ext cx="6858446" cy="6857553"/>
          </a:xfrm>
          <a:solidFill>
            <a:schemeClr val="bg1">
              <a:lumMod val="95000"/>
            </a:schemeClr>
          </a:solidFill>
        </p:spPr>
        <p:txBody>
          <a:bodyPr tIns="5577840"/>
          <a:lstStyle>
            <a:lvl1pPr algn="ctr">
              <a:defRPr b="0"/>
            </a:lvl1pPr>
          </a:lstStyle>
          <a:p>
            <a:r>
              <a:rPr lang="en-US"/>
              <a:t>Click icon to add picture</a:t>
            </a:r>
            <a:endParaRPr lang="en-GB"/>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748446" y="1562100"/>
            <a:ext cx="3821472"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4" name="TextBox 13">
            <a:extLst>
              <a:ext uri="{FF2B5EF4-FFF2-40B4-BE49-F238E27FC236}">
                <a16:creationId xmlns:a16="http://schemas.microsoft.com/office/drawing/2014/main" id="{088672D5-3E6A-4298-9934-6866B120C90C}"/>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8884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bg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7"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03791"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42281" y="468193"/>
            <a:ext cx="10678419" cy="400109"/>
          </a:xfrm>
        </p:spPr>
        <p:txBody>
          <a:bodyPr/>
          <a:lstStyle>
            <a:lvl1pPr>
              <a:defRPr>
                <a:solidFill>
                  <a:schemeClr val="bg1"/>
                </a:solidFill>
              </a:defRPr>
            </a:lvl1pPr>
          </a:lstStyle>
          <a:p>
            <a:r>
              <a:rPr lang="en-GB"/>
              <a:t>Contents – click to add title</a:t>
            </a:r>
          </a:p>
        </p:txBody>
      </p:sp>
      <p:sp>
        <p:nvSpPr>
          <p:cNvPr id="10" name="TextBox 9">
            <a:extLst>
              <a:ext uri="{FF2B5EF4-FFF2-40B4-BE49-F238E27FC236}">
                <a16:creationId xmlns:a16="http://schemas.microsoft.com/office/drawing/2014/main" id="{47EABC3D-CE21-4DC1-9F7F-A73F14CFC283}"/>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1" name="TextBox 10">
            <a:extLst>
              <a:ext uri="{FF2B5EF4-FFF2-40B4-BE49-F238E27FC236}">
                <a16:creationId xmlns:a16="http://schemas.microsoft.com/office/drawing/2014/main" id="{A8C2642A-DF80-4A0B-9DFA-96E4565C800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8" name="Text Placeholder 8">
            <a:extLst>
              <a:ext uri="{FF2B5EF4-FFF2-40B4-BE49-F238E27FC236}">
                <a16:creationId xmlns:a16="http://schemas.microsoft.com/office/drawing/2014/main" id="{B0DAAF2B-EC28-4E60-A185-D8866666C5CE}"/>
              </a:ext>
            </a:extLst>
          </p:cNvPr>
          <p:cNvSpPr>
            <a:spLocks noGrp="1"/>
          </p:cNvSpPr>
          <p:nvPr>
            <p:ph type="body" sz="quarter" idx="16" hasCustomPrompt="1"/>
          </p:nvPr>
        </p:nvSpPr>
        <p:spPr>
          <a:xfrm>
            <a:off x="6472705"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4" name="Text Placeholder 8">
            <a:extLst>
              <a:ext uri="{FF2B5EF4-FFF2-40B4-BE49-F238E27FC236}">
                <a16:creationId xmlns:a16="http://schemas.microsoft.com/office/drawing/2014/main" id="{3FC2B2FD-E805-47E4-BCF5-959FCB6A9F83}"/>
              </a:ext>
            </a:extLst>
          </p:cNvPr>
          <p:cNvSpPr>
            <a:spLocks noGrp="1"/>
          </p:cNvSpPr>
          <p:nvPr>
            <p:ph type="body" sz="quarter" idx="17" hasCustomPrompt="1"/>
          </p:nvPr>
        </p:nvSpPr>
        <p:spPr>
          <a:xfrm>
            <a:off x="9141619"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5" name="Text Placeholder 8">
            <a:extLst>
              <a:ext uri="{FF2B5EF4-FFF2-40B4-BE49-F238E27FC236}">
                <a16:creationId xmlns:a16="http://schemas.microsoft.com/office/drawing/2014/main" id="{17C7E27D-2C64-42D5-B71A-D3D823945DC9}"/>
              </a:ext>
            </a:extLst>
          </p:cNvPr>
          <p:cNvSpPr>
            <a:spLocks noGrp="1"/>
          </p:cNvSpPr>
          <p:nvPr>
            <p:ph type="body" sz="quarter" idx="18" hasCustomPrompt="1"/>
          </p:nvPr>
        </p:nvSpPr>
        <p:spPr>
          <a:xfrm>
            <a:off x="1134877"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6" name="Text Placeholder 8">
            <a:extLst>
              <a:ext uri="{FF2B5EF4-FFF2-40B4-BE49-F238E27FC236}">
                <a16:creationId xmlns:a16="http://schemas.microsoft.com/office/drawing/2014/main" id="{11F7F4ED-A8E3-4E39-AF5A-D9F4793C77B7}"/>
              </a:ext>
            </a:extLst>
          </p:cNvPr>
          <p:cNvSpPr>
            <a:spLocks noGrp="1"/>
          </p:cNvSpPr>
          <p:nvPr>
            <p:ph type="body" sz="quarter" idx="19" hasCustomPrompt="1"/>
          </p:nvPr>
        </p:nvSpPr>
        <p:spPr>
          <a:xfrm>
            <a:off x="3803791"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7" name="Text Placeholder 8">
            <a:extLst>
              <a:ext uri="{FF2B5EF4-FFF2-40B4-BE49-F238E27FC236}">
                <a16:creationId xmlns:a16="http://schemas.microsoft.com/office/drawing/2014/main" id="{4433B9F1-444B-43C2-B807-1EC315880727}"/>
              </a:ext>
            </a:extLst>
          </p:cNvPr>
          <p:cNvSpPr>
            <a:spLocks noGrp="1"/>
          </p:cNvSpPr>
          <p:nvPr>
            <p:ph type="body" sz="quarter" idx="20" hasCustomPrompt="1"/>
          </p:nvPr>
        </p:nvSpPr>
        <p:spPr>
          <a:xfrm>
            <a:off x="6472705"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8" name="Text Placeholder 8">
            <a:extLst>
              <a:ext uri="{FF2B5EF4-FFF2-40B4-BE49-F238E27FC236}">
                <a16:creationId xmlns:a16="http://schemas.microsoft.com/office/drawing/2014/main" id="{4E55B570-0D7B-47D6-934D-07D49D9FCC19}"/>
              </a:ext>
            </a:extLst>
          </p:cNvPr>
          <p:cNvSpPr>
            <a:spLocks noGrp="1"/>
          </p:cNvSpPr>
          <p:nvPr>
            <p:ph type="body" sz="quarter" idx="21" hasCustomPrompt="1"/>
          </p:nvPr>
        </p:nvSpPr>
        <p:spPr>
          <a:xfrm>
            <a:off x="9141619"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Tree>
    <p:extLst>
      <p:ext uri="{BB962C8B-B14F-4D97-AF65-F5344CB8AC3E}">
        <p14:creationId xmlns:p14="http://schemas.microsoft.com/office/powerpoint/2010/main" val="4136715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1522512" y="1"/>
            <a:ext cx="6483665" cy="6857553"/>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25" y="381000"/>
            <a:ext cx="761167" cy="287990"/>
          </a:xfrm>
          <a:prstGeom prst="rect">
            <a:avLst/>
          </a:prstGeom>
        </p:spPr>
      </p:pic>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8364690" y="1562100"/>
            <a:ext cx="3442179" cy="4554708"/>
          </a:xfrm>
        </p:spPr>
        <p:txBody>
          <a:bodyPr/>
          <a:lstStyle>
            <a:lvl1pPr>
              <a:spcBef>
                <a:spcPts val="700"/>
              </a:spcBef>
              <a:defRPr sz="3000">
                <a:solidFill>
                  <a:schemeClr val="tx1"/>
                </a:solidFill>
              </a:defRPr>
            </a:lvl1pPr>
            <a:lvl2pPr>
              <a:lnSpc>
                <a:spcPct val="100000"/>
              </a:lnSpc>
              <a:spcBef>
                <a:spcPts val="500"/>
              </a:spcBef>
              <a:defRPr sz="1999">
                <a:solidFill>
                  <a:schemeClr val="tx1"/>
                </a:solidFill>
              </a:defRPr>
            </a:lvl2pPr>
            <a:lvl3pPr marL="0" indent="0">
              <a:lnSpc>
                <a:spcPct val="100000"/>
              </a:lnSpc>
              <a:spcBef>
                <a:spcPts val="1999"/>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sp>
        <p:nvSpPr>
          <p:cNvPr id="13" name="TextBox 12">
            <a:extLst>
              <a:ext uri="{FF2B5EF4-FFF2-40B4-BE49-F238E27FC236}">
                <a16:creationId xmlns:a16="http://schemas.microsoft.com/office/drawing/2014/main" id="{2C65CD7D-9CC1-4329-8F86-3B9577E6D788}"/>
              </a:ext>
            </a:extLst>
          </p:cNvPr>
          <p:cNvSpPr txBox="1"/>
          <p:nvPr userDrawn="1"/>
        </p:nvSpPr>
        <p:spPr>
          <a:xfrm>
            <a:off x="10215096"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spTree>
    <p:extLst>
      <p:ext uri="{BB962C8B-B14F-4D97-AF65-F5344CB8AC3E}">
        <p14:creationId xmlns:p14="http://schemas.microsoft.com/office/powerpoint/2010/main" val="2572918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DCC367-2F65-1C29-E2CC-FDBD0C9E94D0}"/>
              </a:ext>
            </a:extLst>
          </p:cNvPr>
          <p:cNvGraphicFramePr>
            <a:graphicFrameLocks noChangeAspect="1"/>
          </p:cNvGraphicFramePr>
          <p:nvPr userDrawn="1">
            <p:custDataLst>
              <p:tags r:id="rId1"/>
            </p:custDataLst>
            <p:extLst>
              <p:ext uri="{D42A27DB-BD31-4B8C-83A1-F6EECF244321}">
                <p14:modId xmlns:p14="http://schemas.microsoft.com/office/powerpoint/2010/main" val="218082606"/>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think-cell data - do not delete" hidden="1">
                        <a:extLst>
                          <a:ext uri="{FF2B5EF4-FFF2-40B4-BE49-F238E27FC236}">
                            <a16:creationId xmlns:a16="http://schemas.microsoft.com/office/drawing/2014/main" id="{ECDCC367-2F65-1C29-E2CC-FDBD0C9E94D0}"/>
                          </a:ext>
                        </a:extLst>
                      </p:cNvPr>
                      <p:cNvPicPr/>
                      <p:nvPr/>
                    </p:nvPicPr>
                    <p:blipFill>
                      <a:blip r:embed="rId4"/>
                      <a:stretch>
                        <a:fillRect/>
                      </a:stretch>
                    </p:blipFill>
                    <p:spPr>
                      <a:xfrm>
                        <a:off x="1587" y="1587"/>
                        <a:ext cx="1588" cy="1588"/>
                      </a:xfrm>
                      <a:prstGeom prst="rect">
                        <a:avLst/>
                      </a:prstGeom>
                    </p:spPr>
                  </p:pic>
                </p:oleObj>
              </mc:Fallback>
            </mc:AlternateContent>
          </a:graphicData>
        </a:graphic>
      </p:graphicFrame>
      <p:pic>
        <p:nvPicPr>
          <p:cNvPr id="3" name="Picture Placeholder 7">
            <a:extLst>
              <a:ext uri="{FF2B5EF4-FFF2-40B4-BE49-F238E27FC236}">
                <a16:creationId xmlns:a16="http://schemas.microsoft.com/office/drawing/2014/main" id="{30E99A46-2C71-F428-BA5D-B884BDBDC506}"/>
              </a:ext>
            </a:extLst>
          </p:cNvPr>
          <p:cNvPicPr>
            <a:picLocks noChangeAspect="1"/>
          </p:cNvPicPr>
          <p:nvPr userDrawn="1"/>
        </p:nvPicPr>
        <p:blipFill>
          <a:blip r:embed="rId5" cstate="print">
            <a:extLst>
              <a:ext uri="{28A0092B-C50C-407E-A947-70E740481C1C}">
                <a14:useLocalDpi xmlns:a14="http://schemas.microsoft.com/office/drawing/2010/main"/>
              </a:ext>
            </a:extLst>
          </a:blip>
          <a:srcRect l="27065" t="23" b="-23"/>
          <a:stretch>
            <a:fillRect/>
          </a:stretch>
        </p:blipFill>
        <p:spPr>
          <a:xfrm>
            <a:off x="6356087" y="1"/>
            <a:ext cx="5835912" cy="6858000"/>
          </a:xfrm>
          <a:prstGeom prst="rect">
            <a:avLst/>
          </a:prstGeom>
        </p:spPr>
      </p:pic>
      <p:sp>
        <p:nvSpPr>
          <p:cNvPr id="2" name="Rectangle 1">
            <a:extLst>
              <a:ext uri="{FF2B5EF4-FFF2-40B4-BE49-F238E27FC236}">
                <a16:creationId xmlns:a16="http://schemas.microsoft.com/office/drawing/2014/main" id="{0AA147A1-3540-4DCC-3186-860C86769213}"/>
              </a:ext>
            </a:extLst>
          </p:cNvPr>
          <p:cNvSpPr/>
          <p:nvPr userDrawn="1"/>
        </p:nvSpPr>
        <p:spPr>
          <a:xfrm>
            <a:off x="0" y="1"/>
            <a:ext cx="6409844" cy="6857999"/>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2"/>
              </a:solidFill>
            </a:endParaRPr>
          </a:p>
        </p:txBody>
      </p:sp>
      <p:sp>
        <p:nvSpPr>
          <p:cNvPr id="5" name="Rectangle 4">
            <a:extLst>
              <a:ext uri="{FF2B5EF4-FFF2-40B4-BE49-F238E27FC236}">
                <a16:creationId xmlns:a16="http://schemas.microsoft.com/office/drawing/2014/main" id="{75D0DA08-20FA-6AC8-8416-E4CE605C8A8E}"/>
              </a:ext>
            </a:extLst>
          </p:cNvPr>
          <p:cNvSpPr/>
          <p:nvPr userDrawn="1"/>
        </p:nvSpPr>
        <p:spPr>
          <a:xfrm>
            <a:off x="6356087" y="-794"/>
            <a:ext cx="998826" cy="685799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solidFill>
                <a:schemeClr val="tx2"/>
              </a:solidFill>
            </a:endParaRPr>
          </a:p>
        </p:txBody>
      </p:sp>
      <p:pic>
        <p:nvPicPr>
          <p:cNvPr id="8" name="Graphic 7">
            <a:extLst>
              <a:ext uri="{FF2B5EF4-FFF2-40B4-BE49-F238E27FC236}">
                <a16:creationId xmlns:a16="http://schemas.microsoft.com/office/drawing/2014/main" id="{55DEA360-3E45-6E11-7F4A-985AE382A0D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65106" y="381000"/>
            <a:ext cx="950153" cy="359494"/>
          </a:xfrm>
          <a:prstGeom prst="rect">
            <a:avLst/>
          </a:prstGeom>
        </p:spPr>
      </p:pic>
      <p:sp>
        <p:nvSpPr>
          <p:cNvPr id="10" name="Text Placeholder 4">
            <a:extLst>
              <a:ext uri="{FF2B5EF4-FFF2-40B4-BE49-F238E27FC236}">
                <a16:creationId xmlns:a16="http://schemas.microsoft.com/office/drawing/2014/main" id="{23CC73F2-84E8-9D29-9C3A-1619ECEC03A0}"/>
              </a:ext>
            </a:extLst>
          </p:cNvPr>
          <p:cNvSpPr>
            <a:spLocks noGrp="1"/>
          </p:cNvSpPr>
          <p:nvPr>
            <p:ph type="body" sz="quarter" idx="18" hasCustomPrompt="1"/>
          </p:nvPr>
        </p:nvSpPr>
        <p:spPr>
          <a:xfrm>
            <a:off x="748445" y="1562100"/>
            <a:ext cx="4252239" cy="4554708"/>
          </a:xfrm>
        </p:spPr>
        <p:txBody>
          <a:bodyPr/>
          <a:lstStyle>
            <a:lvl1pPr>
              <a:spcBef>
                <a:spcPts val="700"/>
              </a:spcBef>
              <a:defRPr sz="3000">
                <a:solidFill>
                  <a:schemeClr val="accent4"/>
                </a:solidFill>
              </a:defRPr>
            </a:lvl1pPr>
            <a:lvl2pPr>
              <a:lnSpc>
                <a:spcPct val="100000"/>
              </a:lnSpc>
              <a:spcBef>
                <a:spcPts val="500"/>
              </a:spcBef>
              <a:defRPr sz="1999">
                <a:solidFill>
                  <a:schemeClr val="accent4"/>
                </a:solidFill>
              </a:defRPr>
            </a:lvl2pPr>
            <a:lvl3pPr marL="0" indent="0">
              <a:lnSpc>
                <a:spcPct val="100000"/>
              </a:lnSpc>
              <a:spcBef>
                <a:spcPts val="1999"/>
              </a:spcBef>
              <a:spcAft>
                <a:spcPts val="500"/>
              </a:spcAft>
              <a:buNone/>
              <a:defRPr sz="1200">
                <a:solidFill>
                  <a:schemeClr val="accent4"/>
                </a:solidFill>
              </a:defRPr>
            </a:lvl3pPr>
            <a:lvl4pPr marL="0" indent="0">
              <a:lnSpc>
                <a:spcPct val="100000"/>
              </a:lnSpc>
              <a:spcBef>
                <a:spcPts val="500"/>
              </a:spcBef>
              <a:spcAft>
                <a:spcPts val="500"/>
              </a:spcAft>
              <a:buNone/>
              <a:tabLst/>
              <a:defRPr sz="1100">
                <a:solidFill>
                  <a:schemeClr val="accent4"/>
                </a:solidFill>
              </a:defRPr>
            </a:lvl4pPr>
            <a:lvl5pPr marL="0" indent="0">
              <a:lnSpc>
                <a:spcPct val="100000"/>
              </a:lnSpc>
              <a:spcBef>
                <a:spcPts val="500"/>
              </a:spcBef>
              <a:spcAft>
                <a:spcPts val="500"/>
              </a:spcAft>
              <a:buNone/>
              <a:tabLst/>
              <a:defRPr sz="1000">
                <a:solidFill>
                  <a:schemeClr val="accent4"/>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11" name="TextBox 10">
            <a:extLst>
              <a:ext uri="{FF2B5EF4-FFF2-40B4-BE49-F238E27FC236}">
                <a16:creationId xmlns:a16="http://schemas.microsoft.com/office/drawing/2014/main" id="{7743D087-37C0-FC91-2B01-C12BE2260EAF}"/>
              </a:ext>
            </a:extLst>
          </p:cNvPr>
          <p:cNvSpPr txBox="1"/>
          <p:nvPr userDrawn="1"/>
        </p:nvSpPr>
        <p:spPr>
          <a:xfrm>
            <a:off x="748445" y="6366346"/>
            <a:ext cx="1591774" cy="138147"/>
          </a:xfrm>
          <a:prstGeom prst="rect">
            <a:avLst/>
          </a:prstGeom>
          <a:noFill/>
        </p:spPr>
        <p:txBody>
          <a:bodyPr wrap="square" lIns="0" tIns="0" rIns="0" bIns="0" rtlCol="0" anchor="b">
            <a:spAutoFit/>
          </a:bodyPr>
          <a:lstStyle/>
          <a:p>
            <a:pPr marL="0" algn="l">
              <a:lnSpc>
                <a:spcPct val="117000"/>
              </a:lnSpc>
              <a:spcAft>
                <a:spcPts val="500"/>
              </a:spcAft>
            </a:pPr>
            <a:r>
              <a:rPr lang="en-GB" sz="800">
                <a:solidFill>
                  <a:schemeClr val="accent4"/>
                </a:solidFill>
                <a:latin typeface="Helvetica Now Text" panose="020B0504030202020204" pitchFamily="34" charset="0"/>
              </a:rPr>
              <a:t>Proprietary &amp; Confidential</a:t>
            </a:r>
          </a:p>
        </p:txBody>
      </p:sp>
      <p:sp>
        <p:nvSpPr>
          <p:cNvPr id="12" name="Rectangle 11">
            <a:extLst>
              <a:ext uri="{FF2B5EF4-FFF2-40B4-BE49-F238E27FC236}">
                <a16:creationId xmlns:a16="http://schemas.microsoft.com/office/drawing/2014/main" id="{5BE68E0D-2FF6-8C14-0422-0B2CFDC7CA41}"/>
              </a:ext>
            </a:extLst>
          </p:cNvPr>
          <p:cNvSpPr/>
          <p:nvPr userDrawn="1"/>
        </p:nvSpPr>
        <p:spPr>
          <a:xfrm>
            <a:off x="0"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37135807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8709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4951734" y="1"/>
            <a:ext cx="7240265"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B23DE17-67B6-4E5C-AF90-826DFDD2B8C6}"/>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0" name="TextBox 9">
            <a:extLst>
              <a:ext uri="{FF2B5EF4-FFF2-40B4-BE49-F238E27FC236}">
                <a16:creationId xmlns:a16="http://schemas.microsoft.com/office/drawing/2014/main" id="{22B42677-64DC-462D-BB65-3C3A7F6B83E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3" name="Subtitle 2">
            <a:extLst>
              <a:ext uri="{FF2B5EF4-FFF2-40B4-BE49-F238E27FC236}">
                <a16:creationId xmlns:a16="http://schemas.microsoft.com/office/drawing/2014/main" id="{51B5F62F-6F04-E15E-16A6-DE3FD7C9DAFE}"/>
              </a:ext>
            </a:extLst>
          </p:cNvPr>
          <p:cNvSpPr>
            <a:spLocks noGrp="1"/>
          </p:cNvSpPr>
          <p:nvPr>
            <p:ph type="subTitle" idx="13" hasCustomPrompt="1"/>
          </p:nvPr>
        </p:nvSpPr>
        <p:spPr>
          <a:xfrm>
            <a:off x="360983" y="524952"/>
            <a:ext cx="4205219" cy="2045834"/>
          </a:xfrm>
        </p:spPr>
        <p:txBody>
          <a:bodyPr wrap="square">
            <a:noAutofit/>
          </a:bodyPr>
          <a:lstStyle>
            <a:lvl1pPr marL="0" indent="0" algn="l">
              <a:spcAft>
                <a:spcPts val="0"/>
              </a:spcAft>
              <a:buNone/>
              <a:defRPr sz="15395"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9E1C85A5-74BD-DB95-507B-FB67B6622D24}"/>
              </a:ext>
            </a:extLst>
          </p:cNvPr>
          <p:cNvSpPr>
            <a:spLocks noGrp="1"/>
          </p:cNvSpPr>
          <p:nvPr>
            <p:ph type="body" sz="quarter" idx="15" hasCustomPrompt="1"/>
          </p:nvPr>
        </p:nvSpPr>
        <p:spPr>
          <a:xfrm>
            <a:off x="360983" y="2570786"/>
            <a:ext cx="4205219" cy="934499"/>
          </a:xfrm>
        </p:spPr>
        <p:txBody>
          <a:bodyPr/>
          <a:lstStyle>
            <a:lvl1pPr>
              <a:defRPr sz="2799" b="0">
                <a:solidFill>
                  <a:schemeClr val="bg1"/>
                </a:solidFill>
              </a:defRPr>
            </a:lvl1pPr>
            <a:lvl2pPr>
              <a:defRPr sz="1400">
                <a:solidFill>
                  <a:schemeClr val="bg1"/>
                </a:solidFill>
              </a:defRPr>
            </a:lvl2pPr>
            <a:lvl3pPr marL="251924" indent="-251924">
              <a:defRPr sz="1400">
                <a:solidFill>
                  <a:schemeClr val="bg1"/>
                </a:solidFill>
              </a:defRPr>
            </a:lvl3pPr>
            <a:lvl4pPr marL="503849" indent="-251924">
              <a:defRPr sz="1400">
                <a:solidFill>
                  <a:schemeClr val="bg1"/>
                </a:solidFill>
              </a:defRPr>
            </a:lvl4pPr>
            <a:lvl5pPr marL="755773" indent="-251924">
              <a:defRPr sz="1400">
                <a:solidFill>
                  <a:schemeClr val="bg1"/>
                </a:solidFill>
              </a:defRPr>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1">
            <a:extLst>
              <a:ext uri="{FF2B5EF4-FFF2-40B4-BE49-F238E27FC236}">
                <a16:creationId xmlns:a16="http://schemas.microsoft.com/office/drawing/2014/main" id="{680893ED-A3DB-3BF9-ACC4-9487758FDD4C}"/>
              </a:ext>
            </a:extLst>
          </p:cNvPr>
          <p:cNvSpPr/>
          <p:nvPr userDrawn="1"/>
        </p:nvSpPr>
        <p:spPr>
          <a:xfrm>
            <a:off x="1" y="0"/>
            <a:ext cx="257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3966679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261A475E-9666-4A15-B3D1-7E031013EE56}"/>
              </a:ext>
            </a:extLst>
          </p:cNvPr>
          <p:cNvSpPr>
            <a:spLocks noGrp="1"/>
          </p:cNvSpPr>
          <p:nvPr>
            <p:ph type="pic" sz="quarter" idx="14"/>
          </p:nvPr>
        </p:nvSpPr>
        <p:spPr>
          <a:xfrm>
            <a:off x="0" y="1"/>
            <a:ext cx="2666306" cy="6858000"/>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3" name="Subtitle 2">
            <a:extLst>
              <a:ext uri="{FF2B5EF4-FFF2-40B4-BE49-F238E27FC236}">
                <a16:creationId xmlns:a16="http://schemas.microsoft.com/office/drawing/2014/main" id="{51860A50-CC9B-0A16-4A26-C7ECE7F0B871}"/>
              </a:ext>
            </a:extLst>
          </p:cNvPr>
          <p:cNvSpPr>
            <a:spLocks noGrp="1"/>
          </p:cNvSpPr>
          <p:nvPr>
            <p:ph type="subTitle" idx="13" hasCustomPrompt="1"/>
          </p:nvPr>
        </p:nvSpPr>
        <p:spPr>
          <a:xfrm>
            <a:off x="3426521" y="1339574"/>
            <a:ext cx="8001841" cy="1176706"/>
          </a:xfrm>
        </p:spPr>
        <p:txBody>
          <a:bodyPr wrap="square" anchor="t">
            <a:noAutofit/>
          </a:bodyPr>
          <a:lstStyle>
            <a:lvl1pPr marL="0" indent="0" algn="l">
              <a:spcAft>
                <a:spcPts val="0"/>
              </a:spcAft>
              <a:buNone/>
              <a:defRPr sz="8797" b="0" i="0">
                <a:solidFill>
                  <a:schemeClr val="accent1"/>
                </a:solidFill>
                <a:latin typeface="+mn-lt"/>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0</a:t>
            </a:r>
          </a:p>
        </p:txBody>
      </p:sp>
      <p:sp>
        <p:nvSpPr>
          <p:cNvPr id="4" name="Text Placeholder 3">
            <a:extLst>
              <a:ext uri="{FF2B5EF4-FFF2-40B4-BE49-F238E27FC236}">
                <a16:creationId xmlns:a16="http://schemas.microsoft.com/office/drawing/2014/main" id="{AC9109CA-6D37-76EA-0485-6705514371FA}"/>
              </a:ext>
            </a:extLst>
          </p:cNvPr>
          <p:cNvSpPr>
            <a:spLocks noGrp="1"/>
          </p:cNvSpPr>
          <p:nvPr>
            <p:ph type="body" sz="quarter" idx="15" hasCustomPrompt="1"/>
          </p:nvPr>
        </p:nvSpPr>
        <p:spPr>
          <a:xfrm>
            <a:off x="3426521" y="2570786"/>
            <a:ext cx="800184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69500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der Slide 3">
    <p:bg>
      <p:bgPr>
        <a:solidFill>
          <a:srgbClr val="E5EFF0"/>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60F09A1-E3BB-F7A1-4815-00FBF29E3F74}"/>
              </a:ext>
            </a:extLst>
          </p:cNvPr>
          <p:cNvSpPr>
            <a:spLocks noGrp="1"/>
          </p:cNvSpPr>
          <p:nvPr>
            <p:ph type="body" sz="quarter" idx="15" hasCustomPrompt="1"/>
          </p:nvPr>
        </p:nvSpPr>
        <p:spPr>
          <a:xfrm>
            <a:off x="380901" y="2570786"/>
            <a:ext cx="11047711" cy="934499"/>
          </a:xfrm>
        </p:spPr>
        <p:txBody>
          <a:bodyPr/>
          <a:lstStyle>
            <a:lvl1pPr>
              <a:defRPr sz="2799" b="0"/>
            </a:lvl1pPr>
            <a:lvl2pPr>
              <a:defRPr sz="1400"/>
            </a:lvl2pPr>
            <a:lvl3pPr marL="251924" indent="-251924">
              <a:defRPr sz="1400"/>
            </a:lvl3pPr>
            <a:lvl4pPr marL="503849" indent="-251924">
              <a:defRPr sz="1400"/>
            </a:lvl4pPr>
            <a:lvl5pPr marL="755773" indent="-251924">
              <a:defRPr sz="1400"/>
            </a:lvl5pPr>
          </a:lstStyle>
          <a:p>
            <a:pPr lvl="0"/>
            <a:r>
              <a:rPr lang="en-GB"/>
              <a:t>Click to edit </a:t>
            </a:r>
            <a:br>
              <a:rPr lang="en-GB"/>
            </a:br>
            <a:r>
              <a:rPr lang="en-GB"/>
              <a:t>Divider title</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85D59881-020A-4748-4FBF-4E2166E3E768}"/>
              </a:ext>
            </a:extLst>
          </p:cNvPr>
          <p:cNvSpPr>
            <a:spLocks noGrp="1"/>
          </p:cNvSpPr>
          <p:nvPr>
            <p:ph type="body" sz="quarter" idx="16" hasCustomPrompt="1"/>
          </p:nvPr>
        </p:nvSpPr>
        <p:spPr>
          <a:xfrm>
            <a:off x="380900" y="2127151"/>
            <a:ext cx="11047711" cy="388847"/>
          </a:xfrm>
        </p:spPr>
        <p:txBody>
          <a:bodyPr anchor="b"/>
          <a:lstStyle>
            <a:lvl1pPr>
              <a:defRPr sz="1600" b="0">
                <a:solidFill>
                  <a:schemeClr val="accent1"/>
                </a:solidFill>
              </a:defRPr>
            </a:lvl1pPr>
          </a:lstStyle>
          <a:p>
            <a:pPr lvl="0"/>
            <a:r>
              <a:rPr lang="en-US"/>
              <a:t>Main Divider Heading</a:t>
            </a:r>
            <a:endParaRPr lang="en-GB"/>
          </a:p>
        </p:txBody>
      </p:sp>
    </p:spTree>
    <p:extLst>
      <p:ext uri="{BB962C8B-B14F-4D97-AF65-F5344CB8AC3E}">
        <p14:creationId xmlns:p14="http://schemas.microsoft.com/office/powerpoint/2010/main" val="4268300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bg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pPr lvl="0"/>
            <a:r>
              <a:rPr lang="en-GB"/>
              <a:t>Click to add subtitle</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1134877"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3803791"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1142281" y="468193"/>
            <a:ext cx="10678419" cy="400109"/>
          </a:xfrm>
        </p:spPr>
        <p:txBody>
          <a:bodyPr/>
          <a:lstStyle>
            <a:lvl1pPr>
              <a:defRPr>
                <a:solidFill>
                  <a:schemeClr val="bg1"/>
                </a:solidFill>
              </a:defRPr>
            </a:lvl1pPr>
          </a:lstStyle>
          <a:p>
            <a:r>
              <a:rPr lang="en-GB"/>
              <a:t>Contents – click to add title</a:t>
            </a:r>
          </a:p>
        </p:txBody>
      </p:sp>
      <p:sp>
        <p:nvSpPr>
          <p:cNvPr id="10" name="TextBox 9">
            <a:extLst>
              <a:ext uri="{FF2B5EF4-FFF2-40B4-BE49-F238E27FC236}">
                <a16:creationId xmlns:a16="http://schemas.microsoft.com/office/drawing/2014/main" id="{47EABC3D-CE21-4DC1-9F7F-A73F14CFC283}"/>
              </a:ext>
            </a:extLst>
          </p:cNvPr>
          <p:cNvSpPr txBox="1"/>
          <p:nvPr userDrawn="1"/>
        </p:nvSpPr>
        <p:spPr>
          <a:xfrm>
            <a:off x="11465671" y="6380032"/>
            <a:ext cx="344510" cy="123082"/>
          </a:xfrm>
          <a:prstGeom prst="rect">
            <a:avLst/>
          </a:prstGeom>
          <a:noFill/>
        </p:spPr>
        <p:txBody>
          <a:bodyPr wrap="square" lIns="0" tIns="0" rIns="0" bIns="0" rtlCol="0" anchor="b" anchorCtr="0">
            <a:sp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bg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bg1"/>
              </a:solidFill>
              <a:latin typeface="Helvetica Now Text" panose="020B0504030202020204" pitchFamily="34" charset="0"/>
            </a:endParaRPr>
          </a:p>
        </p:txBody>
      </p:sp>
      <p:sp>
        <p:nvSpPr>
          <p:cNvPr id="11" name="TextBox 10">
            <a:extLst>
              <a:ext uri="{FF2B5EF4-FFF2-40B4-BE49-F238E27FC236}">
                <a16:creationId xmlns:a16="http://schemas.microsoft.com/office/drawing/2014/main" id="{A8C2642A-DF80-4A0B-9DFA-96E4565C8003}"/>
              </a:ext>
            </a:extLst>
          </p:cNvPr>
          <p:cNvSpPr txBox="1"/>
          <p:nvPr userDrawn="1"/>
        </p:nvSpPr>
        <p:spPr>
          <a:xfrm>
            <a:off x="9836589" y="6366346"/>
            <a:ext cx="1591774" cy="138147"/>
          </a:xfrm>
          <a:prstGeom prst="rect">
            <a:avLst/>
          </a:prstGeom>
          <a:noFill/>
        </p:spPr>
        <p:txBody>
          <a:bodyPr wrap="square" lIns="0" tIns="0" rIns="0" bIns="0" rtlCol="0" anchor="b">
            <a:spAutoFit/>
          </a:bodyPr>
          <a:lstStyle/>
          <a:p>
            <a:pPr marL="0" algn="r">
              <a:lnSpc>
                <a:spcPct val="117000"/>
              </a:lnSpc>
              <a:spcAft>
                <a:spcPts val="500"/>
              </a:spcAft>
            </a:pPr>
            <a:r>
              <a:rPr lang="en-GB" sz="800">
                <a:solidFill>
                  <a:schemeClr val="bg1"/>
                </a:solidFill>
                <a:latin typeface="Helvetica Now Text" panose="020B0504030202020204" pitchFamily="34" charset="0"/>
              </a:rPr>
              <a:t>Proprietary &amp; Confidential</a:t>
            </a:r>
          </a:p>
        </p:txBody>
      </p:sp>
      <p:sp>
        <p:nvSpPr>
          <p:cNvPr id="8" name="Text Placeholder 8">
            <a:extLst>
              <a:ext uri="{FF2B5EF4-FFF2-40B4-BE49-F238E27FC236}">
                <a16:creationId xmlns:a16="http://schemas.microsoft.com/office/drawing/2014/main" id="{B0DAAF2B-EC28-4E60-A185-D8866666C5CE}"/>
              </a:ext>
            </a:extLst>
          </p:cNvPr>
          <p:cNvSpPr>
            <a:spLocks noGrp="1"/>
          </p:cNvSpPr>
          <p:nvPr>
            <p:ph type="body" sz="quarter" idx="16" hasCustomPrompt="1"/>
          </p:nvPr>
        </p:nvSpPr>
        <p:spPr>
          <a:xfrm>
            <a:off x="6472705"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4" name="Text Placeholder 8">
            <a:extLst>
              <a:ext uri="{FF2B5EF4-FFF2-40B4-BE49-F238E27FC236}">
                <a16:creationId xmlns:a16="http://schemas.microsoft.com/office/drawing/2014/main" id="{3FC2B2FD-E805-47E4-BCF5-959FCB6A9F83}"/>
              </a:ext>
            </a:extLst>
          </p:cNvPr>
          <p:cNvSpPr>
            <a:spLocks noGrp="1"/>
          </p:cNvSpPr>
          <p:nvPr>
            <p:ph type="body" sz="quarter" idx="17" hasCustomPrompt="1"/>
          </p:nvPr>
        </p:nvSpPr>
        <p:spPr>
          <a:xfrm>
            <a:off x="9141619" y="1565717"/>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5" name="Text Placeholder 8">
            <a:extLst>
              <a:ext uri="{FF2B5EF4-FFF2-40B4-BE49-F238E27FC236}">
                <a16:creationId xmlns:a16="http://schemas.microsoft.com/office/drawing/2014/main" id="{17C7E27D-2C64-42D5-B71A-D3D823945DC9}"/>
              </a:ext>
            </a:extLst>
          </p:cNvPr>
          <p:cNvSpPr>
            <a:spLocks noGrp="1"/>
          </p:cNvSpPr>
          <p:nvPr>
            <p:ph type="body" sz="quarter" idx="18" hasCustomPrompt="1"/>
          </p:nvPr>
        </p:nvSpPr>
        <p:spPr>
          <a:xfrm>
            <a:off x="1134877"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6" name="Text Placeholder 8">
            <a:extLst>
              <a:ext uri="{FF2B5EF4-FFF2-40B4-BE49-F238E27FC236}">
                <a16:creationId xmlns:a16="http://schemas.microsoft.com/office/drawing/2014/main" id="{11F7F4ED-A8E3-4E39-AF5A-D9F4793C77B7}"/>
              </a:ext>
            </a:extLst>
          </p:cNvPr>
          <p:cNvSpPr>
            <a:spLocks noGrp="1"/>
          </p:cNvSpPr>
          <p:nvPr>
            <p:ph type="body" sz="quarter" idx="19" hasCustomPrompt="1"/>
          </p:nvPr>
        </p:nvSpPr>
        <p:spPr>
          <a:xfrm>
            <a:off x="3803791"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7" name="Text Placeholder 8">
            <a:extLst>
              <a:ext uri="{FF2B5EF4-FFF2-40B4-BE49-F238E27FC236}">
                <a16:creationId xmlns:a16="http://schemas.microsoft.com/office/drawing/2014/main" id="{4433B9F1-444B-43C2-B807-1EC315880727}"/>
              </a:ext>
            </a:extLst>
          </p:cNvPr>
          <p:cNvSpPr>
            <a:spLocks noGrp="1"/>
          </p:cNvSpPr>
          <p:nvPr>
            <p:ph type="body" sz="quarter" idx="20" hasCustomPrompt="1"/>
          </p:nvPr>
        </p:nvSpPr>
        <p:spPr>
          <a:xfrm>
            <a:off x="6472705"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8" name="Text Placeholder 8">
            <a:extLst>
              <a:ext uri="{FF2B5EF4-FFF2-40B4-BE49-F238E27FC236}">
                <a16:creationId xmlns:a16="http://schemas.microsoft.com/office/drawing/2014/main" id="{4E55B570-0D7B-47D6-934D-07D49D9FCC19}"/>
              </a:ext>
            </a:extLst>
          </p:cNvPr>
          <p:cNvSpPr>
            <a:spLocks noGrp="1"/>
          </p:cNvSpPr>
          <p:nvPr>
            <p:ph type="body" sz="quarter" idx="21" hasCustomPrompt="1"/>
          </p:nvPr>
        </p:nvSpPr>
        <p:spPr>
          <a:xfrm>
            <a:off x="9141619" y="3805648"/>
            <a:ext cx="2267410" cy="1863284"/>
          </a:xfrm>
        </p:spPr>
        <p:txBody>
          <a:bodyPr/>
          <a:lstStyle>
            <a:lvl1pPr marL="356358" indent="-35635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Tree>
    <p:extLst>
      <p:ext uri="{BB962C8B-B14F-4D97-AF65-F5344CB8AC3E}">
        <p14:creationId xmlns:p14="http://schemas.microsoft.com/office/powerpoint/2010/main" val="4182442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0"/>
            <a:ext cx="10667900" cy="4554708"/>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3193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2"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6668913" y="1562100"/>
            <a:ext cx="5149533"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7719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1142281" y="468193"/>
            <a:ext cx="10678419" cy="400109"/>
          </a:xfrm>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1999" b="0" i="0">
                <a:solidFill>
                  <a:schemeClr val="tx1"/>
                </a:solidFill>
                <a:latin typeface="Helvetica Now Text" panose="020B0504030202020204" pitchFamily="34" charset="77"/>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GB"/>
              <a:t>Click to add subhead</a:t>
            </a:r>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1142281"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4821703"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8501125" y="1562101"/>
            <a:ext cx="3310790" cy="455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8289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oleObject" Target="../embeddings/oleObject1.bin"/><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theme" Target="../theme/theme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image" Target="../media/image2.sv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image" Target="../media/image1.emf"/><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tags" Target="../tags/tag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image" Target="../media/image14.svg"/><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oleObject" Target="../embeddings/oleObject1.bin"/><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4" Type="http://schemas.openxmlformats.org/officeDocument/2006/relationships/tags" Target="../tags/tag13.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theme" Target="../theme/theme3.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image" Target="../media/image1.emf"/><Relationship Id="rId20" Type="http://schemas.openxmlformats.org/officeDocument/2006/relationships/slideLayout" Target="../slideLayouts/slideLayout106.xml"/><Relationship Id="rId41"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47" Type="http://schemas.openxmlformats.org/officeDocument/2006/relationships/image" Target="../media/image14.svg"/><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oleObject" Target="../embeddings/oleObject1.bin"/><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tags" Target="../tags/tag1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theme" Target="../theme/theme4.xml"/><Relationship Id="rId8" Type="http://schemas.openxmlformats.org/officeDocument/2006/relationships/slideLayout" Target="../slideLayouts/slideLayout136.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image" Target="../media/image1.emf"/><Relationship Id="rId20" Type="http://schemas.openxmlformats.org/officeDocument/2006/relationships/slideLayout" Target="../slideLayouts/slideLayout148.xml"/><Relationship Id="rId41"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A8A3B8-FDBC-58F0-C857-C60ABDC61E9A}"/>
              </a:ext>
            </a:extLst>
          </p:cNvPr>
          <p:cNvGraphicFramePr>
            <a:graphicFrameLocks noChangeAspect="1"/>
          </p:cNvGraphicFramePr>
          <p:nvPr userDrawn="1">
            <p:custDataLst>
              <p:tags r:id="rId44"/>
            </p:custDataLst>
            <p:extLst>
              <p:ext uri="{D42A27DB-BD31-4B8C-83A1-F6EECF244321}">
                <p14:modId xmlns:p14="http://schemas.microsoft.com/office/powerpoint/2010/main" val="502379875"/>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45" imgW="415" imgH="416" progId="TCLayout.ActiveDocument.1">
                  <p:embed/>
                </p:oleObj>
              </mc:Choice>
              <mc:Fallback>
                <p:oleObj name="think-cell Slide" r:id="rId45" imgW="415" imgH="416" progId="TCLayout.ActiveDocument.1">
                  <p:embed/>
                  <p:pic>
                    <p:nvPicPr>
                      <p:cNvPr id="6" name="think-cell data - do not delete" hidden="1">
                        <a:extLst>
                          <a:ext uri="{FF2B5EF4-FFF2-40B4-BE49-F238E27FC236}">
                            <a16:creationId xmlns:a16="http://schemas.microsoft.com/office/drawing/2014/main" id="{1AA8A3B8-FDBC-58F0-C857-C60ABDC61E9A}"/>
                          </a:ext>
                        </a:extLst>
                      </p:cNvPr>
                      <p:cNvPicPr/>
                      <p:nvPr/>
                    </p:nvPicPr>
                    <p:blipFill>
                      <a:blip r:embed="rId46"/>
                      <a:stretch>
                        <a:fillRect/>
                      </a:stretch>
                    </p:blipFill>
                    <p:spPr>
                      <a:xfrm>
                        <a:off x="1587" y="1587"/>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142281" y="468193"/>
            <a:ext cx="10678419" cy="400109"/>
          </a:xfrm>
          <a:prstGeom prst="rect">
            <a:avLst/>
          </a:prstGeom>
        </p:spPr>
        <p:txBody>
          <a:bodyPr vert="horz" wrap="square" lIns="0" tIns="0" rIns="0" bIns="0" rtlCol="0" anchor="b">
            <a:spAutoFit/>
          </a:bodyPr>
          <a:lstStyle/>
          <a:p>
            <a:r>
              <a:rPr lang="en-US"/>
              <a:t>Click to edit Master title style</a:t>
            </a:r>
            <a:endParaRPr lang="en-GB"/>
          </a:p>
        </p:txBody>
      </p:sp>
      <p:sp>
        <p:nvSpPr>
          <p:cNvPr id="3" name="Text Placeholder 2"/>
          <p:cNvSpPr>
            <a:spLocks noGrp="1"/>
          </p:cNvSpPr>
          <p:nvPr>
            <p:ph type="body" idx="1"/>
          </p:nvPr>
        </p:nvSpPr>
        <p:spPr>
          <a:xfrm>
            <a:off x="1142281" y="1562101"/>
            <a:ext cx="10679476" cy="45547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C116A898-2791-4431-93E9-E2E1689C912F}"/>
              </a:ext>
            </a:extLst>
          </p:cNvPr>
          <p:cNvSpPr txBox="1"/>
          <p:nvPr userDrawn="1"/>
        </p:nvSpPr>
        <p:spPr>
          <a:xfrm>
            <a:off x="11465671" y="6366346"/>
            <a:ext cx="344510" cy="136768"/>
          </a:xfrm>
          <a:prstGeom prst="rect">
            <a:avLst/>
          </a:prstGeom>
          <a:noFill/>
        </p:spPr>
        <p:txBody>
          <a:bodyPr wrap="square" lIns="0" tIns="0" rIns="0" bIns="0" rtlCol="0" anchor="b" anchorCtr="0">
            <a:no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tx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tx1"/>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9D5CAC4F-5625-41CF-8C4C-DB565C995CCE}"/>
              </a:ext>
            </a:extLst>
          </p:cNvPr>
          <p:cNvSpPr txBox="1"/>
          <p:nvPr userDrawn="1"/>
        </p:nvSpPr>
        <p:spPr>
          <a:xfrm>
            <a:off x="9836589" y="6366346"/>
            <a:ext cx="1591774" cy="136768"/>
          </a:xfrm>
          <a:prstGeom prst="rect">
            <a:avLst/>
          </a:prstGeom>
          <a:noFill/>
        </p:spPr>
        <p:txBody>
          <a:bodyPr wrap="square" lIns="0" tIns="0" rIns="0" bIns="0" rtlCol="0" anchor="b">
            <a:no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pic>
        <p:nvPicPr>
          <p:cNvPr id="5" name="Graphic 4">
            <a:extLst>
              <a:ext uri="{FF2B5EF4-FFF2-40B4-BE49-F238E27FC236}">
                <a16:creationId xmlns:a16="http://schemas.microsoft.com/office/drawing/2014/main" id="{75DA769B-60E6-93B0-F529-80B9740F836D}"/>
              </a:ext>
            </a:extLst>
          </p:cNvPr>
          <p:cNvPicPr>
            <a:picLocks noChangeAspect="1"/>
          </p:cNvPicPr>
          <p:nvPr userDrawn="1"/>
        </p:nvPicPr>
        <p:blipFill>
          <a:blip>
            <a:extLst>
              <a:ext uri="{96DAC541-7B7A-43D3-8B79-37D633B846F1}">
                <asvg:svgBlip xmlns:asvg="http://schemas.microsoft.com/office/drawing/2016/SVG/main" r:embed="rId47"/>
              </a:ext>
            </a:extLst>
          </a:blip>
          <a:stretch>
            <a:fillRect/>
          </a:stretch>
        </p:blipFill>
        <p:spPr>
          <a:xfrm>
            <a:off x="382614" y="6242246"/>
            <a:ext cx="637177" cy="241101"/>
          </a:xfrm>
          <a:prstGeom prst="rect">
            <a:avLst/>
          </a:prstGeom>
        </p:spPr>
      </p:pic>
    </p:spTree>
    <p:extLst>
      <p:ext uri="{BB962C8B-B14F-4D97-AF65-F5344CB8AC3E}">
        <p14:creationId xmlns:p14="http://schemas.microsoft.com/office/powerpoint/2010/main" val="1754913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2"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815" r:id="rId42"/>
  </p:sldLayoutIdLst>
  <p:hf sldNum="0" hdr="0" ftr="0" dt="0"/>
  <p:txStyles>
    <p:titleStyle>
      <a:lvl1pPr algn="l" defTabSz="914263"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Tx/>
        <a:buFont typeface="Wingdings 2" panose="05020102010507070707" pitchFamily="18" charset="2"/>
        <a:buChar char=""/>
        <a:tabLst/>
        <a:defRPr sz="14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Tx/>
        <a:buSzPct val="80000"/>
        <a:buFont typeface="System Font Regular"/>
        <a:buChar char="○"/>
        <a:tabLst/>
        <a:defRPr sz="14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Tx/>
        <a:buFont typeface="System Font Regular"/>
        <a:buChar char="—"/>
        <a:tabLst/>
        <a:defRPr sz="14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4321">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80">
          <p15:clr>
            <a:srgbClr val="F26B43"/>
          </p15:clr>
        </p15:guide>
        <p15:guide id="111" pos="2159">
          <p15:clr>
            <a:srgbClr val="F26B43"/>
          </p15:clr>
        </p15:guide>
        <p15:guide id="112" pos="1920">
          <p15:clr>
            <a:srgbClr val="F26B43"/>
          </p15:clr>
        </p15:guide>
        <p15:guide id="113" pos="2400">
          <p15:clr>
            <a:srgbClr val="F26B43"/>
          </p15:clr>
        </p15:guide>
        <p15:guide id="114" pos="2640">
          <p15:clr>
            <a:srgbClr val="F26B43"/>
          </p15:clr>
        </p15:guide>
        <p15:guide id="115" pos="2879">
          <p15:clr>
            <a:srgbClr val="F26B43"/>
          </p15:clr>
        </p15:guide>
        <p15:guide id="116" pos="3120">
          <p15:clr>
            <a:srgbClr val="F26B43"/>
          </p15:clr>
        </p15:guide>
        <p15:guide id="117" pos="3361">
          <p15:clr>
            <a:srgbClr val="F26B43"/>
          </p15:clr>
        </p15:guide>
        <p15:guide id="118" pos="3600">
          <p15:clr>
            <a:srgbClr val="F26B43"/>
          </p15:clr>
        </p15:guide>
        <p15:guide id="119" pos="3840">
          <p15:clr>
            <a:srgbClr val="F26B43"/>
          </p15:clr>
        </p15:guide>
        <p15:guide id="120" pos="4081">
          <p15:clr>
            <a:srgbClr val="F26B43"/>
          </p15:clr>
        </p15:guide>
        <p15:guide id="121" pos="4320">
          <p15:clr>
            <a:srgbClr val="F26B43"/>
          </p15:clr>
        </p15:guide>
        <p15:guide id="122" pos="4560">
          <p15:clr>
            <a:srgbClr val="F26B43"/>
          </p15:clr>
        </p15:guide>
        <p15:guide id="123" pos="4801">
          <p15:clr>
            <a:srgbClr val="F26B43"/>
          </p15:clr>
        </p15:guide>
        <p15:guide id="124" pos="5040">
          <p15:clr>
            <a:srgbClr val="F26B43"/>
          </p15:clr>
        </p15:guide>
        <p15:guide id="125" pos="5281">
          <p15:clr>
            <a:srgbClr val="F26B43"/>
          </p15:clr>
        </p15:guide>
        <p15:guide id="126" pos="5520">
          <p15:clr>
            <a:srgbClr val="F26B43"/>
          </p15:clr>
        </p15:guide>
        <p15:guide id="127" pos="5760">
          <p15:clr>
            <a:srgbClr val="F26B43"/>
          </p15:clr>
        </p15:guide>
        <p15:guide id="128" pos="6001">
          <p15:clr>
            <a:srgbClr val="F26B43"/>
          </p15:clr>
        </p15:guide>
        <p15:guide id="129" pos="6242">
          <p15:clr>
            <a:srgbClr val="F26B43"/>
          </p15:clr>
        </p15:guide>
        <p15:guide id="130" pos="6481">
          <p15:clr>
            <a:srgbClr val="F26B43"/>
          </p15:clr>
        </p15:guide>
        <p15:guide id="131" pos="6721">
          <p15:clr>
            <a:srgbClr val="F26B43"/>
          </p15:clr>
        </p15:guide>
        <p15:guide id="132" pos="6962">
          <p15:clr>
            <a:srgbClr val="F26B43"/>
          </p15:clr>
        </p15:guide>
        <p15:guide id="133" pos="7201">
          <p15:clr>
            <a:srgbClr val="F26B43"/>
          </p15:clr>
        </p15:guide>
        <p15:guide id="134" pos="7441">
          <p15:clr>
            <a:srgbClr val="F26B43"/>
          </p15:clr>
        </p15:guide>
        <p15:guide id="135" orient="horz" pos="288">
          <p15:clr>
            <a:srgbClr val="F26B43"/>
          </p15:clr>
        </p15:guide>
        <p15:guide id="136" orient="horz" pos="4080">
          <p15:clr>
            <a:srgbClr val="F26B43"/>
          </p15:clr>
        </p15:guide>
        <p15:guide id="137" orient="horz" pos="981">
          <p15:clr>
            <a:srgbClr val="F26B43"/>
          </p15:clr>
        </p15:guide>
        <p15:guide id="138" orient="horz" pos="552">
          <p15:clr>
            <a:srgbClr val="F26B43"/>
          </p15:clr>
        </p15:guide>
        <p15:guide id="139" orient="horz" pos="3854">
          <p15:clr>
            <a:srgbClr val="F26B43"/>
          </p15:clr>
        </p15:guide>
        <p15:guide id="140" orient="horz" pos="21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A8A3B8-FDBC-58F0-C857-C60ABDC61E9A}"/>
              </a:ext>
            </a:extLst>
          </p:cNvPr>
          <p:cNvGraphicFramePr>
            <a:graphicFrameLocks noChangeAspect="1"/>
          </p:cNvGraphicFramePr>
          <p:nvPr userDrawn="1">
            <p:custDataLst>
              <p:tags r:id="rId46"/>
            </p:custDataLst>
            <p:extLst>
              <p:ext uri="{D42A27DB-BD31-4B8C-83A1-F6EECF244321}">
                <p14:modId xmlns:p14="http://schemas.microsoft.com/office/powerpoint/2010/main" val="502379875"/>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47" imgW="415" imgH="416" progId="TCLayout.ActiveDocument.1">
                  <p:embed/>
                </p:oleObj>
              </mc:Choice>
              <mc:Fallback>
                <p:oleObj name="think-cell Slide" r:id="rId47" imgW="415" imgH="416" progId="TCLayout.ActiveDocument.1">
                  <p:embed/>
                  <p:pic>
                    <p:nvPicPr>
                      <p:cNvPr id="6" name="think-cell data - do not delete" hidden="1">
                        <a:extLst>
                          <a:ext uri="{FF2B5EF4-FFF2-40B4-BE49-F238E27FC236}">
                            <a16:creationId xmlns:a16="http://schemas.microsoft.com/office/drawing/2014/main" id="{1AA8A3B8-FDBC-58F0-C857-C60ABDC61E9A}"/>
                          </a:ext>
                        </a:extLst>
                      </p:cNvPr>
                      <p:cNvPicPr/>
                      <p:nvPr/>
                    </p:nvPicPr>
                    <p:blipFill>
                      <a:blip r:embed="rId48"/>
                      <a:stretch>
                        <a:fillRect/>
                      </a:stretch>
                    </p:blipFill>
                    <p:spPr>
                      <a:xfrm>
                        <a:off x="1587" y="1587"/>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142281" y="468193"/>
            <a:ext cx="10678419" cy="400109"/>
          </a:xfrm>
          <a:prstGeom prst="rect">
            <a:avLst/>
          </a:prstGeom>
        </p:spPr>
        <p:txBody>
          <a:bodyPr vert="horz" wrap="square" lIns="0" tIns="0" rIns="0" bIns="0" rtlCol="0" anchor="b">
            <a:spAutoFit/>
          </a:bodyPr>
          <a:lstStyle/>
          <a:p>
            <a:r>
              <a:rPr lang="en-US"/>
              <a:t>Click to edit Master title style</a:t>
            </a:r>
            <a:endParaRPr lang="en-GB"/>
          </a:p>
        </p:txBody>
      </p:sp>
      <p:sp>
        <p:nvSpPr>
          <p:cNvPr id="3" name="Text Placeholder 2"/>
          <p:cNvSpPr>
            <a:spLocks noGrp="1"/>
          </p:cNvSpPr>
          <p:nvPr>
            <p:ph type="body" idx="1"/>
          </p:nvPr>
        </p:nvSpPr>
        <p:spPr>
          <a:xfrm>
            <a:off x="1142281" y="1562101"/>
            <a:ext cx="10679476" cy="45547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C116A898-2791-4431-93E9-E2E1689C912F}"/>
              </a:ext>
            </a:extLst>
          </p:cNvPr>
          <p:cNvSpPr txBox="1"/>
          <p:nvPr userDrawn="1"/>
        </p:nvSpPr>
        <p:spPr>
          <a:xfrm>
            <a:off x="11465671" y="6366346"/>
            <a:ext cx="344510" cy="136768"/>
          </a:xfrm>
          <a:prstGeom prst="rect">
            <a:avLst/>
          </a:prstGeom>
          <a:noFill/>
        </p:spPr>
        <p:txBody>
          <a:bodyPr wrap="square" lIns="0" tIns="0" rIns="0" bIns="0" rtlCol="0" anchor="b" anchorCtr="0">
            <a:no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tx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tx1"/>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9D5CAC4F-5625-41CF-8C4C-DB565C995CCE}"/>
              </a:ext>
            </a:extLst>
          </p:cNvPr>
          <p:cNvSpPr txBox="1"/>
          <p:nvPr userDrawn="1"/>
        </p:nvSpPr>
        <p:spPr>
          <a:xfrm>
            <a:off x="9836589" y="6366346"/>
            <a:ext cx="1591774" cy="136768"/>
          </a:xfrm>
          <a:prstGeom prst="rect">
            <a:avLst/>
          </a:prstGeom>
          <a:noFill/>
        </p:spPr>
        <p:txBody>
          <a:bodyPr wrap="square" lIns="0" tIns="0" rIns="0" bIns="0" rtlCol="0" anchor="b">
            <a:no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pic>
        <p:nvPicPr>
          <p:cNvPr id="5" name="Graphic 4">
            <a:extLst>
              <a:ext uri="{FF2B5EF4-FFF2-40B4-BE49-F238E27FC236}">
                <a16:creationId xmlns:a16="http://schemas.microsoft.com/office/drawing/2014/main" id="{75DA769B-60E6-93B0-F529-80B9740F836D}"/>
              </a:ext>
            </a:extLst>
          </p:cNvPr>
          <p:cNvPicPr>
            <a:picLocks noChangeAspect="1"/>
          </p:cNvPicPr>
          <p:nvPr userDrawn="1"/>
        </p:nvPicPr>
        <p:blipFill>
          <a:blip>
            <a:extLst>
              <a:ext uri="{96DAC541-7B7A-43D3-8B79-37D633B846F1}">
                <asvg:svgBlip xmlns:asvg="http://schemas.microsoft.com/office/drawing/2016/SVG/main" r:embed="rId49"/>
              </a:ext>
            </a:extLst>
          </a:blip>
          <a:stretch>
            <a:fillRect/>
          </a:stretch>
        </p:blipFill>
        <p:spPr>
          <a:xfrm>
            <a:off x="382614" y="6242246"/>
            <a:ext cx="637177" cy="241101"/>
          </a:xfrm>
          <a:prstGeom prst="rect">
            <a:avLst/>
          </a:prstGeom>
        </p:spPr>
      </p:pic>
    </p:spTree>
    <p:extLst>
      <p:ext uri="{BB962C8B-B14F-4D97-AF65-F5344CB8AC3E}">
        <p14:creationId xmlns:p14="http://schemas.microsoft.com/office/powerpoint/2010/main" val="264701397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4" r:id="rId43"/>
    <p:sldLayoutId id="2147483813" r:id="rId44"/>
  </p:sldLayoutIdLst>
  <p:hf sldNum="0" hdr="0" ftr="0" dt="0"/>
  <p:txStyles>
    <p:titleStyle>
      <a:lvl1pPr algn="l" defTabSz="914263"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Tx/>
        <a:buFont typeface="Wingdings 2" panose="05020102010507070707" pitchFamily="18" charset="2"/>
        <a:buChar char=""/>
        <a:tabLst/>
        <a:defRPr sz="14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Tx/>
        <a:buSzPct val="80000"/>
        <a:buFont typeface="System Font Regular"/>
        <a:buChar char="○"/>
        <a:tabLst/>
        <a:defRPr sz="14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Tx/>
        <a:buFont typeface="System Font Regular"/>
        <a:buChar char="—"/>
        <a:tabLst/>
        <a:defRPr sz="14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4321">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80">
          <p15:clr>
            <a:srgbClr val="F26B43"/>
          </p15:clr>
        </p15:guide>
        <p15:guide id="111" pos="2159">
          <p15:clr>
            <a:srgbClr val="F26B43"/>
          </p15:clr>
        </p15:guide>
        <p15:guide id="112" pos="1920">
          <p15:clr>
            <a:srgbClr val="F26B43"/>
          </p15:clr>
        </p15:guide>
        <p15:guide id="113" pos="2400">
          <p15:clr>
            <a:srgbClr val="F26B43"/>
          </p15:clr>
        </p15:guide>
        <p15:guide id="114" pos="2640">
          <p15:clr>
            <a:srgbClr val="F26B43"/>
          </p15:clr>
        </p15:guide>
        <p15:guide id="115" pos="2879">
          <p15:clr>
            <a:srgbClr val="F26B43"/>
          </p15:clr>
        </p15:guide>
        <p15:guide id="116" pos="3120">
          <p15:clr>
            <a:srgbClr val="F26B43"/>
          </p15:clr>
        </p15:guide>
        <p15:guide id="117" pos="3361">
          <p15:clr>
            <a:srgbClr val="F26B43"/>
          </p15:clr>
        </p15:guide>
        <p15:guide id="118" pos="3600">
          <p15:clr>
            <a:srgbClr val="F26B43"/>
          </p15:clr>
        </p15:guide>
        <p15:guide id="119" pos="3840">
          <p15:clr>
            <a:srgbClr val="F26B43"/>
          </p15:clr>
        </p15:guide>
        <p15:guide id="120" pos="4081">
          <p15:clr>
            <a:srgbClr val="F26B43"/>
          </p15:clr>
        </p15:guide>
        <p15:guide id="121" pos="4320">
          <p15:clr>
            <a:srgbClr val="F26B43"/>
          </p15:clr>
        </p15:guide>
        <p15:guide id="122" pos="4560">
          <p15:clr>
            <a:srgbClr val="F26B43"/>
          </p15:clr>
        </p15:guide>
        <p15:guide id="123" pos="4801">
          <p15:clr>
            <a:srgbClr val="F26B43"/>
          </p15:clr>
        </p15:guide>
        <p15:guide id="124" pos="5040">
          <p15:clr>
            <a:srgbClr val="F26B43"/>
          </p15:clr>
        </p15:guide>
        <p15:guide id="125" pos="5281">
          <p15:clr>
            <a:srgbClr val="F26B43"/>
          </p15:clr>
        </p15:guide>
        <p15:guide id="126" pos="5520">
          <p15:clr>
            <a:srgbClr val="F26B43"/>
          </p15:clr>
        </p15:guide>
        <p15:guide id="127" pos="5760">
          <p15:clr>
            <a:srgbClr val="F26B43"/>
          </p15:clr>
        </p15:guide>
        <p15:guide id="128" pos="6001">
          <p15:clr>
            <a:srgbClr val="F26B43"/>
          </p15:clr>
        </p15:guide>
        <p15:guide id="129" pos="6242">
          <p15:clr>
            <a:srgbClr val="F26B43"/>
          </p15:clr>
        </p15:guide>
        <p15:guide id="130" pos="6481">
          <p15:clr>
            <a:srgbClr val="F26B43"/>
          </p15:clr>
        </p15:guide>
        <p15:guide id="131" pos="6721">
          <p15:clr>
            <a:srgbClr val="F26B43"/>
          </p15:clr>
        </p15:guide>
        <p15:guide id="132" pos="6962">
          <p15:clr>
            <a:srgbClr val="F26B43"/>
          </p15:clr>
        </p15:guide>
        <p15:guide id="133" pos="7201">
          <p15:clr>
            <a:srgbClr val="F26B43"/>
          </p15:clr>
        </p15:guide>
        <p15:guide id="134" pos="7441">
          <p15:clr>
            <a:srgbClr val="F26B43"/>
          </p15:clr>
        </p15:guide>
        <p15:guide id="135" orient="horz" pos="288">
          <p15:clr>
            <a:srgbClr val="F26B43"/>
          </p15:clr>
        </p15:guide>
        <p15:guide id="136" orient="horz" pos="4080">
          <p15:clr>
            <a:srgbClr val="F26B43"/>
          </p15:clr>
        </p15:guide>
        <p15:guide id="137" orient="horz" pos="981">
          <p15:clr>
            <a:srgbClr val="F26B43"/>
          </p15:clr>
        </p15:guide>
        <p15:guide id="138" orient="horz" pos="552">
          <p15:clr>
            <a:srgbClr val="F26B43"/>
          </p15:clr>
        </p15:guide>
        <p15:guide id="139" orient="horz" pos="3854">
          <p15:clr>
            <a:srgbClr val="F26B43"/>
          </p15:clr>
        </p15:guide>
        <p15:guide id="140" orient="horz" pos="21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A8A3B8-FDBC-58F0-C857-C60ABDC61E9A}"/>
              </a:ext>
            </a:extLst>
          </p:cNvPr>
          <p:cNvGraphicFramePr>
            <a:graphicFrameLocks noChangeAspect="1"/>
          </p:cNvGraphicFramePr>
          <p:nvPr userDrawn="1">
            <p:custDataLst>
              <p:tags r:id="rId44"/>
            </p:custDataLst>
            <p:extLst>
              <p:ext uri="{D42A27DB-BD31-4B8C-83A1-F6EECF244321}">
                <p14:modId xmlns:p14="http://schemas.microsoft.com/office/powerpoint/2010/main" val="502379875"/>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45" imgW="415" imgH="416" progId="TCLayout.ActiveDocument.1">
                  <p:embed/>
                </p:oleObj>
              </mc:Choice>
              <mc:Fallback>
                <p:oleObj name="think-cell Slide" r:id="rId45" imgW="415" imgH="416" progId="TCLayout.ActiveDocument.1">
                  <p:embed/>
                  <p:pic>
                    <p:nvPicPr>
                      <p:cNvPr id="6" name="think-cell data - do not delete" hidden="1">
                        <a:extLst>
                          <a:ext uri="{FF2B5EF4-FFF2-40B4-BE49-F238E27FC236}">
                            <a16:creationId xmlns:a16="http://schemas.microsoft.com/office/drawing/2014/main" id="{1AA8A3B8-FDBC-58F0-C857-C60ABDC61E9A}"/>
                          </a:ext>
                        </a:extLst>
                      </p:cNvPr>
                      <p:cNvPicPr/>
                      <p:nvPr/>
                    </p:nvPicPr>
                    <p:blipFill>
                      <a:blip r:embed="rId46"/>
                      <a:stretch>
                        <a:fillRect/>
                      </a:stretch>
                    </p:blipFill>
                    <p:spPr>
                      <a:xfrm>
                        <a:off x="1587" y="1587"/>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142281" y="468193"/>
            <a:ext cx="10678419" cy="400109"/>
          </a:xfrm>
          <a:prstGeom prst="rect">
            <a:avLst/>
          </a:prstGeom>
        </p:spPr>
        <p:txBody>
          <a:bodyPr vert="horz" wrap="square" lIns="0" tIns="0" rIns="0" bIns="0" rtlCol="0" anchor="b">
            <a:spAutoFit/>
          </a:bodyPr>
          <a:lstStyle/>
          <a:p>
            <a:r>
              <a:rPr lang="en-US"/>
              <a:t>Click to edit Master title style</a:t>
            </a:r>
            <a:endParaRPr lang="en-GB"/>
          </a:p>
        </p:txBody>
      </p:sp>
      <p:sp>
        <p:nvSpPr>
          <p:cNvPr id="3" name="Text Placeholder 2"/>
          <p:cNvSpPr>
            <a:spLocks noGrp="1"/>
          </p:cNvSpPr>
          <p:nvPr>
            <p:ph type="body" idx="1"/>
          </p:nvPr>
        </p:nvSpPr>
        <p:spPr>
          <a:xfrm>
            <a:off x="1142281" y="1562101"/>
            <a:ext cx="10679476" cy="45547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C116A898-2791-4431-93E9-E2E1689C912F}"/>
              </a:ext>
            </a:extLst>
          </p:cNvPr>
          <p:cNvSpPr txBox="1"/>
          <p:nvPr userDrawn="1"/>
        </p:nvSpPr>
        <p:spPr>
          <a:xfrm>
            <a:off x="11465671" y="6366346"/>
            <a:ext cx="344510" cy="136768"/>
          </a:xfrm>
          <a:prstGeom prst="rect">
            <a:avLst/>
          </a:prstGeom>
          <a:noFill/>
        </p:spPr>
        <p:txBody>
          <a:bodyPr wrap="square" lIns="0" tIns="0" rIns="0" bIns="0" rtlCol="0" anchor="b" anchorCtr="0">
            <a:no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tx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tx1"/>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9D5CAC4F-5625-41CF-8C4C-DB565C995CCE}"/>
              </a:ext>
            </a:extLst>
          </p:cNvPr>
          <p:cNvSpPr txBox="1"/>
          <p:nvPr userDrawn="1"/>
        </p:nvSpPr>
        <p:spPr>
          <a:xfrm>
            <a:off x="9836589" y="6366346"/>
            <a:ext cx="1591774" cy="136768"/>
          </a:xfrm>
          <a:prstGeom prst="rect">
            <a:avLst/>
          </a:prstGeom>
          <a:noFill/>
        </p:spPr>
        <p:txBody>
          <a:bodyPr wrap="square" lIns="0" tIns="0" rIns="0" bIns="0" rtlCol="0" anchor="b">
            <a:no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pic>
        <p:nvPicPr>
          <p:cNvPr id="5" name="Graphic 4">
            <a:extLst>
              <a:ext uri="{FF2B5EF4-FFF2-40B4-BE49-F238E27FC236}">
                <a16:creationId xmlns:a16="http://schemas.microsoft.com/office/drawing/2014/main" id="{75DA769B-60E6-93B0-F529-80B9740F836D}"/>
              </a:ext>
            </a:extLst>
          </p:cNvPr>
          <p:cNvPicPr>
            <a:picLocks noChangeAspect="1"/>
          </p:cNvPicPr>
          <p:nvPr userDrawn="1"/>
        </p:nvPicPr>
        <p:blipFill>
          <a:blip>
            <a:extLst>
              <a:ext uri="{96DAC541-7B7A-43D3-8B79-37D633B846F1}">
                <asvg:svgBlip xmlns:asvg="http://schemas.microsoft.com/office/drawing/2016/SVG/main" r:embed="rId47"/>
              </a:ext>
            </a:extLst>
          </a:blip>
          <a:stretch>
            <a:fillRect/>
          </a:stretch>
        </p:blipFill>
        <p:spPr>
          <a:xfrm>
            <a:off x="382614" y="6242246"/>
            <a:ext cx="637177" cy="241101"/>
          </a:xfrm>
          <a:prstGeom prst="rect">
            <a:avLst/>
          </a:prstGeom>
        </p:spPr>
      </p:pic>
    </p:spTree>
    <p:extLst>
      <p:ext uri="{BB962C8B-B14F-4D97-AF65-F5344CB8AC3E}">
        <p14:creationId xmlns:p14="http://schemas.microsoft.com/office/powerpoint/2010/main" val="208971605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 id="2147483899" r:id="rId38"/>
    <p:sldLayoutId id="2147483900" r:id="rId39"/>
    <p:sldLayoutId id="2147483901" r:id="rId40"/>
    <p:sldLayoutId id="2147483902" r:id="rId41"/>
    <p:sldLayoutId id="2147483903" r:id="rId42"/>
  </p:sldLayoutIdLst>
  <p:hf hdr="0" dt="0"/>
  <p:txStyles>
    <p:titleStyle>
      <a:lvl1pPr algn="l" defTabSz="914263"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Tx/>
        <a:buFont typeface="Wingdings 2" panose="05020102010507070707" pitchFamily="18" charset="2"/>
        <a:buChar char=""/>
        <a:tabLst/>
        <a:defRPr sz="14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Tx/>
        <a:buSzPct val="80000"/>
        <a:buFont typeface="System Font Regular"/>
        <a:buChar char="○"/>
        <a:tabLst/>
        <a:defRPr sz="14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Tx/>
        <a:buFont typeface="System Font Regular"/>
        <a:buChar char="—"/>
        <a:tabLst/>
        <a:defRPr sz="14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4321">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80">
          <p15:clr>
            <a:srgbClr val="F26B43"/>
          </p15:clr>
        </p15:guide>
        <p15:guide id="111" pos="2159">
          <p15:clr>
            <a:srgbClr val="F26B43"/>
          </p15:clr>
        </p15:guide>
        <p15:guide id="112" pos="1920">
          <p15:clr>
            <a:srgbClr val="F26B43"/>
          </p15:clr>
        </p15:guide>
        <p15:guide id="113" pos="2400">
          <p15:clr>
            <a:srgbClr val="F26B43"/>
          </p15:clr>
        </p15:guide>
        <p15:guide id="114" pos="2640">
          <p15:clr>
            <a:srgbClr val="F26B43"/>
          </p15:clr>
        </p15:guide>
        <p15:guide id="115" pos="2879">
          <p15:clr>
            <a:srgbClr val="F26B43"/>
          </p15:clr>
        </p15:guide>
        <p15:guide id="116" pos="3120">
          <p15:clr>
            <a:srgbClr val="F26B43"/>
          </p15:clr>
        </p15:guide>
        <p15:guide id="117" pos="3361">
          <p15:clr>
            <a:srgbClr val="F26B43"/>
          </p15:clr>
        </p15:guide>
        <p15:guide id="118" pos="3600">
          <p15:clr>
            <a:srgbClr val="F26B43"/>
          </p15:clr>
        </p15:guide>
        <p15:guide id="119" pos="3840">
          <p15:clr>
            <a:srgbClr val="F26B43"/>
          </p15:clr>
        </p15:guide>
        <p15:guide id="120" pos="4081">
          <p15:clr>
            <a:srgbClr val="F26B43"/>
          </p15:clr>
        </p15:guide>
        <p15:guide id="121" pos="4320">
          <p15:clr>
            <a:srgbClr val="F26B43"/>
          </p15:clr>
        </p15:guide>
        <p15:guide id="122" pos="4560">
          <p15:clr>
            <a:srgbClr val="F26B43"/>
          </p15:clr>
        </p15:guide>
        <p15:guide id="123" pos="4801">
          <p15:clr>
            <a:srgbClr val="F26B43"/>
          </p15:clr>
        </p15:guide>
        <p15:guide id="124" pos="5040">
          <p15:clr>
            <a:srgbClr val="F26B43"/>
          </p15:clr>
        </p15:guide>
        <p15:guide id="125" pos="5281">
          <p15:clr>
            <a:srgbClr val="F26B43"/>
          </p15:clr>
        </p15:guide>
        <p15:guide id="126" pos="5520">
          <p15:clr>
            <a:srgbClr val="F26B43"/>
          </p15:clr>
        </p15:guide>
        <p15:guide id="127" pos="5760">
          <p15:clr>
            <a:srgbClr val="F26B43"/>
          </p15:clr>
        </p15:guide>
        <p15:guide id="128" pos="6001">
          <p15:clr>
            <a:srgbClr val="F26B43"/>
          </p15:clr>
        </p15:guide>
        <p15:guide id="129" pos="6242">
          <p15:clr>
            <a:srgbClr val="F26B43"/>
          </p15:clr>
        </p15:guide>
        <p15:guide id="130" pos="6481">
          <p15:clr>
            <a:srgbClr val="F26B43"/>
          </p15:clr>
        </p15:guide>
        <p15:guide id="131" pos="6721">
          <p15:clr>
            <a:srgbClr val="F26B43"/>
          </p15:clr>
        </p15:guide>
        <p15:guide id="132" pos="6962">
          <p15:clr>
            <a:srgbClr val="F26B43"/>
          </p15:clr>
        </p15:guide>
        <p15:guide id="133" pos="7201">
          <p15:clr>
            <a:srgbClr val="F26B43"/>
          </p15:clr>
        </p15:guide>
        <p15:guide id="134" pos="7441">
          <p15:clr>
            <a:srgbClr val="F26B43"/>
          </p15:clr>
        </p15:guide>
        <p15:guide id="135" orient="horz" pos="288">
          <p15:clr>
            <a:srgbClr val="F26B43"/>
          </p15:clr>
        </p15:guide>
        <p15:guide id="136" orient="horz" pos="4080">
          <p15:clr>
            <a:srgbClr val="F26B43"/>
          </p15:clr>
        </p15:guide>
        <p15:guide id="137" orient="horz" pos="981">
          <p15:clr>
            <a:srgbClr val="F26B43"/>
          </p15:clr>
        </p15:guide>
        <p15:guide id="138" orient="horz" pos="552">
          <p15:clr>
            <a:srgbClr val="F26B43"/>
          </p15:clr>
        </p15:guide>
        <p15:guide id="139" orient="horz" pos="3854">
          <p15:clr>
            <a:srgbClr val="F26B43"/>
          </p15:clr>
        </p15:guide>
        <p15:guide id="140" orient="horz" pos="21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A8A3B8-FDBC-58F0-C857-C60ABDC61E9A}"/>
              </a:ext>
            </a:extLst>
          </p:cNvPr>
          <p:cNvGraphicFramePr>
            <a:graphicFrameLocks noChangeAspect="1"/>
          </p:cNvGraphicFramePr>
          <p:nvPr userDrawn="1">
            <p:custDataLst>
              <p:tags r:id="rId44"/>
            </p:custDataLst>
            <p:extLst>
              <p:ext uri="{D42A27DB-BD31-4B8C-83A1-F6EECF244321}">
                <p14:modId xmlns:p14="http://schemas.microsoft.com/office/powerpoint/2010/main" val="502379875"/>
              </p:ext>
            </p:ext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name="think-cell Slide" r:id="rId45" imgW="415" imgH="416" progId="TCLayout.ActiveDocument.1">
                  <p:embed/>
                </p:oleObj>
              </mc:Choice>
              <mc:Fallback>
                <p:oleObj name="think-cell Slide" r:id="rId45" imgW="415" imgH="416" progId="TCLayout.ActiveDocument.1">
                  <p:embed/>
                  <p:pic>
                    <p:nvPicPr>
                      <p:cNvPr id="6" name="think-cell data - do not delete" hidden="1">
                        <a:extLst>
                          <a:ext uri="{FF2B5EF4-FFF2-40B4-BE49-F238E27FC236}">
                            <a16:creationId xmlns:a16="http://schemas.microsoft.com/office/drawing/2014/main" id="{1AA8A3B8-FDBC-58F0-C857-C60ABDC61E9A}"/>
                          </a:ext>
                        </a:extLst>
                      </p:cNvPr>
                      <p:cNvPicPr/>
                      <p:nvPr/>
                    </p:nvPicPr>
                    <p:blipFill>
                      <a:blip r:embed="rId46"/>
                      <a:stretch>
                        <a:fillRect/>
                      </a:stretch>
                    </p:blipFill>
                    <p:spPr>
                      <a:xfrm>
                        <a:off x="1587" y="1587"/>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142281" y="468193"/>
            <a:ext cx="10678419" cy="400109"/>
          </a:xfrm>
          <a:prstGeom prst="rect">
            <a:avLst/>
          </a:prstGeom>
        </p:spPr>
        <p:txBody>
          <a:bodyPr vert="horz" wrap="square" lIns="0" tIns="0" rIns="0" bIns="0" rtlCol="0" anchor="b">
            <a:spAutoFit/>
          </a:bodyPr>
          <a:lstStyle/>
          <a:p>
            <a:r>
              <a:rPr lang="en-US"/>
              <a:t>Click to edit Master title style</a:t>
            </a:r>
            <a:endParaRPr lang="en-GB"/>
          </a:p>
        </p:txBody>
      </p:sp>
      <p:sp>
        <p:nvSpPr>
          <p:cNvPr id="3" name="Text Placeholder 2"/>
          <p:cNvSpPr>
            <a:spLocks noGrp="1"/>
          </p:cNvSpPr>
          <p:nvPr>
            <p:ph type="body" idx="1"/>
          </p:nvPr>
        </p:nvSpPr>
        <p:spPr>
          <a:xfrm>
            <a:off x="1142281" y="1562101"/>
            <a:ext cx="10679476" cy="45547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Box 14">
            <a:extLst>
              <a:ext uri="{FF2B5EF4-FFF2-40B4-BE49-F238E27FC236}">
                <a16:creationId xmlns:a16="http://schemas.microsoft.com/office/drawing/2014/main" id="{C116A898-2791-4431-93E9-E2E1689C912F}"/>
              </a:ext>
            </a:extLst>
          </p:cNvPr>
          <p:cNvSpPr txBox="1"/>
          <p:nvPr userDrawn="1"/>
        </p:nvSpPr>
        <p:spPr>
          <a:xfrm>
            <a:off x="11465671" y="6366346"/>
            <a:ext cx="344510" cy="136768"/>
          </a:xfrm>
          <a:prstGeom prst="rect">
            <a:avLst/>
          </a:prstGeom>
          <a:noFill/>
        </p:spPr>
        <p:txBody>
          <a:bodyPr wrap="square" lIns="0" tIns="0" rIns="0" bIns="0" rtlCol="0" anchor="b" anchorCtr="0">
            <a:noAutofit/>
          </a:bodyPr>
          <a:lstStyle/>
          <a:p>
            <a:pPr marL="0" marR="0" algn="r">
              <a:spcBef>
                <a:spcPts val="0"/>
              </a:spcBef>
              <a:spcAft>
                <a:spcPts val="0"/>
              </a:spcAft>
              <a:tabLst>
                <a:tab pos="1617835" algn="ctr"/>
                <a:tab pos="3235669" algn="r"/>
                <a:tab pos="1617835" algn="ctr"/>
                <a:tab pos="4915728" algn="r"/>
              </a:tabLst>
            </a:pPr>
            <a:fld id="{11593A94-9C05-433E-9216-498CC28E8E90}" type="slidenum">
              <a:rPr lang="en-GB" sz="800" i="0" noProof="0" smtClean="0">
                <a:solidFill>
                  <a:schemeClr val="tx1"/>
                </a:solidFill>
                <a:effectLst/>
                <a:latin typeface="Helvetica Now Text" panose="020B0504030202020204" pitchFamily="34" charset="0"/>
                <a:ea typeface="Arial"/>
                <a:cs typeface="Times New Roman"/>
              </a:rPr>
              <a:pPr marL="0" marR="0" algn="r">
                <a:spcBef>
                  <a:spcPts val="0"/>
                </a:spcBef>
                <a:spcAft>
                  <a:spcPts val="0"/>
                </a:spcAft>
                <a:tabLst>
                  <a:tab pos="1617835" algn="ctr"/>
                  <a:tab pos="3235669" algn="r"/>
                  <a:tab pos="1617835" algn="ctr"/>
                  <a:tab pos="4915728" algn="r"/>
                </a:tabLst>
              </a:pPr>
              <a:t>‹#›</a:t>
            </a:fld>
            <a:endParaRPr lang="en-GB" sz="800" i="0" noProof="0">
              <a:solidFill>
                <a:schemeClr val="tx1"/>
              </a:solidFill>
              <a:latin typeface="Helvetica Now Text" panose="020B0504030202020204" pitchFamily="34" charset="0"/>
            </a:endParaRPr>
          </a:p>
        </p:txBody>
      </p:sp>
      <p:sp>
        <p:nvSpPr>
          <p:cNvPr id="16" name="TextBox 15">
            <a:extLst>
              <a:ext uri="{FF2B5EF4-FFF2-40B4-BE49-F238E27FC236}">
                <a16:creationId xmlns:a16="http://schemas.microsoft.com/office/drawing/2014/main" id="{9D5CAC4F-5625-41CF-8C4C-DB565C995CCE}"/>
              </a:ext>
            </a:extLst>
          </p:cNvPr>
          <p:cNvSpPr txBox="1"/>
          <p:nvPr userDrawn="1"/>
        </p:nvSpPr>
        <p:spPr>
          <a:xfrm>
            <a:off x="9836589" y="6366346"/>
            <a:ext cx="1591774" cy="136768"/>
          </a:xfrm>
          <a:prstGeom prst="rect">
            <a:avLst/>
          </a:prstGeom>
          <a:noFill/>
        </p:spPr>
        <p:txBody>
          <a:bodyPr wrap="square" lIns="0" tIns="0" rIns="0" bIns="0" rtlCol="0" anchor="b">
            <a:noAutofit/>
          </a:bodyPr>
          <a:lstStyle/>
          <a:p>
            <a:pPr marL="0" algn="r">
              <a:lnSpc>
                <a:spcPct val="117000"/>
              </a:lnSpc>
              <a:spcAft>
                <a:spcPts val="500"/>
              </a:spcAft>
            </a:pPr>
            <a:r>
              <a:rPr lang="en-GB" sz="800">
                <a:solidFill>
                  <a:schemeClr val="tx1"/>
                </a:solidFill>
                <a:latin typeface="Helvetica Now Text" panose="020B0504030202020204" pitchFamily="34" charset="0"/>
              </a:rPr>
              <a:t>Proprietary &amp; Confidential</a:t>
            </a:r>
          </a:p>
        </p:txBody>
      </p:sp>
      <p:pic>
        <p:nvPicPr>
          <p:cNvPr id="5" name="Graphic 4">
            <a:extLst>
              <a:ext uri="{FF2B5EF4-FFF2-40B4-BE49-F238E27FC236}">
                <a16:creationId xmlns:a16="http://schemas.microsoft.com/office/drawing/2014/main" id="{75DA769B-60E6-93B0-F529-80B9740F836D}"/>
              </a:ext>
            </a:extLst>
          </p:cNvPr>
          <p:cNvPicPr>
            <a:picLocks noChangeAspect="1"/>
          </p:cNvPicPr>
          <p:nvPr userDrawn="1"/>
        </p:nvPicPr>
        <p:blipFill>
          <a:blip>
            <a:extLst>
              <a:ext uri="{96DAC541-7B7A-43D3-8B79-37D633B846F1}">
                <asvg:svgBlip xmlns:asvg="http://schemas.microsoft.com/office/drawing/2016/SVG/main" r:embed="rId47"/>
              </a:ext>
            </a:extLst>
          </a:blip>
          <a:stretch>
            <a:fillRect/>
          </a:stretch>
        </p:blipFill>
        <p:spPr>
          <a:xfrm>
            <a:off x="382614" y="6242246"/>
            <a:ext cx="637177" cy="241101"/>
          </a:xfrm>
          <a:prstGeom prst="rect">
            <a:avLst/>
          </a:prstGeom>
        </p:spPr>
      </p:pic>
    </p:spTree>
    <p:extLst>
      <p:ext uri="{BB962C8B-B14F-4D97-AF65-F5344CB8AC3E}">
        <p14:creationId xmlns:p14="http://schemas.microsoft.com/office/powerpoint/2010/main" val="421635790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Lst>
  <p:hf hdr="0" dt="0"/>
  <p:txStyles>
    <p:titleStyle>
      <a:lvl1pPr algn="l" defTabSz="914263"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Tx/>
        <a:buFont typeface="Wingdings 2" panose="05020102010507070707" pitchFamily="18" charset="2"/>
        <a:buChar char=""/>
        <a:tabLst/>
        <a:defRPr sz="14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Tx/>
        <a:buSzPct val="80000"/>
        <a:buFont typeface="System Font Regular"/>
        <a:buChar char="○"/>
        <a:tabLst/>
        <a:defRPr sz="14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Tx/>
        <a:buFont typeface="System Font Regular"/>
        <a:buChar char="—"/>
        <a:tabLst/>
        <a:defRPr sz="14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4321">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80">
          <p15:clr>
            <a:srgbClr val="F26B43"/>
          </p15:clr>
        </p15:guide>
        <p15:guide id="111" pos="2159">
          <p15:clr>
            <a:srgbClr val="F26B43"/>
          </p15:clr>
        </p15:guide>
        <p15:guide id="112" pos="1920">
          <p15:clr>
            <a:srgbClr val="F26B43"/>
          </p15:clr>
        </p15:guide>
        <p15:guide id="113" pos="2400">
          <p15:clr>
            <a:srgbClr val="F26B43"/>
          </p15:clr>
        </p15:guide>
        <p15:guide id="114" pos="2640">
          <p15:clr>
            <a:srgbClr val="F26B43"/>
          </p15:clr>
        </p15:guide>
        <p15:guide id="115" pos="2879">
          <p15:clr>
            <a:srgbClr val="F26B43"/>
          </p15:clr>
        </p15:guide>
        <p15:guide id="116" pos="3120">
          <p15:clr>
            <a:srgbClr val="F26B43"/>
          </p15:clr>
        </p15:guide>
        <p15:guide id="117" pos="3361">
          <p15:clr>
            <a:srgbClr val="F26B43"/>
          </p15:clr>
        </p15:guide>
        <p15:guide id="118" pos="3600">
          <p15:clr>
            <a:srgbClr val="F26B43"/>
          </p15:clr>
        </p15:guide>
        <p15:guide id="119" pos="3840">
          <p15:clr>
            <a:srgbClr val="F26B43"/>
          </p15:clr>
        </p15:guide>
        <p15:guide id="120" pos="4081">
          <p15:clr>
            <a:srgbClr val="F26B43"/>
          </p15:clr>
        </p15:guide>
        <p15:guide id="121" pos="4320">
          <p15:clr>
            <a:srgbClr val="F26B43"/>
          </p15:clr>
        </p15:guide>
        <p15:guide id="122" pos="4560">
          <p15:clr>
            <a:srgbClr val="F26B43"/>
          </p15:clr>
        </p15:guide>
        <p15:guide id="123" pos="4801">
          <p15:clr>
            <a:srgbClr val="F26B43"/>
          </p15:clr>
        </p15:guide>
        <p15:guide id="124" pos="5040">
          <p15:clr>
            <a:srgbClr val="F26B43"/>
          </p15:clr>
        </p15:guide>
        <p15:guide id="125" pos="5281">
          <p15:clr>
            <a:srgbClr val="F26B43"/>
          </p15:clr>
        </p15:guide>
        <p15:guide id="126" pos="5520">
          <p15:clr>
            <a:srgbClr val="F26B43"/>
          </p15:clr>
        </p15:guide>
        <p15:guide id="127" pos="5760">
          <p15:clr>
            <a:srgbClr val="F26B43"/>
          </p15:clr>
        </p15:guide>
        <p15:guide id="128" pos="6001">
          <p15:clr>
            <a:srgbClr val="F26B43"/>
          </p15:clr>
        </p15:guide>
        <p15:guide id="129" pos="6242">
          <p15:clr>
            <a:srgbClr val="F26B43"/>
          </p15:clr>
        </p15:guide>
        <p15:guide id="130" pos="6481">
          <p15:clr>
            <a:srgbClr val="F26B43"/>
          </p15:clr>
        </p15:guide>
        <p15:guide id="131" pos="6721">
          <p15:clr>
            <a:srgbClr val="F26B43"/>
          </p15:clr>
        </p15:guide>
        <p15:guide id="132" pos="6962">
          <p15:clr>
            <a:srgbClr val="F26B43"/>
          </p15:clr>
        </p15:guide>
        <p15:guide id="133" pos="7201">
          <p15:clr>
            <a:srgbClr val="F26B43"/>
          </p15:clr>
        </p15:guide>
        <p15:guide id="134" pos="7441">
          <p15:clr>
            <a:srgbClr val="F26B43"/>
          </p15:clr>
        </p15:guide>
        <p15:guide id="135" orient="horz" pos="288">
          <p15:clr>
            <a:srgbClr val="F26B43"/>
          </p15:clr>
        </p15:guide>
        <p15:guide id="136" orient="horz" pos="4080">
          <p15:clr>
            <a:srgbClr val="F26B43"/>
          </p15:clr>
        </p15:guide>
        <p15:guide id="137" orient="horz" pos="981">
          <p15:clr>
            <a:srgbClr val="F26B43"/>
          </p15:clr>
        </p15:guide>
        <p15:guide id="138" orient="horz" pos="552">
          <p15:clr>
            <a:srgbClr val="F26B43"/>
          </p15:clr>
        </p15:guide>
        <p15:guide id="139" orient="horz" pos="3854">
          <p15:clr>
            <a:srgbClr val="F26B43"/>
          </p15:clr>
        </p15:guide>
        <p15:guide id="140" orient="horz" pos="21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slideLayout" Target="../slideLayouts/slideLayout61.xml"/><Relationship Id="rId1" Type="http://schemas.openxmlformats.org/officeDocument/2006/relationships/tags" Target="../tags/tag26.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oleObject" Target="../embeddings/oleObject10.bin"/><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slideLayout" Target="../slideLayouts/slideLayout58.xml"/><Relationship Id="rId2" Type="http://schemas.openxmlformats.org/officeDocument/2006/relationships/tags" Target="../tags/tag28.xml"/><Relationship Id="rId16" Type="http://schemas.openxmlformats.org/officeDocument/2006/relationships/tags" Target="../tags/tag42.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tags" Target="../tags/tag41.xml"/><Relationship Id="rId10" Type="http://schemas.openxmlformats.org/officeDocument/2006/relationships/tags" Target="../tags/tag36.xml"/><Relationship Id="rId19" Type="http://schemas.openxmlformats.org/officeDocument/2006/relationships/image" Target="../media/image1.emf"/><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5.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3.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5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4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8.emf"/><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48.jpeg"/><Relationship Id="rId4" Type="http://schemas.openxmlformats.org/officeDocument/2006/relationships/hyperlink" Target="mailto:Chris.ewing@aon.co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1.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46.xml"/><Relationship Id="rId5" Type="http://schemas.openxmlformats.org/officeDocument/2006/relationships/image" Target="../media/image8.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9.xml"/><Relationship Id="rId1" Type="http://schemas.openxmlformats.org/officeDocument/2006/relationships/tags" Target="../tags/tag25.xml"/><Relationship Id="rId5" Type="http://schemas.openxmlformats.org/officeDocument/2006/relationships/image" Target="../media/image18.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3.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www.reinsurancene.ws/fathom-aons-impact-forecasting-to-support-canadas-understanding-of-flood-hazard/" TargetMode="External"/><Relationship Id="rId7" Type="http://schemas.openxmlformats.org/officeDocument/2006/relationships/image" Target="../media/image26.png"/><Relationship Id="rId2" Type="http://schemas.openxmlformats.org/officeDocument/2006/relationships/hyperlink" Target="https://www.fathom.global/newsroom/fathom-to-support-government-of-canada/" TargetMode="External"/><Relationship Id="rId1" Type="http://schemas.openxmlformats.org/officeDocument/2006/relationships/slideLayout" Target="../slideLayouts/slideLayout8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insurancebusinessmag.com/ca/news/catastrophe/fathom-aons-impact-forecasting-chosen-to-support-canadian-governments-flood-hazard-initiative-501539.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BED46-98BB-FBF0-15BF-3D14EC2C1743}"/>
              </a:ext>
            </a:extLst>
          </p:cNvPr>
          <p:cNvSpPr>
            <a:spLocks noGrp="1"/>
          </p:cNvSpPr>
          <p:nvPr>
            <p:ph type="body" sz="quarter" idx="18"/>
          </p:nvPr>
        </p:nvSpPr>
        <p:spPr/>
        <p:txBody>
          <a:bodyPr/>
          <a:lstStyle/>
          <a:p>
            <a:r>
              <a:rPr lang="en-GB"/>
              <a:t>From Generic to Bespoke: Customising Cat Models for Insurers</a:t>
            </a:r>
          </a:p>
          <a:p>
            <a:pPr lvl="1"/>
            <a:r>
              <a:rPr lang="en-US"/>
              <a:t>Impact Forecasting</a:t>
            </a:r>
          </a:p>
          <a:p>
            <a:pPr lvl="2"/>
            <a:r>
              <a:rPr lang="en-US"/>
              <a:t>28 April 2026</a:t>
            </a:r>
          </a:p>
          <a:p>
            <a:endParaRPr lang="en-US"/>
          </a:p>
        </p:txBody>
      </p:sp>
    </p:spTree>
    <p:extLst>
      <p:ext uri="{BB962C8B-B14F-4D97-AF65-F5344CB8AC3E}">
        <p14:creationId xmlns:p14="http://schemas.microsoft.com/office/powerpoint/2010/main" val="3060178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8F45-8440-D8FF-6561-4B12CFFD1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190DA-E15F-A224-4B62-172DD1064811}"/>
              </a:ext>
            </a:extLst>
          </p:cNvPr>
          <p:cNvSpPr>
            <a:spLocks noGrp="1"/>
          </p:cNvSpPr>
          <p:nvPr>
            <p:ph type="title"/>
          </p:nvPr>
        </p:nvSpPr>
        <p:spPr>
          <a:xfrm>
            <a:off x="1142281" y="498970"/>
            <a:ext cx="10678419" cy="369332"/>
          </a:xfrm>
        </p:spPr>
        <p:txBody>
          <a:bodyPr/>
          <a:lstStyle/>
          <a:p>
            <a:r>
              <a:rPr lang="en-US" sz="2400"/>
              <a:t>Impact Forecasting and Oasis cooperation on flood hazard </a:t>
            </a:r>
            <a:r>
              <a:rPr lang="en-US" sz="2400" err="1"/>
              <a:t>optimisation</a:t>
            </a:r>
            <a:endParaRPr lang="en-US" sz="2400"/>
          </a:p>
        </p:txBody>
      </p:sp>
      <p:sp>
        <p:nvSpPr>
          <p:cNvPr id="5" name="Subtitle 4">
            <a:extLst>
              <a:ext uri="{FF2B5EF4-FFF2-40B4-BE49-F238E27FC236}">
                <a16:creationId xmlns:a16="http://schemas.microsoft.com/office/drawing/2014/main" id="{5D1A4D62-D29C-3E86-7639-7A2470E7D51E}"/>
              </a:ext>
            </a:extLst>
          </p:cNvPr>
          <p:cNvSpPr>
            <a:spLocks noGrp="1"/>
          </p:cNvSpPr>
          <p:nvPr>
            <p:ph type="subTitle" idx="13"/>
          </p:nvPr>
        </p:nvSpPr>
        <p:spPr/>
        <p:txBody>
          <a:bodyPr/>
          <a:lstStyle/>
          <a:p>
            <a:endParaRPr lang="en-GB"/>
          </a:p>
        </p:txBody>
      </p:sp>
      <p:sp>
        <p:nvSpPr>
          <p:cNvPr id="6" name="Content Placeholder 5">
            <a:extLst>
              <a:ext uri="{FF2B5EF4-FFF2-40B4-BE49-F238E27FC236}">
                <a16:creationId xmlns:a16="http://schemas.microsoft.com/office/drawing/2014/main" id="{75989CC7-6677-742D-2806-777F1C6A8FC1}"/>
              </a:ext>
            </a:extLst>
          </p:cNvPr>
          <p:cNvSpPr>
            <a:spLocks noGrp="1"/>
          </p:cNvSpPr>
          <p:nvPr>
            <p:ph sz="quarter" idx="14"/>
          </p:nvPr>
        </p:nvSpPr>
        <p:spPr>
          <a:xfrm>
            <a:off x="1143001" y="1562100"/>
            <a:ext cx="4953000" cy="4554538"/>
          </a:xfrm>
          <a:solidFill>
            <a:schemeClr val="accent6"/>
          </a:solidFill>
        </p:spPr>
        <p:txBody>
          <a:bodyPr vert="horz" lIns="0" tIns="0" rIns="0" bIns="0" rtlCol="0" anchor="t">
            <a:noAutofit/>
          </a:bodyPr>
          <a:lstStyle/>
          <a:p>
            <a:pPr marL="0" lvl="2" indent="0">
              <a:buNone/>
            </a:pPr>
            <a:r>
              <a:rPr lang="en-US" b="1"/>
              <a:t>IF Fast Flood and the Oasis Dynamic Footprint</a:t>
            </a:r>
          </a:p>
          <a:p>
            <a:pPr marL="0" lvl="2" indent="0">
              <a:buNone/>
            </a:pPr>
            <a:endParaRPr lang="en-US"/>
          </a:p>
          <a:p>
            <a:pPr lvl="2"/>
            <a:r>
              <a:rPr lang="en-US"/>
              <a:t>High resolution flood models are too large to run/store in standard Oasis format</a:t>
            </a:r>
          </a:p>
          <a:p>
            <a:pPr lvl="2"/>
            <a:endParaRPr lang="en-US"/>
          </a:p>
          <a:p>
            <a:pPr lvl="2"/>
            <a:r>
              <a:rPr lang="en-US"/>
              <a:t>Rather than run a pre-computed footprint, footprint is built on the fly, during run time</a:t>
            </a:r>
          </a:p>
          <a:p>
            <a:pPr lvl="2"/>
            <a:endParaRPr lang="en-US"/>
          </a:p>
          <a:p>
            <a:pPr lvl="2"/>
            <a:r>
              <a:rPr lang="en-US"/>
              <a:t>More fast and efficient flood hazard calculation</a:t>
            </a:r>
          </a:p>
          <a:p>
            <a:pPr lvl="2"/>
            <a:endParaRPr lang="en-US"/>
          </a:p>
          <a:p>
            <a:pPr lvl="2"/>
            <a:r>
              <a:rPr lang="en-US"/>
              <a:t>Worked with Oasis development team to implement this functionality into the Oasis engine</a:t>
            </a:r>
          </a:p>
          <a:p>
            <a:pPr lvl="2"/>
            <a:endParaRPr lang="en-US"/>
          </a:p>
          <a:p>
            <a:pPr lvl="2"/>
            <a:r>
              <a:rPr lang="en-US"/>
              <a:t>Functionality is now available to the community, for use in flood models and beyond</a:t>
            </a:r>
          </a:p>
          <a:p>
            <a:pPr lvl="2"/>
            <a:endParaRPr lang="en-US"/>
          </a:p>
          <a:p>
            <a:pPr lvl="2"/>
            <a:endParaRPr lang="en-US"/>
          </a:p>
          <a:p>
            <a:pPr lvl="2"/>
            <a:endParaRPr lang="en-US"/>
          </a:p>
          <a:p>
            <a:pPr lvl="2"/>
            <a:endParaRPr lang="en-US"/>
          </a:p>
        </p:txBody>
      </p:sp>
      <p:pic>
        <p:nvPicPr>
          <p:cNvPr id="8" name="Picture 7">
            <a:extLst>
              <a:ext uri="{FF2B5EF4-FFF2-40B4-BE49-F238E27FC236}">
                <a16:creationId xmlns:a16="http://schemas.microsoft.com/office/drawing/2014/main" id="{FE6A681C-2DA8-DCE0-7A8F-37BE126A8268}"/>
              </a:ext>
            </a:extLst>
          </p:cNvPr>
          <p:cNvPicPr>
            <a:picLocks noChangeAspect="1"/>
          </p:cNvPicPr>
          <p:nvPr/>
        </p:nvPicPr>
        <p:blipFill>
          <a:blip r:embed="rId2"/>
          <a:srcRect t="-110" r="49944" b="-136"/>
          <a:stretch>
            <a:fillRect/>
          </a:stretch>
        </p:blipFill>
        <p:spPr>
          <a:xfrm>
            <a:off x="6361545" y="1081459"/>
            <a:ext cx="5825763" cy="5123654"/>
          </a:xfrm>
          <a:prstGeom prst="rect">
            <a:avLst/>
          </a:prstGeom>
        </p:spPr>
      </p:pic>
    </p:spTree>
    <p:extLst>
      <p:ext uri="{BB962C8B-B14F-4D97-AF65-F5344CB8AC3E}">
        <p14:creationId xmlns:p14="http://schemas.microsoft.com/office/powerpoint/2010/main" val="94774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2B190F-3BD0-0721-D583-0C6ED4691E7A}"/>
              </a:ext>
            </a:extLst>
          </p:cNvPr>
          <p:cNvPicPr>
            <a:picLocks noChangeAspect="1"/>
          </p:cNvPicPr>
          <p:nvPr/>
        </p:nvPicPr>
        <p:blipFill>
          <a:blip r:embed="rId3"/>
          <a:stretch>
            <a:fillRect/>
          </a:stretch>
        </p:blipFill>
        <p:spPr>
          <a:xfrm>
            <a:off x="9354502" y="868376"/>
            <a:ext cx="2639895" cy="4873650"/>
          </a:xfrm>
          <a:prstGeom prst="rect">
            <a:avLst/>
          </a:prstGeom>
          <a:effectLst>
            <a:glow rad="101600">
              <a:schemeClr val="bg1">
                <a:lumMod val="50000"/>
                <a:alpha val="25000"/>
              </a:schemeClr>
            </a:glow>
          </a:effectLst>
        </p:spPr>
      </p:pic>
      <p:graphicFrame>
        <p:nvGraphicFramePr>
          <p:cNvPr id="4" name="think-cell data - do not delete" hidden="1">
            <a:extLst>
              <a:ext uri="{FF2B5EF4-FFF2-40B4-BE49-F238E27FC236}">
                <a16:creationId xmlns:a16="http://schemas.microsoft.com/office/drawing/2014/main" id="{2825AC3F-4930-BAB8-6029-2F6127154A0E}"/>
              </a:ext>
            </a:extLst>
          </p:cNvPr>
          <p:cNvGraphicFramePr>
            <a:graphicFrameLocks noChangeAspect="1"/>
          </p:cNvGraphicFramePr>
          <p:nvPr>
            <p:custDataLst>
              <p:tags r:id="rId1"/>
            </p:custDataLst>
          </p:nvPr>
        </p:nvGraphicFramePr>
        <p:xfrm>
          <a:off x="1248170" y="1540"/>
          <a:ext cx="1441" cy="1441"/>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4" name="think-cell data - do not delete" hidden="1">
                        <a:extLst>
                          <a:ext uri="{FF2B5EF4-FFF2-40B4-BE49-F238E27FC236}">
                            <a16:creationId xmlns:a16="http://schemas.microsoft.com/office/drawing/2014/main" id="{2825AC3F-4930-BAB8-6029-2F6127154A0E}"/>
                          </a:ext>
                        </a:extLst>
                      </p:cNvPr>
                      <p:cNvPicPr/>
                      <p:nvPr/>
                    </p:nvPicPr>
                    <p:blipFill>
                      <a:blip r:embed="rId5"/>
                      <a:stretch>
                        <a:fillRect/>
                      </a:stretch>
                    </p:blipFill>
                    <p:spPr>
                      <a:xfrm>
                        <a:off x="1248170" y="1540"/>
                        <a:ext cx="1441" cy="1441"/>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BB1DDB67-599D-FBB1-EAAA-13BDF143702B}"/>
              </a:ext>
            </a:extLst>
          </p:cNvPr>
          <p:cNvSpPr>
            <a:spLocks noGrp="1"/>
          </p:cNvSpPr>
          <p:nvPr>
            <p:ph type="pic" sz="quarter" idx="16"/>
          </p:nvPr>
        </p:nvSpPr>
        <p:spPr/>
        <p:txBody>
          <a:bodyPr/>
          <a:lstStyle/>
          <a:p>
            <a:endParaRPr lang="en-GB"/>
          </a:p>
        </p:txBody>
      </p:sp>
      <p:sp>
        <p:nvSpPr>
          <p:cNvPr id="2" name="Title 1">
            <a:extLst>
              <a:ext uri="{FF2B5EF4-FFF2-40B4-BE49-F238E27FC236}">
                <a16:creationId xmlns:a16="http://schemas.microsoft.com/office/drawing/2014/main" id="{8982B623-E230-2CCC-BD32-BFC36D237112}"/>
              </a:ext>
            </a:extLst>
          </p:cNvPr>
          <p:cNvSpPr>
            <a:spLocks noGrp="1"/>
          </p:cNvSpPr>
          <p:nvPr>
            <p:ph type="title"/>
          </p:nvPr>
        </p:nvSpPr>
        <p:spPr>
          <a:xfrm>
            <a:off x="1148624" y="468193"/>
            <a:ext cx="6850294" cy="400109"/>
          </a:xfrm>
        </p:spPr>
        <p:txBody>
          <a:bodyPr vert="horz"/>
          <a:lstStyle/>
          <a:p>
            <a:r>
              <a:rPr lang="en-US"/>
              <a:t>Supporting Clients With Event Response </a:t>
            </a:r>
          </a:p>
        </p:txBody>
      </p:sp>
      <p:sp>
        <p:nvSpPr>
          <p:cNvPr id="5" name="Subtitle 4">
            <a:extLst>
              <a:ext uri="{FF2B5EF4-FFF2-40B4-BE49-F238E27FC236}">
                <a16:creationId xmlns:a16="http://schemas.microsoft.com/office/drawing/2014/main" id="{DB6B9E8D-C58E-3FD4-366D-40C2C2537A91}"/>
              </a:ext>
            </a:extLst>
          </p:cNvPr>
          <p:cNvSpPr>
            <a:spLocks noGrp="1"/>
          </p:cNvSpPr>
          <p:nvPr>
            <p:ph type="subTitle" idx="13"/>
          </p:nvPr>
        </p:nvSpPr>
        <p:spPr>
          <a:xfrm>
            <a:off x="1148624" y="843284"/>
            <a:ext cx="6850294" cy="307777"/>
          </a:xfrm>
        </p:spPr>
        <p:txBody>
          <a:bodyPr/>
          <a:lstStyle/>
          <a:p>
            <a:r>
              <a:rPr lang="en-US"/>
              <a:t>Automated loss projections delivery</a:t>
            </a:r>
          </a:p>
        </p:txBody>
      </p:sp>
      <p:sp>
        <p:nvSpPr>
          <p:cNvPr id="10" name="Text Placeholder 9">
            <a:extLst>
              <a:ext uri="{FF2B5EF4-FFF2-40B4-BE49-F238E27FC236}">
                <a16:creationId xmlns:a16="http://schemas.microsoft.com/office/drawing/2014/main" id="{0133C2F1-654F-2D4B-4854-026E4D4A1513}"/>
              </a:ext>
            </a:extLst>
          </p:cNvPr>
          <p:cNvSpPr>
            <a:spLocks noGrp="1"/>
          </p:cNvSpPr>
          <p:nvPr>
            <p:ph type="body" sz="quarter" idx="14"/>
          </p:nvPr>
        </p:nvSpPr>
        <p:spPr/>
        <p:txBody>
          <a:bodyPr/>
          <a:lstStyle/>
          <a:p>
            <a:endParaRPr lang="en-GB"/>
          </a:p>
        </p:txBody>
      </p:sp>
      <p:sp>
        <p:nvSpPr>
          <p:cNvPr id="14" name="Content Placeholder 5">
            <a:extLst>
              <a:ext uri="{FF2B5EF4-FFF2-40B4-BE49-F238E27FC236}">
                <a16:creationId xmlns:a16="http://schemas.microsoft.com/office/drawing/2014/main" id="{49781317-23E8-4472-5751-1BE01B47A9BE}"/>
              </a:ext>
            </a:extLst>
          </p:cNvPr>
          <p:cNvSpPr txBox="1">
            <a:spLocks/>
          </p:cNvSpPr>
          <p:nvPr/>
        </p:nvSpPr>
        <p:spPr>
          <a:xfrm>
            <a:off x="1142282" y="1526115"/>
            <a:ext cx="5242341" cy="4102525"/>
          </a:xfrm>
          <a:prstGeom prst="rect">
            <a:avLst/>
          </a:prstGeom>
          <a:solidFill>
            <a:schemeClr val="accent6"/>
          </a:solidFill>
        </p:spPr>
        <p:txBody>
          <a:bodyPr lIns="65301" tIns="65301" rIns="65301" bIns="65301"/>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lvl="1"/>
            <a:r>
              <a:rPr lang="en-GB" sz="1400" b="1"/>
              <a:t>Requirement:</a:t>
            </a:r>
          </a:p>
          <a:p>
            <a:pPr lvl="2"/>
            <a:r>
              <a:rPr lang="en-GB" sz="1400"/>
              <a:t>Need for estimates of potential losses and claims activity for windstorms and hail activity</a:t>
            </a:r>
          </a:p>
          <a:p>
            <a:pPr lvl="1"/>
            <a:endParaRPr lang="en-US" sz="1400"/>
          </a:p>
          <a:p>
            <a:pPr marL="0" lvl="2" indent="0">
              <a:buNone/>
            </a:pPr>
            <a:r>
              <a:rPr lang="en-GB" sz="1400" b="1"/>
              <a:t>Solution:</a:t>
            </a:r>
          </a:p>
          <a:p>
            <a:pPr lvl="2"/>
            <a:r>
              <a:rPr lang="en-GB" sz="1400"/>
              <a:t>Load exposure data and set threshold &gt; monitor forecasts &gt; model event (hazard, damage and loss) &gt; provide loss projections </a:t>
            </a:r>
          </a:p>
          <a:p>
            <a:pPr lvl="2"/>
            <a:r>
              <a:rPr lang="en-GB" sz="1400"/>
              <a:t>Solution integrated with clients’ claims operations to provide advance warning to adjustors</a:t>
            </a:r>
          </a:p>
          <a:p>
            <a:pPr marL="0" lvl="2" indent="0">
              <a:buNone/>
            </a:pPr>
            <a:endParaRPr lang="en-GB" sz="1400" b="1"/>
          </a:p>
          <a:p>
            <a:pPr marL="0" lvl="2" indent="0">
              <a:buNone/>
            </a:pPr>
            <a:r>
              <a:rPr lang="en-GB" sz="1400" b="1"/>
              <a:t>Benefits:</a:t>
            </a:r>
            <a:endParaRPr lang="en-GB" sz="1400"/>
          </a:p>
          <a:p>
            <a:pPr lvl="2"/>
            <a:r>
              <a:rPr lang="en-GB" sz="1400"/>
              <a:t>Timely loss projections</a:t>
            </a:r>
          </a:p>
          <a:p>
            <a:pPr lvl="2"/>
            <a:r>
              <a:rPr lang="en-GB" sz="1400"/>
              <a:t>Automated and customised event response</a:t>
            </a:r>
          </a:p>
          <a:p>
            <a:pPr marL="0" lvl="2" indent="0">
              <a:buNone/>
            </a:pPr>
            <a:endParaRPr lang="en-GB" sz="1400"/>
          </a:p>
        </p:txBody>
      </p:sp>
      <p:pic>
        <p:nvPicPr>
          <p:cNvPr id="3" name="Picture 2">
            <a:extLst>
              <a:ext uri="{FF2B5EF4-FFF2-40B4-BE49-F238E27FC236}">
                <a16:creationId xmlns:a16="http://schemas.microsoft.com/office/drawing/2014/main" id="{F3B1D4E0-021E-69F6-2553-E6F3256193A2}"/>
              </a:ext>
            </a:extLst>
          </p:cNvPr>
          <p:cNvPicPr>
            <a:picLocks noChangeAspect="1"/>
          </p:cNvPicPr>
          <p:nvPr/>
        </p:nvPicPr>
        <p:blipFill rotWithShape="1">
          <a:blip r:embed="rId6"/>
          <a:srcRect b="-100"/>
          <a:stretch/>
        </p:blipFill>
        <p:spPr>
          <a:xfrm>
            <a:off x="6808355" y="1520371"/>
            <a:ext cx="2513591" cy="4334949"/>
          </a:xfrm>
          <a:prstGeom prst="rect">
            <a:avLst/>
          </a:prstGeom>
          <a:effectLst>
            <a:glow rad="152400">
              <a:schemeClr val="bg1">
                <a:lumMod val="50000"/>
                <a:alpha val="25000"/>
              </a:schemeClr>
            </a:glow>
          </a:effectLst>
        </p:spPr>
      </p:pic>
      <p:pic>
        <p:nvPicPr>
          <p:cNvPr id="6" name="Picture 5">
            <a:extLst>
              <a:ext uri="{FF2B5EF4-FFF2-40B4-BE49-F238E27FC236}">
                <a16:creationId xmlns:a16="http://schemas.microsoft.com/office/drawing/2014/main" id="{2B7C2331-E42E-DAC6-CEC8-F339B1B7430C}"/>
              </a:ext>
            </a:extLst>
          </p:cNvPr>
          <p:cNvPicPr>
            <a:picLocks noChangeAspect="1"/>
          </p:cNvPicPr>
          <p:nvPr/>
        </p:nvPicPr>
        <p:blipFill>
          <a:blip r:embed="rId7"/>
          <a:stretch>
            <a:fillRect/>
          </a:stretch>
        </p:blipFill>
        <p:spPr>
          <a:xfrm>
            <a:off x="7957114" y="3650448"/>
            <a:ext cx="2073441" cy="2840995"/>
          </a:xfrm>
          <a:prstGeom prst="rect">
            <a:avLst/>
          </a:prstGeom>
          <a:effectLst>
            <a:glow rad="152400">
              <a:schemeClr val="bg1">
                <a:lumMod val="50000"/>
                <a:alpha val="25000"/>
              </a:schemeClr>
            </a:glow>
          </a:effectLst>
        </p:spPr>
      </p:pic>
    </p:spTree>
    <p:extLst>
      <p:ext uri="{BB962C8B-B14F-4D97-AF65-F5344CB8AC3E}">
        <p14:creationId xmlns:p14="http://schemas.microsoft.com/office/powerpoint/2010/main" val="2259783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4DE2-B6FF-B16B-0BB0-C004BAF05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C2649-FB99-65DD-5CCB-99B7B83A897B}"/>
              </a:ext>
            </a:extLst>
          </p:cNvPr>
          <p:cNvSpPr>
            <a:spLocks noGrp="1"/>
          </p:cNvSpPr>
          <p:nvPr>
            <p:ph type="title"/>
          </p:nvPr>
        </p:nvSpPr>
        <p:spPr>
          <a:xfrm>
            <a:off x="1142281" y="468278"/>
            <a:ext cx="10678419" cy="400098"/>
          </a:xfrm>
        </p:spPr>
        <p:txBody>
          <a:bodyPr/>
          <a:lstStyle/>
          <a:p>
            <a:r>
              <a:rPr lang="en-GB"/>
              <a:t>Agenda</a:t>
            </a:r>
          </a:p>
        </p:txBody>
      </p:sp>
      <p:sp>
        <p:nvSpPr>
          <p:cNvPr id="18" name="Text Placeholder 17">
            <a:extLst>
              <a:ext uri="{FF2B5EF4-FFF2-40B4-BE49-F238E27FC236}">
                <a16:creationId xmlns:a16="http://schemas.microsoft.com/office/drawing/2014/main" id="{E4CE7994-59FB-EC21-F21C-EDD9E33FD260}"/>
              </a:ext>
            </a:extLst>
          </p:cNvPr>
          <p:cNvSpPr>
            <a:spLocks noGrp="1"/>
          </p:cNvSpPr>
          <p:nvPr>
            <p:ph type="body" sz="quarter" idx="14"/>
          </p:nvPr>
        </p:nvSpPr>
        <p:spPr>
          <a:xfrm>
            <a:off x="1142703" y="2313427"/>
            <a:ext cx="4953298" cy="2961591"/>
          </a:xfrm>
        </p:spPr>
        <p:txBody>
          <a:bodyPr/>
          <a:lstStyle/>
          <a:p>
            <a:pPr marL="0" indent="0">
              <a:buNone/>
            </a:pPr>
            <a:r>
              <a:rPr lang="en-GB"/>
              <a:t>3. Custom model development process</a:t>
            </a:r>
          </a:p>
        </p:txBody>
      </p:sp>
      <p:pic>
        <p:nvPicPr>
          <p:cNvPr id="5" name="Picture Placeholder 7">
            <a:extLst>
              <a:ext uri="{FF2B5EF4-FFF2-40B4-BE49-F238E27FC236}">
                <a16:creationId xmlns:a16="http://schemas.microsoft.com/office/drawing/2014/main" id="{CA137B02-1817-FABF-89EA-D20A3DE4C50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151" b="151"/>
          <a:stretch>
            <a:fillRect/>
          </a:stretch>
        </p:blipFill>
        <p:spPr>
          <a:xfrm>
            <a:off x="6856216" y="1557032"/>
            <a:ext cx="5335785" cy="4559700"/>
          </a:xfrm>
        </p:spPr>
      </p:pic>
    </p:spTree>
    <p:extLst>
      <p:ext uri="{BB962C8B-B14F-4D97-AF65-F5344CB8AC3E}">
        <p14:creationId xmlns:p14="http://schemas.microsoft.com/office/powerpoint/2010/main" val="11871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483E27C7-B952-C164-FBD6-C53F9E274437}"/>
              </a:ext>
            </a:extLst>
          </p:cNvPr>
          <p:cNvCxnSpPr>
            <a:cxnSpLocks/>
          </p:cNvCxnSpPr>
          <p:nvPr>
            <p:custDataLst>
              <p:tags r:id="rId1"/>
            </p:custDataLst>
          </p:nvPr>
        </p:nvCxnSpPr>
        <p:spPr>
          <a:xfrm>
            <a:off x="1142281" y="3408096"/>
            <a:ext cx="1904926" cy="0"/>
          </a:xfrm>
          <a:prstGeom prst="straightConnector1">
            <a:avLst/>
          </a:prstGeom>
          <a:ln w="317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338882F-887F-47B5-3952-9EBD5A5350FF}"/>
              </a:ext>
            </a:extLst>
          </p:cNvPr>
          <p:cNvSpPr txBox="1"/>
          <p:nvPr/>
        </p:nvSpPr>
        <p:spPr>
          <a:xfrm>
            <a:off x="5574834" y="1798190"/>
            <a:ext cx="1813731" cy="1813732"/>
          </a:xfrm>
          <a:prstGeom prst="ellipse">
            <a:avLst/>
          </a:prstGeom>
          <a:solidFill>
            <a:schemeClr val="accent6">
              <a:lumMod val="75000"/>
              <a:alpha val="60000"/>
            </a:schemeClr>
          </a:solidFill>
          <a:ln w="19050">
            <a:noFill/>
          </a:ln>
        </p:spPr>
        <p:txBody>
          <a:bodyPr wrap="square" lIns="71981" tIns="71981" rIns="71981" bIns="71981" rtlCol="0" anchor="ctr" anchorCtr="0">
            <a:noAutofit/>
          </a:bodyPr>
          <a:lstStyle/>
          <a:p>
            <a:pPr algn="ctr">
              <a:spcAft>
                <a:spcPts val="621"/>
              </a:spcAft>
            </a:pPr>
            <a:r>
              <a:rPr lang="en-GB" sz="1200" b="1">
                <a:latin typeface="Helvetica Now Text" panose="020B0504030202020204" pitchFamily="34" charset="0"/>
              </a:rPr>
              <a:t>Portfolio investigation </a:t>
            </a:r>
            <a:br>
              <a:rPr lang="en-GB" sz="1200" b="1">
                <a:latin typeface="Helvetica Now Text" panose="020B0504030202020204" pitchFamily="34" charset="0"/>
              </a:rPr>
            </a:br>
            <a:r>
              <a:rPr lang="en-GB" sz="1200" b="1">
                <a:latin typeface="Helvetica Now Text" panose="020B0504030202020204" pitchFamily="34" charset="0"/>
              </a:rPr>
              <a:t>and analysis</a:t>
            </a:r>
          </a:p>
        </p:txBody>
      </p:sp>
      <p:sp>
        <p:nvSpPr>
          <p:cNvPr id="15" name="TextBox 14">
            <a:extLst>
              <a:ext uri="{FF2B5EF4-FFF2-40B4-BE49-F238E27FC236}">
                <a16:creationId xmlns:a16="http://schemas.microsoft.com/office/drawing/2014/main" id="{03273B37-9A43-607F-18D2-EA3CBD760CBE}"/>
              </a:ext>
            </a:extLst>
          </p:cNvPr>
          <p:cNvSpPr txBox="1"/>
          <p:nvPr>
            <p:custDataLst>
              <p:tags r:id="rId2"/>
            </p:custDataLst>
          </p:nvPr>
        </p:nvSpPr>
        <p:spPr>
          <a:xfrm>
            <a:off x="5574834" y="3171892"/>
            <a:ext cx="1813731" cy="1813732"/>
          </a:xfrm>
          <a:prstGeom prst="ellipse">
            <a:avLst/>
          </a:prstGeom>
          <a:solidFill>
            <a:schemeClr val="accent6">
              <a:lumMod val="75000"/>
              <a:alpha val="60000"/>
            </a:schemeClr>
          </a:solidFill>
          <a:ln w="19050">
            <a:noFill/>
          </a:ln>
        </p:spPr>
        <p:txBody>
          <a:bodyPr wrap="square" lIns="71981" tIns="71981" rIns="71981" bIns="71981" rtlCol="0" anchor="ctr" anchorCtr="0">
            <a:noAutofit/>
          </a:bodyPr>
          <a:lstStyle/>
          <a:p>
            <a:pPr algn="ctr">
              <a:spcAft>
                <a:spcPts val="621"/>
              </a:spcAft>
            </a:pPr>
            <a:r>
              <a:rPr lang="en-US" sz="1200" b="1">
                <a:latin typeface="Helvetica Now Text" panose="020B0504030202020204" pitchFamily="34" charset="0"/>
              </a:rPr>
              <a:t>Damage function </a:t>
            </a:r>
            <a:br>
              <a:rPr lang="en-US" sz="1200" b="1">
                <a:latin typeface="Helvetica Now Text" panose="020B0504030202020204" pitchFamily="34" charset="0"/>
              </a:rPr>
            </a:br>
            <a:r>
              <a:rPr lang="en-US" sz="1200" b="1">
                <a:latin typeface="Helvetica Now Text" panose="020B0504030202020204" pitchFamily="34" charset="0"/>
              </a:rPr>
              <a:t>calibration</a:t>
            </a:r>
          </a:p>
        </p:txBody>
      </p:sp>
      <p:sp>
        <p:nvSpPr>
          <p:cNvPr id="16" name="TextBox 15">
            <a:extLst>
              <a:ext uri="{FF2B5EF4-FFF2-40B4-BE49-F238E27FC236}">
                <a16:creationId xmlns:a16="http://schemas.microsoft.com/office/drawing/2014/main" id="{E045192B-A3A5-BF4C-B429-396775769EBA}"/>
              </a:ext>
            </a:extLst>
          </p:cNvPr>
          <p:cNvSpPr txBox="1"/>
          <p:nvPr/>
        </p:nvSpPr>
        <p:spPr>
          <a:xfrm>
            <a:off x="1142702" y="1798190"/>
            <a:ext cx="1813731" cy="1813732"/>
          </a:xfrm>
          <a:prstGeom prst="ellipse">
            <a:avLst/>
          </a:prstGeom>
          <a:solidFill>
            <a:schemeClr val="accent6">
              <a:lumMod val="75000"/>
              <a:alpha val="60000"/>
            </a:schemeClr>
          </a:solidFill>
          <a:ln w="19050">
            <a:noFill/>
          </a:ln>
        </p:spPr>
        <p:txBody>
          <a:bodyPr wrap="square" lIns="71981" tIns="71981" rIns="71981" bIns="71981" rtlCol="0" anchor="ctr" anchorCtr="0">
            <a:noAutofit/>
          </a:bodyPr>
          <a:lstStyle/>
          <a:p>
            <a:pPr algn="ctr">
              <a:spcAft>
                <a:spcPts val="621"/>
              </a:spcAft>
            </a:pPr>
            <a:r>
              <a:rPr lang="en-GB" sz="1200" b="1">
                <a:latin typeface="Helvetica Now Text" panose="020B0504030202020204" pitchFamily="34" charset="0"/>
              </a:rPr>
              <a:t>Market model</a:t>
            </a:r>
          </a:p>
        </p:txBody>
      </p:sp>
      <p:sp>
        <p:nvSpPr>
          <p:cNvPr id="32" name="TextBox 31">
            <a:extLst>
              <a:ext uri="{FF2B5EF4-FFF2-40B4-BE49-F238E27FC236}">
                <a16:creationId xmlns:a16="http://schemas.microsoft.com/office/drawing/2014/main" id="{C5D47C30-7672-A0AD-1E33-D71229983C7E}"/>
              </a:ext>
            </a:extLst>
          </p:cNvPr>
          <p:cNvSpPr txBox="1"/>
          <p:nvPr>
            <p:custDataLst>
              <p:tags r:id="rId3"/>
            </p:custDataLst>
          </p:nvPr>
        </p:nvSpPr>
        <p:spPr>
          <a:xfrm>
            <a:off x="1142702" y="3171892"/>
            <a:ext cx="1813731" cy="1813732"/>
          </a:xfrm>
          <a:prstGeom prst="ellipse">
            <a:avLst/>
          </a:prstGeom>
          <a:solidFill>
            <a:schemeClr val="accent6">
              <a:lumMod val="75000"/>
              <a:alpha val="60000"/>
            </a:schemeClr>
          </a:solidFill>
          <a:ln w="19050">
            <a:noFill/>
          </a:ln>
        </p:spPr>
        <p:txBody>
          <a:bodyPr wrap="square" lIns="71981" tIns="71981" rIns="71981" bIns="71981" rtlCol="0" anchor="ctr" anchorCtr="0">
            <a:noAutofit/>
          </a:bodyPr>
          <a:lstStyle/>
          <a:p>
            <a:pPr algn="ctr">
              <a:spcAft>
                <a:spcPts val="621"/>
              </a:spcAft>
            </a:pPr>
            <a:r>
              <a:rPr lang="en-GB" sz="1200" b="1">
                <a:latin typeface="Helvetica Now Text" panose="020B0504030202020204" pitchFamily="34" charset="0"/>
              </a:rPr>
              <a:t>Insurer’s claims and exposure data</a:t>
            </a:r>
            <a:endParaRPr lang="en-GB" sz="1050" b="1">
              <a:latin typeface="Helvetica Now Text" panose="020B0504030202020204" pitchFamily="34" charset="0"/>
            </a:endParaRPr>
          </a:p>
        </p:txBody>
      </p:sp>
      <p:graphicFrame>
        <p:nvGraphicFramePr>
          <p:cNvPr id="25" name="Object 24" hidden="1">
            <a:extLst>
              <a:ext uri="{FF2B5EF4-FFF2-40B4-BE49-F238E27FC236}">
                <a16:creationId xmlns:a16="http://schemas.microsoft.com/office/drawing/2014/main" id="{2D962A7F-F790-49F8-958E-0A56001BE680}"/>
              </a:ext>
            </a:extLst>
          </p:cNvPr>
          <p:cNvGraphicFramePr>
            <a:graphicFrameLocks noChangeAspect="1"/>
          </p:cNvGraphicFramePr>
          <p:nvPr>
            <p:custDataLst>
              <p:tags r:id="rId4"/>
            </p:custDataLst>
          </p:nvPr>
        </p:nvGraphicFramePr>
        <p:xfrm>
          <a:off x="1367" y="894"/>
          <a:ext cx="794" cy="794"/>
        </p:xfrm>
        <a:graphic>
          <a:graphicData uri="http://schemas.openxmlformats.org/presentationml/2006/ole">
            <mc:AlternateContent xmlns:mc="http://schemas.openxmlformats.org/markup-compatibility/2006">
              <mc:Choice xmlns:v="urn:schemas-microsoft-com:vml" Requires="v">
                <p:oleObj name="think-cell Slide" r:id="rId18" imgW="415" imgH="416" progId="TCLayout.ActiveDocument.1">
                  <p:embed/>
                </p:oleObj>
              </mc:Choice>
              <mc:Fallback>
                <p:oleObj name="think-cell Slide" r:id="rId18" imgW="415" imgH="416" progId="TCLayout.ActiveDocument.1">
                  <p:embed/>
                  <p:pic>
                    <p:nvPicPr>
                      <p:cNvPr id="25" name="Object 24" hidden="1">
                        <a:extLst>
                          <a:ext uri="{FF2B5EF4-FFF2-40B4-BE49-F238E27FC236}">
                            <a16:creationId xmlns:a16="http://schemas.microsoft.com/office/drawing/2014/main" id="{2D962A7F-F790-49F8-958E-0A56001BE680}"/>
                          </a:ext>
                        </a:extLst>
                      </p:cNvPr>
                      <p:cNvPicPr/>
                      <p:nvPr/>
                    </p:nvPicPr>
                    <p:blipFill>
                      <a:blip r:embed="rId19"/>
                      <a:stretch>
                        <a:fillRect/>
                      </a:stretch>
                    </p:blipFill>
                    <p:spPr>
                      <a:xfrm>
                        <a:off x="1367" y="894"/>
                        <a:ext cx="794" cy="794"/>
                      </a:xfrm>
                      <a:prstGeom prst="rect">
                        <a:avLst/>
                      </a:prstGeom>
                    </p:spPr>
                  </p:pic>
                </p:oleObj>
              </mc:Fallback>
            </mc:AlternateContent>
          </a:graphicData>
        </a:graphic>
      </p:graphicFrame>
      <p:sp>
        <p:nvSpPr>
          <p:cNvPr id="5" name="Subtitle 4">
            <a:extLst>
              <a:ext uri="{FF2B5EF4-FFF2-40B4-BE49-F238E27FC236}">
                <a16:creationId xmlns:a16="http://schemas.microsoft.com/office/drawing/2014/main" id="{BA4E6DC0-5255-471E-93ED-EDDC03002444}"/>
              </a:ext>
            </a:extLst>
          </p:cNvPr>
          <p:cNvSpPr>
            <a:spLocks noGrp="1"/>
          </p:cNvSpPr>
          <p:nvPr>
            <p:ph type="subTitle" idx="13"/>
            <p:custDataLst>
              <p:tags r:id="rId5"/>
            </p:custDataLst>
          </p:nvPr>
        </p:nvSpPr>
        <p:spPr/>
        <p:txBody>
          <a:bodyPr/>
          <a:lstStyle/>
          <a:p>
            <a:r>
              <a:rPr lang="en-GB"/>
              <a:t>We build custom models based on your claims experience</a:t>
            </a:r>
            <a:endParaRPr lang="cs-CZ"/>
          </a:p>
        </p:txBody>
      </p:sp>
      <p:sp>
        <p:nvSpPr>
          <p:cNvPr id="22" name="Title 21">
            <a:extLst>
              <a:ext uri="{FF2B5EF4-FFF2-40B4-BE49-F238E27FC236}">
                <a16:creationId xmlns:a16="http://schemas.microsoft.com/office/drawing/2014/main" id="{3B0B93CC-46C3-4809-B4F5-D50995C94DB0}"/>
              </a:ext>
            </a:extLst>
          </p:cNvPr>
          <p:cNvSpPr>
            <a:spLocks noGrp="1"/>
          </p:cNvSpPr>
          <p:nvPr>
            <p:ph type="title"/>
            <p:custDataLst>
              <p:tags r:id="rId6"/>
            </p:custDataLst>
          </p:nvPr>
        </p:nvSpPr>
        <p:spPr/>
        <p:txBody>
          <a:bodyPr vert="horz"/>
          <a:lstStyle/>
          <a:p>
            <a:r>
              <a:rPr lang="en-GB"/>
              <a:t>Bespoke</a:t>
            </a:r>
            <a:r>
              <a:rPr lang="cs-CZ"/>
              <a:t> Model </a:t>
            </a:r>
            <a:r>
              <a:rPr lang="en-GB"/>
              <a:t>Development</a:t>
            </a:r>
            <a:endParaRPr lang="cs-CZ"/>
          </a:p>
        </p:txBody>
      </p:sp>
      <p:sp>
        <p:nvSpPr>
          <p:cNvPr id="7" name="TextBox 6">
            <a:extLst>
              <a:ext uri="{FF2B5EF4-FFF2-40B4-BE49-F238E27FC236}">
                <a16:creationId xmlns:a16="http://schemas.microsoft.com/office/drawing/2014/main" id="{059A8BCF-E92B-8E94-5F45-2AE96E08C216}"/>
              </a:ext>
            </a:extLst>
          </p:cNvPr>
          <p:cNvSpPr txBox="1"/>
          <p:nvPr/>
        </p:nvSpPr>
        <p:spPr>
          <a:xfrm>
            <a:off x="10006970" y="2509557"/>
            <a:ext cx="1813731" cy="1813732"/>
          </a:xfrm>
          <a:prstGeom prst="ellipse">
            <a:avLst/>
          </a:prstGeom>
          <a:solidFill>
            <a:srgbClr val="007585"/>
          </a:solidFill>
          <a:ln w="19050">
            <a:noFill/>
          </a:ln>
          <a:extLst>
            <a:ext uri="{91240B29-F687-4F45-9708-019B960494DF}">
              <a14:hiddenLine xmlns:a14="http://schemas.microsoft.com/office/drawing/2010/main" w="19050">
                <a:solidFill>
                  <a:schemeClr val="accent1"/>
                </a:solidFill>
              </a14:hiddenLine>
            </a:ext>
          </a:extLst>
        </p:spPr>
        <p:txBody>
          <a:bodyPr wrap="square" lIns="32621" tIns="65244" rIns="32621" bIns="65244" rtlCol="0" anchor="ctr" anchorCtr="0">
            <a:noAutofit/>
          </a:bodyPr>
          <a:lstStyle/>
          <a:p>
            <a:pPr algn="ctr">
              <a:spcAft>
                <a:spcPts val="621"/>
              </a:spcAft>
            </a:pPr>
            <a:r>
              <a:rPr lang="en-GB" sz="1400" b="1">
                <a:solidFill>
                  <a:schemeClr val="bg1"/>
                </a:solidFill>
                <a:latin typeface="Helvetica Now Text" panose="020B0504030202020204" pitchFamily="34" charset="0"/>
              </a:rPr>
              <a:t>Customised and documented model</a:t>
            </a:r>
          </a:p>
        </p:txBody>
      </p:sp>
      <p:sp>
        <p:nvSpPr>
          <p:cNvPr id="19" name="Oval 18">
            <a:extLst>
              <a:ext uri="{FF2B5EF4-FFF2-40B4-BE49-F238E27FC236}">
                <a16:creationId xmlns:a16="http://schemas.microsoft.com/office/drawing/2014/main" id="{4E942017-790B-DDD2-BC95-B50F3F886AB4}"/>
              </a:ext>
            </a:extLst>
          </p:cNvPr>
          <p:cNvSpPr/>
          <p:nvPr>
            <p:custDataLst>
              <p:tags r:id="rId7"/>
            </p:custDataLst>
          </p:nvPr>
        </p:nvSpPr>
        <p:spPr bwMode="auto">
          <a:xfrm>
            <a:off x="1253380" y="3188118"/>
            <a:ext cx="449673" cy="423804"/>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none" lIns="0" tIns="0" rIns="0" bIns="0" numCol="1" rtlCol="0" anchor="ctr" anchorCtr="1" compatLnSpc="1">
            <a:prstTxWarp prst="textNoShape">
              <a:avLst/>
            </a:prstTxWarp>
          </a:bodyPr>
          <a:lstStyle/>
          <a:p>
            <a:pPr defTabSz="828562"/>
            <a:r>
              <a:rPr lang="en-GB" sz="1600">
                <a:latin typeface="Helvetica Now Text" panose="020B0504030202020204" pitchFamily="34" charset="0"/>
              </a:rPr>
              <a:t>1</a:t>
            </a:r>
          </a:p>
        </p:txBody>
      </p:sp>
      <p:sp>
        <p:nvSpPr>
          <p:cNvPr id="3" name="Rectangle 2">
            <a:extLst>
              <a:ext uri="{FF2B5EF4-FFF2-40B4-BE49-F238E27FC236}">
                <a16:creationId xmlns:a16="http://schemas.microsoft.com/office/drawing/2014/main" id="{876E706D-D467-CF12-171D-7EC1FD403E09}"/>
              </a:ext>
            </a:extLst>
          </p:cNvPr>
          <p:cNvSpPr/>
          <p:nvPr>
            <p:custDataLst>
              <p:tags r:id="rId8"/>
            </p:custDataLst>
          </p:nvPr>
        </p:nvSpPr>
        <p:spPr>
          <a:xfrm>
            <a:off x="1" y="5755010"/>
            <a:ext cx="12192204" cy="359907"/>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02" tIns="35991" rIns="381502" bIns="35991" rtlCol="0" anchor="ctr"/>
          <a:lstStyle/>
          <a:p>
            <a:pPr>
              <a:spcAft>
                <a:spcPts val="600"/>
              </a:spcAft>
            </a:pPr>
            <a:r>
              <a:rPr lang="en-GB" sz="1600">
                <a:solidFill>
                  <a:srgbClr val="007585"/>
                </a:solidFill>
                <a:latin typeface="Helvetica Now Text" panose="020B0504030202020204" pitchFamily="34" charset="0"/>
              </a:rPr>
              <a:t>Outcome: a model based on your specific claims experience and your view of risk.</a:t>
            </a:r>
            <a:endParaRPr lang="en-US" sz="1600">
              <a:solidFill>
                <a:srgbClr val="007585"/>
              </a:solidFill>
              <a:latin typeface="Helvetica Now Text" panose="020B0504030202020204" pitchFamily="34" charset="0"/>
            </a:endParaRPr>
          </a:p>
        </p:txBody>
      </p:sp>
      <p:sp>
        <p:nvSpPr>
          <p:cNvPr id="37" name="TextBox 36">
            <a:extLst>
              <a:ext uri="{FF2B5EF4-FFF2-40B4-BE49-F238E27FC236}">
                <a16:creationId xmlns:a16="http://schemas.microsoft.com/office/drawing/2014/main" id="{D03F5CDC-B3AD-E285-11D5-EAD29EEB4EA4}"/>
              </a:ext>
            </a:extLst>
          </p:cNvPr>
          <p:cNvSpPr txBox="1"/>
          <p:nvPr>
            <p:custDataLst>
              <p:tags r:id="rId9"/>
            </p:custDataLst>
          </p:nvPr>
        </p:nvSpPr>
        <p:spPr>
          <a:xfrm>
            <a:off x="7790902" y="2501230"/>
            <a:ext cx="1813731" cy="1813732"/>
          </a:xfrm>
          <a:prstGeom prst="ellipse">
            <a:avLst/>
          </a:prstGeom>
          <a:solidFill>
            <a:schemeClr val="accent6">
              <a:lumMod val="75000"/>
              <a:alpha val="60000"/>
            </a:schemeClr>
          </a:solidFill>
          <a:ln w="19050">
            <a:noFill/>
          </a:ln>
        </p:spPr>
        <p:txBody>
          <a:bodyPr wrap="square" lIns="71981" tIns="71981" rIns="71981" bIns="71981" rtlCol="0" anchor="ctr" anchorCtr="0">
            <a:noAutofit/>
          </a:bodyPr>
          <a:lstStyle/>
          <a:p>
            <a:pPr algn="ctr">
              <a:spcAft>
                <a:spcPts val="621"/>
              </a:spcAft>
            </a:pPr>
            <a:r>
              <a:rPr lang="en-US" sz="1200" b="1">
                <a:latin typeface="Helvetica Now Text" panose="020B0504030202020204" pitchFamily="34" charset="0"/>
              </a:rPr>
              <a:t>Back-test with events unused in calibration</a:t>
            </a:r>
          </a:p>
        </p:txBody>
      </p:sp>
      <p:sp>
        <p:nvSpPr>
          <p:cNvPr id="12" name="TextBox 11">
            <a:extLst>
              <a:ext uri="{FF2B5EF4-FFF2-40B4-BE49-F238E27FC236}">
                <a16:creationId xmlns:a16="http://schemas.microsoft.com/office/drawing/2014/main" id="{502461C2-D04C-2BB6-9387-5EAD7CB88D05}"/>
              </a:ext>
            </a:extLst>
          </p:cNvPr>
          <p:cNvSpPr txBox="1"/>
          <p:nvPr>
            <p:custDataLst>
              <p:tags r:id="rId10"/>
            </p:custDataLst>
          </p:nvPr>
        </p:nvSpPr>
        <p:spPr>
          <a:xfrm>
            <a:off x="3358769" y="2501230"/>
            <a:ext cx="1813731" cy="1813732"/>
          </a:xfrm>
          <a:prstGeom prst="ellipse">
            <a:avLst/>
          </a:prstGeom>
          <a:solidFill>
            <a:schemeClr val="accent6">
              <a:lumMod val="75000"/>
              <a:alpha val="60000"/>
            </a:schemeClr>
          </a:solidFill>
          <a:ln w="19050">
            <a:noFill/>
          </a:ln>
        </p:spPr>
        <p:txBody>
          <a:bodyPr wrap="square" lIns="71981" tIns="71981" rIns="71981" bIns="71981" rtlCol="0" anchor="ctr" anchorCtr="0">
            <a:noAutofit/>
          </a:bodyPr>
          <a:lstStyle/>
          <a:p>
            <a:pPr algn="ctr">
              <a:spcAft>
                <a:spcPts val="621"/>
              </a:spcAft>
            </a:pPr>
            <a:r>
              <a:rPr lang="en-GB" sz="1200" b="1">
                <a:latin typeface="Helvetica Now Text" panose="020B0504030202020204" pitchFamily="34" charset="0"/>
              </a:rPr>
              <a:t>Historical </a:t>
            </a:r>
            <a:br>
              <a:rPr lang="en-GB" sz="1200" b="1">
                <a:latin typeface="Helvetica Now Text" panose="020B0504030202020204" pitchFamily="34" charset="0"/>
              </a:rPr>
            </a:br>
            <a:r>
              <a:rPr lang="en-GB" sz="1200" b="1">
                <a:latin typeface="Helvetica Now Text" panose="020B0504030202020204" pitchFamily="34" charset="0"/>
              </a:rPr>
              <a:t>event </a:t>
            </a:r>
            <a:br>
              <a:rPr lang="en-GB" sz="1200" b="1">
                <a:latin typeface="Helvetica Now Text" panose="020B0504030202020204" pitchFamily="34" charset="0"/>
              </a:rPr>
            </a:br>
            <a:r>
              <a:rPr lang="en-GB" sz="1200" b="1">
                <a:latin typeface="Helvetica Now Text" panose="020B0504030202020204" pitchFamily="34" charset="0"/>
              </a:rPr>
              <a:t>analysis</a:t>
            </a:r>
          </a:p>
        </p:txBody>
      </p:sp>
      <p:sp>
        <p:nvSpPr>
          <p:cNvPr id="52" name="Oval 51">
            <a:extLst>
              <a:ext uri="{FF2B5EF4-FFF2-40B4-BE49-F238E27FC236}">
                <a16:creationId xmlns:a16="http://schemas.microsoft.com/office/drawing/2014/main" id="{A1A977F9-A8D2-0EB0-EEA9-5B0D47BCD0A5}"/>
              </a:ext>
            </a:extLst>
          </p:cNvPr>
          <p:cNvSpPr/>
          <p:nvPr>
            <p:custDataLst>
              <p:tags r:id="rId11"/>
            </p:custDataLst>
          </p:nvPr>
        </p:nvSpPr>
        <p:spPr bwMode="auto">
          <a:xfrm>
            <a:off x="7566062" y="3191587"/>
            <a:ext cx="449673" cy="449673"/>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none" lIns="0" tIns="0" rIns="0" bIns="0" numCol="1" rtlCol="0" anchor="ctr" anchorCtr="1" compatLnSpc="1">
            <a:prstTxWarp prst="textNoShape">
              <a:avLst/>
            </a:prstTxWarp>
          </a:bodyPr>
          <a:lstStyle/>
          <a:p>
            <a:pPr defTabSz="828562"/>
            <a:r>
              <a:rPr lang="en-GB" sz="1600">
                <a:latin typeface="Helvetica Now Text" panose="020B0504030202020204" pitchFamily="34" charset="0"/>
              </a:rPr>
              <a:t>4</a:t>
            </a:r>
          </a:p>
        </p:txBody>
      </p:sp>
      <p:sp>
        <p:nvSpPr>
          <p:cNvPr id="27" name="Oval 26">
            <a:extLst>
              <a:ext uri="{FF2B5EF4-FFF2-40B4-BE49-F238E27FC236}">
                <a16:creationId xmlns:a16="http://schemas.microsoft.com/office/drawing/2014/main" id="{C0141DAC-F007-E56B-F9B6-89B4921EB42E}"/>
              </a:ext>
            </a:extLst>
          </p:cNvPr>
          <p:cNvSpPr/>
          <p:nvPr>
            <p:custDataLst>
              <p:tags r:id="rId12"/>
            </p:custDataLst>
          </p:nvPr>
        </p:nvSpPr>
        <p:spPr bwMode="auto">
          <a:xfrm>
            <a:off x="3188789" y="3171892"/>
            <a:ext cx="449673" cy="449673"/>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none" lIns="0" tIns="0" rIns="0" bIns="0" numCol="1" rtlCol="0" anchor="ctr" anchorCtr="1" compatLnSpc="1">
            <a:prstTxWarp prst="textNoShape">
              <a:avLst/>
            </a:prstTxWarp>
          </a:bodyPr>
          <a:lstStyle/>
          <a:p>
            <a:pPr defTabSz="828562"/>
            <a:r>
              <a:rPr lang="en-GB" sz="1600">
                <a:latin typeface="Helvetica Now Text" panose="020B0504030202020204" pitchFamily="34" charset="0"/>
              </a:rPr>
              <a:t>2</a:t>
            </a:r>
          </a:p>
        </p:txBody>
      </p:sp>
      <p:sp>
        <p:nvSpPr>
          <p:cNvPr id="21" name="Oval 20">
            <a:extLst>
              <a:ext uri="{FF2B5EF4-FFF2-40B4-BE49-F238E27FC236}">
                <a16:creationId xmlns:a16="http://schemas.microsoft.com/office/drawing/2014/main" id="{11545B2C-8722-D056-08E0-D6A8C992CF1F}"/>
              </a:ext>
            </a:extLst>
          </p:cNvPr>
          <p:cNvSpPr/>
          <p:nvPr>
            <p:custDataLst>
              <p:tags r:id="rId13"/>
            </p:custDataLst>
          </p:nvPr>
        </p:nvSpPr>
        <p:spPr bwMode="auto">
          <a:xfrm>
            <a:off x="5646327" y="3188118"/>
            <a:ext cx="449673" cy="449673"/>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none" lIns="0" tIns="0" rIns="0" bIns="0" numCol="1" rtlCol="0" anchor="ctr" anchorCtr="1" compatLnSpc="1">
            <a:prstTxWarp prst="textNoShape">
              <a:avLst/>
            </a:prstTxWarp>
          </a:bodyPr>
          <a:lstStyle/>
          <a:p>
            <a:pPr defTabSz="828562"/>
            <a:r>
              <a:rPr lang="en-GB" sz="1600">
                <a:latin typeface="Helvetica Now Text" panose="020B0504030202020204" pitchFamily="34" charset="0"/>
              </a:rPr>
              <a:t>3</a:t>
            </a:r>
          </a:p>
        </p:txBody>
      </p:sp>
      <p:cxnSp>
        <p:nvCxnSpPr>
          <p:cNvPr id="23" name="Straight Arrow Connector 22">
            <a:extLst>
              <a:ext uri="{FF2B5EF4-FFF2-40B4-BE49-F238E27FC236}">
                <a16:creationId xmlns:a16="http://schemas.microsoft.com/office/drawing/2014/main" id="{9052B64F-835D-162C-DC11-CFEA83D987EF}"/>
              </a:ext>
            </a:extLst>
          </p:cNvPr>
          <p:cNvCxnSpPr>
            <a:cxnSpLocks/>
          </p:cNvCxnSpPr>
          <p:nvPr>
            <p:custDataLst>
              <p:tags r:id="rId14"/>
            </p:custDataLst>
          </p:nvPr>
        </p:nvCxnSpPr>
        <p:spPr>
          <a:xfrm>
            <a:off x="5230616" y="3408096"/>
            <a:ext cx="343233" cy="0"/>
          </a:xfrm>
          <a:prstGeom prst="straightConnector1">
            <a:avLst/>
          </a:prstGeom>
          <a:ln w="317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EBFD0EA-F399-BB25-B08F-F62F1BABF742}"/>
              </a:ext>
            </a:extLst>
          </p:cNvPr>
          <p:cNvCxnSpPr>
            <a:cxnSpLocks/>
          </p:cNvCxnSpPr>
          <p:nvPr>
            <p:custDataLst>
              <p:tags r:id="rId15"/>
            </p:custDataLst>
          </p:nvPr>
        </p:nvCxnSpPr>
        <p:spPr>
          <a:xfrm>
            <a:off x="7198604" y="3408096"/>
            <a:ext cx="343233" cy="0"/>
          </a:xfrm>
          <a:prstGeom prst="straightConnector1">
            <a:avLst/>
          </a:prstGeom>
          <a:ln w="317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2E28C7-4120-B72B-A826-68D4B8B01E91}"/>
              </a:ext>
            </a:extLst>
          </p:cNvPr>
          <p:cNvCxnSpPr>
            <a:cxnSpLocks/>
          </p:cNvCxnSpPr>
          <p:nvPr>
            <p:custDataLst>
              <p:tags r:id="rId16"/>
            </p:custDataLst>
          </p:nvPr>
        </p:nvCxnSpPr>
        <p:spPr>
          <a:xfrm>
            <a:off x="9636369" y="3408096"/>
            <a:ext cx="343233" cy="0"/>
          </a:xfrm>
          <a:prstGeom prst="straightConnector1">
            <a:avLst/>
          </a:prstGeom>
          <a:ln w="317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8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32" grpId="0" animBg="1"/>
      <p:bldP spid="7" grpId="0" animBg="1"/>
      <p:bldP spid="19" grpId="0" animBg="1"/>
      <p:bldP spid="37" grpId="0" animBg="1"/>
      <p:bldP spid="12" grpId="0" animBg="1"/>
      <p:bldP spid="52" grpId="0" animBg="1"/>
      <p:bldP spid="27"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D37C-7266-43AC-B383-89AD552331B7}"/>
              </a:ext>
            </a:extLst>
          </p:cNvPr>
          <p:cNvSpPr>
            <a:spLocks noGrp="1"/>
          </p:cNvSpPr>
          <p:nvPr>
            <p:ph type="title"/>
          </p:nvPr>
        </p:nvSpPr>
        <p:spPr/>
        <p:txBody>
          <a:bodyPr/>
          <a:lstStyle/>
          <a:p>
            <a:r>
              <a:rPr lang="en-GB"/>
              <a:t>Bespoke</a:t>
            </a:r>
            <a:r>
              <a:rPr lang="cs-CZ"/>
              <a:t> Model </a:t>
            </a:r>
            <a:r>
              <a:rPr lang="en-GB"/>
              <a:t>Development</a:t>
            </a:r>
          </a:p>
        </p:txBody>
      </p:sp>
      <p:sp>
        <p:nvSpPr>
          <p:cNvPr id="3" name="Subtitle 2">
            <a:extLst>
              <a:ext uri="{FF2B5EF4-FFF2-40B4-BE49-F238E27FC236}">
                <a16:creationId xmlns:a16="http://schemas.microsoft.com/office/drawing/2014/main" id="{54422D21-C75D-2D9E-5DCA-46E3249E87CA}"/>
              </a:ext>
            </a:extLst>
          </p:cNvPr>
          <p:cNvSpPr>
            <a:spLocks noGrp="1"/>
          </p:cNvSpPr>
          <p:nvPr>
            <p:ph type="subTitle" idx="13"/>
          </p:nvPr>
        </p:nvSpPr>
        <p:spPr>
          <a:xfrm>
            <a:off x="1142281" y="843284"/>
            <a:ext cx="10678419" cy="307648"/>
          </a:xfrm>
        </p:spPr>
        <p:txBody>
          <a:bodyPr/>
          <a:lstStyle/>
          <a:p>
            <a:r>
              <a:rPr lang="en-GB"/>
              <a:t>Helping quantify Europe Windstorm risk</a:t>
            </a:r>
          </a:p>
        </p:txBody>
      </p:sp>
      <p:grpSp>
        <p:nvGrpSpPr>
          <p:cNvPr id="9" name="Group 8">
            <a:extLst>
              <a:ext uri="{FF2B5EF4-FFF2-40B4-BE49-F238E27FC236}">
                <a16:creationId xmlns:a16="http://schemas.microsoft.com/office/drawing/2014/main" id="{E6C49889-9CE1-2AD6-4E63-CCF52982E1C4}"/>
              </a:ext>
            </a:extLst>
          </p:cNvPr>
          <p:cNvGrpSpPr/>
          <p:nvPr/>
        </p:nvGrpSpPr>
        <p:grpSpPr>
          <a:xfrm>
            <a:off x="4816169" y="1562155"/>
            <a:ext cx="3271427" cy="4666711"/>
            <a:chOff x="4816169" y="1562155"/>
            <a:chExt cx="3271427" cy="4666711"/>
          </a:xfrm>
        </p:grpSpPr>
        <p:sp>
          <p:nvSpPr>
            <p:cNvPr id="11" name="Rectangle 10">
              <a:extLst>
                <a:ext uri="{FF2B5EF4-FFF2-40B4-BE49-F238E27FC236}">
                  <a16:creationId xmlns:a16="http://schemas.microsoft.com/office/drawing/2014/main" id="{C4512ECA-3CCB-4D2E-81C2-8B623A6EB51E}"/>
                </a:ext>
              </a:extLst>
            </p:cNvPr>
            <p:cNvSpPr/>
            <p:nvPr/>
          </p:nvSpPr>
          <p:spPr>
            <a:xfrm>
              <a:off x="4816169" y="1562155"/>
              <a:ext cx="3261809" cy="12552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5301" tIns="65301" rIns="65301" bIns="65301" rtlCol="0" anchor="t"/>
            <a:lstStyle/>
            <a:p>
              <a:pPr>
                <a:spcAft>
                  <a:spcPts val="544"/>
                </a:spcAft>
              </a:pPr>
              <a:endParaRPr lang="en-GB" sz="998" err="1">
                <a:solidFill>
                  <a:schemeClr val="tx1"/>
                </a:solidFill>
                <a:latin typeface="Helvetica Now Text" panose="020B0504030202020204" pitchFamily="34" charset="0"/>
              </a:endParaRPr>
            </a:p>
          </p:txBody>
        </p:sp>
        <p:grpSp>
          <p:nvGrpSpPr>
            <p:cNvPr id="6" name="Group 5">
              <a:extLst>
                <a:ext uri="{FF2B5EF4-FFF2-40B4-BE49-F238E27FC236}">
                  <a16:creationId xmlns:a16="http://schemas.microsoft.com/office/drawing/2014/main" id="{36CEE5BE-4935-40C2-21CA-76C6B99C8D9F}"/>
                </a:ext>
              </a:extLst>
            </p:cNvPr>
            <p:cNvGrpSpPr/>
            <p:nvPr/>
          </p:nvGrpSpPr>
          <p:grpSpPr>
            <a:xfrm>
              <a:off x="4816169" y="1562155"/>
              <a:ext cx="3271427" cy="4666711"/>
              <a:chOff x="4816169" y="1562155"/>
              <a:chExt cx="3271427" cy="4666711"/>
            </a:xfrm>
          </p:grpSpPr>
          <p:sp>
            <p:nvSpPr>
              <p:cNvPr id="14" name="Rectangle 13">
                <a:extLst>
                  <a:ext uri="{FF2B5EF4-FFF2-40B4-BE49-F238E27FC236}">
                    <a16:creationId xmlns:a16="http://schemas.microsoft.com/office/drawing/2014/main" id="{C21B9837-66DA-45E4-821F-63889A01EE40}"/>
                  </a:ext>
                </a:extLst>
              </p:cNvPr>
              <p:cNvSpPr/>
              <p:nvPr/>
            </p:nvSpPr>
            <p:spPr>
              <a:xfrm>
                <a:off x="4816169" y="2817380"/>
                <a:ext cx="3261809" cy="750463"/>
              </a:xfrm>
              <a:prstGeom prst="rect">
                <a:avLst/>
              </a:prstGeom>
              <a:solidFill>
                <a:srgbClr val="0084BB"/>
              </a:solidFill>
              <a:ln>
                <a:noFill/>
              </a:ln>
            </p:spPr>
            <p:style>
              <a:lnRef idx="2">
                <a:schemeClr val="accent1">
                  <a:shade val="50000"/>
                </a:schemeClr>
              </a:lnRef>
              <a:fillRef idx="1">
                <a:schemeClr val="accent1"/>
              </a:fillRef>
              <a:effectRef idx="0">
                <a:schemeClr val="accent1"/>
              </a:effectRef>
              <a:fontRef idx="minor">
                <a:schemeClr val="lt1"/>
              </a:fontRef>
            </p:style>
            <p:txBody>
              <a:bodyPr lIns="130603" tIns="130603" rIns="130603" bIns="130603" rtlCol="0" anchor="b"/>
              <a:lstStyle/>
              <a:p>
                <a:pPr defTabSz="794591">
                  <a:spcAft>
                    <a:spcPts val="544"/>
                  </a:spcAft>
                  <a:defRPr/>
                </a:pPr>
                <a:r>
                  <a:rPr lang="en-US" sz="1400" b="1">
                    <a:solidFill>
                      <a:schemeClr val="bg1"/>
                    </a:solidFill>
                    <a:latin typeface="Helvetica Now Text" panose="020B0504030202020204" pitchFamily="34" charset="0"/>
                  </a:rPr>
                  <a:t>Available Data</a:t>
                </a:r>
              </a:p>
            </p:txBody>
          </p:sp>
          <p:sp>
            <p:nvSpPr>
              <p:cNvPr id="17" name="Rectangle 16">
                <a:extLst>
                  <a:ext uri="{FF2B5EF4-FFF2-40B4-BE49-F238E27FC236}">
                    <a16:creationId xmlns:a16="http://schemas.microsoft.com/office/drawing/2014/main" id="{630BB6B7-13BC-4A2F-B21A-5B1E8C40D2AB}"/>
                  </a:ext>
                </a:extLst>
              </p:cNvPr>
              <p:cNvSpPr/>
              <p:nvPr/>
            </p:nvSpPr>
            <p:spPr>
              <a:xfrm>
                <a:off x="4816169" y="3567843"/>
                <a:ext cx="3261809" cy="2661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0603" tIns="130603" rIns="130603" bIns="130603" rtlCol="0" anchor="t"/>
              <a:lstStyle/>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~100,000 property claims</a:t>
                </a:r>
              </a:p>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95% of claims are residential</a:t>
                </a:r>
              </a:p>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Per storm:</a:t>
                </a:r>
              </a:p>
              <a:p>
                <a:pPr marL="62852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Kyrill: 40%</a:t>
                </a:r>
              </a:p>
              <a:p>
                <a:pPr marL="62852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Dudley-Eunice-Franklin: 25%</a:t>
                </a:r>
              </a:p>
              <a:p>
                <a:pPr marL="62852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Friederike: 20%</a:t>
                </a:r>
              </a:p>
              <a:p>
                <a:pPr marL="62852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Sabine: ~10%</a:t>
                </a:r>
              </a:p>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Exposure data available for the last 10 years</a:t>
                </a:r>
              </a:p>
            </p:txBody>
          </p:sp>
          <p:pic>
            <p:nvPicPr>
              <p:cNvPr id="24" name="Picture 23">
                <a:extLst>
                  <a:ext uri="{FF2B5EF4-FFF2-40B4-BE49-F238E27FC236}">
                    <a16:creationId xmlns:a16="http://schemas.microsoft.com/office/drawing/2014/main" id="{9752E5D6-4B0E-49BF-8606-D640AFDD554D}"/>
                  </a:ext>
                </a:extLst>
              </p:cNvPr>
              <p:cNvPicPr>
                <a:picLocks noChangeAspect="1"/>
              </p:cNvPicPr>
              <p:nvPr/>
            </p:nvPicPr>
            <p:blipFill>
              <a:blip r:embed="rId2" cstate="print">
                <a:extLst>
                  <a:ext uri="{28A0092B-C50C-407E-A947-70E740481C1C}">
                    <a14:useLocalDpi xmlns:a14="http://schemas.microsoft.com/office/drawing/2010/main"/>
                  </a:ext>
                </a:extLst>
              </a:blip>
              <a:srcRect b="38529"/>
              <a:stretch>
                <a:fillRect/>
              </a:stretch>
            </p:blipFill>
            <p:spPr>
              <a:xfrm>
                <a:off x="4825789" y="1562155"/>
                <a:ext cx="3261807" cy="1255226"/>
              </a:xfrm>
              <a:prstGeom prst="rect">
                <a:avLst/>
              </a:prstGeom>
            </p:spPr>
          </p:pic>
        </p:grpSp>
        <p:grpSp>
          <p:nvGrpSpPr>
            <p:cNvPr id="26" name="Group 25">
              <a:extLst>
                <a:ext uri="{FF2B5EF4-FFF2-40B4-BE49-F238E27FC236}">
                  <a16:creationId xmlns:a16="http://schemas.microsoft.com/office/drawing/2014/main" id="{527120A5-82A4-4A69-94CA-8C2FBB800B79}"/>
                </a:ext>
              </a:extLst>
            </p:cNvPr>
            <p:cNvGrpSpPr>
              <a:grpSpLocks noChangeAspect="1"/>
            </p:cNvGrpSpPr>
            <p:nvPr/>
          </p:nvGrpSpPr>
          <p:grpSpPr>
            <a:xfrm>
              <a:off x="4951981" y="2938361"/>
              <a:ext cx="190181" cy="258236"/>
              <a:chOff x="1850109" y="4908423"/>
              <a:chExt cx="207707" cy="284725"/>
            </a:xfrm>
            <a:solidFill>
              <a:schemeClr val="bg1"/>
            </a:solidFill>
          </p:grpSpPr>
          <p:sp>
            <p:nvSpPr>
              <p:cNvPr id="27" name="Freeform: Shape 26">
                <a:extLst>
                  <a:ext uri="{FF2B5EF4-FFF2-40B4-BE49-F238E27FC236}">
                    <a16:creationId xmlns:a16="http://schemas.microsoft.com/office/drawing/2014/main" id="{BF7D0564-11E9-4022-A034-DD8798B92929}"/>
                  </a:ext>
                </a:extLst>
              </p:cNvPr>
              <p:cNvSpPr/>
              <p:nvPr/>
            </p:nvSpPr>
            <p:spPr>
              <a:xfrm>
                <a:off x="1917732" y="4979747"/>
                <a:ext cx="70754" cy="70611"/>
              </a:xfrm>
              <a:custGeom>
                <a:avLst/>
                <a:gdLst>
                  <a:gd name="connsiteX0" fmla="*/ 84 w 70754"/>
                  <a:gd name="connsiteY0" fmla="*/ 35416 h 70611"/>
                  <a:gd name="connsiteX1" fmla="*/ 35390 w 70754"/>
                  <a:gd name="connsiteY1" fmla="*/ 70722 h 70611"/>
                  <a:gd name="connsiteX2" fmla="*/ 35533 w 70754"/>
                  <a:gd name="connsiteY2" fmla="*/ 70722 h 70611"/>
                  <a:gd name="connsiteX3" fmla="*/ 70839 w 70754"/>
                  <a:gd name="connsiteY3" fmla="*/ 35416 h 70611"/>
                  <a:gd name="connsiteX4" fmla="*/ 35533 w 70754"/>
                  <a:gd name="connsiteY4" fmla="*/ 110 h 70611"/>
                  <a:gd name="connsiteX5" fmla="*/ 84 w 70754"/>
                  <a:gd name="connsiteY5" fmla="*/ 35416 h 70611"/>
                  <a:gd name="connsiteX6" fmla="*/ 57029 w 70754"/>
                  <a:gd name="connsiteY6" fmla="*/ 35416 h 70611"/>
                  <a:gd name="connsiteX7" fmla="*/ 35964 w 70754"/>
                  <a:gd name="connsiteY7" fmla="*/ 56485 h 70611"/>
                  <a:gd name="connsiteX8" fmla="*/ 35533 w 70754"/>
                  <a:gd name="connsiteY8" fmla="*/ 56485 h 70611"/>
                  <a:gd name="connsiteX9" fmla="*/ 14463 w 70754"/>
                  <a:gd name="connsiteY9" fmla="*/ 35416 h 70611"/>
                  <a:gd name="connsiteX10" fmla="*/ 35533 w 70754"/>
                  <a:gd name="connsiteY10" fmla="*/ 14346 h 70611"/>
                  <a:gd name="connsiteX11" fmla="*/ 56460 w 70754"/>
                  <a:gd name="connsiteY11" fmla="*/ 35416 h 7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754" h="70611">
                    <a:moveTo>
                      <a:pt x="84" y="35416"/>
                    </a:moveTo>
                    <a:cubicBezTo>
                      <a:pt x="84" y="54919"/>
                      <a:pt x="15891" y="70722"/>
                      <a:pt x="35390" y="70722"/>
                    </a:cubicBezTo>
                    <a:cubicBezTo>
                      <a:pt x="35437" y="70722"/>
                      <a:pt x="35486" y="70722"/>
                      <a:pt x="35533" y="70722"/>
                    </a:cubicBezTo>
                    <a:cubicBezTo>
                      <a:pt x="54999" y="70643"/>
                      <a:pt x="70760" y="54877"/>
                      <a:pt x="70839" y="35416"/>
                    </a:cubicBezTo>
                    <a:cubicBezTo>
                      <a:pt x="70760" y="15955"/>
                      <a:pt x="54999" y="181"/>
                      <a:pt x="35533" y="110"/>
                    </a:cubicBezTo>
                    <a:cubicBezTo>
                      <a:pt x="16010" y="110"/>
                      <a:pt x="163" y="15898"/>
                      <a:pt x="84" y="35416"/>
                    </a:cubicBezTo>
                    <a:close/>
                    <a:moveTo>
                      <a:pt x="57029" y="35416"/>
                    </a:moveTo>
                    <a:cubicBezTo>
                      <a:pt x="57032" y="47047"/>
                      <a:pt x="47601" y="56485"/>
                      <a:pt x="35964" y="56485"/>
                    </a:cubicBezTo>
                    <a:cubicBezTo>
                      <a:pt x="35820" y="56485"/>
                      <a:pt x="35676" y="56485"/>
                      <a:pt x="35533" y="56485"/>
                    </a:cubicBezTo>
                    <a:cubicBezTo>
                      <a:pt x="23896" y="56485"/>
                      <a:pt x="14463" y="47047"/>
                      <a:pt x="14463" y="35416"/>
                    </a:cubicBezTo>
                    <a:cubicBezTo>
                      <a:pt x="14463" y="23785"/>
                      <a:pt x="23896" y="14346"/>
                      <a:pt x="35533" y="14346"/>
                    </a:cubicBezTo>
                    <a:cubicBezTo>
                      <a:pt x="47081" y="14503"/>
                      <a:pt x="56383" y="23870"/>
                      <a:pt x="56460" y="35416"/>
                    </a:cubicBezTo>
                    <a:close/>
                  </a:path>
                </a:pathLst>
              </a:custGeom>
              <a:grpFill/>
              <a:ln w="14236" cap="flat">
                <a:noFill/>
                <a:prstDash val="solid"/>
                <a:miter/>
              </a:ln>
            </p:spPr>
            <p:txBody>
              <a:bodyPr rtlCol="0" anchor="ctr"/>
              <a:lstStyle/>
              <a:p>
                <a:endParaRPr lang="en-GB" sz="1633"/>
              </a:p>
            </p:txBody>
          </p:sp>
          <p:sp>
            <p:nvSpPr>
              <p:cNvPr id="28" name="Freeform: Shape 27">
                <a:extLst>
                  <a:ext uri="{FF2B5EF4-FFF2-40B4-BE49-F238E27FC236}">
                    <a16:creationId xmlns:a16="http://schemas.microsoft.com/office/drawing/2014/main" id="{1C92B95B-818C-44E5-ABAB-C401DDB20D07}"/>
                  </a:ext>
                </a:extLst>
              </p:cNvPr>
              <p:cNvSpPr/>
              <p:nvPr/>
            </p:nvSpPr>
            <p:spPr>
              <a:xfrm>
                <a:off x="1850109" y="4908423"/>
                <a:ext cx="207707" cy="284725"/>
              </a:xfrm>
              <a:custGeom>
                <a:avLst/>
                <a:gdLst>
                  <a:gd name="connsiteX0" fmla="*/ 196687 w 207707"/>
                  <a:gd name="connsiteY0" fmla="*/ 58763 h 284725"/>
                  <a:gd name="connsiteX1" fmla="*/ 186010 w 207707"/>
                  <a:gd name="connsiteY1" fmla="*/ 69440 h 284725"/>
                  <a:gd name="connsiteX2" fmla="*/ 192986 w 207707"/>
                  <a:gd name="connsiteY2" fmla="*/ 103892 h 284725"/>
                  <a:gd name="connsiteX3" fmla="*/ 103297 w 207707"/>
                  <a:gd name="connsiteY3" fmla="*/ 266186 h 284725"/>
                  <a:gd name="connsiteX4" fmla="*/ 13751 w 207707"/>
                  <a:gd name="connsiteY4" fmla="*/ 103892 h 284725"/>
                  <a:gd name="connsiteX5" fmla="*/ 103155 w 207707"/>
                  <a:gd name="connsiteY5" fmla="*/ 14346 h 284725"/>
                  <a:gd name="connsiteX6" fmla="*/ 178892 w 207707"/>
                  <a:gd name="connsiteY6" fmla="*/ 56201 h 284725"/>
                  <a:gd name="connsiteX7" fmla="*/ 189285 w 207707"/>
                  <a:gd name="connsiteY7" fmla="*/ 45950 h 284725"/>
                  <a:gd name="connsiteX8" fmla="*/ 103867 w 207707"/>
                  <a:gd name="connsiteY8" fmla="*/ 110 h 284725"/>
                  <a:gd name="connsiteX9" fmla="*/ 84 w 207707"/>
                  <a:gd name="connsiteY9" fmla="*/ 103892 h 284725"/>
                  <a:gd name="connsiteX10" fmla="*/ 98315 w 207707"/>
                  <a:gd name="connsiteY10" fmla="*/ 282131 h 284725"/>
                  <a:gd name="connsiteX11" fmla="*/ 103867 w 207707"/>
                  <a:gd name="connsiteY11" fmla="*/ 284835 h 284725"/>
                  <a:gd name="connsiteX12" fmla="*/ 109419 w 207707"/>
                  <a:gd name="connsiteY12" fmla="*/ 282131 h 284725"/>
                  <a:gd name="connsiteX13" fmla="*/ 207792 w 207707"/>
                  <a:gd name="connsiteY13" fmla="*/ 103892 h 284725"/>
                  <a:gd name="connsiteX14" fmla="*/ 196687 w 207707"/>
                  <a:gd name="connsiteY14" fmla="*/ 58763 h 2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707" h="284725">
                    <a:moveTo>
                      <a:pt x="196687" y="58763"/>
                    </a:moveTo>
                    <a:lnTo>
                      <a:pt x="186010" y="69440"/>
                    </a:lnTo>
                    <a:cubicBezTo>
                      <a:pt x="190586" y="80345"/>
                      <a:pt x="192956" y="92062"/>
                      <a:pt x="192986" y="103892"/>
                    </a:cubicBezTo>
                    <a:cubicBezTo>
                      <a:pt x="192986" y="146601"/>
                      <a:pt x="123655" y="239849"/>
                      <a:pt x="103297" y="266186"/>
                    </a:cubicBezTo>
                    <a:cubicBezTo>
                      <a:pt x="82939" y="239849"/>
                      <a:pt x="13751" y="147171"/>
                      <a:pt x="13751" y="103892"/>
                    </a:cubicBezTo>
                    <a:cubicBezTo>
                      <a:pt x="13751" y="54492"/>
                      <a:pt x="53755" y="14431"/>
                      <a:pt x="103155" y="14346"/>
                    </a:cubicBezTo>
                    <a:cubicBezTo>
                      <a:pt x="133914" y="14360"/>
                      <a:pt x="162510" y="30162"/>
                      <a:pt x="178892" y="56201"/>
                    </a:cubicBezTo>
                    <a:lnTo>
                      <a:pt x="189285" y="45950"/>
                    </a:lnTo>
                    <a:cubicBezTo>
                      <a:pt x="170137" y="17492"/>
                      <a:pt x="138165" y="337"/>
                      <a:pt x="103867" y="110"/>
                    </a:cubicBezTo>
                    <a:cubicBezTo>
                      <a:pt x="46581" y="195"/>
                      <a:pt x="163" y="46605"/>
                      <a:pt x="84" y="103892"/>
                    </a:cubicBezTo>
                    <a:cubicBezTo>
                      <a:pt x="84" y="159271"/>
                      <a:pt x="94329" y="277148"/>
                      <a:pt x="98315" y="282131"/>
                    </a:cubicBezTo>
                    <a:cubicBezTo>
                      <a:pt x="99670" y="283813"/>
                      <a:pt x="101706" y="284806"/>
                      <a:pt x="103867" y="284835"/>
                    </a:cubicBezTo>
                    <a:cubicBezTo>
                      <a:pt x="106038" y="284847"/>
                      <a:pt x="108089" y="283847"/>
                      <a:pt x="109419" y="282131"/>
                    </a:cubicBezTo>
                    <a:cubicBezTo>
                      <a:pt x="113405" y="277148"/>
                      <a:pt x="207792" y="159271"/>
                      <a:pt x="207792" y="103892"/>
                    </a:cubicBezTo>
                    <a:cubicBezTo>
                      <a:pt x="207589" y="88204"/>
                      <a:pt x="203791" y="72757"/>
                      <a:pt x="196687" y="58763"/>
                    </a:cubicBezTo>
                    <a:close/>
                  </a:path>
                </a:pathLst>
              </a:custGeom>
              <a:grpFill/>
              <a:ln w="14236" cap="flat">
                <a:noFill/>
                <a:prstDash val="solid"/>
                <a:miter/>
              </a:ln>
            </p:spPr>
            <p:txBody>
              <a:bodyPr rtlCol="0" anchor="ctr"/>
              <a:lstStyle/>
              <a:p>
                <a:endParaRPr lang="en-GB" sz="1633"/>
              </a:p>
            </p:txBody>
          </p:sp>
        </p:grpSp>
      </p:grpSp>
      <p:grpSp>
        <p:nvGrpSpPr>
          <p:cNvPr id="32" name="Group 31">
            <a:extLst>
              <a:ext uri="{FF2B5EF4-FFF2-40B4-BE49-F238E27FC236}">
                <a16:creationId xmlns:a16="http://schemas.microsoft.com/office/drawing/2014/main" id="{A40AEE8B-F6B1-4EA6-9DF7-B82344824A77}"/>
              </a:ext>
            </a:extLst>
          </p:cNvPr>
          <p:cNvGrpSpPr/>
          <p:nvPr/>
        </p:nvGrpSpPr>
        <p:grpSpPr>
          <a:xfrm>
            <a:off x="8480443" y="1562155"/>
            <a:ext cx="3271425" cy="4666711"/>
            <a:chOff x="8480443" y="1562155"/>
            <a:chExt cx="3271425" cy="4666711"/>
          </a:xfrm>
        </p:grpSpPr>
        <p:sp>
          <p:nvSpPr>
            <p:cNvPr id="12" name="Rectangle 11">
              <a:extLst>
                <a:ext uri="{FF2B5EF4-FFF2-40B4-BE49-F238E27FC236}">
                  <a16:creationId xmlns:a16="http://schemas.microsoft.com/office/drawing/2014/main" id="{A0B18E3E-702F-46F1-99DF-E4F65243B42E}"/>
                </a:ext>
              </a:extLst>
            </p:cNvPr>
            <p:cNvSpPr/>
            <p:nvPr/>
          </p:nvSpPr>
          <p:spPr>
            <a:xfrm>
              <a:off x="8490059" y="1562155"/>
              <a:ext cx="3261809" cy="12552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5301" tIns="65301" rIns="65301" bIns="65301" rtlCol="0" anchor="t"/>
            <a:lstStyle/>
            <a:p>
              <a:pPr>
                <a:spcAft>
                  <a:spcPts val="544"/>
                </a:spcAft>
              </a:pPr>
              <a:endParaRPr lang="en-GB" sz="998" err="1">
                <a:solidFill>
                  <a:schemeClr val="tx1"/>
                </a:solidFill>
                <a:latin typeface="Helvetica Now Text" panose="020B0504030202020204" pitchFamily="34" charset="0"/>
              </a:endParaRPr>
            </a:p>
          </p:txBody>
        </p:sp>
        <p:grpSp>
          <p:nvGrpSpPr>
            <p:cNvPr id="7" name="Group 6">
              <a:extLst>
                <a:ext uri="{FF2B5EF4-FFF2-40B4-BE49-F238E27FC236}">
                  <a16:creationId xmlns:a16="http://schemas.microsoft.com/office/drawing/2014/main" id="{9EE1DA2D-90A1-4948-63AF-7992ED115BD0}"/>
                </a:ext>
              </a:extLst>
            </p:cNvPr>
            <p:cNvGrpSpPr/>
            <p:nvPr/>
          </p:nvGrpSpPr>
          <p:grpSpPr>
            <a:xfrm>
              <a:off x="8480443" y="1562155"/>
              <a:ext cx="3271425" cy="4666711"/>
              <a:chOff x="8480443" y="1562155"/>
              <a:chExt cx="3271425" cy="4666711"/>
            </a:xfrm>
          </p:grpSpPr>
          <p:sp>
            <p:nvSpPr>
              <p:cNvPr id="15" name="Rectangle 14">
                <a:extLst>
                  <a:ext uri="{FF2B5EF4-FFF2-40B4-BE49-F238E27FC236}">
                    <a16:creationId xmlns:a16="http://schemas.microsoft.com/office/drawing/2014/main" id="{1F04F430-C82D-4A8F-90D5-07EB8803A210}"/>
                  </a:ext>
                </a:extLst>
              </p:cNvPr>
              <p:cNvSpPr/>
              <p:nvPr/>
            </p:nvSpPr>
            <p:spPr>
              <a:xfrm>
                <a:off x="8490059" y="2817380"/>
                <a:ext cx="3261809" cy="750463"/>
              </a:xfrm>
              <a:prstGeom prst="rect">
                <a:avLst/>
              </a:prstGeom>
              <a:solidFill>
                <a:srgbClr val="0055A8"/>
              </a:solidFill>
              <a:ln>
                <a:noFill/>
              </a:ln>
            </p:spPr>
            <p:style>
              <a:lnRef idx="2">
                <a:schemeClr val="accent1">
                  <a:shade val="50000"/>
                </a:schemeClr>
              </a:lnRef>
              <a:fillRef idx="1">
                <a:schemeClr val="accent1"/>
              </a:fillRef>
              <a:effectRef idx="0">
                <a:schemeClr val="accent1"/>
              </a:effectRef>
              <a:fontRef idx="minor">
                <a:schemeClr val="lt1"/>
              </a:fontRef>
            </p:style>
            <p:txBody>
              <a:bodyPr lIns="130603" tIns="130603" rIns="130603" bIns="130603" rtlCol="0" anchor="b"/>
              <a:lstStyle/>
              <a:p>
                <a:pPr defTabSz="794591">
                  <a:spcAft>
                    <a:spcPts val="544"/>
                  </a:spcAft>
                  <a:defRPr/>
                </a:pPr>
                <a:r>
                  <a:rPr lang="en-US" sz="1400" b="1">
                    <a:solidFill>
                      <a:schemeClr val="bg1"/>
                    </a:solidFill>
                    <a:latin typeface="Helvetica Now Text" panose="020B0504030202020204" pitchFamily="34" charset="0"/>
                  </a:rPr>
                  <a:t>Process</a:t>
                </a:r>
              </a:p>
            </p:txBody>
          </p:sp>
          <p:sp>
            <p:nvSpPr>
              <p:cNvPr id="18" name="Rectangle 17">
                <a:extLst>
                  <a:ext uri="{FF2B5EF4-FFF2-40B4-BE49-F238E27FC236}">
                    <a16:creationId xmlns:a16="http://schemas.microsoft.com/office/drawing/2014/main" id="{93139804-8A0C-4289-899D-3631B0DB8C73}"/>
                  </a:ext>
                </a:extLst>
              </p:cNvPr>
              <p:cNvSpPr/>
              <p:nvPr/>
            </p:nvSpPr>
            <p:spPr>
              <a:xfrm>
                <a:off x="8490059" y="3567843"/>
                <a:ext cx="3261809" cy="2661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0603" tIns="130603" rIns="130603" bIns="130603" rtlCol="0" anchor="t"/>
              <a:lstStyle/>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Updates to damage functions focused on:</a:t>
                </a:r>
              </a:p>
              <a:p>
                <a:pPr marL="62859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Losses</a:t>
                </a:r>
              </a:p>
              <a:p>
                <a:pPr marL="62859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Property sum insured</a:t>
                </a:r>
              </a:p>
              <a:p>
                <a:pPr marL="62859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Property location</a:t>
                </a:r>
              </a:p>
              <a:p>
                <a:pPr marL="62859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Number of damaged properties</a:t>
                </a:r>
              </a:p>
              <a:p>
                <a:pPr marL="628599" lvl="1"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Number of insured properties</a:t>
                </a:r>
              </a:p>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Subset of claims for calibration and validation </a:t>
                </a:r>
              </a:p>
              <a:p>
                <a:pPr marL="171399" indent="-171399" defTabSz="794591">
                  <a:spcAft>
                    <a:spcPts val="544"/>
                  </a:spcAft>
                  <a:buFont typeface="Arial" panose="020B0604020202020204" pitchFamily="34" charset="0"/>
                  <a:buChar char="•"/>
                  <a:defRPr/>
                </a:pPr>
                <a:r>
                  <a:rPr lang="en-US" sz="1200">
                    <a:solidFill>
                      <a:schemeClr val="tx2"/>
                    </a:solidFill>
                    <a:latin typeface="Helvetica Now Text" panose="020B0504030202020204" pitchFamily="34" charset="0"/>
                  </a:rPr>
                  <a:t>Transparently documented</a:t>
                </a:r>
              </a:p>
            </p:txBody>
          </p:sp>
          <p:pic>
            <p:nvPicPr>
              <p:cNvPr id="25" name="Picture 24">
                <a:extLst>
                  <a:ext uri="{FF2B5EF4-FFF2-40B4-BE49-F238E27FC236}">
                    <a16:creationId xmlns:a16="http://schemas.microsoft.com/office/drawing/2014/main" id="{C80FA40F-02AD-4715-813E-02041035C0B4}"/>
                  </a:ext>
                </a:extLst>
              </p:cNvPr>
              <p:cNvPicPr>
                <a:picLocks noChangeAspect="1"/>
              </p:cNvPicPr>
              <p:nvPr/>
            </p:nvPicPr>
            <p:blipFill>
              <a:blip r:embed="rId3" cstate="print">
                <a:extLst>
                  <a:ext uri="{28A0092B-C50C-407E-A947-70E740481C1C}">
                    <a14:useLocalDpi xmlns:a14="http://schemas.microsoft.com/office/drawing/2010/main"/>
                  </a:ext>
                </a:extLst>
              </a:blip>
              <a:srcRect t="27672" b="10857"/>
              <a:stretch>
                <a:fillRect/>
              </a:stretch>
            </p:blipFill>
            <p:spPr>
              <a:xfrm>
                <a:off x="8480443" y="1562155"/>
                <a:ext cx="3261807" cy="1255226"/>
              </a:xfrm>
              <a:prstGeom prst="rect">
                <a:avLst/>
              </a:prstGeom>
            </p:spPr>
          </p:pic>
        </p:grpSp>
        <p:grpSp>
          <p:nvGrpSpPr>
            <p:cNvPr id="29" name="Group 28">
              <a:extLst>
                <a:ext uri="{FF2B5EF4-FFF2-40B4-BE49-F238E27FC236}">
                  <a16:creationId xmlns:a16="http://schemas.microsoft.com/office/drawing/2014/main" id="{0FEFBE9B-706B-441C-987D-D3A23BB4D4C7}"/>
                </a:ext>
              </a:extLst>
            </p:cNvPr>
            <p:cNvGrpSpPr>
              <a:grpSpLocks noChangeAspect="1"/>
            </p:cNvGrpSpPr>
            <p:nvPr/>
          </p:nvGrpSpPr>
          <p:grpSpPr>
            <a:xfrm>
              <a:off x="8634212" y="2963991"/>
              <a:ext cx="260724" cy="206976"/>
              <a:chOff x="2223668" y="4936895"/>
              <a:chExt cx="284750" cy="228207"/>
            </a:xfrm>
            <a:solidFill>
              <a:schemeClr val="bg1"/>
            </a:solidFill>
          </p:grpSpPr>
          <p:sp>
            <p:nvSpPr>
              <p:cNvPr id="30" name="Freeform: Shape 29">
                <a:extLst>
                  <a:ext uri="{FF2B5EF4-FFF2-40B4-BE49-F238E27FC236}">
                    <a16:creationId xmlns:a16="http://schemas.microsoft.com/office/drawing/2014/main" id="{C352DE2E-8A0C-4665-AF08-5D55A7FB41EE}"/>
                  </a:ext>
                </a:extLst>
              </p:cNvPr>
              <p:cNvSpPr/>
              <p:nvPr/>
            </p:nvSpPr>
            <p:spPr>
              <a:xfrm>
                <a:off x="2223668" y="4936895"/>
                <a:ext cx="284750" cy="228207"/>
              </a:xfrm>
              <a:custGeom>
                <a:avLst/>
                <a:gdLst>
                  <a:gd name="connsiteX0" fmla="*/ 279260 w 284750"/>
                  <a:gd name="connsiteY0" fmla="*/ 50221 h 228207"/>
                  <a:gd name="connsiteX1" fmla="*/ 226443 w 284750"/>
                  <a:gd name="connsiteY1" fmla="*/ 38690 h 228207"/>
                  <a:gd name="connsiteX2" fmla="*/ 187578 w 284750"/>
                  <a:gd name="connsiteY2" fmla="*/ 110 h 228207"/>
                  <a:gd name="connsiteX3" fmla="*/ 148570 w 284750"/>
                  <a:gd name="connsiteY3" fmla="*/ 38690 h 228207"/>
                  <a:gd name="connsiteX4" fmla="*/ 97320 w 284750"/>
                  <a:gd name="connsiteY4" fmla="*/ 49937 h 228207"/>
                  <a:gd name="connsiteX5" fmla="*/ 8770 w 284750"/>
                  <a:gd name="connsiteY5" fmla="*/ 30433 h 228207"/>
                  <a:gd name="connsiteX6" fmla="*/ 2791 w 284750"/>
                  <a:gd name="connsiteY6" fmla="*/ 31857 h 228207"/>
                  <a:gd name="connsiteX7" fmla="*/ 86 w 284750"/>
                  <a:gd name="connsiteY7" fmla="*/ 37409 h 228207"/>
                  <a:gd name="connsiteX8" fmla="*/ 86 w 284750"/>
                  <a:gd name="connsiteY8" fmla="*/ 200841 h 228207"/>
                  <a:gd name="connsiteX9" fmla="*/ 5638 w 284750"/>
                  <a:gd name="connsiteY9" fmla="*/ 207817 h 228207"/>
                  <a:gd name="connsiteX10" fmla="*/ 95896 w 284750"/>
                  <a:gd name="connsiteY10" fmla="*/ 227748 h 228207"/>
                  <a:gd name="connsiteX11" fmla="*/ 97320 w 284750"/>
                  <a:gd name="connsiteY11" fmla="*/ 227748 h 228207"/>
                  <a:gd name="connsiteX12" fmla="*/ 100309 w 284750"/>
                  <a:gd name="connsiteY12" fmla="*/ 227748 h 228207"/>
                  <a:gd name="connsiteX13" fmla="*/ 187578 w 284750"/>
                  <a:gd name="connsiteY13" fmla="*/ 208814 h 228207"/>
                  <a:gd name="connsiteX14" fmla="*/ 276128 w 284750"/>
                  <a:gd name="connsiteY14" fmla="*/ 228317 h 228207"/>
                  <a:gd name="connsiteX15" fmla="*/ 277694 w 284750"/>
                  <a:gd name="connsiteY15" fmla="*/ 228317 h 228207"/>
                  <a:gd name="connsiteX16" fmla="*/ 282107 w 284750"/>
                  <a:gd name="connsiteY16" fmla="*/ 226751 h 228207"/>
                  <a:gd name="connsiteX17" fmla="*/ 284812 w 284750"/>
                  <a:gd name="connsiteY17" fmla="*/ 221199 h 228207"/>
                  <a:gd name="connsiteX18" fmla="*/ 284812 w 284750"/>
                  <a:gd name="connsiteY18" fmla="*/ 57624 h 228207"/>
                  <a:gd name="connsiteX19" fmla="*/ 279260 w 284750"/>
                  <a:gd name="connsiteY19" fmla="*/ 50221 h 228207"/>
                  <a:gd name="connsiteX20" fmla="*/ 187578 w 284750"/>
                  <a:gd name="connsiteY20" fmla="*/ 14346 h 228207"/>
                  <a:gd name="connsiteX21" fmla="*/ 212349 w 284750"/>
                  <a:gd name="connsiteY21" fmla="*/ 39117 h 228207"/>
                  <a:gd name="connsiteX22" fmla="*/ 187578 w 284750"/>
                  <a:gd name="connsiteY22" fmla="*/ 84673 h 228207"/>
                  <a:gd name="connsiteX23" fmla="*/ 162807 w 284750"/>
                  <a:gd name="connsiteY23" fmla="*/ 39117 h 228207"/>
                  <a:gd name="connsiteX24" fmla="*/ 187578 w 284750"/>
                  <a:gd name="connsiteY24" fmla="*/ 14346 h 228207"/>
                  <a:gd name="connsiteX25" fmla="*/ 90202 w 284750"/>
                  <a:gd name="connsiteY25" fmla="*/ 211946 h 228207"/>
                  <a:gd name="connsiteX26" fmla="*/ 14322 w 284750"/>
                  <a:gd name="connsiteY26" fmla="*/ 195147 h 228207"/>
                  <a:gd name="connsiteX27" fmla="*/ 14322 w 284750"/>
                  <a:gd name="connsiteY27" fmla="*/ 46235 h 228207"/>
                  <a:gd name="connsiteX28" fmla="*/ 90202 w 284750"/>
                  <a:gd name="connsiteY28" fmla="*/ 63319 h 228207"/>
                  <a:gd name="connsiteX29" fmla="*/ 270575 w 284750"/>
                  <a:gd name="connsiteY29" fmla="*/ 211946 h 228207"/>
                  <a:gd name="connsiteX30" fmla="*/ 194696 w 284750"/>
                  <a:gd name="connsiteY30" fmla="*/ 195147 h 228207"/>
                  <a:gd name="connsiteX31" fmla="*/ 194696 w 284750"/>
                  <a:gd name="connsiteY31" fmla="*/ 117701 h 228207"/>
                  <a:gd name="connsiteX32" fmla="*/ 180460 w 284750"/>
                  <a:gd name="connsiteY32" fmla="*/ 117701 h 228207"/>
                  <a:gd name="connsiteX33" fmla="*/ 180460 w 284750"/>
                  <a:gd name="connsiteY33" fmla="*/ 195147 h 228207"/>
                  <a:gd name="connsiteX34" fmla="*/ 104438 w 284750"/>
                  <a:gd name="connsiteY34" fmla="*/ 211661 h 228207"/>
                  <a:gd name="connsiteX35" fmla="*/ 104438 w 284750"/>
                  <a:gd name="connsiteY35" fmla="*/ 63319 h 228207"/>
                  <a:gd name="connsiteX36" fmla="*/ 151702 w 284750"/>
                  <a:gd name="connsiteY36" fmla="*/ 52926 h 228207"/>
                  <a:gd name="connsiteX37" fmla="*/ 182026 w 284750"/>
                  <a:gd name="connsiteY37" fmla="*/ 101330 h 228207"/>
                  <a:gd name="connsiteX38" fmla="*/ 187578 w 284750"/>
                  <a:gd name="connsiteY38" fmla="*/ 103892 h 228207"/>
                  <a:gd name="connsiteX39" fmla="*/ 193130 w 284750"/>
                  <a:gd name="connsiteY39" fmla="*/ 101330 h 228207"/>
                  <a:gd name="connsiteX40" fmla="*/ 223311 w 284750"/>
                  <a:gd name="connsiteY40" fmla="*/ 52926 h 228207"/>
                  <a:gd name="connsiteX41" fmla="*/ 270575 w 284750"/>
                  <a:gd name="connsiteY41" fmla="*/ 63319 h 2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4750" h="228207">
                    <a:moveTo>
                      <a:pt x="279260" y="50221"/>
                    </a:moveTo>
                    <a:lnTo>
                      <a:pt x="226443" y="38690"/>
                    </a:lnTo>
                    <a:cubicBezTo>
                      <a:pt x="226286" y="17335"/>
                      <a:pt x="208932" y="110"/>
                      <a:pt x="187578" y="110"/>
                    </a:cubicBezTo>
                    <a:cubicBezTo>
                      <a:pt x="166201" y="110"/>
                      <a:pt x="148804" y="17307"/>
                      <a:pt x="148570" y="38690"/>
                    </a:cubicBezTo>
                    <a:lnTo>
                      <a:pt x="97320" y="49937"/>
                    </a:lnTo>
                    <a:lnTo>
                      <a:pt x="8770" y="30433"/>
                    </a:lnTo>
                    <a:cubicBezTo>
                      <a:pt x="6664" y="29935"/>
                      <a:pt x="4446" y="30461"/>
                      <a:pt x="2791" y="31857"/>
                    </a:cubicBezTo>
                    <a:cubicBezTo>
                      <a:pt x="1056" y="33166"/>
                      <a:pt x="52" y="35231"/>
                      <a:pt x="86" y="37409"/>
                    </a:cubicBezTo>
                    <a:lnTo>
                      <a:pt x="86" y="200841"/>
                    </a:lnTo>
                    <a:cubicBezTo>
                      <a:pt x="15" y="204200"/>
                      <a:pt x="2349" y="207132"/>
                      <a:pt x="5638" y="207817"/>
                    </a:cubicBezTo>
                    <a:lnTo>
                      <a:pt x="95896" y="227748"/>
                    </a:lnTo>
                    <a:lnTo>
                      <a:pt x="97320" y="227748"/>
                    </a:lnTo>
                    <a:cubicBezTo>
                      <a:pt x="98307" y="227943"/>
                      <a:pt x="99322" y="227943"/>
                      <a:pt x="100309" y="227748"/>
                    </a:cubicBezTo>
                    <a:lnTo>
                      <a:pt x="187578" y="208814"/>
                    </a:lnTo>
                    <a:lnTo>
                      <a:pt x="276128" y="228317"/>
                    </a:lnTo>
                    <a:lnTo>
                      <a:pt x="277694" y="228317"/>
                    </a:lnTo>
                    <a:cubicBezTo>
                      <a:pt x="279297" y="228297"/>
                      <a:pt x="280850" y="227746"/>
                      <a:pt x="282107" y="226751"/>
                    </a:cubicBezTo>
                    <a:cubicBezTo>
                      <a:pt x="283789" y="225396"/>
                      <a:pt x="284782" y="223360"/>
                      <a:pt x="284812" y="221199"/>
                    </a:cubicBezTo>
                    <a:lnTo>
                      <a:pt x="284812" y="57624"/>
                    </a:lnTo>
                    <a:cubicBezTo>
                      <a:pt x="285099" y="54108"/>
                      <a:pt x="282716" y="50933"/>
                      <a:pt x="279260" y="50221"/>
                    </a:cubicBezTo>
                    <a:close/>
                    <a:moveTo>
                      <a:pt x="187578" y="14346"/>
                    </a:moveTo>
                    <a:cubicBezTo>
                      <a:pt x="201259" y="14346"/>
                      <a:pt x="212349" y="25436"/>
                      <a:pt x="212349" y="39117"/>
                    </a:cubicBezTo>
                    <a:cubicBezTo>
                      <a:pt x="207432" y="55887"/>
                      <a:pt x="198985" y="71419"/>
                      <a:pt x="187578" y="84673"/>
                    </a:cubicBezTo>
                    <a:cubicBezTo>
                      <a:pt x="176170" y="71419"/>
                      <a:pt x="167724" y="55887"/>
                      <a:pt x="162807" y="39117"/>
                    </a:cubicBezTo>
                    <a:cubicBezTo>
                      <a:pt x="162807" y="25436"/>
                      <a:pt x="173897" y="14346"/>
                      <a:pt x="187578" y="14346"/>
                    </a:cubicBezTo>
                    <a:close/>
                    <a:moveTo>
                      <a:pt x="90202" y="211946"/>
                    </a:moveTo>
                    <a:lnTo>
                      <a:pt x="14322" y="195147"/>
                    </a:lnTo>
                    <a:lnTo>
                      <a:pt x="14322" y="46235"/>
                    </a:lnTo>
                    <a:lnTo>
                      <a:pt x="90202" y="63319"/>
                    </a:lnTo>
                    <a:close/>
                    <a:moveTo>
                      <a:pt x="270575" y="211946"/>
                    </a:moveTo>
                    <a:lnTo>
                      <a:pt x="194696" y="195147"/>
                    </a:lnTo>
                    <a:lnTo>
                      <a:pt x="194696" y="117701"/>
                    </a:lnTo>
                    <a:lnTo>
                      <a:pt x="180460" y="117701"/>
                    </a:lnTo>
                    <a:lnTo>
                      <a:pt x="180460" y="195147"/>
                    </a:lnTo>
                    <a:lnTo>
                      <a:pt x="104438" y="211661"/>
                    </a:lnTo>
                    <a:lnTo>
                      <a:pt x="104438" y="63319"/>
                    </a:lnTo>
                    <a:lnTo>
                      <a:pt x="151702" y="52926"/>
                    </a:lnTo>
                    <a:cubicBezTo>
                      <a:pt x="159687" y="70295"/>
                      <a:pt x="169879" y="86567"/>
                      <a:pt x="182026" y="101330"/>
                    </a:cubicBezTo>
                    <a:cubicBezTo>
                      <a:pt x="183421" y="102938"/>
                      <a:pt x="185444" y="103878"/>
                      <a:pt x="187578" y="103892"/>
                    </a:cubicBezTo>
                    <a:cubicBezTo>
                      <a:pt x="189708" y="103864"/>
                      <a:pt x="191723" y="102924"/>
                      <a:pt x="193130" y="101330"/>
                    </a:cubicBezTo>
                    <a:cubicBezTo>
                      <a:pt x="205170" y="86524"/>
                      <a:pt x="215309" y="70252"/>
                      <a:pt x="223311" y="52926"/>
                    </a:cubicBezTo>
                    <a:lnTo>
                      <a:pt x="270575" y="63319"/>
                    </a:lnTo>
                    <a:close/>
                  </a:path>
                </a:pathLst>
              </a:custGeom>
              <a:grpFill/>
              <a:ln w="14236" cap="flat">
                <a:noFill/>
                <a:prstDash val="solid"/>
                <a:miter/>
              </a:ln>
            </p:spPr>
            <p:txBody>
              <a:bodyPr rtlCol="0" anchor="ctr"/>
              <a:lstStyle/>
              <a:p>
                <a:endParaRPr lang="en-GB" sz="1633"/>
              </a:p>
            </p:txBody>
          </p:sp>
          <p:sp>
            <p:nvSpPr>
              <p:cNvPr id="31" name="Freeform: Shape 30">
                <a:extLst>
                  <a:ext uri="{FF2B5EF4-FFF2-40B4-BE49-F238E27FC236}">
                    <a16:creationId xmlns:a16="http://schemas.microsoft.com/office/drawing/2014/main" id="{CB5FC31B-C344-4614-846F-A6F6E9CAC6FC}"/>
                  </a:ext>
                </a:extLst>
              </p:cNvPr>
              <p:cNvSpPr/>
              <p:nvPr/>
            </p:nvSpPr>
            <p:spPr>
              <a:xfrm>
                <a:off x="2401196" y="4969781"/>
                <a:ext cx="19646" cy="19646"/>
              </a:xfrm>
              <a:custGeom>
                <a:avLst/>
                <a:gdLst>
                  <a:gd name="connsiteX0" fmla="*/ 19646 w 19646"/>
                  <a:gd name="connsiteY0" fmla="*/ 9823 h 19646"/>
                  <a:gd name="connsiteX1" fmla="*/ 9823 w 19646"/>
                  <a:gd name="connsiteY1" fmla="*/ 19646 h 19646"/>
                  <a:gd name="connsiteX2" fmla="*/ 0 w 19646"/>
                  <a:gd name="connsiteY2" fmla="*/ 9823 h 19646"/>
                  <a:gd name="connsiteX3" fmla="*/ 9823 w 19646"/>
                  <a:gd name="connsiteY3" fmla="*/ 0 h 19646"/>
                  <a:gd name="connsiteX4" fmla="*/ 19646 w 19646"/>
                  <a:gd name="connsiteY4" fmla="*/ 9823 h 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6" h="19646">
                    <a:moveTo>
                      <a:pt x="19646" y="9823"/>
                    </a:moveTo>
                    <a:cubicBezTo>
                      <a:pt x="19646" y="15248"/>
                      <a:pt x="15248" y="19646"/>
                      <a:pt x="9823" y="19646"/>
                    </a:cubicBezTo>
                    <a:cubicBezTo>
                      <a:pt x="4398" y="19646"/>
                      <a:pt x="0" y="15248"/>
                      <a:pt x="0" y="9823"/>
                    </a:cubicBezTo>
                    <a:cubicBezTo>
                      <a:pt x="0" y="4398"/>
                      <a:pt x="4398" y="0"/>
                      <a:pt x="9823" y="0"/>
                    </a:cubicBezTo>
                    <a:cubicBezTo>
                      <a:pt x="15248" y="0"/>
                      <a:pt x="19646" y="4398"/>
                      <a:pt x="19646" y="9823"/>
                    </a:cubicBezTo>
                    <a:close/>
                  </a:path>
                </a:pathLst>
              </a:custGeom>
              <a:grpFill/>
              <a:ln w="14236" cap="flat">
                <a:noFill/>
                <a:prstDash val="solid"/>
                <a:miter/>
              </a:ln>
            </p:spPr>
            <p:txBody>
              <a:bodyPr rtlCol="0" anchor="ctr"/>
              <a:lstStyle/>
              <a:p>
                <a:endParaRPr lang="en-GB" sz="1633"/>
              </a:p>
            </p:txBody>
          </p:sp>
        </p:grpSp>
      </p:grpSp>
      <p:grpSp>
        <p:nvGrpSpPr>
          <p:cNvPr id="8" name="Group 7">
            <a:extLst>
              <a:ext uri="{FF2B5EF4-FFF2-40B4-BE49-F238E27FC236}">
                <a16:creationId xmlns:a16="http://schemas.microsoft.com/office/drawing/2014/main" id="{C62AD999-EAC5-CD79-1C3D-AF31C8544EFB}"/>
              </a:ext>
            </a:extLst>
          </p:cNvPr>
          <p:cNvGrpSpPr/>
          <p:nvPr/>
        </p:nvGrpSpPr>
        <p:grpSpPr>
          <a:xfrm>
            <a:off x="1142282" y="1562155"/>
            <a:ext cx="3263744" cy="4666711"/>
            <a:chOff x="1142282" y="1562155"/>
            <a:chExt cx="3263744" cy="4666711"/>
          </a:xfrm>
        </p:grpSpPr>
        <p:sp>
          <p:nvSpPr>
            <p:cNvPr id="5" name="Rectangle 4">
              <a:extLst>
                <a:ext uri="{FF2B5EF4-FFF2-40B4-BE49-F238E27FC236}">
                  <a16:creationId xmlns:a16="http://schemas.microsoft.com/office/drawing/2014/main" id="{6F3E628F-21DD-4D1E-BE11-9C160C83EA33}"/>
                </a:ext>
              </a:extLst>
            </p:cNvPr>
            <p:cNvSpPr/>
            <p:nvPr/>
          </p:nvSpPr>
          <p:spPr>
            <a:xfrm>
              <a:off x="1144217" y="1562155"/>
              <a:ext cx="3261809" cy="12552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5301" tIns="65301" rIns="65301" bIns="65301" rtlCol="0" anchor="t"/>
            <a:lstStyle/>
            <a:p>
              <a:pPr>
                <a:spcAft>
                  <a:spcPts val="544"/>
                </a:spcAft>
              </a:pPr>
              <a:endParaRPr lang="en-GB" sz="998" err="1">
                <a:solidFill>
                  <a:schemeClr val="tx1"/>
                </a:solidFill>
                <a:latin typeface="Helvetica Now Text" panose="020B0504030202020204" pitchFamily="34" charset="0"/>
              </a:endParaRPr>
            </a:p>
          </p:txBody>
        </p:sp>
        <p:grpSp>
          <p:nvGrpSpPr>
            <p:cNvPr id="4" name="Group 3">
              <a:extLst>
                <a:ext uri="{FF2B5EF4-FFF2-40B4-BE49-F238E27FC236}">
                  <a16:creationId xmlns:a16="http://schemas.microsoft.com/office/drawing/2014/main" id="{C8D1559B-3F33-B0FD-A801-A8C334D38B9E}"/>
                </a:ext>
              </a:extLst>
            </p:cNvPr>
            <p:cNvGrpSpPr/>
            <p:nvPr/>
          </p:nvGrpSpPr>
          <p:grpSpPr>
            <a:xfrm>
              <a:off x="1142282" y="1562155"/>
              <a:ext cx="3263744" cy="4666711"/>
              <a:chOff x="1142282" y="1562155"/>
              <a:chExt cx="3263744" cy="4666711"/>
            </a:xfrm>
          </p:grpSpPr>
          <p:sp>
            <p:nvSpPr>
              <p:cNvPr id="13" name="Rectangle 12">
                <a:extLst>
                  <a:ext uri="{FF2B5EF4-FFF2-40B4-BE49-F238E27FC236}">
                    <a16:creationId xmlns:a16="http://schemas.microsoft.com/office/drawing/2014/main" id="{EA559586-F4C6-4FE0-ABA1-B4FA257795E4}"/>
                  </a:ext>
                </a:extLst>
              </p:cNvPr>
              <p:cNvSpPr/>
              <p:nvPr/>
            </p:nvSpPr>
            <p:spPr>
              <a:xfrm>
                <a:off x="1144217" y="2817380"/>
                <a:ext cx="3261809" cy="750463"/>
              </a:xfrm>
              <a:prstGeom prst="rect">
                <a:avLst/>
              </a:prstGeom>
              <a:solidFill>
                <a:srgbClr val="29B0C3"/>
              </a:solidFill>
              <a:ln>
                <a:noFill/>
              </a:ln>
            </p:spPr>
            <p:style>
              <a:lnRef idx="2">
                <a:schemeClr val="accent1">
                  <a:shade val="50000"/>
                </a:schemeClr>
              </a:lnRef>
              <a:fillRef idx="1">
                <a:schemeClr val="accent1"/>
              </a:fillRef>
              <a:effectRef idx="0">
                <a:schemeClr val="accent1"/>
              </a:effectRef>
              <a:fontRef idx="minor">
                <a:schemeClr val="lt1"/>
              </a:fontRef>
            </p:style>
            <p:txBody>
              <a:bodyPr lIns="130603" tIns="130603" rIns="130603" bIns="130603" rtlCol="0" anchor="b"/>
              <a:lstStyle/>
              <a:p>
                <a:pPr defTabSz="794591">
                  <a:spcAft>
                    <a:spcPts val="544"/>
                  </a:spcAft>
                  <a:defRPr/>
                </a:pPr>
                <a:r>
                  <a:rPr lang="en-US" sz="1400" b="1">
                    <a:solidFill>
                      <a:schemeClr val="bg1"/>
                    </a:solidFill>
                    <a:latin typeface="Helvetica Now Text" panose="020B0504030202020204" pitchFamily="34" charset="0"/>
                  </a:rPr>
                  <a:t>Requirements</a:t>
                </a:r>
              </a:p>
            </p:txBody>
          </p:sp>
          <p:sp>
            <p:nvSpPr>
              <p:cNvPr id="16" name="Rectangle 15">
                <a:extLst>
                  <a:ext uri="{FF2B5EF4-FFF2-40B4-BE49-F238E27FC236}">
                    <a16:creationId xmlns:a16="http://schemas.microsoft.com/office/drawing/2014/main" id="{A1AA1532-E250-49C7-B3D5-7836F69F6561}"/>
                  </a:ext>
                </a:extLst>
              </p:cNvPr>
              <p:cNvSpPr/>
              <p:nvPr/>
            </p:nvSpPr>
            <p:spPr>
              <a:xfrm>
                <a:off x="1144217" y="3567843"/>
                <a:ext cx="3261809" cy="2661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0603" tIns="130603" rIns="130603" bIns="130603" rtlCol="0" anchor="t"/>
              <a:lstStyle/>
              <a:p>
                <a:pPr marL="171399" indent="-171399">
                  <a:spcAft>
                    <a:spcPts val="544"/>
                  </a:spcAft>
                  <a:buFont typeface="Arial" panose="020B0604020202020204" pitchFamily="34" charset="0"/>
                  <a:buChar char="•"/>
                </a:pPr>
                <a:r>
                  <a:rPr lang="en-US" sz="1200">
                    <a:solidFill>
                      <a:schemeClr val="tx2"/>
                    </a:solidFill>
                    <a:latin typeface="Helvetica Now Text" panose="020B0504030202020204" pitchFamily="34" charset="0"/>
                  </a:rPr>
                  <a:t>Insurer’s claims history not matching modelled losses</a:t>
                </a:r>
              </a:p>
              <a:p>
                <a:pPr marL="171399" indent="-171399">
                  <a:spcAft>
                    <a:spcPts val="544"/>
                  </a:spcAft>
                  <a:buFont typeface="Arial" panose="020B0604020202020204" pitchFamily="34" charset="0"/>
                  <a:buChar char="•"/>
                </a:pPr>
                <a:r>
                  <a:rPr lang="en-US" sz="1200">
                    <a:solidFill>
                      <a:schemeClr val="tx2"/>
                    </a:solidFill>
                    <a:latin typeface="Helvetica Now Text" panose="020B0504030202020204" pitchFamily="34" charset="0"/>
                  </a:rPr>
                  <a:t>Helping with Solvency Capital Requirements and Reinsurance Purchase</a:t>
                </a:r>
              </a:p>
              <a:p>
                <a:pPr marL="171399" indent="-171399">
                  <a:spcAft>
                    <a:spcPts val="544"/>
                  </a:spcAft>
                  <a:buFont typeface="Arial" panose="020B0604020202020204" pitchFamily="34" charset="0"/>
                  <a:buChar char="•"/>
                </a:pPr>
                <a:r>
                  <a:rPr lang="en-US" sz="1200">
                    <a:solidFill>
                      <a:schemeClr val="tx2"/>
                    </a:solidFill>
                    <a:latin typeface="Helvetica Now Text" panose="020B0504030202020204" pitchFamily="34" charset="0"/>
                  </a:rPr>
                  <a:t>Tailor the vulnerability component of Impact Forecasting Windstorm Model </a:t>
                </a:r>
              </a:p>
              <a:p>
                <a:pPr marL="171399" indent="-171399">
                  <a:spcAft>
                    <a:spcPts val="544"/>
                  </a:spcAft>
                  <a:buFont typeface="Arial" panose="020B0604020202020204" pitchFamily="34" charset="0"/>
                  <a:buChar char="•"/>
                </a:pPr>
                <a:r>
                  <a:rPr lang="en-US" sz="1200">
                    <a:solidFill>
                      <a:schemeClr val="tx2"/>
                    </a:solidFill>
                    <a:latin typeface="Helvetica Now Text" panose="020B0504030202020204" pitchFamily="34" charset="0"/>
                  </a:rPr>
                  <a:t>Using extensive database of claims data spanning from 2007 until now</a:t>
                </a:r>
              </a:p>
              <a:p>
                <a:pPr marL="171399" indent="-171399">
                  <a:spcAft>
                    <a:spcPts val="544"/>
                  </a:spcAft>
                  <a:buFont typeface="Arial" panose="020B0604020202020204" pitchFamily="34" charset="0"/>
                  <a:buChar char="•"/>
                </a:pPr>
                <a:r>
                  <a:rPr lang="en-US" sz="1200">
                    <a:solidFill>
                      <a:schemeClr val="tx2"/>
                    </a:solidFill>
                    <a:latin typeface="Helvetica Now Text" panose="020B0504030202020204" pitchFamily="34" charset="0"/>
                  </a:rPr>
                  <a:t>Focus on all occupancy classes, coverage types and for all regions in Germany</a:t>
                </a:r>
              </a:p>
            </p:txBody>
          </p:sp>
          <p:pic>
            <p:nvPicPr>
              <p:cNvPr id="23" name="Picture 22" descr="A lighthouse in the middle of the ocean&#10;&#10;Description automatically generated with medium confidence">
                <a:extLst>
                  <a:ext uri="{FF2B5EF4-FFF2-40B4-BE49-F238E27FC236}">
                    <a16:creationId xmlns:a16="http://schemas.microsoft.com/office/drawing/2014/main" id="{64CAE031-80A6-4F91-89FE-67ADCDAD51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6300" b="12229"/>
              <a:stretch>
                <a:fillRect/>
              </a:stretch>
            </p:blipFill>
            <p:spPr>
              <a:xfrm>
                <a:off x="1142282" y="1562155"/>
                <a:ext cx="3261807" cy="1255226"/>
              </a:xfrm>
              <a:prstGeom prst="rect">
                <a:avLst/>
              </a:prstGeom>
            </p:spPr>
          </p:pic>
        </p:grpSp>
        <p:grpSp>
          <p:nvGrpSpPr>
            <p:cNvPr id="10" name="Group 9">
              <a:extLst>
                <a:ext uri="{FF2B5EF4-FFF2-40B4-BE49-F238E27FC236}">
                  <a16:creationId xmlns:a16="http://schemas.microsoft.com/office/drawing/2014/main" id="{9D287635-0FD1-EE48-7BAA-ACDCD7463E12}"/>
                </a:ext>
              </a:extLst>
            </p:cNvPr>
            <p:cNvGrpSpPr>
              <a:grpSpLocks noChangeAspect="1"/>
            </p:cNvGrpSpPr>
            <p:nvPr/>
          </p:nvGrpSpPr>
          <p:grpSpPr>
            <a:xfrm>
              <a:off x="1283494" y="2948153"/>
              <a:ext cx="167605" cy="232068"/>
              <a:chOff x="1862745" y="2878655"/>
              <a:chExt cx="184750" cy="255807"/>
            </a:xfrm>
            <a:solidFill>
              <a:schemeClr val="bg1"/>
            </a:solidFill>
          </p:grpSpPr>
          <p:sp>
            <p:nvSpPr>
              <p:cNvPr id="19" name="Freeform: Shape 18">
                <a:extLst>
                  <a:ext uri="{FF2B5EF4-FFF2-40B4-BE49-F238E27FC236}">
                    <a16:creationId xmlns:a16="http://schemas.microsoft.com/office/drawing/2014/main" id="{03D7BF6E-C30E-F7B9-76AD-0F19E92FDC77}"/>
                  </a:ext>
                </a:extLst>
              </p:cNvPr>
              <p:cNvSpPr/>
              <p:nvPr/>
            </p:nvSpPr>
            <p:spPr>
              <a:xfrm>
                <a:off x="1893584" y="2955540"/>
                <a:ext cx="56135" cy="46187"/>
              </a:xfrm>
              <a:custGeom>
                <a:avLst/>
                <a:gdLst>
                  <a:gd name="connsiteX0" fmla="*/ 56136 w 56135"/>
                  <a:gd name="connsiteY0" fmla="*/ 10090 h 46187"/>
                  <a:gd name="connsiteX1" fmla="*/ 46045 w 56135"/>
                  <a:gd name="connsiteY1" fmla="*/ 0 h 46187"/>
                  <a:gd name="connsiteX2" fmla="*/ 20038 w 56135"/>
                  <a:gd name="connsiteY2" fmla="*/ 26149 h 46187"/>
                  <a:gd name="connsiteX3" fmla="*/ 9948 w 56135"/>
                  <a:gd name="connsiteY3" fmla="*/ 16059 h 46187"/>
                  <a:gd name="connsiteX4" fmla="*/ 0 w 56135"/>
                  <a:gd name="connsiteY4" fmla="*/ 26149 h 46187"/>
                  <a:gd name="connsiteX5" fmla="*/ 20038 w 56135"/>
                  <a:gd name="connsiteY5" fmla="*/ 46187 h 46187"/>
                  <a:gd name="connsiteX6" fmla="*/ 56136 w 56135"/>
                  <a:gd name="connsiteY6" fmla="*/ 10090 h 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5" h="46187">
                    <a:moveTo>
                      <a:pt x="56136" y="10090"/>
                    </a:moveTo>
                    <a:lnTo>
                      <a:pt x="46045" y="0"/>
                    </a:lnTo>
                    <a:lnTo>
                      <a:pt x="20038" y="26149"/>
                    </a:lnTo>
                    <a:lnTo>
                      <a:pt x="9948" y="16059"/>
                    </a:lnTo>
                    <a:lnTo>
                      <a:pt x="0" y="26149"/>
                    </a:lnTo>
                    <a:lnTo>
                      <a:pt x="20038" y="46187"/>
                    </a:lnTo>
                    <a:lnTo>
                      <a:pt x="56136" y="10090"/>
                    </a:lnTo>
                    <a:close/>
                  </a:path>
                </a:pathLst>
              </a:custGeom>
              <a:grpFill/>
              <a:ln w="14202" cap="flat">
                <a:noFill/>
                <a:prstDash val="solid"/>
                <a:miter/>
              </a:ln>
            </p:spPr>
            <p:txBody>
              <a:bodyPr rtlCol="0" anchor="ctr"/>
              <a:lstStyle/>
              <a:p>
                <a:endParaRPr lang="en-GB" sz="3266"/>
              </a:p>
            </p:txBody>
          </p:sp>
          <p:sp>
            <p:nvSpPr>
              <p:cNvPr id="20" name="Freeform: Shape 19">
                <a:extLst>
                  <a:ext uri="{FF2B5EF4-FFF2-40B4-BE49-F238E27FC236}">
                    <a16:creationId xmlns:a16="http://schemas.microsoft.com/office/drawing/2014/main" id="{F928753A-D16B-54C9-3A46-B093A0C0DDFA}"/>
                  </a:ext>
                </a:extLst>
              </p:cNvPr>
              <p:cNvSpPr/>
              <p:nvPr/>
            </p:nvSpPr>
            <p:spPr>
              <a:xfrm>
                <a:off x="1862745" y="2878655"/>
                <a:ext cx="184750" cy="255807"/>
              </a:xfrm>
              <a:custGeom>
                <a:avLst/>
                <a:gdLst>
                  <a:gd name="connsiteX0" fmla="*/ 183019 w 184750"/>
                  <a:gd name="connsiteY0" fmla="*/ 44651 h 255807"/>
                  <a:gd name="connsiteX1" fmla="*/ 140384 w 184750"/>
                  <a:gd name="connsiteY1" fmla="*/ 2016 h 255807"/>
                  <a:gd name="connsiteX2" fmla="*/ 135410 w 184750"/>
                  <a:gd name="connsiteY2" fmla="*/ 27 h 255807"/>
                  <a:gd name="connsiteX3" fmla="*/ 401 w 184750"/>
                  <a:gd name="connsiteY3" fmla="*/ 27 h 255807"/>
                  <a:gd name="connsiteX4" fmla="*/ 401 w 184750"/>
                  <a:gd name="connsiteY4" fmla="*/ 255834 h 255807"/>
                  <a:gd name="connsiteX5" fmla="*/ 14612 w 184750"/>
                  <a:gd name="connsiteY5" fmla="*/ 255834 h 255807"/>
                  <a:gd name="connsiteX6" fmla="*/ 14612 w 184750"/>
                  <a:gd name="connsiteY6" fmla="*/ 14238 h 255807"/>
                  <a:gd name="connsiteX7" fmla="*/ 128304 w 184750"/>
                  <a:gd name="connsiteY7" fmla="*/ 14238 h 255807"/>
                  <a:gd name="connsiteX8" fmla="*/ 128304 w 184750"/>
                  <a:gd name="connsiteY8" fmla="*/ 56873 h 255807"/>
                  <a:gd name="connsiteX9" fmla="*/ 170939 w 184750"/>
                  <a:gd name="connsiteY9" fmla="*/ 56873 h 255807"/>
                  <a:gd name="connsiteX10" fmla="*/ 170939 w 184750"/>
                  <a:gd name="connsiteY10" fmla="*/ 241623 h 255807"/>
                  <a:gd name="connsiteX11" fmla="*/ 28824 w 184750"/>
                  <a:gd name="connsiteY11" fmla="*/ 241623 h 255807"/>
                  <a:gd name="connsiteX12" fmla="*/ 28824 w 184750"/>
                  <a:gd name="connsiteY12" fmla="*/ 255834 h 255807"/>
                  <a:gd name="connsiteX13" fmla="*/ 185150 w 184750"/>
                  <a:gd name="connsiteY13" fmla="*/ 255834 h 255807"/>
                  <a:gd name="connsiteX14" fmla="*/ 185150 w 184750"/>
                  <a:gd name="connsiteY14" fmla="*/ 49767 h 255807"/>
                  <a:gd name="connsiteX15" fmla="*/ 183019 w 184750"/>
                  <a:gd name="connsiteY15" fmla="*/ 44651 h 255807"/>
                  <a:gd name="connsiteX16" fmla="*/ 142516 w 184750"/>
                  <a:gd name="connsiteY16" fmla="*/ 42661 h 255807"/>
                  <a:gd name="connsiteX17" fmla="*/ 142516 w 184750"/>
                  <a:gd name="connsiteY17" fmla="*/ 24186 h 255807"/>
                  <a:gd name="connsiteX18" fmla="*/ 160848 w 184750"/>
                  <a:gd name="connsiteY18" fmla="*/ 42661 h 2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4750" h="255807">
                    <a:moveTo>
                      <a:pt x="183019" y="44651"/>
                    </a:moveTo>
                    <a:lnTo>
                      <a:pt x="140384" y="2016"/>
                    </a:lnTo>
                    <a:cubicBezTo>
                      <a:pt x="139048" y="730"/>
                      <a:pt x="137258" y="16"/>
                      <a:pt x="135410" y="27"/>
                    </a:cubicBezTo>
                    <a:lnTo>
                      <a:pt x="401" y="27"/>
                    </a:lnTo>
                    <a:lnTo>
                      <a:pt x="401" y="255834"/>
                    </a:lnTo>
                    <a:lnTo>
                      <a:pt x="14612" y="255834"/>
                    </a:lnTo>
                    <a:lnTo>
                      <a:pt x="14612" y="14238"/>
                    </a:lnTo>
                    <a:lnTo>
                      <a:pt x="128304" y="14238"/>
                    </a:lnTo>
                    <a:lnTo>
                      <a:pt x="128304" y="56873"/>
                    </a:lnTo>
                    <a:lnTo>
                      <a:pt x="170939" y="56873"/>
                    </a:lnTo>
                    <a:lnTo>
                      <a:pt x="170939" y="241623"/>
                    </a:lnTo>
                    <a:lnTo>
                      <a:pt x="28824" y="241623"/>
                    </a:lnTo>
                    <a:lnTo>
                      <a:pt x="28824" y="255834"/>
                    </a:lnTo>
                    <a:lnTo>
                      <a:pt x="185150" y="255834"/>
                    </a:lnTo>
                    <a:lnTo>
                      <a:pt x="185150" y="49767"/>
                    </a:lnTo>
                    <a:cubicBezTo>
                      <a:pt x="185179" y="47840"/>
                      <a:pt x="184411" y="45988"/>
                      <a:pt x="183019" y="44651"/>
                    </a:cubicBezTo>
                    <a:close/>
                    <a:moveTo>
                      <a:pt x="142516" y="42661"/>
                    </a:moveTo>
                    <a:lnTo>
                      <a:pt x="142516" y="24186"/>
                    </a:lnTo>
                    <a:lnTo>
                      <a:pt x="160848" y="42661"/>
                    </a:lnTo>
                    <a:close/>
                  </a:path>
                </a:pathLst>
              </a:custGeom>
              <a:grpFill/>
              <a:ln w="14202" cap="flat">
                <a:noFill/>
                <a:prstDash val="solid"/>
                <a:miter/>
              </a:ln>
            </p:spPr>
            <p:txBody>
              <a:bodyPr rtlCol="0" anchor="ctr"/>
              <a:lstStyle/>
              <a:p>
                <a:endParaRPr lang="en-GB" sz="3266"/>
              </a:p>
            </p:txBody>
          </p:sp>
          <p:sp>
            <p:nvSpPr>
              <p:cNvPr id="21" name="Freeform: Shape 20">
                <a:extLst>
                  <a:ext uri="{FF2B5EF4-FFF2-40B4-BE49-F238E27FC236}">
                    <a16:creationId xmlns:a16="http://schemas.microsoft.com/office/drawing/2014/main" id="{470494F3-B59E-158F-DF66-9907092E3EAF}"/>
                  </a:ext>
                </a:extLst>
              </p:cNvPr>
              <p:cNvSpPr/>
              <p:nvPr/>
            </p:nvSpPr>
            <p:spPr>
              <a:xfrm>
                <a:off x="1960805" y="2972593"/>
                <a:ext cx="50877" cy="14211"/>
              </a:xfrm>
              <a:custGeom>
                <a:avLst/>
                <a:gdLst>
                  <a:gd name="connsiteX0" fmla="*/ 0 w 50877"/>
                  <a:gd name="connsiteY0" fmla="*/ 0 h 14211"/>
                  <a:gd name="connsiteX1" fmla="*/ 50877 w 50877"/>
                  <a:gd name="connsiteY1" fmla="*/ 0 h 14211"/>
                  <a:gd name="connsiteX2" fmla="*/ 50877 w 50877"/>
                  <a:gd name="connsiteY2" fmla="*/ 14212 h 14211"/>
                  <a:gd name="connsiteX3" fmla="*/ 0 w 50877"/>
                  <a:gd name="connsiteY3" fmla="*/ 14212 h 14211"/>
                </a:gdLst>
                <a:ahLst/>
                <a:cxnLst>
                  <a:cxn ang="0">
                    <a:pos x="connsiteX0" y="connsiteY0"/>
                  </a:cxn>
                  <a:cxn ang="0">
                    <a:pos x="connsiteX1" y="connsiteY1"/>
                  </a:cxn>
                  <a:cxn ang="0">
                    <a:pos x="connsiteX2" y="connsiteY2"/>
                  </a:cxn>
                  <a:cxn ang="0">
                    <a:pos x="connsiteX3" y="connsiteY3"/>
                  </a:cxn>
                </a:cxnLst>
                <a:rect l="l" t="t" r="r" b="b"/>
                <a:pathLst>
                  <a:path w="50877" h="14211">
                    <a:moveTo>
                      <a:pt x="0" y="0"/>
                    </a:moveTo>
                    <a:lnTo>
                      <a:pt x="50877" y="0"/>
                    </a:lnTo>
                    <a:lnTo>
                      <a:pt x="50877" y="14212"/>
                    </a:lnTo>
                    <a:lnTo>
                      <a:pt x="0" y="14212"/>
                    </a:lnTo>
                    <a:close/>
                  </a:path>
                </a:pathLst>
              </a:custGeom>
              <a:grpFill/>
              <a:ln w="14202" cap="flat">
                <a:noFill/>
                <a:prstDash val="solid"/>
                <a:miter/>
              </a:ln>
            </p:spPr>
            <p:txBody>
              <a:bodyPr rtlCol="0" anchor="ctr"/>
              <a:lstStyle/>
              <a:p>
                <a:endParaRPr lang="en-GB" sz="3266"/>
              </a:p>
            </p:txBody>
          </p:sp>
          <p:sp>
            <p:nvSpPr>
              <p:cNvPr id="22" name="Freeform: Shape 21">
                <a:extLst>
                  <a:ext uri="{FF2B5EF4-FFF2-40B4-BE49-F238E27FC236}">
                    <a16:creationId xmlns:a16="http://schemas.microsoft.com/office/drawing/2014/main" id="{2A7C87AA-8AF5-7DEC-EE98-0CA2273CB2E4}"/>
                  </a:ext>
                </a:extLst>
              </p:cNvPr>
              <p:cNvSpPr/>
              <p:nvPr/>
            </p:nvSpPr>
            <p:spPr>
              <a:xfrm>
                <a:off x="1893584" y="3006559"/>
                <a:ext cx="56135" cy="46187"/>
              </a:xfrm>
              <a:custGeom>
                <a:avLst/>
                <a:gdLst>
                  <a:gd name="connsiteX0" fmla="*/ 20038 w 56135"/>
                  <a:gd name="connsiteY0" fmla="*/ 46187 h 46187"/>
                  <a:gd name="connsiteX1" fmla="*/ 56136 w 56135"/>
                  <a:gd name="connsiteY1" fmla="*/ 10090 h 46187"/>
                  <a:gd name="connsiteX2" fmla="*/ 46045 w 56135"/>
                  <a:gd name="connsiteY2" fmla="*/ 0 h 46187"/>
                  <a:gd name="connsiteX3" fmla="*/ 20038 w 56135"/>
                  <a:gd name="connsiteY3" fmla="*/ 26149 h 46187"/>
                  <a:gd name="connsiteX4" fmla="*/ 9948 w 56135"/>
                  <a:gd name="connsiteY4" fmla="*/ 16059 h 46187"/>
                  <a:gd name="connsiteX5" fmla="*/ 0 w 56135"/>
                  <a:gd name="connsiteY5" fmla="*/ 26149 h 46187"/>
                  <a:gd name="connsiteX6" fmla="*/ 20038 w 56135"/>
                  <a:gd name="connsiteY6" fmla="*/ 46187 h 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5" h="46187">
                    <a:moveTo>
                      <a:pt x="20038" y="46187"/>
                    </a:moveTo>
                    <a:lnTo>
                      <a:pt x="56136" y="10090"/>
                    </a:lnTo>
                    <a:lnTo>
                      <a:pt x="46045" y="0"/>
                    </a:lnTo>
                    <a:lnTo>
                      <a:pt x="20038" y="26149"/>
                    </a:lnTo>
                    <a:lnTo>
                      <a:pt x="9948" y="16059"/>
                    </a:lnTo>
                    <a:lnTo>
                      <a:pt x="0" y="26149"/>
                    </a:lnTo>
                    <a:lnTo>
                      <a:pt x="20038" y="46187"/>
                    </a:lnTo>
                    <a:close/>
                  </a:path>
                </a:pathLst>
              </a:custGeom>
              <a:grpFill/>
              <a:ln w="14202" cap="flat">
                <a:noFill/>
                <a:prstDash val="solid"/>
                <a:miter/>
              </a:ln>
            </p:spPr>
            <p:txBody>
              <a:bodyPr rtlCol="0" anchor="ctr"/>
              <a:lstStyle/>
              <a:p>
                <a:endParaRPr lang="en-GB" sz="3266"/>
              </a:p>
            </p:txBody>
          </p:sp>
          <p:sp>
            <p:nvSpPr>
              <p:cNvPr id="34" name="Freeform: Shape 33">
                <a:extLst>
                  <a:ext uri="{FF2B5EF4-FFF2-40B4-BE49-F238E27FC236}">
                    <a16:creationId xmlns:a16="http://schemas.microsoft.com/office/drawing/2014/main" id="{B51B1F36-44B3-4445-F898-EB1F53108BD6}"/>
                  </a:ext>
                </a:extLst>
              </p:cNvPr>
              <p:cNvSpPr/>
              <p:nvPr/>
            </p:nvSpPr>
            <p:spPr>
              <a:xfrm>
                <a:off x="1960805" y="3023613"/>
                <a:ext cx="50877" cy="14211"/>
              </a:xfrm>
              <a:custGeom>
                <a:avLst/>
                <a:gdLst>
                  <a:gd name="connsiteX0" fmla="*/ 0 w 50877"/>
                  <a:gd name="connsiteY0" fmla="*/ 0 h 14211"/>
                  <a:gd name="connsiteX1" fmla="*/ 50877 w 50877"/>
                  <a:gd name="connsiteY1" fmla="*/ 0 h 14211"/>
                  <a:gd name="connsiteX2" fmla="*/ 50877 w 50877"/>
                  <a:gd name="connsiteY2" fmla="*/ 14212 h 14211"/>
                  <a:gd name="connsiteX3" fmla="*/ 0 w 50877"/>
                  <a:gd name="connsiteY3" fmla="*/ 14212 h 14211"/>
                </a:gdLst>
                <a:ahLst/>
                <a:cxnLst>
                  <a:cxn ang="0">
                    <a:pos x="connsiteX0" y="connsiteY0"/>
                  </a:cxn>
                  <a:cxn ang="0">
                    <a:pos x="connsiteX1" y="connsiteY1"/>
                  </a:cxn>
                  <a:cxn ang="0">
                    <a:pos x="connsiteX2" y="connsiteY2"/>
                  </a:cxn>
                  <a:cxn ang="0">
                    <a:pos x="connsiteX3" y="connsiteY3"/>
                  </a:cxn>
                </a:cxnLst>
                <a:rect l="l" t="t" r="r" b="b"/>
                <a:pathLst>
                  <a:path w="50877" h="14211">
                    <a:moveTo>
                      <a:pt x="0" y="0"/>
                    </a:moveTo>
                    <a:lnTo>
                      <a:pt x="50877" y="0"/>
                    </a:lnTo>
                    <a:lnTo>
                      <a:pt x="50877" y="14212"/>
                    </a:lnTo>
                    <a:lnTo>
                      <a:pt x="0" y="14212"/>
                    </a:lnTo>
                    <a:close/>
                  </a:path>
                </a:pathLst>
              </a:custGeom>
              <a:grpFill/>
              <a:ln w="14202" cap="flat">
                <a:noFill/>
                <a:prstDash val="solid"/>
                <a:miter/>
              </a:ln>
            </p:spPr>
            <p:txBody>
              <a:bodyPr rtlCol="0" anchor="ctr"/>
              <a:lstStyle/>
              <a:p>
                <a:endParaRPr lang="en-GB" sz="3266"/>
              </a:p>
            </p:txBody>
          </p:sp>
          <p:sp>
            <p:nvSpPr>
              <p:cNvPr id="35" name="Freeform: Shape 34">
                <a:extLst>
                  <a:ext uri="{FF2B5EF4-FFF2-40B4-BE49-F238E27FC236}">
                    <a16:creationId xmlns:a16="http://schemas.microsoft.com/office/drawing/2014/main" id="{66DCE567-40AD-A17B-52D4-54D0C6D07B9D}"/>
                  </a:ext>
                </a:extLst>
              </p:cNvPr>
              <p:cNvSpPr/>
              <p:nvPr/>
            </p:nvSpPr>
            <p:spPr>
              <a:xfrm>
                <a:off x="1893584" y="3057578"/>
                <a:ext cx="56135" cy="46187"/>
              </a:xfrm>
              <a:custGeom>
                <a:avLst/>
                <a:gdLst>
                  <a:gd name="connsiteX0" fmla="*/ 20038 w 56135"/>
                  <a:gd name="connsiteY0" fmla="*/ 46187 h 46187"/>
                  <a:gd name="connsiteX1" fmla="*/ 56136 w 56135"/>
                  <a:gd name="connsiteY1" fmla="*/ 10090 h 46187"/>
                  <a:gd name="connsiteX2" fmla="*/ 46045 w 56135"/>
                  <a:gd name="connsiteY2" fmla="*/ 0 h 46187"/>
                  <a:gd name="connsiteX3" fmla="*/ 20038 w 56135"/>
                  <a:gd name="connsiteY3" fmla="*/ 26149 h 46187"/>
                  <a:gd name="connsiteX4" fmla="*/ 9948 w 56135"/>
                  <a:gd name="connsiteY4" fmla="*/ 16059 h 46187"/>
                  <a:gd name="connsiteX5" fmla="*/ 0 w 56135"/>
                  <a:gd name="connsiteY5" fmla="*/ 26149 h 46187"/>
                  <a:gd name="connsiteX6" fmla="*/ 20038 w 56135"/>
                  <a:gd name="connsiteY6" fmla="*/ 46187 h 4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5" h="46187">
                    <a:moveTo>
                      <a:pt x="20038" y="46187"/>
                    </a:moveTo>
                    <a:lnTo>
                      <a:pt x="56136" y="10090"/>
                    </a:lnTo>
                    <a:lnTo>
                      <a:pt x="46045" y="0"/>
                    </a:lnTo>
                    <a:lnTo>
                      <a:pt x="20038" y="26149"/>
                    </a:lnTo>
                    <a:lnTo>
                      <a:pt x="9948" y="16059"/>
                    </a:lnTo>
                    <a:lnTo>
                      <a:pt x="0" y="26149"/>
                    </a:lnTo>
                    <a:lnTo>
                      <a:pt x="20038" y="46187"/>
                    </a:lnTo>
                    <a:close/>
                  </a:path>
                </a:pathLst>
              </a:custGeom>
              <a:grpFill/>
              <a:ln w="14202" cap="flat">
                <a:noFill/>
                <a:prstDash val="solid"/>
                <a:miter/>
              </a:ln>
            </p:spPr>
            <p:txBody>
              <a:bodyPr rtlCol="0" anchor="ctr"/>
              <a:lstStyle/>
              <a:p>
                <a:endParaRPr lang="en-GB" sz="3266"/>
              </a:p>
            </p:txBody>
          </p:sp>
          <p:sp>
            <p:nvSpPr>
              <p:cNvPr id="38" name="Freeform: Shape 37">
                <a:extLst>
                  <a:ext uri="{FF2B5EF4-FFF2-40B4-BE49-F238E27FC236}">
                    <a16:creationId xmlns:a16="http://schemas.microsoft.com/office/drawing/2014/main" id="{2F87A5D3-6168-AD15-51EA-CCD88F6C08C5}"/>
                  </a:ext>
                </a:extLst>
              </p:cNvPr>
              <p:cNvSpPr/>
              <p:nvPr/>
            </p:nvSpPr>
            <p:spPr>
              <a:xfrm>
                <a:off x="1960805" y="3074490"/>
                <a:ext cx="50877" cy="14211"/>
              </a:xfrm>
              <a:custGeom>
                <a:avLst/>
                <a:gdLst>
                  <a:gd name="connsiteX0" fmla="*/ 0 w 50877"/>
                  <a:gd name="connsiteY0" fmla="*/ 0 h 14211"/>
                  <a:gd name="connsiteX1" fmla="*/ 50877 w 50877"/>
                  <a:gd name="connsiteY1" fmla="*/ 0 h 14211"/>
                  <a:gd name="connsiteX2" fmla="*/ 50877 w 50877"/>
                  <a:gd name="connsiteY2" fmla="*/ 14212 h 14211"/>
                  <a:gd name="connsiteX3" fmla="*/ 0 w 50877"/>
                  <a:gd name="connsiteY3" fmla="*/ 14212 h 14211"/>
                </a:gdLst>
                <a:ahLst/>
                <a:cxnLst>
                  <a:cxn ang="0">
                    <a:pos x="connsiteX0" y="connsiteY0"/>
                  </a:cxn>
                  <a:cxn ang="0">
                    <a:pos x="connsiteX1" y="connsiteY1"/>
                  </a:cxn>
                  <a:cxn ang="0">
                    <a:pos x="connsiteX2" y="connsiteY2"/>
                  </a:cxn>
                  <a:cxn ang="0">
                    <a:pos x="connsiteX3" y="connsiteY3"/>
                  </a:cxn>
                </a:cxnLst>
                <a:rect l="l" t="t" r="r" b="b"/>
                <a:pathLst>
                  <a:path w="50877" h="14211">
                    <a:moveTo>
                      <a:pt x="0" y="0"/>
                    </a:moveTo>
                    <a:lnTo>
                      <a:pt x="50877" y="0"/>
                    </a:lnTo>
                    <a:lnTo>
                      <a:pt x="50877" y="14212"/>
                    </a:lnTo>
                    <a:lnTo>
                      <a:pt x="0" y="14212"/>
                    </a:lnTo>
                    <a:close/>
                  </a:path>
                </a:pathLst>
              </a:custGeom>
              <a:grpFill/>
              <a:ln w="14202" cap="flat">
                <a:noFill/>
                <a:prstDash val="solid"/>
                <a:miter/>
              </a:ln>
            </p:spPr>
            <p:txBody>
              <a:bodyPr rtlCol="0" anchor="ctr"/>
              <a:lstStyle/>
              <a:p>
                <a:endParaRPr lang="en-GB" sz="3266"/>
              </a:p>
            </p:txBody>
          </p:sp>
        </p:grpSp>
      </p:grpSp>
    </p:spTree>
    <p:extLst>
      <p:ext uri="{BB962C8B-B14F-4D97-AF65-F5344CB8AC3E}">
        <p14:creationId xmlns:p14="http://schemas.microsoft.com/office/powerpoint/2010/main" val="1002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212B-2564-BBB2-C8FB-E6511C14BF4D}"/>
              </a:ext>
            </a:extLst>
          </p:cNvPr>
          <p:cNvSpPr>
            <a:spLocks noGrp="1"/>
          </p:cNvSpPr>
          <p:nvPr>
            <p:ph type="title"/>
          </p:nvPr>
        </p:nvSpPr>
        <p:spPr/>
        <p:txBody>
          <a:bodyPr/>
          <a:lstStyle/>
          <a:p>
            <a:r>
              <a:rPr lang="en-US"/>
              <a:t>Adopting OED Occupancy Schemes in IF models</a:t>
            </a:r>
            <a:endParaRPr lang="cs-CZ"/>
          </a:p>
        </p:txBody>
      </p:sp>
      <p:sp>
        <p:nvSpPr>
          <p:cNvPr id="3" name="Subtitle 2">
            <a:extLst>
              <a:ext uri="{FF2B5EF4-FFF2-40B4-BE49-F238E27FC236}">
                <a16:creationId xmlns:a16="http://schemas.microsoft.com/office/drawing/2014/main" id="{0E3FBEF7-C0D3-F7F6-4109-6F598709E4D4}"/>
              </a:ext>
            </a:extLst>
          </p:cNvPr>
          <p:cNvSpPr>
            <a:spLocks noGrp="1"/>
          </p:cNvSpPr>
          <p:nvPr>
            <p:ph type="subTitle" idx="13"/>
          </p:nvPr>
        </p:nvSpPr>
        <p:spPr>
          <a:xfrm>
            <a:off x="1142281" y="843359"/>
            <a:ext cx="10678419" cy="307697"/>
          </a:xfrm>
        </p:spPr>
        <p:txBody>
          <a:bodyPr/>
          <a:lstStyle/>
          <a:p>
            <a:r>
              <a:rPr lang="en-US"/>
              <a:t>OED – Location</a:t>
            </a:r>
            <a:endParaRPr lang="cs-CZ"/>
          </a:p>
        </p:txBody>
      </p:sp>
      <p:sp>
        <p:nvSpPr>
          <p:cNvPr id="4" name="Content Placeholder 3">
            <a:extLst>
              <a:ext uri="{FF2B5EF4-FFF2-40B4-BE49-F238E27FC236}">
                <a16:creationId xmlns:a16="http://schemas.microsoft.com/office/drawing/2014/main" id="{43054390-ACF3-201E-A4A1-DFF3AAC528DA}"/>
              </a:ext>
            </a:extLst>
          </p:cNvPr>
          <p:cNvSpPr>
            <a:spLocks noGrp="1"/>
          </p:cNvSpPr>
          <p:nvPr>
            <p:ph sz="quarter" idx="14"/>
          </p:nvPr>
        </p:nvSpPr>
        <p:spPr/>
        <p:txBody>
          <a:bodyPr/>
          <a:lstStyle/>
          <a:p>
            <a:r>
              <a:rPr lang="en-US"/>
              <a:t>“Residential”: code range 1050 – 1099 </a:t>
            </a:r>
            <a:endParaRPr lang="cs-CZ"/>
          </a:p>
        </p:txBody>
      </p:sp>
      <p:pic>
        <p:nvPicPr>
          <p:cNvPr id="4098" name="Picture 2" descr="What Is A Single-Family Home? – Forbes Advisor">
            <a:extLst>
              <a:ext uri="{FF2B5EF4-FFF2-40B4-BE49-F238E27FC236}">
                <a16:creationId xmlns:a16="http://schemas.microsoft.com/office/drawing/2014/main" id="{CF0DFE6E-A02F-B8FF-2175-C7DE34D22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534" y="2018144"/>
            <a:ext cx="2638592" cy="14845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ultifamily residential - Wikipedia">
            <a:extLst>
              <a:ext uri="{FF2B5EF4-FFF2-40B4-BE49-F238E27FC236}">
                <a16:creationId xmlns:a16="http://schemas.microsoft.com/office/drawing/2014/main" id="{06C375FE-DEB9-C9C2-62E3-7F5BCCE5B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262" y="4187307"/>
            <a:ext cx="2549634" cy="19600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rraced houses in the United Kingdom - Wikipedia">
            <a:extLst>
              <a:ext uri="{FF2B5EF4-FFF2-40B4-BE49-F238E27FC236}">
                <a16:creationId xmlns:a16="http://schemas.microsoft.com/office/drawing/2014/main" id="{B9DAB3CA-7811-BDA4-15C8-1FFF98C6C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949" y="3913723"/>
            <a:ext cx="3737590" cy="21009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Tour of Britain's Endearing, Semi-Detached Homes - Bloomberg">
            <a:extLst>
              <a:ext uri="{FF2B5EF4-FFF2-40B4-BE49-F238E27FC236}">
                <a16:creationId xmlns:a16="http://schemas.microsoft.com/office/drawing/2014/main" id="{E01D330A-65FF-44E5-612B-7836C285B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413" y="1851155"/>
            <a:ext cx="3009645" cy="198828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Unknown House Icon - Free Download Buildings Icons | IconScout">
            <a:extLst>
              <a:ext uri="{FF2B5EF4-FFF2-40B4-BE49-F238E27FC236}">
                <a16:creationId xmlns:a16="http://schemas.microsoft.com/office/drawing/2014/main" id="{D82CAEC7-33BC-1BF9-20CE-5ACDC5881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935" y="2475386"/>
            <a:ext cx="2437765" cy="2437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2363BD-F8DD-B42A-FF27-B549D185D00A}"/>
              </a:ext>
            </a:extLst>
          </p:cNvPr>
          <p:cNvSpPr txBox="1"/>
          <p:nvPr/>
        </p:nvSpPr>
        <p:spPr>
          <a:xfrm>
            <a:off x="9382935" y="4838766"/>
            <a:ext cx="2427247"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1050: General residential</a:t>
            </a:r>
            <a:endParaRPr lang="cs-CZ" sz="1100" err="1">
              <a:latin typeface="Helvetica Now Text" panose="020B0504030202020204" pitchFamily="34" charset="0"/>
            </a:endParaRPr>
          </a:p>
        </p:txBody>
      </p:sp>
      <p:sp>
        <p:nvSpPr>
          <p:cNvPr id="7" name="TextBox 6">
            <a:extLst>
              <a:ext uri="{FF2B5EF4-FFF2-40B4-BE49-F238E27FC236}">
                <a16:creationId xmlns:a16="http://schemas.microsoft.com/office/drawing/2014/main" id="{1FA58304-0256-C6D4-68AB-458D95C1862A}"/>
              </a:ext>
            </a:extLst>
          </p:cNvPr>
          <p:cNvSpPr txBox="1"/>
          <p:nvPr/>
        </p:nvSpPr>
        <p:spPr>
          <a:xfrm>
            <a:off x="1201534" y="3540991"/>
            <a:ext cx="2638592"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1051: Permanent dwelling: single-family</a:t>
            </a:r>
            <a:endParaRPr lang="cs-CZ" sz="1100" err="1">
              <a:latin typeface="Helvetica Now Text" panose="020B0504030202020204" pitchFamily="34" charset="0"/>
            </a:endParaRPr>
          </a:p>
        </p:txBody>
      </p:sp>
      <p:sp>
        <p:nvSpPr>
          <p:cNvPr id="8" name="TextBox 7">
            <a:extLst>
              <a:ext uri="{FF2B5EF4-FFF2-40B4-BE49-F238E27FC236}">
                <a16:creationId xmlns:a16="http://schemas.microsoft.com/office/drawing/2014/main" id="{C9E81419-FA64-9C36-8E63-54AEC5693FAE}"/>
              </a:ext>
            </a:extLst>
          </p:cNvPr>
          <p:cNvSpPr txBox="1"/>
          <p:nvPr/>
        </p:nvSpPr>
        <p:spPr>
          <a:xfrm>
            <a:off x="964949" y="6052937"/>
            <a:ext cx="3737590"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1056: Mid-Terraced Housing</a:t>
            </a:r>
            <a:endParaRPr lang="cs-CZ" sz="1100" err="1">
              <a:latin typeface="Helvetica Now Text" panose="020B0504030202020204" pitchFamily="34" charset="0"/>
            </a:endParaRPr>
          </a:p>
        </p:txBody>
      </p:sp>
      <p:sp>
        <p:nvSpPr>
          <p:cNvPr id="9" name="TextBox 8">
            <a:extLst>
              <a:ext uri="{FF2B5EF4-FFF2-40B4-BE49-F238E27FC236}">
                <a16:creationId xmlns:a16="http://schemas.microsoft.com/office/drawing/2014/main" id="{4C40FC2B-929F-FFDB-ED51-71EB19633318}"/>
              </a:ext>
            </a:extLst>
          </p:cNvPr>
          <p:cNvSpPr txBox="1"/>
          <p:nvPr/>
        </p:nvSpPr>
        <p:spPr>
          <a:xfrm>
            <a:off x="5691411" y="3892850"/>
            <a:ext cx="3009646"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1071: semi-detached house</a:t>
            </a:r>
            <a:endParaRPr lang="cs-CZ" sz="1100" err="1">
              <a:latin typeface="Helvetica Now Text" panose="020B0504030202020204" pitchFamily="34" charset="0"/>
            </a:endParaRPr>
          </a:p>
        </p:txBody>
      </p:sp>
      <p:sp>
        <p:nvSpPr>
          <p:cNvPr id="10" name="TextBox 9">
            <a:extLst>
              <a:ext uri="{FF2B5EF4-FFF2-40B4-BE49-F238E27FC236}">
                <a16:creationId xmlns:a16="http://schemas.microsoft.com/office/drawing/2014/main" id="{2D9FF8E0-F2EF-23C4-F2A6-EBD7EFF40F86}"/>
              </a:ext>
            </a:extLst>
          </p:cNvPr>
          <p:cNvSpPr txBox="1"/>
          <p:nvPr/>
        </p:nvSpPr>
        <p:spPr>
          <a:xfrm>
            <a:off x="6204263" y="6208042"/>
            <a:ext cx="2549634"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1055: Apartment/Condo</a:t>
            </a:r>
            <a:endParaRPr lang="cs-CZ" sz="1100" err="1">
              <a:latin typeface="Helvetica Now Text" panose="020B0504030202020204" pitchFamily="34" charset="0"/>
            </a:endParaRPr>
          </a:p>
        </p:txBody>
      </p:sp>
      <p:sp>
        <p:nvSpPr>
          <p:cNvPr id="6" name="TextBox 5">
            <a:extLst>
              <a:ext uri="{FF2B5EF4-FFF2-40B4-BE49-F238E27FC236}">
                <a16:creationId xmlns:a16="http://schemas.microsoft.com/office/drawing/2014/main" id="{23DEFFEB-8499-F8F0-DE9B-B32FE81046C8}"/>
              </a:ext>
            </a:extLst>
          </p:cNvPr>
          <p:cNvSpPr txBox="1"/>
          <p:nvPr/>
        </p:nvSpPr>
        <p:spPr>
          <a:xfrm>
            <a:off x="9881516" y="5806754"/>
            <a:ext cx="1928666" cy="415776"/>
          </a:xfrm>
          <a:prstGeom prst="rect">
            <a:avLst/>
          </a:prstGeom>
          <a:noFill/>
        </p:spPr>
        <p:txBody>
          <a:bodyPr wrap="square" lIns="0" tIns="0" rIns="0" bIns="0" rtlCol="0">
            <a:noAutofit/>
          </a:bodyPr>
          <a:lstStyle/>
          <a:p>
            <a:pPr algn="ctr">
              <a:spcAft>
                <a:spcPts val="600"/>
              </a:spcAft>
            </a:pPr>
            <a:r>
              <a:rPr lang="en-US" sz="1100" b="1">
                <a:latin typeface="Helvetica Now Text" panose="020B0504030202020204" pitchFamily="34" charset="0"/>
              </a:rPr>
              <a:t>200+ occupancy codes, designed to be expanded</a:t>
            </a:r>
            <a:endParaRPr lang="cs-CZ" sz="1100" b="1" err="1">
              <a:latin typeface="Helvetica Now Text" panose="020B0504030202020204" pitchFamily="34" charset="0"/>
            </a:endParaRPr>
          </a:p>
        </p:txBody>
      </p:sp>
    </p:spTree>
    <p:extLst>
      <p:ext uri="{BB962C8B-B14F-4D97-AF65-F5344CB8AC3E}">
        <p14:creationId xmlns:p14="http://schemas.microsoft.com/office/powerpoint/2010/main" val="11796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212B-2564-BBB2-C8FB-E6511C14BF4D}"/>
              </a:ext>
            </a:extLst>
          </p:cNvPr>
          <p:cNvSpPr>
            <a:spLocks noGrp="1"/>
          </p:cNvSpPr>
          <p:nvPr>
            <p:ph type="title"/>
          </p:nvPr>
        </p:nvSpPr>
        <p:spPr/>
        <p:txBody>
          <a:bodyPr/>
          <a:lstStyle/>
          <a:p>
            <a:r>
              <a:rPr lang="en-US">
                <a:latin typeface="Helvetica Now Text"/>
              </a:rPr>
              <a:t>Adopting OED Construction Schemes in IF models</a:t>
            </a:r>
            <a:endParaRPr lang="cs-CZ"/>
          </a:p>
        </p:txBody>
      </p:sp>
      <p:sp>
        <p:nvSpPr>
          <p:cNvPr id="3" name="Subtitle 2">
            <a:extLst>
              <a:ext uri="{FF2B5EF4-FFF2-40B4-BE49-F238E27FC236}">
                <a16:creationId xmlns:a16="http://schemas.microsoft.com/office/drawing/2014/main" id="{0E3FBEF7-C0D3-F7F6-4109-6F598709E4D4}"/>
              </a:ext>
            </a:extLst>
          </p:cNvPr>
          <p:cNvSpPr>
            <a:spLocks noGrp="1"/>
          </p:cNvSpPr>
          <p:nvPr>
            <p:ph type="subTitle" idx="13"/>
          </p:nvPr>
        </p:nvSpPr>
        <p:spPr>
          <a:xfrm>
            <a:off x="1142281" y="843359"/>
            <a:ext cx="10678419" cy="307697"/>
          </a:xfrm>
        </p:spPr>
        <p:txBody>
          <a:bodyPr/>
          <a:lstStyle/>
          <a:p>
            <a:r>
              <a:rPr lang="en-US"/>
              <a:t>OED – Location</a:t>
            </a:r>
            <a:endParaRPr lang="cs-CZ"/>
          </a:p>
        </p:txBody>
      </p:sp>
      <p:pic>
        <p:nvPicPr>
          <p:cNvPr id="4106" name="Picture 10" descr="Free Unknown House Icon - Free Download Buildings Icons | IconScout">
            <a:extLst>
              <a:ext uri="{FF2B5EF4-FFF2-40B4-BE49-F238E27FC236}">
                <a16:creationId xmlns:a16="http://schemas.microsoft.com/office/drawing/2014/main" id="{D82CAEC7-33BC-1BF9-20CE-5ACDC5881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935" y="2475386"/>
            <a:ext cx="2437765" cy="2437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2363BD-F8DD-B42A-FF27-B549D185D00A}"/>
              </a:ext>
            </a:extLst>
          </p:cNvPr>
          <p:cNvSpPr txBox="1"/>
          <p:nvPr/>
        </p:nvSpPr>
        <p:spPr>
          <a:xfrm>
            <a:off x="9382935" y="4838766"/>
            <a:ext cx="2427247"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5000: Unknown</a:t>
            </a:r>
            <a:endParaRPr lang="cs-CZ" sz="1100" err="1">
              <a:latin typeface="Helvetica Now Text" panose="020B0504030202020204" pitchFamily="34" charset="0"/>
            </a:endParaRPr>
          </a:p>
        </p:txBody>
      </p:sp>
      <p:sp>
        <p:nvSpPr>
          <p:cNvPr id="7" name="TextBox 6">
            <a:extLst>
              <a:ext uri="{FF2B5EF4-FFF2-40B4-BE49-F238E27FC236}">
                <a16:creationId xmlns:a16="http://schemas.microsoft.com/office/drawing/2014/main" id="{1FA58304-0256-C6D4-68AB-458D95C1862A}"/>
              </a:ext>
            </a:extLst>
          </p:cNvPr>
          <p:cNvSpPr txBox="1"/>
          <p:nvPr/>
        </p:nvSpPr>
        <p:spPr>
          <a:xfrm>
            <a:off x="1201534" y="3540991"/>
            <a:ext cx="2246786"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5050: Wood frame</a:t>
            </a:r>
            <a:endParaRPr lang="cs-CZ" sz="1100" err="1">
              <a:latin typeface="Helvetica Now Text" panose="020B0504030202020204" pitchFamily="34" charset="0"/>
            </a:endParaRPr>
          </a:p>
        </p:txBody>
      </p:sp>
      <p:sp>
        <p:nvSpPr>
          <p:cNvPr id="8" name="TextBox 7">
            <a:extLst>
              <a:ext uri="{FF2B5EF4-FFF2-40B4-BE49-F238E27FC236}">
                <a16:creationId xmlns:a16="http://schemas.microsoft.com/office/drawing/2014/main" id="{C9E81419-FA64-9C36-8E63-54AEC5693FAE}"/>
              </a:ext>
            </a:extLst>
          </p:cNvPr>
          <p:cNvSpPr txBox="1"/>
          <p:nvPr/>
        </p:nvSpPr>
        <p:spPr>
          <a:xfrm>
            <a:off x="2343804" y="6052937"/>
            <a:ext cx="3017484"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5150: Reinforced concrete</a:t>
            </a:r>
            <a:endParaRPr lang="cs-CZ" sz="1100" err="1">
              <a:latin typeface="Helvetica Now Text" panose="020B0504030202020204" pitchFamily="34" charset="0"/>
            </a:endParaRPr>
          </a:p>
        </p:txBody>
      </p:sp>
      <p:sp>
        <p:nvSpPr>
          <p:cNvPr id="9" name="TextBox 8">
            <a:extLst>
              <a:ext uri="{FF2B5EF4-FFF2-40B4-BE49-F238E27FC236}">
                <a16:creationId xmlns:a16="http://schemas.microsoft.com/office/drawing/2014/main" id="{4C40FC2B-929F-FFDB-ED51-71EB19633318}"/>
              </a:ext>
            </a:extLst>
          </p:cNvPr>
          <p:cNvSpPr txBox="1"/>
          <p:nvPr/>
        </p:nvSpPr>
        <p:spPr>
          <a:xfrm>
            <a:off x="4384403" y="3540991"/>
            <a:ext cx="2236574"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5100: Masonry</a:t>
            </a:r>
            <a:endParaRPr lang="cs-CZ" sz="1100" err="1">
              <a:latin typeface="Helvetica Now Text" panose="020B0504030202020204" pitchFamily="34" charset="0"/>
            </a:endParaRPr>
          </a:p>
        </p:txBody>
      </p:sp>
      <p:sp>
        <p:nvSpPr>
          <p:cNvPr id="10" name="TextBox 9">
            <a:extLst>
              <a:ext uri="{FF2B5EF4-FFF2-40B4-BE49-F238E27FC236}">
                <a16:creationId xmlns:a16="http://schemas.microsoft.com/office/drawing/2014/main" id="{2D9FF8E0-F2EF-23C4-F2A6-EBD7EFF40F86}"/>
              </a:ext>
            </a:extLst>
          </p:cNvPr>
          <p:cNvSpPr txBox="1"/>
          <p:nvPr/>
        </p:nvSpPr>
        <p:spPr>
          <a:xfrm>
            <a:off x="6988386" y="3593020"/>
            <a:ext cx="2427247"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5101: Adobe</a:t>
            </a:r>
            <a:endParaRPr lang="cs-CZ" sz="1100" err="1">
              <a:latin typeface="Helvetica Now Text" panose="020B0504030202020204" pitchFamily="34" charset="0"/>
            </a:endParaRPr>
          </a:p>
        </p:txBody>
      </p:sp>
      <p:pic>
        <p:nvPicPr>
          <p:cNvPr id="4108" name="Picture 12" descr="Steel Vs. Wood Framing for Your Home">
            <a:extLst>
              <a:ext uri="{FF2B5EF4-FFF2-40B4-BE49-F238E27FC236}">
                <a16:creationId xmlns:a16="http://schemas.microsoft.com/office/drawing/2014/main" id="{4B5606F8-4723-4CDF-B8AC-7257C12E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34" y="2007019"/>
            <a:ext cx="2246786" cy="149104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What Are the Pros and Cons of Brick Homes? — RISMedia">
            <a:extLst>
              <a:ext uri="{FF2B5EF4-FFF2-40B4-BE49-F238E27FC236}">
                <a16:creationId xmlns:a16="http://schemas.microsoft.com/office/drawing/2014/main" id="{2670AB3D-8B77-0F0F-F86F-0A2727630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403" y="1989236"/>
            <a:ext cx="2236574" cy="149104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Small Adobe House Plans – Mother Earth News">
            <a:extLst>
              <a:ext uri="{FF2B5EF4-FFF2-40B4-BE49-F238E27FC236}">
                <a16:creationId xmlns:a16="http://schemas.microsoft.com/office/drawing/2014/main" id="{12083F73-EB46-C5C9-34A6-C5439C4C3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387" y="1959786"/>
            <a:ext cx="2427247" cy="158120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Brutalism: How unpopular buildings came back in fashion">
            <a:extLst>
              <a:ext uri="{FF2B5EF4-FFF2-40B4-BE49-F238E27FC236}">
                <a16:creationId xmlns:a16="http://schemas.microsoft.com/office/drawing/2014/main" id="{AE82264F-4725-77E8-DAED-2B8E59E9C6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804" y="4312507"/>
            <a:ext cx="3017484" cy="169733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he 10 Tallest Steel Buildings in the World | Steel Fab Services">
            <a:extLst>
              <a:ext uri="{FF2B5EF4-FFF2-40B4-BE49-F238E27FC236}">
                <a16:creationId xmlns:a16="http://schemas.microsoft.com/office/drawing/2014/main" id="{97A31ED9-55B5-6B17-87F2-752E766FF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551" y="4311897"/>
            <a:ext cx="2546986" cy="16973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DC8F0C-1377-6410-CCF7-805A65FAEB34}"/>
              </a:ext>
            </a:extLst>
          </p:cNvPr>
          <p:cNvSpPr txBox="1"/>
          <p:nvPr/>
        </p:nvSpPr>
        <p:spPr>
          <a:xfrm>
            <a:off x="5993550" y="6052937"/>
            <a:ext cx="2546986" cy="206152"/>
          </a:xfrm>
          <a:prstGeom prst="rect">
            <a:avLst/>
          </a:prstGeom>
          <a:noFill/>
        </p:spPr>
        <p:txBody>
          <a:bodyPr wrap="none" lIns="0" tIns="0" rIns="0" bIns="0" rtlCol="0">
            <a:noAutofit/>
          </a:bodyPr>
          <a:lstStyle/>
          <a:p>
            <a:pPr algn="ctr">
              <a:spcAft>
                <a:spcPts val="600"/>
              </a:spcAft>
            </a:pPr>
            <a:r>
              <a:rPr lang="en-US" sz="1100">
                <a:latin typeface="Helvetica Now Text" panose="020B0504030202020204" pitchFamily="34" charset="0"/>
              </a:rPr>
              <a:t>5200: Steel</a:t>
            </a:r>
            <a:endParaRPr lang="cs-CZ" sz="1100" err="1">
              <a:latin typeface="Helvetica Now Text" panose="020B0504030202020204" pitchFamily="34" charset="0"/>
            </a:endParaRPr>
          </a:p>
        </p:txBody>
      </p:sp>
      <p:sp>
        <p:nvSpPr>
          <p:cNvPr id="14" name="TextBox 13">
            <a:extLst>
              <a:ext uri="{FF2B5EF4-FFF2-40B4-BE49-F238E27FC236}">
                <a16:creationId xmlns:a16="http://schemas.microsoft.com/office/drawing/2014/main" id="{259EF11A-D813-274E-0EA0-ECA0411AA2AD}"/>
              </a:ext>
            </a:extLst>
          </p:cNvPr>
          <p:cNvSpPr txBox="1"/>
          <p:nvPr/>
        </p:nvSpPr>
        <p:spPr>
          <a:xfrm>
            <a:off x="9881516" y="5806754"/>
            <a:ext cx="1928666" cy="415776"/>
          </a:xfrm>
          <a:prstGeom prst="rect">
            <a:avLst/>
          </a:prstGeom>
          <a:noFill/>
        </p:spPr>
        <p:txBody>
          <a:bodyPr wrap="square" lIns="0" tIns="0" rIns="0" bIns="0" rtlCol="0">
            <a:noAutofit/>
          </a:bodyPr>
          <a:lstStyle/>
          <a:p>
            <a:pPr algn="ctr">
              <a:spcAft>
                <a:spcPts val="600"/>
              </a:spcAft>
            </a:pPr>
            <a:r>
              <a:rPr lang="en-US" sz="1100" b="1">
                <a:latin typeface="Helvetica Now Text" panose="020B0504030202020204" pitchFamily="34" charset="0"/>
              </a:rPr>
              <a:t>350+ construction codes, designed to be expanded</a:t>
            </a:r>
            <a:endParaRPr lang="cs-CZ" sz="1100" b="1" err="1">
              <a:latin typeface="Helvetica Now Text" panose="020B0504030202020204" pitchFamily="34" charset="0"/>
            </a:endParaRPr>
          </a:p>
        </p:txBody>
      </p:sp>
    </p:spTree>
    <p:extLst>
      <p:ext uri="{BB962C8B-B14F-4D97-AF65-F5344CB8AC3E}">
        <p14:creationId xmlns:p14="http://schemas.microsoft.com/office/powerpoint/2010/main" val="313767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F9B7-C96B-22F3-73CC-B2A7EEC94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AE8AF-E2E8-3A50-E231-577F5A6B1E0A}"/>
              </a:ext>
            </a:extLst>
          </p:cNvPr>
          <p:cNvSpPr>
            <a:spLocks noGrp="1"/>
          </p:cNvSpPr>
          <p:nvPr>
            <p:ph type="title"/>
          </p:nvPr>
        </p:nvSpPr>
        <p:spPr>
          <a:xfrm>
            <a:off x="1142281" y="468278"/>
            <a:ext cx="10678419" cy="400098"/>
          </a:xfrm>
        </p:spPr>
        <p:txBody>
          <a:bodyPr/>
          <a:lstStyle/>
          <a:p>
            <a:r>
              <a:rPr lang="en-GB"/>
              <a:t>Agenda</a:t>
            </a:r>
          </a:p>
        </p:txBody>
      </p:sp>
      <p:sp>
        <p:nvSpPr>
          <p:cNvPr id="18" name="Text Placeholder 17">
            <a:extLst>
              <a:ext uri="{FF2B5EF4-FFF2-40B4-BE49-F238E27FC236}">
                <a16:creationId xmlns:a16="http://schemas.microsoft.com/office/drawing/2014/main" id="{3EE61E6E-D5A8-D2BB-AD90-4D7408F59EF3}"/>
              </a:ext>
            </a:extLst>
          </p:cNvPr>
          <p:cNvSpPr>
            <a:spLocks noGrp="1"/>
          </p:cNvSpPr>
          <p:nvPr>
            <p:ph type="body" sz="quarter" idx="14"/>
          </p:nvPr>
        </p:nvSpPr>
        <p:spPr>
          <a:xfrm>
            <a:off x="1142703" y="2313427"/>
            <a:ext cx="4953298" cy="2961591"/>
          </a:xfrm>
        </p:spPr>
        <p:txBody>
          <a:bodyPr/>
          <a:lstStyle/>
          <a:p>
            <a:pPr marL="0" indent="0">
              <a:buNone/>
            </a:pPr>
            <a:r>
              <a:rPr lang="en-GB"/>
              <a:t>4. What else can we do?</a:t>
            </a:r>
          </a:p>
        </p:txBody>
      </p:sp>
      <p:pic>
        <p:nvPicPr>
          <p:cNvPr id="5" name="Picture Placeholder 7">
            <a:extLst>
              <a:ext uri="{FF2B5EF4-FFF2-40B4-BE49-F238E27FC236}">
                <a16:creationId xmlns:a16="http://schemas.microsoft.com/office/drawing/2014/main" id="{FF531B8A-B725-092A-6321-53C6BCB9D7E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151" b="151"/>
          <a:stretch>
            <a:fillRect/>
          </a:stretch>
        </p:blipFill>
        <p:spPr>
          <a:xfrm>
            <a:off x="6856216" y="1557032"/>
            <a:ext cx="5335785" cy="4559700"/>
          </a:xfrm>
        </p:spPr>
      </p:pic>
    </p:spTree>
    <p:extLst>
      <p:ext uri="{BB962C8B-B14F-4D97-AF65-F5344CB8AC3E}">
        <p14:creationId xmlns:p14="http://schemas.microsoft.com/office/powerpoint/2010/main" val="6918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182E6-D962-6721-7B3E-014F5EFDD937}"/>
              </a:ext>
            </a:extLst>
          </p:cNvPr>
          <p:cNvSpPr>
            <a:spLocks noGrp="1"/>
          </p:cNvSpPr>
          <p:nvPr>
            <p:ph type="title"/>
          </p:nvPr>
        </p:nvSpPr>
        <p:spPr/>
        <p:txBody>
          <a:bodyPr/>
          <a:lstStyle/>
          <a:p>
            <a:r>
              <a:rPr lang="en-GB"/>
              <a:t>Helping you make the most of OED and Oasis </a:t>
            </a:r>
          </a:p>
        </p:txBody>
      </p:sp>
      <p:sp>
        <p:nvSpPr>
          <p:cNvPr id="14" name="Subtitle 13">
            <a:extLst>
              <a:ext uri="{FF2B5EF4-FFF2-40B4-BE49-F238E27FC236}">
                <a16:creationId xmlns:a16="http://schemas.microsoft.com/office/drawing/2014/main" id="{789666B1-2B93-74ED-9B58-891AE46212D0}"/>
              </a:ext>
            </a:extLst>
          </p:cNvPr>
          <p:cNvSpPr>
            <a:spLocks noGrp="1"/>
          </p:cNvSpPr>
          <p:nvPr>
            <p:ph type="subTitle" idx="13"/>
          </p:nvPr>
        </p:nvSpPr>
        <p:spPr/>
        <p:txBody>
          <a:bodyPr/>
          <a:lstStyle/>
          <a:p>
            <a:endParaRPr lang="en-GB" b="1"/>
          </a:p>
        </p:txBody>
      </p:sp>
      <p:sp>
        <p:nvSpPr>
          <p:cNvPr id="5" name="Content Placeholder 4">
            <a:extLst>
              <a:ext uri="{FF2B5EF4-FFF2-40B4-BE49-F238E27FC236}">
                <a16:creationId xmlns:a16="http://schemas.microsoft.com/office/drawing/2014/main" id="{40EC4FE2-BF3C-26C1-1CBE-A484229DB3F1}"/>
              </a:ext>
            </a:extLst>
          </p:cNvPr>
          <p:cNvSpPr>
            <a:spLocks noGrp="1"/>
          </p:cNvSpPr>
          <p:nvPr>
            <p:ph sz="quarter" idx="14"/>
          </p:nvPr>
        </p:nvSpPr>
        <p:spPr>
          <a:xfrm>
            <a:off x="1142281" y="1562100"/>
            <a:ext cx="3448970" cy="4676139"/>
          </a:xfrm>
          <a:solidFill>
            <a:schemeClr val="bg2"/>
          </a:solidFill>
        </p:spPr>
        <p:txBody>
          <a:bodyPr vert="horz" lIns="0" tIns="0" rIns="0" bIns="0" rtlCol="0">
            <a:noAutofit/>
          </a:bodyPr>
          <a:lstStyle/>
          <a:p>
            <a:pPr marL="180000"/>
            <a:r>
              <a:rPr lang="en-GB"/>
              <a:t>Enabling interoperability with Open Data Standards</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Easier to run different models</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Ability to run multiple models for a given region/peril</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Efficient modelling and pricing workflow</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Aon developing Property Data Repository based on OED</a:t>
            </a:r>
          </a:p>
          <a:p>
            <a:pPr marL="180000"/>
            <a:endParaRPr lang="en-GB"/>
          </a:p>
          <a:p>
            <a:pPr marL="180000"/>
            <a:endParaRPr lang="en-GB"/>
          </a:p>
          <a:p>
            <a:pPr marL="180000"/>
            <a:endParaRPr lang="en-GB"/>
          </a:p>
          <a:p>
            <a:pPr marL="180000"/>
            <a:endParaRPr lang="en-GB"/>
          </a:p>
          <a:p>
            <a:pPr marL="180000"/>
            <a:endParaRPr lang="en-GB"/>
          </a:p>
        </p:txBody>
      </p:sp>
      <p:sp>
        <p:nvSpPr>
          <p:cNvPr id="10" name="Text Placeholder 9">
            <a:extLst>
              <a:ext uri="{FF2B5EF4-FFF2-40B4-BE49-F238E27FC236}">
                <a16:creationId xmlns:a16="http://schemas.microsoft.com/office/drawing/2014/main" id="{3A35A285-A7DF-FB67-ECE3-52947BE1C788}"/>
              </a:ext>
            </a:extLst>
          </p:cNvPr>
          <p:cNvSpPr>
            <a:spLocks noGrp="1"/>
          </p:cNvSpPr>
          <p:nvPr>
            <p:ph sz="quarter" idx="15"/>
          </p:nvPr>
        </p:nvSpPr>
        <p:spPr>
          <a:xfrm>
            <a:off x="4821703" y="1562100"/>
            <a:ext cx="3310790" cy="4676139"/>
          </a:xfrm>
          <a:solidFill>
            <a:schemeClr val="bg2"/>
          </a:solidFill>
        </p:spPr>
        <p:txBody>
          <a:bodyPr vert="horz" lIns="0" tIns="0" rIns="0" bIns="0" rtlCol="0">
            <a:noAutofit/>
          </a:bodyPr>
          <a:lstStyle/>
          <a:p>
            <a:pPr marL="180000"/>
            <a:r>
              <a:rPr lang="en-GB"/>
              <a:t>Helping to understand of what’s at risk with Open Exposure Data</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Enabling easier conversions to OED with Impact Workbench</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Standardisation of construction/ occupancy schemes within IF models with OED</a:t>
            </a:r>
          </a:p>
          <a:p>
            <a:pPr marL="465750" indent="-285750">
              <a:buFont typeface="Arial" panose="020B0604020202020204" pitchFamily="34" charset="0"/>
              <a:buChar char="•"/>
            </a:pPr>
            <a:endParaRPr lang="en-GB" b="0"/>
          </a:p>
          <a:p>
            <a:pPr marL="465750" indent="-285750">
              <a:buFont typeface="Arial" panose="020B0604020202020204" pitchFamily="34" charset="0"/>
              <a:buChar char="•"/>
            </a:pPr>
            <a:r>
              <a:rPr lang="en-GB" b="0"/>
              <a:t>OED used in ELEMENTS for JBA, ERN and COMBUS models</a:t>
            </a:r>
          </a:p>
        </p:txBody>
      </p:sp>
      <p:sp>
        <p:nvSpPr>
          <p:cNvPr id="15" name="Content Placeholder 14">
            <a:extLst>
              <a:ext uri="{FF2B5EF4-FFF2-40B4-BE49-F238E27FC236}">
                <a16:creationId xmlns:a16="http://schemas.microsoft.com/office/drawing/2014/main" id="{4F6C7743-4D1E-D042-EC51-42A37E09AA25}"/>
              </a:ext>
            </a:extLst>
          </p:cNvPr>
          <p:cNvSpPr>
            <a:spLocks noGrp="1"/>
          </p:cNvSpPr>
          <p:nvPr>
            <p:ph sz="quarter" idx="16"/>
          </p:nvPr>
        </p:nvSpPr>
        <p:spPr>
          <a:xfrm>
            <a:off x="8501125" y="1562100"/>
            <a:ext cx="3310790" cy="4676139"/>
          </a:xfrm>
          <a:solidFill>
            <a:schemeClr val="accent5"/>
          </a:solidFill>
        </p:spPr>
        <p:txBody>
          <a:bodyPr/>
          <a:lstStyle/>
          <a:p>
            <a:pPr marL="180000"/>
            <a:r>
              <a:rPr lang="en-GB"/>
              <a:t>Sharing OED/ORD data with insurers and reinsurers </a:t>
            </a:r>
          </a:p>
          <a:p>
            <a:endParaRPr lang="en-GB"/>
          </a:p>
          <a:p>
            <a:pPr marL="285750" indent="-285750">
              <a:buFont typeface="Arial" panose="020B0604020202020204" pitchFamily="34" charset="0"/>
              <a:buChar char="•"/>
            </a:pPr>
            <a:r>
              <a:rPr lang="en-GB" b="0"/>
              <a:t>More efficient placement processes</a:t>
            </a:r>
          </a:p>
          <a:p>
            <a:pPr marL="285750" indent="-285750">
              <a:buFont typeface="Arial" panose="020B0604020202020204" pitchFamily="34" charset="0"/>
              <a:buChar char="•"/>
            </a:pPr>
            <a:endParaRPr lang="en-GB" b="0"/>
          </a:p>
          <a:p>
            <a:pPr marL="285750" indent="-285750">
              <a:buFont typeface="Arial" panose="020B0604020202020204" pitchFamily="34" charset="0"/>
              <a:buChar char="•"/>
            </a:pPr>
            <a:r>
              <a:rPr lang="en-GB" b="0"/>
              <a:t>UK &amp; I catastrophe analytics teams sharing OED for the last 3 renewals</a:t>
            </a:r>
          </a:p>
          <a:p>
            <a:pPr marL="285750" indent="-285750">
              <a:buFont typeface="Arial" panose="020B0604020202020204" pitchFamily="34" charset="0"/>
              <a:buChar char="•"/>
            </a:pPr>
            <a:endParaRPr lang="en-GB" b="0"/>
          </a:p>
          <a:p>
            <a:pPr marL="285750" indent="-285750">
              <a:buFont typeface="Arial" panose="020B0604020202020204" pitchFamily="34" charset="0"/>
              <a:buChar char="•"/>
            </a:pPr>
            <a:r>
              <a:rPr lang="en-GB" b="0"/>
              <a:t>Expanding to other markets – which regions/perils are most useful? </a:t>
            </a:r>
            <a:endParaRPr lang="en-GB"/>
          </a:p>
        </p:txBody>
      </p:sp>
    </p:spTree>
    <p:extLst>
      <p:ext uri="{BB962C8B-B14F-4D97-AF65-F5344CB8AC3E}">
        <p14:creationId xmlns:p14="http://schemas.microsoft.com/office/powerpoint/2010/main" val="99928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0" grpId="0" uiExpand="1" build="p" animBg="1"/>
      <p:bldP spid="15"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F833B73-8EDA-EBF9-51DC-443968FC0165}"/>
              </a:ext>
            </a:extLst>
          </p:cNvPr>
          <p:cNvSpPr>
            <a:spLocks noGrp="1"/>
          </p:cNvSpPr>
          <p:nvPr>
            <p:ph type="subTitle" idx="13"/>
          </p:nvPr>
        </p:nvSpPr>
        <p:spPr/>
        <p:txBody>
          <a:bodyPr/>
          <a:lstStyle/>
          <a:p>
            <a:endParaRPr lang="en-US"/>
          </a:p>
        </p:txBody>
      </p:sp>
      <p:sp>
        <p:nvSpPr>
          <p:cNvPr id="11" name="Title 10">
            <a:extLst>
              <a:ext uri="{FF2B5EF4-FFF2-40B4-BE49-F238E27FC236}">
                <a16:creationId xmlns:a16="http://schemas.microsoft.com/office/drawing/2014/main" id="{68643719-BC54-7D0F-E01F-0BDF03DD764A}"/>
              </a:ext>
            </a:extLst>
          </p:cNvPr>
          <p:cNvSpPr>
            <a:spLocks noGrp="1"/>
          </p:cNvSpPr>
          <p:nvPr>
            <p:ph type="title"/>
          </p:nvPr>
        </p:nvSpPr>
        <p:spPr/>
        <p:txBody>
          <a:bodyPr/>
          <a:lstStyle/>
          <a:p>
            <a:r>
              <a:rPr lang="en-US"/>
              <a:t>Options to Access IF Models</a:t>
            </a:r>
          </a:p>
        </p:txBody>
      </p:sp>
      <p:graphicFrame>
        <p:nvGraphicFramePr>
          <p:cNvPr id="3" name="Content Placeholder 6">
            <a:extLst>
              <a:ext uri="{FF2B5EF4-FFF2-40B4-BE49-F238E27FC236}">
                <a16:creationId xmlns:a16="http://schemas.microsoft.com/office/drawing/2014/main" id="{3C696605-B551-B5C2-18A5-66DE2CEF82FA}"/>
              </a:ext>
            </a:extLst>
          </p:cNvPr>
          <p:cNvGraphicFramePr>
            <a:graphicFrameLocks/>
          </p:cNvGraphicFramePr>
          <p:nvPr>
            <p:extLst>
              <p:ext uri="{D42A27DB-BD31-4B8C-83A1-F6EECF244321}">
                <p14:modId xmlns:p14="http://schemas.microsoft.com/office/powerpoint/2010/main" val="2156359991"/>
              </p:ext>
            </p:extLst>
          </p:nvPr>
        </p:nvGraphicFramePr>
        <p:xfrm>
          <a:off x="1142747" y="1618368"/>
          <a:ext cx="10666897" cy="4438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87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13262-DD41-7DB8-37AC-EC48400DC58B}"/>
              </a:ext>
            </a:extLst>
          </p:cNvPr>
          <p:cNvSpPr>
            <a:spLocks noGrp="1"/>
          </p:cNvSpPr>
          <p:nvPr>
            <p:ph type="title"/>
          </p:nvPr>
        </p:nvSpPr>
        <p:spPr>
          <a:xfrm>
            <a:off x="1142281" y="468278"/>
            <a:ext cx="10678419" cy="400098"/>
          </a:xfrm>
        </p:spPr>
        <p:txBody>
          <a:bodyPr/>
          <a:lstStyle/>
          <a:p>
            <a:r>
              <a:rPr lang="en-GB"/>
              <a:t>Agenda</a:t>
            </a:r>
          </a:p>
        </p:txBody>
      </p:sp>
      <p:sp>
        <p:nvSpPr>
          <p:cNvPr id="18" name="Text Placeholder 17">
            <a:extLst>
              <a:ext uri="{FF2B5EF4-FFF2-40B4-BE49-F238E27FC236}">
                <a16:creationId xmlns:a16="http://schemas.microsoft.com/office/drawing/2014/main" id="{F589F9CE-EBF8-588F-91BA-3F8C492442C0}"/>
              </a:ext>
            </a:extLst>
          </p:cNvPr>
          <p:cNvSpPr>
            <a:spLocks noGrp="1"/>
          </p:cNvSpPr>
          <p:nvPr>
            <p:ph type="body" sz="quarter" idx="14"/>
          </p:nvPr>
        </p:nvSpPr>
        <p:spPr>
          <a:xfrm>
            <a:off x="1142703" y="2313427"/>
            <a:ext cx="4953298" cy="2961591"/>
          </a:xfrm>
        </p:spPr>
        <p:txBody>
          <a:bodyPr/>
          <a:lstStyle/>
          <a:p>
            <a:r>
              <a:rPr lang="en-GB"/>
              <a:t>Why customise a model?</a:t>
            </a:r>
          </a:p>
          <a:p>
            <a:r>
              <a:rPr lang="en-GB"/>
              <a:t>Which components can we customise?</a:t>
            </a:r>
          </a:p>
          <a:p>
            <a:r>
              <a:rPr lang="en-GB"/>
              <a:t>Custom model development process</a:t>
            </a:r>
          </a:p>
          <a:p>
            <a:r>
              <a:rPr lang="en-GB"/>
              <a:t>What else can we do?</a:t>
            </a:r>
          </a:p>
        </p:txBody>
      </p:sp>
      <p:pic>
        <p:nvPicPr>
          <p:cNvPr id="5" name="Picture Placeholder 7">
            <a:extLst>
              <a:ext uri="{FF2B5EF4-FFF2-40B4-BE49-F238E27FC236}">
                <a16:creationId xmlns:a16="http://schemas.microsoft.com/office/drawing/2014/main" id="{AC749583-3408-DC8A-CEE3-00066DEE7D6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151" b="151"/>
          <a:stretch>
            <a:fillRect/>
          </a:stretch>
        </p:blipFill>
        <p:spPr>
          <a:xfrm>
            <a:off x="6856216" y="1557032"/>
            <a:ext cx="5335785" cy="4559700"/>
          </a:xfrm>
        </p:spPr>
      </p:pic>
    </p:spTree>
    <p:extLst>
      <p:ext uri="{BB962C8B-B14F-4D97-AF65-F5344CB8AC3E}">
        <p14:creationId xmlns:p14="http://schemas.microsoft.com/office/powerpoint/2010/main" val="290745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16A64-1040-6FC2-D2DD-4955188E2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5FAFA-223B-E069-F5E4-9A8450F8EE2D}"/>
              </a:ext>
            </a:extLst>
          </p:cNvPr>
          <p:cNvSpPr>
            <a:spLocks noGrp="1"/>
          </p:cNvSpPr>
          <p:nvPr>
            <p:ph type="title"/>
          </p:nvPr>
        </p:nvSpPr>
        <p:spPr/>
        <p:txBody>
          <a:bodyPr/>
          <a:lstStyle/>
          <a:p>
            <a:r>
              <a:rPr lang="en-GB"/>
              <a:t>Increasing choice using the Oasis Loss Modelling Framework</a:t>
            </a:r>
          </a:p>
        </p:txBody>
      </p:sp>
      <p:sp>
        <p:nvSpPr>
          <p:cNvPr id="3" name="Subtitle 2">
            <a:extLst>
              <a:ext uri="{FF2B5EF4-FFF2-40B4-BE49-F238E27FC236}">
                <a16:creationId xmlns:a16="http://schemas.microsoft.com/office/drawing/2014/main" id="{C5ADCC88-C21C-A5C9-8607-35B65AC6B734}"/>
              </a:ext>
            </a:extLst>
          </p:cNvPr>
          <p:cNvSpPr>
            <a:spLocks noGrp="1"/>
          </p:cNvSpPr>
          <p:nvPr>
            <p:ph type="subTitle" idx="13"/>
          </p:nvPr>
        </p:nvSpPr>
        <p:spPr/>
        <p:txBody>
          <a:bodyPr/>
          <a:lstStyle/>
          <a:p>
            <a:r>
              <a:rPr lang="en-GB"/>
              <a:t>Access to IF and 3</a:t>
            </a:r>
            <a:r>
              <a:rPr lang="en-GB" baseline="30000"/>
              <a:t>rd</a:t>
            </a:r>
            <a:r>
              <a:rPr lang="en-GB"/>
              <a:t> party models in the Oasis LMF platform of your choice</a:t>
            </a:r>
            <a:endParaRPr lang="cs-CZ"/>
          </a:p>
        </p:txBody>
      </p:sp>
      <p:sp>
        <p:nvSpPr>
          <p:cNvPr id="6" name="Content Placeholder 5">
            <a:extLst>
              <a:ext uri="{FF2B5EF4-FFF2-40B4-BE49-F238E27FC236}">
                <a16:creationId xmlns:a16="http://schemas.microsoft.com/office/drawing/2014/main" id="{1FB8F9D7-E5F8-BB64-693D-C0F30B493917}"/>
              </a:ext>
            </a:extLst>
          </p:cNvPr>
          <p:cNvSpPr>
            <a:spLocks noGrp="1"/>
          </p:cNvSpPr>
          <p:nvPr>
            <p:ph type="body" sz="quarter" idx="15"/>
          </p:nvPr>
        </p:nvSpPr>
        <p:spPr>
          <a:xfrm>
            <a:off x="3894234" y="1562100"/>
            <a:ext cx="2411372" cy="3742268"/>
          </a:xfrm>
          <a:solidFill>
            <a:schemeClr val="bg2"/>
          </a:solidFill>
        </p:spPr>
        <p:txBody>
          <a:bodyPr/>
          <a:lstStyle/>
          <a:p>
            <a:pPr marL="180000" lvl="2" indent="0">
              <a:buNone/>
            </a:pPr>
            <a:r>
              <a:rPr lang="en-US" b="1"/>
              <a:t>Aon and IF supporting Oasis SaaS</a:t>
            </a:r>
          </a:p>
          <a:p>
            <a:pPr marL="180000" lvl="2" indent="0">
              <a:buNone/>
            </a:pPr>
            <a:endParaRPr lang="en-US" b="1"/>
          </a:p>
          <a:p>
            <a:pPr marL="180000" lvl="3"/>
            <a:r>
              <a:rPr lang="en-US"/>
              <a:t>Allows Moody’s IRP Risk Modeler to connect to Oasis Loss Calculation Engine</a:t>
            </a:r>
          </a:p>
          <a:p>
            <a:pPr marL="180000" lvl="3"/>
            <a:endParaRPr lang="en-US"/>
          </a:p>
          <a:p>
            <a:pPr marL="180000"/>
            <a:endParaRPr lang="en-GB"/>
          </a:p>
        </p:txBody>
      </p:sp>
      <p:sp>
        <p:nvSpPr>
          <p:cNvPr id="7" name="Content Placeholder 6">
            <a:extLst>
              <a:ext uri="{FF2B5EF4-FFF2-40B4-BE49-F238E27FC236}">
                <a16:creationId xmlns:a16="http://schemas.microsoft.com/office/drawing/2014/main" id="{CA9CD744-5495-CAB5-388F-356535094974}"/>
              </a:ext>
            </a:extLst>
          </p:cNvPr>
          <p:cNvSpPr>
            <a:spLocks noGrp="1"/>
          </p:cNvSpPr>
          <p:nvPr>
            <p:ph type="body" sz="quarter" idx="16"/>
          </p:nvPr>
        </p:nvSpPr>
        <p:spPr>
          <a:xfrm>
            <a:off x="1142281" y="1570396"/>
            <a:ext cx="2411372" cy="3742268"/>
          </a:xfrm>
          <a:solidFill>
            <a:schemeClr val="bg2"/>
          </a:solidFill>
        </p:spPr>
        <p:txBody>
          <a:bodyPr vert="horz" lIns="0" tIns="0" rIns="0" bIns="0" rtlCol="0">
            <a:noAutofit/>
          </a:bodyPr>
          <a:lstStyle/>
          <a:p>
            <a:pPr marL="180000" lvl="2" indent="0">
              <a:buNone/>
            </a:pPr>
            <a:r>
              <a:rPr lang="en-GB" b="1"/>
              <a:t>IF models in Verisk Model Exchange</a:t>
            </a:r>
          </a:p>
          <a:p>
            <a:pPr marL="180000" lvl="2" indent="0">
              <a:buNone/>
            </a:pPr>
            <a:endParaRPr lang="en-GB" b="1"/>
          </a:p>
          <a:p>
            <a:pPr marL="180000" lvl="3"/>
            <a:r>
              <a:rPr lang="en-GB"/>
              <a:t>Europe Windstorm</a:t>
            </a:r>
          </a:p>
          <a:p>
            <a:pPr marL="180000" lvl="3"/>
            <a:r>
              <a:rPr lang="en-GB"/>
              <a:t>Europe SCS</a:t>
            </a:r>
          </a:p>
          <a:p>
            <a:pPr marL="180000" lvl="3"/>
            <a:r>
              <a:rPr lang="en-GB"/>
              <a:t>Manhattan Blast</a:t>
            </a:r>
          </a:p>
          <a:p>
            <a:pPr marL="180000" lvl="3"/>
            <a:r>
              <a:rPr lang="en-GB"/>
              <a:t>Canada flood</a:t>
            </a:r>
          </a:p>
          <a:p>
            <a:pPr marL="180000" lvl="3"/>
            <a:r>
              <a:rPr lang="en-GB"/>
              <a:t>various Europe and Asia flood models</a:t>
            </a:r>
          </a:p>
          <a:p>
            <a:pPr marL="180000" lvl="3"/>
            <a:endParaRPr lang="en-GB"/>
          </a:p>
          <a:p>
            <a:pPr marL="180000" lvl="3"/>
            <a:endParaRPr lang="en-GB"/>
          </a:p>
          <a:p>
            <a:pPr marL="180000"/>
            <a:endParaRPr lang="en-GB"/>
          </a:p>
        </p:txBody>
      </p:sp>
      <p:sp>
        <p:nvSpPr>
          <p:cNvPr id="14" name="Content Placeholder 13">
            <a:extLst>
              <a:ext uri="{FF2B5EF4-FFF2-40B4-BE49-F238E27FC236}">
                <a16:creationId xmlns:a16="http://schemas.microsoft.com/office/drawing/2014/main" id="{C7D2FB63-4AE6-7957-D26D-B533FB9A7387}"/>
              </a:ext>
            </a:extLst>
          </p:cNvPr>
          <p:cNvSpPr>
            <a:spLocks noGrp="1"/>
          </p:cNvSpPr>
          <p:nvPr>
            <p:ph type="body" sz="quarter" idx="17"/>
          </p:nvPr>
        </p:nvSpPr>
        <p:spPr>
          <a:xfrm>
            <a:off x="6646187" y="1570396"/>
            <a:ext cx="2411372" cy="3742268"/>
          </a:xfrm>
          <a:solidFill>
            <a:schemeClr val="bg2"/>
          </a:solidFill>
        </p:spPr>
        <p:txBody>
          <a:bodyPr/>
          <a:lstStyle/>
          <a:p>
            <a:pPr marL="180000" lvl="2" indent="0">
              <a:buNone/>
            </a:pPr>
            <a:r>
              <a:rPr lang="en-GB" b="1"/>
              <a:t>IF models in Oasis LMF in-house</a:t>
            </a:r>
          </a:p>
          <a:p>
            <a:pPr marL="180000" lvl="3"/>
            <a:endParaRPr lang="en-GB"/>
          </a:p>
          <a:p>
            <a:pPr marL="180000" lvl="3"/>
            <a:r>
              <a:rPr lang="en-GB"/>
              <a:t>Baloise using IF models for Europe in their in-house Oasis instance</a:t>
            </a:r>
          </a:p>
          <a:p>
            <a:pPr marL="180000" lvl="3"/>
            <a:endParaRPr lang="en-GB"/>
          </a:p>
          <a:p>
            <a:pPr marL="180000" lvl="3"/>
            <a:endParaRPr lang="en-GB"/>
          </a:p>
          <a:p>
            <a:pPr marL="3840" lvl="3" indent="0">
              <a:buNone/>
            </a:pPr>
            <a:endParaRPr lang="en-GB"/>
          </a:p>
          <a:p>
            <a:pPr marL="180000" lvl="2"/>
            <a:endParaRPr lang="en-GB"/>
          </a:p>
          <a:p>
            <a:pPr marL="180000" lvl="3"/>
            <a:endParaRPr lang="en-GB"/>
          </a:p>
          <a:p>
            <a:pPr marL="180000"/>
            <a:endParaRPr lang="en-GB"/>
          </a:p>
          <a:p>
            <a:pPr marL="180000"/>
            <a:endParaRPr lang="en-GB"/>
          </a:p>
        </p:txBody>
      </p:sp>
      <p:sp>
        <p:nvSpPr>
          <p:cNvPr id="4" name="Text Placeholder 3">
            <a:extLst>
              <a:ext uri="{FF2B5EF4-FFF2-40B4-BE49-F238E27FC236}">
                <a16:creationId xmlns:a16="http://schemas.microsoft.com/office/drawing/2014/main" id="{CFF95CF4-735C-AA02-BC07-F0D25C0391CE}"/>
              </a:ext>
            </a:extLst>
          </p:cNvPr>
          <p:cNvSpPr>
            <a:spLocks noGrp="1"/>
          </p:cNvSpPr>
          <p:nvPr>
            <p:ph type="body" sz="quarter" idx="18"/>
          </p:nvPr>
        </p:nvSpPr>
        <p:spPr>
          <a:xfrm>
            <a:off x="9398141" y="1570396"/>
            <a:ext cx="2411372" cy="3742268"/>
          </a:xfrm>
          <a:solidFill>
            <a:schemeClr val="bg2"/>
          </a:solidFill>
        </p:spPr>
        <p:txBody>
          <a:bodyPr/>
          <a:lstStyle/>
          <a:p>
            <a:pPr marL="180000"/>
            <a:r>
              <a:rPr lang="en-US"/>
              <a:t>Oasis LMF engine in ELEMENTS</a:t>
            </a:r>
          </a:p>
          <a:p>
            <a:pPr marL="180000"/>
            <a:endParaRPr lang="en-US"/>
          </a:p>
          <a:p>
            <a:pPr marL="180000" lvl="3"/>
            <a:r>
              <a:rPr lang="en-US"/>
              <a:t>ERN Latin America models for hurricane and earthquake</a:t>
            </a:r>
          </a:p>
          <a:p>
            <a:pPr marL="180000" lvl="3"/>
            <a:endParaRPr lang="en-US"/>
          </a:p>
          <a:p>
            <a:pPr marL="180000" lvl="3"/>
            <a:r>
              <a:rPr lang="en-US"/>
              <a:t>JBA UK flood</a:t>
            </a:r>
          </a:p>
          <a:p>
            <a:pPr marL="180000" lvl="3"/>
            <a:endParaRPr lang="en-US"/>
          </a:p>
          <a:p>
            <a:pPr marL="180000" lvl="3"/>
            <a:r>
              <a:rPr lang="en-US"/>
              <a:t>COMBUS Australia models</a:t>
            </a:r>
            <a:endParaRPr lang="cs-CZ"/>
          </a:p>
        </p:txBody>
      </p:sp>
      <p:sp>
        <p:nvSpPr>
          <p:cNvPr id="5" name="Rectangle 4">
            <a:extLst>
              <a:ext uri="{FF2B5EF4-FFF2-40B4-BE49-F238E27FC236}">
                <a16:creationId xmlns:a16="http://schemas.microsoft.com/office/drawing/2014/main" id="{CF04F04E-F0B0-CF05-32DB-B8CCAA259F3D}"/>
              </a:ext>
            </a:extLst>
          </p:cNvPr>
          <p:cNvSpPr/>
          <p:nvPr/>
        </p:nvSpPr>
        <p:spPr>
          <a:xfrm>
            <a:off x="0" y="5757412"/>
            <a:ext cx="12195175"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00" tIns="36000" rIns="756000" bIns="36000" rtlCol="0" anchor="ctr"/>
          <a:lstStyle/>
          <a:p>
            <a:pPr algn="ctr">
              <a:spcAft>
                <a:spcPts val="600"/>
              </a:spcAft>
            </a:pPr>
            <a:r>
              <a:rPr lang="en-GB" sz="1400">
                <a:solidFill>
                  <a:srgbClr val="007585"/>
                </a:solidFill>
                <a:latin typeface="Helvetica Now Text" panose="020B0504030202020204" pitchFamily="34" charset="0"/>
              </a:rPr>
              <a:t>Supported by Impact Workbench which converts exposure to OED input format</a:t>
            </a:r>
          </a:p>
        </p:txBody>
      </p:sp>
    </p:spTree>
    <p:extLst>
      <p:ext uri="{BB962C8B-B14F-4D97-AF65-F5344CB8AC3E}">
        <p14:creationId xmlns:p14="http://schemas.microsoft.com/office/powerpoint/2010/main" val="11951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uiExpand="1" build="p" animBg="1"/>
      <p:bldP spid="14" grpId="0" uiExpand="1" build="p" animBg="1"/>
      <p:bldP spid="4"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1444B35-512D-A759-3566-06F279D04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869315" y="476250"/>
            <a:ext cx="3806744" cy="282786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C9EDB6D-4A92-032D-7A0D-9C5C4659455D}"/>
              </a:ext>
            </a:extLst>
          </p:cNvPr>
          <p:cNvSpPr>
            <a:spLocks noGrp="1"/>
          </p:cNvSpPr>
          <p:nvPr>
            <p:ph type="title"/>
          </p:nvPr>
        </p:nvSpPr>
        <p:spPr>
          <a:xfrm>
            <a:off x="515938" y="476250"/>
            <a:ext cx="5435600" cy="762001"/>
          </a:xfrm>
        </p:spPr>
        <p:txBody>
          <a:bodyPr anchor="t">
            <a:normAutofit fontScale="90000"/>
          </a:bodyPr>
          <a:lstStyle/>
          <a:p>
            <a:r>
              <a:rPr lang="en-US"/>
              <a:t>Equipping for Multi-Peril Ascents with Oasis &amp; Impact Forecasting</a:t>
            </a:r>
          </a:p>
        </p:txBody>
      </p:sp>
      <p:sp>
        <p:nvSpPr>
          <p:cNvPr id="5" name="Inhaltsplatzhalter 4">
            <a:extLst>
              <a:ext uri="{FF2B5EF4-FFF2-40B4-BE49-F238E27FC236}">
                <a16:creationId xmlns:a16="http://schemas.microsoft.com/office/drawing/2014/main" id="{0C2F6888-761D-14A6-A6F8-50CCB38FFFEA}"/>
              </a:ext>
            </a:extLst>
          </p:cNvPr>
          <p:cNvSpPr>
            <a:spLocks noGrp="1"/>
          </p:cNvSpPr>
          <p:nvPr>
            <p:ph sz="quarter" idx="13"/>
          </p:nvPr>
        </p:nvSpPr>
        <p:spPr>
          <a:xfrm>
            <a:off x="515937" y="1520825"/>
            <a:ext cx="5435601" cy="2941705"/>
          </a:xfrm>
        </p:spPr>
        <p:txBody>
          <a:bodyPr>
            <a:normAutofit/>
          </a:bodyPr>
          <a:lstStyle/>
          <a:p>
            <a:pPr marL="0" lvl="4" indent="0">
              <a:spcAft>
                <a:spcPts val="0"/>
              </a:spcAft>
              <a:buNone/>
            </a:pPr>
            <a:r>
              <a:rPr lang="en-US" b="1"/>
              <a:t>Oasis: Proven &amp; Flexible Core</a:t>
            </a:r>
            <a:br>
              <a:rPr lang="en-US" b="1"/>
            </a:br>
            <a:r>
              <a:rPr lang="en-US" b="0" i="1"/>
              <a:t>Leverages </a:t>
            </a:r>
            <a:r>
              <a:rPr lang="en-US" b="1" i="1"/>
              <a:t>known framework, established processes, and internal expertise</a:t>
            </a:r>
            <a:r>
              <a:rPr lang="en-US" i="1"/>
              <a:t> and </a:t>
            </a:r>
            <a:r>
              <a:rPr lang="en-US" b="0" i="1"/>
              <a:t>ensures full control multi-peril integration via </a:t>
            </a:r>
            <a:r>
              <a:rPr lang="en-US" b="1" i="1"/>
              <a:t>component reuse</a:t>
            </a:r>
            <a:endParaRPr lang="en-US" b="0" i="1"/>
          </a:p>
          <a:p>
            <a:pPr marL="0" lvl="4" indent="0">
              <a:spcAft>
                <a:spcPts val="0"/>
              </a:spcAft>
              <a:buNone/>
            </a:pPr>
            <a:endParaRPr lang="en-US" b="0" i="1"/>
          </a:p>
          <a:p>
            <a:pPr marL="0" lvl="4" indent="0">
              <a:buNone/>
            </a:pPr>
            <a:r>
              <a:rPr lang="en-US" b="1"/>
              <a:t>Impact Forecasting: Expert Peril Models</a:t>
            </a:r>
            <a:br>
              <a:rPr lang="en-US" b="1"/>
            </a:br>
            <a:r>
              <a:rPr lang="en-US" b="0" i="1"/>
              <a:t>Provides </a:t>
            </a:r>
            <a:r>
              <a:rPr lang="en-US" b="1" i="1"/>
              <a:t>cost-efficient, state-of-the-art </a:t>
            </a:r>
            <a:r>
              <a:rPr lang="en-US" b="0" i="1"/>
              <a:t>models for key perils (floods, hail, storms, earthquake) as in-house </a:t>
            </a:r>
            <a:r>
              <a:rPr lang="en-US" b="1" i="1"/>
              <a:t>development of complex physical models is difficult </a:t>
            </a:r>
            <a:r>
              <a:rPr lang="en-US" b="0" i="1"/>
              <a:t>and open alternatives are scarce</a:t>
            </a:r>
            <a:endParaRPr lang="en-US" i="1"/>
          </a:p>
          <a:p>
            <a:pPr marL="271463" lvl="4" indent="-271463"/>
            <a:endParaRPr lang="en-US" b="0"/>
          </a:p>
        </p:txBody>
      </p:sp>
      <p:grpSp>
        <p:nvGrpSpPr>
          <p:cNvPr id="9" name="Gruppieren 8">
            <a:extLst>
              <a:ext uri="{FF2B5EF4-FFF2-40B4-BE49-F238E27FC236}">
                <a16:creationId xmlns:a16="http://schemas.microsoft.com/office/drawing/2014/main" id="{90261503-2FC0-B159-5D42-270E4EA1082F}"/>
              </a:ext>
            </a:extLst>
          </p:cNvPr>
          <p:cNvGrpSpPr/>
          <p:nvPr/>
        </p:nvGrpSpPr>
        <p:grpSpPr>
          <a:xfrm>
            <a:off x="6216021" y="2102557"/>
            <a:ext cx="5269954" cy="4875058"/>
            <a:chOff x="6434818" y="2147633"/>
            <a:chExt cx="5269954" cy="4875058"/>
          </a:xfrm>
        </p:grpSpPr>
        <p:sp>
          <p:nvSpPr>
            <p:cNvPr id="10" name="Freihandform: Form 9">
              <a:extLst>
                <a:ext uri="{FF2B5EF4-FFF2-40B4-BE49-F238E27FC236}">
                  <a16:creationId xmlns:a16="http://schemas.microsoft.com/office/drawing/2014/main" id="{E6E81CDB-2D27-227D-0AA0-7DDAD07120B3}"/>
                </a:ext>
              </a:extLst>
            </p:cNvPr>
            <p:cNvSpPr>
              <a:spLocks noChangeAspect="1"/>
            </p:cNvSpPr>
            <p:nvPr/>
          </p:nvSpPr>
          <p:spPr>
            <a:xfrm>
              <a:off x="6434818" y="2147633"/>
              <a:ext cx="2898424" cy="28278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chemeClr val="accent6">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306" tIns="589604" rIns="586306" bIns="589604"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ihandform: Form 14">
              <a:extLst>
                <a:ext uri="{FF2B5EF4-FFF2-40B4-BE49-F238E27FC236}">
                  <a16:creationId xmlns:a16="http://schemas.microsoft.com/office/drawing/2014/main" id="{4AFAAAE8-AD3B-F531-F55E-BF67D8E8A855}"/>
                </a:ext>
              </a:extLst>
            </p:cNvPr>
            <p:cNvSpPr>
              <a:spLocks noChangeAspect="1"/>
            </p:cNvSpPr>
            <p:nvPr/>
          </p:nvSpPr>
          <p:spPr>
            <a:xfrm rot="574798">
              <a:off x="8033563" y="3351482"/>
              <a:ext cx="3671209" cy="3671209"/>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chemeClr val="accent6">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0147" tIns="750147" rIns="750148" bIns="750148"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pic>
          <p:nvPicPr>
            <p:cNvPr id="18" name="Grafik 17">
              <a:extLst>
                <a:ext uri="{FF2B5EF4-FFF2-40B4-BE49-F238E27FC236}">
                  <a16:creationId xmlns:a16="http://schemas.microsoft.com/office/drawing/2014/main" id="{E3D78E9F-2C9D-4BAB-0D77-746E0B07B22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25426" y="3366011"/>
              <a:ext cx="1917207" cy="391110"/>
            </a:xfrm>
            <a:prstGeom prst="rect">
              <a:avLst/>
            </a:prstGeom>
          </p:spPr>
        </p:pic>
      </p:grpSp>
      <p:sp>
        <p:nvSpPr>
          <p:cNvPr id="13" name="Rechteck 12">
            <a:extLst>
              <a:ext uri="{FF2B5EF4-FFF2-40B4-BE49-F238E27FC236}">
                <a16:creationId xmlns:a16="http://schemas.microsoft.com/office/drawing/2014/main" id="{8CF72E80-D291-80CA-D6A8-97447602EDCB}"/>
              </a:ext>
            </a:extLst>
          </p:cNvPr>
          <p:cNvSpPr/>
          <p:nvPr/>
        </p:nvSpPr>
        <p:spPr>
          <a:xfrm>
            <a:off x="1067910" y="4568347"/>
            <a:ext cx="4602117" cy="1363451"/>
          </a:xfrm>
          <a:prstGeom prst="rect">
            <a:avLst/>
          </a:prstGeom>
          <a:solidFill>
            <a:srgbClr val="21D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00D6E"/>
                </a:solidFill>
                <a:effectLst/>
                <a:uLnTx/>
                <a:uFillTx/>
                <a:latin typeface="Arial"/>
                <a:ea typeface="+mn-ea"/>
                <a:cs typeface="+mn-cs"/>
              </a:rPr>
              <a:t>The core goal of understanding risk remains, but our increasingly precise tools complement our expertise in this ongoing arms race.</a:t>
            </a:r>
          </a:p>
        </p:txBody>
      </p:sp>
      <p:pic>
        <p:nvPicPr>
          <p:cNvPr id="11" name="Picture 10" descr="Yellow text on a black background&#10;&#10;AI-generated content may be incorrect.">
            <a:extLst>
              <a:ext uri="{FF2B5EF4-FFF2-40B4-BE49-F238E27FC236}">
                <a16:creationId xmlns:a16="http://schemas.microsoft.com/office/drawing/2014/main" id="{815AC6E4-AA5F-1ABF-D0D6-6A7614E11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8807" y="4898527"/>
            <a:ext cx="1600109" cy="663938"/>
          </a:xfrm>
          <a:prstGeom prst="rect">
            <a:avLst/>
          </a:prstGeom>
        </p:spPr>
      </p:pic>
    </p:spTree>
    <p:extLst>
      <p:ext uri="{BB962C8B-B14F-4D97-AF65-F5344CB8AC3E}">
        <p14:creationId xmlns:p14="http://schemas.microsoft.com/office/powerpoint/2010/main" val="1590926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7FAD2-CD10-027A-129C-994AEBDEA409}"/>
            </a:ext>
          </a:extLst>
        </p:cNvPr>
        <p:cNvGrpSpPr/>
        <p:nvPr/>
      </p:nvGrpSpPr>
      <p:grpSpPr>
        <a:xfrm>
          <a:off x="0" y="0"/>
          <a:ext cx="0" cy="0"/>
          <a:chOff x="0" y="0"/>
          <a:chExt cx="0" cy="0"/>
        </a:xfrm>
      </p:grpSpPr>
      <p:sp>
        <p:nvSpPr>
          <p:cNvPr id="23" name="Rectangle: Rounded Corners 19">
            <a:extLst>
              <a:ext uri="{FF2B5EF4-FFF2-40B4-BE49-F238E27FC236}">
                <a16:creationId xmlns:a16="http://schemas.microsoft.com/office/drawing/2014/main" id="{7AB5FF0B-4E02-592B-EE08-2AD62437BC93}"/>
              </a:ext>
            </a:extLst>
          </p:cNvPr>
          <p:cNvSpPr/>
          <p:nvPr/>
        </p:nvSpPr>
        <p:spPr>
          <a:xfrm>
            <a:off x="6080704" y="1160757"/>
            <a:ext cx="5730852" cy="51445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Aft>
                <a:spcPts val="600"/>
              </a:spcAft>
            </a:pPr>
            <a:endParaRPr lang="en-GB" sz="1100" err="1">
              <a:solidFill>
                <a:schemeClr val="tx1"/>
              </a:solidFill>
              <a:latin typeface="Helvetica Now Text" panose="020B0504030202020204" pitchFamily="34" charset="0"/>
            </a:endParaRPr>
          </a:p>
        </p:txBody>
      </p:sp>
      <p:sp>
        <p:nvSpPr>
          <p:cNvPr id="20" name="Rectangle: Rounded Corners 19">
            <a:extLst>
              <a:ext uri="{FF2B5EF4-FFF2-40B4-BE49-F238E27FC236}">
                <a16:creationId xmlns:a16="http://schemas.microsoft.com/office/drawing/2014/main" id="{8C71D0C5-CACA-9168-5AD6-237A8144C9F7}"/>
              </a:ext>
            </a:extLst>
          </p:cNvPr>
          <p:cNvSpPr/>
          <p:nvPr/>
        </p:nvSpPr>
        <p:spPr>
          <a:xfrm>
            <a:off x="1095160" y="1148335"/>
            <a:ext cx="4994687" cy="5156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Aft>
                <a:spcPts val="600"/>
              </a:spcAft>
            </a:pPr>
            <a:endParaRPr lang="en-GB" sz="1100" err="1">
              <a:solidFill>
                <a:schemeClr val="tx1"/>
              </a:solidFill>
              <a:latin typeface="Helvetica Now Text" panose="020B0504030202020204" pitchFamily="34" charset="0"/>
            </a:endParaRPr>
          </a:p>
        </p:txBody>
      </p:sp>
      <p:sp>
        <p:nvSpPr>
          <p:cNvPr id="4" name="Rectangle: Rounded Corners 3">
            <a:extLst>
              <a:ext uri="{FF2B5EF4-FFF2-40B4-BE49-F238E27FC236}">
                <a16:creationId xmlns:a16="http://schemas.microsoft.com/office/drawing/2014/main" id="{F7CADB5C-7CF7-7D48-B7FE-C8BCC85C3DF4}"/>
              </a:ext>
            </a:extLst>
          </p:cNvPr>
          <p:cNvSpPr/>
          <p:nvPr/>
        </p:nvSpPr>
        <p:spPr>
          <a:xfrm>
            <a:off x="3173885" y="3356016"/>
            <a:ext cx="2329538" cy="76645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ptos" panose="020B0004020202020204" pitchFamily="34" charset="0"/>
              </a:rPr>
              <a:t>ELEMENTS</a:t>
            </a:r>
            <a:endParaRPr lang="en-IN" sz="2000" b="1">
              <a:solidFill>
                <a:schemeClr val="bg1"/>
              </a:solidFill>
              <a:latin typeface="Aptos" panose="020B0004020202020204" pitchFamily="34" charset="0"/>
            </a:endParaRPr>
          </a:p>
        </p:txBody>
      </p:sp>
      <p:sp>
        <p:nvSpPr>
          <p:cNvPr id="6" name="TextBox 5">
            <a:extLst>
              <a:ext uri="{FF2B5EF4-FFF2-40B4-BE49-F238E27FC236}">
                <a16:creationId xmlns:a16="http://schemas.microsoft.com/office/drawing/2014/main" id="{D51C9F07-3F08-401C-041F-9F7DE175D551}"/>
              </a:ext>
            </a:extLst>
          </p:cNvPr>
          <p:cNvSpPr txBox="1"/>
          <p:nvPr/>
        </p:nvSpPr>
        <p:spPr>
          <a:xfrm>
            <a:off x="7963713" y="1205465"/>
            <a:ext cx="1917833" cy="400110"/>
          </a:xfrm>
          <a:prstGeom prst="rect">
            <a:avLst/>
          </a:prstGeom>
          <a:noFill/>
        </p:spPr>
        <p:txBody>
          <a:bodyPr wrap="none" rtlCol="0">
            <a:spAutoFit/>
          </a:bodyPr>
          <a:lstStyle/>
          <a:p>
            <a:r>
              <a:rPr lang="en-US" sz="2000" b="1">
                <a:solidFill>
                  <a:schemeClr val="accent1">
                    <a:lumMod val="50000"/>
                  </a:schemeClr>
                </a:solidFill>
                <a:latin typeface="Aptos" panose="020B0004020202020204" pitchFamily="34" charset="0"/>
              </a:rPr>
              <a:t>Oasis Platform</a:t>
            </a:r>
            <a:endParaRPr lang="en-IN" sz="2000" b="1">
              <a:solidFill>
                <a:schemeClr val="accent1">
                  <a:lumMod val="50000"/>
                </a:schemeClr>
              </a:solidFill>
              <a:latin typeface="Aptos" panose="020B0004020202020204" pitchFamily="34" charset="0"/>
            </a:endParaRPr>
          </a:p>
        </p:txBody>
      </p:sp>
      <p:sp>
        <p:nvSpPr>
          <p:cNvPr id="8" name="Rectangle: Rounded Corners 7">
            <a:extLst>
              <a:ext uri="{FF2B5EF4-FFF2-40B4-BE49-F238E27FC236}">
                <a16:creationId xmlns:a16="http://schemas.microsoft.com/office/drawing/2014/main" id="{A92046E4-B361-6CBC-5DDE-687CCC241503}"/>
              </a:ext>
            </a:extLst>
          </p:cNvPr>
          <p:cNvSpPr/>
          <p:nvPr/>
        </p:nvSpPr>
        <p:spPr>
          <a:xfrm>
            <a:off x="8800770" y="2339505"/>
            <a:ext cx="1408229" cy="498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ptos" panose="020B0004020202020204" pitchFamily="34" charset="0"/>
              </a:rPr>
              <a:t>Model worker</a:t>
            </a:r>
            <a:endParaRPr lang="en-IN" sz="1600" b="1">
              <a:latin typeface="Aptos" panose="020B0004020202020204" pitchFamily="34" charset="0"/>
            </a:endParaRPr>
          </a:p>
        </p:txBody>
      </p:sp>
      <p:sp>
        <p:nvSpPr>
          <p:cNvPr id="9" name="Rectangle: Rounded Corners 8">
            <a:extLst>
              <a:ext uri="{FF2B5EF4-FFF2-40B4-BE49-F238E27FC236}">
                <a16:creationId xmlns:a16="http://schemas.microsoft.com/office/drawing/2014/main" id="{87C22DC8-E963-0F6D-6DFF-3455DACC4F98}"/>
              </a:ext>
            </a:extLst>
          </p:cNvPr>
          <p:cNvSpPr/>
          <p:nvPr/>
        </p:nvSpPr>
        <p:spPr>
          <a:xfrm>
            <a:off x="1185712" y="2234415"/>
            <a:ext cx="1377903" cy="554190"/>
          </a:xfrm>
          <a:prstGeom prst="roundRect">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ptos" panose="020B0004020202020204" pitchFamily="34" charset="0"/>
              </a:rPr>
              <a:t>Impact Workbench</a:t>
            </a:r>
            <a:endParaRPr lang="en-IN" sz="1600" b="1">
              <a:latin typeface="Aptos" panose="020B0004020202020204" pitchFamily="34" charset="0"/>
            </a:endParaRPr>
          </a:p>
        </p:txBody>
      </p:sp>
      <p:grpSp>
        <p:nvGrpSpPr>
          <p:cNvPr id="13" name="Group 12">
            <a:extLst>
              <a:ext uri="{FF2B5EF4-FFF2-40B4-BE49-F238E27FC236}">
                <a16:creationId xmlns:a16="http://schemas.microsoft.com/office/drawing/2014/main" id="{007F3FCD-38F8-13EB-67E8-32896F955264}"/>
              </a:ext>
            </a:extLst>
          </p:cNvPr>
          <p:cNvGrpSpPr/>
          <p:nvPr/>
        </p:nvGrpSpPr>
        <p:grpSpPr>
          <a:xfrm>
            <a:off x="1324158" y="3244033"/>
            <a:ext cx="925410" cy="872836"/>
            <a:chOff x="1070439" y="2697480"/>
            <a:chExt cx="925410" cy="960120"/>
          </a:xfrm>
          <a:solidFill>
            <a:schemeClr val="accent2"/>
          </a:solidFill>
        </p:grpSpPr>
        <p:sp>
          <p:nvSpPr>
            <p:cNvPr id="10" name="Rectangle: Folded Corner 9">
              <a:extLst>
                <a:ext uri="{FF2B5EF4-FFF2-40B4-BE49-F238E27FC236}">
                  <a16:creationId xmlns:a16="http://schemas.microsoft.com/office/drawing/2014/main" id="{68B8F2E1-F896-15B8-FCDC-E60DAFD5A414}"/>
                </a:ext>
              </a:extLst>
            </p:cNvPr>
            <p:cNvSpPr/>
            <p:nvPr/>
          </p:nvSpPr>
          <p:spPr>
            <a:xfrm>
              <a:off x="1070439" y="2697480"/>
              <a:ext cx="749808" cy="807720"/>
            </a:xfrm>
            <a:prstGeom prst="foldedCorner">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ptos" panose="020B0004020202020204" pitchFamily="34" charset="0"/>
              </a:endParaRPr>
            </a:p>
          </p:txBody>
        </p:sp>
        <p:sp>
          <p:nvSpPr>
            <p:cNvPr id="11" name="Rectangle: Folded Corner 10">
              <a:extLst>
                <a:ext uri="{FF2B5EF4-FFF2-40B4-BE49-F238E27FC236}">
                  <a16:creationId xmlns:a16="http://schemas.microsoft.com/office/drawing/2014/main" id="{A5D2FD96-888A-2FAE-EC7D-2922391EB9A7}"/>
                </a:ext>
              </a:extLst>
            </p:cNvPr>
            <p:cNvSpPr/>
            <p:nvPr/>
          </p:nvSpPr>
          <p:spPr>
            <a:xfrm>
              <a:off x="1158240" y="2773680"/>
              <a:ext cx="749808" cy="807720"/>
            </a:xfrm>
            <a:prstGeom prst="foldedCorner">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latin typeface="Aptos" panose="020B0004020202020204" pitchFamily="34" charset="0"/>
              </a:endParaRPr>
            </a:p>
          </p:txBody>
        </p:sp>
        <p:sp>
          <p:nvSpPr>
            <p:cNvPr id="12" name="Rectangle: Folded Corner 11">
              <a:extLst>
                <a:ext uri="{FF2B5EF4-FFF2-40B4-BE49-F238E27FC236}">
                  <a16:creationId xmlns:a16="http://schemas.microsoft.com/office/drawing/2014/main" id="{96C499D5-EE3F-CCAA-3EDC-3DD3225E9087}"/>
                </a:ext>
              </a:extLst>
            </p:cNvPr>
            <p:cNvSpPr/>
            <p:nvPr/>
          </p:nvSpPr>
          <p:spPr>
            <a:xfrm>
              <a:off x="1246041" y="2849880"/>
              <a:ext cx="749808" cy="807720"/>
            </a:xfrm>
            <a:prstGeom prst="foldedCorner">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ptos" panose="020B0004020202020204" pitchFamily="34" charset="0"/>
                </a:rPr>
                <a:t>OED</a:t>
              </a:r>
              <a:endParaRPr lang="en-IN" sz="1600">
                <a:latin typeface="Aptos" panose="020B0004020202020204" pitchFamily="34" charset="0"/>
              </a:endParaRPr>
            </a:p>
          </p:txBody>
        </p:sp>
      </p:grpSp>
      <p:sp>
        <p:nvSpPr>
          <p:cNvPr id="14" name="Cylinder 13">
            <a:extLst>
              <a:ext uri="{FF2B5EF4-FFF2-40B4-BE49-F238E27FC236}">
                <a16:creationId xmlns:a16="http://schemas.microsoft.com/office/drawing/2014/main" id="{7F11E0C5-7F80-BD75-4D60-F4626F6B3F40}"/>
              </a:ext>
            </a:extLst>
          </p:cNvPr>
          <p:cNvSpPr/>
          <p:nvPr/>
        </p:nvSpPr>
        <p:spPr>
          <a:xfrm>
            <a:off x="3023759" y="4517834"/>
            <a:ext cx="1251941" cy="1081864"/>
          </a:xfrm>
          <a:prstGeom prst="can">
            <a:avLst/>
          </a:prstGeom>
          <a:solidFill>
            <a:schemeClr val="accent4">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a:solidFill>
                  <a:schemeClr val="tx1"/>
                </a:solidFill>
                <a:latin typeface="Aptos" panose="020B0004020202020204" pitchFamily="34" charset="0"/>
              </a:rPr>
              <a:t>IF_OASIS_EXP IF_OASIS_RES</a:t>
            </a:r>
            <a:endParaRPr lang="en-IN" sz="900" b="1" i="1">
              <a:solidFill>
                <a:schemeClr val="tx1"/>
              </a:solidFill>
              <a:latin typeface="Aptos" panose="020B0004020202020204" pitchFamily="34" charset="0"/>
            </a:endParaRPr>
          </a:p>
        </p:txBody>
      </p:sp>
      <p:grpSp>
        <p:nvGrpSpPr>
          <p:cNvPr id="15" name="Group 14">
            <a:extLst>
              <a:ext uri="{FF2B5EF4-FFF2-40B4-BE49-F238E27FC236}">
                <a16:creationId xmlns:a16="http://schemas.microsoft.com/office/drawing/2014/main" id="{07D5257F-B7F3-1371-F2D4-72FB346232DB}"/>
              </a:ext>
            </a:extLst>
          </p:cNvPr>
          <p:cNvGrpSpPr/>
          <p:nvPr/>
        </p:nvGrpSpPr>
        <p:grpSpPr>
          <a:xfrm>
            <a:off x="9066568" y="3499671"/>
            <a:ext cx="925410" cy="960120"/>
            <a:chOff x="1070439" y="2697480"/>
            <a:chExt cx="925410" cy="960120"/>
          </a:xfrm>
          <a:solidFill>
            <a:schemeClr val="accent1">
              <a:lumMod val="40000"/>
              <a:lumOff val="60000"/>
            </a:schemeClr>
          </a:solidFill>
        </p:grpSpPr>
        <p:sp>
          <p:nvSpPr>
            <p:cNvPr id="16" name="Rectangle: Folded Corner 15">
              <a:extLst>
                <a:ext uri="{FF2B5EF4-FFF2-40B4-BE49-F238E27FC236}">
                  <a16:creationId xmlns:a16="http://schemas.microsoft.com/office/drawing/2014/main" id="{29FB5BEA-4E8E-5C7F-88DF-09189DFA5D28}"/>
                </a:ext>
              </a:extLst>
            </p:cNvPr>
            <p:cNvSpPr/>
            <p:nvPr/>
          </p:nvSpPr>
          <p:spPr>
            <a:xfrm>
              <a:off x="1070439" y="2697480"/>
              <a:ext cx="749808" cy="807720"/>
            </a:xfrm>
            <a:prstGeom prst="foldedCorner">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ptos" panose="020B0004020202020204" pitchFamily="34" charset="0"/>
              </a:endParaRPr>
            </a:p>
          </p:txBody>
        </p:sp>
        <p:sp>
          <p:nvSpPr>
            <p:cNvPr id="17" name="Rectangle: Folded Corner 16">
              <a:extLst>
                <a:ext uri="{FF2B5EF4-FFF2-40B4-BE49-F238E27FC236}">
                  <a16:creationId xmlns:a16="http://schemas.microsoft.com/office/drawing/2014/main" id="{BDB2BA7A-66DF-A2AE-6A4E-20AC60096BA2}"/>
                </a:ext>
              </a:extLst>
            </p:cNvPr>
            <p:cNvSpPr/>
            <p:nvPr/>
          </p:nvSpPr>
          <p:spPr>
            <a:xfrm>
              <a:off x="1158240" y="2773680"/>
              <a:ext cx="749808" cy="807720"/>
            </a:xfrm>
            <a:prstGeom prst="foldedCorner">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Aptos" panose="020B0004020202020204" pitchFamily="34" charset="0"/>
              </a:endParaRPr>
            </a:p>
          </p:txBody>
        </p:sp>
        <p:sp>
          <p:nvSpPr>
            <p:cNvPr id="18" name="Rectangle: Folded Corner 17">
              <a:extLst>
                <a:ext uri="{FF2B5EF4-FFF2-40B4-BE49-F238E27FC236}">
                  <a16:creationId xmlns:a16="http://schemas.microsoft.com/office/drawing/2014/main" id="{9E9A7148-4710-EFBA-BC71-423468980804}"/>
                </a:ext>
              </a:extLst>
            </p:cNvPr>
            <p:cNvSpPr/>
            <p:nvPr/>
          </p:nvSpPr>
          <p:spPr>
            <a:xfrm>
              <a:off x="1246041" y="2849880"/>
              <a:ext cx="749808" cy="807720"/>
            </a:xfrm>
            <a:prstGeom prst="foldedCorner">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1">
                      <a:lumMod val="50000"/>
                    </a:schemeClr>
                  </a:solidFill>
                  <a:latin typeface="Aptos" panose="020B0004020202020204" pitchFamily="34" charset="0"/>
                </a:rPr>
                <a:t>Output from Oasis Platform</a:t>
              </a:r>
              <a:endParaRPr lang="en-IN" sz="1100">
                <a:solidFill>
                  <a:schemeClr val="accent1">
                    <a:lumMod val="50000"/>
                  </a:schemeClr>
                </a:solidFill>
                <a:latin typeface="Aptos" panose="020B0004020202020204" pitchFamily="34" charset="0"/>
              </a:endParaRPr>
            </a:p>
          </p:txBody>
        </p:sp>
      </p:grpSp>
      <p:sp>
        <p:nvSpPr>
          <p:cNvPr id="19" name="Rectangle: Rounded Corners 18">
            <a:extLst>
              <a:ext uri="{FF2B5EF4-FFF2-40B4-BE49-F238E27FC236}">
                <a16:creationId xmlns:a16="http://schemas.microsoft.com/office/drawing/2014/main" id="{05B96ADD-6F91-4845-C48A-8F2AEACE95A0}"/>
              </a:ext>
            </a:extLst>
          </p:cNvPr>
          <p:cNvSpPr/>
          <p:nvPr/>
        </p:nvSpPr>
        <p:spPr>
          <a:xfrm>
            <a:off x="10074611" y="2519924"/>
            <a:ext cx="1079265" cy="35766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Aptos" panose="020B0004020202020204" pitchFamily="34" charset="0"/>
              </a:rPr>
              <a:t>Input Validation</a:t>
            </a:r>
            <a:endParaRPr lang="en-IN" sz="1050">
              <a:solidFill>
                <a:schemeClr val="tx1"/>
              </a:solidFill>
              <a:latin typeface="Aptos" panose="020B0004020202020204" pitchFamily="34" charset="0"/>
            </a:endParaRPr>
          </a:p>
        </p:txBody>
      </p:sp>
      <p:sp>
        <p:nvSpPr>
          <p:cNvPr id="21" name="Rectangle: Rounded Corners 20">
            <a:extLst>
              <a:ext uri="{FF2B5EF4-FFF2-40B4-BE49-F238E27FC236}">
                <a16:creationId xmlns:a16="http://schemas.microsoft.com/office/drawing/2014/main" id="{2FA66B88-D654-1865-2DAE-73C8F8ED7A83}"/>
              </a:ext>
            </a:extLst>
          </p:cNvPr>
          <p:cNvSpPr/>
          <p:nvPr/>
        </p:nvSpPr>
        <p:spPr>
          <a:xfrm>
            <a:off x="8800770" y="4887372"/>
            <a:ext cx="1408229" cy="498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ptos" panose="020B0004020202020204" pitchFamily="34" charset="0"/>
              </a:rPr>
              <a:t>Oasis FM</a:t>
            </a:r>
            <a:endParaRPr lang="en-IN" sz="1600" b="1">
              <a:latin typeface="Aptos" panose="020B0004020202020204" pitchFamily="34" charset="0"/>
            </a:endParaRPr>
          </a:p>
        </p:txBody>
      </p:sp>
      <p:sp>
        <p:nvSpPr>
          <p:cNvPr id="22" name="Rectangle: Rounded Corners 21">
            <a:extLst>
              <a:ext uri="{FF2B5EF4-FFF2-40B4-BE49-F238E27FC236}">
                <a16:creationId xmlns:a16="http://schemas.microsoft.com/office/drawing/2014/main" id="{2DC815ED-D9EA-36E2-9EDB-74AB6B5C2E1B}"/>
              </a:ext>
            </a:extLst>
          </p:cNvPr>
          <p:cNvSpPr/>
          <p:nvPr/>
        </p:nvSpPr>
        <p:spPr>
          <a:xfrm>
            <a:off x="6608076" y="3493659"/>
            <a:ext cx="1408229" cy="498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Aptos" panose="020B0004020202020204" pitchFamily="34" charset="0"/>
              </a:rPr>
              <a:t>Oasis API</a:t>
            </a:r>
            <a:endParaRPr lang="en-IN" sz="1600" b="1">
              <a:latin typeface="Aptos" panose="020B0004020202020204" pitchFamily="34" charset="0"/>
            </a:endParaRPr>
          </a:p>
        </p:txBody>
      </p:sp>
      <p:cxnSp>
        <p:nvCxnSpPr>
          <p:cNvPr id="24" name="Connector: Elbow 23">
            <a:extLst>
              <a:ext uri="{FF2B5EF4-FFF2-40B4-BE49-F238E27FC236}">
                <a16:creationId xmlns:a16="http://schemas.microsoft.com/office/drawing/2014/main" id="{D2EBBB3C-9648-C561-269D-8A421011490F}"/>
              </a:ext>
            </a:extLst>
          </p:cNvPr>
          <p:cNvCxnSpPr>
            <a:cxnSpLocks/>
          </p:cNvCxnSpPr>
          <p:nvPr/>
        </p:nvCxnSpPr>
        <p:spPr>
          <a:xfrm>
            <a:off x="7996945" y="3898617"/>
            <a:ext cx="787094" cy="1271858"/>
          </a:xfrm>
          <a:prstGeom prst="bentConnector3">
            <a:avLst/>
          </a:prstGeom>
          <a:ln w="190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Connector: Elbow 24">
            <a:extLst>
              <a:ext uri="{FF2B5EF4-FFF2-40B4-BE49-F238E27FC236}">
                <a16:creationId xmlns:a16="http://schemas.microsoft.com/office/drawing/2014/main" id="{620A2580-0E61-8B33-AA87-A0844D7BEEF3}"/>
              </a:ext>
            </a:extLst>
          </p:cNvPr>
          <p:cNvCxnSpPr>
            <a:cxnSpLocks/>
          </p:cNvCxnSpPr>
          <p:nvPr/>
        </p:nvCxnSpPr>
        <p:spPr>
          <a:xfrm flipV="1">
            <a:off x="8010298" y="2519924"/>
            <a:ext cx="784465" cy="1160250"/>
          </a:xfrm>
          <a:prstGeom prst="bentConnector3">
            <a:avLst>
              <a:gd name="adj1" fmla="val 50000"/>
            </a:avLst>
          </a:prstGeom>
          <a:ln w="190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ABD97548-18A5-4167-3E02-48F5DC56C7F5}"/>
              </a:ext>
            </a:extLst>
          </p:cNvPr>
          <p:cNvCxnSpPr>
            <a:cxnSpLocks/>
            <a:stCxn id="8" idx="2"/>
          </p:cNvCxnSpPr>
          <p:nvPr/>
        </p:nvCxnSpPr>
        <p:spPr>
          <a:xfrm>
            <a:off x="9504885" y="2837845"/>
            <a:ext cx="14109" cy="608708"/>
          </a:xfrm>
          <a:prstGeom prst="straightConnector1">
            <a:avLst/>
          </a:prstGeom>
          <a:ln w="190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7603E790-688C-EDA2-9677-9D6F8CE3D416}"/>
              </a:ext>
            </a:extLst>
          </p:cNvPr>
          <p:cNvCxnSpPr>
            <a:cxnSpLocks/>
            <a:stCxn id="21" idx="0"/>
          </p:cNvCxnSpPr>
          <p:nvPr/>
        </p:nvCxnSpPr>
        <p:spPr>
          <a:xfrm flipH="1" flipV="1">
            <a:off x="9496742" y="4500613"/>
            <a:ext cx="8143" cy="386759"/>
          </a:xfrm>
          <a:prstGeom prst="straightConnector1">
            <a:avLst/>
          </a:prstGeom>
          <a:ln w="190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Rectangle: Rounded Corners 37">
            <a:extLst>
              <a:ext uri="{FF2B5EF4-FFF2-40B4-BE49-F238E27FC236}">
                <a16:creationId xmlns:a16="http://schemas.microsoft.com/office/drawing/2014/main" id="{342D405B-E033-90E9-BAD7-5186671EF2B7}"/>
              </a:ext>
            </a:extLst>
          </p:cNvPr>
          <p:cNvSpPr/>
          <p:nvPr/>
        </p:nvSpPr>
        <p:spPr>
          <a:xfrm>
            <a:off x="10074611" y="5099141"/>
            <a:ext cx="1079265" cy="3653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Aptos" panose="020B0004020202020204" pitchFamily="34" charset="0"/>
              </a:rPr>
              <a:t>Analysis Run</a:t>
            </a:r>
            <a:endParaRPr lang="en-IN" sz="1050">
              <a:solidFill>
                <a:schemeClr val="tx1"/>
              </a:solidFill>
              <a:latin typeface="Aptos" panose="020B0004020202020204" pitchFamily="34" charset="0"/>
            </a:endParaRPr>
          </a:p>
        </p:txBody>
      </p:sp>
      <p:cxnSp>
        <p:nvCxnSpPr>
          <p:cNvPr id="43" name="Straight Arrow Connector 42">
            <a:extLst>
              <a:ext uri="{FF2B5EF4-FFF2-40B4-BE49-F238E27FC236}">
                <a16:creationId xmlns:a16="http://schemas.microsoft.com/office/drawing/2014/main" id="{67CD3D34-9861-F50F-8FC0-E55C68E2A247}"/>
              </a:ext>
            </a:extLst>
          </p:cNvPr>
          <p:cNvCxnSpPr>
            <a:cxnSpLocks/>
            <a:stCxn id="12" idx="3"/>
            <a:endCxn id="4" idx="1"/>
          </p:cNvCxnSpPr>
          <p:nvPr/>
        </p:nvCxnSpPr>
        <p:spPr>
          <a:xfrm flipV="1">
            <a:off x="2249568" y="3739245"/>
            <a:ext cx="924317" cy="1047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F555CCD0-563E-381A-893B-587D88077DC4}"/>
              </a:ext>
            </a:extLst>
          </p:cNvPr>
          <p:cNvCxnSpPr>
            <a:cxnSpLocks/>
          </p:cNvCxnSpPr>
          <p:nvPr/>
        </p:nvCxnSpPr>
        <p:spPr>
          <a:xfrm>
            <a:off x="3872189" y="4105762"/>
            <a:ext cx="0" cy="402973"/>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DB531FE3-3BFE-8177-6A6E-D59C14F7ECF4}"/>
              </a:ext>
            </a:extLst>
          </p:cNvPr>
          <p:cNvSpPr txBox="1"/>
          <p:nvPr/>
        </p:nvSpPr>
        <p:spPr>
          <a:xfrm>
            <a:off x="10051574" y="3575871"/>
            <a:ext cx="1408228" cy="900246"/>
          </a:xfrm>
          <a:prstGeom prst="rect">
            <a:avLst/>
          </a:prstGeom>
          <a:noFill/>
        </p:spPr>
        <p:txBody>
          <a:bodyPr wrap="square" rtlCol="0">
            <a:spAutoFit/>
          </a:bodyPr>
          <a:lstStyle/>
          <a:p>
            <a:pPr marL="171450" indent="-171450">
              <a:buFont typeface="Calibri" panose="020F0502020204030204" pitchFamily="34" charset="0"/>
              <a:buChar char="&lt;"/>
            </a:pPr>
            <a:r>
              <a:rPr lang="en-US" sz="1050" b="1">
                <a:latin typeface="Aptos" panose="020B0004020202020204" pitchFamily="34" charset="0"/>
              </a:rPr>
              <a:t>Import summary</a:t>
            </a:r>
          </a:p>
          <a:p>
            <a:pPr marL="171450" indent="-171450">
              <a:buFont typeface="Calibri" panose="020F0502020204030204" pitchFamily="34" charset="0"/>
              <a:buChar char="&lt;"/>
            </a:pPr>
            <a:r>
              <a:rPr lang="en-US" sz="1050" b="1">
                <a:latin typeface="Aptos" panose="020B0004020202020204" pitchFamily="34" charset="0"/>
              </a:rPr>
              <a:t>Analysis Results</a:t>
            </a:r>
          </a:p>
          <a:p>
            <a:pPr marL="171450" indent="-171450">
              <a:buFont typeface="Calibri" panose="020F0502020204030204" pitchFamily="34" charset="0"/>
              <a:buChar char="&lt;"/>
            </a:pPr>
            <a:r>
              <a:rPr lang="en-US" sz="1050" b="1">
                <a:latin typeface="Aptos" panose="020B0004020202020204" pitchFamily="34" charset="0"/>
              </a:rPr>
              <a:t>Input validation logs</a:t>
            </a:r>
          </a:p>
          <a:p>
            <a:pPr marL="171450" indent="-171450">
              <a:buFont typeface="Calibri" panose="020F0502020204030204" pitchFamily="34" charset="0"/>
              <a:buChar char="&lt;"/>
            </a:pPr>
            <a:r>
              <a:rPr lang="en-US" sz="1050" b="1">
                <a:latin typeface="Aptos" panose="020B0004020202020204" pitchFamily="34" charset="0"/>
              </a:rPr>
              <a:t>Analysis run logs</a:t>
            </a:r>
          </a:p>
        </p:txBody>
      </p:sp>
      <p:cxnSp>
        <p:nvCxnSpPr>
          <p:cNvPr id="50" name="Straight Arrow Connector 49">
            <a:extLst>
              <a:ext uri="{FF2B5EF4-FFF2-40B4-BE49-F238E27FC236}">
                <a16:creationId xmlns:a16="http://schemas.microsoft.com/office/drawing/2014/main" id="{6C96099C-1F6A-2506-630F-1689125A5B11}"/>
              </a:ext>
            </a:extLst>
          </p:cNvPr>
          <p:cNvCxnSpPr>
            <a:cxnSpLocks/>
            <a:stCxn id="4" idx="3"/>
            <a:endCxn id="22" idx="1"/>
          </p:cNvCxnSpPr>
          <p:nvPr/>
        </p:nvCxnSpPr>
        <p:spPr>
          <a:xfrm>
            <a:off x="5503423" y="3739245"/>
            <a:ext cx="1104653" cy="3584"/>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 name="Oval 1">
            <a:extLst>
              <a:ext uri="{FF2B5EF4-FFF2-40B4-BE49-F238E27FC236}">
                <a16:creationId xmlns:a16="http://schemas.microsoft.com/office/drawing/2014/main" id="{27AFE820-4D8E-0C19-66AE-6903118D87B3}"/>
              </a:ext>
            </a:extLst>
          </p:cNvPr>
          <p:cNvSpPr/>
          <p:nvPr/>
        </p:nvSpPr>
        <p:spPr>
          <a:xfrm>
            <a:off x="8814879" y="5391153"/>
            <a:ext cx="1408229" cy="365310"/>
          </a:xfrm>
          <a:prstGeom prst="ellipse">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i="1">
                <a:latin typeface="Aptos" panose="020B0004020202020204" pitchFamily="34" charset="0"/>
              </a:rPr>
              <a:t>(Oasis)</a:t>
            </a:r>
            <a:endParaRPr lang="en-IN" sz="1050" i="1">
              <a:latin typeface="Aptos" panose="020B0004020202020204" pitchFamily="34" charset="0"/>
            </a:endParaRPr>
          </a:p>
        </p:txBody>
      </p:sp>
      <p:sp>
        <p:nvSpPr>
          <p:cNvPr id="34" name="Flowchart: Alternate Process 33">
            <a:extLst>
              <a:ext uri="{FF2B5EF4-FFF2-40B4-BE49-F238E27FC236}">
                <a16:creationId xmlns:a16="http://schemas.microsoft.com/office/drawing/2014/main" id="{34150BA7-879F-3463-AB18-04DD29E080C1}"/>
              </a:ext>
            </a:extLst>
          </p:cNvPr>
          <p:cNvSpPr/>
          <p:nvPr/>
        </p:nvSpPr>
        <p:spPr>
          <a:xfrm>
            <a:off x="8814879" y="2075242"/>
            <a:ext cx="1408229" cy="246607"/>
          </a:xfrm>
          <a:prstGeom prst="flowChartAlternateProcess">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i="1">
                <a:latin typeface="Aptos" panose="020B0004020202020204" pitchFamily="34" charset="0"/>
              </a:rPr>
              <a:t>(Model)</a:t>
            </a:r>
            <a:endParaRPr lang="en-IN" sz="1050" i="1">
              <a:latin typeface="Aptos" panose="020B0004020202020204" pitchFamily="34" charset="0"/>
            </a:endParaRPr>
          </a:p>
        </p:txBody>
      </p:sp>
      <p:sp>
        <p:nvSpPr>
          <p:cNvPr id="3" name="TextBox 2">
            <a:extLst>
              <a:ext uri="{FF2B5EF4-FFF2-40B4-BE49-F238E27FC236}">
                <a16:creationId xmlns:a16="http://schemas.microsoft.com/office/drawing/2014/main" id="{930F39F8-A5DA-AF79-0FE2-30ED18CCF6D1}"/>
              </a:ext>
            </a:extLst>
          </p:cNvPr>
          <p:cNvSpPr txBox="1"/>
          <p:nvPr/>
        </p:nvSpPr>
        <p:spPr>
          <a:xfrm>
            <a:off x="4280917" y="4565132"/>
            <a:ext cx="1439183" cy="1061829"/>
          </a:xfrm>
          <a:prstGeom prst="rect">
            <a:avLst/>
          </a:prstGeom>
          <a:noFill/>
        </p:spPr>
        <p:txBody>
          <a:bodyPr wrap="square" rtlCol="0">
            <a:spAutoFit/>
          </a:bodyPr>
          <a:lstStyle/>
          <a:p>
            <a:pPr marL="171450" indent="-171450">
              <a:buFont typeface="Calibri" panose="020F0502020204030204" pitchFamily="34" charset="0"/>
              <a:buChar char="&lt;"/>
            </a:pPr>
            <a:r>
              <a:rPr lang="en-US" sz="1050" b="1">
                <a:latin typeface="Aptos" panose="020B0004020202020204" pitchFamily="34" charset="0"/>
              </a:rPr>
              <a:t>OED Files</a:t>
            </a:r>
          </a:p>
          <a:p>
            <a:pPr marL="171450" indent="-171450">
              <a:buFont typeface="Calibri" panose="020F0502020204030204" pitchFamily="34" charset="0"/>
              <a:buChar char="&lt;"/>
            </a:pPr>
            <a:r>
              <a:rPr lang="en-US" sz="1050" b="1">
                <a:latin typeface="Aptos" panose="020B0004020202020204" pitchFamily="34" charset="0"/>
              </a:rPr>
              <a:t>Import summary</a:t>
            </a:r>
          </a:p>
          <a:p>
            <a:pPr marL="171450" indent="-171450">
              <a:buFont typeface="Calibri" panose="020F0502020204030204" pitchFamily="34" charset="0"/>
              <a:buChar char="&lt;"/>
            </a:pPr>
            <a:r>
              <a:rPr lang="en-US" sz="1050" b="1">
                <a:latin typeface="Aptos" panose="020B0004020202020204" pitchFamily="34" charset="0"/>
              </a:rPr>
              <a:t>Analysis Results</a:t>
            </a:r>
          </a:p>
          <a:p>
            <a:pPr marL="171450" indent="-171450">
              <a:buFont typeface="Calibri" panose="020F0502020204030204" pitchFamily="34" charset="0"/>
              <a:buChar char="&lt;"/>
            </a:pPr>
            <a:r>
              <a:rPr lang="en-US" sz="1050" b="1">
                <a:latin typeface="Aptos" panose="020B0004020202020204" pitchFamily="34" charset="0"/>
              </a:rPr>
              <a:t>Input validation logs</a:t>
            </a:r>
          </a:p>
          <a:p>
            <a:pPr marL="171450" indent="-171450">
              <a:buFont typeface="Calibri" panose="020F0502020204030204" pitchFamily="34" charset="0"/>
              <a:buChar char="&lt;"/>
            </a:pPr>
            <a:r>
              <a:rPr lang="en-US" sz="1050" b="1">
                <a:latin typeface="Aptos" panose="020B0004020202020204" pitchFamily="34" charset="0"/>
              </a:rPr>
              <a:t>Analysis run logs</a:t>
            </a:r>
          </a:p>
        </p:txBody>
      </p:sp>
      <p:sp>
        <p:nvSpPr>
          <p:cNvPr id="27" name="Title 26">
            <a:extLst>
              <a:ext uri="{FF2B5EF4-FFF2-40B4-BE49-F238E27FC236}">
                <a16:creationId xmlns:a16="http://schemas.microsoft.com/office/drawing/2014/main" id="{8C8A34E1-240A-2FCF-8E5B-576E0289389F}"/>
              </a:ext>
            </a:extLst>
          </p:cNvPr>
          <p:cNvSpPr>
            <a:spLocks noGrp="1"/>
          </p:cNvSpPr>
          <p:nvPr>
            <p:ph type="title"/>
          </p:nvPr>
        </p:nvSpPr>
        <p:spPr>
          <a:xfrm>
            <a:off x="1142281" y="498970"/>
            <a:ext cx="10678419" cy="369332"/>
          </a:xfrm>
        </p:spPr>
        <p:txBody>
          <a:bodyPr/>
          <a:lstStyle/>
          <a:p>
            <a:r>
              <a:rPr lang="en-US" sz="2400"/>
              <a:t>Impact Workbench, ELEMENTS and Oasis LMF integration</a:t>
            </a:r>
            <a:endParaRPr lang="en-GB"/>
          </a:p>
        </p:txBody>
      </p:sp>
      <p:sp>
        <p:nvSpPr>
          <p:cNvPr id="28" name="Subtitle 27">
            <a:extLst>
              <a:ext uri="{FF2B5EF4-FFF2-40B4-BE49-F238E27FC236}">
                <a16:creationId xmlns:a16="http://schemas.microsoft.com/office/drawing/2014/main" id="{0C9347B7-5CF2-D670-0279-0CD673435047}"/>
              </a:ext>
            </a:extLst>
          </p:cNvPr>
          <p:cNvSpPr>
            <a:spLocks noGrp="1"/>
          </p:cNvSpPr>
          <p:nvPr>
            <p:ph type="subTitle" idx="13"/>
          </p:nvPr>
        </p:nvSpPr>
        <p:spPr/>
        <p:txBody>
          <a:bodyPr/>
          <a:lstStyle/>
          <a:p>
            <a:endParaRPr lang="en-GB"/>
          </a:p>
        </p:txBody>
      </p:sp>
      <p:sp>
        <p:nvSpPr>
          <p:cNvPr id="26" name="TextBox 25">
            <a:extLst>
              <a:ext uri="{FF2B5EF4-FFF2-40B4-BE49-F238E27FC236}">
                <a16:creationId xmlns:a16="http://schemas.microsoft.com/office/drawing/2014/main" id="{3F09AFFB-330F-5789-15B0-504E4265426F}"/>
              </a:ext>
            </a:extLst>
          </p:cNvPr>
          <p:cNvSpPr txBox="1"/>
          <p:nvPr/>
        </p:nvSpPr>
        <p:spPr>
          <a:xfrm>
            <a:off x="2375407" y="1231039"/>
            <a:ext cx="2434193" cy="400110"/>
          </a:xfrm>
          <a:prstGeom prst="rect">
            <a:avLst/>
          </a:prstGeom>
          <a:noFill/>
        </p:spPr>
        <p:txBody>
          <a:bodyPr wrap="none" rtlCol="0">
            <a:spAutoFit/>
          </a:bodyPr>
          <a:lstStyle/>
          <a:p>
            <a:r>
              <a:rPr lang="en-IN" sz="2000" b="1">
                <a:solidFill>
                  <a:schemeClr val="accent6">
                    <a:lumMod val="25000"/>
                  </a:schemeClr>
                </a:solidFill>
                <a:latin typeface="Aptos" panose="020B0004020202020204" pitchFamily="34" charset="0"/>
              </a:rPr>
              <a:t>Impact Forecasting</a:t>
            </a:r>
          </a:p>
        </p:txBody>
      </p:sp>
      <p:cxnSp>
        <p:nvCxnSpPr>
          <p:cNvPr id="35" name="Straight Arrow Connector 34">
            <a:extLst>
              <a:ext uri="{FF2B5EF4-FFF2-40B4-BE49-F238E27FC236}">
                <a16:creationId xmlns:a16="http://schemas.microsoft.com/office/drawing/2014/main" id="{14DDC468-1FD5-D676-56B0-01F951C8C653}"/>
              </a:ext>
            </a:extLst>
          </p:cNvPr>
          <p:cNvCxnSpPr>
            <a:cxnSpLocks/>
            <a:stCxn id="9" idx="2"/>
          </p:cNvCxnSpPr>
          <p:nvPr/>
        </p:nvCxnSpPr>
        <p:spPr>
          <a:xfrm flipH="1">
            <a:off x="1874663" y="2788605"/>
            <a:ext cx="1" cy="455428"/>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ectangle 46">
            <a:extLst>
              <a:ext uri="{FF2B5EF4-FFF2-40B4-BE49-F238E27FC236}">
                <a16:creationId xmlns:a16="http://schemas.microsoft.com/office/drawing/2014/main" id="{ADF965A8-14C3-8615-9652-0F60E3A77C96}"/>
              </a:ext>
            </a:extLst>
          </p:cNvPr>
          <p:cNvSpPr/>
          <p:nvPr>
            <p:custDataLst>
              <p:tags r:id="rId1"/>
            </p:custDataLst>
          </p:nvPr>
        </p:nvSpPr>
        <p:spPr>
          <a:xfrm>
            <a:off x="1" y="5755010"/>
            <a:ext cx="12192204" cy="359907"/>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02" tIns="35991" rIns="381502" bIns="35991" rtlCol="0" anchor="ctr"/>
          <a:lstStyle/>
          <a:p>
            <a:pPr>
              <a:spcAft>
                <a:spcPts val="600"/>
              </a:spcAft>
            </a:pPr>
            <a:r>
              <a:rPr lang="en-GB" sz="1600">
                <a:solidFill>
                  <a:srgbClr val="007585"/>
                </a:solidFill>
                <a:latin typeface="Helvetica Now Text" panose="020B0504030202020204" pitchFamily="34" charset="0"/>
              </a:rPr>
              <a:t>You can run JBA’s flood models, ERN’s hurricane and earthquake models, and COMBUS’s Australia models</a:t>
            </a:r>
            <a:endParaRPr lang="en-US" sz="1600">
              <a:solidFill>
                <a:srgbClr val="007585"/>
              </a:solidFill>
              <a:latin typeface="Helvetica Now Text" panose="020B0504030202020204" pitchFamily="34" charset="0"/>
            </a:endParaRPr>
          </a:p>
        </p:txBody>
      </p:sp>
    </p:spTree>
    <p:extLst>
      <p:ext uri="{BB962C8B-B14F-4D97-AF65-F5344CB8AC3E}">
        <p14:creationId xmlns:p14="http://schemas.microsoft.com/office/powerpoint/2010/main" val="226561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59C60B5-7AF1-41DF-80E5-E9CFCF9EF284}"/>
              </a:ext>
            </a:extLst>
          </p:cNvPr>
          <p:cNvGraphicFramePr>
            <a:graphicFrameLocks noChangeAspect="1"/>
          </p:cNvGraphicFramePr>
          <p:nvPr>
            <p:custDataLst>
              <p:tags r:id="rId1"/>
            </p:custDataLst>
          </p:nvPr>
        </p:nvGraphicFramePr>
        <p:xfrm>
          <a:off x="2156975" y="702371"/>
          <a:ext cx="1264" cy="1264"/>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1" name="Object 10" hidden="1">
                        <a:extLst>
                          <a:ext uri="{FF2B5EF4-FFF2-40B4-BE49-F238E27FC236}">
                            <a16:creationId xmlns:a16="http://schemas.microsoft.com/office/drawing/2014/main" id="{059C60B5-7AF1-41DF-80E5-E9CFCF9EF284}"/>
                          </a:ext>
                        </a:extLst>
                      </p:cNvPr>
                      <p:cNvPicPr/>
                      <p:nvPr/>
                    </p:nvPicPr>
                    <p:blipFill>
                      <a:blip r:embed="rId5"/>
                      <a:stretch>
                        <a:fillRect/>
                      </a:stretch>
                    </p:blipFill>
                    <p:spPr>
                      <a:xfrm>
                        <a:off x="2156975" y="702371"/>
                        <a:ext cx="1264" cy="1264"/>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A8C24759-0FA6-474A-9CC5-F48A6399EA53}"/>
              </a:ext>
            </a:extLst>
          </p:cNvPr>
          <p:cNvSpPr>
            <a:spLocks noGrp="1"/>
          </p:cNvSpPr>
          <p:nvPr>
            <p:ph type="title"/>
          </p:nvPr>
        </p:nvSpPr>
        <p:spPr/>
        <p:txBody>
          <a:bodyPr/>
          <a:lstStyle/>
          <a:p>
            <a:r>
              <a:rPr lang="en-GB"/>
              <a:t>From Generic to Bespoke: Customising Cat Models</a:t>
            </a:r>
            <a:endParaRPr lang="cs-CZ"/>
          </a:p>
        </p:txBody>
      </p:sp>
      <p:sp>
        <p:nvSpPr>
          <p:cNvPr id="14" name="Subtitle 13">
            <a:extLst>
              <a:ext uri="{FF2B5EF4-FFF2-40B4-BE49-F238E27FC236}">
                <a16:creationId xmlns:a16="http://schemas.microsoft.com/office/drawing/2014/main" id="{C91AAB73-E12E-2DFD-0A7E-AA90AA05C75B}"/>
              </a:ext>
            </a:extLst>
          </p:cNvPr>
          <p:cNvSpPr>
            <a:spLocks noGrp="1"/>
          </p:cNvSpPr>
          <p:nvPr>
            <p:ph type="subTitle" idx="13"/>
          </p:nvPr>
        </p:nvSpPr>
        <p:spPr/>
        <p:txBody>
          <a:bodyPr/>
          <a:lstStyle/>
          <a:p>
            <a:endParaRPr lang="cs-CZ"/>
          </a:p>
        </p:txBody>
      </p:sp>
      <p:sp>
        <p:nvSpPr>
          <p:cNvPr id="6" name="Rectangle 5" hidden="1">
            <a:extLst>
              <a:ext uri="{FF2B5EF4-FFF2-40B4-BE49-F238E27FC236}">
                <a16:creationId xmlns:a16="http://schemas.microsoft.com/office/drawing/2014/main" id="{B1EB04DE-125D-4884-8591-1B86FCFC5C07}"/>
              </a:ext>
            </a:extLst>
          </p:cNvPr>
          <p:cNvSpPr/>
          <p:nvPr>
            <p:custDataLst>
              <p:tags r:id="rId2"/>
            </p:custDataLst>
          </p:nvPr>
        </p:nvSpPr>
        <p:spPr bwMode="auto">
          <a:xfrm>
            <a:off x="2155711" y="701107"/>
            <a:ext cx="126291" cy="126291"/>
          </a:xfrm>
          <a:prstGeom prst="rect">
            <a:avLst/>
          </a:prstGeom>
          <a:solidFill>
            <a:schemeClr val="tx2"/>
          </a:solidFill>
          <a:ln w="9525" cap="flat" cmpd="sng" algn="ctr">
            <a:no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algn="ctr"/>
            <a:endParaRPr lang="en-US" sz="875">
              <a:solidFill>
                <a:schemeClr val="bg1"/>
              </a:solidFill>
              <a:latin typeface="Arial" panose="020B0604020202020204" pitchFamily="34" charset="0"/>
              <a:ea typeface="ＭＳ Ｐゴシック" panose="020B0600070205080204" pitchFamily="34" charset="-128"/>
              <a:sym typeface="Arial" panose="020B0604020202020204" pitchFamily="34" charset="0"/>
            </a:endParaRPr>
          </a:p>
        </p:txBody>
      </p:sp>
      <p:grpSp>
        <p:nvGrpSpPr>
          <p:cNvPr id="15" name="Group 14">
            <a:extLst>
              <a:ext uri="{FF2B5EF4-FFF2-40B4-BE49-F238E27FC236}">
                <a16:creationId xmlns:a16="http://schemas.microsoft.com/office/drawing/2014/main" id="{0E7FFDEC-C4CF-5BBD-005C-EFD9F1549B23}"/>
              </a:ext>
            </a:extLst>
          </p:cNvPr>
          <p:cNvGrpSpPr/>
          <p:nvPr/>
        </p:nvGrpSpPr>
        <p:grpSpPr>
          <a:xfrm>
            <a:off x="1143094" y="2706335"/>
            <a:ext cx="7507640" cy="4678942"/>
            <a:chOff x="1143094" y="2706335"/>
            <a:chExt cx="7507640" cy="4678942"/>
          </a:xfrm>
        </p:grpSpPr>
        <p:sp>
          <p:nvSpPr>
            <p:cNvPr id="28" name="Text Placeholder 2">
              <a:extLst>
                <a:ext uri="{FF2B5EF4-FFF2-40B4-BE49-F238E27FC236}">
                  <a16:creationId xmlns:a16="http://schemas.microsoft.com/office/drawing/2014/main" id="{D405D019-88E5-4330-9566-7BDB173D6B4B}"/>
                </a:ext>
              </a:extLst>
            </p:cNvPr>
            <p:cNvSpPr txBox="1">
              <a:spLocks/>
            </p:cNvSpPr>
            <p:nvPr/>
          </p:nvSpPr>
          <p:spPr>
            <a:xfrm>
              <a:off x="1143094" y="3724254"/>
              <a:ext cx="2532789" cy="1076819"/>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0" lvl="2" indent="0">
                <a:buNone/>
              </a:pPr>
              <a:r>
                <a:rPr lang="en-GB" sz="1600"/>
                <a:t>Customised models can help you explore new regions and perils</a:t>
              </a:r>
            </a:p>
            <a:p>
              <a:pPr lvl="2"/>
              <a:endParaRPr lang="en-GB" sz="1600"/>
            </a:p>
            <a:p>
              <a:pPr lvl="2"/>
              <a:endParaRPr lang="en-GB" sz="1600"/>
            </a:p>
          </p:txBody>
        </p:sp>
        <p:grpSp>
          <p:nvGrpSpPr>
            <p:cNvPr id="4" name="Group 3">
              <a:extLst>
                <a:ext uri="{FF2B5EF4-FFF2-40B4-BE49-F238E27FC236}">
                  <a16:creationId xmlns:a16="http://schemas.microsoft.com/office/drawing/2014/main" id="{5F95DF13-8AF1-836F-A585-D1A5EE6D3858}"/>
                </a:ext>
              </a:extLst>
            </p:cNvPr>
            <p:cNvGrpSpPr/>
            <p:nvPr/>
          </p:nvGrpSpPr>
          <p:grpSpPr>
            <a:xfrm>
              <a:off x="3953983" y="2706335"/>
              <a:ext cx="4696751" cy="4678942"/>
              <a:chOff x="3953983" y="2706335"/>
              <a:chExt cx="4696751" cy="4678942"/>
            </a:xfrm>
          </p:grpSpPr>
          <p:sp>
            <p:nvSpPr>
              <p:cNvPr id="85" name="Freeform: Shape 84">
                <a:extLst>
                  <a:ext uri="{FF2B5EF4-FFF2-40B4-BE49-F238E27FC236}">
                    <a16:creationId xmlns:a16="http://schemas.microsoft.com/office/drawing/2014/main" id="{5CFA8A12-6179-494F-95C3-E4A42FFB0EF8}"/>
                  </a:ext>
                </a:extLst>
              </p:cNvPr>
              <p:cNvSpPr>
                <a:spLocks/>
              </p:cNvSpPr>
              <p:nvPr/>
            </p:nvSpPr>
            <p:spPr bwMode="auto">
              <a:xfrm>
                <a:off x="3953983" y="3233417"/>
                <a:ext cx="1094234" cy="1653958"/>
              </a:xfrm>
              <a:custGeom>
                <a:avLst/>
                <a:gdLst>
                  <a:gd name="connsiteX0" fmla="*/ 972673 w 1553345"/>
                  <a:gd name="connsiteY0" fmla="*/ 0 h 2347913"/>
                  <a:gd name="connsiteX1" fmla="*/ 1553345 w 1553345"/>
                  <a:gd name="connsiteY1" fmla="*/ 580557 h 2347913"/>
                  <a:gd name="connsiteX2" fmla="*/ 1392178 w 1553345"/>
                  <a:gd name="connsiteY2" fmla="*/ 757886 h 2347913"/>
                  <a:gd name="connsiteX3" fmla="*/ 821373 w 1553345"/>
                  <a:gd name="connsiteY3" fmla="*/ 2347912 h 2347913"/>
                  <a:gd name="connsiteX4" fmla="*/ 821373 w 1553345"/>
                  <a:gd name="connsiteY4" fmla="*/ 2347913 h 2347913"/>
                  <a:gd name="connsiteX5" fmla="*/ 0 w 1553345"/>
                  <a:gd name="connsiteY5" fmla="*/ 2347913 h 2347913"/>
                  <a:gd name="connsiteX6" fmla="*/ 972673 w 1553345"/>
                  <a:gd name="connsiteY6" fmla="*/ 0 h 234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345" h="2347913">
                    <a:moveTo>
                      <a:pt x="972673" y="0"/>
                    </a:moveTo>
                    <a:lnTo>
                      <a:pt x="1553345" y="580557"/>
                    </a:lnTo>
                    <a:lnTo>
                      <a:pt x="1392178" y="757886"/>
                    </a:lnTo>
                    <a:cubicBezTo>
                      <a:pt x="1035584" y="1189977"/>
                      <a:pt x="821373" y="1743929"/>
                      <a:pt x="821373" y="2347912"/>
                    </a:cubicBezTo>
                    <a:lnTo>
                      <a:pt x="821373" y="2347913"/>
                    </a:lnTo>
                    <a:lnTo>
                      <a:pt x="0" y="2347913"/>
                    </a:lnTo>
                    <a:cubicBezTo>
                      <a:pt x="0" y="1466952"/>
                      <a:pt x="349688" y="622204"/>
                      <a:pt x="972673" y="0"/>
                    </a:cubicBezTo>
                    <a:close/>
                  </a:path>
                </a:pathLst>
              </a:custGeom>
              <a:solidFill>
                <a:srgbClr val="262836"/>
              </a:solidFill>
              <a:ln w="28575">
                <a:solidFill>
                  <a:schemeClr val="bg1"/>
                </a:solidFill>
                <a:prstDash val="solid"/>
                <a:round/>
                <a:headEnd/>
                <a:tailEnd/>
              </a:ln>
            </p:spPr>
            <p:txBody>
              <a:bodyPr vert="horz" wrap="square" lIns="72744" tIns="36372" rIns="72744" bIns="36372" numCol="1" anchor="t" anchorCtr="0" compatLnSpc="1">
                <a:prstTxWarp prst="textNoShape">
                  <a:avLst/>
                </a:prstTxWarp>
                <a:noAutofit/>
              </a:bodyPr>
              <a:lstStyle/>
              <a:p>
                <a:endParaRPr lang="en-US" sz="2864" b="1">
                  <a:solidFill>
                    <a:schemeClr val="bg1"/>
                  </a:solidFill>
                  <a:latin typeface="Helvetica Now Text" panose="020B0504030202020204" pitchFamily="34" charset="-18"/>
                </a:endParaRPr>
              </a:p>
            </p:txBody>
          </p:sp>
          <p:sp>
            <p:nvSpPr>
              <p:cNvPr id="103" name="Rectangle 102">
                <a:extLst>
                  <a:ext uri="{FF2B5EF4-FFF2-40B4-BE49-F238E27FC236}">
                    <a16:creationId xmlns:a16="http://schemas.microsoft.com/office/drawing/2014/main" id="{A1AAC872-E176-4C20-98EB-A28E387AB9E1}"/>
                  </a:ext>
                </a:extLst>
              </p:cNvPr>
              <p:cNvSpPr/>
              <p:nvPr/>
            </p:nvSpPr>
            <p:spPr>
              <a:xfrm rot="17650680">
                <a:off x="4083190" y="2817732"/>
                <a:ext cx="4678942" cy="4456147"/>
              </a:xfrm>
              <a:prstGeom prst="rect">
                <a:avLst/>
              </a:prstGeom>
              <a:noFill/>
            </p:spPr>
            <p:txBody>
              <a:bodyPr spcFirstLastPara="1" wrap="none" lIns="66743" tIns="33371" rIns="66743" bIns="33371" numCol="1">
                <a:prstTxWarp prst="textArchUp">
                  <a:avLst/>
                </a:prstTxWarp>
                <a:spAutoFit/>
              </a:bodyPr>
              <a:lstStyle/>
              <a:p>
                <a:pPr algn="ctr"/>
                <a:r>
                  <a:rPr lang="en-US" sz="1100" b="1">
                    <a:ln w="12700">
                      <a:noFill/>
                      <a:prstDash val="solid"/>
                    </a:ln>
                    <a:solidFill>
                      <a:schemeClr val="bg1"/>
                    </a:solidFill>
                    <a:latin typeface="Helvetica Now Text" panose="020B0504030202020204" pitchFamily="34" charset="-18"/>
                  </a:rPr>
                  <a:t>New Regions</a:t>
                </a:r>
              </a:p>
            </p:txBody>
          </p:sp>
        </p:grpSp>
      </p:grpSp>
      <p:grpSp>
        <p:nvGrpSpPr>
          <p:cNvPr id="17" name="Group 16">
            <a:extLst>
              <a:ext uri="{FF2B5EF4-FFF2-40B4-BE49-F238E27FC236}">
                <a16:creationId xmlns:a16="http://schemas.microsoft.com/office/drawing/2014/main" id="{2B9C963B-A8CB-C51E-0B03-59826A79E2A8}"/>
              </a:ext>
            </a:extLst>
          </p:cNvPr>
          <p:cNvGrpSpPr/>
          <p:nvPr/>
        </p:nvGrpSpPr>
        <p:grpSpPr>
          <a:xfrm>
            <a:off x="3898609" y="1568579"/>
            <a:ext cx="6571099" cy="5740954"/>
            <a:chOff x="3898609" y="1568579"/>
            <a:chExt cx="6571099" cy="5740954"/>
          </a:xfrm>
        </p:grpSpPr>
        <p:grpSp>
          <p:nvGrpSpPr>
            <p:cNvPr id="7" name="Group 6">
              <a:extLst>
                <a:ext uri="{FF2B5EF4-FFF2-40B4-BE49-F238E27FC236}">
                  <a16:creationId xmlns:a16="http://schemas.microsoft.com/office/drawing/2014/main" id="{8FFF1398-3C84-191C-841B-AA924D6EA5A1}"/>
                </a:ext>
              </a:extLst>
            </p:cNvPr>
            <p:cNvGrpSpPr/>
            <p:nvPr/>
          </p:nvGrpSpPr>
          <p:grpSpPr>
            <a:xfrm>
              <a:off x="3898609" y="2547902"/>
              <a:ext cx="4678942" cy="4761631"/>
              <a:chOff x="3898609" y="2547902"/>
              <a:chExt cx="4678942" cy="4761631"/>
            </a:xfrm>
          </p:grpSpPr>
          <p:sp>
            <p:nvSpPr>
              <p:cNvPr id="87" name="Freeform: Shape 86">
                <a:extLst>
                  <a:ext uri="{FF2B5EF4-FFF2-40B4-BE49-F238E27FC236}">
                    <a16:creationId xmlns:a16="http://schemas.microsoft.com/office/drawing/2014/main" id="{DEF07F0C-045D-406A-87F3-EDCA4A018AB5}"/>
                  </a:ext>
                </a:extLst>
              </p:cNvPr>
              <p:cNvSpPr>
                <a:spLocks/>
              </p:cNvSpPr>
              <p:nvPr/>
            </p:nvSpPr>
            <p:spPr bwMode="auto">
              <a:xfrm>
                <a:off x="6293454" y="2547902"/>
                <a:ext cx="1653958" cy="1094352"/>
              </a:xfrm>
              <a:custGeom>
                <a:avLst/>
                <a:gdLst>
                  <a:gd name="connsiteX0" fmla="*/ 0 w 2347913"/>
                  <a:gd name="connsiteY0" fmla="*/ 0 h 1553512"/>
                  <a:gd name="connsiteX1" fmla="*/ 2347913 w 2347913"/>
                  <a:gd name="connsiteY1" fmla="*/ 973139 h 1553512"/>
                  <a:gd name="connsiteX2" fmla="*/ 1767539 w 2347913"/>
                  <a:gd name="connsiteY2" fmla="*/ 1553512 h 1553512"/>
                  <a:gd name="connsiteX3" fmla="*/ 1767538 w 2347913"/>
                  <a:gd name="connsiteY3" fmla="*/ 1553512 h 1553512"/>
                  <a:gd name="connsiteX4" fmla="*/ 0 w 2347913"/>
                  <a:gd name="connsiteY4" fmla="*/ 821373 h 155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13" h="1553512">
                    <a:moveTo>
                      <a:pt x="0" y="0"/>
                    </a:moveTo>
                    <a:cubicBezTo>
                      <a:pt x="880961" y="0"/>
                      <a:pt x="1725710" y="350278"/>
                      <a:pt x="2347913" y="973139"/>
                    </a:cubicBezTo>
                    <a:lnTo>
                      <a:pt x="1767539" y="1553512"/>
                    </a:lnTo>
                    <a:lnTo>
                      <a:pt x="1767538" y="1553512"/>
                    </a:lnTo>
                    <a:cubicBezTo>
                      <a:pt x="1315186" y="1101159"/>
                      <a:pt x="690267" y="821373"/>
                      <a:pt x="0" y="821373"/>
                    </a:cubicBezTo>
                    <a:close/>
                  </a:path>
                </a:pathLst>
              </a:custGeom>
              <a:solidFill>
                <a:srgbClr val="82939A"/>
              </a:solidFill>
              <a:ln w="28575">
                <a:solidFill>
                  <a:schemeClr val="bg1"/>
                </a:solidFill>
                <a:prstDash val="solid"/>
                <a:round/>
                <a:headEnd/>
                <a:tailEnd/>
              </a:ln>
            </p:spPr>
            <p:txBody>
              <a:bodyPr vert="horz" wrap="square" lIns="72744" tIns="36372" rIns="72744" bIns="36372" numCol="1" anchor="t" anchorCtr="0" compatLnSpc="1">
                <a:prstTxWarp prst="textNoShape">
                  <a:avLst/>
                </a:prstTxWarp>
                <a:noAutofit/>
              </a:bodyPr>
              <a:lstStyle/>
              <a:p>
                <a:endParaRPr lang="en-US" sz="2864" b="1">
                  <a:solidFill>
                    <a:schemeClr val="bg1"/>
                  </a:solidFill>
                  <a:latin typeface="Helvetica Now Text" panose="020B0504030202020204" pitchFamily="34" charset="-18"/>
                </a:endParaRPr>
              </a:p>
            </p:txBody>
          </p:sp>
          <p:sp>
            <p:nvSpPr>
              <p:cNvPr id="115" name="Rectangle 114">
                <a:extLst>
                  <a:ext uri="{FF2B5EF4-FFF2-40B4-BE49-F238E27FC236}">
                    <a16:creationId xmlns:a16="http://schemas.microsoft.com/office/drawing/2014/main" id="{C0EA9D4D-EC79-421C-916D-E39C7DD11A96}"/>
                  </a:ext>
                </a:extLst>
              </p:cNvPr>
              <p:cNvSpPr/>
              <p:nvPr/>
            </p:nvSpPr>
            <p:spPr>
              <a:xfrm rot="1356905">
                <a:off x="3898609" y="2853387"/>
                <a:ext cx="4678942" cy="4456146"/>
              </a:xfrm>
              <a:prstGeom prst="rect">
                <a:avLst/>
              </a:prstGeom>
              <a:noFill/>
            </p:spPr>
            <p:txBody>
              <a:bodyPr spcFirstLastPara="1" wrap="none" lIns="66743" tIns="33371" rIns="66743" bIns="33371" numCol="1">
                <a:prstTxWarp prst="textArchUp">
                  <a:avLst/>
                </a:prstTxWarp>
                <a:spAutoFit/>
              </a:bodyPr>
              <a:lstStyle/>
              <a:p>
                <a:pPr algn="ctr"/>
                <a:r>
                  <a:rPr lang="en-US" sz="1100" b="1">
                    <a:ln w="12700">
                      <a:noFill/>
                      <a:prstDash val="solid"/>
                    </a:ln>
                    <a:solidFill>
                      <a:schemeClr val="bg1"/>
                    </a:solidFill>
                    <a:latin typeface="Helvetica Now Text" panose="020B0504030202020204" pitchFamily="34" charset="-18"/>
                  </a:rPr>
                  <a:t>Event Response</a:t>
                </a:r>
              </a:p>
            </p:txBody>
          </p:sp>
        </p:grpSp>
        <p:sp>
          <p:nvSpPr>
            <p:cNvPr id="10" name="Text Placeholder 2">
              <a:extLst>
                <a:ext uri="{FF2B5EF4-FFF2-40B4-BE49-F238E27FC236}">
                  <a16:creationId xmlns:a16="http://schemas.microsoft.com/office/drawing/2014/main" id="{DCAAB8EE-D04F-03B4-5F9C-05D0418DBE54}"/>
                </a:ext>
              </a:extLst>
            </p:cNvPr>
            <p:cNvSpPr txBox="1">
              <a:spLocks/>
            </p:cNvSpPr>
            <p:nvPr/>
          </p:nvSpPr>
          <p:spPr>
            <a:xfrm>
              <a:off x="7936919" y="1568579"/>
              <a:ext cx="2532789" cy="1076819"/>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0" lvl="2" indent="0">
                <a:buNone/>
              </a:pPr>
              <a:r>
                <a:rPr lang="en-GB" sz="1600"/>
                <a:t>Other use cases for your model e.g. event response </a:t>
              </a:r>
            </a:p>
            <a:p>
              <a:pPr lvl="2"/>
              <a:endParaRPr lang="en-GB" sz="1600"/>
            </a:p>
          </p:txBody>
        </p:sp>
      </p:grpSp>
      <p:grpSp>
        <p:nvGrpSpPr>
          <p:cNvPr id="22" name="Group 21">
            <a:extLst>
              <a:ext uri="{FF2B5EF4-FFF2-40B4-BE49-F238E27FC236}">
                <a16:creationId xmlns:a16="http://schemas.microsoft.com/office/drawing/2014/main" id="{6428AB60-93E0-69ED-FF47-DF81F68BFDB4}"/>
              </a:ext>
            </a:extLst>
          </p:cNvPr>
          <p:cNvGrpSpPr/>
          <p:nvPr/>
        </p:nvGrpSpPr>
        <p:grpSpPr>
          <a:xfrm>
            <a:off x="2296836" y="1562153"/>
            <a:ext cx="6465296" cy="5711725"/>
            <a:chOff x="2296836" y="1562153"/>
            <a:chExt cx="6465296" cy="5711725"/>
          </a:xfrm>
        </p:grpSpPr>
        <p:grpSp>
          <p:nvGrpSpPr>
            <p:cNvPr id="5" name="Group 4">
              <a:extLst>
                <a:ext uri="{FF2B5EF4-FFF2-40B4-BE49-F238E27FC236}">
                  <a16:creationId xmlns:a16="http://schemas.microsoft.com/office/drawing/2014/main" id="{0D90D0E4-8376-478A-265D-BA5CEB7DE769}"/>
                </a:ext>
              </a:extLst>
            </p:cNvPr>
            <p:cNvGrpSpPr/>
            <p:nvPr/>
          </p:nvGrpSpPr>
          <p:grpSpPr>
            <a:xfrm>
              <a:off x="4083190" y="2547902"/>
              <a:ext cx="4678942" cy="4725976"/>
              <a:chOff x="4083190" y="2547902"/>
              <a:chExt cx="4678942" cy="4725976"/>
            </a:xfrm>
          </p:grpSpPr>
          <p:sp>
            <p:nvSpPr>
              <p:cNvPr id="86" name="Freeform: Shape 85">
                <a:extLst>
                  <a:ext uri="{FF2B5EF4-FFF2-40B4-BE49-F238E27FC236}">
                    <a16:creationId xmlns:a16="http://schemas.microsoft.com/office/drawing/2014/main" id="{2895AC04-C13F-4A33-A461-0AF8A73F59A2}"/>
                  </a:ext>
                </a:extLst>
              </p:cNvPr>
              <p:cNvSpPr>
                <a:spLocks/>
              </p:cNvSpPr>
              <p:nvPr/>
            </p:nvSpPr>
            <p:spPr bwMode="auto">
              <a:xfrm>
                <a:off x="4639496" y="2547902"/>
                <a:ext cx="1653958" cy="1094352"/>
              </a:xfrm>
              <a:custGeom>
                <a:avLst/>
                <a:gdLst>
                  <a:gd name="connsiteX0" fmla="*/ 2347913 w 2347913"/>
                  <a:gd name="connsiteY0" fmla="*/ 0 h 1553512"/>
                  <a:gd name="connsiteX1" fmla="*/ 2347913 w 2347913"/>
                  <a:gd name="connsiteY1" fmla="*/ 821373 h 1553512"/>
                  <a:gd name="connsiteX2" fmla="*/ 580375 w 2347913"/>
                  <a:gd name="connsiteY2" fmla="*/ 1553512 h 1553512"/>
                  <a:gd name="connsiteX3" fmla="*/ 580374 w 2347913"/>
                  <a:gd name="connsiteY3" fmla="*/ 1553512 h 1553512"/>
                  <a:gd name="connsiteX4" fmla="*/ 0 w 2347913"/>
                  <a:gd name="connsiteY4" fmla="*/ 973139 h 1553512"/>
                  <a:gd name="connsiteX5" fmla="*/ 2347913 w 2347913"/>
                  <a:gd name="connsiteY5" fmla="*/ 0 h 1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7913" h="1553512">
                    <a:moveTo>
                      <a:pt x="2347913" y="0"/>
                    </a:moveTo>
                    <a:lnTo>
                      <a:pt x="2347913" y="821373"/>
                    </a:lnTo>
                    <a:cubicBezTo>
                      <a:pt x="1657647" y="821373"/>
                      <a:pt x="1032727" y="1101159"/>
                      <a:pt x="580375" y="1553512"/>
                    </a:cubicBezTo>
                    <a:lnTo>
                      <a:pt x="580374" y="1553512"/>
                    </a:lnTo>
                    <a:lnTo>
                      <a:pt x="0" y="973139"/>
                    </a:lnTo>
                    <a:cubicBezTo>
                      <a:pt x="622862" y="350278"/>
                      <a:pt x="1467610" y="0"/>
                      <a:pt x="2347913" y="0"/>
                    </a:cubicBezTo>
                    <a:close/>
                  </a:path>
                </a:pathLst>
              </a:custGeom>
              <a:solidFill>
                <a:srgbClr val="007585"/>
              </a:solidFill>
              <a:ln w="28575">
                <a:solidFill>
                  <a:schemeClr val="bg1"/>
                </a:solidFill>
                <a:prstDash val="solid"/>
                <a:round/>
                <a:headEnd/>
                <a:tailEnd/>
              </a:ln>
            </p:spPr>
            <p:txBody>
              <a:bodyPr vert="horz" wrap="square" lIns="72744" tIns="36372" rIns="72744" bIns="36372" numCol="1" anchor="t" anchorCtr="0" compatLnSpc="1">
                <a:prstTxWarp prst="textNoShape">
                  <a:avLst/>
                </a:prstTxWarp>
                <a:noAutofit/>
              </a:bodyPr>
              <a:lstStyle/>
              <a:p>
                <a:endParaRPr lang="en-US" sz="2864" b="1">
                  <a:solidFill>
                    <a:schemeClr val="bg1"/>
                  </a:solidFill>
                  <a:latin typeface="Helvetica Now Text" panose="020B0504030202020204" pitchFamily="34" charset="-18"/>
                </a:endParaRPr>
              </a:p>
            </p:txBody>
          </p:sp>
          <p:sp>
            <p:nvSpPr>
              <p:cNvPr id="104" name="Rectangle 103">
                <a:extLst>
                  <a:ext uri="{FF2B5EF4-FFF2-40B4-BE49-F238E27FC236}">
                    <a16:creationId xmlns:a16="http://schemas.microsoft.com/office/drawing/2014/main" id="{30599239-A2D9-4F7A-B020-0827AED60FA2}"/>
                  </a:ext>
                </a:extLst>
              </p:cNvPr>
              <p:cNvSpPr/>
              <p:nvPr/>
            </p:nvSpPr>
            <p:spPr>
              <a:xfrm rot="20176476">
                <a:off x="4083190" y="2817732"/>
                <a:ext cx="4678942" cy="4456146"/>
              </a:xfrm>
              <a:prstGeom prst="rect">
                <a:avLst/>
              </a:prstGeom>
              <a:noFill/>
            </p:spPr>
            <p:txBody>
              <a:bodyPr spcFirstLastPara="1" wrap="none" lIns="66743" tIns="33371" rIns="66743" bIns="33371" numCol="1">
                <a:prstTxWarp prst="textArchUp">
                  <a:avLst/>
                </a:prstTxWarp>
                <a:spAutoFit/>
              </a:bodyPr>
              <a:lstStyle/>
              <a:p>
                <a:pPr algn="ctr"/>
                <a:r>
                  <a:rPr lang="en-US" sz="1100" b="1">
                    <a:ln w="12700">
                      <a:noFill/>
                      <a:prstDash val="solid"/>
                    </a:ln>
                    <a:solidFill>
                      <a:schemeClr val="bg1"/>
                    </a:solidFill>
                    <a:latin typeface="Helvetica Now Text" panose="020B0504030202020204" pitchFamily="34" charset="-18"/>
                  </a:rPr>
                  <a:t>Using Claims</a:t>
                </a:r>
              </a:p>
            </p:txBody>
          </p:sp>
        </p:grpSp>
        <p:sp>
          <p:nvSpPr>
            <p:cNvPr id="9" name="Text Placeholder 2">
              <a:extLst>
                <a:ext uri="{FF2B5EF4-FFF2-40B4-BE49-F238E27FC236}">
                  <a16:creationId xmlns:a16="http://schemas.microsoft.com/office/drawing/2014/main" id="{DF045438-77BA-DBEA-2830-A38A17D70C0C}"/>
                </a:ext>
              </a:extLst>
            </p:cNvPr>
            <p:cNvSpPr txBox="1">
              <a:spLocks/>
            </p:cNvSpPr>
            <p:nvPr/>
          </p:nvSpPr>
          <p:spPr>
            <a:xfrm>
              <a:off x="2296836" y="1562153"/>
              <a:ext cx="2532789" cy="1076819"/>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0" lvl="2" indent="0">
                <a:buNone/>
              </a:pPr>
              <a:r>
                <a:rPr lang="en-GB" sz="1600"/>
                <a:t>Use your claims data to update the model and reflect your view of risk</a:t>
              </a:r>
            </a:p>
          </p:txBody>
        </p:sp>
      </p:grpSp>
      <p:grpSp>
        <p:nvGrpSpPr>
          <p:cNvPr id="21" name="Group 20">
            <a:extLst>
              <a:ext uri="{FF2B5EF4-FFF2-40B4-BE49-F238E27FC236}">
                <a16:creationId xmlns:a16="http://schemas.microsoft.com/office/drawing/2014/main" id="{6A7C2EF2-58AD-C417-DFF1-C4E22CFF8B3E}"/>
              </a:ext>
            </a:extLst>
          </p:cNvPr>
          <p:cNvGrpSpPr/>
          <p:nvPr/>
        </p:nvGrpSpPr>
        <p:grpSpPr>
          <a:xfrm>
            <a:off x="3963670" y="2762617"/>
            <a:ext cx="7504899" cy="4678942"/>
            <a:chOff x="3963670" y="2762617"/>
            <a:chExt cx="7504899" cy="4678942"/>
          </a:xfrm>
        </p:grpSpPr>
        <p:grpSp>
          <p:nvGrpSpPr>
            <p:cNvPr id="13" name="Group 12">
              <a:extLst>
                <a:ext uri="{FF2B5EF4-FFF2-40B4-BE49-F238E27FC236}">
                  <a16:creationId xmlns:a16="http://schemas.microsoft.com/office/drawing/2014/main" id="{B0AED84D-35CF-8FF6-3154-3E69AE2C592C}"/>
                </a:ext>
              </a:extLst>
            </p:cNvPr>
            <p:cNvGrpSpPr/>
            <p:nvPr/>
          </p:nvGrpSpPr>
          <p:grpSpPr>
            <a:xfrm>
              <a:off x="3963670" y="2762617"/>
              <a:ext cx="4669256" cy="4678942"/>
              <a:chOff x="3963670" y="2762617"/>
              <a:chExt cx="4669256" cy="4678942"/>
            </a:xfrm>
          </p:grpSpPr>
          <p:sp>
            <p:nvSpPr>
              <p:cNvPr id="88" name="Freeform: Shape 87">
                <a:extLst>
                  <a:ext uri="{FF2B5EF4-FFF2-40B4-BE49-F238E27FC236}">
                    <a16:creationId xmlns:a16="http://schemas.microsoft.com/office/drawing/2014/main" id="{C5A894FE-8B40-4D66-B000-E6C578618E40}"/>
                  </a:ext>
                </a:extLst>
              </p:cNvPr>
              <p:cNvSpPr>
                <a:spLocks/>
              </p:cNvSpPr>
              <p:nvPr/>
            </p:nvSpPr>
            <p:spPr bwMode="auto">
              <a:xfrm>
                <a:off x="7538692" y="3233417"/>
                <a:ext cx="1094234" cy="1653958"/>
              </a:xfrm>
              <a:custGeom>
                <a:avLst/>
                <a:gdLst>
                  <a:gd name="connsiteX0" fmla="*/ 580672 w 1553345"/>
                  <a:gd name="connsiteY0" fmla="*/ 0 h 2347913"/>
                  <a:gd name="connsiteX1" fmla="*/ 1553345 w 1553345"/>
                  <a:gd name="connsiteY1" fmla="*/ 2347913 h 2347913"/>
                  <a:gd name="connsiteX2" fmla="*/ 731972 w 1553345"/>
                  <a:gd name="connsiteY2" fmla="*/ 2347913 h 2347913"/>
                  <a:gd name="connsiteX3" fmla="*/ 731972 w 1553345"/>
                  <a:gd name="connsiteY3" fmla="*/ 2347912 h 2347913"/>
                  <a:gd name="connsiteX4" fmla="*/ 161167 w 1553345"/>
                  <a:gd name="connsiteY4" fmla="*/ 757886 h 2347913"/>
                  <a:gd name="connsiteX5" fmla="*/ 0 w 1553345"/>
                  <a:gd name="connsiteY5" fmla="*/ 580557 h 234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345" h="2347913">
                    <a:moveTo>
                      <a:pt x="580672" y="0"/>
                    </a:moveTo>
                    <a:cubicBezTo>
                      <a:pt x="1203657" y="622204"/>
                      <a:pt x="1553345" y="1466952"/>
                      <a:pt x="1553345" y="2347913"/>
                    </a:cubicBezTo>
                    <a:lnTo>
                      <a:pt x="731972" y="2347913"/>
                    </a:lnTo>
                    <a:lnTo>
                      <a:pt x="731972" y="2347912"/>
                    </a:lnTo>
                    <a:cubicBezTo>
                      <a:pt x="731972" y="1743929"/>
                      <a:pt x="517761" y="1189977"/>
                      <a:pt x="161167" y="757886"/>
                    </a:cubicBezTo>
                    <a:lnTo>
                      <a:pt x="0" y="580557"/>
                    </a:lnTo>
                    <a:close/>
                  </a:path>
                </a:pathLst>
              </a:custGeom>
              <a:solidFill>
                <a:srgbClr val="ACC0C4"/>
              </a:solidFill>
              <a:ln w="28575">
                <a:solidFill>
                  <a:schemeClr val="bg1"/>
                </a:solidFill>
                <a:prstDash val="solid"/>
                <a:round/>
                <a:headEnd/>
                <a:tailEnd/>
              </a:ln>
            </p:spPr>
            <p:txBody>
              <a:bodyPr vert="horz" wrap="square" lIns="72744" tIns="36372" rIns="72744" bIns="36372" numCol="1" anchor="t" anchorCtr="0" compatLnSpc="1">
                <a:prstTxWarp prst="textNoShape">
                  <a:avLst/>
                </a:prstTxWarp>
                <a:noAutofit/>
              </a:bodyPr>
              <a:lstStyle/>
              <a:p>
                <a:endParaRPr lang="en-US" sz="2864" b="1">
                  <a:solidFill>
                    <a:schemeClr val="bg1"/>
                  </a:solidFill>
                  <a:latin typeface="Helvetica Now Text" panose="020B0504030202020204" pitchFamily="34" charset="-18"/>
                </a:endParaRPr>
              </a:p>
            </p:txBody>
          </p:sp>
          <p:sp>
            <p:nvSpPr>
              <p:cNvPr id="111" name="Rectangle 110">
                <a:extLst>
                  <a:ext uri="{FF2B5EF4-FFF2-40B4-BE49-F238E27FC236}">
                    <a16:creationId xmlns:a16="http://schemas.microsoft.com/office/drawing/2014/main" id="{77F0ACD3-7ECB-434A-B253-92320BD71980}"/>
                  </a:ext>
                </a:extLst>
              </p:cNvPr>
              <p:cNvSpPr/>
              <p:nvPr/>
            </p:nvSpPr>
            <p:spPr>
              <a:xfrm rot="3825909">
                <a:off x="3852273" y="2874014"/>
                <a:ext cx="4678942" cy="4456147"/>
              </a:xfrm>
              <a:prstGeom prst="rect">
                <a:avLst/>
              </a:prstGeom>
              <a:noFill/>
            </p:spPr>
            <p:txBody>
              <a:bodyPr spcFirstLastPara="1" wrap="none" lIns="66743" tIns="33371" rIns="66743" bIns="33371" numCol="1">
                <a:prstTxWarp prst="textArchUp">
                  <a:avLst/>
                </a:prstTxWarp>
                <a:spAutoFit/>
              </a:bodyPr>
              <a:lstStyle/>
              <a:p>
                <a:pPr algn="ctr"/>
                <a:r>
                  <a:rPr lang="en-US" sz="1100" b="1">
                    <a:ln w="12700">
                      <a:noFill/>
                      <a:prstDash val="solid"/>
                    </a:ln>
                    <a:solidFill>
                      <a:schemeClr val="bg1"/>
                    </a:solidFill>
                    <a:latin typeface="Helvetica Now Text" panose="020B0504030202020204" pitchFamily="34" charset="-18"/>
                  </a:rPr>
                  <a:t>Open Modeling</a:t>
                </a:r>
              </a:p>
            </p:txBody>
          </p:sp>
        </p:grpSp>
        <p:sp>
          <p:nvSpPr>
            <p:cNvPr id="12" name="Text Placeholder 2">
              <a:extLst>
                <a:ext uri="{FF2B5EF4-FFF2-40B4-BE49-F238E27FC236}">
                  <a16:creationId xmlns:a16="http://schemas.microsoft.com/office/drawing/2014/main" id="{0D63C502-C0D7-FED2-888B-DCCF22396850}"/>
                </a:ext>
              </a:extLst>
            </p:cNvPr>
            <p:cNvSpPr txBox="1">
              <a:spLocks/>
            </p:cNvSpPr>
            <p:nvPr/>
          </p:nvSpPr>
          <p:spPr>
            <a:xfrm>
              <a:off x="8935780" y="3724254"/>
              <a:ext cx="2532789" cy="1076819"/>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marL="0" lvl="2" indent="0">
                <a:buNone/>
              </a:pPr>
              <a:r>
                <a:rPr lang="en-GB" sz="1500"/>
                <a:t>Consider where you can run your catastrophe model – many options with Oasis LMF and Impact Forecasting!</a:t>
              </a:r>
            </a:p>
            <a:p>
              <a:endParaRPr lang="en-GB" sz="1500"/>
            </a:p>
          </p:txBody>
        </p:sp>
      </p:grpSp>
    </p:spTree>
    <p:extLst>
      <p:ext uri="{BB962C8B-B14F-4D97-AF65-F5344CB8AC3E}">
        <p14:creationId xmlns:p14="http://schemas.microsoft.com/office/powerpoint/2010/main" val="35491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ubtitle 1">
            <a:extLst>
              <a:ext uri="{FF2B5EF4-FFF2-40B4-BE49-F238E27FC236}">
                <a16:creationId xmlns:a16="http://schemas.microsoft.com/office/drawing/2014/main" id="{2E3D4C4C-89F4-B705-FABE-A6BBB173F774}"/>
              </a:ext>
            </a:extLst>
          </p:cNvPr>
          <p:cNvSpPr>
            <a:spLocks noGrp="1"/>
          </p:cNvSpPr>
          <p:nvPr>
            <p:ph type="subTitle" idx="13"/>
          </p:nvPr>
        </p:nvSpPr>
        <p:spPr>
          <a:xfrm>
            <a:off x="1123230" y="843284"/>
            <a:ext cx="10686952" cy="307777"/>
          </a:xfrm>
        </p:spPr>
        <p:txBody>
          <a:bodyPr/>
          <a:lstStyle/>
          <a:p>
            <a:endParaRPr lang="en-US"/>
          </a:p>
        </p:txBody>
      </p:sp>
      <p:pic>
        <p:nvPicPr>
          <p:cNvPr id="163" name="Picture Placeholder 162">
            <a:extLst>
              <a:ext uri="{FF2B5EF4-FFF2-40B4-BE49-F238E27FC236}">
                <a16:creationId xmlns:a16="http://schemas.microsoft.com/office/drawing/2014/main" id="{F6795118-B62B-E946-81A9-456BD6F91956}"/>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9730" r="7982" b="2"/>
          <a:stretch>
            <a:fillRect/>
          </a:stretch>
        </p:blipFill>
        <p:spPr>
          <a:xfrm>
            <a:off x="1123230" y="1525136"/>
            <a:ext cx="1906296" cy="2316566"/>
          </a:xfrm>
          <a:noFill/>
        </p:spPr>
      </p:pic>
      <p:sp>
        <p:nvSpPr>
          <p:cNvPr id="13" name="Text Placeholder 12">
            <a:extLst>
              <a:ext uri="{FF2B5EF4-FFF2-40B4-BE49-F238E27FC236}">
                <a16:creationId xmlns:a16="http://schemas.microsoft.com/office/drawing/2014/main" id="{4553C70D-96C4-6749-9BFC-7D4DD8CF1627}"/>
              </a:ext>
            </a:extLst>
          </p:cNvPr>
          <p:cNvSpPr>
            <a:spLocks noGrp="1"/>
          </p:cNvSpPr>
          <p:nvPr>
            <p:ph type="body" sz="quarter" idx="17"/>
          </p:nvPr>
        </p:nvSpPr>
        <p:spPr>
          <a:xfrm>
            <a:off x="1123230" y="4001952"/>
            <a:ext cx="1906296" cy="1564347"/>
          </a:xfrm>
        </p:spPr>
        <p:txBody>
          <a:bodyPr>
            <a:normAutofit/>
          </a:bodyPr>
          <a:lstStyle/>
          <a:p>
            <a:r>
              <a:rPr lang="en-GB"/>
              <a:t>Chris Ewing</a:t>
            </a:r>
          </a:p>
          <a:p>
            <a:pPr lvl="1">
              <a:spcAft>
                <a:spcPts val="0"/>
              </a:spcAft>
            </a:pPr>
            <a:r>
              <a:rPr lang="en-GB" sz="1600"/>
              <a:t>Head of </a:t>
            </a:r>
          </a:p>
          <a:p>
            <a:pPr lvl="1">
              <a:spcAft>
                <a:spcPts val="0"/>
              </a:spcAft>
            </a:pPr>
            <a:r>
              <a:rPr lang="en-GB" sz="1600"/>
              <a:t>Business Development,</a:t>
            </a:r>
          </a:p>
        </p:txBody>
      </p:sp>
      <p:sp>
        <p:nvSpPr>
          <p:cNvPr id="107" name="Title 106">
            <a:extLst>
              <a:ext uri="{FF2B5EF4-FFF2-40B4-BE49-F238E27FC236}">
                <a16:creationId xmlns:a16="http://schemas.microsoft.com/office/drawing/2014/main" id="{D7D193B2-8291-CB45-9178-A323B9AD3B50}"/>
              </a:ext>
            </a:extLst>
          </p:cNvPr>
          <p:cNvSpPr>
            <a:spLocks noGrp="1"/>
          </p:cNvSpPr>
          <p:nvPr>
            <p:ph type="title"/>
          </p:nvPr>
        </p:nvSpPr>
        <p:spPr>
          <a:xfrm>
            <a:off x="1142281" y="468193"/>
            <a:ext cx="10678419" cy="400109"/>
          </a:xfrm>
        </p:spPr>
        <p:txBody>
          <a:bodyPr wrap="square" anchor="b">
            <a:normAutofit/>
          </a:bodyPr>
          <a:lstStyle/>
          <a:p>
            <a:r>
              <a:rPr lang="en-GB"/>
              <a:t>Thank you!</a:t>
            </a:r>
          </a:p>
        </p:txBody>
      </p:sp>
      <p:sp>
        <p:nvSpPr>
          <p:cNvPr id="19" name="Text Placeholder 10">
            <a:extLst>
              <a:ext uri="{FF2B5EF4-FFF2-40B4-BE49-F238E27FC236}">
                <a16:creationId xmlns:a16="http://schemas.microsoft.com/office/drawing/2014/main" id="{5D635BCF-90F9-2756-2283-823E7E169C5D}"/>
              </a:ext>
            </a:extLst>
          </p:cNvPr>
          <p:cNvSpPr txBox="1">
            <a:spLocks/>
          </p:cNvSpPr>
          <p:nvPr/>
        </p:nvSpPr>
        <p:spPr>
          <a:xfrm>
            <a:off x="1123230" y="5234918"/>
            <a:ext cx="1906296" cy="331382"/>
          </a:xfrm>
          <a:prstGeom prst="rect">
            <a:avLst/>
          </a:prstGeom>
        </p:spPr>
        <p:txBody>
          <a:bodyPr vert="horz" lIns="0" tIns="0" rIns="0" bIns="0" rtlCol="0">
            <a:normAutofit/>
          </a:bodyPr>
          <a:lstStyle>
            <a:lvl1pPr marL="0" indent="0" algn="l" defTabSz="914263" rtl="0" eaLnBrk="1" latinLnBrk="0" hangingPunct="1">
              <a:lnSpc>
                <a:spcPct val="100000"/>
              </a:lnSpc>
              <a:spcBef>
                <a:spcPts val="600"/>
              </a:spcBef>
              <a:spcAft>
                <a:spcPts val="3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17000"/>
              </a:lnSpc>
              <a:spcBef>
                <a:spcPts val="0"/>
              </a:spcBef>
              <a:spcAft>
                <a:spcPts val="5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17000"/>
              </a:lnSpc>
              <a:spcBef>
                <a:spcPts val="0"/>
              </a:spcBef>
              <a:spcAft>
                <a:spcPts val="600"/>
              </a:spcAft>
              <a:buClrTx/>
              <a:buFont typeface="Wingdings 2" panose="05020102010507070707" pitchFamily="18" charset="2"/>
              <a:buChar char=""/>
              <a:tabLst/>
              <a:defRPr sz="1400" b="0" i="0" kern="1200">
                <a:solidFill>
                  <a:schemeClr val="tx2"/>
                </a:solidFill>
                <a:latin typeface="Helvetica Now Text" panose="020B0504030202020204" pitchFamily="34" charset="77"/>
                <a:ea typeface="+mn-ea"/>
                <a:cs typeface="+mn-cs"/>
              </a:defRPr>
            </a:lvl3pPr>
            <a:lvl4pPr marL="357081" indent="-176160" algn="l" defTabSz="914263" rtl="0" eaLnBrk="1" latinLnBrk="0" hangingPunct="1">
              <a:lnSpc>
                <a:spcPct val="117000"/>
              </a:lnSpc>
              <a:spcBef>
                <a:spcPts val="0"/>
              </a:spcBef>
              <a:spcAft>
                <a:spcPts val="600"/>
              </a:spcAft>
              <a:buClrTx/>
              <a:buSzPct val="80000"/>
              <a:buFont typeface="System Font Regular"/>
              <a:buChar char="○"/>
              <a:tabLst/>
              <a:defRPr sz="1400" b="0" i="0" kern="1200">
                <a:solidFill>
                  <a:schemeClr val="tx2"/>
                </a:solidFill>
                <a:latin typeface="Helvetica Now Text" panose="020B0504030202020204" pitchFamily="34" charset="77"/>
                <a:ea typeface="+mn-ea"/>
                <a:cs typeface="+mn-cs"/>
              </a:defRPr>
            </a:lvl4pPr>
            <a:lvl5pPr marL="541176" indent="-180921" algn="l" defTabSz="914263" rtl="0" eaLnBrk="1" latinLnBrk="0" hangingPunct="1">
              <a:lnSpc>
                <a:spcPct val="117000"/>
              </a:lnSpc>
              <a:spcBef>
                <a:spcPts val="0"/>
              </a:spcBef>
              <a:spcAft>
                <a:spcPts val="600"/>
              </a:spcAft>
              <a:buClrTx/>
              <a:buFont typeface="System Font Regular"/>
              <a:buChar char="—"/>
              <a:tabLst/>
              <a:defRPr sz="1400" b="0" i="0" kern="1200">
                <a:solidFill>
                  <a:schemeClr val="tx2"/>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a:lstStyle>
          <a:p>
            <a:r>
              <a:rPr lang="en-GB" b="0"/>
              <a:t>Impact Forecasting</a:t>
            </a:r>
          </a:p>
        </p:txBody>
      </p:sp>
      <p:sp>
        <p:nvSpPr>
          <p:cNvPr id="22" name="Text Placeholder 10">
            <a:extLst>
              <a:ext uri="{FF2B5EF4-FFF2-40B4-BE49-F238E27FC236}">
                <a16:creationId xmlns:a16="http://schemas.microsoft.com/office/drawing/2014/main" id="{3EEDC73B-211B-8FCB-398E-6B6E61BEF7F5}"/>
              </a:ext>
            </a:extLst>
          </p:cNvPr>
          <p:cNvSpPr txBox="1">
            <a:spLocks/>
          </p:cNvSpPr>
          <p:nvPr/>
        </p:nvSpPr>
        <p:spPr>
          <a:xfrm>
            <a:off x="1123230" y="5704149"/>
            <a:ext cx="1906297" cy="331382"/>
          </a:xfrm>
          <a:prstGeom prst="rect">
            <a:avLst/>
          </a:prstGeom>
        </p:spPr>
        <p:txBody>
          <a:bodyPr vert="horz" lIns="0" tIns="0" rIns="0" bIns="0" rtlCol="0">
            <a:normAutofit/>
          </a:bodyPr>
          <a:lstStyle>
            <a:lvl1pPr marL="0" indent="0" algn="l" defTabSz="914263" rtl="0" eaLnBrk="1" latinLnBrk="0" hangingPunct="1">
              <a:lnSpc>
                <a:spcPct val="100000"/>
              </a:lnSpc>
              <a:spcBef>
                <a:spcPts val="600"/>
              </a:spcBef>
              <a:spcAft>
                <a:spcPts val="3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17000"/>
              </a:lnSpc>
              <a:spcBef>
                <a:spcPts val="0"/>
              </a:spcBef>
              <a:spcAft>
                <a:spcPts val="5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17000"/>
              </a:lnSpc>
              <a:spcBef>
                <a:spcPts val="0"/>
              </a:spcBef>
              <a:spcAft>
                <a:spcPts val="600"/>
              </a:spcAft>
              <a:buClrTx/>
              <a:buFont typeface="Wingdings 2" panose="05020102010507070707" pitchFamily="18" charset="2"/>
              <a:buChar char=""/>
              <a:tabLst/>
              <a:defRPr sz="1400" b="0" i="0" kern="1200">
                <a:solidFill>
                  <a:schemeClr val="tx2"/>
                </a:solidFill>
                <a:latin typeface="Helvetica Now Text" panose="020B0504030202020204" pitchFamily="34" charset="77"/>
                <a:ea typeface="+mn-ea"/>
                <a:cs typeface="+mn-cs"/>
              </a:defRPr>
            </a:lvl3pPr>
            <a:lvl4pPr marL="357081" indent="-176160" algn="l" defTabSz="914263" rtl="0" eaLnBrk="1" latinLnBrk="0" hangingPunct="1">
              <a:lnSpc>
                <a:spcPct val="117000"/>
              </a:lnSpc>
              <a:spcBef>
                <a:spcPts val="0"/>
              </a:spcBef>
              <a:spcAft>
                <a:spcPts val="600"/>
              </a:spcAft>
              <a:buClrTx/>
              <a:buSzPct val="80000"/>
              <a:buFont typeface="System Font Regular"/>
              <a:buChar char="○"/>
              <a:tabLst/>
              <a:defRPr sz="1400" b="0" i="0" kern="1200">
                <a:solidFill>
                  <a:schemeClr val="tx2"/>
                </a:solidFill>
                <a:latin typeface="Helvetica Now Text" panose="020B0504030202020204" pitchFamily="34" charset="77"/>
                <a:ea typeface="+mn-ea"/>
                <a:cs typeface="+mn-cs"/>
              </a:defRPr>
            </a:lvl4pPr>
            <a:lvl5pPr marL="541176" indent="-180921" algn="l" defTabSz="914263" rtl="0" eaLnBrk="1" latinLnBrk="0" hangingPunct="1">
              <a:lnSpc>
                <a:spcPct val="117000"/>
              </a:lnSpc>
              <a:spcBef>
                <a:spcPts val="0"/>
              </a:spcBef>
              <a:spcAft>
                <a:spcPts val="600"/>
              </a:spcAft>
              <a:buClrTx/>
              <a:buFont typeface="System Font Regular"/>
              <a:buChar char="—"/>
              <a:tabLst/>
              <a:defRPr sz="1400" b="0" i="0" kern="1200">
                <a:solidFill>
                  <a:schemeClr val="tx2"/>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a:lstStyle>
          <a:p>
            <a:r>
              <a:rPr lang="en-GB" sz="1300" b="0">
                <a:hlinkClick r:id="rId4"/>
              </a:rPr>
              <a:t>chris.ewing@aon.com</a:t>
            </a:r>
            <a:endParaRPr lang="en-GB" sz="1300" b="0"/>
          </a:p>
        </p:txBody>
      </p:sp>
      <p:sp>
        <p:nvSpPr>
          <p:cNvPr id="3" name="Text Placeholder 2">
            <a:extLst>
              <a:ext uri="{FF2B5EF4-FFF2-40B4-BE49-F238E27FC236}">
                <a16:creationId xmlns:a16="http://schemas.microsoft.com/office/drawing/2014/main" id="{A948B6B1-B4E6-5DCC-BA7F-8632B7F2448C}"/>
              </a:ext>
            </a:extLst>
          </p:cNvPr>
          <p:cNvSpPr>
            <a:spLocks noGrp="1"/>
          </p:cNvSpPr>
          <p:nvPr>
            <p:ph type="body" sz="quarter" idx="19"/>
          </p:nvPr>
        </p:nvSpPr>
        <p:spPr>
          <a:xfrm>
            <a:off x="4621370" y="1656153"/>
            <a:ext cx="5111910" cy="1196181"/>
          </a:xfrm>
        </p:spPr>
        <p:txBody>
          <a:bodyPr/>
          <a:lstStyle/>
          <a:p>
            <a:pPr algn="ctr"/>
            <a:r>
              <a:rPr lang="en-GB"/>
              <a:t>Nat Cat Revealed, London</a:t>
            </a:r>
            <a:br>
              <a:rPr lang="en-GB"/>
            </a:br>
            <a:r>
              <a:rPr lang="en-GB"/>
              <a:t>Thursday 4</a:t>
            </a:r>
            <a:r>
              <a:rPr lang="en-GB" baseline="30000"/>
              <a:t>th</a:t>
            </a:r>
            <a:r>
              <a:rPr lang="en-GB"/>
              <a:t> June!</a:t>
            </a:r>
          </a:p>
          <a:p>
            <a:endParaRPr lang="en-GB"/>
          </a:p>
          <a:p>
            <a:r>
              <a:rPr lang="en-GB"/>
              <a:t> </a:t>
            </a:r>
          </a:p>
        </p:txBody>
      </p:sp>
      <p:pic>
        <p:nvPicPr>
          <p:cNvPr id="1026" name="Picture 2">
            <a:extLst>
              <a:ext uri="{FF2B5EF4-FFF2-40B4-BE49-F238E27FC236}">
                <a16:creationId xmlns:a16="http://schemas.microsoft.com/office/drawing/2014/main" id="{50E4CB78-1743-9F4F-9DAD-ABAA98AF90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2123226"/>
            <a:ext cx="4196909" cy="419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61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D97D88E-960A-D786-8321-C2C3F5A2F057}"/>
              </a:ext>
            </a:extLst>
          </p:cNvPr>
          <p:cNvSpPr>
            <a:spLocks noGrp="1"/>
          </p:cNvSpPr>
          <p:nvPr>
            <p:ph type="title"/>
          </p:nvPr>
        </p:nvSpPr>
        <p:spPr/>
        <p:txBody>
          <a:bodyPr/>
          <a:lstStyle/>
          <a:p>
            <a:endParaRPr lang="en-GB"/>
          </a:p>
        </p:txBody>
      </p:sp>
      <p:sp>
        <p:nvSpPr>
          <p:cNvPr id="14" name="Subtitle 13">
            <a:extLst>
              <a:ext uri="{FF2B5EF4-FFF2-40B4-BE49-F238E27FC236}">
                <a16:creationId xmlns:a16="http://schemas.microsoft.com/office/drawing/2014/main" id="{65A0349D-82BC-E91E-8BB0-94B4C71687A0}"/>
              </a:ext>
            </a:extLst>
          </p:cNvPr>
          <p:cNvSpPr>
            <a:spLocks noGrp="1"/>
          </p:cNvSpPr>
          <p:nvPr>
            <p:ph type="subTitle" idx="13"/>
          </p:nvPr>
        </p:nvSpPr>
        <p:spPr/>
        <p:txBody>
          <a:bodyPr/>
          <a:lstStyle/>
          <a:p>
            <a:endParaRPr lang="en-GB"/>
          </a:p>
        </p:txBody>
      </p:sp>
      <p:sp>
        <p:nvSpPr>
          <p:cNvPr id="15" name="Content Placeholder 14">
            <a:extLst>
              <a:ext uri="{FF2B5EF4-FFF2-40B4-BE49-F238E27FC236}">
                <a16:creationId xmlns:a16="http://schemas.microsoft.com/office/drawing/2014/main" id="{DD89A08F-D08B-3FF9-6257-74AAAC54B616}"/>
              </a:ext>
            </a:extLst>
          </p:cNvPr>
          <p:cNvSpPr>
            <a:spLocks noGrp="1"/>
          </p:cNvSpPr>
          <p:nvPr>
            <p:ph sz="quarter" idx="14"/>
          </p:nvPr>
        </p:nvSpPr>
        <p:spPr/>
        <p:txBody>
          <a:bodyPr/>
          <a:lstStyle/>
          <a:p>
            <a:endParaRPr lang="en-GB"/>
          </a:p>
          <a:p>
            <a:endParaRPr lang="en-GB"/>
          </a:p>
          <a:p>
            <a:endParaRPr lang="en-GB"/>
          </a:p>
          <a:p>
            <a:endParaRPr lang="en-GB"/>
          </a:p>
        </p:txBody>
      </p:sp>
      <p:pic>
        <p:nvPicPr>
          <p:cNvPr id="12" name="Picture 2">
            <a:extLst>
              <a:ext uri="{FF2B5EF4-FFF2-40B4-BE49-F238E27FC236}">
                <a16:creationId xmlns:a16="http://schemas.microsoft.com/office/drawing/2014/main" id="{61ADF276-879D-A464-E234-B7BE44FC5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160" y="1740999"/>
            <a:ext cx="4196909" cy="41969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a:extLst>
              <a:ext uri="{FF2B5EF4-FFF2-40B4-BE49-F238E27FC236}">
                <a16:creationId xmlns:a16="http://schemas.microsoft.com/office/drawing/2014/main" id="{8E89B5EA-2439-CDA4-B04A-33A4C6DCCCF5}"/>
              </a:ext>
            </a:extLst>
          </p:cNvPr>
          <p:cNvSpPr txBox="1">
            <a:spLocks/>
          </p:cNvSpPr>
          <p:nvPr/>
        </p:nvSpPr>
        <p:spPr>
          <a:xfrm>
            <a:off x="1364321" y="3241362"/>
            <a:ext cx="5111910" cy="1196181"/>
          </a:xfrm>
          <a:prstGeom prst="rect">
            <a:avLst/>
          </a:prstGeom>
        </p:spPr>
        <p:txBody>
          <a:bodyPr/>
          <a:lstStyle>
            <a:lvl1pPr marL="0" indent="0" algn="l" defTabSz="914263" rtl="0" eaLnBrk="1" latinLnBrk="0" hangingPunct="1">
              <a:lnSpc>
                <a:spcPct val="100000"/>
              </a:lnSpc>
              <a:spcBef>
                <a:spcPts val="600"/>
              </a:spcBef>
              <a:spcAft>
                <a:spcPts val="600"/>
              </a:spcAft>
              <a:buFont typeface="Arial" panose="020B0604020202020204" pitchFamily="34" charset="0"/>
              <a:buNone/>
              <a:tabLst/>
              <a:defRPr sz="1600" b="1" i="0" kern="1200">
                <a:solidFill>
                  <a:schemeClr val="tx1"/>
                </a:solidFill>
                <a:latin typeface="Helvetica Now Text" panose="020B0504030202020204" pitchFamily="34" charset="77"/>
                <a:ea typeface="+mn-ea"/>
                <a:cs typeface="+mn-cs"/>
              </a:defRPr>
            </a:lvl1pPr>
            <a:lvl2pPr marL="0" indent="0" algn="l" defTabSz="914263" rtl="0" eaLnBrk="1" latinLnBrk="0" hangingPunct="1">
              <a:lnSpc>
                <a:spcPct val="100000"/>
              </a:lnSpc>
              <a:spcBef>
                <a:spcPts val="0"/>
              </a:spcBef>
              <a:spcAft>
                <a:spcPts val="600"/>
              </a:spcAft>
              <a:buFont typeface="Arial" panose="020B0604020202020204" pitchFamily="34" charset="0"/>
              <a:buNone/>
              <a:tabLst/>
              <a:defRPr sz="1400" b="0" i="0" kern="1200">
                <a:solidFill>
                  <a:schemeClr val="tx1"/>
                </a:solidFill>
                <a:latin typeface="Helvetica Now Text" panose="020B0504030202020204" pitchFamily="34" charset="77"/>
                <a:ea typeface="+mn-ea"/>
                <a:cs typeface="+mn-cs"/>
              </a:defRPr>
            </a:lvl2pPr>
            <a:lvl3pPr marL="180921" indent="-180921" algn="l" defTabSz="914263" rtl="0" eaLnBrk="1" latinLnBrk="0" hangingPunct="1">
              <a:lnSpc>
                <a:spcPct val="100000"/>
              </a:lnSpc>
              <a:spcBef>
                <a:spcPts val="0"/>
              </a:spcBef>
              <a:spcAft>
                <a:spcPts val="600"/>
              </a:spcAft>
              <a:buClrTx/>
              <a:buFont typeface="Wingdings 2" panose="05020102010507070707" pitchFamily="18" charset="2"/>
              <a:buChar char=""/>
              <a:tabLst/>
              <a:defRPr sz="1400" b="0" i="0" kern="1200">
                <a:solidFill>
                  <a:schemeClr val="tx1"/>
                </a:solidFill>
                <a:latin typeface="Helvetica Now Text" panose="020B0504030202020204" pitchFamily="34" charset="77"/>
                <a:ea typeface="+mn-ea"/>
                <a:cs typeface="+mn-cs"/>
              </a:defRPr>
            </a:lvl3pPr>
            <a:lvl4pPr marL="357081" indent="-176160" algn="l" defTabSz="914263" rtl="0" eaLnBrk="1" latinLnBrk="0" hangingPunct="1">
              <a:lnSpc>
                <a:spcPct val="100000"/>
              </a:lnSpc>
              <a:spcBef>
                <a:spcPts val="0"/>
              </a:spcBef>
              <a:spcAft>
                <a:spcPts val="600"/>
              </a:spcAft>
              <a:buClrTx/>
              <a:buSzPct val="80000"/>
              <a:buFont typeface="System Font Regular"/>
              <a:buChar char="○"/>
              <a:tabLst/>
              <a:defRPr sz="1400" b="0" i="0" kern="1200">
                <a:solidFill>
                  <a:schemeClr val="tx1"/>
                </a:solidFill>
                <a:latin typeface="Helvetica Now Text" panose="020B0504030202020204" pitchFamily="34" charset="77"/>
                <a:ea typeface="+mn-ea"/>
                <a:cs typeface="+mn-cs"/>
              </a:defRPr>
            </a:lvl4pPr>
            <a:lvl5pPr marL="541176" indent="-180921" algn="l" defTabSz="914263" rtl="0" eaLnBrk="1" latinLnBrk="0" hangingPunct="1">
              <a:lnSpc>
                <a:spcPct val="100000"/>
              </a:lnSpc>
              <a:spcBef>
                <a:spcPts val="0"/>
              </a:spcBef>
              <a:spcAft>
                <a:spcPts val="600"/>
              </a:spcAft>
              <a:buClrTx/>
              <a:buFont typeface="System Font Regular"/>
              <a:buChar char="—"/>
              <a:tabLst/>
              <a:defRPr sz="1400" b="0" i="0" kern="1200">
                <a:solidFill>
                  <a:schemeClr val="tx1"/>
                </a:solidFill>
                <a:latin typeface="Helvetica Now Text" panose="020B0504030202020204" pitchFamily="34" charset="77"/>
                <a:ea typeface="+mn-ea"/>
                <a:cs typeface="+mn-cs"/>
              </a:defRPr>
            </a:lvl5pPr>
            <a:lvl6pPr marL="599697" indent="-133337" algn="l" defTabSz="914263"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263"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a:lstStyle>
          <a:p>
            <a:pPr algn="ctr"/>
            <a:r>
              <a:rPr lang="en-GB" sz="3200"/>
              <a:t>Nat Cat Revealed, London</a:t>
            </a:r>
            <a:br>
              <a:rPr lang="en-GB" sz="3200"/>
            </a:br>
            <a:r>
              <a:rPr lang="en-GB" sz="3200"/>
              <a:t>Thursday 4</a:t>
            </a:r>
            <a:r>
              <a:rPr lang="en-GB" sz="3200" baseline="30000"/>
              <a:t>th</a:t>
            </a:r>
            <a:r>
              <a:rPr lang="en-GB" sz="3200"/>
              <a:t> June!</a:t>
            </a:r>
          </a:p>
          <a:p>
            <a:endParaRPr lang="en-GB" sz="3200"/>
          </a:p>
          <a:p>
            <a:r>
              <a:rPr lang="en-GB" sz="3200"/>
              <a:t> </a:t>
            </a:r>
          </a:p>
        </p:txBody>
      </p:sp>
      <p:sp>
        <p:nvSpPr>
          <p:cNvPr id="2" name="TextBox 1">
            <a:extLst>
              <a:ext uri="{FF2B5EF4-FFF2-40B4-BE49-F238E27FC236}">
                <a16:creationId xmlns:a16="http://schemas.microsoft.com/office/drawing/2014/main" id="{9705794F-A842-718E-2335-046C613738F6}"/>
              </a:ext>
            </a:extLst>
          </p:cNvPr>
          <p:cNvSpPr txBox="1"/>
          <p:nvPr/>
        </p:nvSpPr>
        <p:spPr>
          <a:xfrm>
            <a:off x="210312" y="5961888"/>
            <a:ext cx="895886" cy="676656"/>
          </a:xfrm>
          <a:prstGeom prst="rect">
            <a:avLst/>
          </a:prstGeom>
          <a:solidFill>
            <a:schemeClr val="bg1"/>
          </a:solidFill>
        </p:spPr>
        <p:txBody>
          <a:bodyPr wrap="square" lIns="0" tIns="0" rIns="0" bIns="0" rtlCol="0">
            <a:noAutofit/>
          </a:bodyPr>
          <a:lstStyle/>
          <a:p>
            <a:pPr marL="0" algn="l">
              <a:spcAft>
                <a:spcPts val="600"/>
              </a:spcAft>
            </a:pPr>
            <a:endParaRPr lang="en-GB" sz="1100" err="1">
              <a:latin typeface="Helvetica Now Text" panose="020B0504030202020204" pitchFamily="34" charset="0"/>
            </a:endParaRPr>
          </a:p>
        </p:txBody>
      </p:sp>
      <p:sp>
        <p:nvSpPr>
          <p:cNvPr id="3" name="TextBox 2">
            <a:extLst>
              <a:ext uri="{FF2B5EF4-FFF2-40B4-BE49-F238E27FC236}">
                <a16:creationId xmlns:a16="http://schemas.microsoft.com/office/drawing/2014/main" id="{37BCF7E0-86E8-3B9B-EA8A-EA3743F20910}"/>
              </a:ext>
            </a:extLst>
          </p:cNvPr>
          <p:cNvSpPr txBox="1"/>
          <p:nvPr/>
        </p:nvSpPr>
        <p:spPr>
          <a:xfrm>
            <a:off x="9424416" y="6162528"/>
            <a:ext cx="2481072" cy="676656"/>
          </a:xfrm>
          <a:prstGeom prst="rect">
            <a:avLst/>
          </a:prstGeom>
          <a:solidFill>
            <a:schemeClr val="bg1"/>
          </a:solidFill>
        </p:spPr>
        <p:txBody>
          <a:bodyPr wrap="square" lIns="0" tIns="0" rIns="0" bIns="0" rtlCol="0">
            <a:noAutofit/>
          </a:bodyPr>
          <a:lstStyle/>
          <a:p>
            <a:pPr marL="0" algn="l">
              <a:spcAft>
                <a:spcPts val="600"/>
              </a:spcAft>
            </a:pPr>
            <a:endParaRPr lang="en-GB" sz="1100" err="1">
              <a:latin typeface="Helvetica Now Text" panose="020B0504030202020204" pitchFamily="34" charset="0"/>
            </a:endParaRPr>
          </a:p>
        </p:txBody>
      </p:sp>
    </p:spTree>
    <p:extLst>
      <p:ext uri="{BB962C8B-B14F-4D97-AF65-F5344CB8AC3E}">
        <p14:creationId xmlns:p14="http://schemas.microsoft.com/office/powerpoint/2010/main" val="3779704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C09289B-0D00-7A1F-5C60-CCC2ED29CAD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844" r="8844"/>
          <a:stretch/>
        </p:blipFill>
        <p:spPr>
          <a:prstGeom prst="rect">
            <a:avLst/>
          </a:prstGeom>
          <a:noFill/>
        </p:spPr>
      </p:pic>
      <p:sp>
        <p:nvSpPr>
          <p:cNvPr id="4" name="Text Placeholder 3">
            <a:extLst>
              <a:ext uri="{FF2B5EF4-FFF2-40B4-BE49-F238E27FC236}">
                <a16:creationId xmlns:a16="http://schemas.microsoft.com/office/drawing/2014/main" id="{DB736A92-32BB-91A7-C3E7-A894B64BF477}"/>
              </a:ext>
            </a:extLst>
          </p:cNvPr>
          <p:cNvSpPr>
            <a:spLocks noGrp="1"/>
          </p:cNvSpPr>
          <p:nvPr>
            <p:ph type="body" sz="quarter" idx="15"/>
          </p:nvPr>
        </p:nvSpPr>
        <p:spPr/>
        <p:txBody>
          <a:bodyPr/>
          <a:lstStyle/>
          <a:p>
            <a:r>
              <a:rPr lang="en-GB"/>
              <a:t>Wiley </a:t>
            </a:r>
          </a:p>
        </p:txBody>
      </p:sp>
      <p:pic>
        <p:nvPicPr>
          <p:cNvPr id="17" name="Picture Placeholder 16">
            <a:extLst>
              <a:ext uri="{FF2B5EF4-FFF2-40B4-BE49-F238E27FC236}">
                <a16:creationId xmlns:a16="http://schemas.microsoft.com/office/drawing/2014/main" id="{318833FC-C257-4C6E-FAA6-5EBB16C2F64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8844" r="8844"/>
          <a:stretch>
            <a:fillRect/>
          </a:stretch>
        </p:blipFill>
        <p:spPr>
          <a:prstGeom prst="rect">
            <a:avLst/>
          </a:prstGeom>
          <a:noFill/>
        </p:spPr>
      </p:pic>
      <p:sp>
        <p:nvSpPr>
          <p:cNvPr id="6" name="Text Placeholder 5">
            <a:extLst>
              <a:ext uri="{FF2B5EF4-FFF2-40B4-BE49-F238E27FC236}">
                <a16:creationId xmlns:a16="http://schemas.microsoft.com/office/drawing/2014/main" id="{032478A6-0F9A-E707-9E02-54BC0E455371}"/>
              </a:ext>
            </a:extLst>
          </p:cNvPr>
          <p:cNvSpPr>
            <a:spLocks noGrp="1"/>
          </p:cNvSpPr>
          <p:nvPr>
            <p:ph type="body" sz="quarter" idx="17"/>
          </p:nvPr>
        </p:nvSpPr>
        <p:spPr/>
        <p:txBody>
          <a:bodyPr/>
          <a:lstStyle/>
          <a:p>
            <a:r>
              <a:rPr lang="en-GB"/>
              <a:t>Amazon</a:t>
            </a:r>
          </a:p>
        </p:txBody>
      </p:sp>
      <p:pic>
        <p:nvPicPr>
          <p:cNvPr id="21" name="Picture Placeholder 20">
            <a:extLst>
              <a:ext uri="{FF2B5EF4-FFF2-40B4-BE49-F238E27FC236}">
                <a16:creationId xmlns:a16="http://schemas.microsoft.com/office/drawing/2014/main" id="{D88D3E72-D1FF-3B32-7577-B04074F8A8EF}"/>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10468" b="6075"/>
          <a:stretch>
            <a:fillRect/>
          </a:stretch>
        </p:blipFill>
        <p:spPr>
          <a:xfrm>
            <a:off x="8043165" y="1446453"/>
            <a:ext cx="3751407" cy="4812108"/>
          </a:xfrm>
          <a:prstGeom prst="rect">
            <a:avLst/>
          </a:prstGeom>
          <a:noFill/>
        </p:spPr>
      </p:pic>
      <p:pic>
        <p:nvPicPr>
          <p:cNvPr id="19" name="Picture Placeholder 18">
            <a:extLst>
              <a:ext uri="{FF2B5EF4-FFF2-40B4-BE49-F238E27FC236}">
                <a16:creationId xmlns:a16="http://schemas.microsoft.com/office/drawing/2014/main" id="{645D951E-DA19-543B-80FC-75EF492C7896}"/>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8844" r="8844"/>
          <a:stretch>
            <a:fillRect/>
          </a:stretch>
        </p:blipFill>
        <p:spPr>
          <a:xfrm>
            <a:off x="1123230" y="4412992"/>
            <a:ext cx="1898558" cy="2307163"/>
          </a:xfrm>
          <a:prstGeom prst="rect">
            <a:avLst/>
          </a:prstGeom>
          <a:noFill/>
        </p:spPr>
      </p:pic>
      <p:sp>
        <p:nvSpPr>
          <p:cNvPr id="10" name="Text Placeholder 9">
            <a:extLst>
              <a:ext uri="{FF2B5EF4-FFF2-40B4-BE49-F238E27FC236}">
                <a16:creationId xmlns:a16="http://schemas.microsoft.com/office/drawing/2014/main" id="{13BA7BBB-27DD-82F2-A431-166843F80824}"/>
              </a:ext>
            </a:extLst>
          </p:cNvPr>
          <p:cNvSpPr>
            <a:spLocks noGrp="1"/>
          </p:cNvSpPr>
          <p:nvPr>
            <p:ph type="body" sz="quarter" idx="21"/>
          </p:nvPr>
        </p:nvSpPr>
        <p:spPr>
          <a:xfrm>
            <a:off x="3798525" y="5878224"/>
            <a:ext cx="1906296" cy="1196181"/>
          </a:xfrm>
        </p:spPr>
        <p:txBody>
          <a:bodyPr/>
          <a:lstStyle/>
          <a:p>
            <a:r>
              <a:rPr lang="en-GB"/>
              <a:t>RGS Webinar Series – 7</a:t>
            </a:r>
            <a:r>
              <a:rPr lang="en-GB" baseline="30000"/>
              <a:t>th</a:t>
            </a:r>
            <a:r>
              <a:rPr lang="en-GB"/>
              <a:t> May onwards </a:t>
            </a:r>
          </a:p>
        </p:txBody>
      </p:sp>
      <p:sp>
        <p:nvSpPr>
          <p:cNvPr id="11" name="Title 10">
            <a:extLst>
              <a:ext uri="{FF2B5EF4-FFF2-40B4-BE49-F238E27FC236}">
                <a16:creationId xmlns:a16="http://schemas.microsoft.com/office/drawing/2014/main" id="{CE8151CB-7554-CEA6-0272-DCEF87EA200D}"/>
              </a:ext>
            </a:extLst>
          </p:cNvPr>
          <p:cNvSpPr>
            <a:spLocks noGrp="1"/>
          </p:cNvSpPr>
          <p:nvPr>
            <p:ph type="title"/>
          </p:nvPr>
        </p:nvSpPr>
        <p:spPr/>
        <p:txBody>
          <a:bodyPr/>
          <a:lstStyle/>
          <a:p>
            <a:r>
              <a:rPr lang="en-GB"/>
              <a:t>Geographic Perspectives on Disaster Risk Management</a:t>
            </a:r>
          </a:p>
        </p:txBody>
      </p:sp>
      <p:sp>
        <p:nvSpPr>
          <p:cNvPr id="2" name="Subtitle 1">
            <a:extLst>
              <a:ext uri="{FF2B5EF4-FFF2-40B4-BE49-F238E27FC236}">
                <a16:creationId xmlns:a16="http://schemas.microsoft.com/office/drawing/2014/main" id="{9533BAF2-9B79-E5AF-6ADF-D71FAC07799F}"/>
              </a:ext>
            </a:extLst>
          </p:cNvPr>
          <p:cNvSpPr>
            <a:spLocks noGrp="1"/>
          </p:cNvSpPr>
          <p:nvPr>
            <p:ph type="subTitle" idx="13"/>
          </p:nvPr>
        </p:nvSpPr>
        <p:spPr/>
        <p:txBody>
          <a:bodyPr/>
          <a:lstStyle/>
          <a:p>
            <a:r>
              <a:rPr lang="en-GB"/>
              <a:t>New Book Launching in May 2026!</a:t>
            </a:r>
          </a:p>
        </p:txBody>
      </p:sp>
      <p:sp>
        <p:nvSpPr>
          <p:cNvPr id="3" name="TextBox 2">
            <a:extLst>
              <a:ext uri="{FF2B5EF4-FFF2-40B4-BE49-F238E27FC236}">
                <a16:creationId xmlns:a16="http://schemas.microsoft.com/office/drawing/2014/main" id="{6C2E52B1-B4DE-47C4-02E1-00D3EC31DD61}"/>
              </a:ext>
            </a:extLst>
          </p:cNvPr>
          <p:cNvSpPr txBox="1"/>
          <p:nvPr/>
        </p:nvSpPr>
        <p:spPr>
          <a:xfrm>
            <a:off x="210312" y="5961888"/>
            <a:ext cx="895886" cy="676656"/>
          </a:xfrm>
          <a:prstGeom prst="rect">
            <a:avLst/>
          </a:prstGeom>
          <a:solidFill>
            <a:schemeClr val="bg1"/>
          </a:solidFill>
        </p:spPr>
        <p:txBody>
          <a:bodyPr wrap="square" lIns="0" tIns="0" rIns="0" bIns="0" rtlCol="0">
            <a:noAutofit/>
          </a:bodyPr>
          <a:lstStyle/>
          <a:p>
            <a:pPr marL="0" algn="l">
              <a:spcAft>
                <a:spcPts val="600"/>
              </a:spcAft>
            </a:pPr>
            <a:endParaRPr lang="en-GB" sz="1100" err="1">
              <a:latin typeface="Helvetica Now Text" panose="020B0504030202020204" pitchFamily="34" charset="0"/>
            </a:endParaRPr>
          </a:p>
        </p:txBody>
      </p:sp>
      <p:sp>
        <p:nvSpPr>
          <p:cNvPr id="5" name="TextBox 4">
            <a:extLst>
              <a:ext uri="{FF2B5EF4-FFF2-40B4-BE49-F238E27FC236}">
                <a16:creationId xmlns:a16="http://schemas.microsoft.com/office/drawing/2014/main" id="{B36D9301-B8FF-0C4E-1084-75D7B8F4CD64}"/>
              </a:ext>
            </a:extLst>
          </p:cNvPr>
          <p:cNvSpPr txBox="1"/>
          <p:nvPr/>
        </p:nvSpPr>
        <p:spPr>
          <a:xfrm>
            <a:off x="10046208" y="6300216"/>
            <a:ext cx="1935480" cy="484632"/>
          </a:xfrm>
          <a:prstGeom prst="rect">
            <a:avLst/>
          </a:prstGeom>
          <a:solidFill>
            <a:schemeClr val="bg1"/>
          </a:solidFill>
        </p:spPr>
        <p:txBody>
          <a:bodyPr wrap="square" lIns="0" tIns="0" rIns="0" bIns="0" rtlCol="0">
            <a:noAutofit/>
          </a:bodyPr>
          <a:lstStyle/>
          <a:p>
            <a:pPr marL="0" algn="l">
              <a:spcAft>
                <a:spcPts val="600"/>
              </a:spcAft>
            </a:pPr>
            <a:endParaRPr lang="en-GB" sz="1100" err="1">
              <a:latin typeface="Helvetica Now Text" panose="020B0504030202020204" pitchFamily="34" charset="0"/>
            </a:endParaRPr>
          </a:p>
        </p:txBody>
      </p:sp>
    </p:spTree>
    <p:extLst>
      <p:ext uri="{BB962C8B-B14F-4D97-AF65-F5344CB8AC3E}">
        <p14:creationId xmlns:p14="http://schemas.microsoft.com/office/powerpoint/2010/main" val="50717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214C628-9CFC-9548-86B4-8C9F6F34559D}"/>
              </a:ext>
            </a:extLst>
          </p:cNvPr>
          <p:cNvSpPr>
            <a:spLocks noGrp="1"/>
          </p:cNvSpPr>
          <p:nvPr>
            <p:ph type="title"/>
          </p:nvPr>
        </p:nvSpPr>
        <p:spPr/>
        <p:txBody>
          <a:bodyPr/>
          <a:lstStyle/>
          <a:p>
            <a:r>
              <a:rPr lang="en-GB"/>
              <a:t>Thank You</a:t>
            </a:r>
          </a:p>
        </p:txBody>
      </p:sp>
    </p:spTree>
    <p:extLst>
      <p:ext uri="{BB962C8B-B14F-4D97-AF65-F5344CB8AC3E}">
        <p14:creationId xmlns:p14="http://schemas.microsoft.com/office/powerpoint/2010/main" val="85545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F4B4C0-4F64-48F1-9D99-6B72012750ED}"/>
              </a:ext>
            </a:extLst>
          </p:cNvPr>
          <p:cNvGraphicFramePr>
            <a:graphicFrameLocks noChangeAspect="1"/>
          </p:cNvGraphicFramePr>
          <p:nvPr>
            <p:custDataLst>
              <p:tags r:id="rId1"/>
            </p:custDataLst>
          </p:nvPr>
        </p:nvGraphicFramePr>
        <p:xfrm>
          <a:off x="2692" y="2441"/>
          <a:ext cx="2116" cy="2116"/>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3" name="Object 2" hidden="1">
                        <a:extLst>
                          <a:ext uri="{FF2B5EF4-FFF2-40B4-BE49-F238E27FC236}">
                            <a16:creationId xmlns:a16="http://schemas.microsoft.com/office/drawing/2014/main" id="{E3F4B4C0-4F64-48F1-9D99-6B72012750ED}"/>
                          </a:ext>
                        </a:extLst>
                      </p:cNvPr>
                      <p:cNvPicPr/>
                      <p:nvPr/>
                    </p:nvPicPr>
                    <p:blipFill>
                      <a:blip r:embed="rId5"/>
                      <a:stretch>
                        <a:fillRect/>
                      </a:stretch>
                    </p:blipFill>
                    <p:spPr>
                      <a:xfrm>
                        <a:off x="2692" y="2441"/>
                        <a:ext cx="2116"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A37AC5-31D6-4734-979A-EE3DBA145F43}"/>
              </a:ext>
            </a:extLst>
          </p:cNvPr>
          <p:cNvSpPr>
            <a:spLocks noGrp="1"/>
          </p:cNvSpPr>
          <p:nvPr>
            <p:ph type="title"/>
          </p:nvPr>
        </p:nvSpPr>
        <p:spPr/>
        <p:txBody>
          <a:bodyPr vert="horz"/>
          <a:lstStyle/>
          <a:p>
            <a:r>
              <a:rPr lang="en-GB"/>
              <a:t>Disclaimer</a:t>
            </a:r>
          </a:p>
        </p:txBody>
      </p:sp>
      <p:sp>
        <p:nvSpPr>
          <p:cNvPr id="4" name="Rectangle 3">
            <a:extLst>
              <a:ext uri="{FF2B5EF4-FFF2-40B4-BE49-F238E27FC236}">
                <a16:creationId xmlns:a16="http://schemas.microsoft.com/office/drawing/2014/main" id="{E4FEF7C8-2D81-4F96-96AF-8E1D5621D079}"/>
              </a:ext>
            </a:extLst>
          </p:cNvPr>
          <p:cNvSpPr>
            <a:spLocks noGrp="1" noChangeArrowheads="1"/>
          </p:cNvSpPr>
          <p:nvPr>
            <p:ph idx="1"/>
          </p:nvPr>
        </p:nvSpPr>
        <p:spPr>
          <a:xfrm>
            <a:off x="1161232" y="1092421"/>
            <a:ext cx="10538469" cy="4997017"/>
          </a:xfrm>
        </p:spPr>
        <p:txBody>
          <a:bodyPr/>
          <a:lstStyle/>
          <a:p>
            <a:r>
              <a:rPr lang="en-GB" sz="700" b="1"/>
              <a:t>Legal Disclaimer</a:t>
            </a:r>
          </a:p>
          <a:p>
            <a:r>
              <a:rPr lang="en-GB" sz="700"/>
              <a:t>Aon’s Reinsurance Solutions business, part of Aon UK Limited (for itself and on behalf of each subsidiary company of Aon plc) (“Aon”) reserves all rights to the content of this report (“Report”). This Report is for distribution to Aon and the organisation to which it was originally delivered only. Copies may be made by that organisation for its own internal purposes but this Report may not be distributed in whole or in part to any third party without both (</a:t>
            </a:r>
            <a:r>
              <a:rPr lang="en-GB" sz="700" err="1"/>
              <a:t>i</a:t>
            </a:r>
            <a:r>
              <a:rPr lang="en-GB" sz="700"/>
              <a:t>) the prior written consent of Aon. and (ii) the third party having first signed a “recipient of report” letter in a form acceptable to Aon. Aon cannot accept any liability to any third party to whom this Report is disclosed, whether disclosed in compliance with the preceding sentence of otherwise.   </a:t>
            </a:r>
          </a:p>
          <a:p>
            <a:r>
              <a:rPr lang="en-GB" sz="700"/>
              <a:t>To the extent this Report expresses any recommendation or assessment on any aspect of risk, the recipient acknowledges that any such recommendation or assessment is an expression of Aon opinion only, and is not a statement of fact. Any decision to rely on any such recommendation or assessment of risk is entirely the responsibility of the recipient. Aon will not in any event be responsible for any losses that may be incurred by any party as a result of any reliance placed on any such opinion. The recipient acknowledges that this Report does not replace the need for the recipient to undertake its own assessment. </a:t>
            </a:r>
          </a:p>
          <a:p>
            <a:r>
              <a:rPr lang="en-GB" sz="700"/>
              <a:t>The recipient acknowledges that in preparing this Report Aon may have based analysis on data provided by the recipient and/or from third party sources. This data may have been subjected to mathematical and/or empirical analysis and modelling. Aon has not verified, and accepts no responsibility for, the accuracy or completeness of any such data. In addition, the recipient acknowledges that any form of mathematical and/or empirical analysis and modelling (including that used in the preparation of this Report) may produce results which differ from actual events or losses. </a:t>
            </a:r>
          </a:p>
          <a:p>
            <a:r>
              <a:rPr lang="en-GB" sz="700"/>
              <a:t>The Aon analysis has been undertaken from the perspective of a reinsurance broker.  Consequently this Report does not constitute an opinion of reserving levels or accounting treatment.  This Report does not constitute any form of legal, accounting, taxation, regulatory or actuarial advice. </a:t>
            </a:r>
          </a:p>
          <a:p>
            <a:endParaRPr lang="en-GB" sz="700" b="1"/>
          </a:p>
          <a:p>
            <a:r>
              <a:rPr lang="en-GB" sz="700" b="1"/>
              <a:t>Limitations of Catastrophe Models</a:t>
            </a:r>
          </a:p>
          <a:p>
            <a:r>
              <a:rPr lang="en-GB" sz="700"/>
              <a:t>This report includes information that is output from catastrophe models of Impact Forecasting, LLC (IF).  The information from the models is provided by Aon Benfield Services, Inc. (Aon) under the terms of its license agreements with IF. The results in this report from IF are the products of the exposures modelled, the financial assumptions made concerning deductibles and limits, and the risk models that project the pounds of damage that may be caused by defined catastrophe perils.  Aon  recommends that the results from these models in this report not be relied upon in isolation when making decisions that may affect the underwriting appetite, rate adequacy or solvency of the company. The IF models are based on scientific data, mathematical and empirical models, and the experience of engineering, geological and meteorological experts. Calibration of the models using actual loss experience is based on very sparse data, and material inaccuracies in these models are possible.  The loss probabilities generated by the models are not predictive of future hurricanes, other windstorms, or earthquakes or other natural catastrophes, but provide estimates of the magnitude of losses that may occur in the event of such natural catastrophes.  Aon makes no warranty about the accuracy of the IF models and has made no attempt to independently verify them.  Aon will not be liable for any special, indirect or consequential damages, including, without limitation, losses or damages arising from or related to any use of or decisions based upon data developed using the models of IF.</a:t>
            </a:r>
          </a:p>
          <a:p>
            <a:endParaRPr lang="en-GB" sz="700" b="1"/>
          </a:p>
          <a:p>
            <a:r>
              <a:rPr lang="en-GB" sz="700" b="1"/>
              <a:t>Additional Limitations of Impact Forecasting, LLC</a:t>
            </a:r>
          </a:p>
          <a:p>
            <a:r>
              <a:rPr lang="en-GB" sz="700"/>
              <a:t>The results listed in this report are based on engineering / scientific analysis and data, information provided by the client, and mathematical and empirical models.  The accuracy of the results depends on the uncertainty associated with each of these areas. In particular, as with any model, actual losses may differ from the results of simulations. It is only possible to provide plausible results based on complete and accurate information provided by the client and other reputable data sources.  Furthermore, this information may only be used for the business application specified by Impact Forecasting, LLC and for no other purpose.  It may not be used to support development of or calibration of a product or service offering that competes with Impact Forecasting, LLC.  The information in this report may not be used as a part of or as a source for any insurance rate filing documentation.</a:t>
            </a:r>
          </a:p>
          <a:p>
            <a:r>
              <a:rPr lang="en-GB" sz="700"/>
              <a:t>THIS INFORMATION IS PROVIDED “AS IS” AND IMPACT FORECASTING, LLC HAS NOT MADE AND DOES NOT MAKE ANY WARRANTY OF ANY KIND WHATSOEVER, EXPRESS OR IMPLIED, WITH RESPECT TO THIS REPORT; AND ALL WARRANTIES INCLUDING WARRANTIES OF MERCHANTABILITY AND FITNESS FOR A PARTICULAR PURPOSE ARE HEREBY DISCLAIMED BY IMPACT FORECASTING, LLC.  IMPACT FORECASTING, LLC WILL NOT BE LIABLE TO ANYONE WITH RESPECT TO ANY DAMAGES, LOSS OR CLAIM WHATSOEVER, NO MATTER HOW OCCASIONED, IN CONNECTION WITH THE PREPARATION OR USE OF THIS REPORT.</a:t>
            </a:r>
          </a:p>
        </p:txBody>
      </p:sp>
    </p:spTree>
    <p:extLst>
      <p:ext uri="{BB962C8B-B14F-4D97-AF65-F5344CB8AC3E}">
        <p14:creationId xmlns:p14="http://schemas.microsoft.com/office/powerpoint/2010/main" val="417558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C7DA4-E718-EDA9-376D-A529F548A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AE93D-7725-14ED-6941-66A5DFDFDCDA}"/>
              </a:ext>
            </a:extLst>
          </p:cNvPr>
          <p:cNvSpPr>
            <a:spLocks noGrp="1"/>
          </p:cNvSpPr>
          <p:nvPr>
            <p:ph type="title"/>
          </p:nvPr>
        </p:nvSpPr>
        <p:spPr>
          <a:xfrm>
            <a:off x="1142281" y="468278"/>
            <a:ext cx="10678419" cy="400098"/>
          </a:xfrm>
        </p:spPr>
        <p:txBody>
          <a:bodyPr/>
          <a:lstStyle/>
          <a:p>
            <a:r>
              <a:rPr lang="en-GB"/>
              <a:t>Agenda</a:t>
            </a:r>
          </a:p>
        </p:txBody>
      </p:sp>
      <p:sp>
        <p:nvSpPr>
          <p:cNvPr id="18" name="Text Placeholder 17">
            <a:extLst>
              <a:ext uri="{FF2B5EF4-FFF2-40B4-BE49-F238E27FC236}">
                <a16:creationId xmlns:a16="http://schemas.microsoft.com/office/drawing/2014/main" id="{B65BFB1C-F9DC-724C-EF9B-55C0D455D384}"/>
              </a:ext>
            </a:extLst>
          </p:cNvPr>
          <p:cNvSpPr>
            <a:spLocks noGrp="1"/>
          </p:cNvSpPr>
          <p:nvPr>
            <p:ph type="body" sz="quarter" idx="14"/>
          </p:nvPr>
        </p:nvSpPr>
        <p:spPr>
          <a:xfrm>
            <a:off x="1142703" y="2313427"/>
            <a:ext cx="4953298" cy="2961591"/>
          </a:xfrm>
        </p:spPr>
        <p:txBody>
          <a:bodyPr/>
          <a:lstStyle/>
          <a:p>
            <a:r>
              <a:rPr lang="en-GB"/>
              <a:t>Why customise a model?</a:t>
            </a:r>
          </a:p>
        </p:txBody>
      </p:sp>
      <p:pic>
        <p:nvPicPr>
          <p:cNvPr id="5" name="Picture Placeholder 7">
            <a:extLst>
              <a:ext uri="{FF2B5EF4-FFF2-40B4-BE49-F238E27FC236}">
                <a16:creationId xmlns:a16="http://schemas.microsoft.com/office/drawing/2014/main" id="{7C626F87-85BA-E1F5-DC5F-4B1B4FC6323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151" b="151"/>
          <a:stretch>
            <a:fillRect/>
          </a:stretch>
        </p:blipFill>
        <p:spPr>
          <a:xfrm>
            <a:off x="6856216" y="1557032"/>
            <a:ext cx="5335785" cy="4559700"/>
          </a:xfrm>
        </p:spPr>
      </p:pic>
    </p:spTree>
    <p:extLst>
      <p:ext uri="{BB962C8B-B14F-4D97-AF65-F5344CB8AC3E}">
        <p14:creationId xmlns:p14="http://schemas.microsoft.com/office/powerpoint/2010/main" val="112920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C7CB0879-F016-B5AB-7659-C87D2A374F57}"/>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355" imgH="356" progId="TCLayout.ActiveDocument.1">
                  <p:embed/>
                </p:oleObj>
              </mc:Choice>
              <mc:Fallback>
                <p:oleObj name="think-cell Slide" r:id="rId4" imgW="355" imgH="356" progId="TCLayout.ActiveDocument.1">
                  <p:embed/>
                  <p:pic>
                    <p:nvPicPr>
                      <p:cNvPr id="17" name="think-cell data - do not delete" hidden="1">
                        <a:extLst>
                          <a:ext uri="{FF2B5EF4-FFF2-40B4-BE49-F238E27FC236}">
                            <a16:creationId xmlns:a16="http://schemas.microsoft.com/office/drawing/2014/main" id="{C7CB0879-F016-B5AB-7659-C87D2A374F57}"/>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C48B87C-D62D-385F-7FA8-D4C08E9FAEDD}"/>
              </a:ext>
            </a:extLst>
          </p:cNvPr>
          <p:cNvSpPr>
            <a:spLocks noGrp="1"/>
          </p:cNvSpPr>
          <p:nvPr>
            <p:ph type="title"/>
          </p:nvPr>
        </p:nvSpPr>
        <p:spPr/>
        <p:txBody>
          <a:bodyPr/>
          <a:lstStyle/>
          <a:p>
            <a:r>
              <a:rPr lang="en-GB" noProof="0"/>
              <a:t>Why customise a model? </a:t>
            </a:r>
          </a:p>
        </p:txBody>
      </p:sp>
      <p:sp>
        <p:nvSpPr>
          <p:cNvPr id="3" name="Subtitle 2">
            <a:extLst>
              <a:ext uri="{FF2B5EF4-FFF2-40B4-BE49-F238E27FC236}">
                <a16:creationId xmlns:a16="http://schemas.microsoft.com/office/drawing/2014/main" id="{5AE0E285-A25F-CA47-A95A-304CD58D0DBA}"/>
              </a:ext>
            </a:extLst>
          </p:cNvPr>
          <p:cNvSpPr>
            <a:spLocks noGrp="1"/>
          </p:cNvSpPr>
          <p:nvPr>
            <p:ph type="subTitle" idx="13"/>
          </p:nvPr>
        </p:nvSpPr>
        <p:spPr/>
        <p:txBody>
          <a:bodyPr/>
          <a:lstStyle/>
          <a:p>
            <a:r>
              <a:rPr lang="en-GB" noProof="0"/>
              <a:t>Dealing with uncertainty</a:t>
            </a:r>
          </a:p>
        </p:txBody>
      </p:sp>
      <p:grpSp>
        <p:nvGrpSpPr>
          <p:cNvPr id="24" name="Group 23">
            <a:extLst>
              <a:ext uri="{FF2B5EF4-FFF2-40B4-BE49-F238E27FC236}">
                <a16:creationId xmlns:a16="http://schemas.microsoft.com/office/drawing/2014/main" id="{A14665D9-1E80-417D-2D8F-A0EA74711323}"/>
              </a:ext>
            </a:extLst>
          </p:cNvPr>
          <p:cNvGrpSpPr/>
          <p:nvPr/>
        </p:nvGrpSpPr>
        <p:grpSpPr>
          <a:xfrm>
            <a:off x="1302931" y="1539509"/>
            <a:ext cx="9004425" cy="3862703"/>
            <a:chOff x="1302931" y="1690743"/>
            <a:chExt cx="9004425" cy="3862703"/>
          </a:xfrm>
        </p:grpSpPr>
        <p:sp>
          <p:nvSpPr>
            <p:cNvPr id="14" name="Rectangle 13"/>
            <p:cNvSpPr/>
            <p:nvPr/>
          </p:nvSpPr>
          <p:spPr bwMode="auto">
            <a:xfrm>
              <a:off x="3478283" y="1749149"/>
              <a:ext cx="6829073" cy="1093119"/>
            </a:xfrm>
            <a:prstGeom prst="rect">
              <a:avLst/>
            </a:prstGeom>
            <a:solidFill>
              <a:schemeClr val="accent6"/>
            </a:solidFill>
            <a:ln w="9525" cap="flat" cmpd="sng" algn="ctr">
              <a:noFill/>
              <a:prstDash val="solid"/>
              <a:round/>
              <a:headEnd type="none" w="med" len="med"/>
              <a:tailEnd type="none" w="med" len="med"/>
            </a:ln>
            <a:effectLst/>
          </p:spPr>
          <p:txBody>
            <a:bodyPr vert="horz" wrap="square" lIns="554573" tIns="41430" rIns="718316" bIns="41430" numCol="1" rtlCol="0" anchor="t" anchorCtr="0" compatLnSpc="1">
              <a:prstTxWarp prst="textNoShape">
                <a:avLst/>
              </a:prstTxWarp>
            </a:bodyPr>
            <a:lstStyle/>
            <a:p>
              <a:pPr defTabSz="914263"/>
              <a:r>
                <a:rPr lang="en-GB" sz="1400" b="1" noProof="0">
                  <a:solidFill>
                    <a:schemeClr val="accent1">
                      <a:lumMod val="60000"/>
                      <a:lumOff val="40000"/>
                    </a:schemeClr>
                  </a:solidFill>
                  <a:latin typeface="Helvetica Now Text" panose="020B0504030202020204" pitchFamily="34" charset="0"/>
                </a:rPr>
                <a:t>Unmodelled Peril Regions </a:t>
              </a:r>
            </a:p>
            <a:p>
              <a:pPr marL="285750" indent="-285750">
                <a:buFont typeface="Arial" panose="020B0604020202020204" pitchFamily="34" charset="0"/>
                <a:buChar char="•"/>
              </a:pPr>
              <a:r>
                <a:rPr lang="en-GB" sz="1100"/>
                <a:t>Your model doesn’t cover specific areas or perils</a:t>
              </a:r>
            </a:p>
            <a:p>
              <a:pPr marL="285750" indent="-285750">
                <a:buFont typeface="Arial" panose="020B0604020202020204" pitchFamily="34" charset="0"/>
                <a:buChar char="•"/>
              </a:pPr>
              <a:r>
                <a:rPr lang="en-GB" sz="1100"/>
                <a:t>Windstorm Kristin in Portugal </a:t>
              </a:r>
            </a:p>
            <a:p>
              <a:pPr marL="285750" indent="-285750">
                <a:buFont typeface="Arial" panose="020B0604020202020204" pitchFamily="34" charset="0"/>
                <a:buChar char="•"/>
              </a:pPr>
              <a:r>
                <a:rPr lang="en-GB" sz="1100"/>
                <a:t>Canada model coverage </a:t>
              </a:r>
            </a:p>
          </p:txBody>
        </p:sp>
        <p:sp>
          <p:nvSpPr>
            <p:cNvPr id="15" name="Rectangle 14"/>
            <p:cNvSpPr/>
            <p:nvPr/>
          </p:nvSpPr>
          <p:spPr bwMode="auto">
            <a:xfrm>
              <a:off x="4324710" y="3095244"/>
              <a:ext cx="5982646" cy="1093119"/>
            </a:xfrm>
            <a:prstGeom prst="rect">
              <a:avLst/>
            </a:prstGeom>
            <a:solidFill>
              <a:schemeClr val="accent6"/>
            </a:solidFill>
            <a:ln w="9525" cap="flat" cmpd="sng" algn="ctr">
              <a:noFill/>
              <a:prstDash val="solid"/>
              <a:round/>
              <a:headEnd type="none" w="med" len="med"/>
              <a:tailEnd type="none" w="med" len="med"/>
            </a:ln>
            <a:effectLst/>
          </p:spPr>
          <p:txBody>
            <a:bodyPr vert="horz" wrap="square" lIns="554573" tIns="41430" rIns="718316" bIns="41430" numCol="1" rtlCol="0" anchor="t" anchorCtr="0" compatLnSpc="1">
              <a:prstTxWarp prst="textNoShape">
                <a:avLst/>
              </a:prstTxWarp>
            </a:bodyPr>
            <a:lstStyle/>
            <a:p>
              <a:pPr defTabSz="914263"/>
              <a:r>
                <a:rPr lang="en-GB" sz="1400" b="1" noProof="0">
                  <a:solidFill>
                    <a:srgbClr val="29B0C3"/>
                  </a:solidFill>
                  <a:latin typeface="Helvetica Now Text" panose="020B0504030202020204" pitchFamily="34" charset="0"/>
                </a:rPr>
                <a:t>Claims history and View of Risk </a:t>
              </a:r>
            </a:p>
            <a:p>
              <a:pPr marL="285750" indent="-285750">
                <a:buFont typeface="Arial" panose="020B0604020202020204" pitchFamily="34" charset="0"/>
                <a:buChar char="•"/>
              </a:pPr>
              <a:r>
                <a:rPr lang="en-GB" sz="1100"/>
                <a:t>You have very detailed claims data </a:t>
              </a:r>
            </a:p>
            <a:p>
              <a:pPr marL="285750" indent="-285750">
                <a:buFont typeface="Arial" panose="020B0604020202020204" pitchFamily="34" charset="0"/>
                <a:buChar char="•"/>
              </a:pPr>
              <a:r>
                <a:rPr lang="en-GB" sz="1100"/>
                <a:t>Your model doesn’t reflect this</a:t>
              </a:r>
            </a:p>
            <a:p>
              <a:pPr marL="285750" indent="-285750">
                <a:buFont typeface="Arial" panose="020B0604020202020204" pitchFamily="34" charset="0"/>
                <a:buChar char="•"/>
              </a:pPr>
              <a:r>
                <a:rPr lang="en-GB" sz="1100"/>
                <a:t>You want to customise the model</a:t>
              </a:r>
            </a:p>
          </p:txBody>
        </p:sp>
        <p:sp>
          <p:nvSpPr>
            <p:cNvPr id="16" name="Rectangle 15"/>
            <p:cNvSpPr/>
            <p:nvPr/>
          </p:nvSpPr>
          <p:spPr bwMode="auto">
            <a:xfrm>
              <a:off x="5024111" y="4441339"/>
              <a:ext cx="5283245" cy="1093119"/>
            </a:xfrm>
            <a:prstGeom prst="rect">
              <a:avLst/>
            </a:prstGeom>
            <a:solidFill>
              <a:schemeClr val="accent6"/>
            </a:solidFill>
            <a:ln w="9525" cap="flat" cmpd="sng" algn="ctr">
              <a:noFill/>
              <a:prstDash val="solid"/>
              <a:round/>
              <a:headEnd type="none" w="med" len="med"/>
              <a:tailEnd type="none" w="med" len="med"/>
            </a:ln>
            <a:effectLst/>
          </p:spPr>
          <p:txBody>
            <a:bodyPr vert="horz" wrap="square" lIns="587195" tIns="41430" rIns="718316" bIns="41430" numCol="1" rtlCol="0" anchor="t" anchorCtr="0" compatLnSpc="1">
              <a:prstTxWarp prst="textNoShape">
                <a:avLst/>
              </a:prstTxWarp>
            </a:bodyPr>
            <a:lstStyle/>
            <a:p>
              <a:pPr defTabSz="914263"/>
              <a:r>
                <a:rPr lang="en-GB" sz="1400" b="1">
                  <a:solidFill>
                    <a:srgbClr val="5D6D78"/>
                  </a:solidFill>
                  <a:latin typeface="Helvetica Now Text" panose="020B0504030202020204" pitchFamily="34" charset="0"/>
                </a:rPr>
                <a:t>Customising Event Response</a:t>
              </a:r>
              <a:endParaRPr lang="en-GB" sz="1400" b="1" noProof="0">
                <a:solidFill>
                  <a:srgbClr val="5D6D78"/>
                </a:solidFill>
                <a:latin typeface="Helvetica Now Text" panose="020B0504030202020204" pitchFamily="34" charset="0"/>
              </a:endParaRPr>
            </a:p>
            <a:p>
              <a:pPr marL="285750" indent="-285750">
                <a:buFont typeface="Arial" panose="020B0604020202020204" pitchFamily="34" charset="0"/>
                <a:buChar char="•"/>
              </a:pPr>
              <a:r>
                <a:rPr lang="en-GB" sz="1100"/>
                <a:t>Stochastic event ID’s don’t represent reality</a:t>
              </a:r>
            </a:p>
            <a:p>
              <a:pPr marL="285750" indent="-285750">
                <a:buFont typeface="Arial" panose="020B0604020202020204" pitchFamily="34" charset="0"/>
                <a:buChar char="•"/>
              </a:pPr>
              <a:r>
                <a:rPr lang="en-GB" sz="1100"/>
                <a:t>Hazard based exposure look-ups don’t incorporate damage</a:t>
              </a:r>
            </a:p>
            <a:p>
              <a:pPr marL="285750" indent="-285750">
                <a:buFont typeface="Arial" panose="020B0604020202020204" pitchFamily="34" charset="0"/>
                <a:buChar char="•"/>
              </a:pPr>
              <a:r>
                <a:rPr lang="en-GB" sz="1100"/>
                <a:t>You want early warning of losses</a:t>
              </a:r>
            </a:p>
          </p:txBody>
        </p:sp>
        <p:grpSp>
          <p:nvGrpSpPr>
            <p:cNvPr id="4" name="Group 3">
              <a:extLst>
                <a:ext uri="{FF2B5EF4-FFF2-40B4-BE49-F238E27FC236}">
                  <a16:creationId xmlns:a16="http://schemas.microsoft.com/office/drawing/2014/main" id="{7A21022F-FB53-470F-A5FD-D57888609811}"/>
                </a:ext>
              </a:extLst>
            </p:cNvPr>
            <p:cNvGrpSpPr/>
            <p:nvPr/>
          </p:nvGrpSpPr>
          <p:grpSpPr>
            <a:xfrm>
              <a:off x="1302931" y="1690743"/>
              <a:ext cx="4453605" cy="3862703"/>
              <a:chOff x="1142281" y="2969978"/>
              <a:chExt cx="2788907" cy="2418876"/>
            </a:xfrm>
          </p:grpSpPr>
          <p:sp>
            <p:nvSpPr>
              <p:cNvPr id="8" name="Freeform 8"/>
              <p:cNvSpPr>
                <a:spLocks/>
              </p:cNvSpPr>
              <p:nvPr/>
            </p:nvSpPr>
            <p:spPr bwMode="auto">
              <a:xfrm>
                <a:off x="1142281" y="2969978"/>
                <a:ext cx="2788907" cy="2418876"/>
              </a:xfrm>
              <a:custGeom>
                <a:avLst/>
                <a:gdLst>
                  <a:gd name="T0" fmla="*/ 0 w 1937"/>
                  <a:gd name="T1" fmla="*/ 1680 h 1680"/>
                  <a:gd name="T2" fmla="*/ 969 w 1937"/>
                  <a:gd name="T3" fmla="*/ 0 h 1680"/>
                  <a:gd name="T4" fmla="*/ 1937 w 1937"/>
                  <a:gd name="T5" fmla="*/ 1680 h 1680"/>
                  <a:gd name="T6" fmla="*/ 0 w 1937"/>
                  <a:gd name="T7" fmla="*/ 1680 h 1680"/>
                </a:gdLst>
                <a:ahLst/>
                <a:cxnLst>
                  <a:cxn ang="0">
                    <a:pos x="T0" y="T1"/>
                  </a:cxn>
                  <a:cxn ang="0">
                    <a:pos x="T2" y="T3"/>
                  </a:cxn>
                  <a:cxn ang="0">
                    <a:pos x="T4" y="T5"/>
                  </a:cxn>
                  <a:cxn ang="0">
                    <a:pos x="T6" y="T7"/>
                  </a:cxn>
                </a:cxnLst>
                <a:rect l="0" t="0" r="r" b="b"/>
                <a:pathLst>
                  <a:path w="1937" h="1680">
                    <a:moveTo>
                      <a:pt x="0" y="1680"/>
                    </a:moveTo>
                    <a:lnTo>
                      <a:pt x="969" y="0"/>
                    </a:lnTo>
                    <a:lnTo>
                      <a:pt x="1937" y="1680"/>
                    </a:lnTo>
                    <a:lnTo>
                      <a:pt x="0" y="1680"/>
                    </a:lnTo>
                    <a:close/>
                  </a:path>
                </a:pathLst>
              </a:custGeom>
              <a:solidFill>
                <a:schemeClr val="accent1">
                  <a:lumMod val="60000"/>
                  <a:lumOff val="40000"/>
                </a:schemeClr>
              </a:solidFill>
              <a:ln w="30163" cap="flat">
                <a:solidFill>
                  <a:srgbClr val="FFFFFF"/>
                </a:solidFill>
                <a:prstDash val="solid"/>
                <a:miter lim="800000"/>
                <a:headEnd/>
                <a:tailEnd/>
              </a:ln>
            </p:spPr>
            <p:txBody>
              <a:bodyPr vert="horz" wrap="square" lIns="82860" tIns="41430" rIns="82860" bIns="41430" numCol="1" anchor="t" anchorCtr="0" compatLnSpc="1">
                <a:prstTxWarp prst="textNoShape">
                  <a:avLst/>
                </a:prstTxWarp>
              </a:bodyPr>
              <a:lstStyle/>
              <a:p>
                <a:pPr defTabSz="914263"/>
                <a:endParaRPr lang="en-GB" sz="1633" noProof="0">
                  <a:solidFill>
                    <a:srgbClr val="000000"/>
                  </a:solidFill>
                  <a:latin typeface="Helvetica Now Text" panose="020B0504030202020204" pitchFamily="34" charset="0"/>
                </a:endParaRPr>
              </a:p>
            </p:txBody>
          </p:sp>
          <p:sp>
            <p:nvSpPr>
              <p:cNvPr id="9" name="Freeform 9"/>
              <p:cNvSpPr>
                <a:spLocks/>
              </p:cNvSpPr>
              <p:nvPr/>
            </p:nvSpPr>
            <p:spPr bwMode="auto">
              <a:xfrm>
                <a:off x="1142281" y="3661086"/>
                <a:ext cx="1992693" cy="1727768"/>
              </a:xfrm>
              <a:custGeom>
                <a:avLst/>
                <a:gdLst>
                  <a:gd name="T0" fmla="*/ 0 w 1384"/>
                  <a:gd name="T1" fmla="*/ 1200 h 1200"/>
                  <a:gd name="T2" fmla="*/ 692 w 1384"/>
                  <a:gd name="T3" fmla="*/ 0 h 1200"/>
                  <a:gd name="T4" fmla="*/ 1384 w 1384"/>
                  <a:gd name="T5" fmla="*/ 1200 h 1200"/>
                  <a:gd name="T6" fmla="*/ 0 w 1384"/>
                  <a:gd name="T7" fmla="*/ 1200 h 1200"/>
                </a:gdLst>
                <a:ahLst/>
                <a:cxnLst>
                  <a:cxn ang="0">
                    <a:pos x="T0" y="T1"/>
                  </a:cxn>
                  <a:cxn ang="0">
                    <a:pos x="T2" y="T3"/>
                  </a:cxn>
                  <a:cxn ang="0">
                    <a:pos x="T4" y="T5"/>
                  </a:cxn>
                  <a:cxn ang="0">
                    <a:pos x="T6" y="T7"/>
                  </a:cxn>
                </a:cxnLst>
                <a:rect l="0" t="0" r="r" b="b"/>
                <a:pathLst>
                  <a:path w="1384" h="1200">
                    <a:moveTo>
                      <a:pt x="0" y="1200"/>
                    </a:moveTo>
                    <a:lnTo>
                      <a:pt x="692" y="0"/>
                    </a:lnTo>
                    <a:lnTo>
                      <a:pt x="1384" y="1200"/>
                    </a:lnTo>
                    <a:lnTo>
                      <a:pt x="0" y="1200"/>
                    </a:lnTo>
                    <a:close/>
                  </a:path>
                </a:pathLst>
              </a:custGeom>
              <a:solidFill>
                <a:srgbClr val="29B0C3"/>
              </a:solidFill>
              <a:ln w="30163" cap="flat">
                <a:solidFill>
                  <a:srgbClr val="FFFFFF"/>
                </a:solidFill>
                <a:prstDash val="solid"/>
                <a:miter lim="800000"/>
                <a:headEnd/>
                <a:tailEnd/>
              </a:ln>
            </p:spPr>
            <p:txBody>
              <a:bodyPr vert="horz" wrap="square" lIns="82860" tIns="41430" rIns="82860" bIns="41430" numCol="1" anchor="t" anchorCtr="0" compatLnSpc="1">
                <a:prstTxWarp prst="textNoShape">
                  <a:avLst/>
                </a:prstTxWarp>
              </a:bodyPr>
              <a:lstStyle/>
              <a:p>
                <a:pPr defTabSz="914263"/>
                <a:endParaRPr lang="en-GB" sz="1633" noProof="0">
                  <a:solidFill>
                    <a:srgbClr val="000000"/>
                  </a:solidFill>
                  <a:latin typeface="Helvetica Now Text" panose="020B0504030202020204" pitchFamily="34" charset="0"/>
                </a:endParaRPr>
              </a:p>
            </p:txBody>
          </p:sp>
          <p:sp>
            <p:nvSpPr>
              <p:cNvPr id="10" name="Freeform 10"/>
              <p:cNvSpPr>
                <a:spLocks/>
              </p:cNvSpPr>
              <p:nvPr/>
            </p:nvSpPr>
            <p:spPr bwMode="auto">
              <a:xfrm>
                <a:off x="1142281" y="4350754"/>
                <a:ext cx="1197920" cy="1038100"/>
              </a:xfrm>
              <a:custGeom>
                <a:avLst/>
                <a:gdLst>
                  <a:gd name="T0" fmla="*/ 0 w 832"/>
                  <a:gd name="T1" fmla="*/ 721 h 721"/>
                  <a:gd name="T2" fmla="*/ 416 w 832"/>
                  <a:gd name="T3" fmla="*/ 0 h 721"/>
                  <a:gd name="T4" fmla="*/ 832 w 832"/>
                  <a:gd name="T5" fmla="*/ 721 h 721"/>
                  <a:gd name="T6" fmla="*/ 0 w 832"/>
                  <a:gd name="T7" fmla="*/ 721 h 721"/>
                </a:gdLst>
                <a:ahLst/>
                <a:cxnLst>
                  <a:cxn ang="0">
                    <a:pos x="T0" y="T1"/>
                  </a:cxn>
                  <a:cxn ang="0">
                    <a:pos x="T2" y="T3"/>
                  </a:cxn>
                  <a:cxn ang="0">
                    <a:pos x="T4" y="T5"/>
                  </a:cxn>
                  <a:cxn ang="0">
                    <a:pos x="T6" y="T7"/>
                  </a:cxn>
                </a:cxnLst>
                <a:rect l="0" t="0" r="r" b="b"/>
                <a:pathLst>
                  <a:path w="832" h="721">
                    <a:moveTo>
                      <a:pt x="0" y="721"/>
                    </a:moveTo>
                    <a:lnTo>
                      <a:pt x="416" y="0"/>
                    </a:lnTo>
                    <a:lnTo>
                      <a:pt x="832" y="721"/>
                    </a:lnTo>
                    <a:lnTo>
                      <a:pt x="0" y="721"/>
                    </a:lnTo>
                    <a:close/>
                  </a:path>
                </a:pathLst>
              </a:custGeom>
              <a:solidFill>
                <a:schemeClr val="tx2"/>
              </a:solidFill>
              <a:ln w="30163" cap="flat">
                <a:solidFill>
                  <a:srgbClr val="FFFFFF"/>
                </a:solidFill>
                <a:prstDash val="solid"/>
                <a:miter lim="800000"/>
                <a:headEnd/>
                <a:tailEnd/>
              </a:ln>
            </p:spPr>
            <p:txBody>
              <a:bodyPr vert="horz" wrap="square" lIns="82860" tIns="41430" rIns="82860" bIns="41430" numCol="1" anchor="t" anchorCtr="0" compatLnSpc="1">
                <a:prstTxWarp prst="textNoShape">
                  <a:avLst/>
                </a:prstTxWarp>
              </a:bodyPr>
              <a:lstStyle/>
              <a:p>
                <a:pPr defTabSz="914263"/>
                <a:endParaRPr lang="en-GB" sz="1633" noProof="0">
                  <a:solidFill>
                    <a:srgbClr val="000000"/>
                  </a:solidFill>
                  <a:latin typeface="Helvetica Now Text" panose="020B0504030202020204" pitchFamily="34" charset="0"/>
                </a:endParaRPr>
              </a:p>
            </p:txBody>
          </p:sp>
          <p:sp>
            <p:nvSpPr>
              <p:cNvPr id="12" name="TextBox 11"/>
              <p:cNvSpPr txBox="1"/>
              <p:nvPr/>
            </p:nvSpPr>
            <p:spPr>
              <a:xfrm>
                <a:off x="1506557" y="4795253"/>
                <a:ext cx="472719" cy="575984"/>
              </a:xfrm>
              <a:prstGeom prst="rect">
                <a:avLst/>
              </a:prstGeom>
              <a:noFill/>
            </p:spPr>
            <p:txBody>
              <a:bodyPr wrap="square" lIns="82860" tIns="41430" rIns="82860" bIns="41430" rtlCol="0">
                <a:spAutoFit/>
              </a:bodyPr>
              <a:lstStyle/>
              <a:p>
                <a:pPr algn="ctr" defTabSz="914263"/>
                <a:r>
                  <a:rPr lang="en-GB" sz="3199" noProof="0">
                    <a:solidFill>
                      <a:srgbClr val="FFFFFF"/>
                    </a:solidFill>
                    <a:latin typeface="Helvetica Now Text" panose="020B0504030202020204" pitchFamily="34" charset="0"/>
                  </a:rPr>
                  <a:t>1</a:t>
                </a:r>
              </a:p>
            </p:txBody>
          </p:sp>
          <p:sp>
            <p:nvSpPr>
              <p:cNvPr id="18" name="TextBox 17"/>
              <p:cNvSpPr txBox="1"/>
              <p:nvPr/>
            </p:nvSpPr>
            <p:spPr>
              <a:xfrm>
                <a:off x="1887356" y="4079446"/>
                <a:ext cx="472719" cy="575984"/>
              </a:xfrm>
              <a:prstGeom prst="rect">
                <a:avLst/>
              </a:prstGeom>
              <a:noFill/>
            </p:spPr>
            <p:txBody>
              <a:bodyPr wrap="square" lIns="82860" tIns="41430" rIns="82860" bIns="41430" rtlCol="0">
                <a:spAutoFit/>
              </a:bodyPr>
              <a:lstStyle/>
              <a:p>
                <a:pPr algn="ctr" defTabSz="914263"/>
                <a:r>
                  <a:rPr lang="en-GB" sz="3199" noProof="0">
                    <a:solidFill>
                      <a:srgbClr val="FFFFFF"/>
                    </a:solidFill>
                    <a:latin typeface="Helvetica Now Text" panose="020B0504030202020204" pitchFamily="34" charset="0"/>
                  </a:rPr>
                  <a:t>2</a:t>
                </a:r>
              </a:p>
            </p:txBody>
          </p:sp>
          <p:sp>
            <p:nvSpPr>
              <p:cNvPr id="19" name="TextBox 18"/>
              <p:cNvSpPr txBox="1"/>
              <p:nvPr/>
            </p:nvSpPr>
            <p:spPr>
              <a:xfrm>
                <a:off x="2268157" y="3363641"/>
                <a:ext cx="472719" cy="575984"/>
              </a:xfrm>
              <a:prstGeom prst="rect">
                <a:avLst/>
              </a:prstGeom>
              <a:noFill/>
            </p:spPr>
            <p:txBody>
              <a:bodyPr wrap="square" lIns="82860" tIns="41430" rIns="82860" bIns="41430" rtlCol="0">
                <a:spAutoFit/>
              </a:bodyPr>
              <a:lstStyle/>
              <a:p>
                <a:pPr algn="ctr" defTabSz="914263"/>
                <a:r>
                  <a:rPr lang="en-GB" sz="3199" noProof="0">
                    <a:solidFill>
                      <a:srgbClr val="FFFFFF"/>
                    </a:solidFill>
                    <a:latin typeface="Helvetica Now Text" panose="020B0504030202020204" pitchFamily="34" charset="0"/>
                  </a:rPr>
                  <a:t>3</a:t>
                </a:r>
              </a:p>
            </p:txBody>
          </p:sp>
        </p:grpSp>
      </p:grpSp>
      <p:sp>
        <p:nvSpPr>
          <p:cNvPr id="23" name="Rectangle 22">
            <a:extLst>
              <a:ext uri="{FF2B5EF4-FFF2-40B4-BE49-F238E27FC236}">
                <a16:creationId xmlns:a16="http://schemas.microsoft.com/office/drawing/2014/main" id="{E170E63D-08C6-38AD-9D2B-7A444DEA7D22}"/>
              </a:ext>
            </a:extLst>
          </p:cNvPr>
          <p:cNvSpPr/>
          <p:nvPr>
            <p:custDataLst>
              <p:tags r:id="rId2"/>
            </p:custDataLst>
          </p:nvPr>
        </p:nvSpPr>
        <p:spPr>
          <a:xfrm>
            <a:off x="0" y="5790660"/>
            <a:ext cx="12192204" cy="359907"/>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02" tIns="35991" rIns="381502" bIns="35991" rtlCol="0" anchor="ctr"/>
          <a:lstStyle/>
          <a:p>
            <a:pPr algn="ctr">
              <a:spcAft>
                <a:spcPts val="600"/>
              </a:spcAft>
            </a:pPr>
            <a:r>
              <a:rPr lang="en-US" sz="1600">
                <a:solidFill>
                  <a:srgbClr val="007585"/>
                </a:solidFill>
                <a:latin typeface="Helvetica Now Text" panose="020B0504030202020204" pitchFamily="34" charset="0"/>
              </a:rPr>
              <a:t>Models are not a ‘one-size-fits-all’ solution, everyone’s ‘uncertainty’ is different.</a:t>
            </a:r>
          </a:p>
        </p:txBody>
      </p:sp>
    </p:spTree>
    <p:extLst>
      <p:ext uri="{BB962C8B-B14F-4D97-AF65-F5344CB8AC3E}">
        <p14:creationId xmlns:p14="http://schemas.microsoft.com/office/powerpoint/2010/main" val="25595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8FAF9-4E79-ED1B-EE3A-329D56CCC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9D284-971B-2C79-1848-91BE43ED1547}"/>
              </a:ext>
            </a:extLst>
          </p:cNvPr>
          <p:cNvSpPr>
            <a:spLocks noGrp="1"/>
          </p:cNvSpPr>
          <p:nvPr>
            <p:ph type="title"/>
          </p:nvPr>
        </p:nvSpPr>
        <p:spPr>
          <a:xfrm>
            <a:off x="1142281" y="468278"/>
            <a:ext cx="10678419" cy="400098"/>
          </a:xfrm>
        </p:spPr>
        <p:txBody>
          <a:bodyPr/>
          <a:lstStyle/>
          <a:p>
            <a:r>
              <a:rPr lang="en-GB"/>
              <a:t>Agenda</a:t>
            </a:r>
          </a:p>
        </p:txBody>
      </p:sp>
      <p:sp>
        <p:nvSpPr>
          <p:cNvPr id="18" name="Text Placeholder 17">
            <a:extLst>
              <a:ext uri="{FF2B5EF4-FFF2-40B4-BE49-F238E27FC236}">
                <a16:creationId xmlns:a16="http://schemas.microsoft.com/office/drawing/2014/main" id="{5A728F48-6DFF-AA50-2B77-DEBCABCBD400}"/>
              </a:ext>
            </a:extLst>
          </p:cNvPr>
          <p:cNvSpPr>
            <a:spLocks noGrp="1"/>
          </p:cNvSpPr>
          <p:nvPr>
            <p:ph type="body" sz="quarter" idx="14"/>
          </p:nvPr>
        </p:nvSpPr>
        <p:spPr>
          <a:xfrm>
            <a:off x="1142703" y="2313427"/>
            <a:ext cx="4953298" cy="2961591"/>
          </a:xfrm>
        </p:spPr>
        <p:txBody>
          <a:bodyPr/>
          <a:lstStyle/>
          <a:p>
            <a:pPr marL="0" indent="0">
              <a:buNone/>
            </a:pPr>
            <a:r>
              <a:rPr lang="en-GB"/>
              <a:t>2. Which components can we customise?</a:t>
            </a:r>
          </a:p>
        </p:txBody>
      </p:sp>
      <p:pic>
        <p:nvPicPr>
          <p:cNvPr id="5" name="Picture Placeholder 7">
            <a:extLst>
              <a:ext uri="{FF2B5EF4-FFF2-40B4-BE49-F238E27FC236}">
                <a16:creationId xmlns:a16="http://schemas.microsoft.com/office/drawing/2014/main" id="{592FE50B-DB10-703B-F1A7-48AF4BE3EF1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t="151" b="151"/>
          <a:stretch>
            <a:fillRect/>
          </a:stretch>
        </p:blipFill>
        <p:spPr>
          <a:xfrm>
            <a:off x="6856216" y="1557032"/>
            <a:ext cx="5335785" cy="4559700"/>
          </a:xfrm>
        </p:spPr>
      </p:pic>
    </p:spTree>
    <p:extLst>
      <p:ext uri="{BB962C8B-B14F-4D97-AF65-F5344CB8AC3E}">
        <p14:creationId xmlns:p14="http://schemas.microsoft.com/office/powerpoint/2010/main" val="3345698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E7390925-B4AC-4A9C-89C6-B8D12467E102}"/>
              </a:ext>
            </a:extLst>
          </p:cNvPr>
          <p:cNvGraphicFramePr>
            <a:graphicFrameLocks noChangeAspect="1"/>
          </p:cNvGraphicFramePr>
          <p:nvPr>
            <p:custDataLst>
              <p:tags r:id="rId1"/>
            </p:custDataLst>
          </p:nvPr>
        </p:nvGraphicFramePr>
        <p:xfrm>
          <a:off x="1247362" y="701740"/>
          <a:ext cx="631" cy="631"/>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20" name="Object 19" hidden="1">
                        <a:extLst>
                          <a:ext uri="{FF2B5EF4-FFF2-40B4-BE49-F238E27FC236}">
                            <a16:creationId xmlns:a16="http://schemas.microsoft.com/office/drawing/2014/main" id="{E7390925-B4AC-4A9C-89C6-B8D12467E102}"/>
                          </a:ext>
                        </a:extLst>
                      </p:cNvPr>
                      <p:cNvPicPr/>
                      <p:nvPr/>
                    </p:nvPicPr>
                    <p:blipFill>
                      <a:blip r:embed="rId4"/>
                      <a:stretch>
                        <a:fillRect/>
                      </a:stretch>
                    </p:blipFill>
                    <p:spPr>
                      <a:xfrm>
                        <a:off x="1247362" y="701740"/>
                        <a:ext cx="631" cy="631"/>
                      </a:xfrm>
                      <a:prstGeom prst="rect">
                        <a:avLst/>
                      </a:prstGeom>
                    </p:spPr>
                  </p:pic>
                </p:oleObj>
              </mc:Fallback>
            </mc:AlternateContent>
          </a:graphicData>
        </a:graphic>
      </p:graphicFrame>
      <p:sp>
        <p:nvSpPr>
          <p:cNvPr id="31" name="Text Placeholder 2">
            <a:extLst>
              <a:ext uri="{FF2B5EF4-FFF2-40B4-BE49-F238E27FC236}">
                <a16:creationId xmlns:a16="http://schemas.microsoft.com/office/drawing/2014/main" id="{52096520-735B-42B7-9754-700023826916}"/>
              </a:ext>
            </a:extLst>
          </p:cNvPr>
          <p:cNvSpPr txBox="1">
            <a:spLocks/>
          </p:cNvSpPr>
          <p:nvPr/>
        </p:nvSpPr>
        <p:spPr>
          <a:xfrm>
            <a:off x="1147863" y="4582338"/>
            <a:ext cx="2804929" cy="14270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defTabSz="801831"/>
            <a:r>
              <a:rPr lang="en-US">
                <a:solidFill>
                  <a:srgbClr val="29B0C3"/>
                </a:solidFill>
              </a:rPr>
              <a:t>Hazard</a:t>
            </a:r>
          </a:p>
          <a:p>
            <a:pPr lvl="2"/>
            <a:r>
              <a:rPr lang="en-GB"/>
              <a:t>Work together to develop a model … cooperate to innovate!</a:t>
            </a:r>
          </a:p>
          <a:p>
            <a:pPr lvl="2"/>
            <a:r>
              <a:rPr lang="en-GB"/>
              <a:t>Impact Forecasting and Fathom in Canada</a:t>
            </a:r>
          </a:p>
          <a:p>
            <a:pPr lvl="2"/>
            <a:r>
              <a:rPr lang="en-GB"/>
              <a:t>Partner Re and Impact Forecasting for Europe Windstorm</a:t>
            </a:r>
          </a:p>
          <a:p>
            <a:pPr lvl="1" defTabSz="801831"/>
            <a:r>
              <a:rPr lang="en-US">
                <a:solidFill>
                  <a:srgbClr val="000000"/>
                </a:solidFill>
              </a:rPr>
              <a:t>.</a:t>
            </a:r>
          </a:p>
          <a:p>
            <a:pPr defTabSz="801831"/>
            <a:endParaRPr lang="en-US" sz="1270">
              <a:solidFill>
                <a:srgbClr val="000000"/>
              </a:solidFill>
            </a:endParaRPr>
          </a:p>
        </p:txBody>
      </p:sp>
      <p:sp>
        <p:nvSpPr>
          <p:cNvPr id="4" name="Title 3">
            <a:extLst>
              <a:ext uri="{FF2B5EF4-FFF2-40B4-BE49-F238E27FC236}">
                <a16:creationId xmlns:a16="http://schemas.microsoft.com/office/drawing/2014/main" id="{B01C3678-50E4-4F9D-99CA-B4DDD17CA27C}"/>
              </a:ext>
            </a:extLst>
          </p:cNvPr>
          <p:cNvSpPr>
            <a:spLocks noGrp="1"/>
          </p:cNvSpPr>
          <p:nvPr>
            <p:ph type="title"/>
          </p:nvPr>
        </p:nvSpPr>
        <p:spPr/>
        <p:txBody>
          <a:bodyPr vert="horz"/>
          <a:lstStyle/>
          <a:p>
            <a:r>
              <a:rPr lang="en-US"/>
              <a:t>Building Blocks of a Custom Model</a:t>
            </a:r>
          </a:p>
        </p:txBody>
      </p:sp>
      <p:sp>
        <p:nvSpPr>
          <p:cNvPr id="3" name="Subtitle 2">
            <a:extLst>
              <a:ext uri="{FF2B5EF4-FFF2-40B4-BE49-F238E27FC236}">
                <a16:creationId xmlns:a16="http://schemas.microsoft.com/office/drawing/2014/main" id="{A13EF966-5C4F-74D5-818C-A72D85117178}"/>
              </a:ext>
            </a:extLst>
          </p:cNvPr>
          <p:cNvSpPr>
            <a:spLocks noGrp="1"/>
          </p:cNvSpPr>
          <p:nvPr>
            <p:ph type="subTitle" idx="13"/>
          </p:nvPr>
        </p:nvSpPr>
        <p:spPr/>
        <p:txBody>
          <a:bodyPr/>
          <a:lstStyle/>
          <a:p>
            <a:r>
              <a:rPr lang="en-US"/>
              <a:t>Which components can we customise? </a:t>
            </a:r>
          </a:p>
        </p:txBody>
      </p:sp>
      <p:sp>
        <p:nvSpPr>
          <p:cNvPr id="6" name="Text Placeholder 2">
            <a:extLst>
              <a:ext uri="{FF2B5EF4-FFF2-40B4-BE49-F238E27FC236}">
                <a16:creationId xmlns:a16="http://schemas.microsoft.com/office/drawing/2014/main" id="{C30B75ED-E4F5-A0DE-59F8-B840EC4F6816}"/>
              </a:ext>
            </a:extLst>
          </p:cNvPr>
          <p:cNvSpPr txBox="1">
            <a:spLocks/>
          </p:cNvSpPr>
          <p:nvPr/>
        </p:nvSpPr>
        <p:spPr>
          <a:xfrm>
            <a:off x="1147863" y="1562153"/>
            <a:ext cx="2804929" cy="14270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defTabSz="801831"/>
            <a:r>
              <a:rPr lang="en-US">
                <a:solidFill>
                  <a:srgbClr val="EB0017"/>
                </a:solidFill>
              </a:rPr>
              <a:t>Exposure</a:t>
            </a:r>
            <a:endParaRPr lang="en-GB"/>
          </a:p>
          <a:p>
            <a:pPr lvl="2"/>
            <a:r>
              <a:rPr lang="en-GB"/>
              <a:t>Use OED as an exposure data input format</a:t>
            </a:r>
          </a:p>
          <a:p>
            <a:pPr lvl="2"/>
            <a:r>
              <a:rPr lang="en-GB"/>
              <a:t>Use OED to standardise construction / occupancy modifiers</a:t>
            </a:r>
          </a:p>
          <a:p>
            <a:pPr lvl="2"/>
            <a:r>
              <a:rPr lang="en-GB"/>
              <a:t>Share updates to OED with Oasis to ensure we all benefit</a:t>
            </a:r>
          </a:p>
          <a:p>
            <a:pPr defTabSz="801831"/>
            <a:endParaRPr lang="en-US" sz="1270">
              <a:solidFill>
                <a:srgbClr val="000000"/>
              </a:solidFill>
            </a:endParaRPr>
          </a:p>
        </p:txBody>
      </p:sp>
      <p:sp>
        <p:nvSpPr>
          <p:cNvPr id="13" name="Text Placeholder 2">
            <a:extLst>
              <a:ext uri="{FF2B5EF4-FFF2-40B4-BE49-F238E27FC236}">
                <a16:creationId xmlns:a16="http://schemas.microsoft.com/office/drawing/2014/main" id="{14844D75-DAB0-2E25-6BC4-2BC9CB2BA7EF}"/>
              </a:ext>
            </a:extLst>
          </p:cNvPr>
          <p:cNvSpPr txBox="1">
            <a:spLocks/>
          </p:cNvSpPr>
          <p:nvPr/>
        </p:nvSpPr>
        <p:spPr>
          <a:xfrm>
            <a:off x="8237632" y="1562153"/>
            <a:ext cx="2804929" cy="14270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defTabSz="801831"/>
            <a:r>
              <a:rPr lang="en-US">
                <a:solidFill>
                  <a:srgbClr val="007585"/>
                </a:solidFill>
              </a:rPr>
              <a:t>Loss</a:t>
            </a:r>
          </a:p>
          <a:p>
            <a:pPr lvl="2"/>
            <a:r>
              <a:rPr lang="en-GB"/>
              <a:t>Adjust model outputs based on frequency</a:t>
            </a:r>
          </a:p>
          <a:p>
            <a:pPr lvl="2"/>
            <a:r>
              <a:rPr lang="en-GB"/>
              <a:t>Adjust events of a given size  </a:t>
            </a:r>
            <a:br>
              <a:rPr lang="en-GB"/>
            </a:br>
            <a:r>
              <a:rPr lang="en-GB"/>
              <a:t>e.g. &gt; M7.5</a:t>
            </a:r>
          </a:p>
          <a:p>
            <a:pPr lvl="2"/>
            <a:r>
              <a:rPr lang="en-GB"/>
              <a:t>Adjust events of a given frequency e.g. to include climate change impacts for Europe SCS/hail</a:t>
            </a:r>
          </a:p>
          <a:p>
            <a:pPr defTabSz="801831"/>
            <a:endParaRPr lang="en-US" sz="1270">
              <a:solidFill>
                <a:srgbClr val="000000"/>
              </a:solidFill>
            </a:endParaRPr>
          </a:p>
        </p:txBody>
      </p:sp>
      <p:sp>
        <p:nvSpPr>
          <p:cNvPr id="14" name="Text Placeholder 2">
            <a:extLst>
              <a:ext uri="{FF2B5EF4-FFF2-40B4-BE49-F238E27FC236}">
                <a16:creationId xmlns:a16="http://schemas.microsoft.com/office/drawing/2014/main" id="{81FAB828-97F3-4712-0C1A-468309F55125}"/>
              </a:ext>
            </a:extLst>
          </p:cNvPr>
          <p:cNvSpPr txBox="1">
            <a:spLocks/>
          </p:cNvSpPr>
          <p:nvPr/>
        </p:nvSpPr>
        <p:spPr>
          <a:xfrm>
            <a:off x="8237632" y="4582337"/>
            <a:ext cx="2804929" cy="14270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pPr defTabSz="801831"/>
            <a:r>
              <a:rPr lang="en-US">
                <a:solidFill>
                  <a:srgbClr val="82939A"/>
                </a:solidFill>
              </a:rPr>
              <a:t>Vulnerability</a:t>
            </a:r>
          </a:p>
          <a:p>
            <a:pPr lvl="2"/>
            <a:r>
              <a:rPr lang="en-GB"/>
              <a:t>Adopt different construction/occupancy schemes including OED</a:t>
            </a:r>
          </a:p>
          <a:p>
            <a:pPr lvl="2"/>
            <a:r>
              <a:rPr lang="en-GB"/>
              <a:t>Modify damage curves with specific claims data for your portfolio</a:t>
            </a:r>
          </a:p>
          <a:p>
            <a:pPr defTabSz="801831"/>
            <a:endParaRPr lang="en-US" sz="1270">
              <a:solidFill>
                <a:srgbClr val="000000"/>
              </a:solidFill>
            </a:endParaRPr>
          </a:p>
        </p:txBody>
      </p:sp>
      <p:grpSp>
        <p:nvGrpSpPr>
          <p:cNvPr id="30" name="Group 29">
            <a:extLst>
              <a:ext uri="{FF2B5EF4-FFF2-40B4-BE49-F238E27FC236}">
                <a16:creationId xmlns:a16="http://schemas.microsoft.com/office/drawing/2014/main" id="{E9A18D22-31CF-3F38-E73F-6DCBC34412AC}"/>
              </a:ext>
            </a:extLst>
          </p:cNvPr>
          <p:cNvGrpSpPr/>
          <p:nvPr/>
        </p:nvGrpSpPr>
        <p:grpSpPr>
          <a:xfrm>
            <a:off x="4192269" y="1897670"/>
            <a:ext cx="3805888" cy="3804343"/>
            <a:chOff x="4775461" y="2177556"/>
            <a:chExt cx="2976625" cy="2975417"/>
          </a:xfrm>
        </p:grpSpPr>
        <p:grpSp>
          <p:nvGrpSpPr>
            <p:cNvPr id="32" name="Group 31">
              <a:extLst>
                <a:ext uri="{FF2B5EF4-FFF2-40B4-BE49-F238E27FC236}">
                  <a16:creationId xmlns:a16="http://schemas.microsoft.com/office/drawing/2014/main" id="{422E479D-AEA5-7368-570A-5DA6D273D77C}"/>
                </a:ext>
              </a:extLst>
            </p:cNvPr>
            <p:cNvGrpSpPr/>
            <p:nvPr/>
          </p:nvGrpSpPr>
          <p:grpSpPr>
            <a:xfrm>
              <a:off x="4775461" y="2177556"/>
              <a:ext cx="2976625" cy="2975417"/>
              <a:chOff x="3390900" y="1824038"/>
              <a:chExt cx="3913188" cy="3911600"/>
            </a:xfrm>
          </p:grpSpPr>
          <p:sp>
            <p:nvSpPr>
              <p:cNvPr id="37" name="Freeform 5">
                <a:extLst>
                  <a:ext uri="{FF2B5EF4-FFF2-40B4-BE49-F238E27FC236}">
                    <a16:creationId xmlns:a16="http://schemas.microsoft.com/office/drawing/2014/main" id="{A0520D01-35D5-3D67-E9BA-93033DB7C26E}"/>
                  </a:ext>
                </a:extLst>
              </p:cNvPr>
              <p:cNvSpPr>
                <a:spLocks/>
              </p:cNvSpPr>
              <p:nvPr/>
            </p:nvSpPr>
            <p:spPr bwMode="auto">
              <a:xfrm>
                <a:off x="5384800" y="1824038"/>
                <a:ext cx="1919288" cy="1917700"/>
              </a:xfrm>
              <a:custGeom>
                <a:avLst/>
                <a:gdLst>
                  <a:gd name="T0" fmla="*/ 0 w 15000"/>
                  <a:gd name="T1" fmla="*/ 0 h 15000"/>
                  <a:gd name="T2" fmla="*/ 15000 w 15000"/>
                  <a:gd name="T3" fmla="*/ 15000 h 15000"/>
                  <a:gd name="T4" fmla="*/ 12000 w 15000"/>
                  <a:gd name="T5" fmla="*/ 15000 h 15000"/>
                  <a:gd name="T6" fmla="*/ 0 w 15000"/>
                  <a:gd name="T7" fmla="*/ 3000 h 15000"/>
                  <a:gd name="T8" fmla="*/ 0 w 15000"/>
                  <a:gd name="T9" fmla="*/ 0 h 15000"/>
                </a:gdLst>
                <a:ahLst/>
                <a:cxnLst>
                  <a:cxn ang="0">
                    <a:pos x="T0" y="T1"/>
                  </a:cxn>
                  <a:cxn ang="0">
                    <a:pos x="T2" y="T3"/>
                  </a:cxn>
                  <a:cxn ang="0">
                    <a:pos x="T4" y="T5"/>
                  </a:cxn>
                  <a:cxn ang="0">
                    <a:pos x="T6" y="T7"/>
                  </a:cxn>
                  <a:cxn ang="0">
                    <a:pos x="T8" y="T9"/>
                  </a:cxn>
                </a:cxnLst>
                <a:rect l="0" t="0" r="r" b="b"/>
                <a:pathLst>
                  <a:path w="15000" h="15000">
                    <a:moveTo>
                      <a:pt x="0" y="0"/>
                    </a:moveTo>
                    <a:cubicBezTo>
                      <a:pt x="8284" y="0"/>
                      <a:pt x="15000" y="6716"/>
                      <a:pt x="15000" y="15000"/>
                    </a:cubicBezTo>
                    <a:lnTo>
                      <a:pt x="12000" y="15000"/>
                    </a:lnTo>
                    <a:cubicBezTo>
                      <a:pt x="12000" y="8373"/>
                      <a:pt x="6627" y="3000"/>
                      <a:pt x="0" y="3000"/>
                    </a:cubicBezTo>
                    <a:lnTo>
                      <a:pt x="0" y="0"/>
                    </a:lnTo>
                    <a:close/>
                  </a:path>
                </a:pathLst>
              </a:custGeom>
              <a:solidFill>
                <a:srgbClr val="007585"/>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38" name="Freeform 6">
                <a:extLst>
                  <a:ext uri="{FF2B5EF4-FFF2-40B4-BE49-F238E27FC236}">
                    <a16:creationId xmlns:a16="http://schemas.microsoft.com/office/drawing/2014/main" id="{BDF3543E-902F-9903-610F-D0B3C23B1499}"/>
                  </a:ext>
                </a:extLst>
              </p:cNvPr>
              <p:cNvSpPr>
                <a:spLocks/>
              </p:cNvSpPr>
              <p:nvPr/>
            </p:nvSpPr>
            <p:spPr bwMode="auto">
              <a:xfrm>
                <a:off x="5384800" y="3817938"/>
                <a:ext cx="1919288" cy="1917700"/>
              </a:xfrm>
              <a:custGeom>
                <a:avLst/>
                <a:gdLst>
                  <a:gd name="T0" fmla="*/ 15000 w 15000"/>
                  <a:gd name="T1" fmla="*/ 0 h 15000"/>
                  <a:gd name="T2" fmla="*/ 0 w 15000"/>
                  <a:gd name="T3" fmla="*/ 15000 h 15000"/>
                  <a:gd name="T4" fmla="*/ 0 w 15000"/>
                  <a:gd name="T5" fmla="*/ 12000 h 15000"/>
                  <a:gd name="T6" fmla="*/ 12000 w 15000"/>
                  <a:gd name="T7" fmla="*/ 0 h 15000"/>
                  <a:gd name="T8" fmla="*/ 15000 w 15000"/>
                  <a:gd name="T9" fmla="*/ 0 h 15000"/>
                </a:gdLst>
                <a:ahLst/>
                <a:cxnLst>
                  <a:cxn ang="0">
                    <a:pos x="T0" y="T1"/>
                  </a:cxn>
                  <a:cxn ang="0">
                    <a:pos x="T2" y="T3"/>
                  </a:cxn>
                  <a:cxn ang="0">
                    <a:pos x="T4" y="T5"/>
                  </a:cxn>
                  <a:cxn ang="0">
                    <a:pos x="T6" y="T7"/>
                  </a:cxn>
                  <a:cxn ang="0">
                    <a:pos x="T8" y="T9"/>
                  </a:cxn>
                </a:cxnLst>
                <a:rect l="0" t="0" r="r" b="b"/>
                <a:pathLst>
                  <a:path w="15000" h="15000">
                    <a:moveTo>
                      <a:pt x="15000" y="0"/>
                    </a:moveTo>
                    <a:cubicBezTo>
                      <a:pt x="15000" y="8284"/>
                      <a:pt x="8284" y="15000"/>
                      <a:pt x="0" y="15000"/>
                    </a:cubicBezTo>
                    <a:lnTo>
                      <a:pt x="0" y="12000"/>
                    </a:lnTo>
                    <a:cubicBezTo>
                      <a:pt x="6627" y="12000"/>
                      <a:pt x="12000" y="6628"/>
                      <a:pt x="12000" y="0"/>
                    </a:cubicBezTo>
                    <a:lnTo>
                      <a:pt x="15000" y="0"/>
                    </a:lnTo>
                    <a:close/>
                  </a:path>
                </a:pathLst>
              </a:custGeom>
              <a:solidFill>
                <a:srgbClr val="82939A"/>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39" name="Freeform 7">
                <a:extLst>
                  <a:ext uri="{FF2B5EF4-FFF2-40B4-BE49-F238E27FC236}">
                    <a16:creationId xmlns:a16="http://schemas.microsoft.com/office/drawing/2014/main" id="{CA968F3B-AC95-7617-E527-88D415541E03}"/>
                  </a:ext>
                </a:extLst>
              </p:cNvPr>
              <p:cNvSpPr>
                <a:spLocks/>
              </p:cNvSpPr>
              <p:nvPr/>
            </p:nvSpPr>
            <p:spPr bwMode="auto">
              <a:xfrm>
                <a:off x="3390900" y="3817938"/>
                <a:ext cx="1917700" cy="1917700"/>
              </a:xfrm>
              <a:custGeom>
                <a:avLst/>
                <a:gdLst>
                  <a:gd name="T0" fmla="*/ 15000 w 15000"/>
                  <a:gd name="T1" fmla="*/ 15000 h 15000"/>
                  <a:gd name="T2" fmla="*/ 0 w 15000"/>
                  <a:gd name="T3" fmla="*/ 0 h 15000"/>
                  <a:gd name="T4" fmla="*/ 3000 w 15000"/>
                  <a:gd name="T5" fmla="*/ 0 h 15000"/>
                  <a:gd name="T6" fmla="*/ 15000 w 15000"/>
                  <a:gd name="T7" fmla="*/ 12000 h 15000"/>
                  <a:gd name="T8" fmla="*/ 15000 w 15000"/>
                  <a:gd name="T9" fmla="*/ 15000 h 15000"/>
                </a:gdLst>
                <a:ahLst/>
                <a:cxnLst>
                  <a:cxn ang="0">
                    <a:pos x="T0" y="T1"/>
                  </a:cxn>
                  <a:cxn ang="0">
                    <a:pos x="T2" y="T3"/>
                  </a:cxn>
                  <a:cxn ang="0">
                    <a:pos x="T4" y="T5"/>
                  </a:cxn>
                  <a:cxn ang="0">
                    <a:pos x="T6" y="T7"/>
                  </a:cxn>
                  <a:cxn ang="0">
                    <a:pos x="T8" y="T9"/>
                  </a:cxn>
                </a:cxnLst>
                <a:rect l="0" t="0" r="r" b="b"/>
                <a:pathLst>
                  <a:path w="15000" h="15000">
                    <a:moveTo>
                      <a:pt x="15000" y="15000"/>
                    </a:moveTo>
                    <a:cubicBezTo>
                      <a:pt x="6716" y="15000"/>
                      <a:pt x="0" y="8284"/>
                      <a:pt x="0" y="0"/>
                    </a:cubicBezTo>
                    <a:lnTo>
                      <a:pt x="3000" y="0"/>
                    </a:lnTo>
                    <a:cubicBezTo>
                      <a:pt x="3000" y="6628"/>
                      <a:pt x="8372" y="12000"/>
                      <a:pt x="15000" y="12000"/>
                    </a:cubicBezTo>
                    <a:lnTo>
                      <a:pt x="15000" y="15000"/>
                    </a:lnTo>
                    <a:close/>
                  </a:path>
                </a:pathLst>
              </a:custGeom>
              <a:solidFill>
                <a:srgbClr val="29B0C3"/>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40" name="Freeform 8">
                <a:extLst>
                  <a:ext uri="{FF2B5EF4-FFF2-40B4-BE49-F238E27FC236}">
                    <a16:creationId xmlns:a16="http://schemas.microsoft.com/office/drawing/2014/main" id="{27DFE780-DE0D-40AB-9764-ABC782DFB88E}"/>
                  </a:ext>
                </a:extLst>
              </p:cNvPr>
              <p:cNvSpPr>
                <a:spLocks/>
              </p:cNvSpPr>
              <p:nvPr/>
            </p:nvSpPr>
            <p:spPr bwMode="auto">
              <a:xfrm>
                <a:off x="3390900" y="1824038"/>
                <a:ext cx="1917700" cy="1917700"/>
              </a:xfrm>
              <a:custGeom>
                <a:avLst/>
                <a:gdLst>
                  <a:gd name="T0" fmla="*/ 0 w 15000"/>
                  <a:gd name="T1" fmla="*/ 15000 h 15000"/>
                  <a:gd name="T2" fmla="*/ 15000 w 15000"/>
                  <a:gd name="T3" fmla="*/ 0 h 15000"/>
                  <a:gd name="T4" fmla="*/ 15000 w 15000"/>
                  <a:gd name="T5" fmla="*/ 3000 h 15000"/>
                  <a:gd name="T6" fmla="*/ 3000 w 15000"/>
                  <a:gd name="T7" fmla="*/ 15000 h 15000"/>
                  <a:gd name="T8" fmla="*/ 0 w 15000"/>
                  <a:gd name="T9" fmla="*/ 15000 h 15000"/>
                </a:gdLst>
                <a:ahLst/>
                <a:cxnLst>
                  <a:cxn ang="0">
                    <a:pos x="T0" y="T1"/>
                  </a:cxn>
                  <a:cxn ang="0">
                    <a:pos x="T2" y="T3"/>
                  </a:cxn>
                  <a:cxn ang="0">
                    <a:pos x="T4" y="T5"/>
                  </a:cxn>
                  <a:cxn ang="0">
                    <a:pos x="T6" y="T7"/>
                  </a:cxn>
                  <a:cxn ang="0">
                    <a:pos x="T8" y="T9"/>
                  </a:cxn>
                </a:cxnLst>
                <a:rect l="0" t="0" r="r" b="b"/>
                <a:pathLst>
                  <a:path w="15000" h="15000">
                    <a:moveTo>
                      <a:pt x="0" y="15000"/>
                    </a:moveTo>
                    <a:cubicBezTo>
                      <a:pt x="0" y="6716"/>
                      <a:pt x="6716" y="0"/>
                      <a:pt x="15000" y="0"/>
                    </a:cubicBezTo>
                    <a:lnTo>
                      <a:pt x="15000" y="3000"/>
                    </a:lnTo>
                    <a:cubicBezTo>
                      <a:pt x="8372" y="3000"/>
                      <a:pt x="3000" y="8373"/>
                      <a:pt x="3000" y="15000"/>
                    </a:cubicBezTo>
                    <a:lnTo>
                      <a:pt x="0" y="15000"/>
                    </a:lnTo>
                    <a:close/>
                  </a:path>
                </a:pathLst>
              </a:custGeom>
              <a:solidFill>
                <a:schemeClr val="accent1"/>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41" name="Freeform 12">
                <a:extLst>
                  <a:ext uri="{FF2B5EF4-FFF2-40B4-BE49-F238E27FC236}">
                    <a16:creationId xmlns:a16="http://schemas.microsoft.com/office/drawing/2014/main" id="{7A9C2781-6AE4-FACA-F6B0-1CF4ABE0AFF3}"/>
                  </a:ext>
                </a:extLst>
              </p:cNvPr>
              <p:cNvSpPr>
                <a:spLocks/>
              </p:cNvSpPr>
              <p:nvPr/>
            </p:nvSpPr>
            <p:spPr bwMode="auto">
              <a:xfrm>
                <a:off x="5384800" y="2312988"/>
                <a:ext cx="1428750" cy="1428750"/>
              </a:xfrm>
              <a:custGeom>
                <a:avLst/>
                <a:gdLst>
                  <a:gd name="T0" fmla="*/ 0 w 15000"/>
                  <a:gd name="T1" fmla="*/ 0 h 15000"/>
                  <a:gd name="T2" fmla="*/ 15000 w 15000"/>
                  <a:gd name="T3" fmla="*/ 15000 h 15000"/>
                  <a:gd name="T4" fmla="*/ 6000 w 15000"/>
                  <a:gd name="T5" fmla="*/ 15000 h 15000"/>
                  <a:gd name="T6" fmla="*/ 0 w 15000"/>
                  <a:gd name="T7" fmla="*/ 9000 h 15000"/>
                  <a:gd name="T8" fmla="*/ 0 w 15000"/>
                  <a:gd name="T9" fmla="*/ 0 h 15000"/>
                </a:gdLst>
                <a:ahLst/>
                <a:cxnLst>
                  <a:cxn ang="0">
                    <a:pos x="T0" y="T1"/>
                  </a:cxn>
                  <a:cxn ang="0">
                    <a:pos x="T2" y="T3"/>
                  </a:cxn>
                  <a:cxn ang="0">
                    <a:pos x="T4" y="T5"/>
                  </a:cxn>
                  <a:cxn ang="0">
                    <a:pos x="T6" y="T7"/>
                  </a:cxn>
                  <a:cxn ang="0">
                    <a:pos x="T8" y="T9"/>
                  </a:cxn>
                </a:cxnLst>
                <a:rect l="0" t="0" r="r" b="b"/>
                <a:pathLst>
                  <a:path w="15000" h="15000">
                    <a:moveTo>
                      <a:pt x="0" y="0"/>
                    </a:moveTo>
                    <a:cubicBezTo>
                      <a:pt x="8284" y="0"/>
                      <a:pt x="15000" y="6716"/>
                      <a:pt x="15000" y="15000"/>
                    </a:cubicBezTo>
                    <a:lnTo>
                      <a:pt x="6000" y="15000"/>
                    </a:lnTo>
                    <a:cubicBezTo>
                      <a:pt x="6000" y="11686"/>
                      <a:pt x="3314" y="9000"/>
                      <a:pt x="0" y="9000"/>
                    </a:cubicBezTo>
                    <a:lnTo>
                      <a:pt x="0" y="0"/>
                    </a:lnTo>
                    <a:close/>
                  </a:path>
                </a:pathLst>
              </a:custGeom>
              <a:solidFill>
                <a:schemeClr val="accent5"/>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42" name="Freeform 13">
                <a:extLst>
                  <a:ext uri="{FF2B5EF4-FFF2-40B4-BE49-F238E27FC236}">
                    <a16:creationId xmlns:a16="http://schemas.microsoft.com/office/drawing/2014/main" id="{AA2F41B7-68A6-ECA1-0BDF-0A2C40C863C6}"/>
                  </a:ext>
                </a:extLst>
              </p:cNvPr>
              <p:cNvSpPr>
                <a:spLocks/>
              </p:cNvSpPr>
              <p:nvPr/>
            </p:nvSpPr>
            <p:spPr bwMode="auto">
              <a:xfrm>
                <a:off x="5384800" y="3817938"/>
                <a:ext cx="1428750" cy="1430337"/>
              </a:xfrm>
              <a:custGeom>
                <a:avLst/>
                <a:gdLst>
                  <a:gd name="T0" fmla="*/ 15000 w 15000"/>
                  <a:gd name="T1" fmla="*/ 0 h 15000"/>
                  <a:gd name="T2" fmla="*/ 0 w 15000"/>
                  <a:gd name="T3" fmla="*/ 15000 h 15000"/>
                  <a:gd name="T4" fmla="*/ 0 w 15000"/>
                  <a:gd name="T5" fmla="*/ 6000 h 15000"/>
                  <a:gd name="T6" fmla="*/ 6000 w 15000"/>
                  <a:gd name="T7" fmla="*/ 0 h 15000"/>
                  <a:gd name="T8" fmla="*/ 15000 w 15000"/>
                  <a:gd name="T9" fmla="*/ 0 h 15000"/>
                </a:gdLst>
                <a:ahLst/>
                <a:cxnLst>
                  <a:cxn ang="0">
                    <a:pos x="T0" y="T1"/>
                  </a:cxn>
                  <a:cxn ang="0">
                    <a:pos x="T2" y="T3"/>
                  </a:cxn>
                  <a:cxn ang="0">
                    <a:pos x="T4" y="T5"/>
                  </a:cxn>
                  <a:cxn ang="0">
                    <a:pos x="T6" y="T7"/>
                  </a:cxn>
                  <a:cxn ang="0">
                    <a:pos x="T8" y="T9"/>
                  </a:cxn>
                </a:cxnLst>
                <a:rect l="0" t="0" r="r" b="b"/>
                <a:pathLst>
                  <a:path w="15000" h="15000">
                    <a:moveTo>
                      <a:pt x="15000" y="0"/>
                    </a:moveTo>
                    <a:cubicBezTo>
                      <a:pt x="15000" y="8284"/>
                      <a:pt x="8284" y="15000"/>
                      <a:pt x="0" y="15000"/>
                    </a:cubicBezTo>
                    <a:lnTo>
                      <a:pt x="0" y="6000"/>
                    </a:lnTo>
                    <a:cubicBezTo>
                      <a:pt x="3314" y="6000"/>
                      <a:pt x="6000" y="3314"/>
                      <a:pt x="6000" y="0"/>
                    </a:cubicBezTo>
                    <a:lnTo>
                      <a:pt x="15000" y="0"/>
                    </a:lnTo>
                    <a:close/>
                  </a:path>
                </a:pathLst>
              </a:custGeom>
              <a:solidFill>
                <a:schemeClr val="accent5"/>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43" name="Freeform 14">
                <a:extLst>
                  <a:ext uri="{FF2B5EF4-FFF2-40B4-BE49-F238E27FC236}">
                    <a16:creationId xmlns:a16="http://schemas.microsoft.com/office/drawing/2014/main" id="{F6F6CCC1-9EAB-5234-6B2F-CD5E8D657D0D}"/>
                  </a:ext>
                </a:extLst>
              </p:cNvPr>
              <p:cNvSpPr>
                <a:spLocks/>
              </p:cNvSpPr>
              <p:nvPr/>
            </p:nvSpPr>
            <p:spPr bwMode="auto">
              <a:xfrm>
                <a:off x="3879850" y="3817938"/>
                <a:ext cx="1428750" cy="1430337"/>
              </a:xfrm>
              <a:custGeom>
                <a:avLst/>
                <a:gdLst>
                  <a:gd name="T0" fmla="*/ 15000 w 15000"/>
                  <a:gd name="T1" fmla="*/ 15000 h 15000"/>
                  <a:gd name="T2" fmla="*/ 0 w 15000"/>
                  <a:gd name="T3" fmla="*/ 0 h 15000"/>
                  <a:gd name="T4" fmla="*/ 9000 w 15000"/>
                  <a:gd name="T5" fmla="*/ 0 h 15000"/>
                  <a:gd name="T6" fmla="*/ 15000 w 15000"/>
                  <a:gd name="T7" fmla="*/ 6000 h 15000"/>
                  <a:gd name="T8" fmla="*/ 15000 w 15000"/>
                  <a:gd name="T9" fmla="*/ 15000 h 15000"/>
                </a:gdLst>
                <a:ahLst/>
                <a:cxnLst>
                  <a:cxn ang="0">
                    <a:pos x="T0" y="T1"/>
                  </a:cxn>
                  <a:cxn ang="0">
                    <a:pos x="T2" y="T3"/>
                  </a:cxn>
                  <a:cxn ang="0">
                    <a:pos x="T4" y="T5"/>
                  </a:cxn>
                  <a:cxn ang="0">
                    <a:pos x="T6" y="T7"/>
                  </a:cxn>
                  <a:cxn ang="0">
                    <a:pos x="T8" y="T9"/>
                  </a:cxn>
                </a:cxnLst>
                <a:rect l="0" t="0" r="r" b="b"/>
                <a:pathLst>
                  <a:path w="15000" h="15000">
                    <a:moveTo>
                      <a:pt x="15000" y="15000"/>
                    </a:moveTo>
                    <a:cubicBezTo>
                      <a:pt x="6716" y="15000"/>
                      <a:pt x="0" y="8284"/>
                      <a:pt x="0" y="0"/>
                    </a:cubicBezTo>
                    <a:lnTo>
                      <a:pt x="9000" y="0"/>
                    </a:lnTo>
                    <a:cubicBezTo>
                      <a:pt x="9000" y="3314"/>
                      <a:pt x="11686" y="6000"/>
                      <a:pt x="15000" y="6000"/>
                    </a:cubicBezTo>
                    <a:lnTo>
                      <a:pt x="15000" y="15000"/>
                    </a:lnTo>
                    <a:close/>
                  </a:path>
                </a:pathLst>
              </a:custGeom>
              <a:solidFill>
                <a:schemeClr val="accent5"/>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44" name="Freeform 15">
                <a:extLst>
                  <a:ext uri="{FF2B5EF4-FFF2-40B4-BE49-F238E27FC236}">
                    <a16:creationId xmlns:a16="http://schemas.microsoft.com/office/drawing/2014/main" id="{036A122C-51C3-F374-F9C5-D6C37623B1AD}"/>
                  </a:ext>
                </a:extLst>
              </p:cNvPr>
              <p:cNvSpPr>
                <a:spLocks/>
              </p:cNvSpPr>
              <p:nvPr/>
            </p:nvSpPr>
            <p:spPr bwMode="auto">
              <a:xfrm>
                <a:off x="3879850" y="2312988"/>
                <a:ext cx="1428750" cy="1428750"/>
              </a:xfrm>
              <a:custGeom>
                <a:avLst/>
                <a:gdLst>
                  <a:gd name="T0" fmla="*/ 0 w 15000"/>
                  <a:gd name="T1" fmla="*/ 15000 h 15000"/>
                  <a:gd name="T2" fmla="*/ 15000 w 15000"/>
                  <a:gd name="T3" fmla="*/ 0 h 15000"/>
                  <a:gd name="T4" fmla="*/ 15000 w 15000"/>
                  <a:gd name="T5" fmla="*/ 9000 h 15000"/>
                  <a:gd name="T6" fmla="*/ 9000 w 15000"/>
                  <a:gd name="T7" fmla="*/ 15000 h 15000"/>
                  <a:gd name="T8" fmla="*/ 0 w 15000"/>
                  <a:gd name="T9" fmla="*/ 15000 h 15000"/>
                </a:gdLst>
                <a:ahLst/>
                <a:cxnLst>
                  <a:cxn ang="0">
                    <a:pos x="T0" y="T1"/>
                  </a:cxn>
                  <a:cxn ang="0">
                    <a:pos x="T2" y="T3"/>
                  </a:cxn>
                  <a:cxn ang="0">
                    <a:pos x="T4" y="T5"/>
                  </a:cxn>
                  <a:cxn ang="0">
                    <a:pos x="T6" y="T7"/>
                  </a:cxn>
                  <a:cxn ang="0">
                    <a:pos x="T8" y="T9"/>
                  </a:cxn>
                </a:cxnLst>
                <a:rect l="0" t="0" r="r" b="b"/>
                <a:pathLst>
                  <a:path w="15000" h="15000">
                    <a:moveTo>
                      <a:pt x="0" y="15000"/>
                    </a:moveTo>
                    <a:cubicBezTo>
                      <a:pt x="0" y="6716"/>
                      <a:pt x="6716" y="0"/>
                      <a:pt x="15000" y="0"/>
                    </a:cubicBezTo>
                    <a:lnTo>
                      <a:pt x="15000" y="9000"/>
                    </a:lnTo>
                    <a:cubicBezTo>
                      <a:pt x="11686" y="9000"/>
                      <a:pt x="9000" y="11686"/>
                      <a:pt x="9000" y="15000"/>
                    </a:cubicBezTo>
                    <a:lnTo>
                      <a:pt x="0" y="15000"/>
                    </a:lnTo>
                    <a:close/>
                  </a:path>
                </a:pathLst>
              </a:custGeom>
              <a:solidFill>
                <a:schemeClr val="accent5"/>
              </a:solidFill>
              <a:ln w="0">
                <a:noFill/>
                <a:prstDash val="solid"/>
                <a:round/>
                <a:headEnd/>
                <a:tailEnd/>
              </a:ln>
            </p:spPr>
            <p:txBody>
              <a:bodyPr vert="horz" wrap="square" lIns="82932" tIns="41466" rIns="82932" bIns="41466" numCol="1" anchor="t" anchorCtr="0" compatLnSpc="1">
                <a:prstTxWarp prst="textNoShape">
                  <a:avLst/>
                </a:prstTxWarp>
              </a:bodyPr>
              <a:lstStyle/>
              <a:p>
                <a:pPr defTabSz="914263"/>
                <a:endParaRPr lang="en-US" sz="1633">
                  <a:solidFill>
                    <a:srgbClr val="000000"/>
                  </a:solidFill>
                  <a:latin typeface="Helvetica Now Text"/>
                </a:endParaRPr>
              </a:p>
            </p:txBody>
          </p:sp>
          <p:sp>
            <p:nvSpPr>
              <p:cNvPr id="45" name="Oval 36">
                <a:extLst>
                  <a:ext uri="{FF2B5EF4-FFF2-40B4-BE49-F238E27FC236}">
                    <a16:creationId xmlns:a16="http://schemas.microsoft.com/office/drawing/2014/main" id="{33C1533A-9FCF-E56B-C9E7-B868F063E27B}"/>
                  </a:ext>
                </a:extLst>
              </p:cNvPr>
              <p:cNvSpPr>
                <a:spLocks noChangeArrowheads="1"/>
              </p:cNvSpPr>
              <p:nvPr/>
            </p:nvSpPr>
            <p:spPr bwMode="gray">
              <a:xfrm>
                <a:off x="4679508" y="3121298"/>
                <a:ext cx="1317254" cy="1317080"/>
              </a:xfrm>
              <a:prstGeom prst="ellipse">
                <a:avLst/>
              </a:prstGeom>
              <a:solidFill>
                <a:schemeClr val="bg1"/>
              </a:solidFill>
              <a:ln>
                <a:noFill/>
              </a:ln>
            </p:spPr>
            <p:txBody>
              <a:bodyPr wrap="none" lIns="56414" tIns="56414" rIns="56414" bIns="56414" anchor="ctr"/>
              <a:lstStyle/>
              <a:p>
                <a:pPr algn="ctr" defTabSz="1209446"/>
                <a:r>
                  <a:rPr lang="en-GB" sz="1400" b="1">
                    <a:solidFill>
                      <a:srgbClr val="292B3A"/>
                    </a:solidFill>
                    <a:latin typeface="Helvetica Now Text" panose="020B0504030202020204" pitchFamily="34" charset="-18"/>
                    <a:cs typeface="Arial" pitchFamily="34" charset="0"/>
                  </a:rPr>
                  <a:t>Custom</a:t>
                </a:r>
              </a:p>
              <a:p>
                <a:pPr algn="ctr" defTabSz="1209446"/>
                <a:r>
                  <a:rPr lang="en-GB" sz="1400" b="1">
                    <a:solidFill>
                      <a:srgbClr val="292B3A"/>
                    </a:solidFill>
                    <a:latin typeface="Helvetica Now Text" panose="020B0504030202020204" pitchFamily="34" charset="-18"/>
                    <a:cs typeface="Arial" pitchFamily="34" charset="0"/>
                  </a:rPr>
                  <a:t>Model</a:t>
                </a:r>
              </a:p>
            </p:txBody>
          </p:sp>
        </p:grpSp>
        <p:pic>
          <p:nvPicPr>
            <p:cNvPr id="33" name="Picture 32">
              <a:extLst>
                <a:ext uri="{FF2B5EF4-FFF2-40B4-BE49-F238E27FC236}">
                  <a16:creationId xmlns:a16="http://schemas.microsoft.com/office/drawing/2014/main" id="{AD9C606E-32C4-C93E-2FAA-9A415E1AF58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02897" y="2928072"/>
              <a:ext cx="393506" cy="393506"/>
            </a:xfrm>
            <a:prstGeom prst="rect">
              <a:avLst/>
            </a:prstGeom>
          </p:spPr>
        </p:pic>
      </p:grpSp>
      <p:grpSp>
        <p:nvGrpSpPr>
          <p:cNvPr id="2" name="Group 1">
            <a:extLst>
              <a:ext uri="{FF2B5EF4-FFF2-40B4-BE49-F238E27FC236}">
                <a16:creationId xmlns:a16="http://schemas.microsoft.com/office/drawing/2014/main" id="{5ACB5587-92E7-9010-C914-B9C453FF80C9}"/>
              </a:ext>
            </a:extLst>
          </p:cNvPr>
          <p:cNvGrpSpPr>
            <a:grpSpLocks noChangeAspect="1"/>
          </p:cNvGrpSpPr>
          <p:nvPr/>
        </p:nvGrpSpPr>
        <p:grpSpPr>
          <a:xfrm>
            <a:off x="5168727" y="4347734"/>
            <a:ext cx="387739" cy="276254"/>
            <a:chOff x="2685566" y="3981744"/>
            <a:chExt cx="188239" cy="103178"/>
          </a:xfrm>
          <a:solidFill>
            <a:srgbClr val="292B3A"/>
          </a:solidFill>
        </p:grpSpPr>
        <p:sp>
          <p:nvSpPr>
            <p:cNvPr id="5" name="Freeform: Shape 4">
              <a:extLst>
                <a:ext uri="{FF2B5EF4-FFF2-40B4-BE49-F238E27FC236}">
                  <a16:creationId xmlns:a16="http://schemas.microsoft.com/office/drawing/2014/main" id="{C8ACD584-1D0D-6277-A71F-699B43F15ADC}"/>
                </a:ext>
              </a:extLst>
            </p:cNvPr>
            <p:cNvSpPr/>
            <p:nvPr/>
          </p:nvSpPr>
          <p:spPr>
            <a:xfrm>
              <a:off x="2685566" y="3981744"/>
              <a:ext cx="188239" cy="50124"/>
            </a:xfrm>
            <a:custGeom>
              <a:avLst/>
              <a:gdLst>
                <a:gd name="connsiteX0" fmla="*/ 180613 w 188239"/>
                <a:gd name="connsiteY0" fmla="*/ 7225 h 50124"/>
                <a:gd name="connsiteX1" fmla="*/ 162516 w 188239"/>
                <a:gd name="connsiteY1" fmla="*/ 557 h 50124"/>
                <a:gd name="connsiteX2" fmla="*/ 140418 w 188239"/>
                <a:gd name="connsiteY2" fmla="*/ 15607 h 50124"/>
                <a:gd name="connsiteX3" fmla="*/ 149181 w 188239"/>
                <a:gd name="connsiteY3" fmla="*/ 19417 h 50124"/>
                <a:gd name="connsiteX4" fmla="*/ 162897 w 188239"/>
                <a:gd name="connsiteY4" fmla="*/ 9892 h 50124"/>
                <a:gd name="connsiteX5" fmla="*/ 174136 w 188239"/>
                <a:gd name="connsiteY5" fmla="*/ 14083 h 50124"/>
                <a:gd name="connsiteX6" fmla="*/ 179089 w 188239"/>
                <a:gd name="connsiteY6" fmla="*/ 24941 h 50124"/>
                <a:gd name="connsiteX7" fmla="*/ 174898 w 188239"/>
                <a:gd name="connsiteY7" fmla="*/ 36181 h 50124"/>
                <a:gd name="connsiteX8" fmla="*/ 164230 w 188239"/>
                <a:gd name="connsiteY8" fmla="*/ 41134 h 50124"/>
                <a:gd name="connsiteX9" fmla="*/ 400 w 188239"/>
                <a:gd name="connsiteY9" fmla="*/ 41134 h 50124"/>
                <a:gd name="connsiteX10" fmla="*/ 400 w 188239"/>
                <a:gd name="connsiteY10" fmla="*/ 50659 h 50124"/>
                <a:gd name="connsiteX11" fmla="*/ 164421 w 188239"/>
                <a:gd name="connsiteY11" fmla="*/ 50659 h 50124"/>
                <a:gd name="connsiteX12" fmla="*/ 181947 w 188239"/>
                <a:gd name="connsiteY12" fmla="*/ 42658 h 50124"/>
                <a:gd name="connsiteX13" fmla="*/ 188614 w 188239"/>
                <a:gd name="connsiteY13" fmla="*/ 24560 h 50124"/>
                <a:gd name="connsiteX14" fmla="*/ 180613 w 188239"/>
                <a:gd name="connsiteY14" fmla="*/ 7225 h 5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239" h="50124">
                  <a:moveTo>
                    <a:pt x="180613" y="7225"/>
                  </a:moveTo>
                  <a:cubicBezTo>
                    <a:pt x="175708" y="2672"/>
                    <a:pt x="169193" y="272"/>
                    <a:pt x="162516" y="557"/>
                  </a:cubicBezTo>
                  <a:cubicBezTo>
                    <a:pt x="152858" y="872"/>
                    <a:pt x="144247" y="6739"/>
                    <a:pt x="140418" y="15607"/>
                  </a:cubicBezTo>
                  <a:lnTo>
                    <a:pt x="149181" y="19417"/>
                  </a:lnTo>
                  <a:cubicBezTo>
                    <a:pt x="151495" y="13825"/>
                    <a:pt x="156858" y="10101"/>
                    <a:pt x="162897" y="9892"/>
                  </a:cubicBezTo>
                  <a:cubicBezTo>
                    <a:pt x="167050" y="9739"/>
                    <a:pt x="171098" y="11244"/>
                    <a:pt x="174136" y="14083"/>
                  </a:cubicBezTo>
                  <a:cubicBezTo>
                    <a:pt x="177156" y="16902"/>
                    <a:pt x="178937" y="20807"/>
                    <a:pt x="179089" y="24941"/>
                  </a:cubicBezTo>
                  <a:cubicBezTo>
                    <a:pt x="179280" y="29104"/>
                    <a:pt x="177765" y="33161"/>
                    <a:pt x="174898" y="36181"/>
                  </a:cubicBezTo>
                  <a:cubicBezTo>
                    <a:pt x="172127" y="39162"/>
                    <a:pt x="168298" y="40934"/>
                    <a:pt x="164230" y="41134"/>
                  </a:cubicBezTo>
                  <a:lnTo>
                    <a:pt x="400" y="41134"/>
                  </a:lnTo>
                  <a:lnTo>
                    <a:pt x="400" y="50659"/>
                  </a:lnTo>
                  <a:lnTo>
                    <a:pt x="164421" y="50659"/>
                  </a:lnTo>
                  <a:cubicBezTo>
                    <a:pt x="171088" y="50383"/>
                    <a:pt x="177375" y="47516"/>
                    <a:pt x="181947" y="42658"/>
                  </a:cubicBezTo>
                  <a:cubicBezTo>
                    <a:pt x="186519" y="37771"/>
                    <a:pt x="188919" y="31247"/>
                    <a:pt x="188614" y="24560"/>
                  </a:cubicBezTo>
                  <a:cubicBezTo>
                    <a:pt x="188291" y="17960"/>
                    <a:pt x="185424" y="11749"/>
                    <a:pt x="180613" y="7225"/>
                  </a:cubicBezTo>
                  <a:close/>
                </a:path>
              </a:pathLst>
            </a:custGeom>
            <a:grpFill/>
            <a:ln w="3175" cap="flat">
              <a:noFill/>
              <a:prstDash val="solid"/>
              <a:miter/>
            </a:ln>
          </p:spPr>
          <p:txBody>
            <a:bodyPr rtlCol="0" anchor="ctr"/>
            <a:lstStyle/>
            <a:p>
              <a:endParaRPr lang="en-GB" sz="600"/>
            </a:p>
          </p:txBody>
        </p:sp>
        <p:sp>
          <p:nvSpPr>
            <p:cNvPr id="7" name="Freeform: Shape 6">
              <a:extLst>
                <a:ext uri="{FF2B5EF4-FFF2-40B4-BE49-F238E27FC236}">
                  <a16:creationId xmlns:a16="http://schemas.microsoft.com/office/drawing/2014/main" id="{220C5C9E-0F09-9E46-D06C-FCB0BBE28816}"/>
                </a:ext>
              </a:extLst>
            </p:cNvPr>
            <p:cNvSpPr/>
            <p:nvPr/>
          </p:nvSpPr>
          <p:spPr>
            <a:xfrm>
              <a:off x="2685756" y="4041679"/>
              <a:ext cx="156617" cy="43243"/>
            </a:xfrm>
            <a:custGeom>
              <a:avLst/>
              <a:gdLst>
                <a:gd name="connsiteX0" fmla="*/ 136036 w 156617"/>
                <a:gd name="connsiteY0" fmla="*/ 534 h 43243"/>
                <a:gd name="connsiteX1" fmla="*/ 400 w 156617"/>
                <a:gd name="connsiteY1" fmla="*/ 534 h 43243"/>
                <a:gd name="connsiteX2" fmla="*/ 400 w 156617"/>
                <a:gd name="connsiteY2" fmla="*/ 10059 h 43243"/>
                <a:gd name="connsiteX3" fmla="*/ 135846 w 156617"/>
                <a:gd name="connsiteY3" fmla="*/ 10059 h 43243"/>
                <a:gd name="connsiteX4" fmla="*/ 144228 w 156617"/>
                <a:gd name="connsiteY4" fmla="*/ 13965 h 43243"/>
                <a:gd name="connsiteX5" fmla="*/ 147466 w 156617"/>
                <a:gd name="connsiteY5" fmla="*/ 22632 h 43243"/>
                <a:gd name="connsiteX6" fmla="*/ 135493 w 156617"/>
                <a:gd name="connsiteY6" fmla="*/ 34272 h 43243"/>
                <a:gd name="connsiteX7" fmla="*/ 134893 w 156617"/>
                <a:gd name="connsiteY7" fmla="*/ 34253 h 43243"/>
                <a:gd name="connsiteX8" fmla="*/ 124321 w 156617"/>
                <a:gd name="connsiteY8" fmla="*/ 27109 h 43243"/>
                <a:gd name="connsiteX9" fmla="*/ 115558 w 156617"/>
                <a:gd name="connsiteY9" fmla="*/ 30919 h 43243"/>
                <a:gd name="connsiteX10" fmla="*/ 134608 w 156617"/>
                <a:gd name="connsiteY10" fmla="*/ 43778 h 43243"/>
                <a:gd name="connsiteX11" fmla="*/ 135370 w 156617"/>
                <a:gd name="connsiteY11" fmla="*/ 43778 h 43243"/>
                <a:gd name="connsiteX12" fmla="*/ 156991 w 156617"/>
                <a:gd name="connsiteY12" fmla="*/ 23013 h 43243"/>
                <a:gd name="connsiteX13" fmla="*/ 151276 w 156617"/>
                <a:gd name="connsiteY13" fmla="*/ 7488 h 43243"/>
                <a:gd name="connsiteX14" fmla="*/ 136036 w 156617"/>
                <a:gd name="connsiteY14" fmla="*/ 534 h 4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617" h="43243">
                  <a:moveTo>
                    <a:pt x="136036" y="534"/>
                  </a:moveTo>
                  <a:lnTo>
                    <a:pt x="400" y="534"/>
                  </a:lnTo>
                  <a:lnTo>
                    <a:pt x="400" y="10059"/>
                  </a:lnTo>
                  <a:lnTo>
                    <a:pt x="135846" y="10059"/>
                  </a:lnTo>
                  <a:cubicBezTo>
                    <a:pt x="139056" y="10164"/>
                    <a:pt x="142085" y="11574"/>
                    <a:pt x="144228" y="13965"/>
                  </a:cubicBezTo>
                  <a:cubicBezTo>
                    <a:pt x="146485" y="16270"/>
                    <a:pt x="147657" y="19413"/>
                    <a:pt x="147466" y="22632"/>
                  </a:cubicBezTo>
                  <a:cubicBezTo>
                    <a:pt x="147371" y="29157"/>
                    <a:pt x="142008" y="34367"/>
                    <a:pt x="135493" y="34272"/>
                  </a:cubicBezTo>
                  <a:cubicBezTo>
                    <a:pt x="135293" y="34272"/>
                    <a:pt x="135093" y="34262"/>
                    <a:pt x="134893" y="34253"/>
                  </a:cubicBezTo>
                  <a:cubicBezTo>
                    <a:pt x="130264" y="34167"/>
                    <a:pt x="126121" y="31367"/>
                    <a:pt x="124321" y="27109"/>
                  </a:cubicBezTo>
                  <a:lnTo>
                    <a:pt x="115558" y="30919"/>
                  </a:lnTo>
                  <a:cubicBezTo>
                    <a:pt x="118901" y="38520"/>
                    <a:pt x="126311" y="43521"/>
                    <a:pt x="134608" y="43778"/>
                  </a:cubicBezTo>
                  <a:lnTo>
                    <a:pt x="135370" y="43778"/>
                  </a:lnTo>
                  <a:cubicBezTo>
                    <a:pt x="147000" y="43835"/>
                    <a:pt x="156582" y="34643"/>
                    <a:pt x="156991" y="23013"/>
                  </a:cubicBezTo>
                  <a:cubicBezTo>
                    <a:pt x="157277" y="17279"/>
                    <a:pt x="155210" y="11669"/>
                    <a:pt x="151276" y="7488"/>
                  </a:cubicBezTo>
                  <a:cubicBezTo>
                    <a:pt x="147342" y="3211"/>
                    <a:pt x="141847" y="696"/>
                    <a:pt x="136036" y="534"/>
                  </a:cubicBezTo>
                  <a:close/>
                </a:path>
              </a:pathLst>
            </a:custGeom>
            <a:grpFill/>
            <a:ln w="3175" cap="flat">
              <a:noFill/>
              <a:prstDash val="solid"/>
              <a:miter/>
            </a:ln>
          </p:spPr>
          <p:txBody>
            <a:bodyPr rtlCol="0" anchor="ctr"/>
            <a:lstStyle/>
            <a:p>
              <a:endParaRPr lang="en-GB" sz="600"/>
            </a:p>
          </p:txBody>
        </p:sp>
        <p:sp>
          <p:nvSpPr>
            <p:cNvPr id="8" name="Freeform: Shape 7">
              <a:extLst>
                <a:ext uri="{FF2B5EF4-FFF2-40B4-BE49-F238E27FC236}">
                  <a16:creationId xmlns:a16="http://schemas.microsoft.com/office/drawing/2014/main" id="{FCDE5D29-3BD8-88EF-650C-94D21B662465}"/>
                </a:ext>
              </a:extLst>
            </p:cNvPr>
            <p:cNvSpPr/>
            <p:nvPr/>
          </p:nvSpPr>
          <p:spPr>
            <a:xfrm>
              <a:off x="2714141" y="4003484"/>
              <a:ext cx="87248" cy="9525"/>
            </a:xfrm>
            <a:custGeom>
              <a:avLst/>
              <a:gdLst>
                <a:gd name="connsiteX0" fmla="*/ 0 w 87248"/>
                <a:gd name="connsiteY0" fmla="*/ 0 h 9525"/>
                <a:gd name="connsiteX1" fmla="*/ 87249 w 87248"/>
                <a:gd name="connsiteY1" fmla="*/ 0 h 9525"/>
                <a:gd name="connsiteX2" fmla="*/ 87249 w 87248"/>
                <a:gd name="connsiteY2" fmla="*/ 9525 h 9525"/>
                <a:gd name="connsiteX3" fmla="*/ 0 w 87248"/>
                <a:gd name="connsiteY3" fmla="*/ 9525 h 9525"/>
              </a:gdLst>
              <a:ahLst/>
              <a:cxnLst>
                <a:cxn ang="0">
                  <a:pos x="connsiteX0" y="connsiteY0"/>
                </a:cxn>
                <a:cxn ang="0">
                  <a:pos x="connsiteX1" y="connsiteY1"/>
                </a:cxn>
                <a:cxn ang="0">
                  <a:pos x="connsiteX2" y="connsiteY2"/>
                </a:cxn>
                <a:cxn ang="0">
                  <a:pos x="connsiteX3" y="connsiteY3"/>
                </a:cxn>
              </a:cxnLst>
              <a:rect l="l" t="t" r="r" b="b"/>
              <a:pathLst>
                <a:path w="87248" h="9525">
                  <a:moveTo>
                    <a:pt x="0" y="0"/>
                  </a:moveTo>
                  <a:lnTo>
                    <a:pt x="87249" y="0"/>
                  </a:lnTo>
                  <a:lnTo>
                    <a:pt x="87249" y="9525"/>
                  </a:lnTo>
                  <a:lnTo>
                    <a:pt x="0" y="9525"/>
                  </a:lnTo>
                  <a:close/>
                </a:path>
              </a:pathLst>
            </a:custGeom>
            <a:grpFill/>
            <a:ln w="3175" cap="flat">
              <a:noFill/>
              <a:prstDash val="solid"/>
              <a:miter/>
            </a:ln>
          </p:spPr>
          <p:txBody>
            <a:bodyPr rtlCol="0" anchor="ctr"/>
            <a:lstStyle/>
            <a:p>
              <a:endParaRPr lang="en-GB" sz="600"/>
            </a:p>
          </p:txBody>
        </p:sp>
      </p:grpSp>
      <p:grpSp>
        <p:nvGrpSpPr>
          <p:cNvPr id="9" name="Group 8">
            <a:extLst>
              <a:ext uri="{FF2B5EF4-FFF2-40B4-BE49-F238E27FC236}">
                <a16:creationId xmlns:a16="http://schemas.microsoft.com/office/drawing/2014/main" id="{3FAFD5DD-1DB6-0F3D-9605-0C7F15493E5A}"/>
              </a:ext>
            </a:extLst>
          </p:cNvPr>
          <p:cNvGrpSpPr>
            <a:grpSpLocks noChangeAspect="1"/>
          </p:cNvGrpSpPr>
          <p:nvPr/>
        </p:nvGrpSpPr>
        <p:grpSpPr>
          <a:xfrm>
            <a:off x="6654679" y="2943357"/>
            <a:ext cx="432003" cy="432003"/>
            <a:chOff x="1824801" y="3547268"/>
            <a:chExt cx="190500" cy="190500"/>
          </a:xfrm>
          <a:solidFill>
            <a:srgbClr val="292B3A"/>
          </a:solidFill>
        </p:grpSpPr>
        <p:sp>
          <p:nvSpPr>
            <p:cNvPr id="10" name="Freeform: Shape 9">
              <a:extLst>
                <a:ext uri="{FF2B5EF4-FFF2-40B4-BE49-F238E27FC236}">
                  <a16:creationId xmlns:a16="http://schemas.microsoft.com/office/drawing/2014/main" id="{2606A190-F991-F3A4-9A4F-776103977A65}"/>
                </a:ext>
              </a:extLst>
            </p:cNvPr>
            <p:cNvSpPr/>
            <p:nvPr/>
          </p:nvSpPr>
          <p:spPr>
            <a:xfrm>
              <a:off x="1824801" y="3547268"/>
              <a:ext cx="190500" cy="190500"/>
            </a:xfrm>
            <a:custGeom>
              <a:avLst/>
              <a:gdLst>
                <a:gd name="connsiteX0" fmla="*/ 95647 w 190500"/>
                <a:gd name="connsiteY0" fmla="*/ 437 h 190500"/>
                <a:gd name="connsiteX1" fmla="*/ 397 w 190500"/>
                <a:gd name="connsiteY1" fmla="*/ 95687 h 190500"/>
                <a:gd name="connsiteX2" fmla="*/ 90694 w 190500"/>
                <a:gd name="connsiteY2" fmla="*/ 190937 h 190500"/>
                <a:gd name="connsiteX3" fmla="*/ 90694 w 190500"/>
                <a:gd name="connsiteY3" fmla="*/ 181412 h 190500"/>
                <a:gd name="connsiteX4" fmla="*/ 9922 w 190500"/>
                <a:gd name="connsiteY4" fmla="*/ 95687 h 190500"/>
                <a:gd name="connsiteX5" fmla="*/ 95647 w 190500"/>
                <a:gd name="connsiteY5" fmla="*/ 9962 h 190500"/>
                <a:gd name="connsiteX6" fmla="*/ 181372 w 190500"/>
                <a:gd name="connsiteY6" fmla="*/ 95687 h 190500"/>
                <a:gd name="connsiteX7" fmla="*/ 100219 w 190500"/>
                <a:gd name="connsiteY7" fmla="*/ 181412 h 190500"/>
                <a:gd name="connsiteX8" fmla="*/ 100219 w 190500"/>
                <a:gd name="connsiteY8" fmla="*/ 190937 h 190500"/>
                <a:gd name="connsiteX9" fmla="*/ 190897 w 190500"/>
                <a:gd name="connsiteY9" fmla="*/ 95687 h 190500"/>
                <a:gd name="connsiteX10" fmla="*/ 95647 w 190500"/>
                <a:gd name="connsiteY10" fmla="*/ 43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90500">
                  <a:moveTo>
                    <a:pt x="95647" y="437"/>
                  </a:moveTo>
                  <a:cubicBezTo>
                    <a:pt x="43041" y="437"/>
                    <a:pt x="397" y="43081"/>
                    <a:pt x="397" y="95687"/>
                  </a:cubicBezTo>
                  <a:cubicBezTo>
                    <a:pt x="330" y="146418"/>
                    <a:pt x="40031" y="188299"/>
                    <a:pt x="90694" y="190937"/>
                  </a:cubicBezTo>
                  <a:lnTo>
                    <a:pt x="90694" y="181412"/>
                  </a:lnTo>
                  <a:cubicBezTo>
                    <a:pt x="45298" y="178784"/>
                    <a:pt x="9846" y="141160"/>
                    <a:pt x="9922" y="95687"/>
                  </a:cubicBezTo>
                  <a:cubicBezTo>
                    <a:pt x="9922" y="48339"/>
                    <a:pt x="48298" y="9962"/>
                    <a:pt x="95647" y="9962"/>
                  </a:cubicBezTo>
                  <a:cubicBezTo>
                    <a:pt x="142996" y="9962"/>
                    <a:pt x="181372" y="48339"/>
                    <a:pt x="181372" y="95687"/>
                  </a:cubicBezTo>
                  <a:cubicBezTo>
                    <a:pt x="181439" y="141303"/>
                    <a:pt x="145768" y="178984"/>
                    <a:pt x="100219" y="181412"/>
                  </a:cubicBezTo>
                  <a:lnTo>
                    <a:pt x="100219" y="190937"/>
                  </a:lnTo>
                  <a:cubicBezTo>
                    <a:pt x="151035" y="188499"/>
                    <a:pt x="190954" y="146561"/>
                    <a:pt x="190897" y="95687"/>
                  </a:cubicBezTo>
                  <a:cubicBezTo>
                    <a:pt x="190897" y="43081"/>
                    <a:pt x="148254" y="437"/>
                    <a:pt x="95647" y="437"/>
                  </a:cubicBezTo>
                  <a:close/>
                </a:path>
              </a:pathLst>
            </a:custGeom>
            <a:grpFill/>
            <a:ln w="9525" cap="flat">
              <a:noFill/>
              <a:prstDash val="solid"/>
              <a:miter/>
            </a:ln>
          </p:spPr>
          <p:txBody>
            <a:bodyPr rtlCol="0" anchor="ctr"/>
            <a:lstStyle/>
            <a:p>
              <a:endParaRPr lang="en-GB" sz="3266"/>
            </a:p>
          </p:txBody>
        </p:sp>
        <p:sp>
          <p:nvSpPr>
            <p:cNvPr id="11" name="Freeform: Shape 10">
              <a:extLst>
                <a:ext uri="{FF2B5EF4-FFF2-40B4-BE49-F238E27FC236}">
                  <a16:creationId xmlns:a16="http://schemas.microsoft.com/office/drawing/2014/main" id="{4FC784A1-3F15-8B44-EA05-6AAE98F348B5}"/>
                </a:ext>
              </a:extLst>
            </p:cNvPr>
            <p:cNvSpPr/>
            <p:nvPr/>
          </p:nvSpPr>
          <p:spPr>
            <a:xfrm>
              <a:off x="1892238" y="3592512"/>
              <a:ext cx="55727" cy="98583"/>
            </a:xfrm>
            <a:custGeom>
              <a:avLst/>
              <a:gdLst>
                <a:gd name="connsiteX0" fmla="*/ 33259 w 55727"/>
                <a:gd name="connsiteY0" fmla="*/ 99021 h 98583"/>
                <a:gd name="connsiteX1" fmla="*/ 33259 w 55727"/>
                <a:gd name="connsiteY1" fmla="*/ 85210 h 98583"/>
                <a:gd name="connsiteX2" fmla="*/ 43641 w 55727"/>
                <a:gd name="connsiteY2" fmla="*/ 82924 h 98583"/>
                <a:gd name="connsiteX3" fmla="*/ 53166 w 55727"/>
                <a:gd name="connsiteY3" fmla="*/ 75495 h 98583"/>
                <a:gd name="connsiteX4" fmla="*/ 56118 w 55727"/>
                <a:gd name="connsiteY4" fmla="*/ 64636 h 98583"/>
                <a:gd name="connsiteX5" fmla="*/ 37068 w 55727"/>
                <a:gd name="connsiteY5" fmla="*/ 45586 h 98583"/>
                <a:gd name="connsiteX6" fmla="*/ 24210 w 55727"/>
                <a:gd name="connsiteY6" fmla="*/ 42633 h 98583"/>
                <a:gd name="connsiteX7" fmla="*/ 16685 w 55727"/>
                <a:gd name="connsiteY7" fmla="*/ 39204 h 98583"/>
                <a:gd name="connsiteX8" fmla="*/ 14304 w 55727"/>
                <a:gd name="connsiteY8" fmla="*/ 33680 h 98583"/>
                <a:gd name="connsiteX9" fmla="*/ 17923 w 55727"/>
                <a:gd name="connsiteY9" fmla="*/ 26536 h 98583"/>
                <a:gd name="connsiteX10" fmla="*/ 27448 w 55727"/>
                <a:gd name="connsiteY10" fmla="*/ 23869 h 98583"/>
                <a:gd name="connsiteX11" fmla="*/ 38497 w 55727"/>
                <a:gd name="connsiteY11" fmla="*/ 26345 h 98583"/>
                <a:gd name="connsiteX12" fmla="*/ 43260 w 55727"/>
                <a:gd name="connsiteY12" fmla="*/ 35204 h 98583"/>
                <a:gd name="connsiteX13" fmla="*/ 54499 w 55727"/>
                <a:gd name="connsiteY13" fmla="*/ 35204 h 98583"/>
                <a:gd name="connsiteX14" fmla="*/ 50689 w 55727"/>
                <a:gd name="connsiteY14" fmla="*/ 23774 h 98583"/>
                <a:gd name="connsiteX15" fmla="*/ 41164 w 55727"/>
                <a:gd name="connsiteY15" fmla="*/ 16249 h 98583"/>
                <a:gd name="connsiteX16" fmla="*/ 34401 w 55727"/>
                <a:gd name="connsiteY16" fmla="*/ 14249 h 98583"/>
                <a:gd name="connsiteX17" fmla="*/ 34401 w 55727"/>
                <a:gd name="connsiteY17" fmla="*/ 437 h 98583"/>
                <a:gd name="connsiteX18" fmla="*/ 24876 w 55727"/>
                <a:gd name="connsiteY18" fmla="*/ 437 h 98583"/>
                <a:gd name="connsiteX19" fmla="*/ 24876 w 55727"/>
                <a:gd name="connsiteY19" fmla="*/ 13868 h 98583"/>
                <a:gd name="connsiteX20" fmla="*/ 13732 w 55727"/>
                <a:gd name="connsiteY20" fmla="*/ 16344 h 98583"/>
                <a:gd name="connsiteX21" fmla="*/ 5350 w 55727"/>
                <a:gd name="connsiteY21" fmla="*/ 23774 h 98583"/>
                <a:gd name="connsiteX22" fmla="*/ 2493 w 55727"/>
                <a:gd name="connsiteY22" fmla="*/ 34156 h 98583"/>
                <a:gd name="connsiteX23" fmla="*/ 7255 w 55727"/>
                <a:gd name="connsiteY23" fmla="*/ 46062 h 98583"/>
                <a:gd name="connsiteX24" fmla="*/ 20495 w 55727"/>
                <a:gd name="connsiteY24" fmla="*/ 52539 h 98583"/>
                <a:gd name="connsiteX25" fmla="*/ 31639 w 55727"/>
                <a:gd name="connsiteY25" fmla="*/ 55111 h 98583"/>
                <a:gd name="connsiteX26" fmla="*/ 38783 w 55727"/>
                <a:gd name="connsiteY26" fmla="*/ 57397 h 98583"/>
                <a:gd name="connsiteX27" fmla="*/ 42784 w 55727"/>
                <a:gd name="connsiteY27" fmla="*/ 60731 h 98583"/>
                <a:gd name="connsiteX28" fmla="*/ 44022 w 55727"/>
                <a:gd name="connsiteY28" fmla="*/ 65398 h 98583"/>
                <a:gd name="connsiteX29" fmla="*/ 40212 w 55727"/>
                <a:gd name="connsiteY29" fmla="*/ 73113 h 98583"/>
                <a:gd name="connsiteX30" fmla="*/ 29067 w 55727"/>
                <a:gd name="connsiteY30" fmla="*/ 75876 h 98583"/>
                <a:gd name="connsiteX31" fmla="*/ 16685 w 55727"/>
                <a:gd name="connsiteY31" fmla="*/ 72446 h 98583"/>
                <a:gd name="connsiteX32" fmla="*/ 11827 w 55727"/>
                <a:gd name="connsiteY32" fmla="*/ 61969 h 98583"/>
                <a:gd name="connsiteX33" fmla="*/ 397 w 55727"/>
                <a:gd name="connsiteY33" fmla="*/ 61969 h 98583"/>
                <a:gd name="connsiteX34" fmla="*/ 8493 w 55727"/>
                <a:gd name="connsiteY34" fmla="*/ 79400 h 98583"/>
                <a:gd name="connsiteX35" fmla="*/ 23734 w 55727"/>
                <a:gd name="connsiteY35" fmla="*/ 85115 h 98583"/>
                <a:gd name="connsiteX36" fmla="*/ 23734 w 55727"/>
                <a:gd name="connsiteY36" fmla="*/ 98831 h 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727" h="98583">
                  <a:moveTo>
                    <a:pt x="33259" y="99021"/>
                  </a:moveTo>
                  <a:lnTo>
                    <a:pt x="33259" y="85210"/>
                  </a:lnTo>
                  <a:cubicBezTo>
                    <a:pt x="36821" y="85058"/>
                    <a:pt x="40335" y="84277"/>
                    <a:pt x="43641" y="82924"/>
                  </a:cubicBezTo>
                  <a:cubicBezTo>
                    <a:pt x="47470" y="81428"/>
                    <a:pt x="50784" y="78847"/>
                    <a:pt x="53166" y="75495"/>
                  </a:cubicBezTo>
                  <a:cubicBezTo>
                    <a:pt x="55185" y="72237"/>
                    <a:pt x="56214" y="68465"/>
                    <a:pt x="56118" y="64636"/>
                  </a:cubicBezTo>
                  <a:cubicBezTo>
                    <a:pt x="56118" y="54444"/>
                    <a:pt x="49737" y="47967"/>
                    <a:pt x="37068" y="45586"/>
                  </a:cubicBezTo>
                  <a:lnTo>
                    <a:pt x="24210" y="42633"/>
                  </a:lnTo>
                  <a:cubicBezTo>
                    <a:pt x="21457" y="42109"/>
                    <a:pt x="18876" y="40938"/>
                    <a:pt x="16685" y="39204"/>
                  </a:cubicBezTo>
                  <a:cubicBezTo>
                    <a:pt x="15104" y="37814"/>
                    <a:pt x="14227" y="35785"/>
                    <a:pt x="14304" y="33680"/>
                  </a:cubicBezTo>
                  <a:cubicBezTo>
                    <a:pt x="14218" y="30841"/>
                    <a:pt x="15580" y="28146"/>
                    <a:pt x="17923" y="26536"/>
                  </a:cubicBezTo>
                  <a:cubicBezTo>
                    <a:pt x="20724" y="24631"/>
                    <a:pt x="24067" y="23697"/>
                    <a:pt x="27448" y="23869"/>
                  </a:cubicBezTo>
                  <a:cubicBezTo>
                    <a:pt x="31306" y="23459"/>
                    <a:pt x="35183" y="24326"/>
                    <a:pt x="38497" y="26345"/>
                  </a:cubicBezTo>
                  <a:cubicBezTo>
                    <a:pt x="41259" y="28498"/>
                    <a:pt x="42983" y="31718"/>
                    <a:pt x="43260" y="35204"/>
                  </a:cubicBezTo>
                  <a:lnTo>
                    <a:pt x="54499" y="35204"/>
                  </a:lnTo>
                  <a:cubicBezTo>
                    <a:pt x="54299" y="31118"/>
                    <a:pt x="52985" y="27165"/>
                    <a:pt x="50689" y="23774"/>
                  </a:cubicBezTo>
                  <a:cubicBezTo>
                    <a:pt x="48289" y="20421"/>
                    <a:pt x="44984" y="17811"/>
                    <a:pt x="41164" y="16249"/>
                  </a:cubicBezTo>
                  <a:cubicBezTo>
                    <a:pt x="38983" y="15373"/>
                    <a:pt x="36716" y="14696"/>
                    <a:pt x="34401" y="14249"/>
                  </a:cubicBezTo>
                  <a:lnTo>
                    <a:pt x="34401" y="437"/>
                  </a:lnTo>
                  <a:lnTo>
                    <a:pt x="24876" y="437"/>
                  </a:lnTo>
                  <a:lnTo>
                    <a:pt x="24876" y="13868"/>
                  </a:lnTo>
                  <a:cubicBezTo>
                    <a:pt x="21047" y="14020"/>
                    <a:pt x="17266" y="14858"/>
                    <a:pt x="13732" y="16344"/>
                  </a:cubicBezTo>
                  <a:cubicBezTo>
                    <a:pt x="10256" y="17925"/>
                    <a:pt x="7341" y="20516"/>
                    <a:pt x="5350" y="23774"/>
                  </a:cubicBezTo>
                  <a:cubicBezTo>
                    <a:pt x="3416" y="26888"/>
                    <a:pt x="2426" y="30489"/>
                    <a:pt x="2493" y="34156"/>
                  </a:cubicBezTo>
                  <a:cubicBezTo>
                    <a:pt x="2264" y="38633"/>
                    <a:pt x="4007" y="42976"/>
                    <a:pt x="7255" y="46062"/>
                  </a:cubicBezTo>
                  <a:cubicBezTo>
                    <a:pt x="10979" y="49405"/>
                    <a:pt x="15570" y="51644"/>
                    <a:pt x="20495" y="52539"/>
                  </a:cubicBezTo>
                  <a:lnTo>
                    <a:pt x="31639" y="55111"/>
                  </a:lnTo>
                  <a:cubicBezTo>
                    <a:pt x="34097" y="55616"/>
                    <a:pt x="36487" y="56378"/>
                    <a:pt x="38783" y="57397"/>
                  </a:cubicBezTo>
                  <a:cubicBezTo>
                    <a:pt x="40364" y="58169"/>
                    <a:pt x="41736" y="59311"/>
                    <a:pt x="42784" y="60731"/>
                  </a:cubicBezTo>
                  <a:cubicBezTo>
                    <a:pt x="43660" y="62121"/>
                    <a:pt x="44098" y="63750"/>
                    <a:pt x="44022" y="65398"/>
                  </a:cubicBezTo>
                  <a:cubicBezTo>
                    <a:pt x="44174" y="68455"/>
                    <a:pt x="42726" y="71370"/>
                    <a:pt x="40212" y="73113"/>
                  </a:cubicBezTo>
                  <a:cubicBezTo>
                    <a:pt x="36868" y="75161"/>
                    <a:pt x="32982" y="76123"/>
                    <a:pt x="29067" y="75876"/>
                  </a:cubicBezTo>
                  <a:cubicBezTo>
                    <a:pt x="24676" y="76142"/>
                    <a:pt x="20314" y="74942"/>
                    <a:pt x="16685" y="72446"/>
                  </a:cubicBezTo>
                  <a:cubicBezTo>
                    <a:pt x="13589" y="69846"/>
                    <a:pt x="11808" y="66008"/>
                    <a:pt x="11827" y="61969"/>
                  </a:cubicBezTo>
                  <a:lnTo>
                    <a:pt x="397" y="61969"/>
                  </a:lnTo>
                  <a:cubicBezTo>
                    <a:pt x="426" y="68684"/>
                    <a:pt x="3388" y="75047"/>
                    <a:pt x="8493" y="79400"/>
                  </a:cubicBezTo>
                  <a:cubicBezTo>
                    <a:pt x="12913" y="82743"/>
                    <a:pt x="18209" y="84724"/>
                    <a:pt x="23734" y="85115"/>
                  </a:cubicBezTo>
                  <a:lnTo>
                    <a:pt x="23734" y="98831"/>
                  </a:lnTo>
                  <a:close/>
                </a:path>
              </a:pathLst>
            </a:custGeom>
            <a:grpFill/>
            <a:ln w="9525" cap="flat">
              <a:noFill/>
              <a:prstDash val="solid"/>
              <a:miter/>
            </a:ln>
          </p:spPr>
          <p:txBody>
            <a:bodyPr rtlCol="0" anchor="ctr"/>
            <a:lstStyle/>
            <a:p>
              <a:endParaRPr lang="en-GB" sz="3266"/>
            </a:p>
          </p:txBody>
        </p:sp>
      </p:grpSp>
      <p:grpSp>
        <p:nvGrpSpPr>
          <p:cNvPr id="23" name="Group 22">
            <a:extLst>
              <a:ext uri="{FF2B5EF4-FFF2-40B4-BE49-F238E27FC236}">
                <a16:creationId xmlns:a16="http://schemas.microsoft.com/office/drawing/2014/main" id="{41DEFEC4-0A16-9C5E-7D75-97626780C343}"/>
              </a:ext>
            </a:extLst>
          </p:cNvPr>
          <p:cNvGrpSpPr/>
          <p:nvPr/>
        </p:nvGrpSpPr>
        <p:grpSpPr>
          <a:xfrm>
            <a:off x="6655092" y="4341142"/>
            <a:ext cx="431175" cy="428313"/>
            <a:chOff x="9948672" y="3429000"/>
            <a:chExt cx="832104" cy="805294"/>
          </a:xfrm>
          <a:solidFill>
            <a:srgbClr val="292B3A"/>
          </a:solidFill>
        </p:grpSpPr>
        <p:sp>
          <p:nvSpPr>
            <p:cNvPr id="15" name="Freeform: Shape 14">
              <a:extLst>
                <a:ext uri="{FF2B5EF4-FFF2-40B4-BE49-F238E27FC236}">
                  <a16:creationId xmlns:a16="http://schemas.microsoft.com/office/drawing/2014/main" id="{6046C818-1190-C75F-8D8A-ECC26570F174}"/>
                </a:ext>
              </a:extLst>
            </p:cNvPr>
            <p:cNvSpPr/>
            <p:nvPr/>
          </p:nvSpPr>
          <p:spPr>
            <a:xfrm>
              <a:off x="9948672" y="3429000"/>
              <a:ext cx="832104" cy="805294"/>
            </a:xfrm>
            <a:custGeom>
              <a:avLst/>
              <a:gdLst>
                <a:gd name="connsiteX0" fmla="*/ 9922 w 171259"/>
                <a:gd name="connsiteY0" fmla="*/ 162362 h 171354"/>
                <a:gd name="connsiteX1" fmla="*/ 9922 w 171259"/>
                <a:gd name="connsiteY1" fmla="*/ 437 h 171354"/>
                <a:gd name="connsiteX2" fmla="*/ 397 w 171259"/>
                <a:gd name="connsiteY2" fmla="*/ 437 h 171354"/>
                <a:gd name="connsiteX3" fmla="*/ 397 w 171259"/>
                <a:gd name="connsiteY3" fmla="*/ 167030 h 171354"/>
                <a:gd name="connsiteX4" fmla="*/ 5160 w 171259"/>
                <a:gd name="connsiteY4" fmla="*/ 171792 h 171354"/>
                <a:gd name="connsiteX5" fmla="*/ 171657 w 171259"/>
                <a:gd name="connsiteY5" fmla="*/ 171792 h 171354"/>
                <a:gd name="connsiteX6" fmla="*/ 171657 w 171259"/>
                <a:gd name="connsiteY6" fmla="*/ 162267 h 1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59" h="171354">
                  <a:moveTo>
                    <a:pt x="9922" y="162362"/>
                  </a:moveTo>
                  <a:lnTo>
                    <a:pt x="9922" y="437"/>
                  </a:lnTo>
                  <a:lnTo>
                    <a:pt x="397" y="437"/>
                  </a:lnTo>
                  <a:lnTo>
                    <a:pt x="397" y="167030"/>
                  </a:lnTo>
                  <a:cubicBezTo>
                    <a:pt x="397" y="169659"/>
                    <a:pt x="2531" y="171792"/>
                    <a:pt x="5160" y="171792"/>
                  </a:cubicBezTo>
                  <a:lnTo>
                    <a:pt x="171657" y="171792"/>
                  </a:lnTo>
                  <a:lnTo>
                    <a:pt x="171657" y="162267"/>
                  </a:lnTo>
                  <a:close/>
                </a:path>
              </a:pathLst>
            </a:custGeom>
            <a:grpFill/>
            <a:ln w="9525" cap="flat">
              <a:noFill/>
              <a:prstDash val="solid"/>
              <a:miter/>
            </a:ln>
          </p:spPr>
          <p:txBody>
            <a:bodyPr rtlCol="0" anchor="ctr"/>
            <a:lstStyle/>
            <a:p>
              <a:endParaRPr lang="en-GB" sz="3266"/>
            </a:p>
          </p:txBody>
        </p:sp>
        <p:sp>
          <p:nvSpPr>
            <p:cNvPr id="16" name="Freeform: Shape 15">
              <a:extLst>
                <a:ext uri="{FF2B5EF4-FFF2-40B4-BE49-F238E27FC236}">
                  <a16:creationId xmlns:a16="http://schemas.microsoft.com/office/drawing/2014/main" id="{7AA18857-98E0-FFC0-3F47-66BB898AE114}"/>
                </a:ext>
              </a:extLst>
            </p:cNvPr>
            <p:cNvSpPr/>
            <p:nvPr/>
          </p:nvSpPr>
          <p:spPr>
            <a:xfrm>
              <a:off x="10075171" y="3980476"/>
              <a:ext cx="73092" cy="72673"/>
            </a:xfrm>
            <a:custGeom>
              <a:avLst/>
              <a:gdLst>
                <a:gd name="connsiteX0" fmla="*/ 8684 w 16542"/>
                <a:gd name="connsiteY0" fmla="*/ 16885 h 16447"/>
                <a:gd name="connsiteX1" fmla="*/ 14590 w 16542"/>
                <a:gd name="connsiteY1" fmla="*/ 14503 h 16447"/>
                <a:gd name="connsiteX2" fmla="*/ 14590 w 16542"/>
                <a:gd name="connsiteY2" fmla="*/ 2788 h 16447"/>
                <a:gd name="connsiteX3" fmla="*/ 2874 w 16542"/>
                <a:gd name="connsiteY3" fmla="*/ 2788 h 16447"/>
                <a:gd name="connsiteX4" fmla="*/ 397 w 16542"/>
                <a:gd name="connsiteY4" fmla="*/ 8598 h 16447"/>
                <a:gd name="connsiteX5" fmla="*/ 2874 w 16542"/>
                <a:gd name="connsiteY5" fmla="*/ 14503 h 16447"/>
                <a:gd name="connsiteX6" fmla="*/ 8684 w 16542"/>
                <a:gd name="connsiteY6" fmla="*/ 16885 h 1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42" h="16447">
                  <a:moveTo>
                    <a:pt x="8684" y="16885"/>
                  </a:moveTo>
                  <a:cubicBezTo>
                    <a:pt x="10894" y="16894"/>
                    <a:pt x="13009" y="16047"/>
                    <a:pt x="14590" y="14503"/>
                  </a:cubicBezTo>
                  <a:cubicBezTo>
                    <a:pt x="17723" y="11227"/>
                    <a:pt x="17723" y="6064"/>
                    <a:pt x="14590" y="2788"/>
                  </a:cubicBezTo>
                  <a:cubicBezTo>
                    <a:pt x="11313" y="-346"/>
                    <a:pt x="6151" y="-346"/>
                    <a:pt x="2874" y="2788"/>
                  </a:cubicBezTo>
                  <a:cubicBezTo>
                    <a:pt x="1274" y="4293"/>
                    <a:pt x="378" y="6398"/>
                    <a:pt x="397" y="8598"/>
                  </a:cubicBezTo>
                  <a:cubicBezTo>
                    <a:pt x="378" y="10827"/>
                    <a:pt x="1274" y="12960"/>
                    <a:pt x="2874" y="14503"/>
                  </a:cubicBezTo>
                  <a:cubicBezTo>
                    <a:pt x="4408" y="16047"/>
                    <a:pt x="6503" y="16904"/>
                    <a:pt x="8684" y="16885"/>
                  </a:cubicBezTo>
                  <a:close/>
                </a:path>
              </a:pathLst>
            </a:custGeom>
            <a:grpFill/>
            <a:ln w="9525" cap="flat">
              <a:noFill/>
              <a:prstDash val="solid"/>
              <a:miter/>
            </a:ln>
          </p:spPr>
          <p:txBody>
            <a:bodyPr rtlCol="0" anchor="ctr"/>
            <a:lstStyle/>
            <a:p>
              <a:endParaRPr lang="en-GB" sz="3266"/>
            </a:p>
          </p:txBody>
        </p:sp>
        <p:sp>
          <p:nvSpPr>
            <p:cNvPr id="17" name="Freeform: Shape 16">
              <a:extLst>
                <a:ext uri="{FF2B5EF4-FFF2-40B4-BE49-F238E27FC236}">
                  <a16:creationId xmlns:a16="http://schemas.microsoft.com/office/drawing/2014/main" id="{084C5F47-B657-A83F-0BD9-C208D9EA6EAC}"/>
                </a:ext>
              </a:extLst>
            </p:cNvPr>
            <p:cNvSpPr/>
            <p:nvPr/>
          </p:nvSpPr>
          <p:spPr>
            <a:xfrm>
              <a:off x="10216796" y="3921474"/>
              <a:ext cx="72461" cy="72978"/>
            </a:xfrm>
            <a:custGeom>
              <a:avLst/>
              <a:gdLst>
                <a:gd name="connsiteX0" fmla="*/ 8541 w 16399"/>
                <a:gd name="connsiteY0" fmla="*/ 16954 h 16516"/>
                <a:gd name="connsiteX1" fmla="*/ 14447 w 16399"/>
                <a:gd name="connsiteY1" fmla="*/ 14573 h 16516"/>
                <a:gd name="connsiteX2" fmla="*/ 14447 w 16399"/>
                <a:gd name="connsiteY2" fmla="*/ 2857 h 16516"/>
                <a:gd name="connsiteX3" fmla="*/ 14447 w 16399"/>
                <a:gd name="connsiteY3" fmla="*/ 2857 h 16516"/>
                <a:gd name="connsiteX4" fmla="*/ 2864 w 16399"/>
                <a:gd name="connsiteY4" fmla="*/ 2819 h 16516"/>
                <a:gd name="connsiteX5" fmla="*/ 2826 w 16399"/>
                <a:gd name="connsiteY5" fmla="*/ 2857 h 16516"/>
                <a:gd name="connsiteX6" fmla="*/ 2826 w 16399"/>
                <a:gd name="connsiteY6" fmla="*/ 14573 h 16516"/>
                <a:gd name="connsiteX7" fmla="*/ 8541 w 16399"/>
                <a:gd name="connsiteY7" fmla="*/ 16954 h 1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9" h="16516">
                  <a:moveTo>
                    <a:pt x="8541" y="16954"/>
                  </a:moveTo>
                  <a:cubicBezTo>
                    <a:pt x="10741" y="16944"/>
                    <a:pt x="12856" y="16096"/>
                    <a:pt x="14447" y="14573"/>
                  </a:cubicBezTo>
                  <a:cubicBezTo>
                    <a:pt x="17580" y="11296"/>
                    <a:pt x="17580" y="6133"/>
                    <a:pt x="14447" y="2857"/>
                  </a:cubicBezTo>
                  <a:lnTo>
                    <a:pt x="14447" y="2857"/>
                  </a:lnTo>
                  <a:cubicBezTo>
                    <a:pt x="11256" y="-353"/>
                    <a:pt x="6074" y="-372"/>
                    <a:pt x="2864" y="2819"/>
                  </a:cubicBezTo>
                  <a:cubicBezTo>
                    <a:pt x="2854" y="2828"/>
                    <a:pt x="2835" y="2847"/>
                    <a:pt x="2826" y="2857"/>
                  </a:cubicBezTo>
                  <a:cubicBezTo>
                    <a:pt x="-412" y="6095"/>
                    <a:pt x="-412" y="11334"/>
                    <a:pt x="2826" y="14573"/>
                  </a:cubicBezTo>
                  <a:cubicBezTo>
                    <a:pt x="4350" y="16087"/>
                    <a:pt x="6398" y="16935"/>
                    <a:pt x="8541" y="16954"/>
                  </a:cubicBezTo>
                  <a:close/>
                </a:path>
              </a:pathLst>
            </a:custGeom>
            <a:grpFill/>
            <a:ln w="9525" cap="flat">
              <a:noFill/>
              <a:prstDash val="solid"/>
              <a:miter/>
            </a:ln>
          </p:spPr>
          <p:txBody>
            <a:bodyPr rtlCol="0" anchor="ctr"/>
            <a:lstStyle/>
            <a:p>
              <a:endParaRPr lang="en-GB" sz="3266"/>
            </a:p>
          </p:txBody>
        </p:sp>
        <p:sp>
          <p:nvSpPr>
            <p:cNvPr id="18" name="Freeform: Shape 17">
              <a:extLst>
                <a:ext uri="{FF2B5EF4-FFF2-40B4-BE49-F238E27FC236}">
                  <a16:creationId xmlns:a16="http://schemas.microsoft.com/office/drawing/2014/main" id="{2A726348-F936-6009-E9EC-4444B279CE29}"/>
                </a:ext>
              </a:extLst>
            </p:cNvPr>
            <p:cNvSpPr/>
            <p:nvPr/>
          </p:nvSpPr>
          <p:spPr>
            <a:xfrm>
              <a:off x="10330010" y="3813032"/>
              <a:ext cx="72695" cy="72991"/>
            </a:xfrm>
            <a:custGeom>
              <a:avLst/>
              <a:gdLst>
                <a:gd name="connsiteX0" fmla="*/ 8593 w 16452"/>
                <a:gd name="connsiteY0" fmla="*/ 16956 h 16519"/>
                <a:gd name="connsiteX1" fmla="*/ 14499 w 16452"/>
                <a:gd name="connsiteY1" fmla="*/ 14575 h 16519"/>
                <a:gd name="connsiteX2" fmla="*/ 14499 w 16452"/>
                <a:gd name="connsiteY2" fmla="*/ 2859 h 16519"/>
                <a:gd name="connsiteX3" fmla="*/ 14499 w 16452"/>
                <a:gd name="connsiteY3" fmla="*/ 2859 h 16519"/>
                <a:gd name="connsiteX4" fmla="*/ 2783 w 16452"/>
                <a:gd name="connsiteY4" fmla="*/ 2859 h 16519"/>
                <a:gd name="connsiteX5" fmla="*/ 2783 w 16452"/>
                <a:gd name="connsiteY5" fmla="*/ 14575 h 16519"/>
                <a:gd name="connsiteX6" fmla="*/ 8593 w 16452"/>
                <a:gd name="connsiteY6" fmla="*/ 16956 h 1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2" h="16519">
                  <a:moveTo>
                    <a:pt x="8593" y="16956"/>
                  </a:moveTo>
                  <a:cubicBezTo>
                    <a:pt x="10803" y="16966"/>
                    <a:pt x="12918" y="16118"/>
                    <a:pt x="14499" y="14575"/>
                  </a:cubicBezTo>
                  <a:cubicBezTo>
                    <a:pt x="17633" y="11298"/>
                    <a:pt x="17633" y="6136"/>
                    <a:pt x="14499" y="2859"/>
                  </a:cubicBezTo>
                  <a:lnTo>
                    <a:pt x="14499" y="2859"/>
                  </a:lnTo>
                  <a:cubicBezTo>
                    <a:pt x="11260" y="-370"/>
                    <a:pt x="6022" y="-370"/>
                    <a:pt x="2783" y="2859"/>
                  </a:cubicBezTo>
                  <a:cubicBezTo>
                    <a:pt x="-398" y="6117"/>
                    <a:pt x="-398" y="11318"/>
                    <a:pt x="2783" y="14575"/>
                  </a:cubicBezTo>
                  <a:cubicBezTo>
                    <a:pt x="4317" y="16118"/>
                    <a:pt x="6412" y="16975"/>
                    <a:pt x="8593" y="16956"/>
                  </a:cubicBezTo>
                  <a:close/>
                </a:path>
              </a:pathLst>
            </a:custGeom>
            <a:grpFill/>
            <a:ln w="9525" cap="flat">
              <a:noFill/>
              <a:prstDash val="solid"/>
              <a:miter/>
            </a:ln>
          </p:spPr>
          <p:txBody>
            <a:bodyPr rtlCol="0" anchor="ctr"/>
            <a:lstStyle/>
            <a:p>
              <a:endParaRPr lang="en-GB" sz="3266"/>
            </a:p>
          </p:txBody>
        </p:sp>
        <p:sp>
          <p:nvSpPr>
            <p:cNvPr id="19" name="Freeform: Shape 18">
              <a:extLst>
                <a:ext uri="{FF2B5EF4-FFF2-40B4-BE49-F238E27FC236}">
                  <a16:creationId xmlns:a16="http://schemas.microsoft.com/office/drawing/2014/main" id="{D7C8370D-FE1D-1E13-BCD0-8E674184DE50}"/>
                </a:ext>
              </a:extLst>
            </p:cNvPr>
            <p:cNvSpPr/>
            <p:nvPr/>
          </p:nvSpPr>
          <p:spPr>
            <a:xfrm>
              <a:off x="10434137" y="3694357"/>
              <a:ext cx="73022" cy="72978"/>
            </a:xfrm>
            <a:custGeom>
              <a:avLst/>
              <a:gdLst>
                <a:gd name="connsiteX0" fmla="*/ 8685 w 16526"/>
                <a:gd name="connsiteY0" fmla="*/ 16954 h 16516"/>
                <a:gd name="connsiteX1" fmla="*/ 14495 w 16526"/>
                <a:gd name="connsiteY1" fmla="*/ 14573 h 16516"/>
                <a:gd name="connsiteX2" fmla="*/ 14495 w 16526"/>
                <a:gd name="connsiteY2" fmla="*/ 2857 h 16516"/>
                <a:gd name="connsiteX3" fmla="*/ 2912 w 16526"/>
                <a:gd name="connsiteY3" fmla="*/ 2819 h 16516"/>
                <a:gd name="connsiteX4" fmla="*/ 2874 w 16526"/>
                <a:gd name="connsiteY4" fmla="*/ 2857 h 16516"/>
                <a:gd name="connsiteX5" fmla="*/ 398 w 16526"/>
                <a:gd name="connsiteY5" fmla="*/ 8762 h 16516"/>
                <a:gd name="connsiteX6" fmla="*/ 2874 w 16526"/>
                <a:gd name="connsiteY6" fmla="*/ 14573 h 16516"/>
                <a:gd name="connsiteX7" fmla="*/ 8685 w 16526"/>
                <a:gd name="connsiteY7" fmla="*/ 16954 h 1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6" h="16516">
                  <a:moveTo>
                    <a:pt x="8685" y="16954"/>
                  </a:moveTo>
                  <a:cubicBezTo>
                    <a:pt x="10866" y="16973"/>
                    <a:pt x="12961" y="16116"/>
                    <a:pt x="14495" y="14573"/>
                  </a:cubicBezTo>
                  <a:cubicBezTo>
                    <a:pt x="17733" y="11334"/>
                    <a:pt x="17733" y="6095"/>
                    <a:pt x="14495" y="2857"/>
                  </a:cubicBezTo>
                  <a:cubicBezTo>
                    <a:pt x="11304" y="-353"/>
                    <a:pt x="6122" y="-372"/>
                    <a:pt x="2912" y="2819"/>
                  </a:cubicBezTo>
                  <a:cubicBezTo>
                    <a:pt x="2903" y="2828"/>
                    <a:pt x="2884" y="2847"/>
                    <a:pt x="2874" y="2857"/>
                  </a:cubicBezTo>
                  <a:cubicBezTo>
                    <a:pt x="1265" y="4390"/>
                    <a:pt x="369" y="6534"/>
                    <a:pt x="398" y="8762"/>
                  </a:cubicBezTo>
                  <a:cubicBezTo>
                    <a:pt x="379" y="10963"/>
                    <a:pt x="1274" y="13068"/>
                    <a:pt x="2874" y="14573"/>
                  </a:cubicBezTo>
                  <a:cubicBezTo>
                    <a:pt x="4408" y="16116"/>
                    <a:pt x="6503" y="16973"/>
                    <a:pt x="8685" y="16954"/>
                  </a:cubicBezTo>
                  <a:close/>
                </a:path>
              </a:pathLst>
            </a:custGeom>
            <a:grpFill/>
            <a:ln w="9525" cap="flat">
              <a:noFill/>
              <a:prstDash val="solid"/>
              <a:miter/>
            </a:ln>
          </p:spPr>
          <p:txBody>
            <a:bodyPr rtlCol="0" anchor="ctr"/>
            <a:lstStyle/>
            <a:p>
              <a:endParaRPr lang="en-GB" sz="3266"/>
            </a:p>
          </p:txBody>
        </p:sp>
        <p:sp>
          <p:nvSpPr>
            <p:cNvPr id="21" name="Freeform: Shape 20">
              <a:extLst>
                <a:ext uri="{FF2B5EF4-FFF2-40B4-BE49-F238E27FC236}">
                  <a16:creationId xmlns:a16="http://schemas.microsoft.com/office/drawing/2014/main" id="{5AD28AAE-B6A9-8FB1-7A5E-3FA87B5A1AEC}"/>
                </a:ext>
              </a:extLst>
            </p:cNvPr>
            <p:cNvSpPr/>
            <p:nvPr/>
          </p:nvSpPr>
          <p:spPr>
            <a:xfrm>
              <a:off x="10522529" y="3581581"/>
              <a:ext cx="73022" cy="72978"/>
            </a:xfrm>
            <a:custGeom>
              <a:avLst/>
              <a:gdLst>
                <a:gd name="connsiteX0" fmla="*/ 8685 w 16526"/>
                <a:gd name="connsiteY0" fmla="*/ 16954 h 16516"/>
                <a:gd name="connsiteX1" fmla="*/ 14495 w 16526"/>
                <a:gd name="connsiteY1" fmla="*/ 14573 h 16516"/>
                <a:gd name="connsiteX2" fmla="*/ 14495 w 16526"/>
                <a:gd name="connsiteY2" fmla="*/ 2857 h 16516"/>
                <a:gd name="connsiteX3" fmla="*/ 2912 w 16526"/>
                <a:gd name="connsiteY3" fmla="*/ 2819 h 16516"/>
                <a:gd name="connsiteX4" fmla="*/ 2874 w 16526"/>
                <a:gd name="connsiteY4" fmla="*/ 2857 h 16516"/>
                <a:gd name="connsiteX5" fmla="*/ 398 w 16526"/>
                <a:gd name="connsiteY5" fmla="*/ 8762 h 16516"/>
                <a:gd name="connsiteX6" fmla="*/ 2874 w 16526"/>
                <a:gd name="connsiteY6" fmla="*/ 14573 h 16516"/>
                <a:gd name="connsiteX7" fmla="*/ 8685 w 16526"/>
                <a:gd name="connsiteY7" fmla="*/ 16954 h 1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6" h="16516">
                  <a:moveTo>
                    <a:pt x="8685" y="16954"/>
                  </a:moveTo>
                  <a:cubicBezTo>
                    <a:pt x="10866" y="16973"/>
                    <a:pt x="12961" y="16116"/>
                    <a:pt x="14495" y="14573"/>
                  </a:cubicBezTo>
                  <a:cubicBezTo>
                    <a:pt x="17733" y="11334"/>
                    <a:pt x="17733" y="6095"/>
                    <a:pt x="14495" y="2857"/>
                  </a:cubicBezTo>
                  <a:cubicBezTo>
                    <a:pt x="11304" y="-353"/>
                    <a:pt x="6122" y="-372"/>
                    <a:pt x="2912" y="2819"/>
                  </a:cubicBezTo>
                  <a:cubicBezTo>
                    <a:pt x="2903" y="2828"/>
                    <a:pt x="2884" y="2847"/>
                    <a:pt x="2874" y="2857"/>
                  </a:cubicBezTo>
                  <a:cubicBezTo>
                    <a:pt x="1265" y="4390"/>
                    <a:pt x="369" y="6534"/>
                    <a:pt x="398" y="8762"/>
                  </a:cubicBezTo>
                  <a:cubicBezTo>
                    <a:pt x="379" y="10963"/>
                    <a:pt x="1274" y="13068"/>
                    <a:pt x="2874" y="14573"/>
                  </a:cubicBezTo>
                  <a:cubicBezTo>
                    <a:pt x="4408" y="16116"/>
                    <a:pt x="6503" y="16973"/>
                    <a:pt x="8685" y="16954"/>
                  </a:cubicBezTo>
                  <a:close/>
                </a:path>
              </a:pathLst>
            </a:custGeom>
            <a:grpFill/>
            <a:ln w="9525" cap="flat">
              <a:noFill/>
              <a:prstDash val="solid"/>
              <a:miter/>
            </a:ln>
          </p:spPr>
          <p:txBody>
            <a:bodyPr rtlCol="0" anchor="ctr"/>
            <a:lstStyle/>
            <a:p>
              <a:endParaRPr lang="en-GB" sz="3266"/>
            </a:p>
          </p:txBody>
        </p:sp>
        <p:sp>
          <p:nvSpPr>
            <p:cNvPr id="22" name="Freeform: Shape 21">
              <a:extLst>
                <a:ext uri="{FF2B5EF4-FFF2-40B4-BE49-F238E27FC236}">
                  <a16:creationId xmlns:a16="http://schemas.microsoft.com/office/drawing/2014/main" id="{061574AB-4BC5-6149-2106-315A368A7E0B}"/>
                </a:ext>
              </a:extLst>
            </p:cNvPr>
            <p:cNvSpPr/>
            <p:nvPr/>
          </p:nvSpPr>
          <p:spPr>
            <a:xfrm>
              <a:off x="10638353" y="3487093"/>
              <a:ext cx="73022" cy="72978"/>
            </a:xfrm>
            <a:custGeom>
              <a:avLst/>
              <a:gdLst>
                <a:gd name="connsiteX0" fmla="*/ 8685 w 16526"/>
                <a:gd name="connsiteY0" fmla="*/ 16954 h 16516"/>
                <a:gd name="connsiteX1" fmla="*/ 14495 w 16526"/>
                <a:gd name="connsiteY1" fmla="*/ 14573 h 16516"/>
                <a:gd name="connsiteX2" fmla="*/ 14495 w 16526"/>
                <a:gd name="connsiteY2" fmla="*/ 2857 h 16516"/>
                <a:gd name="connsiteX3" fmla="*/ 2912 w 16526"/>
                <a:gd name="connsiteY3" fmla="*/ 2819 h 16516"/>
                <a:gd name="connsiteX4" fmla="*/ 2874 w 16526"/>
                <a:gd name="connsiteY4" fmla="*/ 2857 h 16516"/>
                <a:gd name="connsiteX5" fmla="*/ 398 w 16526"/>
                <a:gd name="connsiteY5" fmla="*/ 8762 h 16516"/>
                <a:gd name="connsiteX6" fmla="*/ 2874 w 16526"/>
                <a:gd name="connsiteY6" fmla="*/ 14573 h 16516"/>
                <a:gd name="connsiteX7" fmla="*/ 8685 w 16526"/>
                <a:gd name="connsiteY7" fmla="*/ 16954 h 1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6" h="16516">
                  <a:moveTo>
                    <a:pt x="8685" y="16954"/>
                  </a:moveTo>
                  <a:cubicBezTo>
                    <a:pt x="10866" y="16973"/>
                    <a:pt x="12961" y="16116"/>
                    <a:pt x="14495" y="14573"/>
                  </a:cubicBezTo>
                  <a:cubicBezTo>
                    <a:pt x="17733" y="11334"/>
                    <a:pt x="17733" y="6095"/>
                    <a:pt x="14495" y="2857"/>
                  </a:cubicBezTo>
                  <a:cubicBezTo>
                    <a:pt x="11304" y="-353"/>
                    <a:pt x="6122" y="-372"/>
                    <a:pt x="2912" y="2819"/>
                  </a:cubicBezTo>
                  <a:cubicBezTo>
                    <a:pt x="2903" y="2828"/>
                    <a:pt x="2884" y="2847"/>
                    <a:pt x="2874" y="2857"/>
                  </a:cubicBezTo>
                  <a:cubicBezTo>
                    <a:pt x="1265" y="4390"/>
                    <a:pt x="369" y="6534"/>
                    <a:pt x="398" y="8762"/>
                  </a:cubicBezTo>
                  <a:cubicBezTo>
                    <a:pt x="379" y="10963"/>
                    <a:pt x="1274" y="13068"/>
                    <a:pt x="2874" y="14573"/>
                  </a:cubicBezTo>
                  <a:cubicBezTo>
                    <a:pt x="4408" y="16116"/>
                    <a:pt x="6503" y="16973"/>
                    <a:pt x="8685" y="16954"/>
                  </a:cubicBezTo>
                  <a:close/>
                </a:path>
              </a:pathLst>
            </a:custGeom>
            <a:grpFill/>
            <a:ln w="9525" cap="flat">
              <a:noFill/>
              <a:prstDash val="solid"/>
              <a:miter/>
            </a:ln>
          </p:spPr>
          <p:txBody>
            <a:bodyPr rtlCol="0" anchor="ctr"/>
            <a:lstStyle/>
            <a:p>
              <a:endParaRPr lang="en-GB" sz="3266"/>
            </a:p>
          </p:txBody>
        </p:sp>
      </p:grpSp>
    </p:spTree>
    <p:extLst>
      <p:ext uri="{BB962C8B-B14F-4D97-AF65-F5344CB8AC3E}">
        <p14:creationId xmlns:p14="http://schemas.microsoft.com/office/powerpoint/2010/main" val="332694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539BF-CB44-F9E2-2FEF-D6C80605C7DB}"/>
              </a:ext>
            </a:extLst>
          </p:cNvPr>
          <p:cNvSpPr>
            <a:spLocks noGrp="1"/>
          </p:cNvSpPr>
          <p:nvPr>
            <p:ph type="title"/>
          </p:nvPr>
        </p:nvSpPr>
        <p:spPr/>
        <p:txBody>
          <a:bodyPr/>
          <a:lstStyle/>
          <a:p>
            <a:r>
              <a:rPr lang="en-GB"/>
              <a:t>Windstorm Kristin – Event Recap</a:t>
            </a:r>
          </a:p>
        </p:txBody>
      </p:sp>
      <p:sp>
        <p:nvSpPr>
          <p:cNvPr id="5" name="Content Placeholder 4">
            <a:extLst>
              <a:ext uri="{FF2B5EF4-FFF2-40B4-BE49-F238E27FC236}">
                <a16:creationId xmlns:a16="http://schemas.microsoft.com/office/drawing/2014/main" id="{A72972B5-27BA-9755-580A-92391D31BFEB}"/>
              </a:ext>
            </a:extLst>
          </p:cNvPr>
          <p:cNvSpPr>
            <a:spLocks noGrp="1"/>
          </p:cNvSpPr>
          <p:nvPr>
            <p:ph sz="quarter" idx="14"/>
          </p:nvPr>
        </p:nvSpPr>
        <p:spPr>
          <a:xfrm>
            <a:off x="4765257" y="1505518"/>
            <a:ext cx="6420033" cy="4597409"/>
          </a:xfrm>
          <a:solidFill>
            <a:schemeClr val="accent6"/>
          </a:solidFill>
        </p:spPr>
        <p:txBody>
          <a:bodyPr/>
          <a:lstStyle/>
          <a:p>
            <a:pPr lvl="2"/>
            <a:r>
              <a:rPr lang="en-US" b="0"/>
              <a:t>Storm Kristin underwent rapid intensification consistent with </a:t>
            </a:r>
            <a:r>
              <a:rPr lang="en-US"/>
              <a:t>explosive cyclogenesis</a:t>
            </a:r>
            <a:r>
              <a:rPr lang="en-US" b="0"/>
              <a:t> (“bomb cyclone”), with a rare sting-jet structure, a mesoscale descending wind feature capable of producing locally extreme surface gusts. </a:t>
            </a:r>
          </a:p>
          <a:p>
            <a:pPr lvl="2"/>
            <a:endParaRPr lang="en-US" b="0"/>
          </a:p>
          <a:p>
            <a:pPr lvl="2"/>
            <a:r>
              <a:rPr lang="en-US" b="0"/>
              <a:t>The </a:t>
            </a:r>
            <a:r>
              <a:rPr lang="en-US"/>
              <a:t>sting-jet</a:t>
            </a:r>
            <a:r>
              <a:rPr lang="en-US" b="0"/>
              <a:t> signature has previously been observed during Storm Leslie (2018) and Storm Xola (2009). </a:t>
            </a:r>
          </a:p>
          <a:p>
            <a:pPr lvl="2"/>
            <a:endParaRPr lang="en-US" b="0"/>
          </a:p>
          <a:p>
            <a:pPr lvl="2"/>
            <a:r>
              <a:rPr lang="en-US" b="0"/>
              <a:t>Peak observed gusts reached </a:t>
            </a:r>
            <a:r>
              <a:rPr lang="en-US"/>
              <a:t>208.8 kph (129.7 mph) </a:t>
            </a:r>
            <a:r>
              <a:rPr lang="en-US" b="0"/>
              <a:t>in the Coimbra district on January 28. If verified by the national meteorological agency (IPMA), Kristin may represent the strongest storm recorded in Portugal since systematic national observations began, exceeding the previous record of 176.4 kph (109.6 mph) held by Storm Leslie. </a:t>
            </a:r>
          </a:p>
          <a:p>
            <a:pPr lvl="2"/>
            <a:endParaRPr lang="en-US" b="0"/>
          </a:p>
          <a:p>
            <a:pPr lvl="2"/>
            <a:r>
              <a:rPr lang="en-US" b="0"/>
              <a:t>The storm also produced coastal waves up to 14 meters (46 ft), </a:t>
            </a:r>
            <a:r>
              <a:rPr lang="en-US"/>
              <a:t>heavy rainfall and snowfall</a:t>
            </a:r>
            <a:r>
              <a:rPr lang="en-US" b="0"/>
              <a:t>, locally the heaviest in two decades, resulting in rapid river level rises and flash flooding due to already saturated soil. </a:t>
            </a:r>
            <a:endParaRPr lang="en-GB" b="0"/>
          </a:p>
        </p:txBody>
      </p:sp>
      <p:sp>
        <p:nvSpPr>
          <p:cNvPr id="17" name="Rectangle 16">
            <a:extLst>
              <a:ext uri="{FF2B5EF4-FFF2-40B4-BE49-F238E27FC236}">
                <a16:creationId xmlns:a16="http://schemas.microsoft.com/office/drawing/2014/main" id="{87DE29C2-E57B-0B51-0DB8-A2BD5B1E381B}"/>
              </a:ext>
            </a:extLst>
          </p:cNvPr>
          <p:cNvSpPr/>
          <p:nvPr/>
        </p:nvSpPr>
        <p:spPr>
          <a:xfrm>
            <a:off x="1221167" y="1468107"/>
            <a:ext cx="419821" cy="66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Aft>
                <a:spcPts val="600"/>
              </a:spcAft>
            </a:pPr>
            <a:endParaRPr lang="en-GB" sz="1100" err="1">
              <a:solidFill>
                <a:schemeClr val="tx1"/>
              </a:solidFill>
              <a:latin typeface="Helvetica Now Text" panose="020B0504030202020204" pitchFamily="34" charset="0"/>
            </a:endParaRPr>
          </a:p>
        </p:txBody>
      </p:sp>
      <p:pic>
        <p:nvPicPr>
          <p:cNvPr id="6" name="Picture 5">
            <a:extLst>
              <a:ext uri="{FF2B5EF4-FFF2-40B4-BE49-F238E27FC236}">
                <a16:creationId xmlns:a16="http://schemas.microsoft.com/office/drawing/2014/main" id="{489B7EF8-AAE9-DDC8-007E-A2847AFE606C}"/>
              </a:ext>
            </a:extLst>
          </p:cNvPr>
          <p:cNvPicPr>
            <a:picLocks noChangeAspect="1"/>
          </p:cNvPicPr>
          <p:nvPr/>
        </p:nvPicPr>
        <p:blipFill>
          <a:blip r:embed="rId2"/>
          <a:srcRect r="48217"/>
          <a:stretch>
            <a:fillRect/>
          </a:stretch>
        </p:blipFill>
        <p:spPr>
          <a:xfrm>
            <a:off x="1142281" y="1480131"/>
            <a:ext cx="3544090" cy="2152875"/>
          </a:xfrm>
          <a:prstGeom prst="rect">
            <a:avLst/>
          </a:prstGeom>
        </p:spPr>
      </p:pic>
      <p:pic>
        <p:nvPicPr>
          <p:cNvPr id="7" name="Picture 6">
            <a:extLst>
              <a:ext uri="{FF2B5EF4-FFF2-40B4-BE49-F238E27FC236}">
                <a16:creationId xmlns:a16="http://schemas.microsoft.com/office/drawing/2014/main" id="{4A1DDA47-7DD9-856C-83CC-80D50AC5194A}"/>
              </a:ext>
            </a:extLst>
          </p:cNvPr>
          <p:cNvPicPr>
            <a:picLocks noChangeAspect="1"/>
          </p:cNvPicPr>
          <p:nvPr/>
        </p:nvPicPr>
        <p:blipFill>
          <a:blip r:embed="rId2"/>
          <a:srcRect l="52671"/>
          <a:stretch>
            <a:fillRect/>
          </a:stretch>
        </p:blipFill>
        <p:spPr>
          <a:xfrm>
            <a:off x="1142281" y="3747434"/>
            <a:ext cx="3544090" cy="2355493"/>
          </a:xfrm>
          <a:prstGeom prst="rect">
            <a:avLst/>
          </a:prstGeom>
        </p:spPr>
      </p:pic>
    </p:spTree>
    <p:extLst>
      <p:ext uri="{BB962C8B-B14F-4D97-AF65-F5344CB8AC3E}">
        <p14:creationId xmlns:p14="http://schemas.microsoft.com/office/powerpoint/2010/main" val="229312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DA673-03BC-E9D0-0E74-6320324083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E19372-EE44-441B-1745-C6A267A2BC8A}"/>
              </a:ext>
            </a:extLst>
          </p:cNvPr>
          <p:cNvSpPr>
            <a:spLocks noGrp="1"/>
          </p:cNvSpPr>
          <p:nvPr>
            <p:ph type="title"/>
          </p:nvPr>
        </p:nvSpPr>
        <p:spPr/>
        <p:txBody>
          <a:bodyPr/>
          <a:lstStyle/>
          <a:p>
            <a:r>
              <a:rPr lang="en-GB"/>
              <a:t>Windstorm Kristin – Comparing Gusts to Probabilistic Hazard </a:t>
            </a:r>
          </a:p>
        </p:txBody>
      </p:sp>
      <p:sp>
        <p:nvSpPr>
          <p:cNvPr id="17" name="Rectangle 16">
            <a:extLst>
              <a:ext uri="{FF2B5EF4-FFF2-40B4-BE49-F238E27FC236}">
                <a16:creationId xmlns:a16="http://schemas.microsoft.com/office/drawing/2014/main" id="{73AAC225-CFB1-B5BA-1E21-ABACC6224216}"/>
              </a:ext>
            </a:extLst>
          </p:cNvPr>
          <p:cNvSpPr/>
          <p:nvPr/>
        </p:nvSpPr>
        <p:spPr>
          <a:xfrm>
            <a:off x="4562615" y="3388649"/>
            <a:ext cx="419821" cy="66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Aft>
                <a:spcPts val="600"/>
              </a:spcAft>
            </a:pPr>
            <a:endParaRPr lang="en-GB" sz="1100" err="1">
              <a:solidFill>
                <a:schemeClr val="tx1"/>
              </a:solidFill>
              <a:latin typeface="Helvetica Now Text" panose="020B0504030202020204" pitchFamily="34" charset="0"/>
            </a:endParaRPr>
          </a:p>
        </p:txBody>
      </p:sp>
      <p:grpSp>
        <p:nvGrpSpPr>
          <p:cNvPr id="11" name="Group 10">
            <a:extLst>
              <a:ext uri="{FF2B5EF4-FFF2-40B4-BE49-F238E27FC236}">
                <a16:creationId xmlns:a16="http://schemas.microsoft.com/office/drawing/2014/main" id="{30BE6D8E-11E2-EDC5-DC42-6C2219B7B964}"/>
              </a:ext>
            </a:extLst>
          </p:cNvPr>
          <p:cNvGrpSpPr/>
          <p:nvPr/>
        </p:nvGrpSpPr>
        <p:grpSpPr>
          <a:xfrm>
            <a:off x="4572255" y="1444289"/>
            <a:ext cx="3251407" cy="3923239"/>
            <a:chOff x="4572255" y="1444289"/>
            <a:chExt cx="3251407" cy="3923239"/>
          </a:xfrm>
        </p:grpSpPr>
        <p:grpSp>
          <p:nvGrpSpPr>
            <p:cNvPr id="8" name="Group 7">
              <a:extLst>
                <a:ext uri="{FF2B5EF4-FFF2-40B4-BE49-F238E27FC236}">
                  <a16:creationId xmlns:a16="http://schemas.microsoft.com/office/drawing/2014/main" id="{1A70086D-C256-FDED-8357-97C0B8486E84}"/>
                </a:ext>
              </a:extLst>
            </p:cNvPr>
            <p:cNvGrpSpPr/>
            <p:nvPr/>
          </p:nvGrpSpPr>
          <p:grpSpPr>
            <a:xfrm>
              <a:off x="4572255" y="1444289"/>
              <a:ext cx="3078261" cy="2826887"/>
              <a:chOff x="4572255" y="1444289"/>
              <a:chExt cx="3078261" cy="2826887"/>
            </a:xfrm>
          </p:grpSpPr>
          <p:pic>
            <p:nvPicPr>
              <p:cNvPr id="10" name="Picture 9">
                <a:extLst>
                  <a:ext uri="{FF2B5EF4-FFF2-40B4-BE49-F238E27FC236}">
                    <a16:creationId xmlns:a16="http://schemas.microsoft.com/office/drawing/2014/main" id="{0844CB0B-6864-A3CB-EE3D-BEE1B7F0FF4B}"/>
                  </a:ext>
                </a:extLst>
              </p:cNvPr>
              <p:cNvPicPr>
                <a:picLocks noChangeAspect="1"/>
              </p:cNvPicPr>
              <p:nvPr/>
            </p:nvPicPr>
            <p:blipFill>
              <a:blip r:embed="rId2"/>
              <a:srcRect l="69979" t="5541" r="22600" b="9259"/>
              <a:stretch>
                <a:fillRect/>
              </a:stretch>
            </p:blipFill>
            <p:spPr>
              <a:xfrm rot="5400000">
                <a:off x="5848967" y="2469627"/>
                <a:ext cx="524837" cy="3078261"/>
              </a:xfrm>
              <a:prstGeom prst="rect">
                <a:avLst/>
              </a:prstGeom>
            </p:spPr>
          </p:pic>
          <p:pic>
            <p:nvPicPr>
              <p:cNvPr id="18" name="Picture 17">
                <a:extLst>
                  <a:ext uri="{FF2B5EF4-FFF2-40B4-BE49-F238E27FC236}">
                    <a16:creationId xmlns:a16="http://schemas.microsoft.com/office/drawing/2014/main" id="{311F0F05-C015-C890-BD84-BDAFB997C1A1}"/>
                  </a:ext>
                </a:extLst>
              </p:cNvPr>
              <p:cNvPicPr>
                <a:picLocks noChangeAspect="1"/>
              </p:cNvPicPr>
              <p:nvPr/>
            </p:nvPicPr>
            <p:blipFill rotWithShape="1">
              <a:blip r:embed="rId3"/>
              <a:srcRect l="28409" t="50354" r="45162" b="11895"/>
              <a:stretch>
                <a:fillRect/>
              </a:stretch>
            </p:blipFill>
            <p:spPr>
              <a:xfrm>
                <a:off x="4701185" y="1444289"/>
                <a:ext cx="2789630" cy="2282004"/>
              </a:xfrm>
              <a:prstGeom prst="rect">
                <a:avLst/>
              </a:prstGeom>
            </p:spPr>
          </p:pic>
        </p:grpSp>
        <p:sp>
          <p:nvSpPr>
            <p:cNvPr id="16" name="TextBox 15">
              <a:extLst>
                <a:ext uri="{FF2B5EF4-FFF2-40B4-BE49-F238E27FC236}">
                  <a16:creationId xmlns:a16="http://schemas.microsoft.com/office/drawing/2014/main" id="{12C7F1A9-BDEE-F968-CF7B-491DCFF4FD21}"/>
                </a:ext>
              </a:extLst>
            </p:cNvPr>
            <p:cNvSpPr txBox="1"/>
            <p:nvPr/>
          </p:nvSpPr>
          <p:spPr>
            <a:xfrm>
              <a:off x="4745401" y="4628864"/>
              <a:ext cx="3078261" cy="738664"/>
            </a:xfrm>
            <a:prstGeom prst="rect">
              <a:avLst/>
            </a:prstGeom>
            <a:noFill/>
          </p:spPr>
          <p:txBody>
            <a:bodyPr wrap="square">
              <a:spAutoFit/>
            </a:bodyPr>
            <a:lstStyle/>
            <a:p>
              <a:pPr algn="ctr"/>
              <a:r>
                <a:rPr lang="en-GB" sz="1400"/>
                <a:t>Probabilistic Hazard </a:t>
              </a:r>
            </a:p>
            <a:p>
              <a:pPr algn="ctr"/>
              <a:r>
                <a:rPr lang="en-GB" sz="1400"/>
                <a:t>Wind gust speeds at 50yrs </a:t>
              </a:r>
              <a:br>
                <a:rPr lang="en-GB" sz="1400"/>
              </a:br>
              <a:r>
                <a:rPr lang="en-GB" sz="1400"/>
                <a:t>return period</a:t>
              </a:r>
            </a:p>
          </p:txBody>
        </p:sp>
      </p:grpSp>
      <p:sp>
        <p:nvSpPr>
          <p:cNvPr id="2" name="TextBox 1">
            <a:extLst>
              <a:ext uri="{FF2B5EF4-FFF2-40B4-BE49-F238E27FC236}">
                <a16:creationId xmlns:a16="http://schemas.microsoft.com/office/drawing/2014/main" id="{DE17235E-9968-BDB4-0DDE-92171592E8FB}"/>
              </a:ext>
            </a:extLst>
          </p:cNvPr>
          <p:cNvSpPr txBox="1"/>
          <p:nvPr/>
        </p:nvSpPr>
        <p:spPr>
          <a:xfrm>
            <a:off x="8073813" y="5686897"/>
            <a:ext cx="3746886" cy="524837"/>
          </a:xfrm>
          <a:prstGeom prst="rect">
            <a:avLst/>
          </a:prstGeom>
          <a:noFill/>
        </p:spPr>
        <p:txBody>
          <a:bodyPr wrap="square" lIns="0" tIns="0" rIns="0" bIns="0" rtlCol="0">
            <a:noAutofit/>
          </a:bodyPr>
          <a:lstStyle/>
          <a:p>
            <a:pPr marL="0" algn="l">
              <a:spcAft>
                <a:spcPts val="600"/>
              </a:spcAft>
            </a:pPr>
            <a:endParaRPr lang="en-GB" sz="1000">
              <a:latin typeface="Helvetica Now Text" panose="020B0504030202020204" pitchFamily="34" charset="0"/>
            </a:endParaRPr>
          </a:p>
        </p:txBody>
      </p:sp>
      <p:grpSp>
        <p:nvGrpSpPr>
          <p:cNvPr id="12" name="Group 11">
            <a:extLst>
              <a:ext uri="{FF2B5EF4-FFF2-40B4-BE49-F238E27FC236}">
                <a16:creationId xmlns:a16="http://schemas.microsoft.com/office/drawing/2014/main" id="{F1EF5020-C907-15A6-95EC-96E26AEBE77A}"/>
              </a:ext>
            </a:extLst>
          </p:cNvPr>
          <p:cNvGrpSpPr/>
          <p:nvPr/>
        </p:nvGrpSpPr>
        <p:grpSpPr>
          <a:xfrm>
            <a:off x="7926038" y="1444289"/>
            <a:ext cx="3894661" cy="4138681"/>
            <a:chOff x="7926038" y="1444289"/>
            <a:chExt cx="3894661" cy="4138681"/>
          </a:xfrm>
        </p:grpSpPr>
        <p:pic>
          <p:nvPicPr>
            <p:cNvPr id="1026" name="Picture 2">
              <a:extLst>
                <a:ext uri="{FF2B5EF4-FFF2-40B4-BE49-F238E27FC236}">
                  <a16:creationId xmlns:a16="http://schemas.microsoft.com/office/drawing/2014/main" id="{2639F2C2-185A-6CEC-4868-B9D5138B1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038" y="1444289"/>
              <a:ext cx="3894661" cy="2418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114B52-A9D7-5C33-A208-C8276995F219}"/>
                </a:ext>
              </a:extLst>
            </p:cNvPr>
            <p:cNvSpPr txBox="1"/>
            <p:nvPr/>
          </p:nvSpPr>
          <p:spPr>
            <a:xfrm>
              <a:off x="8127974" y="4628863"/>
              <a:ext cx="3490787" cy="954107"/>
            </a:xfrm>
            <a:prstGeom prst="rect">
              <a:avLst/>
            </a:prstGeom>
            <a:noFill/>
          </p:spPr>
          <p:txBody>
            <a:bodyPr wrap="square">
              <a:spAutoFit/>
            </a:bodyPr>
            <a:lstStyle/>
            <a:p>
              <a:pPr algn="ctr">
                <a:spcAft>
                  <a:spcPts val="600"/>
                </a:spcAft>
              </a:pPr>
              <a:r>
                <a:rPr lang="en-US" sz="1400">
                  <a:latin typeface="Helvetica Now Text" panose="020B0504030202020204" pitchFamily="34" charset="0"/>
                </a:rPr>
                <a:t>Stations with reported wind gusts. Grey are stations with gust below 20 m/s (damaging gust). Crosses are manually added data.</a:t>
              </a:r>
              <a:endParaRPr lang="en-GB" sz="1400">
                <a:latin typeface="Helvetica Now Text" panose="020B0504030202020204" pitchFamily="34" charset="0"/>
              </a:endParaRPr>
            </a:p>
          </p:txBody>
        </p:sp>
      </p:grpSp>
      <p:grpSp>
        <p:nvGrpSpPr>
          <p:cNvPr id="9" name="Group 8">
            <a:extLst>
              <a:ext uri="{FF2B5EF4-FFF2-40B4-BE49-F238E27FC236}">
                <a16:creationId xmlns:a16="http://schemas.microsoft.com/office/drawing/2014/main" id="{E0A3F73D-0460-ABE2-A978-F1CF4CBB6E67}"/>
              </a:ext>
            </a:extLst>
          </p:cNvPr>
          <p:cNvGrpSpPr/>
          <p:nvPr/>
        </p:nvGrpSpPr>
        <p:grpSpPr>
          <a:xfrm>
            <a:off x="1188519" y="1460533"/>
            <a:ext cx="3281383" cy="3691551"/>
            <a:chOff x="1188519" y="1460533"/>
            <a:chExt cx="3281383" cy="3691551"/>
          </a:xfrm>
        </p:grpSpPr>
        <p:grpSp>
          <p:nvGrpSpPr>
            <p:cNvPr id="6" name="Group 5">
              <a:extLst>
                <a:ext uri="{FF2B5EF4-FFF2-40B4-BE49-F238E27FC236}">
                  <a16:creationId xmlns:a16="http://schemas.microsoft.com/office/drawing/2014/main" id="{D2967516-4978-6DC9-36B2-FF4A03C8C4D3}"/>
                </a:ext>
              </a:extLst>
            </p:cNvPr>
            <p:cNvGrpSpPr/>
            <p:nvPr/>
          </p:nvGrpSpPr>
          <p:grpSpPr>
            <a:xfrm>
              <a:off x="1188519" y="1460533"/>
              <a:ext cx="3281383" cy="2696840"/>
              <a:chOff x="1188519" y="1460533"/>
              <a:chExt cx="3281383" cy="2696840"/>
            </a:xfrm>
          </p:grpSpPr>
          <p:pic>
            <p:nvPicPr>
              <p:cNvPr id="7" name="Picture 2">
                <a:extLst>
                  <a:ext uri="{FF2B5EF4-FFF2-40B4-BE49-F238E27FC236}">
                    <a16:creationId xmlns:a16="http://schemas.microsoft.com/office/drawing/2014/main" id="{F66A2B83-7951-A589-87CA-70816992D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63135" r="36449" b="8892"/>
              <a:stretch>
                <a:fillRect/>
              </a:stretch>
            </p:blipFill>
            <p:spPr bwMode="auto">
              <a:xfrm>
                <a:off x="1188519" y="1460533"/>
                <a:ext cx="3281383" cy="228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FC500F5-0614-0C14-7CD4-C5CAC18C15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04" t="92286" r="22687"/>
              <a:stretch>
                <a:fillRect/>
              </a:stretch>
            </p:blipFill>
            <p:spPr bwMode="auto">
              <a:xfrm>
                <a:off x="1611342" y="3742537"/>
                <a:ext cx="1855301" cy="41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3CD73A47-FEFA-EB1E-5333-2D4FC839FF2B}"/>
                </a:ext>
              </a:extLst>
            </p:cNvPr>
            <p:cNvSpPr txBox="1"/>
            <p:nvPr/>
          </p:nvSpPr>
          <p:spPr>
            <a:xfrm>
              <a:off x="1290079" y="4628864"/>
              <a:ext cx="3078261" cy="523220"/>
            </a:xfrm>
            <a:prstGeom prst="rect">
              <a:avLst/>
            </a:prstGeom>
            <a:noFill/>
          </p:spPr>
          <p:txBody>
            <a:bodyPr wrap="square">
              <a:spAutoFit/>
            </a:bodyPr>
            <a:lstStyle/>
            <a:p>
              <a:pPr algn="ctr"/>
              <a:r>
                <a:rPr lang="en-GB" sz="1400"/>
                <a:t>Wind speeds from the Automated Event Response service</a:t>
              </a:r>
            </a:p>
          </p:txBody>
        </p:sp>
      </p:grpSp>
    </p:spTree>
    <p:extLst>
      <p:ext uri="{BB962C8B-B14F-4D97-AF65-F5344CB8AC3E}">
        <p14:creationId xmlns:p14="http://schemas.microsoft.com/office/powerpoint/2010/main" val="38267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11E57C-A5E1-6D43-84F3-D94B890ADA76}"/>
              </a:ext>
            </a:extLst>
          </p:cNvPr>
          <p:cNvSpPr/>
          <p:nvPr/>
        </p:nvSpPr>
        <p:spPr>
          <a:xfrm>
            <a:off x="7968687" y="1562155"/>
            <a:ext cx="3803637" cy="44161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a:defRPr/>
            </a:pPr>
            <a:endParaRPr lang="en-GB" sz="1500">
              <a:solidFill>
                <a:srgbClr val="5D6D78"/>
              </a:solidFill>
              <a:latin typeface="Helvetica Now Text"/>
            </a:endParaRPr>
          </a:p>
        </p:txBody>
      </p:sp>
      <p:sp>
        <p:nvSpPr>
          <p:cNvPr id="4" name="Title 3">
            <a:extLst>
              <a:ext uri="{FF2B5EF4-FFF2-40B4-BE49-F238E27FC236}">
                <a16:creationId xmlns:a16="http://schemas.microsoft.com/office/drawing/2014/main" id="{E1EB1BAC-DFEE-6828-3619-7312BC547EB4}"/>
              </a:ext>
            </a:extLst>
          </p:cNvPr>
          <p:cNvSpPr>
            <a:spLocks noGrp="1"/>
          </p:cNvSpPr>
          <p:nvPr>
            <p:ph type="title"/>
          </p:nvPr>
        </p:nvSpPr>
        <p:spPr/>
        <p:txBody>
          <a:bodyPr/>
          <a:lstStyle/>
          <a:p>
            <a:r>
              <a:rPr lang="en-US"/>
              <a:t>Working with The Government of Canada </a:t>
            </a:r>
          </a:p>
        </p:txBody>
      </p:sp>
      <p:sp>
        <p:nvSpPr>
          <p:cNvPr id="5" name="Subtitle 4">
            <a:extLst>
              <a:ext uri="{FF2B5EF4-FFF2-40B4-BE49-F238E27FC236}">
                <a16:creationId xmlns:a16="http://schemas.microsoft.com/office/drawing/2014/main" id="{179BCDC3-76C7-E5F6-FF39-EAD91BB8461F}"/>
              </a:ext>
            </a:extLst>
          </p:cNvPr>
          <p:cNvSpPr>
            <a:spLocks noGrp="1"/>
          </p:cNvSpPr>
          <p:nvPr>
            <p:ph type="subTitle" idx="13"/>
          </p:nvPr>
        </p:nvSpPr>
        <p:spPr/>
        <p:txBody>
          <a:bodyPr/>
          <a:lstStyle/>
          <a:p>
            <a:r>
              <a:rPr lang="en-US"/>
              <a:t>Supporting Canada’s Journey to Become More Flood Resilient</a:t>
            </a:r>
            <a:endParaRPr lang="en-GB"/>
          </a:p>
        </p:txBody>
      </p:sp>
      <p:sp>
        <p:nvSpPr>
          <p:cNvPr id="6" name="Content Placeholder 5">
            <a:extLst>
              <a:ext uri="{FF2B5EF4-FFF2-40B4-BE49-F238E27FC236}">
                <a16:creationId xmlns:a16="http://schemas.microsoft.com/office/drawing/2014/main" id="{8F7E41BD-ECB0-0B81-D85B-01B284D3949C}"/>
              </a:ext>
            </a:extLst>
          </p:cNvPr>
          <p:cNvSpPr>
            <a:spLocks noGrp="1"/>
          </p:cNvSpPr>
          <p:nvPr>
            <p:ph sz="quarter" idx="14"/>
          </p:nvPr>
        </p:nvSpPr>
        <p:spPr>
          <a:xfrm>
            <a:off x="1142747" y="1562155"/>
            <a:ext cx="6715724" cy="4438521"/>
          </a:xfrm>
          <a:solidFill>
            <a:schemeClr val="accent6"/>
          </a:solidFill>
        </p:spPr>
        <p:txBody>
          <a:bodyPr/>
          <a:lstStyle/>
          <a:p>
            <a:pPr lvl="2"/>
            <a:r>
              <a:rPr lang="en-GB">
                <a:latin typeface="Helvetica Now Text" panose="020B0504030202020204" pitchFamily="34" charset="-18"/>
                <a:cs typeface="Helvetica" panose="020B0604020202020204" pitchFamily="34" charset="0"/>
              </a:rPr>
              <a:t>Requirements: </a:t>
            </a:r>
          </a:p>
          <a:p>
            <a:pPr lvl="3"/>
            <a:r>
              <a:rPr lang="en-GB" b="0">
                <a:latin typeface="Helvetica Now Text" panose="020B0504030202020204" pitchFamily="34" charset="-18"/>
                <a:cs typeface="Helvetica" panose="020B0604020202020204" pitchFamily="34" charset="0"/>
              </a:rPr>
              <a:t>Public Safety Canada wanted to assess flood risk </a:t>
            </a:r>
            <a:endParaRPr lang="en-GB">
              <a:latin typeface="Helvetica Now Text" panose="020B0504030202020204" pitchFamily="34" charset="-18"/>
              <a:cs typeface="Helvetica" panose="020B0604020202020204" pitchFamily="34" charset="0"/>
            </a:endParaRPr>
          </a:p>
          <a:p>
            <a:pPr lvl="3"/>
            <a:r>
              <a:rPr lang="en-GB" b="0">
                <a:latin typeface="Helvetica Now Text" panose="020B0504030202020204" pitchFamily="34" charset="-18"/>
                <a:cs typeface="Helvetica" panose="020B0604020202020204" pitchFamily="34" charset="0"/>
              </a:rPr>
              <a:t>Seek to protect residential homeowners in peak flood risk zones </a:t>
            </a:r>
          </a:p>
          <a:p>
            <a:pPr lvl="3"/>
            <a:r>
              <a:rPr lang="en-GB">
                <a:latin typeface="Helvetica Now Text" panose="020B0504030202020204" pitchFamily="34" charset="-18"/>
                <a:cs typeface="Helvetica" panose="020B0604020202020204" pitchFamily="34" charset="0"/>
              </a:rPr>
              <a:t>Focus on communities </a:t>
            </a:r>
            <a:r>
              <a:rPr lang="en-GB" b="0">
                <a:latin typeface="Helvetica Now Text" panose="020B0504030202020204" pitchFamily="34" charset="-18"/>
                <a:cs typeface="Helvetica" panose="020B0604020202020204" pitchFamily="34" charset="0"/>
              </a:rPr>
              <a:t>who are prone to recurrent flooding</a:t>
            </a:r>
          </a:p>
          <a:p>
            <a:pPr lvl="2"/>
            <a:endParaRPr lang="en-GB">
              <a:latin typeface="Helvetica Now Text" panose="020B0504030202020204" pitchFamily="34" charset="-18"/>
              <a:cs typeface="Helvetica" panose="020B0604020202020204" pitchFamily="34" charset="0"/>
            </a:endParaRPr>
          </a:p>
          <a:p>
            <a:pPr lvl="2"/>
            <a:r>
              <a:rPr lang="en-GB">
                <a:latin typeface="Helvetica Now Text" panose="020B0504030202020204" pitchFamily="34" charset="-18"/>
                <a:cs typeface="Helvetica" panose="020B0604020202020204" pitchFamily="34" charset="0"/>
              </a:rPr>
              <a:t>Collaboration between Impact Forecasting and Fathom </a:t>
            </a:r>
            <a:r>
              <a:rPr lang="cs-CZ">
                <a:latin typeface="Helvetica Now Text" panose="020B0504030202020204" pitchFamily="34" charset="-18"/>
                <a:cs typeface="Helvetica" panose="020B0604020202020204" pitchFamily="34" charset="0"/>
              </a:rPr>
              <a:t> </a:t>
            </a:r>
            <a:endParaRPr lang="en-GB">
              <a:latin typeface="Helvetica Now Text" panose="020B0504030202020204" pitchFamily="34" charset="-18"/>
              <a:cs typeface="Helvetica" panose="020B0604020202020204" pitchFamily="34" charset="0"/>
            </a:endParaRPr>
          </a:p>
          <a:p>
            <a:pPr lvl="3"/>
            <a:r>
              <a:rPr lang="en-GB">
                <a:latin typeface="Helvetica Now Text" panose="020B0504030202020204" pitchFamily="34" charset="-18"/>
                <a:cs typeface="Helvetica" panose="020B0604020202020204" pitchFamily="34" charset="0"/>
              </a:rPr>
              <a:t>IF providing the model for ~98.5% of Canadian population</a:t>
            </a:r>
          </a:p>
          <a:p>
            <a:pPr lvl="3"/>
            <a:r>
              <a:rPr lang="en-GB">
                <a:latin typeface="Helvetica Now Text" panose="020B0504030202020204" pitchFamily="34" charset="-18"/>
                <a:cs typeface="Helvetica" panose="020B0604020202020204" pitchFamily="34" charset="0"/>
              </a:rPr>
              <a:t>Fathom covering the entire remaining territory)</a:t>
            </a:r>
          </a:p>
          <a:p>
            <a:pPr lvl="2"/>
            <a:endParaRPr lang="en-GB">
              <a:latin typeface="Helvetica Now Text" panose="020B0504030202020204" pitchFamily="34" charset="-18"/>
              <a:cs typeface="Helvetica" panose="020B0604020202020204" pitchFamily="34" charset="0"/>
            </a:endParaRPr>
          </a:p>
          <a:p>
            <a:pPr lvl="2"/>
            <a:r>
              <a:rPr lang="en-GB">
                <a:latin typeface="Helvetica Now Text" panose="020B0504030202020204" pitchFamily="34" charset="-18"/>
                <a:cs typeface="Helvetica" panose="020B0604020202020204" pitchFamily="34" charset="0"/>
              </a:rPr>
              <a:t>Outcomes:</a:t>
            </a:r>
          </a:p>
          <a:p>
            <a:pPr lvl="3"/>
            <a:r>
              <a:rPr lang="en-GB">
                <a:latin typeface="Helvetica Now Text" panose="020B0504030202020204" pitchFamily="34" charset="-18"/>
                <a:cs typeface="Helvetica" panose="020B0604020202020204" pitchFamily="34" charset="0"/>
              </a:rPr>
              <a:t>Multi-year project to provide flood hazard data and updates</a:t>
            </a:r>
          </a:p>
          <a:p>
            <a:pPr lvl="3"/>
            <a:r>
              <a:rPr lang="en-GB">
                <a:latin typeface="Helvetica Now Text" panose="020B0504030202020204" pitchFamily="34" charset="-18"/>
                <a:cs typeface="Helvetica" panose="020B0604020202020204" pitchFamily="34" charset="0"/>
              </a:rPr>
              <a:t>Helping to assess flood risk and potential future schemes</a:t>
            </a:r>
          </a:p>
          <a:p>
            <a:pPr lvl="2"/>
            <a:endParaRPr lang="en-GB">
              <a:latin typeface="Helvetica Now Text" panose="020B0504030202020204" pitchFamily="34" charset="-18"/>
              <a:cs typeface="Helvetica" panose="020B0604020202020204" pitchFamily="34" charset="0"/>
            </a:endParaRPr>
          </a:p>
          <a:p>
            <a:pPr lvl="2"/>
            <a:r>
              <a:rPr lang="en-GB">
                <a:latin typeface="Helvetica Now Text" panose="020B0504030202020204" pitchFamily="34" charset="-18"/>
                <a:cs typeface="Helvetica" panose="020B0604020202020204" pitchFamily="34" charset="0"/>
              </a:rPr>
              <a:t>In the media: </a:t>
            </a:r>
            <a:r>
              <a:rPr lang="en-GB">
                <a:latin typeface="Helvetica Now Text" panose="020B0504030202020204" pitchFamily="34" charset="-18"/>
                <a:cs typeface="Helvetica" panose="020B0604020202020204" pitchFamily="34" charset="0"/>
                <a:hlinkClick r:id="rId2">
                  <a:extLst>
                    <a:ext uri="{A12FA001-AC4F-418D-AE19-62706E023703}">
                      <ahyp:hlinkClr xmlns:ahyp="http://schemas.microsoft.com/office/drawing/2018/hyperlinkcolor" val="tx"/>
                    </a:ext>
                  </a:extLst>
                </a:hlinkClick>
              </a:rPr>
              <a:t>Fathom and Aon’s Impact Forecasting chosen to support Government of Canada’s flood hazard initiative</a:t>
            </a:r>
            <a:r>
              <a:rPr lang="en-GB" sz="1600" b="1">
                <a:latin typeface="Helvetica Now Text" panose="020B0504030202020204" pitchFamily="34" charset="-18"/>
                <a:cs typeface="Helvetica" panose="020B0604020202020204" pitchFamily="34" charset="0"/>
              </a:rPr>
              <a:t>, </a:t>
            </a:r>
            <a:r>
              <a:rPr lang="en-GB" sz="1400" b="0">
                <a:latin typeface="Helvetica Now Text" panose="020B0504030202020204" pitchFamily="34" charset="-18"/>
                <a:cs typeface="Helvetica" panose="020B0604020202020204" pitchFamily="34" charset="0"/>
                <a:hlinkClick r:id="rId3">
                  <a:extLst>
                    <a:ext uri="{A12FA001-AC4F-418D-AE19-62706E023703}">
                      <ahyp:hlinkClr xmlns:ahyp="http://schemas.microsoft.com/office/drawing/2018/hyperlinkcolor" val="tx"/>
                    </a:ext>
                  </a:extLst>
                </a:hlinkClick>
              </a:rPr>
              <a:t>Reinsurance News</a:t>
            </a:r>
            <a:r>
              <a:rPr lang="en-GB" sz="1400" b="0">
                <a:latin typeface="Helvetica Now Text" panose="020B0504030202020204" pitchFamily="34" charset="-18"/>
                <a:cs typeface="Helvetica" panose="020B0604020202020204" pitchFamily="34" charset="0"/>
              </a:rPr>
              <a:t>, </a:t>
            </a:r>
            <a:r>
              <a:rPr lang="en-GB" sz="1400" b="0">
                <a:latin typeface="Helvetica Now Text" panose="020B0504030202020204" pitchFamily="34" charset="-18"/>
                <a:cs typeface="Helvetica" panose="020B0604020202020204" pitchFamily="34" charset="0"/>
                <a:hlinkClick r:id="rId4">
                  <a:extLst>
                    <a:ext uri="{A12FA001-AC4F-418D-AE19-62706E023703}">
                      <ahyp:hlinkClr xmlns:ahyp="http://schemas.microsoft.com/office/drawing/2018/hyperlinkcolor" val="tx"/>
                    </a:ext>
                  </a:extLst>
                </a:hlinkClick>
              </a:rPr>
              <a:t>Insurance Business</a:t>
            </a:r>
            <a:br>
              <a:rPr lang="en-GB" b="0">
                <a:latin typeface="Helvetica Now Text" panose="020B0504030202020204" pitchFamily="34" charset="0"/>
              </a:rPr>
            </a:br>
            <a:endParaRPr lang="en-GB">
              <a:latin typeface="Helvetica Now Text" panose="020B0504030202020204" pitchFamily="34" charset="0"/>
            </a:endParaRPr>
          </a:p>
          <a:p>
            <a:pPr marL="285721" indent="-285721">
              <a:buFont typeface="Wingdings" panose="05000000000000000000" pitchFamily="2" charset="2"/>
              <a:buChar char="§"/>
            </a:pPr>
            <a:endParaRPr lang="en-US" b="0">
              <a:latin typeface="Helvetica Now Text" panose="020B0504030202020204" pitchFamily="34" charset="0"/>
            </a:endParaRPr>
          </a:p>
          <a:p>
            <a:pPr marL="285721" indent="-285721">
              <a:buFont typeface="Wingdings" panose="05000000000000000000" pitchFamily="2" charset="2"/>
              <a:buChar char="§"/>
            </a:pPr>
            <a:endParaRPr lang="cs-CZ" b="0">
              <a:latin typeface="Helvetica Now Text" panose="020B0504030202020204" pitchFamily="34" charset="-18"/>
              <a:cs typeface="Helvetica" panose="020B0604020202020204" pitchFamily="34" charset="0"/>
            </a:endParaRPr>
          </a:p>
          <a:p>
            <a:pPr marL="285721" indent="-285721">
              <a:buFont typeface="Wingdings" panose="05000000000000000000" pitchFamily="2" charset="2"/>
              <a:buChar char="§"/>
            </a:pPr>
            <a:endParaRPr lang="cs-CZ" b="0">
              <a:latin typeface="Helvetica Now Text" panose="020B0504030202020204" pitchFamily="34" charset="-18"/>
              <a:cs typeface="Helvetica" panose="020B0604020202020204" pitchFamily="34" charset="0"/>
            </a:endParaRPr>
          </a:p>
          <a:p>
            <a:pPr marL="285721" indent="-285721">
              <a:buFont typeface="Wingdings" panose="05000000000000000000" pitchFamily="2" charset="2"/>
              <a:buChar char="§"/>
            </a:pPr>
            <a:endParaRPr lang="en-GB" b="0">
              <a:latin typeface="Helvetica Now Text" panose="020B0504030202020204" pitchFamily="34" charset="-18"/>
              <a:cs typeface="Helvetica" panose="020B0604020202020204" pitchFamily="34" charset="0"/>
            </a:endParaRPr>
          </a:p>
        </p:txBody>
      </p:sp>
      <p:grpSp>
        <p:nvGrpSpPr>
          <p:cNvPr id="9" name="Group 8">
            <a:extLst>
              <a:ext uri="{FF2B5EF4-FFF2-40B4-BE49-F238E27FC236}">
                <a16:creationId xmlns:a16="http://schemas.microsoft.com/office/drawing/2014/main" id="{76E4CCC6-D13F-211E-B698-A5EF4719DE8B}"/>
              </a:ext>
            </a:extLst>
          </p:cNvPr>
          <p:cNvGrpSpPr/>
          <p:nvPr/>
        </p:nvGrpSpPr>
        <p:grpSpPr>
          <a:xfrm>
            <a:off x="8041377" y="1707557"/>
            <a:ext cx="3679266" cy="3683462"/>
            <a:chOff x="16082073" y="3228403"/>
            <a:chExt cx="7358744" cy="7367136"/>
          </a:xfrm>
        </p:grpSpPr>
        <p:pic>
          <p:nvPicPr>
            <p:cNvPr id="7" name="Picture 6">
              <a:extLst>
                <a:ext uri="{FF2B5EF4-FFF2-40B4-BE49-F238E27FC236}">
                  <a16:creationId xmlns:a16="http://schemas.microsoft.com/office/drawing/2014/main" id="{491B4F71-2A6F-FC74-1015-56DD52413A24}"/>
                </a:ext>
              </a:extLst>
            </p:cNvPr>
            <p:cNvPicPr>
              <a:picLocks noChangeAspect="1"/>
            </p:cNvPicPr>
            <p:nvPr/>
          </p:nvPicPr>
          <p:blipFill>
            <a:blip r:embed="rId5"/>
            <a:stretch>
              <a:fillRect/>
            </a:stretch>
          </p:blipFill>
          <p:spPr>
            <a:xfrm>
              <a:off x="16130792" y="5034883"/>
              <a:ext cx="7261305" cy="4359615"/>
            </a:xfrm>
            <a:prstGeom prst="rect">
              <a:avLst/>
            </a:prstGeom>
          </p:spPr>
        </p:pic>
        <p:pic>
          <p:nvPicPr>
            <p:cNvPr id="8" name="Picture 7">
              <a:extLst>
                <a:ext uri="{FF2B5EF4-FFF2-40B4-BE49-F238E27FC236}">
                  <a16:creationId xmlns:a16="http://schemas.microsoft.com/office/drawing/2014/main" id="{0A17CD8D-02A9-99AF-A034-440EAD1B4B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82073" y="3228403"/>
              <a:ext cx="7358744" cy="1373015"/>
            </a:xfrm>
            <a:prstGeom prst="rect">
              <a:avLst/>
            </a:prstGeom>
          </p:spPr>
        </p:pic>
        <p:pic>
          <p:nvPicPr>
            <p:cNvPr id="1028" name="Picture 4">
              <a:extLst>
                <a:ext uri="{FF2B5EF4-FFF2-40B4-BE49-F238E27FC236}">
                  <a16:creationId xmlns:a16="http://schemas.microsoft.com/office/drawing/2014/main" id="{A617BE1F-2B91-5E8B-E4BA-1311B5D24FE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130791" y="9966226"/>
              <a:ext cx="7261305" cy="629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49465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ilUIyFjGPa.NC_OyGZHo0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ilUIyFjGPa.NC_OyGZHo0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lUIyFjGPa.NC_OyGZHo0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ORIGINAL_HEIGHT" val="28.34653"/>
  <p:tag name="ORIGINAL_WIDTH" val="960.266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ORIGINAL_HEIGHT" val="0"/>
  <p:tag name="ORIGINAL_WIDTH" val="150.0332"/>
</p:tagLst>
</file>

<file path=ppt/tags/tag28.xml><?xml version="1.0" encoding="utf-8"?>
<p:tagLst xmlns:a="http://schemas.openxmlformats.org/drawingml/2006/main" xmlns:r="http://schemas.openxmlformats.org/officeDocument/2006/relationships" xmlns:p="http://schemas.openxmlformats.org/presentationml/2006/main">
  <p:tag name="ORIGINAL_HEIGHT" val="142.8507"/>
  <p:tag name="ORIGINAL_WIDTH" val="142.8506"/>
</p:tagLst>
</file>

<file path=ppt/tags/tag29.xml><?xml version="1.0" encoding="utf-8"?>
<p:tagLst xmlns:a="http://schemas.openxmlformats.org/drawingml/2006/main" xmlns:r="http://schemas.openxmlformats.org/officeDocument/2006/relationships" xmlns:p="http://schemas.openxmlformats.org/presentationml/2006/main">
  <p:tag name="ORIGINAL_HEIGHT" val="142.8507"/>
  <p:tag name="ORIGINAL_WIDTH" val="142.8506"/>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ORIGINAL_HEIGHT" val="24.24"/>
  <p:tag name="ORIGINAL_WIDTH" val="841.0394"/>
</p:tagLst>
</file>

<file path=ppt/tags/tag32.xml><?xml version="1.0" encoding="utf-8"?>
<p:tagLst xmlns:a="http://schemas.openxmlformats.org/drawingml/2006/main" xmlns:r="http://schemas.openxmlformats.org/officeDocument/2006/relationships" xmlns:p="http://schemas.openxmlformats.org/presentationml/2006/main">
  <p:tag name="ORIGINAL_HEIGHT" val="31.51197"/>
  <p:tag name="ORIGINAL_WIDTH" val="841.0394"/>
</p:tagLst>
</file>

<file path=ppt/tags/tag33.xml><?xml version="1.0" encoding="utf-8"?>
<p:tagLst xmlns:a="http://schemas.openxmlformats.org/drawingml/2006/main" xmlns:r="http://schemas.openxmlformats.org/officeDocument/2006/relationships" xmlns:p="http://schemas.openxmlformats.org/presentationml/2006/main">
  <p:tag name="ORIGINAL_HEIGHT" val="35.41653"/>
  <p:tag name="ORIGINAL_WIDTH" val="35.41653"/>
</p:tagLst>
</file>

<file path=ppt/tags/tag34.xml><?xml version="1.0" encoding="utf-8"?>
<p:tagLst xmlns:a="http://schemas.openxmlformats.org/drawingml/2006/main" xmlns:r="http://schemas.openxmlformats.org/officeDocument/2006/relationships" xmlns:p="http://schemas.openxmlformats.org/presentationml/2006/main">
  <p:tag name="ORIGINAL_HEIGHT" val="28.34653"/>
  <p:tag name="ORIGINAL_WIDTH" val="960.2661"/>
</p:tagLst>
</file>

<file path=ppt/tags/tag35.xml><?xml version="1.0" encoding="utf-8"?>
<p:tagLst xmlns:a="http://schemas.openxmlformats.org/drawingml/2006/main" xmlns:r="http://schemas.openxmlformats.org/officeDocument/2006/relationships" xmlns:p="http://schemas.openxmlformats.org/presentationml/2006/main">
  <p:tag name="ORIGINAL_HEIGHT" val="142.8507"/>
  <p:tag name="ORIGINAL_WIDTH" val="142.8506"/>
</p:tagLst>
</file>

<file path=ppt/tags/tag36.xml><?xml version="1.0" encoding="utf-8"?>
<p:tagLst xmlns:a="http://schemas.openxmlformats.org/drawingml/2006/main" xmlns:r="http://schemas.openxmlformats.org/officeDocument/2006/relationships" xmlns:p="http://schemas.openxmlformats.org/presentationml/2006/main">
  <p:tag name="ORIGINAL_HEIGHT" val="142.8507"/>
  <p:tag name="ORIGINAL_WIDTH" val="142.8506"/>
</p:tagLst>
</file>

<file path=ppt/tags/tag37.xml><?xml version="1.0" encoding="utf-8"?>
<p:tagLst xmlns:a="http://schemas.openxmlformats.org/drawingml/2006/main" xmlns:r="http://schemas.openxmlformats.org/officeDocument/2006/relationships" xmlns:p="http://schemas.openxmlformats.org/presentationml/2006/main">
  <p:tag name="ORIGINAL_HEIGHT" val="35.41653"/>
  <p:tag name="ORIGINAL_WIDTH" val="35.41653"/>
</p:tagLst>
</file>

<file path=ppt/tags/tag38.xml><?xml version="1.0" encoding="utf-8"?>
<p:tagLst xmlns:a="http://schemas.openxmlformats.org/drawingml/2006/main" xmlns:r="http://schemas.openxmlformats.org/officeDocument/2006/relationships" xmlns:p="http://schemas.openxmlformats.org/presentationml/2006/main">
  <p:tag name="ORIGINAL_HEIGHT" val="35.41653"/>
  <p:tag name="ORIGINAL_WIDTH" val="35.41653"/>
</p:tagLst>
</file>

<file path=ppt/tags/tag39.xml><?xml version="1.0" encoding="utf-8"?>
<p:tagLst xmlns:a="http://schemas.openxmlformats.org/drawingml/2006/main" xmlns:r="http://schemas.openxmlformats.org/officeDocument/2006/relationships" xmlns:p="http://schemas.openxmlformats.org/presentationml/2006/main">
  <p:tag name="ORIGINAL_HEIGHT" val="35.41653"/>
  <p:tag name="ORIGINAL_WIDTH" val="35.41653"/>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lUIyFjGPa.NC_OyGZHo0g"/>
</p:tagLst>
</file>

<file path=ppt/tags/tag40.xml><?xml version="1.0" encoding="utf-8"?>
<p:tagLst xmlns:a="http://schemas.openxmlformats.org/drawingml/2006/main" xmlns:r="http://schemas.openxmlformats.org/officeDocument/2006/relationships" xmlns:p="http://schemas.openxmlformats.org/presentationml/2006/main">
  <p:tag name="ORIGINAL_HEIGHT" val="0"/>
  <p:tag name="ORIGINAL_WIDTH" val="27.03323"/>
</p:tagLst>
</file>

<file path=ppt/tags/tag41.xml><?xml version="1.0" encoding="utf-8"?>
<p:tagLst xmlns:a="http://schemas.openxmlformats.org/drawingml/2006/main" xmlns:r="http://schemas.openxmlformats.org/officeDocument/2006/relationships" xmlns:p="http://schemas.openxmlformats.org/presentationml/2006/main">
  <p:tag name="ORIGINAL_HEIGHT" val="0"/>
  <p:tag name="ORIGINAL_WIDTH" val="27.03323"/>
</p:tagLst>
</file>

<file path=ppt/tags/tag42.xml><?xml version="1.0" encoding="utf-8"?>
<p:tagLst xmlns:a="http://schemas.openxmlformats.org/drawingml/2006/main" xmlns:r="http://schemas.openxmlformats.org/officeDocument/2006/relationships" xmlns:p="http://schemas.openxmlformats.org/presentationml/2006/main">
  <p:tag name="ORIGINAL_HEIGHT" val="0"/>
  <p:tag name="ORIGINAL_WIDTH" val="27.03323"/>
</p:tagLst>
</file>

<file path=ppt/tags/tag43.xml><?xml version="1.0" encoding="utf-8"?>
<p:tagLst xmlns:a="http://schemas.openxmlformats.org/drawingml/2006/main" xmlns:r="http://schemas.openxmlformats.org/officeDocument/2006/relationships" xmlns:p="http://schemas.openxmlformats.org/presentationml/2006/main">
  <p:tag name="ORIGINAL_HEIGHT" val="28.34653"/>
  <p:tag name="ORIGINAL_WIDTH" val="960.266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_lET0_941NvXI9pNxose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tIns="72000" rIns="72000" bIns="72000" rtlCol="0" anchor="t"/>
      <a:lstStyle>
        <a:defPPr algn="l">
          <a:spcAft>
            <a:spcPts val="600"/>
          </a:spcAft>
          <a:defRPr sz="1100" dirty="0" err="1" smtClean="0">
            <a:solidFill>
              <a:schemeClr val="tx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spcAft>
            <a:spcPts val="600"/>
          </a:spcAft>
          <a:defRPr sz="1100" dirty="0" err="1" smtClean="0">
            <a:latin typeface="Helvetica Now Text" panose="020B0504030202020204" pitchFamily="34" charset="0"/>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2" id="{892AB450-5303-4EB9-B5BF-8621DC61CDD9}" vid="{1E16E308-9904-42AE-BC14-D2EA6E883E2E}"/>
    </a:ext>
  </a:extLst>
</a:theme>
</file>

<file path=ppt/theme/theme2.xml><?xml version="1.0" encoding="utf-8"?>
<a:theme xmlns:a="http://schemas.openxmlformats.org/drawingml/2006/main" name="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tIns="72000" rIns="72000" bIns="72000" rtlCol="0" anchor="t"/>
      <a:lstStyle>
        <a:defPPr algn="l">
          <a:spcAft>
            <a:spcPts val="600"/>
          </a:spcAft>
          <a:defRPr sz="1100" dirty="0" err="1" smtClean="0">
            <a:solidFill>
              <a:schemeClr val="tx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spcAft>
            <a:spcPts val="600"/>
          </a:spcAft>
          <a:defRPr sz="1100" dirty="0" err="1" smtClean="0">
            <a:latin typeface="Helvetica Now Text" panose="020B0504030202020204" pitchFamily="34" charset="0"/>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2" id="{892AB450-5303-4EB9-B5BF-8621DC61CDD9}" vid="{1E16E308-9904-42AE-BC14-D2EA6E883E2E}"/>
    </a:ext>
  </a:extLst>
</a:theme>
</file>

<file path=ppt/theme/theme3.xml><?xml version="1.0" encoding="utf-8"?>
<a:theme xmlns:a="http://schemas.openxmlformats.org/drawingml/2006/main" name="3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tIns="72000" rIns="72000" bIns="72000" rtlCol="0" anchor="t"/>
      <a:lstStyle>
        <a:defPPr algn="l">
          <a:spcAft>
            <a:spcPts val="600"/>
          </a:spcAft>
          <a:defRPr sz="1100" dirty="0" err="1" smtClean="0">
            <a:solidFill>
              <a:schemeClr val="tx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spcAft>
            <a:spcPts val="600"/>
          </a:spcAft>
          <a:defRPr sz="1100" dirty="0" err="1" smtClean="0">
            <a:latin typeface="Helvetica Now Text" panose="020B0504030202020204" pitchFamily="34" charset="0"/>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2" id="{892AB450-5303-4EB9-B5BF-8621DC61CDD9}" vid="{1E16E308-9904-42AE-BC14-D2EA6E883E2E}"/>
    </a:ext>
  </a:extLst>
</a:theme>
</file>

<file path=ppt/theme/theme4.xml><?xml version="1.0" encoding="utf-8"?>
<a:theme xmlns:a="http://schemas.openxmlformats.org/drawingml/2006/main" name="2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72000" tIns="72000" rIns="72000" bIns="72000" rtlCol="0" anchor="t"/>
      <a:lstStyle>
        <a:defPPr algn="l">
          <a:spcAft>
            <a:spcPts val="600"/>
          </a:spcAft>
          <a:defRPr sz="1100" dirty="0" err="1" smtClean="0">
            <a:solidFill>
              <a:schemeClr val="tx1"/>
            </a:solidFill>
            <a:latin typeface="Helvetica Now Text" panose="020B050403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spcAft>
            <a:spcPts val="600"/>
          </a:spcAft>
          <a:defRPr sz="1100" dirty="0" err="1" smtClean="0">
            <a:latin typeface="Helvetica Now Text" panose="020B0504030202020204" pitchFamily="34" charset="0"/>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2" id="{892AB450-5303-4EB9-B5BF-8621DC61CDD9}" vid="{1E16E308-9904-42AE-BC14-D2EA6E883E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DED17BE57AD4E9F67022138192D59" ma:contentTypeVersion="16" ma:contentTypeDescription="Create a new document." ma:contentTypeScope="" ma:versionID="4bdf3c5939436d01cdb06eda65f5162c">
  <xsd:schema xmlns:xsd="http://www.w3.org/2001/XMLSchema" xmlns:xs="http://www.w3.org/2001/XMLSchema" xmlns:p="http://schemas.microsoft.com/office/2006/metadata/properties" xmlns:ns2="65f726e8-b311-46b7-87ff-eeababc9adab" xmlns:ns3="7f4cfd6b-cd4c-49a3-a12c-e042cd3037dc" xmlns:ns4="4eb8cbaf-18a0-40ab-9f9f-b872637fc883" targetNamespace="http://schemas.microsoft.com/office/2006/metadata/properties" ma:root="true" ma:fieldsID="b40a147ddeb1f64ab066a76f4b7aa623" ns2:_="" ns3:_="" ns4:_="">
    <xsd:import namespace="65f726e8-b311-46b7-87ff-eeababc9adab"/>
    <xsd:import namespace="7f4cfd6b-cd4c-49a3-a12c-e042cd3037dc"/>
    <xsd:import namespace="4eb8cbaf-18a0-40ab-9f9f-b872637fc8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SearchProperties"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726e8-b311-46b7-87ff-eeababc9ad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4cfd6b-cd4c-49a3-a12c-e042cd3037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fdf30fe-1347-464b-aacb-c31a0be721f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b8cbaf-18a0-40ab-9f9f-b872637fc88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c7cedc5-91e7-4e48-ba3d-d809f8b73c57}" ma:internalName="TaxCatchAll" ma:showField="CatchAllData" ma:web="65f726e8-b311-46b7-87ff-eeababc9ad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eb8cbaf-18a0-40ab-9f9f-b872637fc883" xsi:nil="true"/>
    <lcf76f155ced4ddcb4097134ff3c332f xmlns="7f4cfd6b-cd4c-49a3-a12c-e042cd3037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ACB72C-4FD2-4F81-92A9-831971F98A0E}">
  <ds:schemaRefs>
    <ds:schemaRef ds:uri="4eb8cbaf-18a0-40ab-9f9f-b872637fc883"/>
    <ds:schemaRef ds:uri="65f726e8-b311-46b7-87ff-eeababc9adab"/>
    <ds:schemaRef ds:uri="7f4cfd6b-cd4c-49a3-a12c-e042cd3037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0F1E86-025D-44C1-8C0A-B8CCBD6F2FE6}">
  <ds:schemaRefs>
    <ds:schemaRef ds:uri="http://schemas.microsoft.com/sharepoint/v3/contenttype/forms"/>
  </ds:schemaRefs>
</ds:datastoreItem>
</file>

<file path=customXml/itemProps3.xml><?xml version="1.0" encoding="utf-8"?>
<ds:datastoreItem xmlns:ds="http://schemas.openxmlformats.org/officeDocument/2006/customXml" ds:itemID="{E162C1EB-C359-44DE-9080-F91132D56C24}">
  <ds:schemaRefs>
    <ds:schemaRef ds:uri="4eb8cbaf-18a0-40ab-9f9f-b872637fc883"/>
    <ds:schemaRef ds:uri="65f726e8-b311-46b7-87ff-eeababc9adab"/>
    <ds:schemaRef ds:uri="7f4cfd6b-cd4c-49a3-a12c-e042cd3037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7</Notes>
  <HiddenSlides>2</HiddenSlide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1_Office Theme</vt:lpstr>
      <vt:lpstr>Office Theme</vt:lpstr>
      <vt:lpstr>3_Office Theme</vt:lpstr>
      <vt:lpstr>2_Office Theme</vt:lpstr>
      <vt:lpstr>PowerPoint Presentation</vt:lpstr>
      <vt:lpstr>Agenda</vt:lpstr>
      <vt:lpstr>Agenda</vt:lpstr>
      <vt:lpstr>Why customise a model? </vt:lpstr>
      <vt:lpstr>Agenda</vt:lpstr>
      <vt:lpstr>Building Blocks of a Custom Model</vt:lpstr>
      <vt:lpstr>Windstorm Kristin – Event Recap</vt:lpstr>
      <vt:lpstr>Windstorm Kristin – Comparing Gusts to Probabilistic Hazard </vt:lpstr>
      <vt:lpstr>Working with The Government of Canada </vt:lpstr>
      <vt:lpstr>Impact Forecasting and Oasis cooperation on flood hazard optimisation</vt:lpstr>
      <vt:lpstr>Supporting Clients With Event Response </vt:lpstr>
      <vt:lpstr>Agenda</vt:lpstr>
      <vt:lpstr>Bespoke Model Development</vt:lpstr>
      <vt:lpstr>Bespoke Model Development</vt:lpstr>
      <vt:lpstr>Adopting OED Occupancy Schemes in IF models</vt:lpstr>
      <vt:lpstr>Adopting OED Construction Schemes in IF models</vt:lpstr>
      <vt:lpstr>Agenda</vt:lpstr>
      <vt:lpstr>Helping you make the most of OED and Oasis </vt:lpstr>
      <vt:lpstr>Options to Access IF Models</vt:lpstr>
      <vt:lpstr>Increasing choice using the Oasis Loss Modelling Framework</vt:lpstr>
      <vt:lpstr>Equipping for Multi-Peril Ascents with Oasis &amp; Impact Forecasting</vt:lpstr>
      <vt:lpstr>Impact Workbench, ELEMENTS and Oasis LMF integration</vt:lpstr>
      <vt:lpstr>From Generic to Bespoke: Customising Cat Models</vt:lpstr>
      <vt:lpstr>Thank you!</vt:lpstr>
      <vt:lpstr>PowerPoint Presentation</vt:lpstr>
      <vt:lpstr>Geographic Perspectives on Disaster Risk Management</vt:lpstr>
      <vt:lpstr>Thank You</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Muaz Nawaz</dc:creator>
  <cp:revision>1</cp:revision>
  <dcterms:created xsi:type="dcterms:W3CDTF">2025-12-29T11:50:16Z</dcterms:created>
  <dcterms:modified xsi:type="dcterms:W3CDTF">2026-04-27T14:57:57Z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43f10a-881e-4653-a55e-02ca2cc829dc_Enabled">
    <vt:lpwstr>true</vt:lpwstr>
  </property>
  <property fmtid="{D5CDD505-2E9C-101B-9397-08002B2CF9AE}" pid="3" name="MSIP_Label_9043f10a-881e-4653-a55e-02ca2cc829dc_SetDate">
    <vt:lpwstr>2025-12-29T11:50:27Z</vt:lpwstr>
  </property>
  <property fmtid="{D5CDD505-2E9C-101B-9397-08002B2CF9AE}" pid="4" name="MSIP_Label_9043f10a-881e-4653-a55e-02ca2cc829dc_Method">
    <vt:lpwstr>Standard</vt:lpwstr>
  </property>
  <property fmtid="{D5CDD505-2E9C-101B-9397-08002B2CF9AE}" pid="5" name="MSIP_Label_9043f10a-881e-4653-a55e-02ca2cc829dc_Name">
    <vt:lpwstr>ADC_class_200</vt:lpwstr>
  </property>
  <property fmtid="{D5CDD505-2E9C-101B-9397-08002B2CF9AE}" pid="6" name="MSIP_Label_9043f10a-881e-4653-a55e-02ca2cc829dc_SiteId">
    <vt:lpwstr>94cfddbc-0627-494a-ad7a-29aea3aea832</vt:lpwstr>
  </property>
  <property fmtid="{D5CDD505-2E9C-101B-9397-08002B2CF9AE}" pid="7" name="MSIP_Label_9043f10a-881e-4653-a55e-02ca2cc829dc_ActionId">
    <vt:lpwstr>31840fa1-d3d8-4600-a3be-d18800e9b88c</vt:lpwstr>
  </property>
  <property fmtid="{D5CDD505-2E9C-101B-9397-08002B2CF9AE}" pid="8" name="MSIP_Label_9043f10a-881e-4653-a55e-02ca2cc829dc_ContentBits">
    <vt:lpwstr>0</vt:lpwstr>
  </property>
  <property fmtid="{D5CDD505-2E9C-101B-9397-08002B2CF9AE}" pid="9" name="ContentTypeId">
    <vt:lpwstr>0x0101002F6DED17BE57AD4E9F67022138192D59</vt:lpwstr>
  </property>
  <property fmtid="{D5CDD505-2E9C-101B-9397-08002B2CF9AE}" pid="10" name="MediaServiceImageTags">
    <vt:lpwstr/>
  </property>
</Properties>
</file>