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3"/>
    <p:sldMasterId id="2147483678" r:id="rId4"/>
    <p:sldMasterId id="2147483695" r:id="rId5"/>
    <p:sldMasterId id="2147483717" r:id="rId6"/>
  </p:sldMasterIdLst>
  <p:notesMasterIdLst>
    <p:notesMasterId r:id="rId17"/>
  </p:notesMasterIdLst>
  <p:sldIdLst>
    <p:sldId id="323" r:id="rId7"/>
    <p:sldId id="364" r:id="rId8"/>
    <p:sldId id="353" r:id="rId9"/>
    <p:sldId id="366" r:id="rId10"/>
    <p:sldId id="367" r:id="rId11"/>
    <p:sldId id="368" r:id="rId12"/>
    <p:sldId id="352" r:id="rId13"/>
    <p:sldId id="361" r:id="rId14"/>
    <p:sldId id="362" r:id="rId15"/>
    <p:sldId id="359" r:id="rId1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D19ED2-C75B-2573-0056-85A34F80E3E0}" name="Fiona Temple" initials="FT" userId="S::fiona.temple@lmalloyds.com::357f6f8f-369d-4787-a146-f9cb26b648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339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A83DE-B9F5-45E6-83D1-270529403618}" v="106" dt="2025-04-30T07:07:52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78" autoAdjust="0"/>
  </p:normalViewPr>
  <p:slideViewPr>
    <p:cSldViewPr snapToGrid="0">
      <p:cViewPr varScale="1">
        <p:scale>
          <a:sx n="89" d="100"/>
          <a:sy n="89" d="100"/>
        </p:scale>
        <p:origin x="172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iv Sharma" userId="749d47ee-4152-4fa3-b63a-54de64336456" providerId="ADAL" clId="{056A83DE-B9F5-45E6-83D1-270529403618}"/>
    <pc:docChg chg="undo custSel addSld delSld modSld sldOrd">
      <pc:chgData name="Sanjiv Sharma" userId="749d47ee-4152-4fa3-b63a-54de64336456" providerId="ADAL" clId="{056A83DE-B9F5-45E6-83D1-270529403618}" dt="2025-04-30T07:10:29.074" v="1222" actId="2696"/>
      <pc:docMkLst>
        <pc:docMk/>
      </pc:docMkLst>
      <pc:sldChg chg="delSp add del setBg delDesignElem">
        <pc:chgData name="Sanjiv Sharma" userId="749d47ee-4152-4fa3-b63a-54de64336456" providerId="ADAL" clId="{056A83DE-B9F5-45E6-83D1-270529403618}" dt="2025-04-29T15:37:54.057" v="1051" actId="47"/>
        <pc:sldMkLst>
          <pc:docMk/>
          <pc:sldMk cId="2354047953" sldId="288"/>
        </pc:sldMkLst>
        <pc:spChg chg="del">
          <ac:chgData name="Sanjiv Sharma" userId="749d47ee-4152-4fa3-b63a-54de64336456" providerId="ADAL" clId="{056A83DE-B9F5-45E6-83D1-270529403618}" dt="2025-04-29T15:37:30.737" v="1044"/>
          <ac:spMkLst>
            <pc:docMk/>
            <pc:sldMk cId="2354047953" sldId="288"/>
            <ac:spMk id="9" creationId="{FB496AE1-3988-9C87-7466-A6E26271C0DD}"/>
          </ac:spMkLst>
        </pc:spChg>
        <pc:grpChg chg="del">
          <ac:chgData name="Sanjiv Sharma" userId="749d47ee-4152-4fa3-b63a-54de64336456" providerId="ADAL" clId="{056A83DE-B9F5-45E6-83D1-270529403618}" dt="2025-04-29T15:37:30.737" v="1044"/>
          <ac:grpSpMkLst>
            <pc:docMk/>
            <pc:sldMk cId="2354047953" sldId="288"/>
            <ac:grpSpMk id="11" creationId="{4B7C0D0A-F917-25F0-D967-B426D800FEF4}"/>
          </ac:grpSpMkLst>
        </pc:grpChg>
      </pc:sldChg>
      <pc:sldChg chg="delSp add del setBg delDesignElem">
        <pc:chgData name="Sanjiv Sharma" userId="749d47ee-4152-4fa3-b63a-54de64336456" providerId="ADAL" clId="{056A83DE-B9F5-45E6-83D1-270529403618}" dt="2025-04-29T15:37:58.779" v="1052" actId="47"/>
        <pc:sldMkLst>
          <pc:docMk/>
          <pc:sldMk cId="1031773986" sldId="289"/>
        </pc:sldMkLst>
        <pc:spChg chg="del">
          <ac:chgData name="Sanjiv Sharma" userId="749d47ee-4152-4fa3-b63a-54de64336456" providerId="ADAL" clId="{056A83DE-B9F5-45E6-83D1-270529403618}" dt="2025-04-29T15:37:30.737" v="1044"/>
          <ac:spMkLst>
            <pc:docMk/>
            <pc:sldMk cId="1031773986" sldId="289"/>
            <ac:spMk id="9" creationId="{86AD357C-3374-5984-7D43-C45FC181F34B}"/>
          </ac:spMkLst>
        </pc:spChg>
        <pc:grpChg chg="del">
          <ac:chgData name="Sanjiv Sharma" userId="749d47ee-4152-4fa3-b63a-54de64336456" providerId="ADAL" clId="{056A83DE-B9F5-45E6-83D1-270529403618}" dt="2025-04-29T15:37:30.737" v="1044"/>
          <ac:grpSpMkLst>
            <pc:docMk/>
            <pc:sldMk cId="1031773986" sldId="289"/>
            <ac:grpSpMk id="11" creationId="{24ED1403-4C5C-28FC-B8C8-07F7D19FBD5A}"/>
          </ac:grpSpMkLst>
        </pc:grpChg>
      </pc:sldChg>
      <pc:sldChg chg="modSp del mod ord">
        <pc:chgData name="Sanjiv Sharma" userId="749d47ee-4152-4fa3-b63a-54de64336456" providerId="ADAL" clId="{056A83DE-B9F5-45E6-83D1-270529403618}" dt="2025-04-28T12:49:43.696" v="526" actId="47"/>
        <pc:sldMkLst>
          <pc:docMk/>
          <pc:sldMk cId="861244243" sldId="321"/>
        </pc:sldMkLst>
      </pc:sldChg>
      <pc:sldChg chg="modSp mod">
        <pc:chgData name="Sanjiv Sharma" userId="749d47ee-4152-4fa3-b63a-54de64336456" providerId="ADAL" clId="{056A83DE-B9F5-45E6-83D1-270529403618}" dt="2025-04-29T20:58:04.986" v="1084" actId="20577"/>
        <pc:sldMkLst>
          <pc:docMk/>
          <pc:sldMk cId="2317825114" sldId="323"/>
        </pc:sldMkLst>
        <pc:spChg chg="mod">
          <ac:chgData name="Sanjiv Sharma" userId="749d47ee-4152-4fa3-b63a-54de64336456" providerId="ADAL" clId="{056A83DE-B9F5-45E6-83D1-270529403618}" dt="2025-04-29T20:58:04.986" v="1084" actId="20577"/>
          <ac:spMkLst>
            <pc:docMk/>
            <pc:sldMk cId="2317825114" sldId="323"/>
            <ac:spMk id="37" creationId="{155CAA87-3EA8-4A67-9587-403A2392D1D9}"/>
          </ac:spMkLst>
        </pc:spChg>
      </pc:sldChg>
      <pc:sldChg chg="addSp delSp modSp del mod">
        <pc:chgData name="Sanjiv Sharma" userId="749d47ee-4152-4fa3-b63a-54de64336456" providerId="ADAL" clId="{056A83DE-B9F5-45E6-83D1-270529403618}" dt="2025-04-29T10:53:52.070" v="677" actId="2696"/>
        <pc:sldMkLst>
          <pc:docMk/>
          <pc:sldMk cId="2657760885" sldId="324"/>
        </pc:sldMkLst>
        <pc:spChg chg="del mod">
          <ac:chgData name="Sanjiv Sharma" userId="749d47ee-4152-4fa3-b63a-54de64336456" providerId="ADAL" clId="{056A83DE-B9F5-45E6-83D1-270529403618}" dt="2025-04-29T10:45:19.177" v="630" actId="478"/>
          <ac:spMkLst>
            <pc:docMk/>
            <pc:sldMk cId="2657760885" sldId="324"/>
            <ac:spMk id="2" creationId="{90631AD6-624F-54B9-4A7F-4E3AEC4F727C}"/>
          </ac:spMkLst>
        </pc:spChg>
        <pc:spChg chg="mod">
          <ac:chgData name="Sanjiv Sharma" userId="749d47ee-4152-4fa3-b63a-54de64336456" providerId="ADAL" clId="{056A83DE-B9F5-45E6-83D1-270529403618}" dt="2025-04-29T10:45:35.559" v="633" actId="27636"/>
          <ac:spMkLst>
            <pc:docMk/>
            <pc:sldMk cId="2657760885" sldId="324"/>
            <ac:spMk id="3" creationId="{BF5CB6A7-CF1D-DF8E-E0ED-666B5F245BDC}"/>
          </ac:spMkLst>
        </pc:spChg>
        <pc:spChg chg="add mod">
          <ac:chgData name="Sanjiv Sharma" userId="749d47ee-4152-4fa3-b63a-54de64336456" providerId="ADAL" clId="{056A83DE-B9F5-45E6-83D1-270529403618}" dt="2025-04-29T10:45:12.933" v="628"/>
          <ac:spMkLst>
            <pc:docMk/>
            <pc:sldMk cId="2657760885" sldId="324"/>
            <ac:spMk id="4" creationId="{99D7EADA-6E7B-36EF-024A-9D44959AB299}"/>
          </ac:spMkLst>
        </pc:spChg>
        <pc:spChg chg="add mod">
          <ac:chgData name="Sanjiv Sharma" userId="749d47ee-4152-4fa3-b63a-54de64336456" providerId="ADAL" clId="{056A83DE-B9F5-45E6-83D1-270529403618}" dt="2025-04-29T10:45:19.177" v="630" actId="478"/>
          <ac:spMkLst>
            <pc:docMk/>
            <pc:sldMk cId="2657760885" sldId="324"/>
            <ac:spMk id="6" creationId="{72C4CDE0-D7A4-157C-F5B3-A8A94302D588}"/>
          </ac:spMkLst>
        </pc:spChg>
      </pc:sldChg>
      <pc:sldChg chg="del ord">
        <pc:chgData name="Sanjiv Sharma" userId="749d47ee-4152-4fa3-b63a-54de64336456" providerId="ADAL" clId="{056A83DE-B9F5-45E6-83D1-270529403618}" dt="2025-04-29T16:01:30.044" v="1064" actId="47"/>
        <pc:sldMkLst>
          <pc:docMk/>
          <pc:sldMk cId="1758431877" sldId="330"/>
        </pc:sldMkLst>
      </pc:sldChg>
      <pc:sldChg chg="delSp add del setBg delDesignElem">
        <pc:chgData name="Sanjiv Sharma" userId="749d47ee-4152-4fa3-b63a-54de64336456" providerId="ADAL" clId="{056A83DE-B9F5-45E6-83D1-270529403618}" dt="2025-04-29T15:37:58.779" v="1052" actId="47"/>
        <pc:sldMkLst>
          <pc:docMk/>
          <pc:sldMk cId="556392303" sldId="351"/>
        </pc:sldMkLst>
        <pc:spChg chg="del">
          <ac:chgData name="Sanjiv Sharma" userId="749d47ee-4152-4fa3-b63a-54de64336456" providerId="ADAL" clId="{056A83DE-B9F5-45E6-83D1-270529403618}" dt="2025-04-29T15:37:30.737" v="1044"/>
          <ac:spMkLst>
            <pc:docMk/>
            <pc:sldMk cId="556392303" sldId="351"/>
            <ac:spMk id="9" creationId="{2AE60F5C-2F1F-6FB3-70A0-BE1DAE156457}"/>
          </ac:spMkLst>
        </pc:spChg>
        <pc:grpChg chg="del">
          <ac:chgData name="Sanjiv Sharma" userId="749d47ee-4152-4fa3-b63a-54de64336456" providerId="ADAL" clId="{056A83DE-B9F5-45E6-83D1-270529403618}" dt="2025-04-29T15:37:30.737" v="1044"/>
          <ac:grpSpMkLst>
            <pc:docMk/>
            <pc:sldMk cId="556392303" sldId="351"/>
            <ac:grpSpMk id="11" creationId="{B713D481-377A-F935-2B0C-91FED14A4284}"/>
          </ac:grpSpMkLst>
        </pc:grpChg>
      </pc:sldChg>
      <pc:sldChg chg="ord">
        <pc:chgData name="Sanjiv Sharma" userId="749d47ee-4152-4fa3-b63a-54de64336456" providerId="ADAL" clId="{056A83DE-B9F5-45E6-83D1-270529403618}" dt="2025-04-29T15:29:54.440" v="1040"/>
        <pc:sldMkLst>
          <pc:docMk/>
          <pc:sldMk cId="767186733" sldId="352"/>
        </pc:sldMkLst>
      </pc:sldChg>
      <pc:sldChg chg="ord">
        <pc:chgData name="Sanjiv Sharma" userId="749d47ee-4152-4fa3-b63a-54de64336456" providerId="ADAL" clId="{056A83DE-B9F5-45E6-83D1-270529403618}" dt="2025-04-29T14:42:06.188" v="807"/>
        <pc:sldMkLst>
          <pc:docMk/>
          <pc:sldMk cId="2263414612" sldId="353"/>
        </pc:sldMkLst>
      </pc:sldChg>
      <pc:sldChg chg="del">
        <pc:chgData name="Sanjiv Sharma" userId="749d47ee-4152-4fa3-b63a-54de64336456" providerId="ADAL" clId="{056A83DE-B9F5-45E6-83D1-270529403618}" dt="2025-04-22T16:26:32.317" v="142" actId="47"/>
        <pc:sldMkLst>
          <pc:docMk/>
          <pc:sldMk cId="564079867" sldId="354"/>
        </pc:sldMkLst>
      </pc:sldChg>
      <pc:sldChg chg="delSp modSp del">
        <pc:chgData name="Sanjiv Sharma" userId="749d47ee-4152-4fa3-b63a-54de64336456" providerId="ADAL" clId="{056A83DE-B9F5-45E6-83D1-270529403618}" dt="2025-04-22T16:35:06.140" v="332" actId="47"/>
        <pc:sldMkLst>
          <pc:docMk/>
          <pc:sldMk cId="3633772062" sldId="355"/>
        </pc:sldMkLst>
      </pc:sldChg>
      <pc:sldChg chg="del">
        <pc:chgData name="Sanjiv Sharma" userId="749d47ee-4152-4fa3-b63a-54de64336456" providerId="ADAL" clId="{056A83DE-B9F5-45E6-83D1-270529403618}" dt="2025-04-22T16:10:28.730" v="0" actId="47"/>
        <pc:sldMkLst>
          <pc:docMk/>
          <pc:sldMk cId="32434647" sldId="356"/>
        </pc:sldMkLst>
      </pc:sldChg>
      <pc:sldChg chg="delSp modSp del">
        <pc:chgData name="Sanjiv Sharma" userId="749d47ee-4152-4fa3-b63a-54de64336456" providerId="ADAL" clId="{056A83DE-B9F5-45E6-83D1-270529403618}" dt="2025-04-22T16:36:55.556" v="347" actId="47"/>
        <pc:sldMkLst>
          <pc:docMk/>
          <pc:sldMk cId="801415984" sldId="357"/>
        </pc:sldMkLst>
      </pc:sldChg>
      <pc:sldChg chg="delSp del">
        <pc:chgData name="Sanjiv Sharma" userId="749d47ee-4152-4fa3-b63a-54de64336456" providerId="ADAL" clId="{056A83DE-B9F5-45E6-83D1-270529403618}" dt="2025-04-22T16:30:05.374" v="205" actId="47"/>
        <pc:sldMkLst>
          <pc:docMk/>
          <pc:sldMk cId="3943832577" sldId="358"/>
        </pc:sldMkLst>
      </pc:sldChg>
      <pc:sldChg chg="addSp delSp modSp add mod">
        <pc:chgData name="Sanjiv Sharma" userId="749d47ee-4152-4fa3-b63a-54de64336456" providerId="ADAL" clId="{056A83DE-B9F5-45E6-83D1-270529403618}" dt="2025-04-29T21:16:18.783" v="1153" actId="1076"/>
        <pc:sldMkLst>
          <pc:docMk/>
          <pc:sldMk cId="2669529769" sldId="359"/>
        </pc:sldMkLst>
        <pc:spChg chg="mod">
          <ac:chgData name="Sanjiv Sharma" userId="749d47ee-4152-4fa3-b63a-54de64336456" providerId="ADAL" clId="{056A83DE-B9F5-45E6-83D1-270529403618}" dt="2025-04-29T10:43:24.657" v="614" actId="20577"/>
          <ac:spMkLst>
            <pc:docMk/>
            <pc:sldMk cId="2669529769" sldId="359"/>
            <ac:spMk id="2" creationId="{BF6305E3-CA0F-5BC7-F542-33D7352153CD}"/>
          </ac:spMkLst>
        </pc:spChg>
        <pc:spChg chg="del mod">
          <ac:chgData name="Sanjiv Sharma" userId="749d47ee-4152-4fa3-b63a-54de64336456" providerId="ADAL" clId="{056A83DE-B9F5-45E6-83D1-270529403618}" dt="2025-04-29T21:16:08.681" v="1151" actId="478"/>
          <ac:spMkLst>
            <pc:docMk/>
            <pc:sldMk cId="2669529769" sldId="359"/>
            <ac:spMk id="3" creationId="{36A822D1-7091-E85F-669F-AC527086FA8C}"/>
          </ac:spMkLst>
        </pc:spChg>
        <pc:spChg chg="add del mod">
          <ac:chgData name="Sanjiv Sharma" userId="749d47ee-4152-4fa3-b63a-54de64336456" providerId="ADAL" clId="{056A83DE-B9F5-45E6-83D1-270529403618}" dt="2025-04-29T21:16:13.332" v="1152" actId="478"/>
          <ac:spMkLst>
            <pc:docMk/>
            <pc:sldMk cId="2669529769" sldId="359"/>
            <ac:spMk id="5" creationId="{A165DA54-32C5-1207-EFF1-509296DFD696}"/>
          </ac:spMkLst>
        </pc:spChg>
        <pc:picChg chg="add mod">
          <ac:chgData name="Sanjiv Sharma" userId="749d47ee-4152-4fa3-b63a-54de64336456" providerId="ADAL" clId="{056A83DE-B9F5-45E6-83D1-270529403618}" dt="2025-04-29T21:16:18.783" v="1153" actId="1076"/>
          <ac:picMkLst>
            <pc:docMk/>
            <pc:sldMk cId="2669529769" sldId="359"/>
            <ac:picMk id="2050" creationId="{23FAF378-94EE-5C6C-8237-5A084F79560E}"/>
          </ac:picMkLst>
        </pc:picChg>
      </pc:sldChg>
      <pc:sldChg chg="addSp delSp modSp add del mod">
        <pc:chgData name="Sanjiv Sharma" userId="749d47ee-4152-4fa3-b63a-54de64336456" providerId="ADAL" clId="{056A83DE-B9F5-45E6-83D1-270529403618}" dt="2025-04-30T05:55:31.142" v="1194" actId="47"/>
        <pc:sldMkLst>
          <pc:docMk/>
          <pc:sldMk cId="3792964058" sldId="360"/>
        </pc:sldMkLst>
        <pc:spChg chg="mod">
          <ac:chgData name="Sanjiv Sharma" userId="749d47ee-4152-4fa3-b63a-54de64336456" providerId="ADAL" clId="{056A83DE-B9F5-45E6-83D1-270529403618}" dt="2025-04-29T10:44:18.201" v="626" actId="1076"/>
          <ac:spMkLst>
            <pc:docMk/>
            <pc:sldMk cId="3792964058" sldId="360"/>
            <ac:spMk id="2" creationId="{2BF4B9B2-5D9D-A336-D773-F1A1E46D8D77}"/>
          </ac:spMkLst>
        </pc:spChg>
        <pc:spChg chg="add mod">
          <ac:chgData name="Sanjiv Sharma" userId="749d47ee-4152-4fa3-b63a-54de64336456" providerId="ADAL" clId="{056A83DE-B9F5-45E6-83D1-270529403618}" dt="2025-04-29T21:30:05.316" v="1193" actId="27636"/>
          <ac:spMkLst>
            <pc:docMk/>
            <pc:sldMk cId="3792964058" sldId="360"/>
            <ac:spMk id="4" creationId="{935DE141-AA70-74B4-1037-6ED0215F3C39}"/>
          </ac:spMkLst>
        </pc:spChg>
        <pc:spChg chg="add del mod">
          <ac:chgData name="Sanjiv Sharma" userId="749d47ee-4152-4fa3-b63a-54de64336456" providerId="ADAL" clId="{056A83DE-B9F5-45E6-83D1-270529403618}" dt="2025-04-29T21:29:01.285" v="1156" actId="478"/>
          <ac:spMkLst>
            <pc:docMk/>
            <pc:sldMk cId="3792964058" sldId="360"/>
            <ac:spMk id="5" creationId="{5969FB3C-D95D-879A-F737-B820B23116E6}"/>
          </ac:spMkLst>
        </pc:spChg>
        <pc:picChg chg="add mod modCrop">
          <ac:chgData name="Sanjiv Sharma" userId="749d47ee-4152-4fa3-b63a-54de64336456" providerId="ADAL" clId="{056A83DE-B9F5-45E6-83D1-270529403618}" dt="2025-04-29T21:29:54.230" v="1187" actId="1076"/>
          <ac:picMkLst>
            <pc:docMk/>
            <pc:sldMk cId="3792964058" sldId="360"/>
            <ac:picMk id="6" creationId="{8668A165-5F2F-38E6-C06F-AFE310094C47}"/>
          </ac:picMkLst>
        </pc:picChg>
      </pc:sldChg>
      <pc:sldChg chg="addSp delSp modSp add mod">
        <pc:chgData name="Sanjiv Sharma" userId="749d47ee-4152-4fa3-b63a-54de64336456" providerId="ADAL" clId="{056A83DE-B9F5-45E6-83D1-270529403618}" dt="2025-04-29T10:43:52.525" v="624" actId="20577"/>
        <pc:sldMkLst>
          <pc:docMk/>
          <pc:sldMk cId="1393049811" sldId="361"/>
        </pc:sldMkLst>
        <pc:spChg chg="mod">
          <ac:chgData name="Sanjiv Sharma" userId="749d47ee-4152-4fa3-b63a-54de64336456" providerId="ADAL" clId="{056A83DE-B9F5-45E6-83D1-270529403618}" dt="2025-04-29T10:43:52.525" v="624" actId="20577"/>
          <ac:spMkLst>
            <pc:docMk/>
            <pc:sldMk cId="1393049811" sldId="361"/>
            <ac:spMk id="2" creationId="{E562A112-67A6-5C15-A7B5-52735DE116FD}"/>
          </ac:spMkLst>
        </pc:spChg>
        <pc:picChg chg="add mod">
          <ac:chgData name="Sanjiv Sharma" userId="749d47ee-4152-4fa3-b63a-54de64336456" providerId="ADAL" clId="{056A83DE-B9F5-45E6-83D1-270529403618}" dt="2025-04-29T10:36:29.218" v="529" actId="1076"/>
          <ac:picMkLst>
            <pc:docMk/>
            <pc:sldMk cId="1393049811" sldId="361"/>
            <ac:picMk id="6" creationId="{D08BFF56-F1F9-EB92-0B6C-9F66B36173AA}"/>
          </ac:picMkLst>
        </pc:picChg>
      </pc:sldChg>
      <pc:sldChg chg="addSp delSp modSp add mod">
        <pc:chgData name="Sanjiv Sharma" userId="749d47ee-4152-4fa3-b63a-54de64336456" providerId="ADAL" clId="{056A83DE-B9F5-45E6-83D1-270529403618}" dt="2025-04-29T10:37:10.314" v="549" actId="1076"/>
        <pc:sldMkLst>
          <pc:docMk/>
          <pc:sldMk cId="3419859106" sldId="362"/>
        </pc:sldMkLst>
        <pc:spChg chg="mod">
          <ac:chgData name="Sanjiv Sharma" userId="749d47ee-4152-4fa3-b63a-54de64336456" providerId="ADAL" clId="{056A83DE-B9F5-45E6-83D1-270529403618}" dt="2025-04-29T10:36:53.075" v="545" actId="1035"/>
          <ac:spMkLst>
            <pc:docMk/>
            <pc:sldMk cId="3419859106" sldId="362"/>
            <ac:spMk id="2" creationId="{AE6D0BA6-BF65-2E57-4521-59C26EDCB31E}"/>
          </ac:spMkLst>
        </pc:spChg>
        <pc:picChg chg="add mod">
          <ac:chgData name="Sanjiv Sharma" userId="749d47ee-4152-4fa3-b63a-54de64336456" providerId="ADAL" clId="{056A83DE-B9F5-45E6-83D1-270529403618}" dt="2025-04-29T10:37:10.314" v="549" actId="1076"/>
          <ac:picMkLst>
            <pc:docMk/>
            <pc:sldMk cId="3419859106" sldId="362"/>
            <ac:picMk id="5122" creationId="{D9580A83-7EEA-B7FE-64DF-99EE1B4411F8}"/>
          </ac:picMkLst>
        </pc:picChg>
      </pc:sldChg>
      <pc:sldChg chg="addSp delSp modSp add del mod ord">
        <pc:chgData name="Sanjiv Sharma" userId="749d47ee-4152-4fa3-b63a-54de64336456" providerId="ADAL" clId="{056A83DE-B9F5-45E6-83D1-270529403618}" dt="2025-04-29T11:00:27.666" v="693" actId="47"/>
        <pc:sldMkLst>
          <pc:docMk/>
          <pc:sldMk cId="1212120296" sldId="363"/>
        </pc:sldMkLst>
        <pc:spChg chg="mod">
          <ac:chgData name="Sanjiv Sharma" userId="749d47ee-4152-4fa3-b63a-54de64336456" providerId="ADAL" clId="{056A83DE-B9F5-45E6-83D1-270529403618}" dt="2025-04-29T11:00:19.584" v="690" actId="27636"/>
          <ac:spMkLst>
            <pc:docMk/>
            <pc:sldMk cId="1212120296" sldId="363"/>
            <ac:spMk id="3" creationId="{4EBB9A4A-F883-C802-C51F-EB302C3AFCF7}"/>
          </ac:spMkLst>
        </pc:spChg>
        <pc:picChg chg="add del mod">
          <ac:chgData name="Sanjiv Sharma" userId="749d47ee-4152-4fa3-b63a-54de64336456" providerId="ADAL" clId="{056A83DE-B9F5-45E6-83D1-270529403618}" dt="2025-04-29T10:59:59.580" v="684" actId="21"/>
          <ac:picMkLst>
            <pc:docMk/>
            <pc:sldMk cId="1212120296" sldId="363"/>
            <ac:picMk id="4" creationId="{7CEF188D-678B-F8A3-28C8-809A39E501C1}"/>
          </ac:picMkLst>
        </pc:picChg>
      </pc:sldChg>
      <pc:sldChg chg="addSp delSp modSp add mod ord">
        <pc:chgData name="Sanjiv Sharma" userId="749d47ee-4152-4fa3-b63a-54de64336456" providerId="ADAL" clId="{056A83DE-B9F5-45E6-83D1-270529403618}" dt="2025-04-29T21:15:24.326" v="1150" actId="20577"/>
        <pc:sldMkLst>
          <pc:docMk/>
          <pc:sldMk cId="4024620345" sldId="364"/>
        </pc:sldMkLst>
        <pc:spChg chg="mod">
          <ac:chgData name="Sanjiv Sharma" userId="749d47ee-4152-4fa3-b63a-54de64336456" providerId="ADAL" clId="{056A83DE-B9F5-45E6-83D1-270529403618}" dt="2025-04-29T10:46:08.119" v="673" actId="20577"/>
          <ac:spMkLst>
            <pc:docMk/>
            <pc:sldMk cId="4024620345" sldId="364"/>
            <ac:spMk id="2" creationId="{50988F41-11C1-0907-2CF3-96D181ACF3B6}"/>
          </ac:spMkLst>
        </pc:spChg>
        <pc:spChg chg="add mod">
          <ac:chgData name="Sanjiv Sharma" userId="749d47ee-4152-4fa3-b63a-54de64336456" providerId="ADAL" clId="{056A83DE-B9F5-45E6-83D1-270529403618}" dt="2025-04-29T21:13:56.744" v="1123" actId="1076"/>
          <ac:spMkLst>
            <pc:docMk/>
            <pc:sldMk cId="4024620345" sldId="364"/>
            <ac:spMk id="3" creationId="{47473E8E-EB96-B845-0912-FEBF7AA08C82}"/>
          </ac:spMkLst>
        </pc:spChg>
        <pc:spChg chg="add mod">
          <ac:chgData name="Sanjiv Sharma" userId="749d47ee-4152-4fa3-b63a-54de64336456" providerId="ADAL" clId="{056A83DE-B9F5-45E6-83D1-270529403618}" dt="2025-04-29T21:15:24.326" v="1150" actId="20577"/>
          <ac:spMkLst>
            <pc:docMk/>
            <pc:sldMk cId="4024620345" sldId="364"/>
            <ac:spMk id="4" creationId="{B73E0360-7BDA-D985-F673-26A40CA6A4C8}"/>
          </ac:spMkLst>
        </pc:spChg>
        <pc:spChg chg="mod">
          <ac:chgData name="Sanjiv Sharma" userId="749d47ee-4152-4fa3-b63a-54de64336456" providerId="ADAL" clId="{056A83DE-B9F5-45E6-83D1-270529403618}" dt="2025-04-29T21:11:15.329" v="1102" actId="14100"/>
          <ac:spMkLst>
            <pc:docMk/>
            <pc:sldMk cId="4024620345" sldId="364"/>
            <ac:spMk id="5" creationId="{2A1CDF41-7B8E-A1D6-5D2F-CB94187FC8B0}"/>
          </ac:spMkLst>
        </pc:spChg>
        <pc:picChg chg="del">
          <ac:chgData name="Sanjiv Sharma" userId="749d47ee-4152-4fa3-b63a-54de64336456" providerId="ADAL" clId="{056A83DE-B9F5-45E6-83D1-270529403618}" dt="2025-04-29T10:45:38.594" v="634" actId="478"/>
          <ac:picMkLst>
            <pc:docMk/>
            <pc:sldMk cId="4024620345" sldId="364"/>
            <ac:picMk id="6" creationId="{EFA12096-C247-5DDF-5D6C-6AB2B3E8F771}"/>
          </ac:picMkLst>
        </pc:picChg>
      </pc:sldChg>
      <pc:sldChg chg="addSp delSp modSp add del mod ord">
        <pc:chgData name="Sanjiv Sharma" userId="749d47ee-4152-4fa3-b63a-54de64336456" providerId="ADAL" clId="{056A83DE-B9F5-45E6-83D1-270529403618}" dt="2025-04-29T21:14:08.121" v="1124" actId="47"/>
        <pc:sldMkLst>
          <pc:docMk/>
          <pc:sldMk cId="1831978426" sldId="365"/>
        </pc:sldMkLst>
        <pc:spChg chg="del mod">
          <ac:chgData name="Sanjiv Sharma" userId="749d47ee-4152-4fa3-b63a-54de64336456" providerId="ADAL" clId="{056A83DE-B9F5-45E6-83D1-270529403618}" dt="2025-04-29T21:10:40.471" v="1087" actId="21"/>
          <ac:spMkLst>
            <pc:docMk/>
            <pc:sldMk cId="1831978426" sldId="365"/>
            <ac:spMk id="5" creationId="{47473E8E-EB96-B845-0912-FEBF7AA08C82}"/>
          </ac:spMkLst>
        </pc:spChg>
        <pc:spChg chg="add mod">
          <ac:chgData name="Sanjiv Sharma" userId="749d47ee-4152-4fa3-b63a-54de64336456" providerId="ADAL" clId="{056A83DE-B9F5-45E6-83D1-270529403618}" dt="2025-04-29T21:10:40.471" v="1087" actId="21"/>
          <ac:spMkLst>
            <pc:docMk/>
            <pc:sldMk cId="1831978426" sldId="365"/>
            <ac:spMk id="6" creationId="{2C7B76EF-4ED8-A536-75A1-6400DF638C29}"/>
          </ac:spMkLst>
        </pc:spChg>
        <pc:picChg chg="add mod">
          <ac:chgData name="Sanjiv Sharma" userId="749d47ee-4152-4fa3-b63a-54de64336456" providerId="ADAL" clId="{056A83DE-B9F5-45E6-83D1-270529403618}" dt="2025-04-29T11:00:14.567" v="688" actId="1076"/>
          <ac:picMkLst>
            <pc:docMk/>
            <pc:sldMk cId="1831978426" sldId="365"/>
            <ac:picMk id="4" creationId="{7CEF188D-678B-F8A3-28C8-809A39E501C1}"/>
          </ac:picMkLst>
        </pc:picChg>
      </pc:sldChg>
      <pc:sldChg chg="add">
        <pc:chgData name="Sanjiv Sharma" userId="749d47ee-4152-4fa3-b63a-54de64336456" providerId="ADAL" clId="{056A83DE-B9F5-45E6-83D1-270529403618}" dt="2025-04-29T15:37:51.929" v="1050"/>
        <pc:sldMkLst>
          <pc:docMk/>
          <pc:sldMk cId="2468490181" sldId="366"/>
        </pc:sldMkLst>
      </pc:sldChg>
      <pc:sldChg chg="addSp delSp add del setBg delDesignElem">
        <pc:chgData name="Sanjiv Sharma" userId="749d47ee-4152-4fa3-b63a-54de64336456" providerId="ADAL" clId="{056A83DE-B9F5-45E6-83D1-270529403618}" dt="2025-04-29T15:37:47.641" v="1049"/>
        <pc:sldMkLst>
          <pc:docMk/>
          <pc:sldMk cId="3838284239" sldId="366"/>
        </pc:sldMkLst>
        <pc:spChg chg="add del">
          <ac:chgData name="Sanjiv Sharma" userId="749d47ee-4152-4fa3-b63a-54de64336456" providerId="ADAL" clId="{056A83DE-B9F5-45E6-83D1-270529403618}" dt="2025-04-29T15:37:47.641" v="1049"/>
          <ac:spMkLst>
            <pc:docMk/>
            <pc:sldMk cId="3838284239" sldId="366"/>
            <ac:spMk id="9" creationId="{FB496AE1-3988-9C87-7466-A6E26271C0DD}"/>
          </ac:spMkLst>
        </pc:spChg>
        <pc:grpChg chg="add del">
          <ac:chgData name="Sanjiv Sharma" userId="749d47ee-4152-4fa3-b63a-54de64336456" providerId="ADAL" clId="{056A83DE-B9F5-45E6-83D1-270529403618}" dt="2025-04-29T15:37:47.641" v="1049"/>
          <ac:grpSpMkLst>
            <pc:docMk/>
            <pc:sldMk cId="3838284239" sldId="366"/>
            <ac:grpSpMk id="11" creationId="{4B7C0D0A-F917-25F0-D967-B426D800FEF4}"/>
          </ac:grpSpMkLst>
        </pc:grpChg>
      </pc:sldChg>
      <pc:sldChg chg="addSp delSp add del setBg delDesignElem">
        <pc:chgData name="Sanjiv Sharma" userId="749d47ee-4152-4fa3-b63a-54de64336456" providerId="ADAL" clId="{056A83DE-B9F5-45E6-83D1-270529403618}" dt="2025-04-29T15:37:47.641" v="1049"/>
        <pc:sldMkLst>
          <pc:docMk/>
          <pc:sldMk cId="633633167" sldId="367"/>
        </pc:sldMkLst>
        <pc:spChg chg="add del">
          <ac:chgData name="Sanjiv Sharma" userId="749d47ee-4152-4fa3-b63a-54de64336456" providerId="ADAL" clId="{056A83DE-B9F5-45E6-83D1-270529403618}" dt="2025-04-29T15:37:47.641" v="1049"/>
          <ac:spMkLst>
            <pc:docMk/>
            <pc:sldMk cId="633633167" sldId="367"/>
            <ac:spMk id="9" creationId="{86AD357C-3374-5984-7D43-C45FC181F34B}"/>
          </ac:spMkLst>
        </pc:spChg>
        <pc:grpChg chg="add del">
          <ac:chgData name="Sanjiv Sharma" userId="749d47ee-4152-4fa3-b63a-54de64336456" providerId="ADAL" clId="{056A83DE-B9F5-45E6-83D1-270529403618}" dt="2025-04-29T15:37:47.641" v="1049"/>
          <ac:grpSpMkLst>
            <pc:docMk/>
            <pc:sldMk cId="633633167" sldId="367"/>
            <ac:grpSpMk id="11" creationId="{24ED1403-4C5C-28FC-B8C8-07F7D19FBD5A}"/>
          </ac:grpSpMkLst>
        </pc:grpChg>
      </pc:sldChg>
      <pc:sldChg chg="modSp add mod">
        <pc:chgData name="Sanjiv Sharma" userId="749d47ee-4152-4fa3-b63a-54de64336456" providerId="ADAL" clId="{056A83DE-B9F5-45E6-83D1-270529403618}" dt="2025-04-29T16:00:43.790" v="1063" actId="20577"/>
        <pc:sldMkLst>
          <pc:docMk/>
          <pc:sldMk cId="1088313088" sldId="367"/>
        </pc:sldMkLst>
        <pc:spChg chg="mod">
          <ac:chgData name="Sanjiv Sharma" userId="749d47ee-4152-4fa3-b63a-54de64336456" providerId="ADAL" clId="{056A83DE-B9F5-45E6-83D1-270529403618}" dt="2025-04-29T16:00:43.790" v="1063" actId="20577"/>
          <ac:spMkLst>
            <pc:docMk/>
            <pc:sldMk cId="1088313088" sldId="367"/>
            <ac:spMk id="2" creationId="{F42A173C-838D-098B-1B6C-6E34794C8C9F}"/>
          </ac:spMkLst>
        </pc:spChg>
      </pc:sldChg>
      <pc:sldChg chg="add">
        <pc:chgData name="Sanjiv Sharma" userId="749d47ee-4152-4fa3-b63a-54de64336456" providerId="ADAL" clId="{056A83DE-B9F5-45E6-83D1-270529403618}" dt="2025-04-29T15:37:51.929" v="1050"/>
        <pc:sldMkLst>
          <pc:docMk/>
          <pc:sldMk cId="1126656780" sldId="368"/>
        </pc:sldMkLst>
      </pc:sldChg>
      <pc:sldChg chg="addSp delSp add del setBg delDesignElem">
        <pc:chgData name="Sanjiv Sharma" userId="749d47ee-4152-4fa3-b63a-54de64336456" providerId="ADAL" clId="{056A83DE-B9F5-45E6-83D1-270529403618}" dt="2025-04-29T15:37:47.641" v="1049"/>
        <pc:sldMkLst>
          <pc:docMk/>
          <pc:sldMk cId="3204801976" sldId="368"/>
        </pc:sldMkLst>
        <pc:spChg chg="add del">
          <ac:chgData name="Sanjiv Sharma" userId="749d47ee-4152-4fa3-b63a-54de64336456" providerId="ADAL" clId="{056A83DE-B9F5-45E6-83D1-270529403618}" dt="2025-04-29T15:37:47.641" v="1049"/>
          <ac:spMkLst>
            <pc:docMk/>
            <pc:sldMk cId="3204801976" sldId="368"/>
            <ac:spMk id="9" creationId="{2AE60F5C-2F1F-6FB3-70A0-BE1DAE156457}"/>
          </ac:spMkLst>
        </pc:spChg>
        <pc:grpChg chg="add del">
          <ac:chgData name="Sanjiv Sharma" userId="749d47ee-4152-4fa3-b63a-54de64336456" providerId="ADAL" clId="{056A83DE-B9F5-45E6-83D1-270529403618}" dt="2025-04-29T15:37:47.641" v="1049"/>
          <ac:grpSpMkLst>
            <pc:docMk/>
            <pc:sldMk cId="3204801976" sldId="368"/>
            <ac:grpSpMk id="11" creationId="{B713D481-377A-F935-2B0C-91FED14A4284}"/>
          </ac:grpSpMkLst>
        </pc:grpChg>
      </pc:sldChg>
      <pc:sldChg chg="addSp delSp modSp new del mod">
        <pc:chgData name="Sanjiv Sharma" userId="749d47ee-4152-4fa3-b63a-54de64336456" providerId="ADAL" clId="{056A83DE-B9F5-45E6-83D1-270529403618}" dt="2025-04-30T07:09:21.839" v="1220" actId="2696"/>
        <pc:sldMkLst>
          <pc:docMk/>
          <pc:sldMk cId="3128047695" sldId="369"/>
        </pc:sldMkLst>
        <pc:spChg chg="mod">
          <ac:chgData name="Sanjiv Sharma" userId="749d47ee-4152-4fa3-b63a-54de64336456" providerId="ADAL" clId="{056A83DE-B9F5-45E6-83D1-270529403618}" dt="2025-04-30T07:07:23.105" v="1209" actId="20577"/>
          <ac:spMkLst>
            <pc:docMk/>
            <pc:sldMk cId="3128047695" sldId="369"/>
            <ac:spMk id="2" creationId="{E4A63D62-66DF-4629-85F9-B0C4866674DB}"/>
          </ac:spMkLst>
        </pc:spChg>
        <pc:spChg chg="del">
          <ac:chgData name="Sanjiv Sharma" userId="749d47ee-4152-4fa3-b63a-54de64336456" providerId="ADAL" clId="{056A83DE-B9F5-45E6-83D1-270529403618}" dt="2025-04-30T07:07:26.787" v="1210" actId="478"/>
          <ac:spMkLst>
            <pc:docMk/>
            <pc:sldMk cId="3128047695" sldId="369"/>
            <ac:spMk id="3" creationId="{AD1253B4-1CAA-CC5F-F4D6-BC4897C86BDF}"/>
          </ac:spMkLst>
        </pc:spChg>
        <pc:picChg chg="add mod">
          <ac:chgData name="Sanjiv Sharma" userId="749d47ee-4152-4fa3-b63a-54de64336456" providerId="ADAL" clId="{056A83DE-B9F5-45E6-83D1-270529403618}" dt="2025-04-30T07:08:16.561" v="1219" actId="1076"/>
          <ac:picMkLst>
            <pc:docMk/>
            <pc:sldMk cId="3128047695" sldId="369"/>
            <ac:picMk id="6" creationId="{1BA7FBF5-8474-51C0-7B3D-E2679500267F}"/>
          </ac:picMkLst>
        </pc:picChg>
      </pc:sldChg>
      <pc:sldChg chg="new del">
        <pc:chgData name="Sanjiv Sharma" userId="749d47ee-4152-4fa3-b63a-54de64336456" providerId="ADAL" clId="{056A83DE-B9F5-45E6-83D1-270529403618}" dt="2025-04-30T07:10:29.074" v="1222" actId="2696"/>
        <pc:sldMkLst>
          <pc:docMk/>
          <pc:sldMk cId="3951618300" sldId="36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atthews\Max%20Matthews\LJM\Questionnaire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n-prtp-v01\LonUserShares2\LMatthews\EMWG\LMA%20Exposure%20Management%20Survey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ancashiregroup0-my.sharepoint.com/personal/louisejane_matthews_lancashiregroup_com/Documents/EMWG/LMA%20Exposure%20Management%20Survey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ancashiregroup0-my.sharepoint.com/personal/louisejane_matthews_lancashiregroup_com/Documents/EMWG/LMA%20Exposure%20Management%20Survey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[Questionnaire data.xlsx]Question 1!PivotTable2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'Question 1'!$E$1:$E$2</c:f>
              <c:strCache>
                <c:ptCount val="1"/>
                <c:pt idx="0">
                  <c:v>Accumulation footprints used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'Question 1'!$D$3:$D$9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'Question 1'!$E$3:$E$9</c:f>
              <c:numCache>
                <c:formatCode>General</c:formatCode>
                <c:ptCount val="6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8-413A-A520-A5F98F67485E}"/>
            </c:ext>
          </c:extLst>
        </c:ser>
        <c:ser>
          <c:idx val="1"/>
          <c:order val="1"/>
          <c:tx>
            <c:strRef>
              <c:f>'Question 1'!$F$1:$F$2</c:f>
              <c:strCache>
                <c:ptCount val="1"/>
                <c:pt idx="0">
                  <c:v>Broker model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'Question 1'!$D$3:$D$9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'Question 1'!$F$3:$F$9</c:f>
              <c:numCache>
                <c:formatCode>General</c:formatCode>
                <c:ptCount val="6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8-413A-A520-A5F98F67485E}"/>
            </c:ext>
          </c:extLst>
        </c:ser>
        <c:ser>
          <c:idx val="2"/>
          <c:order val="2"/>
          <c:tx>
            <c:strRef>
              <c:f>'Question 1'!$G$1:$G$2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'Question 1'!$D$3:$D$9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'Question 1'!$G$3:$G$9</c:f>
              <c:numCache>
                <c:formatCode>General</c:formatCode>
                <c:ptCount val="6"/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88-413A-A520-A5F98F67485E}"/>
            </c:ext>
          </c:extLst>
        </c:ser>
        <c:ser>
          <c:idx val="3"/>
          <c:order val="3"/>
          <c:tx>
            <c:strRef>
              <c:f>'Question 1'!$H$1:$H$2</c:f>
              <c:strCache>
                <c:ptCount val="1"/>
                <c:pt idx="0">
                  <c:v>None of these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'Question 1'!$D$3:$D$9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'Question 1'!$H$3:$H$9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88-413A-A520-A5F98F67485E}"/>
            </c:ext>
          </c:extLst>
        </c:ser>
        <c:ser>
          <c:idx val="4"/>
          <c:order val="4"/>
          <c:tx>
            <c:strRef>
              <c:f>'Question 1'!$I$1:$I$2</c:f>
              <c:strCache>
                <c:ptCount val="1"/>
                <c:pt idx="0">
                  <c:v>Internal model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'Question 1'!$D$3:$D$9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'Question 1'!$I$3:$I$9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88-413A-A520-A5F98F67485E}"/>
            </c:ext>
          </c:extLst>
        </c:ser>
        <c:ser>
          <c:idx val="5"/>
          <c:order val="5"/>
          <c:tx>
            <c:strRef>
              <c:f>'Question 1'!$J$1:$J$2</c:f>
              <c:strCache>
                <c:ptCount val="1"/>
                <c:pt idx="0">
                  <c:v>AIR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'Question 1'!$D$3:$D$9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'Question 1'!$J$3:$J$9</c:f>
              <c:numCache>
                <c:formatCode>General</c:formatCode>
                <c:ptCount val="6"/>
                <c:pt idx="0">
                  <c:v>11</c:v>
                </c:pt>
                <c:pt idx="1">
                  <c:v>11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88-413A-A520-A5F98F67485E}"/>
            </c:ext>
          </c:extLst>
        </c:ser>
        <c:ser>
          <c:idx val="6"/>
          <c:order val="6"/>
          <c:tx>
            <c:strRef>
              <c:f>'Question 1'!$K$1:$K$2</c:f>
              <c:strCache>
                <c:ptCount val="1"/>
                <c:pt idx="0">
                  <c:v>RMS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'Question 1'!$D$3:$D$9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'Question 1'!$K$3:$K$9</c:f>
              <c:numCache>
                <c:formatCode>General</c:formatCode>
                <c:ptCount val="6"/>
                <c:pt idx="0">
                  <c:v>18</c:v>
                </c:pt>
                <c:pt idx="1">
                  <c:v>17</c:v>
                </c:pt>
                <c:pt idx="2">
                  <c:v>16</c:v>
                </c:pt>
                <c:pt idx="3">
                  <c:v>19</c:v>
                </c:pt>
                <c:pt idx="4">
                  <c:v>18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88-413A-A520-A5F98F674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817024"/>
        <c:axId val="689812032"/>
      </c:barChart>
      <c:catAx>
        <c:axId val="68981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812032"/>
        <c:crosses val="autoZero"/>
        <c:auto val="1"/>
        <c:lblAlgn val="ctr"/>
        <c:lblOffset val="100"/>
        <c:noMultiLvlLbl val="0"/>
      </c:catAx>
      <c:valAx>
        <c:axId val="68981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81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4"/>
          <c:order val="0"/>
          <c:tx>
            <c:strRef>
              <c:f>'Model usage'!$A$38</c:f>
              <c:strCache>
                <c:ptCount val="1"/>
                <c:pt idx="0">
                  <c:v>Katrisk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'Model usage'!$B$33:$G$33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'Model usage'!$B$38:$G$38</c:f>
              <c:numCache>
                <c:formatCode>General</c:formatCode>
                <c:ptCount val="6"/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5-40E1-9C83-16773D12E947}"/>
            </c:ext>
          </c:extLst>
        </c:ser>
        <c:ser>
          <c:idx val="3"/>
          <c:order val="1"/>
          <c:tx>
            <c:strRef>
              <c:f>'Model usage'!$A$37</c:f>
              <c:strCache>
                <c:ptCount val="1"/>
                <c:pt idx="0">
                  <c:v>Impact forecasting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'Model usage'!$B$33:$G$33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'Model usage'!$B$37:$G$37</c:f>
              <c:numCache>
                <c:formatCode>General</c:formatCode>
                <c:ptCount val="6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35-40E1-9C83-16773D12E947}"/>
            </c:ext>
          </c:extLst>
        </c:ser>
        <c:ser>
          <c:idx val="2"/>
          <c:order val="2"/>
          <c:tx>
            <c:strRef>
              <c:f>'Model usage'!$A$36</c:f>
              <c:strCache>
                <c:ptCount val="1"/>
                <c:pt idx="0">
                  <c:v>Internal Model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'Model usage'!$B$33:$G$33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'Model usage'!$B$36:$G$36</c:f>
              <c:numCache>
                <c:formatCode>General</c:formatCode>
                <c:ptCount val="6"/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35-40E1-9C83-16773D12E947}"/>
            </c:ext>
          </c:extLst>
        </c:ser>
        <c:ser>
          <c:idx val="1"/>
          <c:order val="3"/>
          <c:tx>
            <c:strRef>
              <c:f>'Model usage'!$A$35</c:f>
              <c:strCache>
                <c:ptCount val="1"/>
                <c:pt idx="0">
                  <c:v>AIR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'Model usage'!$B$33:$G$33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'Model usage'!$B$35:$G$35</c:f>
              <c:numCache>
                <c:formatCode>General</c:formatCode>
                <c:ptCount val="6"/>
                <c:pt idx="0">
                  <c:v>12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35-40E1-9C83-16773D12E947}"/>
            </c:ext>
          </c:extLst>
        </c:ser>
        <c:ser>
          <c:idx val="0"/>
          <c:order val="4"/>
          <c:tx>
            <c:strRef>
              <c:f>'Model usage'!$A$34</c:f>
              <c:strCache>
                <c:ptCount val="1"/>
                <c:pt idx="0">
                  <c:v>RMS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'Model usage'!$B$33:$G$33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'Model usage'!$B$34:$G$34</c:f>
              <c:numCache>
                <c:formatCode>General</c:formatCode>
                <c:ptCount val="6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35-40E1-9C83-16773D12E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3035984"/>
        <c:axId val="2043039224"/>
      </c:barChart>
      <c:catAx>
        <c:axId val="204303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039224"/>
        <c:crosses val="autoZero"/>
        <c:auto val="1"/>
        <c:lblAlgn val="ctr"/>
        <c:lblOffset val="100"/>
        <c:noMultiLvlLbl val="0"/>
      </c:catAx>
      <c:valAx>
        <c:axId val="204303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03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809233998850398"/>
          <c:y val="0.10905712167658432"/>
          <c:w val="0.18486734807888353"/>
          <c:h val="0.65329045701348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'Model usage'!$B$37</c:f>
              <c:strCache>
                <c:ptCount val="1"/>
                <c:pt idx="0">
                  <c:v>AIR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'Model usage'!$C$34:$H$34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'Model usage'!$C$37:$H$37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8-4E5A-9546-F7A71959209E}"/>
            </c:ext>
          </c:extLst>
        </c:ser>
        <c:ser>
          <c:idx val="6"/>
          <c:order val="1"/>
          <c:tx>
            <c:strRef>
              <c:f>'Model usage'!$B$38</c:f>
              <c:strCache>
                <c:ptCount val="1"/>
                <c:pt idx="0">
                  <c:v>AIR NGM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'Model usage'!$C$38:$H$38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88-4E5A-9546-F7A71959209E}"/>
            </c:ext>
          </c:extLst>
        </c:ser>
        <c:ser>
          <c:idx val="0"/>
          <c:order val="2"/>
          <c:tx>
            <c:strRef>
              <c:f>'Model usage'!$B$35</c:f>
              <c:strCache>
                <c:ptCount val="1"/>
                <c:pt idx="0">
                  <c:v>RMS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'Model usage'!$C$34:$H$34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'Model usage'!$C$35:$H$35</c:f>
              <c:numCache>
                <c:formatCode>General</c:formatCode>
                <c:ptCount val="6"/>
                <c:pt idx="0">
                  <c:v>12</c:v>
                </c:pt>
                <c:pt idx="1">
                  <c:v>12</c:v>
                </c:pt>
                <c:pt idx="2">
                  <c:v>11</c:v>
                </c:pt>
                <c:pt idx="3">
                  <c:v>12</c:v>
                </c:pt>
                <c:pt idx="4">
                  <c:v>12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88-4E5A-9546-F7A71959209E}"/>
            </c:ext>
          </c:extLst>
        </c:ser>
        <c:ser>
          <c:idx val="5"/>
          <c:order val="3"/>
          <c:tx>
            <c:strRef>
              <c:f>'Model usage'!$B$36</c:f>
              <c:strCache>
                <c:ptCount val="1"/>
                <c:pt idx="0">
                  <c:v>Risk Modeller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val>
            <c:numRef>
              <c:f>'Model usage'!$C$36:$H$36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88-4E5A-9546-F7A71959209E}"/>
            </c:ext>
          </c:extLst>
        </c:ser>
        <c:ser>
          <c:idx val="2"/>
          <c:order val="4"/>
          <c:tx>
            <c:strRef>
              <c:f>'Model usage'!$B$39</c:f>
              <c:strCache>
                <c:ptCount val="1"/>
                <c:pt idx="0">
                  <c:v>Core Logic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'Model usage'!$C$34:$H$34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'Model usage'!$C$39:$H$39</c:f>
              <c:numCache>
                <c:formatCode>General</c:formatCode>
                <c:ptCount val="6"/>
                <c:pt idx="3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88-4E5A-9546-F7A71959209E}"/>
            </c:ext>
          </c:extLst>
        </c:ser>
        <c:ser>
          <c:idx val="7"/>
          <c:order val="5"/>
          <c:tx>
            <c:strRef>
              <c:f>'Model usage'!$B$42</c:f>
              <c:strCache>
                <c:ptCount val="1"/>
                <c:pt idx="0">
                  <c:v>Katrisk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'Model usage'!$C$42:$H$42</c:f>
              <c:numCache>
                <c:formatCode>General</c:formatCode>
                <c:ptCount val="6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88-4E5A-9546-F7A71959209E}"/>
            </c:ext>
          </c:extLst>
        </c:ser>
        <c:ser>
          <c:idx val="3"/>
          <c:order val="6"/>
          <c:tx>
            <c:strRef>
              <c:f>'Model usage'!$B$41</c:f>
              <c:strCache>
                <c:ptCount val="1"/>
                <c:pt idx="0">
                  <c:v>Internal Model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'Model usage'!$C$34:$H$34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'Model usage'!$C$41:$H$41</c:f>
              <c:numCache>
                <c:formatCode>General</c:formatCode>
                <c:ptCount val="6"/>
                <c:pt idx="0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88-4E5A-9546-F7A71959209E}"/>
            </c:ext>
          </c:extLst>
        </c:ser>
        <c:ser>
          <c:idx val="4"/>
          <c:order val="7"/>
          <c:tx>
            <c:strRef>
              <c:f>'Model usage'!$B$43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'Model usage'!$C$34:$H$34</c:f>
              <c:strCache>
                <c:ptCount val="6"/>
                <c:pt idx="0">
                  <c:v>EU WS</c:v>
                </c:pt>
                <c:pt idx="1">
                  <c:v>JP EQ</c:v>
                </c:pt>
                <c:pt idx="2">
                  <c:v>JP WS</c:v>
                </c:pt>
                <c:pt idx="3">
                  <c:v>NA EQ</c:v>
                </c:pt>
                <c:pt idx="4">
                  <c:v>NA WS</c:v>
                </c:pt>
                <c:pt idx="5">
                  <c:v>RoW</c:v>
                </c:pt>
              </c:strCache>
            </c:strRef>
          </c:cat>
          <c:val>
            <c:numRef>
              <c:f>'Model usage'!$C$43:$H$43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88-4E5A-9546-F7A719592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3035984"/>
        <c:axId val="2043039224"/>
      </c:barChart>
      <c:catAx>
        <c:axId val="204303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039224"/>
        <c:crosses val="autoZero"/>
        <c:auto val="1"/>
        <c:lblAlgn val="ctr"/>
        <c:lblOffset val="100"/>
        <c:noMultiLvlLbl val="0"/>
      </c:catAx>
      <c:valAx>
        <c:axId val="204303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303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'NGM progression'!$B$29</c:f>
              <c:strCache>
                <c:ptCount val="1"/>
                <c:pt idx="0">
                  <c:v>RMS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'NGM progression'!$A$30:$A$35</c:f>
              <c:strCache>
                <c:ptCount val="6"/>
                <c:pt idx="0">
                  <c:v>Already Adopted</c:v>
                </c:pt>
                <c:pt idx="1">
                  <c:v>Q1 2025</c:v>
                </c:pt>
                <c:pt idx="2">
                  <c:v>Q2 2025</c:v>
                </c:pt>
                <c:pt idx="3">
                  <c:v>Q3 2025</c:v>
                </c:pt>
                <c:pt idx="4">
                  <c:v>Q4 2025</c:v>
                </c:pt>
                <c:pt idx="5">
                  <c:v>During 2026</c:v>
                </c:pt>
              </c:strCache>
            </c:strRef>
          </c:cat>
          <c:val>
            <c:numRef>
              <c:f>'NGM progression'!$B$30:$B$35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A-4FAF-948B-6E965A070E98}"/>
            </c:ext>
          </c:extLst>
        </c:ser>
        <c:ser>
          <c:idx val="1"/>
          <c:order val="1"/>
          <c:tx>
            <c:strRef>
              <c:f>'NGM progression'!$C$29</c:f>
              <c:strCache>
                <c:ptCount val="1"/>
                <c:pt idx="0">
                  <c:v>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'NGM progression'!$A$30:$A$35</c:f>
              <c:strCache>
                <c:ptCount val="6"/>
                <c:pt idx="0">
                  <c:v>Already Adopted</c:v>
                </c:pt>
                <c:pt idx="1">
                  <c:v>Q1 2025</c:v>
                </c:pt>
                <c:pt idx="2">
                  <c:v>Q2 2025</c:v>
                </c:pt>
                <c:pt idx="3">
                  <c:v>Q3 2025</c:v>
                </c:pt>
                <c:pt idx="4">
                  <c:v>Q4 2025</c:v>
                </c:pt>
                <c:pt idx="5">
                  <c:v>During 2026</c:v>
                </c:pt>
              </c:strCache>
            </c:strRef>
          </c:cat>
          <c:val>
            <c:numRef>
              <c:f>'NGM progression'!$C$30:$C$35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A-4FAF-948B-6E965A070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5523808"/>
        <c:axId val="1815522368"/>
      </c:barChart>
      <c:catAx>
        <c:axId val="181552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522368"/>
        <c:crosses val="autoZero"/>
        <c:auto val="1"/>
        <c:lblAlgn val="ctr"/>
        <c:lblOffset val="100"/>
        <c:noMultiLvlLbl val="0"/>
      </c:catAx>
      <c:valAx>
        <c:axId val="181552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5238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465AF-97D6-564E-9ED4-836D2FDE138A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FFD87-8CF8-7E4A-B1BA-EEC8744E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FD87-8CF8-7E4A-B1BA-EEC8744EA6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9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FD87-8CF8-7E4A-B1BA-EEC8744EA6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8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_sign 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0"/>
            <a:ext cx="12192001" cy="6013091"/>
          </a:xfrm>
          <a:prstGeom prst="rect">
            <a:avLst/>
          </a:prstGeom>
          <a:solidFill>
            <a:srgbClr val="C51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84692"/>
            <a:ext cx="12192000" cy="1724593"/>
          </a:xfrm>
        </p:spPr>
        <p:txBody>
          <a:bodyPr/>
          <a:lstStyle>
            <a:lvl1pPr algn="ctr">
              <a:lnSpc>
                <a:spcPct val="90000"/>
              </a:lnSpc>
              <a:defRPr sz="5333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Contact 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6434" y="2770153"/>
            <a:ext cx="1912516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Email: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21177" y="2770153"/>
            <a:ext cx="2349649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lvl="0"/>
            <a:r>
              <a:rPr lang="en-GB"/>
              <a:t>Telephone: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2587" y="2770153"/>
            <a:ext cx="1823028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Online: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5111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9442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847606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2 bullet column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077" y="1393870"/>
            <a:ext cx="5243705" cy="394033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>
              <a:defRPr sz="1867"/>
            </a:lvl2pPr>
            <a:lvl3pPr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6276" y="1393870"/>
            <a:ext cx="5250217" cy="394033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859565" y="1"/>
            <a:ext cx="2640293" cy="1117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None/>
              <a:tabLst/>
              <a:defRPr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endParaRPr lang="en-GB" sz="133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_dark colour_crop of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859565" y="1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78077" y="1393870"/>
            <a:ext cx="5243705" cy="394033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867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51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bar 2 bullet column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077" y="1393870"/>
            <a:ext cx="5243705" cy="394033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>
              <a:defRPr sz="1867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6276" y="1393870"/>
            <a:ext cx="5250217" cy="39403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1867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859565" y="1"/>
            <a:ext cx="2640293" cy="1117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None/>
              <a:tabLst/>
              <a:defRPr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endParaRPr lang="en-GB" sz="133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8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859565" y="1"/>
            <a:ext cx="2640293" cy="1117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aseline="0"/>
              <a:t>’</a:t>
            </a:r>
            <a:endParaRPr lang="en-GB" sz="1333"/>
          </a:p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45264" y="1426667"/>
            <a:ext cx="10972800" cy="4105863"/>
          </a:xfrm>
        </p:spPr>
        <p:txBody>
          <a:bodyPr/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2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5264" y="1417639"/>
            <a:ext cx="10972800" cy="3463755"/>
          </a:xfrm>
        </p:spPr>
        <p:txBody>
          <a:bodyPr>
            <a:normAutofit/>
          </a:bodyPr>
          <a:lstStyle>
            <a:lvl1pPr marL="0" indent="0" algn="ctr">
              <a:buNone/>
              <a:defRPr sz="22133" b="1" baseline="0">
                <a:solidFill>
                  <a:srgbClr val="C5143D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3,327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5264" y="5175550"/>
            <a:ext cx="10972800" cy="837541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GB" sz="1600"/>
              <a:t>Use this slide to insert a key statistic, for example a big number, and add </a:t>
            </a:r>
            <a:br>
              <a:rPr lang="en-GB" sz="1600"/>
            </a:br>
            <a:r>
              <a:rPr lang="en-GB" sz="1600"/>
              <a:t>a small amount of supporting text here to give context.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E7D68-EB1E-4C8D-8E91-5FE6AC903BAC}"/>
              </a:ext>
            </a:extLst>
          </p:cNvPr>
          <p:cNvSpPr txBox="1"/>
          <p:nvPr userDrawn="1"/>
        </p:nvSpPr>
        <p:spPr>
          <a:xfrm>
            <a:off x="-2859565" y="1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ctr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2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5264" y="1417639"/>
            <a:ext cx="10972800" cy="3463755"/>
          </a:xfrm>
        </p:spPr>
        <p:txBody>
          <a:bodyPr>
            <a:normAutofit/>
          </a:bodyPr>
          <a:lstStyle>
            <a:lvl1pPr marL="0" indent="0" algn="ctr">
              <a:buNone/>
              <a:defRPr sz="22133" b="1" baseline="0">
                <a:solidFill>
                  <a:schemeClr val="bg2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3,327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5264" y="5175550"/>
            <a:ext cx="10972800" cy="837541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Use this slide to insert a key statistic, for example a big number, and add </a:t>
            </a:r>
            <a:br>
              <a:rPr lang="en-GB" sz="1600"/>
            </a:br>
            <a:r>
              <a:rPr lang="en-GB" sz="1600"/>
              <a:t>a small amount of supporting text here to give context.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E7D68-EB1E-4C8D-8E91-5FE6AC903BAC}"/>
              </a:ext>
            </a:extLst>
          </p:cNvPr>
          <p:cNvSpPr txBox="1"/>
          <p:nvPr userDrawn="1"/>
        </p:nvSpPr>
        <p:spPr>
          <a:xfrm>
            <a:off x="-2859565" y="1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ctr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9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 slide _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0"/>
            <a:ext cx="1219200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264" y="584691"/>
            <a:ext cx="10972800" cy="3644791"/>
          </a:xfrm>
        </p:spPr>
        <p:txBody>
          <a:bodyPr/>
          <a:lstStyle>
            <a:lvl1pPr algn="ctr">
              <a:lnSpc>
                <a:spcPct val="90000"/>
              </a:lnSpc>
              <a:defRPr sz="5333" baseline="0">
                <a:solidFill>
                  <a:srgbClr val="C5143D"/>
                </a:solidFill>
              </a:defRPr>
            </a:lvl1pPr>
          </a:lstStyle>
          <a:p>
            <a:r>
              <a:rPr lang="en-GB"/>
              <a:t>Grab attention with an</a:t>
            </a:r>
            <a:br>
              <a:rPr lang="en-GB"/>
            </a:br>
            <a:r>
              <a:rPr lang="en-GB"/>
              <a:t>impactful statement here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5264" y="4467019"/>
            <a:ext cx="10972800" cy="1546072"/>
          </a:xfrm>
        </p:spPr>
        <p:txBody>
          <a:bodyPr>
            <a:normAutofit/>
          </a:bodyPr>
          <a:lstStyle>
            <a:lvl1pPr marL="0" indent="0" algn="ctr">
              <a:buNone/>
              <a:defRPr sz="1867" b="0" baseline="0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Add further detail here, but only if needed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9DCE8E-D767-4061-9846-E654AECD78B4}"/>
              </a:ext>
            </a:extLst>
          </p:cNvPr>
          <p:cNvSpPr txBox="1"/>
          <p:nvPr userDrawn="1"/>
        </p:nvSpPr>
        <p:spPr>
          <a:xfrm>
            <a:off x="-2859565" y="1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13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act statement slide _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0"/>
            <a:ext cx="1219200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264" y="584691"/>
            <a:ext cx="10972800" cy="3644791"/>
          </a:xfrm>
        </p:spPr>
        <p:txBody>
          <a:bodyPr/>
          <a:lstStyle>
            <a:lvl1pPr algn="ctr">
              <a:lnSpc>
                <a:spcPct val="90000"/>
              </a:lnSpc>
              <a:defRPr sz="5333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Grab attention with an</a:t>
            </a:r>
            <a:br>
              <a:rPr lang="en-GB"/>
            </a:br>
            <a:r>
              <a:rPr lang="en-GB"/>
              <a:t>impactful statement here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5264" y="4467019"/>
            <a:ext cx="10972800" cy="1546072"/>
          </a:xfrm>
        </p:spPr>
        <p:txBody>
          <a:bodyPr>
            <a:normAutofit/>
          </a:bodyPr>
          <a:lstStyle>
            <a:lvl1pPr marL="0" indent="0" algn="ctr">
              <a:buNone/>
              <a:defRPr sz="1867" b="0" baseline="0">
                <a:solidFill>
                  <a:srgbClr val="6E7C7C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Add further detail here, but only if needed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9DCE8E-D767-4061-9846-E654AECD78B4}"/>
              </a:ext>
            </a:extLst>
          </p:cNvPr>
          <p:cNvSpPr txBox="1"/>
          <p:nvPr userDrawn="1"/>
        </p:nvSpPr>
        <p:spPr>
          <a:xfrm>
            <a:off x="-2859565" y="1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3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pact statement slide _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0"/>
            <a:ext cx="12192001" cy="6013091"/>
          </a:xfrm>
          <a:prstGeom prst="rect">
            <a:avLst/>
          </a:prstGeom>
          <a:solidFill>
            <a:srgbClr val="C51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264" y="584691"/>
            <a:ext cx="10972800" cy="3644791"/>
          </a:xfrm>
        </p:spPr>
        <p:txBody>
          <a:bodyPr/>
          <a:lstStyle>
            <a:lvl1pPr algn="ctr">
              <a:lnSpc>
                <a:spcPct val="90000"/>
              </a:lnSpc>
              <a:defRPr sz="5333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Grab attention with an</a:t>
            </a:r>
            <a:br>
              <a:rPr lang="en-GB"/>
            </a:br>
            <a:r>
              <a:rPr lang="en-GB"/>
              <a:t>impactful statement here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5264" y="4467019"/>
            <a:ext cx="10972800" cy="1546072"/>
          </a:xfrm>
        </p:spPr>
        <p:txBody>
          <a:bodyPr>
            <a:normAutofit/>
          </a:bodyPr>
          <a:lstStyle>
            <a:lvl1pPr marL="0" indent="0" algn="ctr">
              <a:buNone/>
              <a:defRPr sz="1867" b="0" baseline="0">
                <a:solidFill>
                  <a:srgbClr val="373935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Add further detail here, but only if needed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9DCE8E-D767-4061-9846-E654AECD78B4}"/>
              </a:ext>
            </a:extLst>
          </p:cNvPr>
          <p:cNvSpPr txBox="1"/>
          <p:nvPr userDrawn="1"/>
        </p:nvSpPr>
        <p:spPr>
          <a:xfrm>
            <a:off x="-2859565" y="1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26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1117" y="4395753"/>
            <a:ext cx="1912516" cy="907972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Email: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94426" y="4395753"/>
            <a:ext cx="2349649" cy="907972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lvl="0"/>
            <a:r>
              <a:rPr lang="en-GB"/>
              <a:t>Telephone: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476066" y="4395753"/>
            <a:ext cx="1823028" cy="907972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Online: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51116" y="4912783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94426" y="4912783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8476066" y="4912783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06400" y="1592441"/>
            <a:ext cx="2099733" cy="245956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394426" y="1592441"/>
            <a:ext cx="2099733" cy="24595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476066" y="1592441"/>
            <a:ext cx="2099733" cy="24595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us_sign 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0"/>
            <a:ext cx="1219200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84692"/>
            <a:ext cx="12192000" cy="1724593"/>
          </a:xfrm>
        </p:spPr>
        <p:txBody>
          <a:bodyPr/>
          <a:lstStyle>
            <a:lvl1pPr algn="ctr">
              <a:lnSpc>
                <a:spcPct val="90000"/>
              </a:lnSpc>
              <a:defRPr sz="5333" b="0" i="0" baseline="0">
                <a:solidFill>
                  <a:srgbClr val="6E7C7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Contact 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6434" y="2770153"/>
            <a:ext cx="1912516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Email: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21177" y="2770153"/>
            <a:ext cx="2349649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lvl="0"/>
            <a:r>
              <a:rPr lang="en-GB"/>
              <a:t>Telephone: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2587" y="2770153"/>
            <a:ext cx="1823028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Online: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5111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9442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847606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14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45264" y="1426667"/>
            <a:ext cx="11071520" cy="4364532"/>
          </a:xfrm>
        </p:spPr>
        <p:txBody>
          <a:bodyPr/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0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45264" y="1426667"/>
            <a:ext cx="11071520" cy="4364532"/>
          </a:xfrm>
        </p:spPr>
        <p:txBody>
          <a:bodyPr/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9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12192001" cy="6013091"/>
          </a:xfrm>
          <a:prstGeom prst="rect">
            <a:avLst/>
          </a:prstGeom>
          <a:solidFill>
            <a:srgbClr val="C51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147" y="1393870"/>
            <a:ext cx="5616000" cy="394033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>
              <a:defRPr sz="1867"/>
            </a:lvl2pPr>
            <a:lvl3pPr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901" y="1393870"/>
            <a:ext cx="5585459" cy="394033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859565" y="1"/>
            <a:ext cx="2640293" cy="1117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None/>
              <a:tabLst/>
              <a:defRPr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endParaRPr lang="en-GB" sz="133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07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2 columns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3693" y="1600202"/>
            <a:ext cx="5243705" cy="3940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2400"/>
            </a:lvl2pPr>
            <a:lvl3pPr marL="1219170" indent="0">
              <a:buNone/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166276" y="1600202"/>
            <a:ext cx="5250217" cy="3940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40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bar 2 columns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8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693" y="1600202"/>
            <a:ext cx="5243705" cy="3940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2400"/>
            </a:lvl2pPr>
            <a:lvl3pPr marL="1219170" indent="0">
              <a:buNone/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6276" y="1600202"/>
            <a:ext cx="5250217" cy="3940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39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and larg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19" y="274639"/>
            <a:ext cx="7050648" cy="1143000"/>
          </a:xfrm>
        </p:spPr>
        <p:txBody>
          <a:bodyPr/>
          <a:lstStyle>
            <a:lvl1pPr algn="l">
              <a:defRPr sz="3733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19" y="1426667"/>
            <a:ext cx="7050648" cy="4105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67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err="1"/>
              <a:t>Secondlevel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6667" y="0"/>
            <a:ext cx="4995333" cy="60130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99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615B-A859-4678-85DD-BB822D10C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30BF4-8FF3-4186-AE79-978D32E2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FB677-8918-48DB-8561-F35E015BB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3ECB7-76BB-4A12-94EC-421CEFAD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21F7D-C872-4588-BB94-516E0448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513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5AC1-BC11-4E8F-900B-DA23DDB6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EB68A-F447-4DE1-ACED-14E64E155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CE447-4AA0-4867-839C-0D77C9B9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BD03C-E93E-4FDA-832B-0A6D5221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6CF6D-A679-4E55-9B35-369A5977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43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9A93-A112-40EA-B74D-CF1CB50F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AC466-8E68-40F2-AEC1-C888AA661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EFEF8-6D92-45E1-9232-4EB37576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A21E6-E07B-4D39-961E-D79B5186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992B-825D-409C-A996-15BC95E2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03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F44F-E487-4989-B643-8AD6CAF9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3DF06-407D-4545-BE65-BF8AA2284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D6E42-675B-431C-A4E9-8C0F84DAF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6F6E5-FC60-462B-A394-09A24C98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75F22-B755-458F-BA82-CA91FBC5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E3FC0-DCC9-4091-8644-2DA0FBCE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_sign 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1"/>
            <a:ext cx="12192001" cy="6013091"/>
          </a:xfrm>
          <a:prstGeom prst="rect">
            <a:avLst/>
          </a:prstGeom>
          <a:solidFill>
            <a:srgbClr val="C51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06536" y="6180670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84693"/>
            <a:ext cx="12192000" cy="1724593"/>
          </a:xfrm>
        </p:spPr>
        <p:txBody>
          <a:bodyPr/>
          <a:lstStyle>
            <a:lvl1pPr algn="ctr">
              <a:lnSpc>
                <a:spcPct val="90000"/>
              </a:lnSpc>
              <a:defRPr sz="5333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Contact 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6435" y="2770154"/>
            <a:ext cx="1912516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</a:lstStyle>
          <a:p>
            <a:pPr lvl="0"/>
            <a:r>
              <a:rPr lang="en-GB"/>
              <a:t>Email: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21178" y="2770154"/>
            <a:ext cx="2349649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/>
            </a:lvl2pPr>
            <a:lvl3pPr marL="1219140" indent="0" algn="ctr">
              <a:buNone/>
              <a:defRPr/>
            </a:lvl3pPr>
            <a:lvl4pPr marL="1828709" indent="0" algn="ctr">
              <a:buNone/>
              <a:defRPr/>
            </a:lvl4pPr>
            <a:lvl5pPr marL="2438278" indent="0" algn="ctr">
              <a:buNone/>
              <a:defRPr/>
            </a:lvl5pPr>
          </a:lstStyle>
          <a:p>
            <a:pPr lvl="0"/>
            <a:r>
              <a:rPr lang="en-GB"/>
              <a:t>Telephone: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2587" y="2770154"/>
            <a:ext cx="1823028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Online: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5111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94427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8476067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7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B038-BE08-40E3-828F-D8B2914E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F279B-A200-4250-940B-F353319A8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8208D-57F4-49E3-B92D-C90430B10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5BC10F-7721-42B8-B166-48845C1F7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4B8BD-670E-4237-BAB9-CD4DE4B9E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32680-E881-460C-B14C-751DE559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E36FA8-1735-40D7-879A-9EA14224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1F0D6-AB9F-4F87-BA97-6A2481FC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956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A5CC-F878-4DF6-AB40-0E0622AD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859BE-6F86-44EE-A68A-072A6FF91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31D09-A11F-4362-A90B-7AB5E35A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51851-92AF-459B-BE6D-3FC5D917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63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CA19E3-E210-42CA-9209-5E7BF130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39C3E-397A-4817-BE4B-49F97999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6B907-F262-42EE-B7D5-04F606AF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14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BEB8-6665-4638-A487-049C5A87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6582A-DA2B-4CBC-A011-56A07E6C4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18CE9-B0E7-4BF5-8175-01B361BA3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1671D-275A-4096-92C3-3E07C5C9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11997-A6E0-44F7-AEB2-DAE33C17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EC6DA-850A-42C0-8374-234A7301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49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79D1C-4040-455B-B92C-149CD999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232BA-00C1-499B-90F8-2DDC47BA8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D8324-C573-4F38-889A-91C1A3081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3593F-F669-4562-8BCE-730525EA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77578-593D-4E28-8E92-EC83C795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B4623-4738-4A05-952F-7BE0E978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57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CC22-5023-4B6C-BDCF-C4BE67DE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390BB-469E-4010-BADE-1CA253575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C852F-1077-493B-91F1-6444D2BA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37E6C-78C3-45E0-BD94-6A7E221D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5B1B2-6ECB-4091-A3D3-1DD20A7F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69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7D0B6-9136-4307-A9D2-913690FF6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DE38F-0D2C-4A49-92DE-5F952AD7F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3F7C1-4771-4205-8FD4-59016097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F7BA1-28F7-4D39-A8C0-CC3EBFA3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926F6-0E29-456D-B9AD-9780DEAF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67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1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535" y="3076341"/>
            <a:ext cx="10972800" cy="1143000"/>
          </a:xfrm>
        </p:spPr>
        <p:txBody>
          <a:bodyPr/>
          <a:lstStyle>
            <a:lvl1pPr>
              <a:lnSpc>
                <a:spcPct val="80000"/>
              </a:lnSpc>
              <a:defRPr sz="8000">
                <a:solidFill>
                  <a:srgbClr val="FFFFFF"/>
                </a:solidFill>
              </a:defRPr>
            </a:lvl1pPr>
          </a:lstStyle>
          <a:p>
            <a:r>
              <a:rPr lang="en-GB"/>
              <a:t>Staff</a:t>
            </a:r>
            <a:br>
              <a:rPr lang="en-GB"/>
            </a:br>
            <a:r>
              <a:rPr lang="en-GB"/>
              <a:t>Forum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995" y="547569"/>
            <a:ext cx="5567853" cy="907972"/>
          </a:xfrm>
        </p:spPr>
        <p:txBody>
          <a:bodyPr>
            <a:normAutofit/>
          </a:bodyPr>
          <a:lstStyle>
            <a:lvl1pPr marL="0" indent="0" algn="l" rtl="0">
              <a:buNone/>
              <a:defRPr lang="en-GB" sz="2933" b="0" i="0" u="none" strike="noStrike" baseline="30000" smtClean="0">
                <a:solidFill>
                  <a:srgbClr val="FFFFFF"/>
                </a:solidFill>
                <a:latin typeface="+mn-lt"/>
                <a:cs typeface="Apple Chancery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rtl="0"/>
            <a:r>
              <a:rPr lang="en-GB" sz="3467" b="0" i="0" u="none" strike="noStrike" baseline="30000">
                <a:solidFill>
                  <a:srgbClr val="000000"/>
                </a:solidFill>
                <a:latin typeface="HelveticaNeue"/>
              </a:rPr>
              <a:t>Facilitating a better future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4995" y="5454845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2933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June 2020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688" y="586508"/>
            <a:ext cx="348409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32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_dark colour_crop of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859565" y="0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78077" y="1393870"/>
            <a:ext cx="5243705" cy="394033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>
              <a:defRPr sz="1867"/>
            </a:lvl2pPr>
            <a:lvl3pPr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us_sign 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1"/>
            <a:ext cx="1219200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06536" y="6180670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84693"/>
            <a:ext cx="12192000" cy="1724593"/>
          </a:xfrm>
        </p:spPr>
        <p:txBody>
          <a:bodyPr/>
          <a:lstStyle>
            <a:lvl1pPr algn="ctr">
              <a:lnSpc>
                <a:spcPct val="90000"/>
              </a:lnSpc>
              <a:defRPr sz="5333" b="0" i="0" baseline="0">
                <a:solidFill>
                  <a:srgbClr val="6E7C7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Contact 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6435" y="2770154"/>
            <a:ext cx="1912516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</a:lstStyle>
          <a:p>
            <a:pPr lvl="0"/>
            <a:r>
              <a:rPr lang="en-GB"/>
              <a:t>Email: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21178" y="2770154"/>
            <a:ext cx="2349649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/>
            </a:lvl2pPr>
            <a:lvl3pPr marL="1219140" indent="0" algn="ctr">
              <a:buNone/>
              <a:defRPr/>
            </a:lvl3pPr>
            <a:lvl4pPr marL="1828709" indent="0" algn="ctr">
              <a:buNone/>
              <a:defRPr/>
            </a:lvl4pPr>
            <a:lvl5pPr marL="2438278" indent="0" algn="ctr">
              <a:buNone/>
              <a:defRPr/>
            </a:lvl5pPr>
          </a:lstStyle>
          <a:p>
            <a:pPr lvl="0"/>
            <a:r>
              <a:rPr lang="en-GB"/>
              <a:t>Telephone: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2587" y="2770154"/>
            <a:ext cx="1823028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Online: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5111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94427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8476067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2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9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535" y="3076341"/>
            <a:ext cx="10972800" cy="1143000"/>
          </a:xfrm>
        </p:spPr>
        <p:txBody>
          <a:bodyPr/>
          <a:lstStyle>
            <a:lvl1pPr>
              <a:lnSpc>
                <a:spcPct val="80000"/>
              </a:lnSpc>
              <a:defRPr sz="8000">
                <a:solidFill>
                  <a:srgbClr val="6E7C7C"/>
                </a:solidFill>
              </a:defRPr>
            </a:lvl1pPr>
          </a:lstStyle>
          <a:p>
            <a:r>
              <a:rPr lang="en-GB"/>
              <a:t>Staff</a:t>
            </a:r>
            <a:br>
              <a:rPr lang="en-GB"/>
            </a:br>
            <a:r>
              <a:rPr lang="en-GB"/>
              <a:t>Forum</a:t>
            </a:r>
            <a:endParaRPr lang="en-US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995" y="547569"/>
            <a:ext cx="5567853" cy="907972"/>
          </a:xfrm>
        </p:spPr>
        <p:txBody>
          <a:bodyPr>
            <a:noAutofit/>
          </a:bodyPr>
          <a:lstStyle>
            <a:lvl1pPr marL="0" indent="0" algn="l" rtl="0">
              <a:buNone/>
              <a:defRPr lang="en-GB" sz="2400" b="0" i="0" u="none" strike="noStrike" kern="1200" spc="0" baseline="0" smtClean="0">
                <a:solidFill>
                  <a:srgbClr val="6E7C7C"/>
                </a:solidFill>
                <a:cs typeface="Gotham Book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rtl="0"/>
            <a:r>
              <a:rPr lang="en-GB" sz="2933" b="0" i="0" u="none" strike="noStrike" kern="1200" spc="0" baseline="30000">
                <a:solidFill>
                  <a:srgbClr val="6E7C7C"/>
                </a:solidFill>
                <a:latin typeface="+mn-lt"/>
                <a:ea typeface="+mn-ea"/>
                <a:cs typeface="Gotham Book"/>
              </a:rPr>
              <a:t>Facilitating a better future</a:t>
            </a:r>
            <a:endParaRPr lang="en-US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4995" y="5454845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2933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June 2020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688" y="586508"/>
            <a:ext cx="348409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6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1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535" y="3076341"/>
            <a:ext cx="10972800" cy="1143000"/>
          </a:xfrm>
        </p:spPr>
        <p:txBody>
          <a:bodyPr/>
          <a:lstStyle>
            <a:lvl1pPr>
              <a:lnSpc>
                <a:spcPct val="80000"/>
              </a:lnSpc>
              <a:defRPr sz="8000">
                <a:solidFill>
                  <a:srgbClr val="FFFFFF"/>
                </a:solidFill>
              </a:defRPr>
            </a:lvl1pPr>
          </a:lstStyle>
          <a:p>
            <a:r>
              <a:rPr lang="en-GB"/>
              <a:t>Staff</a:t>
            </a:r>
            <a:br>
              <a:rPr lang="en-GB"/>
            </a:br>
            <a:r>
              <a:rPr lang="en-GB"/>
              <a:t>Forum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995" y="547569"/>
            <a:ext cx="5567853" cy="907972"/>
          </a:xfrm>
        </p:spPr>
        <p:txBody>
          <a:bodyPr>
            <a:normAutofit/>
          </a:bodyPr>
          <a:lstStyle>
            <a:lvl1pPr marL="0" indent="0" algn="l" rtl="0">
              <a:buNone/>
              <a:defRPr lang="en-GB" sz="2933" b="0" i="0" u="none" strike="noStrike" baseline="30000" smtClean="0">
                <a:solidFill>
                  <a:srgbClr val="FFFFFF"/>
                </a:solidFill>
                <a:latin typeface="+mn-lt"/>
                <a:cs typeface="Apple Chancery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rtl="0"/>
            <a:r>
              <a:rPr lang="en-GB" sz="3467" b="0" i="0" u="none" strike="noStrike" baseline="30000">
                <a:solidFill>
                  <a:srgbClr val="000000"/>
                </a:solidFill>
                <a:latin typeface="HelveticaNeue"/>
              </a:rPr>
              <a:t>Facilitating a better future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4995" y="5454845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2933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June 2020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688" y="586508"/>
            <a:ext cx="348409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9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535" y="2460577"/>
            <a:ext cx="10972800" cy="1143000"/>
          </a:xfrm>
        </p:spPr>
        <p:txBody>
          <a:bodyPr/>
          <a:lstStyle>
            <a:lvl1pPr>
              <a:lnSpc>
                <a:spcPct val="80000"/>
              </a:lnSpc>
              <a:defRPr sz="5867" b="0">
                <a:solidFill>
                  <a:srgbClr val="6E7C7C"/>
                </a:solidFill>
                <a:latin typeface="+mn-lt"/>
              </a:defRPr>
            </a:lvl1pPr>
          </a:lstStyle>
          <a:p>
            <a:r>
              <a:rPr lang="en-GB"/>
              <a:t>Divider title</a:t>
            </a:r>
            <a:endParaRPr lang="en-US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995" y="547569"/>
            <a:ext cx="5567853" cy="907972"/>
          </a:xfrm>
        </p:spPr>
        <p:txBody>
          <a:bodyPr>
            <a:noAutofit/>
          </a:bodyPr>
          <a:lstStyle>
            <a:lvl1pPr marL="0" indent="0" algn="l" rtl="0">
              <a:buNone/>
              <a:defRPr lang="en-GB" sz="2400" b="0" i="0" u="none" strike="noStrike" kern="1200" spc="0" baseline="0" smtClean="0">
                <a:solidFill>
                  <a:srgbClr val="6E7C7C"/>
                </a:solidFill>
                <a:cs typeface="Gotham Book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rtl="0"/>
            <a:r>
              <a:rPr lang="en-GB" sz="2933" b="0" i="0" u="none" strike="noStrike" kern="1200" spc="0" baseline="30000">
                <a:solidFill>
                  <a:srgbClr val="6E7C7C"/>
                </a:solidFill>
                <a:latin typeface="+mn-lt"/>
                <a:ea typeface="+mn-ea"/>
                <a:cs typeface="Gotham Book"/>
              </a:rPr>
              <a:t>Facilitating a better future</a:t>
            </a:r>
            <a:endParaRPr lang="en-US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9544" y="547568"/>
            <a:ext cx="593371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1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535" y="2460577"/>
            <a:ext cx="10972800" cy="1143000"/>
          </a:xfrm>
        </p:spPr>
        <p:txBody>
          <a:bodyPr/>
          <a:lstStyle>
            <a:lvl1pPr>
              <a:lnSpc>
                <a:spcPct val="80000"/>
              </a:lnSpc>
              <a:defRPr sz="5867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GB"/>
              <a:t>Divider title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995" y="547569"/>
            <a:ext cx="5567853" cy="907972"/>
          </a:xfrm>
        </p:spPr>
        <p:txBody>
          <a:bodyPr>
            <a:normAutofit/>
          </a:bodyPr>
          <a:lstStyle>
            <a:lvl1pPr marL="0" indent="0" algn="l" rtl="0">
              <a:buNone/>
              <a:defRPr lang="en-GB" sz="2400" b="0" i="0" u="none" strike="noStrike" kern="1200" spc="0" baseline="0" smtClean="0">
                <a:solidFill>
                  <a:schemeClr val="bg2"/>
                </a:solidFill>
                <a:cs typeface="Gotham Book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rtl="0"/>
            <a:r>
              <a:rPr lang="en-GB" sz="2933" b="0" i="0" u="none" strike="noStrike" kern="1200" spc="0" baseline="30000">
                <a:solidFill>
                  <a:srgbClr val="6E7C7C"/>
                </a:solidFill>
                <a:latin typeface="+mn-lt"/>
                <a:ea typeface="+mn-ea"/>
                <a:cs typeface="Gotham Book"/>
              </a:rPr>
              <a:t>Facilitating a better future</a:t>
            </a:r>
            <a:endParaRPr lang="en-US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3418" y="547568"/>
            <a:ext cx="593371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dark colour_crop of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859565" y="1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78077" y="1393870"/>
            <a:ext cx="5243705" cy="394033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>
              <a:defRPr sz="1867"/>
            </a:lvl2pPr>
            <a:lvl3pPr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1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5BDC-4B07-1249-ADEC-1F489F071B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B57FC-3DD2-9344-9691-A52CE4A0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9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5BDC-4B07-1249-ADEC-1F489F071B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B57FC-3DD2-9344-9691-A52CE4A0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5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10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9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667" b="0" i="0" kern="1200">
          <a:solidFill>
            <a:srgbClr val="333333"/>
          </a:solidFill>
          <a:latin typeface="+mn-lt"/>
          <a:ea typeface="+mn-ea"/>
          <a:cs typeface="Gotham Book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333333"/>
          </a:solidFill>
          <a:latin typeface="+mn-lt"/>
          <a:ea typeface="+mn-ea"/>
          <a:cs typeface="Gotham Book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b="0" i="0" kern="1200">
          <a:solidFill>
            <a:srgbClr val="333333"/>
          </a:solidFill>
          <a:latin typeface="+mn-lt"/>
          <a:ea typeface="+mn-ea"/>
          <a:cs typeface="Gotham Book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b="0" i="0" kern="1200">
          <a:solidFill>
            <a:srgbClr val="333333"/>
          </a:solidFill>
          <a:latin typeface="+mn-lt"/>
          <a:ea typeface="+mn-ea"/>
          <a:cs typeface="Gotham Book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b="0" i="0" kern="1200">
          <a:solidFill>
            <a:srgbClr val="333333"/>
          </a:solidFill>
          <a:latin typeface="+mn-lt"/>
          <a:ea typeface="+mn-ea"/>
          <a:cs typeface="Gotham Book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7BF7B2-373A-48F1-8912-FDC12A2E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7B188-15CE-4A8C-AED0-7E2706BB6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E9A85-1E7C-46C9-9A04-3EC8D67D5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CB253-9616-4946-9E09-D9E71336E699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E81A-C018-4B48-8D26-6DE3CC9A3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D3549-AAC1-4E1F-BA7B-8D73DC82F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4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: Pentagon 61">
            <a:extLst>
              <a:ext uri="{FF2B5EF4-FFF2-40B4-BE49-F238E27FC236}">
                <a16:creationId xmlns:a16="http://schemas.microsoft.com/office/drawing/2014/main" id="{BA94736C-875C-42A6-97A7-DC2A26CAB274}"/>
              </a:ext>
            </a:extLst>
          </p:cNvPr>
          <p:cNvSpPr/>
          <p:nvPr/>
        </p:nvSpPr>
        <p:spPr>
          <a:xfrm>
            <a:off x="8420531" y="4604814"/>
            <a:ext cx="2215340" cy="369332"/>
          </a:xfrm>
          <a:prstGeom prst="homePlate">
            <a:avLst/>
          </a:prstGeom>
          <a:solidFill>
            <a:schemeClr val="lt1"/>
          </a:solidFill>
          <a:ln>
            <a:solidFill>
              <a:srgbClr val="3739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Values</a:t>
            </a:r>
          </a:p>
        </p:txBody>
      </p:sp>
      <p:sp>
        <p:nvSpPr>
          <p:cNvPr id="64" name="Arrow: Pentagon 63">
            <a:extLst>
              <a:ext uri="{FF2B5EF4-FFF2-40B4-BE49-F238E27FC236}">
                <a16:creationId xmlns:a16="http://schemas.microsoft.com/office/drawing/2014/main" id="{27848F11-C202-462B-A895-6BA0CC1CF170}"/>
              </a:ext>
            </a:extLst>
          </p:cNvPr>
          <p:cNvSpPr/>
          <p:nvPr/>
        </p:nvSpPr>
        <p:spPr>
          <a:xfrm>
            <a:off x="7409450" y="3402767"/>
            <a:ext cx="2215340" cy="369332"/>
          </a:xfrm>
          <a:prstGeom prst="homePlate">
            <a:avLst/>
          </a:prstGeom>
          <a:solidFill>
            <a:schemeClr val="lt1"/>
          </a:solidFill>
          <a:ln>
            <a:solidFill>
              <a:srgbClr val="3739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 Goals</a:t>
            </a:r>
          </a:p>
        </p:txBody>
      </p:sp>
      <p:sp>
        <p:nvSpPr>
          <p:cNvPr id="65" name="Arrow: Pentagon 64">
            <a:extLst>
              <a:ext uri="{FF2B5EF4-FFF2-40B4-BE49-F238E27FC236}">
                <a16:creationId xmlns:a16="http://schemas.microsoft.com/office/drawing/2014/main" id="{D35D29A0-8C9F-4586-B408-517449C498F0}"/>
              </a:ext>
            </a:extLst>
          </p:cNvPr>
          <p:cNvSpPr/>
          <p:nvPr/>
        </p:nvSpPr>
        <p:spPr>
          <a:xfrm>
            <a:off x="6413794" y="2184889"/>
            <a:ext cx="2215340" cy="369332"/>
          </a:xfrm>
          <a:prstGeom prst="homePlate">
            <a:avLst/>
          </a:prstGeom>
          <a:solidFill>
            <a:schemeClr val="lt1"/>
          </a:solidFill>
          <a:ln>
            <a:solidFill>
              <a:srgbClr val="3739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 Proposition</a:t>
            </a:r>
          </a:p>
        </p:txBody>
      </p:sp>
      <p:sp>
        <p:nvSpPr>
          <p:cNvPr id="66" name="Arrow: Pentagon 65">
            <a:extLst>
              <a:ext uri="{FF2B5EF4-FFF2-40B4-BE49-F238E27FC236}">
                <a16:creationId xmlns:a16="http://schemas.microsoft.com/office/drawing/2014/main" id="{CD1313CD-AC78-4709-8762-473FC3216A86}"/>
              </a:ext>
            </a:extLst>
          </p:cNvPr>
          <p:cNvSpPr/>
          <p:nvPr/>
        </p:nvSpPr>
        <p:spPr>
          <a:xfrm>
            <a:off x="5343849" y="902549"/>
            <a:ext cx="2215340" cy="369332"/>
          </a:xfrm>
          <a:prstGeom prst="homePlate">
            <a:avLst/>
          </a:prstGeom>
          <a:solidFill>
            <a:schemeClr val="lt1"/>
          </a:solidFill>
          <a:ln>
            <a:solidFill>
              <a:srgbClr val="3739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Purpose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548B962-ED09-BE46-77E9-194184E93CCC}"/>
              </a:ext>
            </a:extLst>
          </p:cNvPr>
          <p:cNvSpPr/>
          <p:nvPr/>
        </p:nvSpPr>
        <p:spPr>
          <a:xfrm>
            <a:off x="3173964" y="221673"/>
            <a:ext cx="2979489" cy="1828254"/>
          </a:xfrm>
          <a:custGeom>
            <a:avLst/>
            <a:gdLst>
              <a:gd name="connsiteX0" fmla="*/ 0 w 2979489"/>
              <a:gd name="connsiteY0" fmla="*/ 1828254 h 1828254"/>
              <a:gd name="connsiteX1" fmla="*/ 1489745 w 2979489"/>
              <a:gd name="connsiteY1" fmla="*/ 0 h 1828254"/>
              <a:gd name="connsiteX2" fmla="*/ 1489745 w 2979489"/>
              <a:gd name="connsiteY2" fmla="*/ 0 h 1828254"/>
              <a:gd name="connsiteX3" fmla="*/ 2979489 w 2979489"/>
              <a:gd name="connsiteY3" fmla="*/ 1828254 h 1828254"/>
              <a:gd name="connsiteX4" fmla="*/ 0 w 2979489"/>
              <a:gd name="connsiteY4" fmla="*/ 1828254 h 182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9489" h="1828254">
                <a:moveTo>
                  <a:pt x="0" y="1828254"/>
                </a:moveTo>
                <a:lnTo>
                  <a:pt x="1489745" y="0"/>
                </a:lnTo>
                <a:lnTo>
                  <a:pt x="1489745" y="0"/>
                </a:lnTo>
                <a:lnTo>
                  <a:pt x="2979489" y="1828254"/>
                </a:lnTo>
                <a:lnTo>
                  <a:pt x="0" y="1828254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kumimoji="0" lang="en-US" altLang="en-US" sz="1600" b="0" i="0" u="none" strike="noStrike" kern="1200" cap="none" normalizeH="0" baseline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kumimoji="0" lang="en-US" altLang="en-US" sz="1600" b="0" i="0" u="none" strike="noStrike" kern="1200" cap="none" normalizeH="0" baseline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kumimoji="0" lang="en-US" altLang="en-US" sz="800" b="0" i="0" u="none" strike="noStrike" kern="1200" cap="none" normalizeH="0" baseline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kumimoji="0" lang="en-US" altLang="en-US" sz="1600" b="0" i="0" u="none" strike="noStrike" kern="1200" cap="none" normalizeH="0" baseline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1600" b="0" i="0" u="none" strike="noStrike" kern="1200" cap="none" normalizeH="0" baseline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kumimoji="0" lang="en-US" altLang="en-US" sz="1600" b="0" i="0" u="none" strike="noStrike" kern="1200" cap="none" normalizeH="0" baseline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GB" sz="1600" kern="12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03A907B-818F-22A4-4BC4-E697F4A3EAE1}"/>
              </a:ext>
            </a:extLst>
          </p:cNvPr>
          <p:cNvSpPr/>
          <p:nvPr/>
        </p:nvSpPr>
        <p:spPr>
          <a:xfrm>
            <a:off x="2101050" y="2049927"/>
            <a:ext cx="5125318" cy="1306519"/>
          </a:xfrm>
          <a:custGeom>
            <a:avLst/>
            <a:gdLst>
              <a:gd name="connsiteX0" fmla="*/ 0 w 5125318"/>
              <a:gd name="connsiteY0" fmla="*/ 1306519 h 1306519"/>
              <a:gd name="connsiteX1" fmla="*/ 1068066 w 5125318"/>
              <a:gd name="connsiteY1" fmla="*/ 0 h 1306519"/>
              <a:gd name="connsiteX2" fmla="*/ 4057252 w 5125318"/>
              <a:gd name="connsiteY2" fmla="*/ 0 h 1306519"/>
              <a:gd name="connsiteX3" fmla="*/ 5125318 w 5125318"/>
              <a:gd name="connsiteY3" fmla="*/ 1306519 h 1306519"/>
              <a:gd name="connsiteX4" fmla="*/ 0 w 5125318"/>
              <a:gd name="connsiteY4" fmla="*/ 1306519 h 130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5318" h="1306519">
                <a:moveTo>
                  <a:pt x="0" y="1306519"/>
                </a:moveTo>
                <a:lnTo>
                  <a:pt x="1068066" y="0"/>
                </a:lnTo>
                <a:lnTo>
                  <a:pt x="4057252" y="0"/>
                </a:lnTo>
                <a:lnTo>
                  <a:pt x="5125318" y="1306519"/>
                </a:lnTo>
                <a:lnTo>
                  <a:pt x="0" y="1306519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1">
              <a:shade val="80000"/>
              <a:hueOff val="168662"/>
              <a:satOff val="-12057"/>
              <a:lumOff val="11196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2171" tIns="15240" rIns="912171" bIns="1524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kumimoji="0" lang="en-US" altLang="en-US" sz="1200" b="0" i="0" u="none" strike="noStrike" kern="1200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1200" kern="12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30CF71-39FC-2E44-D1F2-4F55AA66AEB2}"/>
              </a:ext>
            </a:extLst>
          </p:cNvPr>
          <p:cNvSpPr/>
          <p:nvPr/>
        </p:nvSpPr>
        <p:spPr>
          <a:xfrm>
            <a:off x="1098914" y="3344264"/>
            <a:ext cx="7117617" cy="1223901"/>
          </a:xfrm>
          <a:custGeom>
            <a:avLst/>
            <a:gdLst>
              <a:gd name="connsiteX0" fmla="*/ 0 w 7117617"/>
              <a:gd name="connsiteY0" fmla="*/ 1223901 h 1223901"/>
              <a:gd name="connsiteX1" fmla="*/ 1000527 w 7117617"/>
              <a:gd name="connsiteY1" fmla="*/ 0 h 1223901"/>
              <a:gd name="connsiteX2" fmla="*/ 6117090 w 7117617"/>
              <a:gd name="connsiteY2" fmla="*/ 0 h 1223901"/>
              <a:gd name="connsiteX3" fmla="*/ 7117617 w 7117617"/>
              <a:gd name="connsiteY3" fmla="*/ 1223901 h 1223901"/>
              <a:gd name="connsiteX4" fmla="*/ 0 w 7117617"/>
              <a:gd name="connsiteY4" fmla="*/ 1223901 h 122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7617" h="1223901">
                <a:moveTo>
                  <a:pt x="0" y="1223901"/>
                </a:moveTo>
                <a:lnTo>
                  <a:pt x="1000527" y="0"/>
                </a:lnTo>
                <a:lnTo>
                  <a:pt x="6117090" y="0"/>
                </a:lnTo>
                <a:lnTo>
                  <a:pt x="7117617" y="1223901"/>
                </a:lnTo>
                <a:lnTo>
                  <a:pt x="0" y="1223901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accent1">
              <a:shade val="80000"/>
              <a:hueOff val="337323"/>
              <a:satOff val="-24113"/>
              <a:lumOff val="22393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65903" tIns="20320" rIns="1265903" bIns="2032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kumimoji="0" lang="en-US" altLang="en-US" sz="1600" b="0" i="0" u="none" strike="noStrike" kern="1200" cap="none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sz="1600" kern="12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C2FFC08-2BFE-6DF2-F9A0-4578CD95D596}"/>
              </a:ext>
            </a:extLst>
          </p:cNvPr>
          <p:cNvSpPr/>
          <p:nvPr/>
        </p:nvSpPr>
        <p:spPr>
          <a:xfrm>
            <a:off x="219073" y="4580348"/>
            <a:ext cx="8889272" cy="1078228"/>
          </a:xfrm>
          <a:custGeom>
            <a:avLst/>
            <a:gdLst>
              <a:gd name="connsiteX0" fmla="*/ 0 w 8889272"/>
              <a:gd name="connsiteY0" fmla="*/ 1078228 h 1078228"/>
              <a:gd name="connsiteX1" fmla="*/ 881441 w 8889272"/>
              <a:gd name="connsiteY1" fmla="*/ 0 h 1078228"/>
              <a:gd name="connsiteX2" fmla="*/ 8007831 w 8889272"/>
              <a:gd name="connsiteY2" fmla="*/ 0 h 1078228"/>
              <a:gd name="connsiteX3" fmla="*/ 8889272 w 8889272"/>
              <a:gd name="connsiteY3" fmla="*/ 1078228 h 1078228"/>
              <a:gd name="connsiteX4" fmla="*/ 0 w 8889272"/>
              <a:gd name="connsiteY4" fmla="*/ 1078228 h 107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9272" h="1078228">
                <a:moveTo>
                  <a:pt x="0" y="1078228"/>
                </a:moveTo>
                <a:lnTo>
                  <a:pt x="881441" y="0"/>
                </a:lnTo>
                <a:lnTo>
                  <a:pt x="8007831" y="0"/>
                </a:lnTo>
                <a:lnTo>
                  <a:pt x="8889272" y="1078228"/>
                </a:lnTo>
                <a:lnTo>
                  <a:pt x="0" y="10782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8172" tIns="82550" rIns="1638173" bIns="825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6500" kern="1200">
              <a:solidFill>
                <a:schemeClr val="bg1"/>
              </a:solidFill>
            </a:endParaRP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3AC29D17-2A7A-4133-B6F0-F89DB7BD5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809" y="4747106"/>
            <a:ext cx="480341" cy="480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A7821A-3AFA-4C39-937B-31AA4EDC95D2}"/>
              </a:ext>
            </a:extLst>
          </p:cNvPr>
          <p:cNvSpPr txBox="1"/>
          <p:nvPr/>
        </p:nvSpPr>
        <p:spPr>
          <a:xfrm>
            <a:off x="579131" y="5258662"/>
            <a:ext cx="9243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    Inclusive            Trusted              Passionate            Bold                United</a:t>
            </a:r>
          </a:p>
        </p:txBody>
      </p:sp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8D0ABBCF-48EB-4478-BED6-EB676ECB6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346" y="4683441"/>
            <a:ext cx="606171" cy="606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4980A6-E699-47FE-B149-57F3EBEB4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755" y="4701522"/>
            <a:ext cx="606172" cy="60617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683CC22-3ADF-4924-93D2-ACBDDDC5B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729" y="4666835"/>
            <a:ext cx="606171" cy="60617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72DD826-1DA4-4E57-9EF5-347BB6994D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824710" y="4630881"/>
            <a:ext cx="688961" cy="68896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BD2F1D-F078-4B17-9F99-5E52E85F6980}"/>
              </a:ext>
            </a:extLst>
          </p:cNvPr>
          <p:cNvCxnSpPr/>
          <p:nvPr/>
        </p:nvCxnSpPr>
        <p:spPr>
          <a:xfrm>
            <a:off x="4630020" y="4063998"/>
            <a:ext cx="0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196D2EE-B142-45DA-8926-96A55AA4ED98}"/>
              </a:ext>
            </a:extLst>
          </p:cNvPr>
          <p:cNvSpPr txBox="1"/>
          <p:nvPr/>
        </p:nvSpPr>
        <p:spPr>
          <a:xfrm>
            <a:off x="2781632" y="2486333"/>
            <a:ext cx="1625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Technical</a:t>
            </a:r>
            <a:b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expertise </a:t>
            </a:r>
            <a:endParaRPr kumimoji="0" lang="en-US" altLang="en-US" sz="15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5ECEC0-AF2C-4A16-BB82-2686F75E5EA3}"/>
              </a:ext>
            </a:extLst>
          </p:cNvPr>
          <p:cNvSpPr txBox="1"/>
          <p:nvPr/>
        </p:nvSpPr>
        <p:spPr>
          <a:xfrm>
            <a:off x="5520948" y="2503060"/>
            <a:ext cx="1105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GB" sz="15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echnical</a:t>
            </a: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training</a:t>
            </a:r>
          </a:p>
        </p:txBody>
      </p:sp>
      <p:sp>
        <p:nvSpPr>
          <p:cNvPr id="36" name="TextBox 29">
            <a:extLst>
              <a:ext uri="{FF2B5EF4-FFF2-40B4-BE49-F238E27FC236}">
                <a16:creationId xmlns:a16="http://schemas.microsoft.com/office/drawing/2014/main" id="{676A632D-462E-4CB2-BD24-EEC79A935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998" y="3708088"/>
            <a:ext cx="1268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Simplify &amp; digitize </a:t>
            </a:r>
            <a:endParaRPr kumimoji="0" lang="en-US" altLang="en-US" sz="15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155CAA87-3EA8-4A67-9587-403A2392D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382" y="3672528"/>
            <a:ext cx="14929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Regulatory 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5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Calibri" panose="020F0502020204030204" pitchFamily="34" charset="0"/>
              </a:rPr>
              <a:t>Advocacy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94AC02-17B5-4C89-A826-797559BD76B5}"/>
              </a:ext>
            </a:extLst>
          </p:cNvPr>
          <p:cNvSpPr txBox="1"/>
          <p:nvPr/>
        </p:nvSpPr>
        <p:spPr>
          <a:xfrm>
            <a:off x="3513671" y="804723"/>
            <a:ext cx="22645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Enabling </a:t>
            </a:r>
            <a:br>
              <a:rPr kumimoji="0" lang="en-US" altLang="en-US" sz="1500" b="0" i="0" u="none" strike="noStrike" kern="1200" cap="none" spc="0" normalizeH="0" baseline="0" noProof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1500" b="0" i="0" u="none" strike="noStrike" kern="1200" cap="none" spc="0" normalizeH="0" baseline="0" noProof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the success of </a:t>
            </a:r>
            <a:br>
              <a:rPr kumimoji="0" lang="en-US" altLang="en-US" sz="1500" b="0" i="0" u="none" strike="noStrike" kern="1200" cap="none" spc="0" normalizeH="0" baseline="0" noProof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US" altLang="en-US" sz="1500" b="0" i="0" u="none" strike="noStrike" kern="1200" cap="none" spc="0" normalizeH="0" baseline="0" noProof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our members and the Market </a:t>
            </a:r>
            <a:r>
              <a:rPr kumimoji="0" lang="en-US" altLang="en-US" sz="1500" b="0" i="1" u="none" strike="noStrike" kern="1200" cap="none" spc="0" normalizeH="0" baseline="0" noProof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in leading global insurance</a:t>
            </a:r>
            <a:r>
              <a:rPr kumimoji="0" lang="en-US" altLang="en-US" sz="1500" b="0" i="0" u="none" strike="noStrike" kern="1200" cap="none" spc="0" normalizeH="0" baseline="0" noProof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5ED435-5D3E-43A6-97D1-36924C2A9BE5}"/>
              </a:ext>
            </a:extLst>
          </p:cNvPr>
          <p:cNvSpPr txBox="1"/>
          <p:nvPr/>
        </p:nvSpPr>
        <p:spPr>
          <a:xfrm>
            <a:off x="3444728" y="3486076"/>
            <a:ext cx="16961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Calibri" panose="020F0502020204030204" pitchFamily="34" charset="0"/>
              </a:rPr>
              <a:t>Influence policy via technical expertise </a:t>
            </a: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B59A4FC-84A7-4AC8-A887-4B61423139B5}"/>
              </a:ext>
            </a:extLst>
          </p:cNvPr>
          <p:cNvCxnSpPr>
            <a:cxnSpLocks/>
          </p:cNvCxnSpPr>
          <p:nvPr/>
        </p:nvCxnSpPr>
        <p:spPr>
          <a:xfrm>
            <a:off x="5544416" y="2184888"/>
            <a:ext cx="0" cy="956139"/>
          </a:xfrm>
          <a:prstGeom prst="line">
            <a:avLst/>
          </a:prstGeom>
          <a:ln w="9525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3A2E61-9DC4-4B65-8C17-F30108D8B481}"/>
              </a:ext>
            </a:extLst>
          </p:cNvPr>
          <p:cNvCxnSpPr>
            <a:cxnSpLocks/>
          </p:cNvCxnSpPr>
          <p:nvPr/>
        </p:nvCxnSpPr>
        <p:spPr>
          <a:xfrm>
            <a:off x="3847447" y="2184888"/>
            <a:ext cx="0" cy="956139"/>
          </a:xfrm>
          <a:prstGeom prst="line">
            <a:avLst/>
          </a:prstGeom>
          <a:ln w="9525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1168678-99A2-4566-8834-64F130D98325}"/>
              </a:ext>
            </a:extLst>
          </p:cNvPr>
          <p:cNvCxnSpPr>
            <a:cxnSpLocks/>
          </p:cNvCxnSpPr>
          <p:nvPr/>
        </p:nvCxnSpPr>
        <p:spPr>
          <a:xfrm>
            <a:off x="5140857" y="3464010"/>
            <a:ext cx="0" cy="942733"/>
          </a:xfrm>
          <a:prstGeom prst="line">
            <a:avLst/>
          </a:prstGeom>
          <a:ln w="9525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D2A83BF-1F43-4F54-A1DF-9C64ED9D90F9}"/>
              </a:ext>
            </a:extLst>
          </p:cNvPr>
          <p:cNvCxnSpPr>
            <a:cxnSpLocks/>
          </p:cNvCxnSpPr>
          <p:nvPr/>
        </p:nvCxnSpPr>
        <p:spPr>
          <a:xfrm>
            <a:off x="3316605" y="3486076"/>
            <a:ext cx="0" cy="942733"/>
          </a:xfrm>
          <a:prstGeom prst="line">
            <a:avLst/>
          </a:prstGeom>
          <a:ln w="9525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315B150-2779-4CBB-918B-FEBDFA0B57CB}"/>
              </a:ext>
            </a:extLst>
          </p:cNvPr>
          <p:cNvCxnSpPr>
            <a:cxnSpLocks/>
          </p:cNvCxnSpPr>
          <p:nvPr/>
        </p:nvCxnSpPr>
        <p:spPr>
          <a:xfrm>
            <a:off x="6703589" y="3486076"/>
            <a:ext cx="0" cy="942733"/>
          </a:xfrm>
          <a:prstGeom prst="line">
            <a:avLst/>
          </a:prstGeom>
          <a:ln w="9525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D25E086-7DF4-4951-BC4E-58C80A44A55F}"/>
              </a:ext>
            </a:extLst>
          </p:cNvPr>
          <p:cNvSpPr txBox="1"/>
          <p:nvPr/>
        </p:nvSpPr>
        <p:spPr>
          <a:xfrm>
            <a:off x="3873756" y="2222178"/>
            <a:ext cx="1741396" cy="3139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7111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Advocacy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B409C9FA-3173-46F6-8E38-E7A92B50AC74}"/>
              </a:ext>
            </a:extLst>
          </p:cNvPr>
          <p:cNvSpPr/>
          <p:nvPr/>
        </p:nvSpPr>
        <p:spPr>
          <a:xfrm>
            <a:off x="8765291" y="1755314"/>
            <a:ext cx="1227692" cy="1166885"/>
          </a:xfrm>
          <a:prstGeom prst="flowChartConnector">
            <a:avLst/>
          </a:prstGeom>
          <a:solidFill>
            <a:srgbClr val="3739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How do we deliver value? </a:t>
            </a:r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378D6576-CF4E-45CD-96D6-821EFB3E5B3F}"/>
              </a:ext>
            </a:extLst>
          </p:cNvPr>
          <p:cNvSpPr/>
          <p:nvPr/>
        </p:nvSpPr>
        <p:spPr>
          <a:xfrm>
            <a:off x="7676998" y="503405"/>
            <a:ext cx="1227692" cy="1202047"/>
          </a:xfrm>
          <a:prstGeom prst="flowChartConnector">
            <a:avLst/>
          </a:prstGeom>
          <a:solidFill>
            <a:srgbClr val="3739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are we here?</a:t>
            </a:r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1377A00E-6BF6-43BF-A517-43A58D15EC04}"/>
              </a:ext>
            </a:extLst>
          </p:cNvPr>
          <p:cNvSpPr/>
          <p:nvPr/>
        </p:nvSpPr>
        <p:spPr>
          <a:xfrm>
            <a:off x="9746039" y="2972061"/>
            <a:ext cx="1227692" cy="1221872"/>
          </a:xfrm>
          <a:prstGeom prst="flowChartConnector">
            <a:avLst/>
          </a:prstGeom>
          <a:solidFill>
            <a:srgbClr val="3739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What is our focus?</a:t>
            </a:r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14CBBDDE-2B8E-4BEC-BBD5-329BE6652E0E}"/>
              </a:ext>
            </a:extLst>
          </p:cNvPr>
          <p:cNvSpPr/>
          <p:nvPr/>
        </p:nvSpPr>
        <p:spPr>
          <a:xfrm>
            <a:off x="10745237" y="4186476"/>
            <a:ext cx="1227692" cy="1206864"/>
          </a:xfrm>
          <a:prstGeom prst="flowChartConnector">
            <a:avLst/>
          </a:prstGeom>
          <a:solidFill>
            <a:srgbClr val="3739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33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What is our culture? </a:t>
            </a:r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5CF72711-B78A-4266-9563-A78E58A1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356" y="3680872"/>
            <a:ext cx="972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Training &amp; talent</a:t>
            </a:r>
            <a:endParaRPr kumimoji="0" lang="en-US" altLang="en-US" sz="15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7A977-01EC-2A9C-FDF0-EA3C30B30DF3}"/>
              </a:ext>
            </a:extLst>
          </p:cNvPr>
          <p:cNvSpPr txBox="1"/>
          <p:nvPr/>
        </p:nvSpPr>
        <p:spPr>
          <a:xfrm>
            <a:off x="395802" y="6163046"/>
            <a:ext cx="2249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 Strategy &amp; Goals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E71455-3E31-7E73-15C9-44B86E9BB3D3}"/>
              </a:ext>
            </a:extLst>
          </p:cNvPr>
          <p:cNvSpPr txBox="1"/>
          <p:nvPr/>
        </p:nvSpPr>
        <p:spPr>
          <a:xfrm>
            <a:off x="3836540" y="2780025"/>
            <a:ext cx="1741396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7111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Culture</a:t>
            </a: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A1710B-182C-2D28-1A22-2F3CD3C17CD9}"/>
              </a:ext>
            </a:extLst>
          </p:cNvPr>
          <p:cNvCxnSpPr>
            <a:cxnSpLocks/>
          </p:cNvCxnSpPr>
          <p:nvPr/>
        </p:nvCxnSpPr>
        <p:spPr>
          <a:xfrm flipH="1">
            <a:off x="4084551" y="2652681"/>
            <a:ext cx="1259298" cy="0"/>
          </a:xfrm>
          <a:prstGeom prst="line">
            <a:avLst/>
          </a:prstGeom>
          <a:ln w="9525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A4490FB-EED6-2DF0-9517-76112A8DD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" y="0"/>
            <a:ext cx="3168813" cy="1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25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537A5-C79A-C69A-BD42-32D020EE4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05E3-CA0F-5BC7-F542-33D735215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8" y="153683"/>
            <a:ext cx="11135088" cy="1006523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+mn-lt"/>
              </a:rPr>
              <a:t>Distribution of Combined Ratios across Lloyd’s Syndicates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FAF378-94EE-5C6C-8237-5A084F795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/>
          <a:stretch/>
        </p:blipFill>
        <p:spPr bwMode="auto">
          <a:xfrm>
            <a:off x="3475941" y="1033337"/>
            <a:ext cx="5240117" cy="4941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952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951A6-29E7-3CB2-79E6-7125545C4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8F41-11C1-0907-2CF3-96D181AC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6980"/>
            <a:ext cx="10972800" cy="99188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Exposure Management Working Group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1CDF41-7B8E-A1D6-5D2F-CB94187FC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946" y="1577921"/>
            <a:ext cx="10762108" cy="135891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Membership</a:t>
            </a:r>
          </a:p>
          <a:p>
            <a:pPr marL="342900" indent="-342900">
              <a:buFontTx/>
              <a:buChar char="-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Chair Laura Freeman (Apollo), Deputy Chair Vanessa Jones (Dale)</a:t>
            </a:r>
          </a:p>
          <a:p>
            <a:pPr marL="342900" indent="-342900">
              <a:buFontTx/>
              <a:buChar char="-"/>
            </a:pPr>
            <a:r>
              <a:rPr lang="en-GB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Representation of 19 Lloyd’s Managing Agents</a:t>
            </a:r>
          </a:p>
          <a:p>
            <a:endParaRPr lang="en-GB" sz="2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7473E8E-EB96-B845-0912-FEBF7AA08C82}"/>
              </a:ext>
            </a:extLst>
          </p:cNvPr>
          <p:cNvSpPr txBox="1">
            <a:spLocks/>
          </p:cNvSpPr>
          <p:nvPr/>
        </p:nvSpPr>
        <p:spPr>
          <a:xfrm>
            <a:off x="6770147" y="3162748"/>
            <a:ext cx="4421393" cy="27816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focus areas for 2025</a:t>
            </a:r>
          </a:p>
          <a:p>
            <a:pPr marL="342900" indent="-342900">
              <a:buFontTx/>
              <a:buChar char="-"/>
            </a:pPr>
            <a:r>
              <a:rPr lang="en-GB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Casualty working group</a:t>
            </a:r>
          </a:p>
          <a:p>
            <a:pPr marL="342900" indent="-342900">
              <a:buFontTx/>
              <a:buChar char="-"/>
            </a:pPr>
            <a:r>
              <a:rPr lang="en-GB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Supporting Lloyd’s Cyber RDS refresh</a:t>
            </a:r>
          </a:p>
          <a:p>
            <a:pPr marL="342900" indent="-342900">
              <a:buFontTx/>
              <a:buChar char="-"/>
            </a:pPr>
            <a:r>
              <a:rPr lang="en-GB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Lloyd’s reporting</a:t>
            </a:r>
          </a:p>
          <a:p>
            <a:pPr marL="342900" indent="-342900">
              <a:buFontTx/>
              <a:buChar char="-"/>
            </a:pPr>
            <a:r>
              <a:rPr lang="en-GB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Navigating model upgrades</a:t>
            </a:r>
          </a:p>
          <a:p>
            <a:pPr marL="342900" indent="-342900">
              <a:buFontTx/>
              <a:buChar char="-"/>
            </a:pPr>
            <a:endParaRPr lang="en-GB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73E0360-7BDA-D985-F673-26A40CA6A4C8}"/>
              </a:ext>
            </a:extLst>
          </p:cNvPr>
          <p:cNvSpPr txBox="1">
            <a:spLocks/>
          </p:cNvSpPr>
          <p:nvPr/>
        </p:nvSpPr>
        <p:spPr>
          <a:xfrm>
            <a:off x="1000460" y="3162748"/>
            <a:ext cx="4970034" cy="27816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 activity</a:t>
            </a:r>
          </a:p>
          <a:p>
            <a:pPr marL="342900" indent="-342900">
              <a:buFontTx/>
              <a:buChar char="-"/>
            </a:pPr>
            <a:r>
              <a:rPr lang="en-GB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Lloyd’s EDS production</a:t>
            </a:r>
          </a:p>
          <a:p>
            <a:pPr marL="342900" indent="-342900">
              <a:buFontTx/>
              <a:buChar char="-"/>
            </a:pPr>
            <a:r>
              <a:rPr lang="en-GB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Validation  </a:t>
            </a:r>
          </a:p>
          <a:p>
            <a:pPr marL="342900" indent="-342900">
              <a:buFontTx/>
              <a:buChar char="-"/>
            </a:pPr>
            <a:r>
              <a:rPr lang="en-GB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Supporting the PRA with Dynamic Stress Test Preparation</a:t>
            </a:r>
          </a:p>
          <a:p>
            <a:pPr marL="342900" indent="-342900">
              <a:buFontTx/>
              <a:buChar char="-"/>
            </a:pPr>
            <a:r>
              <a:rPr lang="en-GB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research to inform 2025 working items</a:t>
            </a:r>
          </a:p>
          <a:p>
            <a:pPr marL="342900" indent="-342900">
              <a:buFontTx/>
              <a:buChar char="-"/>
            </a:pPr>
            <a:r>
              <a:rPr lang="en-GB" sz="1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Management of Cyber Exposures and Aggregations paper</a:t>
            </a:r>
          </a:p>
        </p:txBody>
      </p:sp>
    </p:spTree>
    <p:extLst>
      <p:ext uri="{BB962C8B-B14F-4D97-AF65-F5344CB8AC3E}">
        <p14:creationId xmlns:p14="http://schemas.microsoft.com/office/powerpoint/2010/main" val="402462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E1E6B2-BA90-350B-5359-056BDA3A9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08" y="1188628"/>
            <a:ext cx="6334125" cy="4071938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4604032-F4D9-DE4E-AA3C-CC9B07C8F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2" y="1190626"/>
            <a:ext cx="4069940" cy="406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1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29117C-37FD-4515-1F20-24645340D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496AE1-3988-9C87-7466-A6E26271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7C0D0A-F917-25F0-D967-B426D800F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963D7F3-715B-3F09-DF56-185B1BB7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1AE2709-9F84-7D0C-CE28-1C1A13DE9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4488D53-CA3F-982A-CE30-3B9394643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1FFB176-D0E0-8225-52FB-0D5EE83E5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0E01362-FA34-B38D-2A73-13825B4A3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E72D045-17C4-E47E-5FEB-5726469C0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08A313-B52C-9193-4A8F-ACAD433B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1600" i="1">
                <a:solidFill>
                  <a:srgbClr val="FFFFFF"/>
                </a:solidFill>
              </a:rPr>
              <a:t>In 2022 the EM Survey asked: </a:t>
            </a:r>
            <a:br>
              <a:rPr lang="en-US" sz="1600" i="1">
                <a:solidFill>
                  <a:srgbClr val="FFFFFF"/>
                </a:solidFill>
              </a:rPr>
            </a:br>
            <a:br>
              <a:rPr lang="en-US" sz="1600" i="1">
                <a:solidFill>
                  <a:srgbClr val="FFFFFF"/>
                </a:solidFill>
              </a:rPr>
            </a:br>
            <a:r>
              <a:rPr lang="en-US" sz="16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 would be interesting to view the relative usage of models across the market: Please select the primary product </a:t>
            </a:r>
            <a:r>
              <a:rPr lang="en-US" sz="1600" i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utilised</a:t>
            </a:r>
            <a:r>
              <a:rPr lang="en-US" sz="16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to model the LCM5 regions/ perils</a:t>
            </a:r>
            <a:br>
              <a:rPr lang="en-GB" sz="1400">
                <a:solidFill>
                  <a:srgbClr val="FFFFFF"/>
                </a:solidFill>
              </a:rPr>
            </a:br>
            <a:br>
              <a:rPr lang="en-GB" sz="14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00"/>
                </a:solidFill>
              </a:rPr>
              <a:t>Key take away:</a:t>
            </a:r>
            <a:br>
              <a:rPr lang="en-GB" sz="1600">
                <a:solidFill>
                  <a:srgbClr val="FFFFFF"/>
                </a:solidFill>
              </a:rPr>
            </a:br>
            <a:br>
              <a:rPr lang="en-GB" sz="16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Unsurprisingly, RMS and AIR were the predominant models of choice for the LCM5. </a:t>
            </a:r>
            <a:endParaRPr lang="en-GB" sz="16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FE0971C-D4D8-75CF-C66E-FF893AFDF9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0150" y="685800"/>
          <a:ext cx="6492875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849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52C803-EE83-0B54-236C-A5A19FD02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6AD357C-3374-5984-7D43-C45FC181F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ED1403-4C5C-28FC-B8C8-07F7D19FB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46FA8EA-B36A-54FE-4AFC-BE189B00E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4F386E2-326F-875B-4BF0-58239922C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5ED6E50-4283-172A-F23F-1F57146A0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65D0A75-15C7-00C4-64A8-633651BC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F99142D-951E-5035-B4C7-9EAE27FCF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90BC6F3-A7EC-C034-3600-620E2CF57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2A173C-838D-098B-1B6C-6E34794C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FFFFFF"/>
                </a:solidFill>
              </a:rPr>
              <a:t>In 2024 the EM Survey asked: </a:t>
            </a:r>
            <a:br>
              <a:rPr lang="en-US" sz="1600" i="1" dirty="0">
                <a:solidFill>
                  <a:srgbClr val="FFFFFF"/>
                </a:solidFill>
              </a:rPr>
            </a:br>
            <a:br>
              <a:rPr lang="en-US" sz="1600" i="1" dirty="0">
                <a:solidFill>
                  <a:srgbClr val="FFFFFF"/>
                </a:solidFill>
              </a:rPr>
            </a:br>
            <a:r>
              <a:rPr lang="en-US" sz="16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are looking to understand the relative usage of models across the market. Please select the primary product </a:t>
            </a:r>
            <a:r>
              <a:rPr lang="en-US" sz="1600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utilised</a:t>
            </a:r>
            <a:r>
              <a:rPr lang="en-US" sz="16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to model the LCM5 regions/ perils.</a:t>
            </a:r>
            <a:br>
              <a:rPr lang="en-GB" sz="1400" dirty="0">
                <a:solidFill>
                  <a:srgbClr val="FFFFFF"/>
                </a:solidFill>
              </a:rPr>
            </a:br>
            <a:br>
              <a:rPr lang="en-GB" sz="1400" dirty="0">
                <a:solidFill>
                  <a:srgbClr val="FFFFFF"/>
                </a:solidFill>
              </a:rPr>
            </a:br>
            <a:r>
              <a:rPr lang="en-GB" sz="1600" dirty="0">
                <a:solidFill>
                  <a:srgbClr val="FFFF00"/>
                </a:solidFill>
              </a:rPr>
              <a:t>Key take away:</a:t>
            </a:r>
            <a:br>
              <a:rPr lang="en-GB" sz="1600" dirty="0">
                <a:solidFill>
                  <a:srgbClr val="FFFF00"/>
                </a:solidFill>
              </a:rPr>
            </a:br>
            <a:br>
              <a:rPr lang="en-GB" sz="1600" dirty="0">
                <a:solidFill>
                  <a:srgbClr val="FFFF00"/>
                </a:solidFill>
              </a:rPr>
            </a:br>
            <a:r>
              <a:rPr lang="en-GB" sz="1600" dirty="0">
                <a:solidFill>
                  <a:srgbClr val="FFFFFF"/>
                </a:solidFill>
              </a:rPr>
              <a:t>AIR is being used as the primary product for the LCM5 for 50% of respondents (an increase from 2022). </a:t>
            </a:r>
            <a:br>
              <a:rPr lang="en-GB" sz="1600" dirty="0">
                <a:solidFill>
                  <a:srgbClr val="FFFFFF"/>
                </a:solidFill>
              </a:rPr>
            </a:br>
            <a:br>
              <a:rPr lang="en-GB" sz="1600" dirty="0">
                <a:solidFill>
                  <a:srgbClr val="FFFFFF"/>
                </a:solidFill>
              </a:rPr>
            </a:br>
            <a:endParaRPr lang="en-GB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B51750A-2CD4-3AC7-09CB-75EE87A904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78143" y="729480"/>
          <a:ext cx="6191727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831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4BB56-044F-2F6E-9A90-6334B1990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AE60F5C-2F1F-6FB3-70A0-BE1DAE156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13D481-377A-F935-2B0C-91FED14A4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E9C4CAB-5378-EED0-1284-DFDB599A9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A710F0D-93DA-1AE5-E141-DE01CB72D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34817D8-60CC-D2C8-F61D-3678854A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2F1D3B5-4BB7-FB45-E0AC-5B318B9ED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E0C953D-C53E-895D-CCBA-D74DAF21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701321E-C0B2-6557-3AA0-8D3996298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076CD6-7E69-348B-9128-517330B8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 fontScale="90000"/>
          </a:bodyPr>
          <a:lstStyle/>
          <a:p>
            <a:r>
              <a:rPr lang="en-US" sz="1600" i="1">
                <a:solidFill>
                  <a:srgbClr val="FFFFFF"/>
                </a:solidFill>
              </a:rPr>
              <a:t>In 2025 the EM Survey asked: </a:t>
            </a:r>
            <a:br>
              <a:rPr lang="en-US" sz="1600" i="1">
                <a:solidFill>
                  <a:srgbClr val="FFFFFF"/>
                </a:solidFill>
              </a:rPr>
            </a:br>
            <a:br>
              <a:rPr lang="en-US" sz="1600" i="1">
                <a:solidFill>
                  <a:srgbClr val="FFFFFF"/>
                </a:solidFill>
              </a:rPr>
            </a:br>
            <a:r>
              <a:rPr lang="en-US" sz="16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are looking to understand the relative usage of models across the market. Please select the primary product </a:t>
            </a:r>
            <a:r>
              <a:rPr lang="en-US" sz="1600" i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utilised</a:t>
            </a:r>
            <a:r>
              <a:rPr lang="en-US" sz="16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to model the LCM5 regions/ perils.</a:t>
            </a:r>
            <a:br>
              <a:rPr lang="en-GB" sz="1400">
                <a:solidFill>
                  <a:srgbClr val="FFFFFF"/>
                </a:solidFill>
              </a:rPr>
            </a:br>
            <a:br>
              <a:rPr lang="en-GB" sz="14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00"/>
                </a:solidFill>
              </a:rPr>
              <a:t>Key take away:</a:t>
            </a:r>
            <a:br>
              <a:rPr lang="en-GB" sz="1600">
                <a:solidFill>
                  <a:srgbClr val="FFFF00"/>
                </a:solidFill>
              </a:rPr>
            </a:br>
            <a:br>
              <a:rPr lang="en-GB" sz="1600">
                <a:solidFill>
                  <a:srgbClr val="FFFF00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From the syndicates who provided responses, we are starting to see Risk Modeller and NGM already utilised for the LCM5 however we are seeing a drop from the 50/50 RMS/AIR split we had in 2024 with 30-40% now for each and a larger portion of "Other" in the mix. </a:t>
            </a:r>
            <a:br>
              <a:rPr lang="en-GB" sz="1600">
                <a:solidFill>
                  <a:srgbClr val="FFFFFF"/>
                </a:solidFill>
              </a:rPr>
            </a:br>
            <a:br>
              <a:rPr lang="en-GB" sz="1600">
                <a:solidFill>
                  <a:srgbClr val="FFFFFF"/>
                </a:solidFill>
              </a:rPr>
            </a:br>
            <a:br>
              <a:rPr lang="en-GB" sz="1600">
                <a:solidFill>
                  <a:srgbClr val="FFFFFF"/>
                </a:solidFill>
              </a:rPr>
            </a:br>
            <a:endParaRPr lang="en-GB" sz="160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51750A-2CD4-3AC7-09CB-75EE87A904CF}"/>
              </a:ext>
            </a:extLst>
          </p:cNvPr>
          <p:cNvGraphicFramePr>
            <a:graphicFrameLocks/>
          </p:cNvGraphicFramePr>
          <p:nvPr/>
        </p:nvGraphicFramePr>
        <p:xfrm>
          <a:off x="5300539" y="925511"/>
          <a:ext cx="6051401" cy="50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665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52C803-EE83-0B54-236C-A5A19FD02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6AD357C-3374-5984-7D43-C45FC181F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ED1403-4C5C-28FC-B8C8-07F7D19FB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46FA8EA-B36A-54FE-4AFC-BE189B00E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4F386E2-326F-875B-4BF0-58239922C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5ED6E50-4283-172A-F23F-1F57146A0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65D0A75-15C7-00C4-64A8-633651BC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F99142D-951E-5035-B4C7-9EAE27FCF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90BC6F3-A7EC-C034-3600-620E2CF57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2A173C-838D-098B-1B6C-6E34794C8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1800" i="1">
                <a:solidFill>
                  <a:srgbClr val="FFFFFF"/>
                </a:solidFill>
              </a:rPr>
              <a:t>When are you intending to adopt Risk </a:t>
            </a:r>
            <a:r>
              <a:rPr lang="en-US" sz="1800" i="1" err="1">
                <a:solidFill>
                  <a:srgbClr val="FFFFFF"/>
                </a:solidFill>
              </a:rPr>
              <a:t>Modeller</a:t>
            </a:r>
            <a:r>
              <a:rPr lang="en-US" sz="1800" i="1">
                <a:solidFill>
                  <a:srgbClr val="FFFFFF"/>
                </a:solidFill>
              </a:rPr>
              <a:t> HD / AIR Touchstone NGM for use in pricing/capital setting?</a:t>
            </a:r>
            <a:br>
              <a:rPr lang="en-GB" sz="1400">
                <a:solidFill>
                  <a:srgbClr val="FFFFFF"/>
                </a:solidFill>
              </a:rPr>
            </a:br>
            <a:br>
              <a:rPr lang="en-GB" sz="14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00"/>
                </a:solidFill>
              </a:rPr>
              <a:t>Key take away:</a:t>
            </a:r>
            <a:br>
              <a:rPr lang="en-GB" sz="1600">
                <a:solidFill>
                  <a:srgbClr val="FFFF00"/>
                </a:solidFill>
              </a:rPr>
            </a:br>
            <a:br>
              <a:rPr lang="en-GB" sz="1600">
                <a:solidFill>
                  <a:srgbClr val="FFFF00"/>
                </a:solidFill>
              </a:rPr>
            </a:br>
            <a:r>
              <a:rPr lang="en-US" sz="1600" i="1">
                <a:solidFill>
                  <a:srgbClr val="FFFFFF"/>
                </a:solidFill>
              </a:rPr>
              <a:t>Syndicates are moving towards adoption of Risk </a:t>
            </a:r>
            <a:r>
              <a:rPr lang="en-US" sz="1600" i="1" err="1">
                <a:solidFill>
                  <a:srgbClr val="FFFFFF"/>
                </a:solidFill>
              </a:rPr>
              <a:t>Modeller</a:t>
            </a:r>
            <a:r>
              <a:rPr lang="en-US" sz="1600" i="1">
                <a:solidFill>
                  <a:srgbClr val="FFFFFF"/>
                </a:solidFill>
              </a:rPr>
              <a:t> and NGM. The majority are doing so towards late 2025 or 2026. </a:t>
            </a:r>
            <a:br>
              <a:rPr lang="en-GB" sz="1600">
                <a:solidFill>
                  <a:srgbClr val="FFFFFF"/>
                </a:solidFill>
              </a:rPr>
            </a:br>
            <a:br>
              <a:rPr lang="en-GB" sz="1600">
                <a:solidFill>
                  <a:srgbClr val="FFFFFF"/>
                </a:solidFill>
              </a:rPr>
            </a:br>
            <a:endParaRPr lang="en-GB" sz="160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44C944A-6F94-905A-A7A9-0D3E2BA70B4D}"/>
              </a:ext>
            </a:extLst>
          </p:cNvPr>
          <p:cNvGraphicFramePr>
            <a:graphicFrameLocks/>
          </p:cNvGraphicFramePr>
          <p:nvPr/>
        </p:nvGraphicFramePr>
        <p:xfrm>
          <a:off x="4739280" y="865632"/>
          <a:ext cx="6587087" cy="446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18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3E1FF-8F08-CB7C-FFBE-70E20321D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08BFF56-F1F9-EB92-0B6C-9F66B3617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" r="-813" b="-841"/>
          <a:stretch/>
        </p:blipFill>
        <p:spPr bwMode="auto">
          <a:xfrm>
            <a:off x="1443000" y="1081551"/>
            <a:ext cx="8713723" cy="48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62A112-67A6-5C15-A7B5-52735DE1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44" y="65195"/>
            <a:ext cx="10972800" cy="1143000"/>
          </a:xfrm>
        </p:spPr>
        <p:txBody>
          <a:bodyPr/>
          <a:lstStyle/>
          <a:p>
            <a:pPr algn="ctr"/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Lloyd’s Aggregate Results 1950 - 2024</a:t>
            </a:r>
          </a:p>
        </p:txBody>
      </p:sp>
    </p:spTree>
    <p:extLst>
      <p:ext uri="{BB962C8B-B14F-4D97-AF65-F5344CB8AC3E}">
        <p14:creationId xmlns:p14="http://schemas.microsoft.com/office/powerpoint/2010/main" val="139304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F4866-B188-8F67-2AA8-3BB522BC6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0BA6-BF65-2E57-4521-59C26EDC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44" y="10452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Lloyd’s vs Alternative Investments 2005 - 2024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9580A83-7EEA-B7FE-64DF-99EE1B441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/>
          <a:stretch/>
        </p:blipFill>
        <p:spPr bwMode="auto">
          <a:xfrm>
            <a:off x="1446116" y="1184558"/>
            <a:ext cx="8708656" cy="448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591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MA">
      <a:dk1>
        <a:sysClr val="windowText" lastClr="000000"/>
      </a:dk1>
      <a:lt1>
        <a:sysClr val="window" lastClr="FFFFFF"/>
      </a:lt1>
      <a:dk2>
        <a:srgbClr val="C5143D"/>
      </a:dk2>
      <a:lt2>
        <a:srgbClr val="EEECE1"/>
      </a:lt2>
      <a:accent1>
        <a:srgbClr val="C5143D"/>
      </a:accent1>
      <a:accent2>
        <a:srgbClr val="373935"/>
      </a:accent2>
      <a:accent3>
        <a:srgbClr val="6E7C7C"/>
      </a:accent3>
      <a:accent4>
        <a:srgbClr val="2C2764"/>
      </a:accent4>
      <a:accent5>
        <a:srgbClr val="D77900"/>
      </a:accent5>
      <a:accent6>
        <a:srgbClr val="DAA9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LMA">
      <a:dk1>
        <a:sysClr val="windowText" lastClr="000000"/>
      </a:dk1>
      <a:lt1>
        <a:sysClr val="window" lastClr="FFFFFF"/>
      </a:lt1>
      <a:dk2>
        <a:srgbClr val="C5143D"/>
      </a:dk2>
      <a:lt2>
        <a:srgbClr val="EEECE1"/>
      </a:lt2>
      <a:accent1>
        <a:srgbClr val="C5143D"/>
      </a:accent1>
      <a:accent2>
        <a:srgbClr val="373935"/>
      </a:accent2>
      <a:accent3>
        <a:srgbClr val="6E7C7C"/>
      </a:accent3>
      <a:accent4>
        <a:srgbClr val="2C2764"/>
      </a:accent4>
      <a:accent5>
        <a:srgbClr val="D77900"/>
      </a:accent5>
      <a:accent6>
        <a:srgbClr val="DAA9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LMA 1">
      <a:dk1>
        <a:sysClr val="windowText" lastClr="000000"/>
      </a:dk1>
      <a:lt1>
        <a:sysClr val="window" lastClr="FFFFFF"/>
      </a:lt1>
      <a:dk2>
        <a:srgbClr val="C5143D"/>
      </a:dk2>
      <a:lt2>
        <a:srgbClr val="FFFFFF"/>
      </a:lt2>
      <a:accent1>
        <a:srgbClr val="C5143D"/>
      </a:accent1>
      <a:accent2>
        <a:srgbClr val="373935"/>
      </a:accent2>
      <a:accent3>
        <a:srgbClr val="6E7C7C"/>
      </a:accent3>
      <a:accent4>
        <a:srgbClr val="2C2764"/>
      </a:accent4>
      <a:accent5>
        <a:srgbClr val="D77900"/>
      </a:accent5>
      <a:accent6>
        <a:srgbClr val="DAA900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7AE1591518474992CCABE93F3E12DA" ma:contentTypeVersion="13" ma:contentTypeDescription="Create a new document." ma:contentTypeScope="" ma:versionID="69dce840ba65362c7496291a07651bfd">
  <xsd:schema xmlns:xsd="http://www.w3.org/2001/XMLSchema" xmlns:xs="http://www.w3.org/2001/XMLSchema" xmlns:p="http://schemas.microsoft.com/office/2006/metadata/properties" xmlns:ns2="a5e57fd1-0c0a-472d-8327-db4812840e88" xmlns:ns3="b78bf32b-46fd-4ea8-a798-be7c09e45cbe" targetNamespace="http://schemas.microsoft.com/office/2006/metadata/properties" ma:root="true" ma:fieldsID="84593beba52432e0417ddf55f6bb0f66" ns2:_="" ns3:_="">
    <xsd:import namespace="a5e57fd1-0c0a-472d-8327-db4812840e88"/>
    <xsd:import namespace="b78bf32b-46fd-4ea8-a798-be7c09e45c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57fd1-0c0a-472d-8327-db4812840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34c0415-38fe-4f3a-8d47-4801c8d49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bf32b-46fd-4ea8-a798-be7c09e45c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d1d199-3bdd-404d-9b02-5a81725503fa}" ma:internalName="TaxCatchAll" ma:showField="CatchAllData" ma:web="b78bf32b-46fd-4ea8-a798-be7c09e45c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99C32-7583-4FBB-A361-D8D42AFF66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55B8D2-E653-4C52-AB17-31337F6235B9}">
  <ds:schemaRefs>
    <ds:schemaRef ds:uri="a5e57fd1-0c0a-472d-8327-db4812840e88"/>
    <ds:schemaRef ds:uri="b78bf32b-46fd-4ea8-a798-be7c09e45c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8721</TotalTime>
  <Words>461</Words>
  <Application>Microsoft Office PowerPoint</Application>
  <PresentationFormat>Widescreen</PresentationFormat>
  <Paragraphs>47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Gotham Book</vt:lpstr>
      <vt:lpstr>HelveticaNeue</vt:lpstr>
      <vt:lpstr>Custom Design</vt:lpstr>
      <vt:lpstr>1_Custom Design</vt:lpstr>
      <vt:lpstr>Office Theme</vt:lpstr>
      <vt:lpstr>1_Office Theme</vt:lpstr>
      <vt:lpstr>PowerPoint Presentation</vt:lpstr>
      <vt:lpstr>Exposure Management Working Group</vt:lpstr>
      <vt:lpstr>PowerPoint Presentation</vt:lpstr>
      <vt:lpstr>In 2022 the EM Survey asked:   It would be interesting to view the relative usage of models across the market: Please select the primary product utilised to model the LCM5 regions/ perils  Key take away:  Unsurprisingly, RMS and AIR were the predominant models of choice for the LCM5. </vt:lpstr>
      <vt:lpstr>In 2024 the EM Survey asked:   We are looking to understand the relative usage of models across the market. Please select the primary product utilised to model the LCM5 regions/ perils.  Key take away:  AIR is being used as the primary product for the LCM5 for 50% of respondents (an increase from 2022).   </vt:lpstr>
      <vt:lpstr>In 2025 the EM Survey asked:   We are looking to understand the relative usage of models across the market. Please select the primary product utilised to model the LCM5 regions/ perils.  Key take away:  From the syndicates who provided responses, we are starting to see Risk Modeller and NGM already utilised for the LCM5 however we are seeing a drop from the 50/50 RMS/AIR split we had in 2024 with 30-40% now for each and a larger portion of "Other" in the mix.    </vt:lpstr>
      <vt:lpstr>When are you intending to adopt Risk Modeller HD / AIR Touchstone NGM for use in pricing/capital setting?  Key take away:  Syndicates are moving towards adoption of Risk Modeller and NGM. The majority are doing so towards late 2025 or 2026.   </vt:lpstr>
      <vt:lpstr>Lloyd’s Aggregate Results 1950 - 2024</vt:lpstr>
      <vt:lpstr>Lloyd’s vs Alternative Investments 2005 - 2024</vt:lpstr>
      <vt:lpstr>Distribution of Combined Ratios across Lloyd’s Syndicates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Nnamdi Odiaka</dc:creator>
  <cp:lastModifiedBy>Sanjiv Sharma</cp:lastModifiedBy>
  <cp:revision>4</cp:revision>
  <cp:lastPrinted>2024-12-11T12:25:51Z</cp:lastPrinted>
  <dcterms:created xsi:type="dcterms:W3CDTF">2023-01-05T13:08:56Z</dcterms:created>
  <dcterms:modified xsi:type="dcterms:W3CDTF">2025-04-30T07:10:39Z</dcterms:modified>
</cp:coreProperties>
</file>