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3.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4.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3" r:id="rId60"/>
    <p:sldMasterId id="2147483705" r:id="rId61"/>
    <p:sldMasterId id="2147483716" r:id="rId62"/>
    <p:sldMasterId id="2147483764" r:id="rId63"/>
  </p:sldMasterIdLst>
  <p:notesMasterIdLst>
    <p:notesMasterId r:id="rId79"/>
  </p:notesMasterIdLst>
  <p:sldIdLst>
    <p:sldId id="2147482171" r:id="rId64"/>
    <p:sldId id="2147482172" r:id="rId65"/>
    <p:sldId id="2147472262" r:id="rId66"/>
    <p:sldId id="2147482165" r:id="rId67"/>
    <p:sldId id="2147482167" r:id="rId68"/>
    <p:sldId id="307" r:id="rId69"/>
    <p:sldId id="2147482169" r:id="rId70"/>
    <p:sldId id="263" r:id="rId71"/>
    <p:sldId id="2147482170" r:id="rId72"/>
    <p:sldId id="306" r:id="rId73"/>
    <p:sldId id="305" r:id="rId74"/>
    <p:sldId id="257" r:id="rId75"/>
    <p:sldId id="2147469389" r:id="rId76"/>
    <p:sldId id="2147472261" r:id="rId77"/>
    <p:sldId id="258" r:id="rId78"/>
  </p:sldIdLst>
  <p:sldSz cx="12192000" cy="6858000"/>
  <p:notesSz cx="6858000" cy="9144000"/>
  <p:embeddedFontLst>
    <p:embeddedFont>
      <p:font typeface="Arial Narrow" panose="020B0606020202030204" pitchFamily="34" charset="0"/>
      <p:regular r:id="rId80"/>
      <p:bold r:id="rId81"/>
      <p:italic r:id="rId82"/>
      <p:boldItalic r:id="rId83"/>
    </p:embeddedFont>
    <p:embeddedFont>
      <p:font typeface="Gravur LL TT Cond" panose="020B0506010101010104" pitchFamily="34" charset="0"/>
      <p:regular r:id="rId84"/>
      <p:bold r:id="rId85"/>
      <p:italic r:id="rId86"/>
      <p:boldItalic r:id="rId87"/>
    </p:embeddedFont>
    <p:embeddedFont>
      <p:font typeface="Wingdings 2" panose="05020102010507070707" pitchFamily="18" charset="2"/>
      <p:regular r:id="rId8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7" autoAdjust="0"/>
    <p:restoredTop sz="94660"/>
  </p:normalViewPr>
  <p:slideViewPr>
    <p:cSldViewPr snapToGrid="0">
      <p:cViewPr varScale="1">
        <p:scale>
          <a:sx n="58" d="100"/>
          <a:sy n="58" d="100"/>
        </p:scale>
        <p:origin x="22"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slideMaster" Target="slideMasters/slideMaster4.xml"/><Relationship Id="rId68" Type="http://schemas.openxmlformats.org/officeDocument/2006/relationships/slide" Target="slides/slide5.xml"/><Relationship Id="rId84" Type="http://schemas.openxmlformats.org/officeDocument/2006/relationships/font" Target="fonts/font5.fntdata"/><Relationship Id="rId89" Type="http://schemas.openxmlformats.org/officeDocument/2006/relationships/presProps" Target="presProps.xml"/><Relationship Id="rId16" Type="http://schemas.openxmlformats.org/officeDocument/2006/relationships/customXml" Target="../customXml/item16.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slide" Target="slides/slide11.xml"/><Relationship Id="rId79" Type="http://schemas.openxmlformats.org/officeDocument/2006/relationships/notesMaster" Target="notesMasters/notesMaster1.xml"/><Relationship Id="rId5" Type="http://schemas.openxmlformats.org/officeDocument/2006/relationships/customXml" Target="../customXml/item5.xml"/><Relationship Id="rId90" Type="http://schemas.openxmlformats.org/officeDocument/2006/relationships/viewProps" Target="viewProps.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slide" Target="slides/slide1.xml"/><Relationship Id="rId69" Type="http://schemas.openxmlformats.org/officeDocument/2006/relationships/slide" Target="slides/slide6.xml"/><Relationship Id="rId77" Type="http://schemas.openxmlformats.org/officeDocument/2006/relationships/slide" Target="slides/slide14.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9.xml"/><Relationship Id="rId80" Type="http://schemas.openxmlformats.org/officeDocument/2006/relationships/font" Target="fonts/font1.fntdata"/><Relationship Id="rId85"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slide" Target="slides/slide4.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slideMaster" Target="slideMasters/slideMaster3.xml"/><Relationship Id="rId70" Type="http://schemas.openxmlformats.org/officeDocument/2006/relationships/slide" Target="slides/slide7.xml"/><Relationship Id="rId75" Type="http://schemas.openxmlformats.org/officeDocument/2006/relationships/slide" Target="slides/slide12.xml"/><Relationship Id="rId83" Type="http://schemas.openxmlformats.org/officeDocument/2006/relationships/font" Target="fonts/font4.fntdata"/><Relationship Id="rId88" Type="http://schemas.openxmlformats.org/officeDocument/2006/relationships/font" Target="fonts/font9.fntdata"/><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slideMaster" Target="slideMasters/slideMaster1.xml"/><Relationship Id="rId65" Type="http://schemas.openxmlformats.org/officeDocument/2006/relationships/slide" Target="slides/slide2.xml"/><Relationship Id="rId73" Type="http://schemas.openxmlformats.org/officeDocument/2006/relationships/slide" Target="slides/slide10.xml"/><Relationship Id="rId78" Type="http://schemas.openxmlformats.org/officeDocument/2006/relationships/slide" Target="slides/slide15.xml"/><Relationship Id="rId81" Type="http://schemas.openxmlformats.org/officeDocument/2006/relationships/font" Target="fonts/font2.fntdata"/><Relationship Id="rId86" Type="http://schemas.openxmlformats.org/officeDocument/2006/relationships/font" Target="fonts/font7.fntdata"/><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13.xml"/><Relationship Id="rId7" Type="http://schemas.openxmlformats.org/officeDocument/2006/relationships/customXml" Target="../customXml/item7.xml"/><Relationship Id="rId71" Type="http://schemas.openxmlformats.org/officeDocument/2006/relationships/slide" Target="slides/slide8.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slide" Target="slides/slide3.xml"/><Relationship Id="rId87" Type="http://schemas.openxmlformats.org/officeDocument/2006/relationships/font" Target="fonts/font8.fntdata"/><Relationship Id="rId61" Type="http://schemas.openxmlformats.org/officeDocument/2006/relationships/slideMaster" Target="slideMasters/slideMaster2.xml"/><Relationship Id="rId82" Type="http://schemas.openxmlformats.org/officeDocument/2006/relationships/font" Target="fonts/font3.fntdata"/><Relationship Id="rId19" Type="http://schemas.openxmlformats.org/officeDocument/2006/relationships/customXml" Target="../customXml/item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9BAFD0-8B64-443D-A23F-31E0CEB36C7A}" type="datetimeFigureOut">
              <a:rPr lang="en-GB" smtClean="0"/>
              <a:t>27/04/2025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471A78-396D-43FB-AC3A-44D93018ADC0}" type="slidenum">
              <a:rPr lang="en-GB" smtClean="0"/>
              <a:t>‹#›</a:t>
            </a:fld>
            <a:endParaRPr lang="en-GB"/>
          </a:p>
        </p:txBody>
      </p:sp>
    </p:spTree>
    <p:extLst>
      <p:ext uri="{BB962C8B-B14F-4D97-AF65-F5344CB8AC3E}">
        <p14:creationId xmlns:p14="http://schemas.microsoft.com/office/powerpoint/2010/main" val="2697257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Lead the Peril Advisory group in London, research group focussing on scientific insights on </a:t>
            </a:r>
            <a:r>
              <a:rPr lang="en-GB" dirty="0" err="1"/>
              <a:t>nat</a:t>
            </a:r>
            <a:r>
              <a:rPr lang="en-GB" dirty="0"/>
              <a:t> cat risk, particularly model evaluation, climate change impacts, event response and other peril insights. Responsible for forming GC view of risk.</a:t>
            </a:r>
          </a:p>
          <a:p>
            <a:r>
              <a:rPr lang="en-GB" dirty="0"/>
              <a:t>I have over 15 yrs experience in financial service, starting with a maths degree and as an actuary, and re-trained in meteorology at Reading University and at GC for 8 yrs, with a particular focussing on evaluating European windstorm models and climate change as well as a much broader focus now across perils, client needs and internationally. </a:t>
            </a:r>
          </a:p>
          <a:p>
            <a:r>
              <a:rPr lang="en-GB" dirty="0"/>
              <a:t>I led the evaluation of key windstorm and convective storm projects in recent years and have a special interest in present and future view of risk.</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F5AC0-C4B3-464D-8E9B-9D86370B787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8561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9A54F-07E4-D124-F38B-6009F5B826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7BD810-FF12-D69B-34AE-1EB64F3CFE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4F417A-B21C-EE8F-C509-490C7DBF31F8}"/>
              </a:ext>
            </a:extLst>
          </p:cNvPr>
          <p:cNvSpPr>
            <a:spLocks noGrp="1"/>
          </p:cNvSpPr>
          <p:nvPr>
            <p:ph type="body" idx="1"/>
          </p:nvPr>
        </p:nvSpPr>
        <p:spPr/>
        <p:txBody>
          <a:bodyPr/>
          <a:lstStyle/>
          <a:p>
            <a:r>
              <a:rPr lang="en-GB" dirty="0"/>
              <a:t>Centrally organised for consistency by Oasis</a:t>
            </a:r>
          </a:p>
          <a:p>
            <a:r>
              <a:rPr lang="en-GB" dirty="0"/>
              <a:t>Individual peril questions particularly on hazard</a:t>
            </a:r>
          </a:p>
        </p:txBody>
      </p:sp>
      <p:sp>
        <p:nvSpPr>
          <p:cNvPr id="4" name="Slide Number Placeholder 3">
            <a:extLst>
              <a:ext uri="{FF2B5EF4-FFF2-40B4-BE49-F238E27FC236}">
                <a16:creationId xmlns:a16="http://schemas.microsoft.com/office/drawing/2014/main" id="{CF8E8860-197B-E827-8561-5E12B0F6A64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F5AC0-C4B3-464D-8E9B-9D86370B787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7932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FC36D-DB2D-2F18-A31A-B998809AB3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3973F4-2212-2570-06EB-99DE2B37EC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6558A3-F572-4629-EB5C-4DED5B77257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B0F1755-74E6-169F-ECB1-D08EB9DFC64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F5AC0-C4B3-464D-8E9B-9D86370B787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9786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537" rtl="0" eaLnBrk="1" fontAlgn="auto" latinLnBrk="0" hangingPunct="1">
              <a:lnSpc>
                <a:spcPct val="100000"/>
              </a:lnSpc>
              <a:spcBef>
                <a:spcPts val="0"/>
              </a:spcBef>
              <a:spcAft>
                <a:spcPts val="0"/>
              </a:spcAft>
              <a:buClrTx/>
              <a:buSzTx/>
              <a:buFontTx/>
              <a:buNone/>
              <a:tabLst/>
              <a:defRPr/>
            </a:pPr>
            <a:fld id="{7A51B91B-4AF1-4AB9-A733-B7637856A7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53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5133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82625"/>
            <a:ext cx="5943600" cy="3343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537" rtl="0" eaLnBrk="1" fontAlgn="auto" latinLnBrk="0" hangingPunct="1">
              <a:lnSpc>
                <a:spcPct val="100000"/>
              </a:lnSpc>
              <a:spcBef>
                <a:spcPts val="0"/>
              </a:spcBef>
              <a:spcAft>
                <a:spcPts val="0"/>
              </a:spcAft>
              <a:buClrTx/>
              <a:buSzTx/>
              <a:buFontTx/>
              <a:buNone/>
              <a:tabLst/>
              <a:defRPr/>
            </a:pPr>
            <a:fld id="{C6AF102A-BCD4-D14F-9CE7-7BB6C2F4C3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537"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4268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537" rtl="0" eaLnBrk="1" fontAlgn="auto" latinLnBrk="0" hangingPunct="1">
              <a:lnSpc>
                <a:spcPct val="100000"/>
              </a:lnSpc>
              <a:spcBef>
                <a:spcPts val="0"/>
              </a:spcBef>
              <a:spcAft>
                <a:spcPts val="0"/>
              </a:spcAft>
              <a:buClrTx/>
              <a:buSzTx/>
              <a:buFontTx/>
              <a:buNone/>
              <a:tabLst/>
              <a:defRPr/>
            </a:pPr>
            <a:fld id="{7A51B91B-4AF1-4AB9-A733-B7637856A7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537"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15288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5.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5.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5.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5.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5.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5.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5.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5.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5.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7.sv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5.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5.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5.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5.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5.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5.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5.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5.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28.xml"/><Relationship Id="rId5" Type="http://schemas.openxmlformats.org/officeDocument/2006/relationships/image" Target="../media/image10.png"/><Relationship Id="rId4" Type="http://schemas.openxmlformats.org/officeDocument/2006/relationships/image" Target="../media/image5.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29.xml"/><Relationship Id="rId5" Type="http://schemas.openxmlformats.org/officeDocument/2006/relationships/image" Target="../media/image10.png"/><Relationship Id="rId4" Type="http://schemas.openxmlformats.org/officeDocument/2006/relationships/image" Target="../media/image5.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0.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5.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5.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5.emf"/></Relationships>
</file>

<file path=ppt/slideLayouts/_rels/slideLayout32.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customXml" Target="../../customXml/item7.xml"/><Relationship Id="rId7" Type="http://schemas.openxmlformats.org/officeDocument/2006/relationships/customXml" Target="../../customXml/item11.xml"/><Relationship Id="rId2" Type="http://schemas.openxmlformats.org/officeDocument/2006/relationships/customXml" Target="../../customXml/item6.xml"/><Relationship Id="rId1" Type="http://schemas.openxmlformats.org/officeDocument/2006/relationships/customXml" Target="../../customXml/item12.xml"/><Relationship Id="rId6" Type="http://schemas.openxmlformats.org/officeDocument/2006/relationships/customXml" Target="../../customXml/item10.xml"/><Relationship Id="rId11" Type="http://schemas.openxmlformats.org/officeDocument/2006/relationships/image" Target="../media/image15.png"/><Relationship Id="rId5" Type="http://schemas.openxmlformats.org/officeDocument/2006/relationships/customXml" Target="../../customXml/item9.xml"/><Relationship Id="rId10" Type="http://schemas.openxmlformats.org/officeDocument/2006/relationships/image" Target="../media/image14.png"/><Relationship Id="rId4" Type="http://schemas.openxmlformats.org/officeDocument/2006/relationships/customXml" Target="../../customXml/item8.xml"/><Relationship Id="rId9"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3" Type="http://schemas.openxmlformats.org/officeDocument/2006/relationships/customXml" Target="../../customXml/item15.xml"/><Relationship Id="rId2" Type="http://schemas.openxmlformats.org/officeDocument/2006/relationships/customXml" Target="../../customXml/item14.xml"/><Relationship Id="rId1" Type="http://schemas.openxmlformats.org/officeDocument/2006/relationships/customXml" Target="../../customXml/item13.xml"/><Relationship Id="rId4"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customXml" Target="../../customXml/item17.xml"/><Relationship Id="rId1" Type="http://schemas.openxmlformats.org/officeDocument/2006/relationships/customXml" Target="../../customXml/item16.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18.xml"/></Relationships>
</file>

<file path=ppt/slideLayouts/_rels/slideLayout36.xml.rels><?xml version="1.0" encoding="UTF-8" standalone="yes"?>
<Relationships xmlns="http://schemas.openxmlformats.org/package/2006/relationships"><Relationship Id="rId3" Type="http://schemas.openxmlformats.org/officeDocument/2006/relationships/customXml" Target="../../customXml/item21.xml"/><Relationship Id="rId2" Type="http://schemas.openxmlformats.org/officeDocument/2006/relationships/customXml" Target="../../customXml/item20.xml"/><Relationship Id="rId1" Type="http://schemas.openxmlformats.org/officeDocument/2006/relationships/customXml" Target="../../customXml/item19.xml"/><Relationship Id="rId5" Type="http://schemas.openxmlformats.org/officeDocument/2006/relationships/slideMaster" Target="../slideMasters/slideMaster2.xml"/><Relationship Id="rId4" Type="http://schemas.openxmlformats.org/officeDocument/2006/relationships/customXml" Target="../../customXml/item22.xml"/></Relationships>
</file>

<file path=ppt/slideLayouts/_rels/slideLayout37.xml.rels><?xml version="1.0" encoding="UTF-8" standalone="yes"?>
<Relationships xmlns="http://schemas.openxmlformats.org/package/2006/relationships"><Relationship Id="rId3" Type="http://schemas.openxmlformats.org/officeDocument/2006/relationships/customXml" Target="../../customXml/item25.xml"/><Relationship Id="rId2" Type="http://schemas.openxmlformats.org/officeDocument/2006/relationships/customXml" Target="../../customXml/item24.xml"/><Relationship Id="rId1" Type="http://schemas.openxmlformats.org/officeDocument/2006/relationships/customXml" Target="../../customXml/item23.xml"/><Relationship Id="rId6" Type="http://schemas.openxmlformats.org/officeDocument/2006/relationships/slideMaster" Target="../slideMasters/slideMaster2.xml"/><Relationship Id="rId5" Type="http://schemas.openxmlformats.org/officeDocument/2006/relationships/customXml" Target="../../customXml/item27.xml"/><Relationship Id="rId4" Type="http://schemas.openxmlformats.org/officeDocument/2006/relationships/customXml" Target="../../customXml/item26.xml"/></Relationships>
</file>

<file path=ppt/slideLayouts/_rels/slideLayout38.xml.rels><?xml version="1.0" encoding="UTF-8" standalone="yes"?>
<Relationships xmlns="http://schemas.openxmlformats.org/package/2006/relationships"><Relationship Id="rId3" Type="http://schemas.openxmlformats.org/officeDocument/2006/relationships/customXml" Target="../../customXml/item30.xml"/><Relationship Id="rId7" Type="http://schemas.openxmlformats.org/officeDocument/2006/relationships/slideMaster" Target="../slideMasters/slideMaster2.xml"/><Relationship Id="rId2" Type="http://schemas.openxmlformats.org/officeDocument/2006/relationships/customXml" Target="../../customXml/item29.xml"/><Relationship Id="rId1" Type="http://schemas.openxmlformats.org/officeDocument/2006/relationships/customXml" Target="../../customXml/item28.xml"/><Relationship Id="rId6" Type="http://schemas.openxmlformats.org/officeDocument/2006/relationships/customXml" Target="../../customXml/item33.xml"/><Relationship Id="rId5" Type="http://schemas.openxmlformats.org/officeDocument/2006/relationships/customXml" Target="../../customXml/item32.xml"/><Relationship Id="rId4" Type="http://schemas.openxmlformats.org/officeDocument/2006/relationships/customXml" Target="../../customXml/item31.xml"/></Relationships>
</file>

<file path=ppt/slideLayouts/_rels/slideLayout39.xml.rels><?xml version="1.0" encoding="UTF-8" standalone="yes"?>
<Relationships xmlns="http://schemas.openxmlformats.org/package/2006/relationships"><Relationship Id="rId3" Type="http://schemas.openxmlformats.org/officeDocument/2006/relationships/customXml" Target="../../customXml/item35.xml"/><Relationship Id="rId2" Type="http://schemas.openxmlformats.org/officeDocument/2006/relationships/customXml" Target="../../customXml/item34.xml"/><Relationship Id="rId1" Type="http://schemas.openxmlformats.org/officeDocument/2006/relationships/customXml" Target="../../customXml/item36.xml"/><Relationship Id="rId5" Type="http://schemas.openxmlformats.org/officeDocument/2006/relationships/image" Target="../media/image13.png"/><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9.svg"/><Relationship Id="rId5" Type="http://schemas.openxmlformats.org/officeDocument/2006/relationships/image" Target="../media/image2.png"/><Relationship Id="rId4" Type="http://schemas.openxmlformats.org/officeDocument/2006/relationships/image" Target="../media/image5.emf"/></Relationships>
</file>

<file path=ppt/slideLayouts/_rels/slideLayout40.xml.rels><?xml version="1.0" encoding="UTF-8" standalone="yes"?>
<Relationships xmlns="http://schemas.openxmlformats.org/package/2006/relationships"><Relationship Id="rId3" Type="http://schemas.openxmlformats.org/officeDocument/2006/relationships/customXml" Target="../../customXml/item38.xml"/><Relationship Id="rId2" Type="http://schemas.openxmlformats.org/officeDocument/2006/relationships/customXml" Target="../../customXml/item37.xml"/><Relationship Id="rId1" Type="http://schemas.openxmlformats.org/officeDocument/2006/relationships/customXml" Target="../../customXml/item39.xml"/><Relationship Id="rId5" Type="http://schemas.openxmlformats.org/officeDocument/2006/relationships/image" Target="../media/image13.png"/><Relationship Id="rId4"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ustomXml" Target="../../customXml/item41.xml"/><Relationship Id="rId7" Type="http://schemas.openxmlformats.org/officeDocument/2006/relationships/slideMaster" Target="../slideMasters/slideMaster2.xml"/><Relationship Id="rId2" Type="http://schemas.openxmlformats.org/officeDocument/2006/relationships/customXml" Target="../../customXml/item40.xml"/><Relationship Id="rId1" Type="http://schemas.openxmlformats.org/officeDocument/2006/relationships/customXml" Target="../../customXml/item45.xml"/><Relationship Id="rId6" Type="http://schemas.openxmlformats.org/officeDocument/2006/relationships/customXml" Target="../../customXml/item44.xml"/><Relationship Id="rId5" Type="http://schemas.openxmlformats.org/officeDocument/2006/relationships/customXml" Target="../../customXml/item43.xml"/><Relationship Id="rId10" Type="http://schemas.openxmlformats.org/officeDocument/2006/relationships/image" Target="../media/image15.png"/><Relationship Id="rId4" Type="http://schemas.openxmlformats.org/officeDocument/2006/relationships/customXml" Target="../../customXml/item42.xml"/><Relationship Id="rId9" Type="http://schemas.openxmlformats.org/officeDocument/2006/relationships/image" Target="../media/image14.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5.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5.emf"/></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5.emf"/></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5.emf"/></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5.emf"/></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3F7DDE3-6CD1-41A9-A495-F84EB6F695CC}"/>
              </a:ext>
            </a:extLst>
          </p:cNvPr>
          <p:cNvGraphicFramePr>
            <a:graphicFrameLocks noChangeAspect="1"/>
          </p:cNvGraphicFramePr>
          <p:nvPr userDrawn="1">
            <p:custDataLst>
              <p:tags r:id="rId1"/>
            </p:custDataLst>
            <p:extLst>
              <p:ext uri="{D42A27DB-BD31-4B8C-83A1-F6EECF244321}">
                <p14:modId xmlns:p14="http://schemas.microsoft.com/office/powerpoint/2010/main" val="415962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think-cell data - do not delete" hidden="1">
                        <a:extLst>
                          <a:ext uri="{FF2B5EF4-FFF2-40B4-BE49-F238E27FC236}">
                            <a16:creationId xmlns:a16="http://schemas.microsoft.com/office/drawing/2014/main" id="{93F7DDE3-6CD1-41A9-A495-F84EB6F695C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Picture Placeholder 10">
            <a:extLst>
              <a:ext uri="{FF2B5EF4-FFF2-40B4-BE49-F238E27FC236}">
                <a16:creationId xmlns:a16="http://schemas.microsoft.com/office/drawing/2014/main" id="{0D4B4745-8A24-4A64-BC03-4A193413DBDD}"/>
              </a:ext>
            </a:extLst>
          </p:cNvPr>
          <p:cNvSpPr>
            <a:spLocks noGrp="1"/>
          </p:cNvSpPr>
          <p:nvPr>
            <p:ph type="pic" sz="quarter" idx="13"/>
          </p:nvPr>
        </p:nvSpPr>
        <p:spPr>
          <a:xfrm>
            <a:off x="4190478" y="1"/>
            <a:ext cx="8001521" cy="6858000"/>
          </a:xfrm>
          <a:solidFill>
            <a:schemeClr val="bg1">
              <a:lumMod val="95000"/>
            </a:schemeClr>
          </a:solidFill>
        </p:spPr>
        <p:txBody>
          <a:bodyPr tIns="5577840"/>
          <a:lstStyle>
            <a:lvl1pPr algn="ctr" rtl="0">
              <a:defRPr b="0">
                <a:solidFill>
                  <a:schemeClr val="tx1"/>
                </a:solidFill>
              </a:defRPr>
            </a:lvl1pPr>
          </a:lstStyle>
          <a:p>
            <a:r>
              <a:rPr lang="en-US"/>
              <a:t>Click icon to add picture</a:t>
            </a:r>
          </a:p>
        </p:txBody>
      </p:sp>
      <p:sp>
        <p:nvSpPr>
          <p:cNvPr id="17" name="Text Placeholder 4">
            <a:extLst>
              <a:ext uri="{FF2B5EF4-FFF2-40B4-BE49-F238E27FC236}">
                <a16:creationId xmlns:a16="http://schemas.microsoft.com/office/drawing/2014/main" id="{DF511AC0-4696-F14A-A241-063B95D00CE3}"/>
              </a:ext>
            </a:extLst>
          </p:cNvPr>
          <p:cNvSpPr>
            <a:spLocks noGrp="1"/>
          </p:cNvSpPr>
          <p:nvPr>
            <p:ph type="body" sz="quarter" idx="16" hasCustomPrompt="1"/>
          </p:nvPr>
        </p:nvSpPr>
        <p:spPr>
          <a:xfrm>
            <a:off x="366483" y="1562101"/>
            <a:ext cx="3442179" cy="4554708"/>
          </a:xfrm>
        </p:spPr>
        <p:txBody>
          <a:bodyPr/>
          <a:lstStyle>
            <a:lvl1pPr marL="0" marR="0" indent="0" algn="l" defTabSz="914263" rtl="0" eaLnBrk="1" fontAlgn="auto" latinLnBrk="0" hangingPunct="1">
              <a:lnSpc>
                <a:spcPct val="100000"/>
              </a:lnSpc>
              <a:spcBef>
                <a:spcPts val="700"/>
              </a:spcBef>
              <a:spcAft>
                <a:spcPts val="700"/>
              </a:spcAft>
              <a:buClrTx/>
              <a:buSzTx/>
              <a:buFont typeface="Arial" panose="020B0604020202020204" pitchFamily="34" charset="0"/>
              <a:buNone/>
              <a:tabLst/>
              <a:defRPr sz="3000">
                <a:solidFill>
                  <a:schemeClr val="bg1"/>
                </a:solidFill>
              </a:defRPr>
            </a:lvl1pPr>
            <a:lvl2pPr rtl="0">
              <a:lnSpc>
                <a:spcPct val="100000"/>
              </a:lnSpc>
              <a:spcBef>
                <a:spcPts val="500"/>
              </a:spcBef>
              <a:defRPr sz="1999">
                <a:solidFill>
                  <a:schemeClr val="bg1"/>
                </a:solidFill>
              </a:defRPr>
            </a:lvl2pPr>
            <a:lvl3pPr marL="0" indent="0" rtl="0">
              <a:lnSpc>
                <a:spcPct val="100000"/>
              </a:lnSpc>
              <a:spcBef>
                <a:spcPts val="1999"/>
              </a:spcBef>
              <a:spcAft>
                <a:spcPts val="500"/>
              </a:spcAft>
              <a:buNone/>
              <a:defRPr sz="1200">
                <a:solidFill>
                  <a:schemeClr val="bg1"/>
                </a:solidFill>
              </a:defRPr>
            </a:lvl3pPr>
            <a:lvl4pPr marL="0" indent="0" rtl="0">
              <a:lnSpc>
                <a:spcPct val="100000"/>
              </a:lnSpc>
              <a:spcBef>
                <a:spcPts val="500"/>
              </a:spcBef>
              <a:spcAft>
                <a:spcPts val="500"/>
              </a:spcAft>
              <a:buNone/>
              <a:tabLst/>
              <a:defRPr>
                <a:solidFill>
                  <a:schemeClr val="bg1"/>
                </a:solidFill>
              </a:defRPr>
            </a:lvl4pPr>
            <a:lvl5pPr marL="0" indent="0" rtl="0">
              <a:lnSpc>
                <a:spcPct val="100000"/>
              </a:lnSpc>
              <a:spcBef>
                <a:spcPts val="500"/>
              </a:spcBef>
              <a:spcAft>
                <a:spcPts val="500"/>
              </a:spcAft>
              <a:buNone/>
              <a:tabLst/>
              <a:defRPr>
                <a:solidFill>
                  <a:schemeClr val="bg1"/>
                </a:solidFill>
              </a:defRPr>
            </a:lvl5pPr>
          </a:lstStyle>
          <a:p>
            <a:pPr marL="0" marR="0" lvl="0" indent="0" algn="l" defTabSz="914263" rtl="0" eaLnBrk="1" fontAlgn="auto" latinLnBrk="0" hangingPunct="1">
              <a:lnSpc>
                <a:spcPct val="100000"/>
              </a:lnSpc>
              <a:spcBef>
                <a:spcPts val="700"/>
              </a:spcBef>
              <a:spcAft>
                <a:spcPts val="700"/>
              </a:spcAft>
              <a:buClrTx/>
              <a:buSzTx/>
              <a:buFont typeface="Arial" panose="020B0604020202020204" pitchFamily="34" charset="0"/>
              <a:buNone/>
              <a:tabLst/>
              <a:defRPr/>
            </a:pPr>
            <a:r>
              <a:rPr lang="en-US"/>
              <a:t>First level – title. Second level – subtitle. Third level – date</a:t>
            </a:r>
          </a:p>
          <a:p>
            <a:pPr lvl="1"/>
            <a:r>
              <a:rPr lang="en-US"/>
              <a:t>Second level</a:t>
            </a:r>
          </a:p>
          <a:p>
            <a:pPr lvl="2"/>
            <a:r>
              <a:rPr lang="en-US"/>
              <a:t>Third level – date</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A44AEC87-0B69-43F5-BEAE-BE041D873C6A}"/>
              </a:ext>
            </a:extLst>
          </p:cNvPr>
          <p:cNvSpPr txBox="1"/>
          <p:nvPr/>
        </p:nvSpPr>
        <p:spPr>
          <a:xfrm>
            <a:off x="366482" y="6366346"/>
            <a:ext cx="1591774" cy="138147"/>
          </a:xfrm>
          <a:prstGeom prst="rect">
            <a:avLst/>
          </a:prstGeom>
          <a:noFill/>
        </p:spPr>
        <p:txBody>
          <a:bodyPr wrap="square" lIns="0" tIns="0" rIns="0" bIns="0" rtlCol="0" anchor="b">
            <a:spAutoFit/>
          </a:bodyPr>
          <a:lstStyle/>
          <a:p>
            <a:pPr marL="0" algn="l" rtl="0">
              <a:lnSpc>
                <a:spcPct val="117000"/>
              </a:lnSpc>
              <a:spcAft>
                <a:spcPts val="500"/>
              </a:spcAft>
            </a:pPr>
            <a:r>
              <a:rPr lang="en-US" sz="800">
                <a:solidFill>
                  <a:schemeClr val="bg1"/>
                </a:solidFill>
                <a:latin typeface="Helvetica Now Text" panose="020B0504030202020204" pitchFamily="34" charset="0"/>
              </a:rPr>
              <a:t>Proprietary &amp; Confidential</a:t>
            </a:r>
          </a:p>
        </p:txBody>
      </p:sp>
      <p:pic>
        <p:nvPicPr>
          <p:cNvPr id="2" name="Graphic 1">
            <a:extLst>
              <a:ext uri="{FF2B5EF4-FFF2-40B4-BE49-F238E27FC236}">
                <a16:creationId xmlns:a16="http://schemas.microsoft.com/office/drawing/2014/main" id="{1129A8CD-1E75-120C-D2EA-C5FD18F722C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81025" y="381000"/>
            <a:ext cx="761167" cy="287991"/>
          </a:xfrm>
          <a:prstGeom prst="rect">
            <a:avLst/>
          </a:prstGeom>
        </p:spPr>
      </p:pic>
    </p:spTree>
    <p:extLst>
      <p:ext uri="{BB962C8B-B14F-4D97-AF65-F5344CB8AC3E}">
        <p14:creationId xmlns:p14="http://schemas.microsoft.com/office/powerpoint/2010/main" val="1472547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ontent_2col">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795B91C-0855-01F5-6CA3-6E0D87E4850C}"/>
              </a:ext>
            </a:extLst>
          </p:cNvPr>
          <p:cNvGraphicFramePr>
            <a:graphicFrameLocks noChangeAspect="1"/>
          </p:cNvGraphicFramePr>
          <p:nvPr userDrawn="1">
            <p:custDataLst>
              <p:tags r:id="rId1"/>
            </p:custDataLst>
            <p:extLst>
              <p:ext uri="{D42A27DB-BD31-4B8C-83A1-F6EECF244321}">
                <p14:modId xmlns:p14="http://schemas.microsoft.com/office/powerpoint/2010/main" val="1523710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think-cell data - do not delete" hidden="1">
                        <a:extLst>
                          <a:ext uri="{FF2B5EF4-FFF2-40B4-BE49-F238E27FC236}">
                            <a16:creationId xmlns:a16="http://schemas.microsoft.com/office/drawing/2014/main" id="{9795B91C-0855-01F5-6CA3-6E0D87E4850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1142281" y="468193"/>
            <a:ext cx="10678419" cy="400109"/>
          </a:xfrm>
        </p:spPr>
        <p:txBody>
          <a:bodyPr vert="horz"/>
          <a:lstStyle>
            <a:lvl1pPr rtl="0">
              <a:defRPr/>
            </a:lvl1pPr>
          </a:lstStyle>
          <a:p>
            <a:r>
              <a:rPr lang="en-US"/>
              <a:t>Click to add title</a:t>
            </a:r>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42281" y="843284"/>
            <a:ext cx="10678419" cy="307777"/>
          </a:xfrm>
        </p:spPr>
        <p:txBody>
          <a:bodyPr wrap="square">
            <a:spAutoFit/>
          </a:bodyPr>
          <a:lstStyle>
            <a:lvl1pPr marL="0" indent="0" algn="l" rtl="0">
              <a:buNone/>
              <a:defRPr sz="1999" b="0" i="0">
                <a:solidFill>
                  <a:schemeClr val="tx1"/>
                </a:solidFill>
                <a:latin typeface="Helvetica Now Text" panose="020B0504030202020204" pitchFamily="34" charset="77"/>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en-US"/>
              <a:t>Click to add subhead</a:t>
            </a:r>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1142282" y="1562100"/>
            <a:ext cx="5149533" cy="4554708"/>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C4727DAE-2E97-A443-B677-9D8220C5E4C4}"/>
              </a:ext>
            </a:extLst>
          </p:cNvPr>
          <p:cNvSpPr>
            <a:spLocks noGrp="1"/>
          </p:cNvSpPr>
          <p:nvPr>
            <p:ph sz="quarter" idx="15"/>
          </p:nvPr>
        </p:nvSpPr>
        <p:spPr>
          <a:xfrm>
            <a:off x="6668913" y="1562100"/>
            <a:ext cx="5149533" cy="4554708"/>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3334615"/>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ntent_3col">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7C0C177-55F1-DF0C-EA00-BAA56E6F43AE}"/>
              </a:ext>
            </a:extLst>
          </p:cNvPr>
          <p:cNvGraphicFramePr>
            <a:graphicFrameLocks noChangeAspect="1"/>
          </p:cNvGraphicFramePr>
          <p:nvPr userDrawn="1">
            <p:custDataLst>
              <p:tags r:id="rId1"/>
            </p:custDataLst>
            <p:extLst>
              <p:ext uri="{D42A27DB-BD31-4B8C-83A1-F6EECF244321}">
                <p14:modId xmlns:p14="http://schemas.microsoft.com/office/powerpoint/2010/main" val="34300586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think-cell data - do not delete" hidden="1">
                        <a:extLst>
                          <a:ext uri="{FF2B5EF4-FFF2-40B4-BE49-F238E27FC236}">
                            <a16:creationId xmlns:a16="http://schemas.microsoft.com/office/drawing/2014/main" id="{47C0C177-55F1-DF0C-EA00-BAA56E6F43A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1142281" y="468193"/>
            <a:ext cx="10678419" cy="400109"/>
          </a:xfrm>
        </p:spPr>
        <p:txBody>
          <a:bodyPr vert="horz"/>
          <a:lstStyle>
            <a:lvl1pPr rtl="0">
              <a:defRPr/>
            </a:lvl1pPr>
          </a:lstStyle>
          <a:p>
            <a:r>
              <a:rPr lang="en-US"/>
              <a:t>Click to add title</a:t>
            </a:r>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42281" y="843284"/>
            <a:ext cx="10678419" cy="307777"/>
          </a:xfrm>
        </p:spPr>
        <p:txBody>
          <a:bodyPr wrap="square">
            <a:spAutoFit/>
          </a:bodyPr>
          <a:lstStyle>
            <a:lvl1pPr marL="0" indent="0" algn="l" rtl="0">
              <a:buNone/>
              <a:defRPr sz="1999" b="0" i="0">
                <a:solidFill>
                  <a:schemeClr val="tx1"/>
                </a:solidFill>
                <a:latin typeface="Helvetica Now Text" panose="020B0504030202020204" pitchFamily="34" charset="77"/>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en-US"/>
              <a:t>Click to add subhead</a:t>
            </a:r>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1142281" y="1562101"/>
            <a:ext cx="3310790" cy="4554708"/>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3D3C49DE-9CF0-D64E-B027-761F00728619}"/>
              </a:ext>
            </a:extLst>
          </p:cNvPr>
          <p:cNvSpPr>
            <a:spLocks noGrp="1"/>
          </p:cNvSpPr>
          <p:nvPr>
            <p:ph sz="quarter" idx="15"/>
          </p:nvPr>
        </p:nvSpPr>
        <p:spPr>
          <a:xfrm>
            <a:off x="4821703" y="1562101"/>
            <a:ext cx="3310790" cy="4554708"/>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D748340F-E610-DD45-9760-F316BD6985AA}"/>
              </a:ext>
            </a:extLst>
          </p:cNvPr>
          <p:cNvSpPr>
            <a:spLocks noGrp="1"/>
          </p:cNvSpPr>
          <p:nvPr>
            <p:ph sz="quarter" idx="16"/>
          </p:nvPr>
        </p:nvSpPr>
        <p:spPr>
          <a:xfrm>
            <a:off x="8501125" y="1562101"/>
            <a:ext cx="3310790" cy="4554708"/>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179920"/>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4 col content, with bullets">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65747C1-B5D5-0F47-34A5-D3A7A7C89765}"/>
              </a:ext>
            </a:extLst>
          </p:cNvPr>
          <p:cNvGraphicFramePr>
            <a:graphicFrameLocks noChangeAspect="1"/>
          </p:cNvGraphicFramePr>
          <p:nvPr userDrawn="1">
            <p:custDataLst>
              <p:tags r:id="rId1"/>
            </p:custDataLst>
            <p:extLst>
              <p:ext uri="{D42A27DB-BD31-4B8C-83A1-F6EECF244321}">
                <p14:modId xmlns:p14="http://schemas.microsoft.com/office/powerpoint/2010/main" val="4201015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think-cell data - do not delete" hidden="1">
                        <a:extLst>
                          <a:ext uri="{FF2B5EF4-FFF2-40B4-BE49-F238E27FC236}">
                            <a16:creationId xmlns:a16="http://schemas.microsoft.com/office/drawing/2014/main" id="{B65747C1-B5D5-0F47-34A5-D3A7A7C8976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1142281" y="468193"/>
            <a:ext cx="10678419" cy="400109"/>
          </a:xfrm>
        </p:spPr>
        <p:txBody>
          <a:bodyPr vert="horz"/>
          <a:lstStyle>
            <a:lvl1pPr rtl="0">
              <a:defRPr/>
            </a:lvl1pPr>
          </a:lstStyle>
          <a:p>
            <a:r>
              <a:rPr lang="en-US"/>
              <a:t>Click to add title</a:t>
            </a:r>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42281" y="843284"/>
            <a:ext cx="10678419" cy="307777"/>
          </a:xfrm>
        </p:spPr>
        <p:txBody>
          <a:bodyPr wrap="square">
            <a:spAutoFit/>
          </a:bodyPr>
          <a:lstStyle>
            <a:lvl1pPr marL="0" indent="0" algn="l" rtl="0">
              <a:buNone/>
              <a:defRPr sz="1999" b="0" i="0">
                <a:solidFill>
                  <a:schemeClr val="tx1"/>
                </a:solidFill>
                <a:latin typeface="Helvetica Now Text" panose="020B0504030202020204" pitchFamily="34" charset="77"/>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en-US"/>
              <a:t>Click to add subhead</a:t>
            </a:r>
          </a:p>
        </p:txBody>
      </p:sp>
      <p:sp>
        <p:nvSpPr>
          <p:cNvPr id="35" name="Text Placeholder 11">
            <a:extLst>
              <a:ext uri="{FF2B5EF4-FFF2-40B4-BE49-F238E27FC236}">
                <a16:creationId xmlns:a16="http://schemas.microsoft.com/office/drawing/2014/main" id="{3E0C490C-6E46-DA4D-9C35-2B312B0DAD82}"/>
              </a:ext>
            </a:extLst>
          </p:cNvPr>
          <p:cNvSpPr>
            <a:spLocks noGrp="1"/>
          </p:cNvSpPr>
          <p:nvPr>
            <p:ph type="body" sz="quarter" idx="15" hasCustomPrompt="1"/>
          </p:nvPr>
        </p:nvSpPr>
        <p:spPr>
          <a:xfrm>
            <a:off x="1142281" y="1562100"/>
            <a:ext cx="2411372" cy="4546412"/>
          </a:xfrm>
        </p:spPr>
        <p:txBody>
          <a:bodyPr/>
          <a:lstStyle>
            <a:lvl1pPr rtl="0">
              <a:lnSpc>
                <a:spcPct val="100000"/>
              </a:lnSpc>
              <a:spcAft>
                <a:spcPts val="300"/>
              </a:spcAft>
              <a:defRPr>
                <a:solidFill>
                  <a:schemeClr val="tx1"/>
                </a:solidFill>
              </a:defRPr>
            </a:lvl1pPr>
            <a:lvl2pPr rtl="0">
              <a:lnSpc>
                <a:spcPct val="100000"/>
              </a:lnSpc>
              <a:spcAft>
                <a:spcPts val="300"/>
              </a:spcAft>
              <a:defRPr b="0" i="0">
                <a:solidFill>
                  <a:schemeClr val="tx1"/>
                </a:solidFill>
                <a:latin typeface="Helvetica Now Text" panose="020B0504030202020204" pitchFamily="34" charset="77"/>
              </a:defRPr>
            </a:lvl2pPr>
            <a:lvl3pPr rtl="0">
              <a:lnSpc>
                <a:spcPct val="100000"/>
              </a:lnSpc>
              <a:spcAft>
                <a:spcPts val="300"/>
              </a:spcAft>
              <a:defRPr b="0" i="0">
                <a:solidFill>
                  <a:schemeClr val="tx1"/>
                </a:solidFill>
                <a:latin typeface="Helvetica Now Text" panose="020B0504030202020204" pitchFamily="34" charset="77"/>
              </a:defRPr>
            </a:lvl3pPr>
            <a:lvl4pPr rtl="0">
              <a:lnSpc>
                <a:spcPct val="100000"/>
              </a:lnSpc>
              <a:spcAft>
                <a:spcPts val="300"/>
              </a:spcAft>
              <a:defRPr b="0" i="0">
                <a:solidFill>
                  <a:schemeClr val="tx1"/>
                </a:solidFill>
                <a:latin typeface="Helvetica Now Text" panose="020B0504030202020204" pitchFamily="34" charset="77"/>
              </a:defRPr>
            </a:lvl4pPr>
            <a:lvl5pPr rtl="0">
              <a:lnSpc>
                <a:spcPct val="100000"/>
              </a:lnSpc>
              <a:spcAft>
                <a:spcPts val="300"/>
              </a:spcAft>
              <a:defRPr b="0" i="0">
                <a:solidFill>
                  <a:schemeClr val="tx1"/>
                </a:solidFill>
                <a:latin typeface="Helvetica Now Text" panose="020B0504030202020204" pitchFamily="34" charset="77"/>
              </a:defRPr>
            </a:lvl5pPr>
            <a:lvl6pPr indent="-120588">
              <a:lnSpc>
                <a:spcPct val="117000"/>
              </a:lnSpc>
              <a:spcAft>
                <a:spcPts val="1300"/>
              </a:spcAft>
              <a:defRPr b="0" i="0">
                <a:solidFill>
                  <a:schemeClr val="tx2"/>
                </a:solidFill>
                <a:latin typeface="Helvetica Now Text" panose="020B0504030202020204" pitchFamily="34" charset="77"/>
              </a:defRPr>
            </a:lvl6pPr>
          </a:lstStyle>
          <a:p>
            <a:pPr lvl="0"/>
            <a:r>
              <a:rPr lang="en-US"/>
              <a:t>Type a subheading – First level. Type text Second level. Type bullet Third, Fourth and Fifth level</a:t>
            </a:r>
          </a:p>
          <a:p>
            <a:pPr lvl="1"/>
            <a:r>
              <a:rPr lang="en-US"/>
              <a:t>Second level</a:t>
            </a:r>
          </a:p>
          <a:p>
            <a:pPr lvl="2"/>
            <a:r>
              <a:rPr lang="en-US"/>
              <a:t>Third level</a:t>
            </a:r>
          </a:p>
          <a:p>
            <a:pPr lvl="3"/>
            <a:r>
              <a:rPr lang="en-US"/>
              <a:t>Fourth level</a:t>
            </a:r>
          </a:p>
          <a:p>
            <a:pPr lvl="4"/>
            <a:r>
              <a:rPr lang="en-US"/>
              <a:t>Fifth level</a:t>
            </a:r>
          </a:p>
        </p:txBody>
      </p:sp>
      <p:sp>
        <p:nvSpPr>
          <p:cNvPr id="36" name="Text Placeholder 11">
            <a:extLst>
              <a:ext uri="{FF2B5EF4-FFF2-40B4-BE49-F238E27FC236}">
                <a16:creationId xmlns:a16="http://schemas.microsoft.com/office/drawing/2014/main" id="{323CF613-4B78-124C-8431-E69133B251B2}"/>
              </a:ext>
            </a:extLst>
          </p:cNvPr>
          <p:cNvSpPr>
            <a:spLocks noGrp="1"/>
          </p:cNvSpPr>
          <p:nvPr>
            <p:ph type="body" sz="quarter" idx="16" hasCustomPrompt="1"/>
          </p:nvPr>
        </p:nvSpPr>
        <p:spPr>
          <a:xfrm>
            <a:off x="3894234" y="1570396"/>
            <a:ext cx="2411372" cy="4546412"/>
          </a:xfrm>
        </p:spPr>
        <p:txBody>
          <a:bodyPr/>
          <a:lstStyle>
            <a:lvl1pPr rtl="0">
              <a:lnSpc>
                <a:spcPct val="100000"/>
              </a:lnSpc>
              <a:spcAft>
                <a:spcPts val="300"/>
              </a:spcAft>
              <a:defRPr>
                <a:solidFill>
                  <a:schemeClr val="tx1"/>
                </a:solidFill>
              </a:defRPr>
            </a:lvl1pPr>
            <a:lvl2pPr rtl="0">
              <a:lnSpc>
                <a:spcPct val="100000"/>
              </a:lnSpc>
              <a:spcAft>
                <a:spcPts val="300"/>
              </a:spcAft>
              <a:defRPr b="0" i="0">
                <a:solidFill>
                  <a:schemeClr val="tx1"/>
                </a:solidFill>
                <a:latin typeface="Helvetica Now Text" panose="020B0504030202020204" pitchFamily="34" charset="77"/>
              </a:defRPr>
            </a:lvl2pPr>
            <a:lvl3pPr rtl="0">
              <a:lnSpc>
                <a:spcPct val="100000"/>
              </a:lnSpc>
              <a:spcAft>
                <a:spcPts val="300"/>
              </a:spcAft>
              <a:defRPr b="0" i="0">
                <a:solidFill>
                  <a:schemeClr val="tx1"/>
                </a:solidFill>
                <a:latin typeface="Helvetica Now Text" panose="020B0504030202020204" pitchFamily="34" charset="77"/>
              </a:defRPr>
            </a:lvl3pPr>
            <a:lvl4pPr rtl="0">
              <a:lnSpc>
                <a:spcPct val="100000"/>
              </a:lnSpc>
              <a:spcAft>
                <a:spcPts val="300"/>
              </a:spcAft>
              <a:defRPr b="0" i="0">
                <a:solidFill>
                  <a:schemeClr val="tx1"/>
                </a:solidFill>
                <a:latin typeface="Helvetica Now Text" panose="020B0504030202020204" pitchFamily="34" charset="77"/>
              </a:defRPr>
            </a:lvl4pPr>
            <a:lvl5pPr rtl="0">
              <a:lnSpc>
                <a:spcPct val="100000"/>
              </a:lnSpc>
              <a:spcAft>
                <a:spcPts val="300"/>
              </a:spcAft>
              <a:defRPr b="0" i="0">
                <a:solidFill>
                  <a:schemeClr val="tx1"/>
                </a:solidFill>
                <a:latin typeface="Helvetica Now Text" panose="020B0504030202020204" pitchFamily="34" charset="77"/>
              </a:defRPr>
            </a:lvl5pPr>
            <a:lvl6pPr indent="-120588">
              <a:lnSpc>
                <a:spcPct val="117000"/>
              </a:lnSpc>
              <a:spcAft>
                <a:spcPts val="1300"/>
              </a:spcAft>
              <a:defRPr b="0" i="0">
                <a:solidFill>
                  <a:schemeClr val="tx2"/>
                </a:solidFill>
                <a:latin typeface="Helvetica Now Text" panose="020B0504030202020204" pitchFamily="34" charset="77"/>
              </a:defRPr>
            </a:lvl6pPr>
          </a:lstStyle>
          <a:p>
            <a:pPr lvl="0"/>
            <a:r>
              <a:rPr lang="en-US"/>
              <a:t>Type a subheading – First level. Type text Second level. Type bullet Third, Fourth and Fifth level</a:t>
            </a:r>
          </a:p>
          <a:p>
            <a:pPr lvl="1"/>
            <a:r>
              <a:rPr lang="en-US"/>
              <a:t>Second level</a:t>
            </a:r>
          </a:p>
          <a:p>
            <a:pPr lvl="2"/>
            <a:r>
              <a:rPr lang="en-US"/>
              <a:t>Third level</a:t>
            </a:r>
          </a:p>
          <a:p>
            <a:pPr lvl="3"/>
            <a:r>
              <a:rPr lang="en-US"/>
              <a:t>Fourth level</a:t>
            </a:r>
          </a:p>
          <a:p>
            <a:pPr lvl="4"/>
            <a:r>
              <a:rPr lang="en-US"/>
              <a:t>Fifth level</a:t>
            </a:r>
          </a:p>
        </p:txBody>
      </p:sp>
      <p:sp>
        <p:nvSpPr>
          <p:cNvPr id="37" name="Text Placeholder 11">
            <a:extLst>
              <a:ext uri="{FF2B5EF4-FFF2-40B4-BE49-F238E27FC236}">
                <a16:creationId xmlns:a16="http://schemas.microsoft.com/office/drawing/2014/main" id="{E44EDEBE-67F4-2647-AFFF-D1E705C4BADC}"/>
              </a:ext>
            </a:extLst>
          </p:cNvPr>
          <p:cNvSpPr>
            <a:spLocks noGrp="1"/>
          </p:cNvSpPr>
          <p:nvPr>
            <p:ph type="body" sz="quarter" idx="17" hasCustomPrompt="1"/>
          </p:nvPr>
        </p:nvSpPr>
        <p:spPr>
          <a:xfrm>
            <a:off x="6646187" y="1570396"/>
            <a:ext cx="2411372" cy="4546412"/>
          </a:xfrm>
        </p:spPr>
        <p:txBody>
          <a:bodyPr/>
          <a:lstStyle>
            <a:lvl1pPr rtl="0">
              <a:lnSpc>
                <a:spcPct val="100000"/>
              </a:lnSpc>
              <a:spcAft>
                <a:spcPts val="300"/>
              </a:spcAft>
              <a:defRPr>
                <a:solidFill>
                  <a:schemeClr val="tx1"/>
                </a:solidFill>
              </a:defRPr>
            </a:lvl1pPr>
            <a:lvl2pPr rtl="0">
              <a:lnSpc>
                <a:spcPct val="100000"/>
              </a:lnSpc>
              <a:spcAft>
                <a:spcPts val="300"/>
              </a:spcAft>
              <a:defRPr b="0" i="0">
                <a:solidFill>
                  <a:schemeClr val="tx1"/>
                </a:solidFill>
                <a:latin typeface="Helvetica Now Text" panose="020B0504030202020204" pitchFamily="34" charset="77"/>
              </a:defRPr>
            </a:lvl2pPr>
            <a:lvl3pPr rtl="0">
              <a:lnSpc>
                <a:spcPct val="100000"/>
              </a:lnSpc>
              <a:spcAft>
                <a:spcPts val="300"/>
              </a:spcAft>
              <a:defRPr b="0" i="0">
                <a:solidFill>
                  <a:schemeClr val="tx1"/>
                </a:solidFill>
                <a:latin typeface="Helvetica Now Text" panose="020B0504030202020204" pitchFamily="34" charset="77"/>
              </a:defRPr>
            </a:lvl3pPr>
            <a:lvl4pPr rtl="0">
              <a:lnSpc>
                <a:spcPct val="100000"/>
              </a:lnSpc>
              <a:spcAft>
                <a:spcPts val="300"/>
              </a:spcAft>
              <a:defRPr b="0" i="0">
                <a:solidFill>
                  <a:schemeClr val="tx1"/>
                </a:solidFill>
                <a:latin typeface="Helvetica Now Text" panose="020B0504030202020204" pitchFamily="34" charset="77"/>
              </a:defRPr>
            </a:lvl4pPr>
            <a:lvl5pPr rtl="0">
              <a:lnSpc>
                <a:spcPct val="100000"/>
              </a:lnSpc>
              <a:spcAft>
                <a:spcPts val="300"/>
              </a:spcAft>
              <a:defRPr b="0" i="0">
                <a:solidFill>
                  <a:schemeClr val="tx1"/>
                </a:solidFill>
                <a:latin typeface="Helvetica Now Text" panose="020B0504030202020204" pitchFamily="34" charset="77"/>
              </a:defRPr>
            </a:lvl5pPr>
            <a:lvl6pPr marL="553982" indent="-119844">
              <a:lnSpc>
                <a:spcPct val="117000"/>
              </a:lnSpc>
              <a:spcAft>
                <a:spcPts val="1300"/>
              </a:spcAft>
              <a:tabLst/>
              <a:defRPr b="0" i="0">
                <a:solidFill>
                  <a:schemeClr val="tx2"/>
                </a:solidFill>
                <a:latin typeface="Helvetica Now Text" panose="020B0504030202020204" pitchFamily="34" charset="77"/>
              </a:defRPr>
            </a:lvl6pPr>
            <a:lvl7pPr>
              <a:defRPr>
                <a:solidFill>
                  <a:schemeClr val="tx2"/>
                </a:solidFill>
              </a:defRPr>
            </a:lvl7pPr>
          </a:lstStyle>
          <a:p>
            <a:pPr lvl="0"/>
            <a:r>
              <a:rPr lang="en-US"/>
              <a:t>Type a subheading – First level. Type text Second level. Type bullet Third, Fourth and Fifth level</a:t>
            </a:r>
          </a:p>
          <a:p>
            <a:pPr lvl="1"/>
            <a:r>
              <a:rPr lang="en-US"/>
              <a:t>Second level</a:t>
            </a:r>
          </a:p>
          <a:p>
            <a:pPr lvl="2"/>
            <a:r>
              <a:rPr lang="en-US"/>
              <a:t>Third level</a:t>
            </a:r>
          </a:p>
          <a:p>
            <a:pPr lvl="3"/>
            <a:r>
              <a:rPr lang="en-US"/>
              <a:t>Fourth level</a:t>
            </a:r>
          </a:p>
          <a:p>
            <a:pPr lvl="4"/>
            <a:r>
              <a:rPr lang="en-US"/>
              <a:t>Fifth level</a:t>
            </a:r>
          </a:p>
        </p:txBody>
      </p:sp>
      <p:sp>
        <p:nvSpPr>
          <p:cNvPr id="38" name="Text Placeholder 11">
            <a:extLst>
              <a:ext uri="{FF2B5EF4-FFF2-40B4-BE49-F238E27FC236}">
                <a16:creationId xmlns:a16="http://schemas.microsoft.com/office/drawing/2014/main" id="{F47A09BB-CBFA-0D4E-B2BB-868F53588A20}"/>
              </a:ext>
            </a:extLst>
          </p:cNvPr>
          <p:cNvSpPr>
            <a:spLocks noGrp="1"/>
          </p:cNvSpPr>
          <p:nvPr>
            <p:ph type="body" sz="quarter" idx="18" hasCustomPrompt="1"/>
          </p:nvPr>
        </p:nvSpPr>
        <p:spPr>
          <a:xfrm>
            <a:off x="9398141" y="1570396"/>
            <a:ext cx="2411372" cy="4546412"/>
          </a:xfrm>
        </p:spPr>
        <p:txBody>
          <a:bodyPr/>
          <a:lstStyle>
            <a:lvl1pPr rtl="0">
              <a:lnSpc>
                <a:spcPct val="100000"/>
              </a:lnSpc>
              <a:spcAft>
                <a:spcPts val="300"/>
              </a:spcAft>
              <a:defRPr>
                <a:solidFill>
                  <a:schemeClr val="tx1"/>
                </a:solidFill>
              </a:defRPr>
            </a:lvl1pPr>
            <a:lvl2pPr rtl="0">
              <a:lnSpc>
                <a:spcPct val="100000"/>
              </a:lnSpc>
              <a:spcAft>
                <a:spcPts val="300"/>
              </a:spcAft>
              <a:defRPr b="0" i="0">
                <a:solidFill>
                  <a:schemeClr val="tx1"/>
                </a:solidFill>
                <a:latin typeface="Helvetica Now Text" panose="020B0504030202020204" pitchFamily="34" charset="77"/>
              </a:defRPr>
            </a:lvl2pPr>
            <a:lvl3pPr rtl="0">
              <a:lnSpc>
                <a:spcPct val="100000"/>
              </a:lnSpc>
              <a:spcAft>
                <a:spcPts val="300"/>
              </a:spcAft>
              <a:defRPr b="0" i="0">
                <a:solidFill>
                  <a:schemeClr val="tx1"/>
                </a:solidFill>
                <a:latin typeface="Helvetica Now Text" panose="020B0504030202020204" pitchFamily="34" charset="77"/>
              </a:defRPr>
            </a:lvl3pPr>
            <a:lvl4pPr rtl="0">
              <a:lnSpc>
                <a:spcPct val="100000"/>
              </a:lnSpc>
              <a:spcAft>
                <a:spcPts val="300"/>
              </a:spcAft>
              <a:defRPr b="0" i="0">
                <a:solidFill>
                  <a:schemeClr val="tx1"/>
                </a:solidFill>
                <a:latin typeface="Helvetica Now Text" panose="020B0504030202020204" pitchFamily="34" charset="77"/>
              </a:defRPr>
            </a:lvl4pPr>
            <a:lvl5pPr rtl="0">
              <a:lnSpc>
                <a:spcPct val="100000"/>
              </a:lnSpc>
              <a:spcAft>
                <a:spcPts val="300"/>
              </a:spcAft>
              <a:defRPr b="0" i="0">
                <a:solidFill>
                  <a:schemeClr val="tx1"/>
                </a:solidFill>
                <a:latin typeface="Helvetica Now Text" panose="020B0504030202020204" pitchFamily="34" charset="77"/>
              </a:defRPr>
            </a:lvl5pPr>
            <a:lvl6pPr indent="-120588">
              <a:lnSpc>
                <a:spcPct val="117000"/>
              </a:lnSpc>
              <a:spcAft>
                <a:spcPts val="1300"/>
              </a:spcAft>
              <a:defRPr b="0" i="0">
                <a:solidFill>
                  <a:schemeClr val="tx2"/>
                </a:solidFill>
                <a:latin typeface="Helvetica Now Text" panose="020B0504030202020204" pitchFamily="34" charset="77"/>
              </a:defRPr>
            </a:lvl6pPr>
          </a:lstStyle>
          <a:p>
            <a:pPr lvl="0"/>
            <a:r>
              <a:rPr lang="en-US"/>
              <a:t>Type a subheading – First level. Type text Second level. Type bullet Third, Fourth and Fifth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966994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27AC2A7-CC7F-B05E-5549-9A90EC4C8014}"/>
              </a:ext>
            </a:extLst>
          </p:cNvPr>
          <p:cNvGraphicFramePr>
            <a:graphicFrameLocks noChangeAspect="1"/>
          </p:cNvGraphicFramePr>
          <p:nvPr userDrawn="1">
            <p:custDataLst>
              <p:tags r:id="rId1"/>
            </p:custDataLst>
            <p:extLst>
              <p:ext uri="{D42A27DB-BD31-4B8C-83A1-F6EECF244321}">
                <p14:modId xmlns:p14="http://schemas.microsoft.com/office/powerpoint/2010/main" val="3150855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think-cell data - do not delete" hidden="1">
                        <a:extLst>
                          <a:ext uri="{FF2B5EF4-FFF2-40B4-BE49-F238E27FC236}">
                            <a16:creationId xmlns:a16="http://schemas.microsoft.com/office/drawing/2014/main" id="{C27AC2A7-CC7F-B05E-5549-9A90EC4C80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vert="horz"/>
          <a:lstStyle>
            <a:lvl1pPr rtl="0">
              <a:defRPr/>
            </a:lvl1pPr>
          </a:lstStyle>
          <a:p>
            <a:r>
              <a:rPr lang="en-US"/>
              <a:t>Graphs/infographics/tables – click to add title</a:t>
            </a:r>
          </a:p>
        </p:txBody>
      </p:sp>
    </p:spTree>
    <p:extLst>
      <p:ext uri="{BB962C8B-B14F-4D97-AF65-F5344CB8AC3E}">
        <p14:creationId xmlns:p14="http://schemas.microsoft.com/office/powerpoint/2010/main" val="1410939015"/>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CC8DE22-EB9D-1C27-BBD8-596C837323EC}"/>
              </a:ext>
            </a:extLst>
          </p:cNvPr>
          <p:cNvGraphicFramePr>
            <a:graphicFrameLocks noChangeAspect="1"/>
          </p:cNvGraphicFramePr>
          <p:nvPr userDrawn="1">
            <p:custDataLst>
              <p:tags r:id="rId1"/>
            </p:custDataLst>
            <p:extLst>
              <p:ext uri="{D42A27DB-BD31-4B8C-83A1-F6EECF244321}">
                <p14:modId xmlns:p14="http://schemas.microsoft.com/office/powerpoint/2010/main" val="3933534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think-cell data - do not delete" hidden="1">
                        <a:extLst>
                          <a:ext uri="{FF2B5EF4-FFF2-40B4-BE49-F238E27FC236}">
                            <a16:creationId xmlns:a16="http://schemas.microsoft.com/office/drawing/2014/main" id="{CCC8DE22-EB9D-1C27-BBD8-596C837323E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1142281" y="843284"/>
            <a:ext cx="10678419" cy="307777"/>
          </a:xfrm>
        </p:spPr>
        <p:txBody>
          <a:bodyPr wrap="square">
            <a:spAutoFit/>
          </a:bodyPr>
          <a:lstStyle>
            <a:lvl1pPr marL="0" indent="0" algn="l" rtl="0">
              <a:buNone/>
              <a:defRPr sz="1999" b="0" i="0">
                <a:solidFill>
                  <a:schemeClr val="tx1"/>
                </a:solidFill>
                <a:latin typeface="Helvetica Now Text" panose="020B0504030202020204" pitchFamily="34" charset="77"/>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en-US"/>
              <a:t>Click to add subhead</a:t>
            </a:r>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a:xfrm>
            <a:off x="1142281" y="468193"/>
            <a:ext cx="10678419" cy="400109"/>
          </a:xfrm>
        </p:spPr>
        <p:txBody>
          <a:bodyPr vert="horz"/>
          <a:lstStyle>
            <a:lvl1pPr rtl="0">
              <a:defRPr/>
            </a:lvl1pPr>
          </a:lstStyle>
          <a:p>
            <a:r>
              <a:rPr lang="en-US"/>
              <a:t>Graphs/infographics/tables – click to add title</a:t>
            </a:r>
          </a:p>
        </p:txBody>
      </p:sp>
    </p:spTree>
    <p:extLst>
      <p:ext uri="{BB962C8B-B14F-4D97-AF65-F5344CB8AC3E}">
        <p14:creationId xmlns:p14="http://schemas.microsoft.com/office/powerpoint/2010/main" val="3978750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ats/infographics/table - long title and subtitl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8349743-216F-1460-D56A-E94BB850CE2D}"/>
              </a:ext>
            </a:extLst>
          </p:cNvPr>
          <p:cNvGraphicFramePr>
            <a:graphicFrameLocks noChangeAspect="1"/>
          </p:cNvGraphicFramePr>
          <p:nvPr userDrawn="1">
            <p:custDataLst>
              <p:tags r:id="rId1"/>
            </p:custDataLst>
            <p:extLst>
              <p:ext uri="{D42A27DB-BD31-4B8C-83A1-F6EECF244321}">
                <p14:modId xmlns:p14="http://schemas.microsoft.com/office/powerpoint/2010/main" val="12583231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think-cell data - do not delete" hidden="1">
                        <a:extLst>
                          <a:ext uri="{FF2B5EF4-FFF2-40B4-BE49-F238E27FC236}">
                            <a16:creationId xmlns:a16="http://schemas.microsoft.com/office/drawing/2014/main" id="{A8349743-216F-1460-D56A-E94BB850CE2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1142281" y="1560735"/>
            <a:ext cx="10678419" cy="230833"/>
          </a:xfrm>
        </p:spPr>
        <p:txBody>
          <a:bodyPr wrap="square">
            <a:spAutoFit/>
          </a:bodyPr>
          <a:lstStyle>
            <a:lvl1pPr marL="0" indent="0" algn="l" rtl="0">
              <a:spcAft>
                <a:spcPts val="0"/>
              </a:spcAft>
              <a:buNone/>
              <a:defRPr sz="1500" b="1" i="0">
                <a:solidFill>
                  <a:schemeClr val="tx1"/>
                </a:solidFill>
                <a:latin typeface="Helvetica Now Text" panose="020B0504030202020204" pitchFamily="34" charset="77"/>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pPr lvl="0"/>
            <a:r>
              <a:rPr lang="en-US"/>
              <a:t>Click to add subtitle</a:t>
            </a:r>
          </a:p>
        </p:txBody>
      </p:sp>
      <p:sp>
        <p:nvSpPr>
          <p:cNvPr id="5" name="Title 4">
            <a:extLst>
              <a:ext uri="{FF2B5EF4-FFF2-40B4-BE49-F238E27FC236}">
                <a16:creationId xmlns:a16="http://schemas.microsoft.com/office/drawing/2014/main" id="{8C0D9B07-E9B2-C449-9FDC-719C9006FBB6}"/>
              </a:ext>
            </a:extLst>
          </p:cNvPr>
          <p:cNvSpPr>
            <a:spLocks noGrp="1"/>
          </p:cNvSpPr>
          <p:nvPr>
            <p:ph type="title" hasCustomPrompt="1"/>
          </p:nvPr>
        </p:nvSpPr>
        <p:spPr>
          <a:xfrm>
            <a:off x="1142281" y="468193"/>
            <a:ext cx="10678419" cy="400109"/>
          </a:xfrm>
        </p:spPr>
        <p:txBody>
          <a:bodyPr vert="horz"/>
          <a:lstStyle>
            <a:lvl1pPr rtl="0">
              <a:defRPr/>
            </a:lvl1pPr>
          </a:lstStyle>
          <a:p>
            <a:r>
              <a:rPr lang="en-US"/>
              <a:t>Stats or infographics – click to add title</a:t>
            </a:r>
          </a:p>
        </p:txBody>
      </p:sp>
    </p:spTree>
    <p:extLst>
      <p:ext uri="{BB962C8B-B14F-4D97-AF65-F5344CB8AC3E}">
        <p14:creationId xmlns:p14="http://schemas.microsoft.com/office/powerpoint/2010/main" val="2172470983"/>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and infographic">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7F81183-174D-EB0D-A0F0-CF5CA60448B3}"/>
              </a:ext>
            </a:extLst>
          </p:cNvPr>
          <p:cNvGraphicFramePr>
            <a:graphicFrameLocks noChangeAspect="1"/>
          </p:cNvGraphicFramePr>
          <p:nvPr userDrawn="1">
            <p:custDataLst>
              <p:tags r:id="rId1"/>
            </p:custDataLst>
            <p:extLst>
              <p:ext uri="{D42A27DB-BD31-4B8C-83A1-F6EECF244321}">
                <p14:modId xmlns:p14="http://schemas.microsoft.com/office/powerpoint/2010/main" val="38045894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4" name="think-cell data - do not delete" hidden="1">
                        <a:extLst>
                          <a:ext uri="{FF2B5EF4-FFF2-40B4-BE49-F238E27FC236}">
                            <a16:creationId xmlns:a16="http://schemas.microsoft.com/office/drawing/2014/main" id="{27F81183-174D-EB0D-A0F0-CF5CA60448B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p:cNvSpPr>
            <a:spLocks noGrp="1"/>
          </p:cNvSpPr>
          <p:nvPr>
            <p:ph idx="1" hasCustomPrompt="1"/>
          </p:nvPr>
        </p:nvSpPr>
        <p:spPr>
          <a:xfrm>
            <a:off x="1142280" y="1562101"/>
            <a:ext cx="2347507" cy="4554708"/>
          </a:xfrm>
        </p:spPr>
        <p:txBody>
          <a:bodyPr/>
          <a:lstStyle>
            <a:lvl1pPr rtl="0">
              <a:lnSpc>
                <a:spcPct val="117000"/>
              </a:lnSpc>
              <a:spcAft>
                <a:spcPts val="400"/>
              </a:spcAft>
              <a:defRPr sz="1000">
                <a:solidFill>
                  <a:schemeClr val="tx1"/>
                </a:solidFill>
              </a:defRPr>
            </a:lvl1pPr>
            <a:lvl2pPr rtl="0">
              <a:defRPr>
                <a:solidFill>
                  <a:schemeClr val="tx1"/>
                </a:solidFill>
              </a:defRPr>
            </a:lvl2pPr>
            <a:lvl3pPr rtl="0">
              <a:defRPr>
                <a:solidFill>
                  <a:schemeClr val="tx1"/>
                </a:solidFill>
              </a:defRPr>
            </a:lvl3pPr>
            <a:lvl4pPr rtl="0">
              <a:defRPr>
                <a:solidFill>
                  <a:schemeClr val="tx1"/>
                </a:solidFill>
              </a:defRPr>
            </a:lvl4pPr>
            <a:lvl5pPr rtl="0">
              <a:defRPr>
                <a:solidFill>
                  <a:schemeClr val="tx1"/>
                </a:solidFill>
              </a:defRPr>
            </a:lvl5pPr>
          </a:lstStyle>
          <a:p>
            <a:pPr lvl="0"/>
            <a:r>
              <a:rPr lang="en-US"/>
              <a:t>Type a subheading – First level. Type text Second level. Type bullet Third, Fourth and Fifth level</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1148623" y="468193"/>
            <a:ext cx="10678419" cy="400109"/>
          </a:xfrm>
        </p:spPr>
        <p:txBody>
          <a:bodyPr vert="horz"/>
          <a:lstStyle>
            <a:lvl1pPr rtl="0">
              <a:defRPr/>
            </a:lvl1pPr>
          </a:lstStyle>
          <a:p>
            <a:r>
              <a:rPr lang="en-US"/>
              <a:t>Click to add title</a:t>
            </a:r>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48623" y="843284"/>
            <a:ext cx="10678419" cy="307777"/>
          </a:xfrm>
        </p:spPr>
        <p:txBody>
          <a:bodyPr wrap="square">
            <a:spAutoFit/>
          </a:bodyPr>
          <a:lstStyle>
            <a:lvl1pPr marL="0" indent="0" algn="l" rtl="0">
              <a:buNone/>
              <a:defRPr sz="1999" b="0" i="0">
                <a:solidFill>
                  <a:schemeClr val="tx1"/>
                </a:solidFill>
                <a:latin typeface="Helvetica Now Text" panose="020B0504030202020204" pitchFamily="34" charset="77"/>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en-US"/>
              <a:t>Click to add subhead</a:t>
            </a:r>
          </a:p>
        </p:txBody>
      </p:sp>
    </p:spTree>
    <p:extLst>
      <p:ext uri="{BB962C8B-B14F-4D97-AF65-F5344CB8AC3E}">
        <p14:creationId xmlns:p14="http://schemas.microsoft.com/office/powerpoint/2010/main" val="2563443751"/>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1 col content and 1 imag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A8EE511-DE83-FF26-218E-C50C69D376EC}"/>
              </a:ext>
            </a:extLst>
          </p:cNvPr>
          <p:cNvGraphicFramePr>
            <a:graphicFrameLocks noChangeAspect="1"/>
          </p:cNvGraphicFramePr>
          <p:nvPr userDrawn="1">
            <p:custDataLst>
              <p:tags r:id="rId1"/>
            </p:custDataLst>
            <p:extLst>
              <p:ext uri="{D42A27DB-BD31-4B8C-83A1-F6EECF244321}">
                <p14:modId xmlns:p14="http://schemas.microsoft.com/office/powerpoint/2010/main" val="17787734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think-cell data - do not delete" hidden="1">
                        <a:extLst>
                          <a:ext uri="{FF2B5EF4-FFF2-40B4-BE49-F238E27FC236}">
                            <a16:creationId xmlns:a16="http://schemas.microsoft.com/office/drawing/2014/main" id="{9A8EE511-DE83-FF26-218E-C50C69D376E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Picture Placeholder 11">
            <a:extLst>
              <a:ext uri="{FF2B5EF4-FFF2-40B4-BE49-F238E27FC236}">
                <a16:creationId xmlns:a16="http://schemas.microsoft.com/office/drawing/2014/main" id="{33F0F45A-F682-2D49-8730-9963CCAA667F}"/>
              </a:ext>
            </a:extLst>
          </p:cNvPr>
          <p:cNvSpPr>
            <a:spLocks noGrp="1"/>
          </p:cNvSpPr>
          <p:nvPr>
            <p:ph type="pic" sz="quarter" idx="16"/>
          </p:nvPr>
        </p:nvSpPr>
        <p:spPr>
          <a:xfrm>
            <a:off x="8380958" y="0"/>
            <a:ext cx="3811042" cy="6858000"/>
          </a:xfrm>
        </p:spPr>
        <p:txBody>
          <a:bodyPr tIns="5669280"/>
          <a:lstStyle>
            <a:lvl1pPr algn="ctr" rtl="0">
              <a:defRPr b="0"/>
            </a:lvl1pPr>
          </a:lstStyle>
          <a:p>
            <a:r>
              <a:rPr lang="en-US"/>
              <a:t>Click icon to add picture</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1148624" y="468193"/>
            <a:ext cx="6850294" cy="400109"/>
          </a:xfrm>
        </p:spPr>
        <p:txBody>
          <a:bodyPr vert="horz"/>
          <a:lstStyle>
            <a:lvl1pPr rtl="0">
              <a:defRPr/>
            </a:lvl1pPr>
          </a:lstStyle>
          <a:p>
            <a:r>
              <a:rPr lang="en-US"/>
              <a:t>Click to add title</a:t>
            </a:r>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48624" y="843284"/>
            <a:ext cx="6850294" cy="307777"/>
          </a:xfrm>
        </p:spPr>
        <p:txBody>
          <a:bodyPr wrap="square">
            <a:spAutoFit/>
          </a:bodyPr>
          <a:lstStyle>
            <a:lvl1pPr marL="0" indent="0" algn="l" rtl="0">
              <a:buNone/>
              <a:defRPr sz="1999" b="0" i="0">
                <a:solidFill>
                  <a:schemeClr val="tx1"/>
                </a:solidFill>
                <a:latin typeface="Helvetica Now Text" panose="020B0504030202020204" pitchFamily="34" charset="77"/>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en-US"/>
              <a:t>Click to add subhead</a:t>
            </a:r>
          </a:p>
        </p:txBody>
      </p:sp>
      <p:sp>
        <p:nvSpPr>
          <p:cNvPr id="9" name="Text Placeholder 8">
            <a:extLst>
              <a:ext uri="{FF2B5EF4-FFF2-40B4-BE49-F238E27FC236}">
                <a16:creationId xmlns:a16="http://schemas.microsoft.com/office/drawing/2014/main" id="{C9E4C97E-00D5-394C-B6B1-5D95FD196B6C}"/>
              </a:ext>
            </a:extLst>
          </p:cNvPr>
          <p:cNvSpPr>
            <a:spLocks noGrp="1"/>
          </p:cNvSpPr>
          <p:nvPr>
            <p:ph type="body" sz="quarter" idx="14" hasCustomPrompt="1"/>
          </p:nvPr>
        </p:nvSpPr>
        <p:spPr>
          <a:xfrm>
            <a:off x="1142282" y="1562100"/>
            <a:ext cx="6856636" cy="4554708"/>
          </a:xfrm>
        </p:spPr>
        <p:txBody>
          <a:bodyPr/>
          <a:lstStyle>
            <a:lvl1pPr rtl="0">
              <a:defRPr/>
            </a:lvl1pPr>
            <a:lvl2pPr rtl="0">
              <a:defRPr/>
            </a:lvl2pPr>
            <a:lvl3pPr rtl="0">
              <a:defRPr/>
            </a:lvl3pPr>
            <a:lvl4pPr rtl="0">
              <a:defRPr/>
            </a:lvl4pPr>
            <a:lvl5pPr rtl="0">
              <a:defRPr/>
            </a:lvl5pPr>
          </a:lstStyle>
          <a:p>
            <a:pPr lvl="0"/>
            <a:r>
              <a:rPr lang="en-US"/>
              <a:t>Type a subheading – First level. Type text Second level. Type bullet Third, Fourth and Fifth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637312"/>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2 col content and 1 imag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6BFF38D-3C15-06ED-BE20-C96CE7A6A879}"/>
              </a:ext>
            </a:extLst>
          </p:cNvPr>
          <p:cNvGraphicFramePr>
            <a:graphicFrameLocks noChangeAspect="1"/>
          </p:cNvGraphicFramePr>
          <p:nvPr userDrawn="1">
            <p:custDataLst>
              <p:tags r:id="rId1"/>
            </p:custDataLst>
            <p:extLst>
              <p:ext uri="{D42A27DB-BD31-4B8C-83A1-F6EECF244321}">
                <p14:modId xmlns:p14="http://schemas.microsoft.com/office/powerpoint/2010/main" val="39655176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think-cell data - do not delete" hidden="1">
                        <a:extLst>
                          <a:ext uri="{FF2B5EF4-FFF2-40B4-BE49-F238E27FC236}">
                            <a16:creationId xmlns:a16="http://schemas.microsoft.com/office/drawing/2014/main" id="{C6BFF38D-3C15-06ED-BE20-C96CE7A6A87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Picture Placeholder 11">
            <a:extLst>
              <a:ext uri="{FF2B5EF4-FFF2-40B4-BE49-F238E27FC236}">
                <a16:creationId xmlns:a16="http://schemas.microsoft.com/office/drawing/2014/main" id="{33F0F45A-F682-2D49-8730-9963CCAA667F}"/>
              </a:ext>
            </a:extLst>
          </p:cNvPr>
          <p:cNvSpPr>
            <a:spLocks noGrp="1"/>
          </p:cNvSpPr>
          <p:nvPr>
            <p:ph type="pic" sz="quarter" idx="16"/>
          </p:nvPr>
        </p:nvSpPr>
        <p:spPr>
          <a:xfrm>
            <a:off x="8380958" y="0"/>
            <a:ext cx="3811042" cy="6858000"/>
          </a:xfrm>
        </p:spPr>
        <p:txBody>
          <a:bodyPr tIns="5669280"/>
          <a:lstStyle>
            <a:lvl1pPr algn="ctr" rtl="0">
              <a:defRPr b="0"/>
            </a:lvl1pPr>
          </a:lstStyle>
          <a:p>
            <a:r>
              <a:rPr lang="en-US"/>
              <a:t>Click icon to add picture</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1148624" y="468193"/>
            <a:ext cx="6875910" cy="400109"/>
          </a:xfrm>
        </p:spPr>
        <p:txBody>
          <a:bodyPr vert="horz"/>
          <a:lstStyle>
            <a:lvl1pPr rtl="0">
              <a:defRPr/>
            </a:lvl1pPr>
          </a:lstStyle>
          <a:p>
            <a:r>
              <a:rPr lang="en-US"/>
              <a:t>Click to add title</a:t>
            </a:r>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48624" y="843284"/>
            <a:ext cx="6875910" cy="307777"/>
          </a:xfrm>
        </p:spPr>
        <p:txBody>
          <a:bodyPr wrap="square">
            <a:spAutoFit/>
          </a:bodyPr>
          <a:lstStyle>
            <a:lvl1pPr marL="0" indent="0" algn="l" rtl="0">
              <a:buNone/>
              <a:defRPr sz="1999" b="0" i="0">
                <a:solidFill>
                  <a:schemeClr val="tx1"/>
                </a:solidFill>
                <a:latin typeface="Helvetica Now Text" panose="020B0504030202020204" pitchFamily="34" charset="77"/>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pPr lvl="0"/>
            <a:r>
              <a:rPr lang="en-US"/>
              <a:t>Click to add subhead</a:t>
            </a:r>
          </a:p>
        </p:txBody>
      </p:sp>
      <p:sp>
        <p:nvSpPr>
          <p:cNvPr id="9" name="Text Placeholder 8">
            <a:extLst>
              <a:ext uri="{FF2B5EF4-FFF2-40B4-BE49-F238E27FC236}">
                <a16:creationId xmlns:a16="http://schemas.microsoft.com/office/drawing/2014/main" id="{C9E4C97E-00D5-394C-B6B1-5D95FD196B6C}"/>
              </a:ext>
            </a:extLst>
          </p:cNvPr>
          <p:cNvSpPr>
            <a:spLocks noGrp="1"/>
          </p:cNvSpPr>
          <p:nvPr>
            <p:ph type="body" sz="quarter" idx="14" hasCustomPrompt="1"/>
          </p:nvPr>
        </p:nvSpPr>
        <p:spPr>
          <a:xfrm>
            <a:off x="1142281" y="1562100"/>
            <a:ext cx="3040199" cy="4553568"/>
          </a:xfrm>
        </p:spPr>
        <p:txBody>
          <a:bodyPr/>
          <a:lstStyle>
            <a:lvl1pPr rtl="0">
              <a:defRPr>
                <a:solidFill>
                  <a:schemeClr val="tx1"/>
                </a:solidFill>
              </a:defRPr>
            </a:lvl1pPr>
            <a:lvl2pPr rtl="0">
              <a:defRPr>
                <a:solidFill>
                  <a:schemeClr val="tx1"/>
                </a:solidFill>
              </a:defRPr>
            </a:lvl2pPr>
            <a:lvl3pPr rtl="0">
              <a:defRPr>
                <a:solidFill>
                  <a:schemeClr val="tx1"/>
                </a:solidFill>
              </a:defRPr>
            </a:lvl3pPr>
            <a:lvl4pPr rtl="0">
              <a:defRPr>
                <a:solidFill>
                  <a:schemeClr val="tx1"/>
                </a:solidFill>
              </a:defRPr>
            </a:lvl4pPr>
            <a:lvl5pPr rtl="0">
              <a:defRPr>
                <a:solidFill>
                  <a:schemeClr val="tx1"/>
                </a:solidFill>
              </a:defRPr>
            </a:lvl5pPr>
          </a:lstStyle>
          <a:p>
            <a:pPr lvl="0"/>
            <a:r>
              <a:rPr lang="en-US"/>
              <a:t>Type a subheading – First level. Type text Second level. Type bullet Third, Fourth and Fifth level</a:t>
            </a:r>
          </a:p>
          <a:p>
            <a:pPr lvl="1"/>
            <a:r>
              <a:rPr lang="en-US"/>
              <a:t>Second level</a:t>
            </a:r>
          </a:p>
          <a:p>
            <a:pPr lvl="2"/>
            <a:r>
              <a:rPr lang="en-US"/>
              <a:t>Third level</a:t>
            </a:r>
          </a:p>
          <a:p>
            <a:pPr lvl="3"/>
            <a:r>
              <a:rPr lang="en-US"/>
              <a:t>Fourth level</a:t>
            </a:r>
          </a:p>
          <a:p>
            <a:pPr lvl="4"/>
            <a:r>
              <a:rPr lang="en-US"/>
              <a:t>Fifth level</a:t>
            </a:r>
          </a:p>
        </p:txBody>
      </p:sp>
      <p:sp>
        <p:nvSpPr>
          <p:cNvPr id="15" name="Text Placeholder 8">
            <a:extLst>
              <a:ext uri="{FF2B5EF4-FFF2-40B4-BE49-F238E27FC236}">
                <a16:creationId xmlns:a16="http://schemas.microsoft.com/office/drawing/2014/main" id="{E8CCE00E-6A41-1C48-A182-3BE9BB39784F}"/>
              </a:ext>
            </a:extLst>
          </p:cNvPr>
          <p:cNvSpPr>
            <a:spLocks noGrp="1"/>
          </p:cNvSpPr>
          <p:nvPr>
            <p:ph type="body" sz="quarter" idx="15" hasCustomPrompt="1"/>
          </p:nvPr>
        </p:nvSpPr>
        <p:spPr>
          <a:xfrm>
            <a:off x="4579405" y="1563241"/>
            <a:ext cx="3040199" cy="4553568"/>
          </a:xfrm>
        </p:spPr>
        <p:txBody>
          <a:bodyPr/>
          <a:lstStyle>
            <a:lvl1pPr rtl="0">
              <a:defRPr>
                <a:solidFill>
                  <a:schemeClr val="tx1"/>
                </a:solidFill>
              </a:defRPr>
            </a:lvl1pPr>
            <a:lvl2pPr rtl="0">
              <a:defRPr>
                <a:solidFill>
                  <a:schemeClr val="tx1"/>
                </a:solidFill>
              </a:defRPr>
            </a:lvl2pPr>
            <a:lvl3pPr rtl="0">
              <a:defRPr>
                <a:solidFill>
                  <a:schemeClr val="tx1"/>
                </a:solidFill>
              </a:defRPr>
            </a:lvl3pPr>
            <a:lvl4pPr rtl="0">
              <a:defRPr>
                <a:solidFill>
                  <a:schemeClr val="tx1"/>
                </a:solidFill>
              </a:defRPr>
            </a:lvl4pPr>
            <a:lvl5pPr rtl="0">
              <a:defRPr>
                <a:solidFill>
                  <a:schemeClr val="tx1"/>
                </a:solidFill>
              </a:defRPr>
            </a:lvl5pPr>
          </a:lstStyle>
          <a:p>
            <a:pPr lvl="0"/>
            <a:r>
              <a:rPr lang="en-US"/>
              <a:t>Type a subheading – First level. Type text Second level. Type bullet Third, Fourth and Fifth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2103668"/>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1 col content and large imag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5447932-2E5A-2578-3A9B-8F16F2343240}"/>
              </a:ext>
            </a:extLst>
          </p:cNvPr>
          <p:cNvGraphicFramePr>
            <a:graphicFrameLocks noChangeAspect="1"/>
          </p:cNvGraphicFramePr>
          <p:nvPr userDrawn="1">
            <p:custDataLst>
              <p:tags r:id="rId1"/>
            </p:custDataLst>
            <p:extLst>
              <p:ext uri="{D42A27DB-BD31-4B8C-83A1-F6EECF244321}">
                <p14:modId xmlns:p14="http://schemas.microsoft.com/office/powerpoint/2010/main" val="28730365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think-cell data - do not delete" hidden="1">
                        <a:extLst>
                          <a:ext uri="{FF2B5EF4-FFF2-40B4-BE49-F238E27FC236}">
                            <a16:creationId xmlns:a16="http://schemas.microsoft.com/office/drawing/2014/main" id="{D5447932-2E5A-2578-3A9B-8F16F234324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Picture Placeholder 11">
            <a:extLst>
              <a:ext uri="{FF2B5EF4-FFF2-40B4-BE49-F238E27FC236}">
                <a16:creationId xmlns:a16="http://schemas.microsoft.com/office/drawing/2014/main" id="{33F0F45A-F682-2D49-8730-9963CCAA667F}"/>
              </a:ext>
            </a:extLst>
          </p:cNvPr>
          <p:cNvSpPr>
            <a:spLocks noGrp="1"/>
          </p:cNvSpPr>
          <p:nvPr>
            <p:ph type="pic" sz="quarter" idx="16"/>
          </p:nvPr>
        </p:nvSpPr>
        <p:spPr>
          <a:xfrm>
            <a:off x="5333554" y="0"/>
            <a:ext cx="6858446" cy="6858000"/>
          </a:xfrm>
        </p:spPr>
        <p:txBody>
          <a:bodyPr tIns="5669280"/>
          <a:lstStyle>
            <a:lvl1pPr algn="ctr" rtl="0">
              <a:defRPr b="0"/>
            </a:lvl1pPr>
          </a:lstStyle>
          <a:p>
            <a:r>
              <a:rPr lang="en-US"/>
              <a:t>Click icon to add picture</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1148623" y="468193"/>
            <a:ext cx="3803088" cy="400109"/>
          </a:xfrm>
        </p:spPr>
        <p:txBody>
          <a:bodyPr vert="horz"/>
          <a:lstStyle>
            <a:lvl1pPr rtl="0">
              <a:defRPr/>
            </a:lvl1pPr>
          </a:lstStyle>
          <a:p>
            <a:r>
              <a:rPr lang="en-US"/>
              <a:t>Click to add title</a:t>
            </a:r>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48623" y="843284"/>
            <a:ext cx="3803088" cy="307777"/>
          </a:xfrm>
        </p:spPr>
        <p:txBody>
          <a:bodyPr wrap="square">
            <a:spAutoFit/>
          </a:bodyPr>
          <a:lstStyle>
            <a:lvl1pPr marL="0" indent="0" algn="l" rtl="0">
              <a:buNone/>
              <a:defRPr sz="1999" b="0" i="0">
                <a:solidFill>
                  <a:schemeClr val="tx1"/>
                </a:solidFill>
                <a:latin typeface="Helvetica Now Text" panose="020B0504030202020204" pitchFamily="34" charset="77"/>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en-US"/>
              <a:t>Click to add subhead</a:t>
            </a:r>
          </a:p>
        </p:txBody>
      </p:sp>
      <p:sp>
        <p:nvSpPr>
          <p:cNvPr id="10" name="Text Placeholder 8">
            <a:extLst>
              <a:ext uri="{FF2B5EF4-FFF2-40B4-BE49-F238E27FC236}">
                <a16:creationId xmlns:a16="http://schemas.microsoft.com/office/drawing/2014/main" id="{847EF4F2-8463-C345-BD26-41417596A8BA}"/>
              </a:ext>
            </a:extLst>
          </p:cNvPr>
          <p:cNvSpPr>
            <a:spLocks noGrp="1"/>
          </p:cNvSpPr>
          <p:nvPr>
            <p:ph type="body" sz="quarter" idx="14" hasCustomPrompt="1"/>
          </p:nvPr>
        </p:nvSpPr>
        <p:spPr>
          <a:xfrm>
            <a:off x="1142280" y="1562100"/>
            <a:ext cx="3803087" cy="4554708"/>
          </a:xfrm>
        </p:spPr>
        <p:txBody>
          <a:bodyPr/>
          <a:lstStyle>
            <a:lvl1pPr rtl="0">
              <a:defRPr/>
            </a:lvl1pPr>
            <a:lvl2pPr rtl="0">
              <a:defRPr/>
            </a:lvl2pPr>
            <a:lvl3pPr rtl="0">
              <a:defRPr/>
            </a:lvl3pPr>
            <a:lvl4pPr rtl="0">
              <a:defRPr/>
            </a:lvl4pPr>
            <a:lvl5pPr rtl="0">
              <a:defRPr/>
            </a:lvl5pPr>
          </a:lstStyle>
          <a:p>
            <a:pPr lvl="0"/>
            <a:r>
              <a:rPr lang="en-US"/>
              <a:t>Type a subheading – First level. Type text Second level. Type bullet Third, Fourth and Fifth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4337043"/>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bg1"/>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2E129E8-CD54-AAB5-55B5-49A1A25841F7}"/>
              </a:ext>
            </a:extLst>
          </p:cNvPr>
          <p:cNvGraphicFramePr>
            <a:graphicFrameLocks noChangeAspect="1"/>
          </p:cNvGraphicFramePr>
          <p:nvPr userDrawn="1">
            <p:custDataLst>
              <p:tags r:id="rId1"/>
            </p:custDataLst>
            <p:extLst>
              <p:ext uri="{D42A27DB-BD31-4B8C-83A1-F6EECF244321}">
                <p14:modId xmlns:p14="http://schemas.microsoft.com/office/powerpoint/2010/main" val="31687000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2" name="think-cell data - do not delete" hidden="1">
                        <a:extLst>
                          <a:ext uri="{FF2B5EF4-FFF2-40B4-BE49-F238E27FC236}">
                            <a16:creationId xmlns:a16="http://schemas.microsoft.com/office/drawing/2014/main" id="{52E129E8-CD54-AAB5-55B5-49A1A25841F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6248F69B-50B5-0F42-982D-7D61C2BD5FB9}"/>
              </a:ext>
            </a:extLst>
          </p:cNvPr>
          <p:cNvSpPr/>
          <p:nvPr/>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900"/>
          </a:p>
        </p:txBody>
      </p:sp>
      <p:sp>
        <p:nvSpPr>
          <p:cNvPr id="11" name="Picture Placeholder 10">
            <a:extLst>
              <a:ext uri="{FF2B5EF4-FFF2-40B4-BE49-F238E27FC236}">
                <a16:creationId xmlns:a16="http://schemas.microsoft.com/office/drawing/2014/main" id="{F7596380-44AA-9B4A-A70A-B6B7382B02B8}"/>
              </a:ext>
            </a:extLst>
          </p:cNvPr>
          <p:cNvSpPr>
            <a:spLocks noGrp="1"/>
          </p:cNvSpPr>
          <p:nvPr>
            <p:ph type="pic" sz="quarter" idx="13"/>
          </p:nvPr>
        </p:nvSpPr>
        <p:spPr>
          <a:xfrm>
            <a:off x="1522512" y="1"/>
            <a:ext cx="6483665" cy="6857553"/>
          </a:xfrm>
          <a:solidFill>
            <a:schemeClr val="bg1">
              <a:lumMod val="95000"/>
            </a:schemeClr>
          </a:solidFill>
        </p:spPr>
        <p:txBody>
          <a:bodyPr tIns="5669280"/>
          <a:lstStyle>
            <a:lvl1pPr algn="ctr" rtl="0">
              <a:defRPr b="0"/>
            </a:lvl1pPr>
          </a:lstStyle>
          <a:p>
            <a:r>
              <a:rPr lang="en-US"/>
              <a:t>Click icon to add picture</a:t>
            </a:r>
          </a:p>
        </p:txBody>
      </p:sp>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1025" y="381000"/>
            <a:ext cx="761167" cy="287990"/>
          </a:xfrm>
          <a:prstGeom prst="rect">
            <a:avLst/>
          </a:prstGeom>
        </p:spPr>
      </p:pic>
      <p:sp>
        <p:nvSpPr>
          <p:cNvPr id="16" name="Text Placeholder 4">
            <a:extLst>
              <a:ext uri="{FF2B5EF4-FFF2-40B4-BE49-F238E27FC236}">
                <a16:creationId xmlns:a16="http://schemas.microsoft.com/office/drawing/2014/main" id="{C47AFE81-DA8A-134F-B52C-C13A80B71350}"/>
              </a:ext>
            </a:extLst>
          </p:cNvPr>
          <p:cNvSpPr>
            <a:spLocks noGrp="1"/>
          </p:cNvSpPr>
          <p:nvPr>
            <p:ph type="body" sz="quarter" idx="16" hasCustomPrompt="1"/>
          </p:nvPr>
        </p:nvSpPr>
        <p:spPr>
          <a:xfrm>
            <a:off x="8364690" y="1562100"/>
            <a:ext cx="3442179" cy="4554708"/>
          </a:xfrm>
        </p:spPr>
        <p:txBody>
          <a:bodyPr/>
          <a:lstStyle>
            <a:lvl1pPr marL="0" marR="0" indent="0" algn="l" defTabSz="914263" rtl="0" eaLnBrk="1" fontAlgn="auto" latinLnBrk="0" hangingPunct="1">
              <a:lnSpc>
                <a:spcPct val="100000"/>
              </a:lnSpc>
              <a:spcBef>
                <a:spcPts val="700"/>
              </a:spcBef>
              <a:spcAft>
                <a:spcPts val="700"/>
              </a:spcAft>
              <a:buClrTx/>
              <a:buSzTx/>
              <a:buFont typeface="Arial" panose="020B0604020202020204" pitchFamily="34" charset="0"/>
              <a:buNone/>
              <a:tabLst/>
              <a:defRPr sz="3000">
                <a:solidFill>
                  <a:schemeClr val="tx1"/>
                </a:solidFill>
              </a:defRPr>
            </a:lvl1pPr>
            <a:lvl2pPr rtl="0">
              <a:lnSpc>
                <a:spcPct val="100000"/>
              </a:lnSpc>
              <a:spcBef>
                <a:spcPts val="500"/>
              </a:spcBef>
              <a:defRPr sz="1999">
                <a:solidFill>
                  <a:schemeClr val="tx1"/>
                </a:solidFill>
              </a:defRPr>
            </a:lvl2pPr>
            <a:lvl3pPr marL="0" indent="0" rtl="0">
              <a:lnSpc>
                <a:spcPct val="100000"/>
              </a:lnSpc>
              <a:spcBef>
                <a:spcPts val="1999"/>
              </a:spcBef>
              <a:spcAft>
                <a:spcPts val="500"/>
              </a:spcAft>
              <a:buNone/>
              <a:defRPr sz="1200">
                <a:solidFill>
                  <a:schemeClr val="tx1"/>
                </a:solidFill>
              </a:defRPr>
            </a:lvl3pPr>
            <a:lvl4pPr marL="0" indent="0" rtl="0">
              <a:lnSpc>
                <a:spcPct val="100000"/>
              </a:lnSpc>
              <a:spcBef>
                <a:spcPts val="500"/>
              </a:spcBef>
              <a:spcAft>
                <a:spcPts val="500"/>
              </a:spcAft>
              <a:buNone/>
              <a:tabLst/>
              <a:defRPr>
                <a:solidFill>
                  <a:schemeClr val="tx1"/>
                </a:solidFill>
              </a:defRPr>
            </a:lvl4pPr>
            <a:lvl5pPr marL="0" indent="0" rtl="0">
              <a:lnSpc>
                <a:spcPct val="100000"/>
              </a:lnSpc>
              <a:spcBef>
                <a:spcPts val="500"/>
              </a:spcBef>
              <a:spcAft>
                <a:spcPts val="500"/>
              </a:spcAft>
              <a:buNone/>
              <a:tabLst/>
              <a:defRPr>
                <a:solidFill>
                  <a:schemeClr val="tx1"/>
                </a:solidFill>
              </a:defRPr>
            </a:lvl5pPr>
          </a:lstStyle>
          <a:p>
            <a:pPr marL="0" marR="0" lvl="0" indent="0" algn="l" defTabSz="914263" rtl="0" eaLnBrk="1" fontAlgn="auto" latinLnBrk="0" hangingPunct="1">
              <a:lnSpc>
                <a:spcPct val="100000"/>
              </a:lnSpc>
              <a:spcBef>
                <a:spcPts val="700"/>
              </a:spcBef>
              <a:spcAft>
                <a:spcPts val="700"/>
              </a:spcAft>
              <a:buClrTx/>
              <a:buSzTx/>
              <a:buFont typeface="Arial" panose="020B0604020202020204" pitchFamily="34" charset="0"/>
              <a:buNone/>
              <a:tabLst/>
              <a:defRPr/>
            </a:pPr>
            <a:r>
              <a:rPr lang="en-US"/>
              <a:t>First level – title. Second level – subtitle. Third level – date</a:t>
            </a:r>
          </a:p>
          <a:p>
            <a:pPr lvl="1"/>
            <a:r>
              <a:rPr lang="en-US"/>
              <a:t>Second level</a:t>
            </a:r>
          </a:p>
          <a:p>
            <a:pPr lvl="2"/>
            <a:r>
              <a:rPr lang="en-US"/>
              <a:t>Third level – date</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3038456F-3E12-4DE0-8D61-3C910A603299}"/>
              </a:ext>
            </a:extLst>
          </p:cNvPr>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381025" y="381000"/>
            <a:ext cx="761167" cy="287990"/>
          </a:xfrm>
          <a:prstGeom prst="rect">
            <a:avLst/>
          </a:prstGeom>
        </p:spPr>
      </p:pic>
      <p:pic>
        <p:nvPicPr>
          <p:cNvPr id="13" name="Graphic 12">
            <a:extLst>
              <a:ext uri="{FF2B5EF4-FFF2-40B4-BE49-F238E27FC236}">
                <a16:creationId xmlns:a16="http://schemas.microsoft.com/office/drawing/2014/main" id="{DD6B64E5-2431-4AF8-9F50-C56A041F0737}"/>
              </a:ext>
            </a:extLst>
          </p:cNvPr>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381025" y="381000"/>
            <a:ext cx="761167" cy="287990"/>
          </a:xfrm>
          <a:prstGeom prst="rect">
            <a:avLst/>
          </a:prstGeom>
        </p:spPr>
      </p:pic>
      <p:pic>
        <p:nvPicPr>
          <p:cNvPr id="17" name="Graphic 16">
            <a:extLst>
              <a:ext uri="{FF2B5EF4-FFF2-40B4-BE49-F238E27FC236}">
                <a16:creationId xmlns:a16="http://schemas.microsoft.com/office/drawing/2014/main" id="{869101C5-430B-47D2-B860-13B2CFDFFB93}"/>
              </a:ext>
            </a:extLst>
          </p:cNvPr>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381025" y="381000"/>
            <a:ext cx="761167" cy="287990"/>
          </a:xfrm>
          <a:prstGeom prst="rect">
            <a:avLst/>
          </a:prstGeom>
        </p:spPr>
      </p:pic>
      <p:sp>
        <p:nvSpPr>
          <p:cNvPr id="18" name="TextBox 17">
            <a:extLst>
              <a:ext uri="{FF2B5EF4-FFF2-40B4-BE49-F238E27FC236}">
                <a16:creationId xmlns:a16="http://schemas.microsoft.com/office/drawing/2014/main" id="{2F50CA9B-813D-4965-AECC-88E6031163AC}"/>
              </a:ext>
            </a:extLst>
          </p:cNvPr>
          <p:cNvSpPr txBox="1"/>
          <p:nvPr/>
        </p:nvSpPr>
        <p:spPr>
          <a:xfrm>
            <a:off x="10215096" y="6366346"/>
            <a:ext cx="1591774" cy="138147"/>
          </a:xfrm>
          <a:prstGeom prst="rect">
            <a:avLst/>
          </a:prstGeom>
          <a:noFill/>
        </p:spPr>
        <p:txBody>
          <a:bodyPr wrap="square" lIns="0" tIns="0" rIns="0" bIns="0" rtlCol="0" anchor="b">
            <a:spAutoFit/>
          </a:bodyPr>
          <a:lstStyle/>
          <a:p>
            <a:pPr marL="0" algn="r" rtl="0">
              <a:lnSpc>
                <a:spcPct val="117000"/>
              </a:lnSpc>
              <a:spcAft>
                <a:spcPts val="500"/>
              </a:spcAft>
            </a:pPr>
            <a:r>
              <a:rPr lang="en-US" sz="800">
                <a:solidFill>
                  <a:schemeClr val="tx1"/>
                </a:solidFill>
                <a:latin typeface="Helvetica Now Text" panose="020B0504030202020204" pitchFamily="34" charset="0"/>
              </a:rPr>
              <a:t>Proprietary &amp; Confidential</a:t>
            </a:r>
          </a:p>
        </p:txBody>
      </p:sp>
    </p:spTree>
    <p:extLst>
      <p:ext uri="{BB962C8B-B14F-4D97-AF65-F5344CB8AC3E}">
        <p14:creationId xmlns:p14="http://schemas.microsoft.com/office/powerpoint/2010/main" val="3805421617"/>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os - 2">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3376A1B-2658-EFA2-4C3F-591CD3E549D3}"/>
              </a:ext>
            </a:extLst>
          </p:cNvPr>
          <p:cNvGraphicFramePr>
            <a:graphicFrameLocks noChangeAspect="1"/>
          </p:cNvGraphicFramePr>
          <p:nvPr userDrawn="1">
            <p:custDataLst>
              <p:tags r:id="rId1"/>
            </p:custDataLst>
            <p:extLst>
              <p:ext uri="{D42A27DB-BD31-4B8C-83A1-F6EECF244321}">
                <p14:modId xmlns:p14="http://schemas.microsoft.com/office/powerpoint/2010/main" val="36844304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think-cell data - do not delete" hidden="1">
                        <a:extLst>
                          <a:ext uri="{FF2B5EF4-FFF2-40B4-BE49-F238E27FC236}">
                            <a16:creationId xmlns:a16="http://schemas.microsoft.com/office/drawing/2014/main" id="{93376A1B-2658-EFA2-4C3F-591CD3E549D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44E18B91-E713-0EA8-A9D3-BF18771F59C4}"/>
              </a:ext>
            </a:extLst>
          </p:cNvPr>
          <p:cNvSpPr>
            <a:spLocks noGrp="1"/>
          </p:cNvSpPr>
          <p:nvPr>
            <p:ph type="body" sz="quarter" idx="14"/>
          </p:nvPr>
        </p:nvSpPr>
        <p:spPr>
          <a:xfrm>
            <a:off x="1142702" y="2423552"/>
            <a:ext cx="5135863" cy="3693022"/>
          </a:xfrm>
        </p:spPr>
        <p:txBody>
          <a:bodyPr/>
          <a:lstStyle>
            <a:lvl1pPr rtl="0">
              <a:spcBef>
                <a:spcPts val="0"/>
              </a:spcBef>
              <a:spcAft>
                <a:spcPts val="300"/>
              </a:spcAft>
              <a:defRPr sz="1200"/>
            </a:lvl1pPr>
            <a:lvl2pPr rtl="0">
              <a:defRPr sz="1200">
                <a:solidFill>
                  <a:schemeClr val="accent2"/>
                </a:solidFill>
              </a:defRPr>
            </a:lvl2pPr>
            <a:lvl3pPr marL="0" indent="0" rtl="0">
              <a:buFontTx/>
              <a:buNone/>
              <a:defRPr sz="1000">
                <a:solidFill>
                  <a:schemeClr val="tx2"/>
                </a:solidFill>
              </a:defRPr>
            </a:lvl3pPr>
            <a:lvl4pPr marL="0" indent="0" rtl="0">
              <a:buSzPct val="100000"/>
              <a:buFontTx/>
              <a:buNone/>
              <a:defRPr sz="1000"/>
            </a:lvl4pPr>
            <a:lvl5pPr marL="180921" indent="-180921" rtl="0">
              <a:buFont typeface="Wingdings 2" panose="05020102010507070707" pitchFamily="18" charset="2"/>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vert="horz"/>
          <a:lstStyle>
            <a:lvl1pPr rtl="0">
              <a:defRPr/>
            </a:lvl1pPr>
          </a:lstStyle>
          <a:p>
            <a:r>
              <a:rPr lang="en-US"/>
              <a:t>Graphs/infographics/tables – click to add title</a:t>
            </a:r>
          </a:p>
        </p:txBody>
      </p:sp>
      <p:sp>
        <p:nvSpPr>
          <p:cNvPr id="6" name="Picture Placeholder 5">
            <a:extLst>
              <a:ext uri="{FF2B5EF4-FFF2-40B4-BE49-F238E27FC236}">
                <a16:creationId xmlns:a16="http://schemas.microsoft.com/office/drawing/2014/main" id="{B2785B46-7815-F3F7-B937-B81D3C80057C}"/>
              </a:ext>
            </a:extLst>
          </p:cNvPr>
          <p:cNvSpPr>
            <a:spLocks noGrp="1" noChangeAspect="1"/>
          </p:cNvSpPr>
          <p:nvPr>
            <p:ph type="pic" sz="quarter" idx="11"/>
          </p:nvPr>
        </p:nvSpPr>
        <p:spPr>
          <a:xfrm>
            <a:off x="1142280" y="1562101"/>
            <a:ext cx="761256" cy="761207"/>
          </a:xfrm>
          <a:solidFill>
            <a:schemeClr val="accent5"/>
          </a:solidFill>
          <a:ln>
            <a:noFill/>
          </a:ln>
        </p:spPr>
        <p:txBody>
          <a:bodyPr anchor="ctr"/>
          <a:lstStyle>
            <a:lvl1pPr algn="ctr" rtl="0">
              <a:defRPr sz="600"/>
            </a:lvl1pPr>
          </a:lstStyle>
          <a:p>
            <a:r>
              <a:rPr lang="en-US"/>
              <a:t>Click icon to add picture</a:t>
            </a:r>
          </a:p>
        </p:txBody>
      </p:sp>
      <p:sp>
        <p:nvSpPr>
          <p:cNvPr id="8" name="Picture Placeholder 5">
            <a:extLst>
              <a:ext uri="{FF2B5EF4-FFF2-40B4-BE49-F238E27FC236}">
                <a16:creationId xmlns:a16="http://schemas.microsoft.com/office/drawing/2014/main" id="{F3C82D4E-E201-E960-49B9-FE48331C4A2E}"/>
              </a:ext>
            </a:extLst>
          </p:cNvPr>
          <p:cNvSpPr>
            <a:spLocks noGrp="1" noChangeAspect="1"/>
          </p:cNvSpPr>
          <p:nvPr>
            <p:ph type="pic" sz="quarter" idx="13"/>
          </p:nvPr>
        </p:nvSpPr>
        <p:spPr>
          <a:xfrm>
            <a:off x="6673650" y="1562101"/>
            <a:ext cx="761256" cy="761207"/>
          </a:xfrm>
          <a:solidFill>
            <a:schemeClr val="accent5"/>
          </a:solidFill>
          <a:ln>
            <a:noFill/>
          </a:ln>
        </p:spPr>
        <p:txBody>
          <a:bodyPr anchor="ctr"/>
          <a:lstStyle>
            <a:lvl1pPr algn="ctr" rtl="0">
              <a:defRPr sz="600"/>
            </a:lvl1pPr>
          </a:lstStyle>
          <a:p>
            <a:r>
              <a:rPr lang="en-US"/>
              <a:t>Click icon to add picture</a:t>
            </a:r>
          </a:p>
        </p:txBody>
      </p:sp>
      <p:sp>
        <p:nvSpPr>
          <p:cNvPr id="9" name="Text Placeholder 3">
            <a:extLst>
              <a:ext uri="{FF2B5EF4-FFF2-40B4-BE49-F238E27FC236}">
                <a16:creationId xmlns:a16="http://schemas.microsoft.com/office/drawing/2014/main" id="{4EFE8E29-14D6-57CA-E972-7DEACBB732C7}"/>
              </a:ext>
            </a:extLst>
          </p:cNvPr>
          <p:cNvSpPr>
            <a:spLocks noGrp="1"/>
          </p:cNvSpPr>
          <p:nvPr>
            <p:ph type="body" sz="quarter" idx="15"/>
          </p:nvPr>
        </p:nvSpPr>
        <p:spPr>
          <a:xfrm>
            <a:off x="6673650" y="2423787"/>
            <a:ext cx="5135863" cy="3693022"/>
          </a:xfrm>
        </p:spPr>
        <p:txBody>
          <a:bodyPr/>
          <a:lstStyle>
            <a:lvl1pPr rtl="0">
              <a:spcBef>
                <a:spcPts val="0"/>
              </a:spcBef>
              <a:spcAft>
                <a:spcPts val="300"/>
              </a:spcAft>
              <a:defRPr sz="1200"/>
            </a:lvl1pPr>
            <a:lvl2pPr rtl="0">
              <a:defRPr sz="1200">
                <a:solidFill>
                  <a:schemeClr val="accent2"/>
                </a:solidFill>
              </a:defRPr>
            </a:lvl2pPr>
            <a:lvl3pPr marL="0" indent="0" rtl="0">
              <a:buFontTx/>
              <a:buNone/>
              <a:defRPr sz="1000">
                <a:solidFill>
                  <a:schemeClr val="tx2"/>
                </a:solidFill>
              </a:defRPr>
            </a:lvl3pPr>
            <a:lvl4pPr marL="0" indent="0" rtl="0">
              <a:buSzPct val="100000"/>
              <a:buFontTx/>
              <a:buNone/>
              <a:defRPr sz="1000"/>
            </a:lvl4pPr>
            <a:lvl5pPr marL="180921" indent="-180921" rtl="0">
              <a:buFont typeface="Wingdings 2" panose="05020102010507070707" pitchFamily="18" charset="2"/>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007673B9-ECFB-B30C-F5DD-915A9637C92B}"/>
              </a:ext>
            </a:extLst>
          </p:cNvPr>
          <p:cNvSpPr>
            <a:spLocks noGrp="1"/>
          </p:cNvSpPr>
          <p:nvPr>
            <p:ph type="subTitle" idx="16" hasCustomPrompt="1"/>
          </p:nvPr>
        </p:nvSpPr>
        <p:spPr>
          <a:xfrm>
            <a:off x="1148623" y="843284"/>
            <a:ext cx="10678419" cy="307777"/>
          </a:xfrm>
        </p:spPr>
        <p:txBody>
          <a:bodyPr wrap="square">
            <a:spAutoFit/>
          </a:bodyPr>
          <a:lstStyle>
            <a:lvl1pPr marL="0" indent="0" algn="l" rtl="0">
              <a:buNone/>
              <a:defRPr sz="1999" b="0" i="0">
                <a:solidFill>
                  <a:schemeClr val="tx1"/>
                </a:solidFill>
                <a:latin typeface="Helvetica Now Text" panose="020B0504030202020204" pitchFamily="34" charset="77"/>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en-US"/>
              <a:t>Click to add subhead</a:t>
            </a:r>
          </a:p>
        </p:txBody>
      </p:sp>
    </p:spTree>
    <p:extLst>
      <p:ext uri="{BB962C8B-B14F-4D97-AF65-F5344CB8AC3E}">
        <p14:creationId xmlns:p14="http://schemas.microsoft.com/office/powerpoint/2010/main" val="129500468"/>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ios - 3">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2E94276-719E-B629-4841-8296A66D76D3}"/>
              </a:ext>
            </a:extLst>
          </p:cNvPr>
          <p:cNvGraphicFramePr>
            <a:graphicFrameLocks noChangeAspect="1"/>
          </p:cNvGraphicFramePr>
          <p:nvPr userDrawn="1">
            <p:custDataLst>
              <p:tags r:id="rId1"/>
            </p:custDataLst>
            <p:extLst>
              <p:ext uri="{D42A27DB-BD31-4B8C-83A1-F6EECF244321}">
                <p14:modId xmlns:p14="http://schemas.microsoft.com/office/powerpoint/2010/main" val="27136951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7" name="think-cell data - do not delete" hidden="1">
                        <a:extLst>
                          <a:ext uri="{FF2B5EF4-FFF2-40B4-BE49-F238E27FC236}">
                            <a16:creationId xmlns:a16="http://schemas.microsoft.com/office/drawing/2014/main" id="{A2E94276-719E-B629-4841-8296A66D76D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vert="horz"/>
          <a:lstStyle>
            <a:lvl1pPr rtl="0">
              <a:defRPr/>
            </a:lvl1pPr>
          </a:lstStyle>
          <a:p>
            <a:r>
              <a:rPr lang="en-US"/>
              <a:t>Graphs/infographics/tables – click to add title</a:t>
            </a:r>
          </a:p>
        </p:txBody>
      </p:sp>
      <p:sp>
        <p:nvSpPr>
          <p:cNvPr id="6" name="Picture Placeholder 5">
            <a:extLst>
              <a:ext uri="{FF2B5EF4-FFF2-40B4-BE49-F238E27FC236}">
                <a16:creationId xmlns:a16="http://schemas.microsoft.com/office/drawing/2014/main" id="{B2785B46-7815-F3F7-B937-B81D3C80057C}"/>
              </a:ext>
            </a:extLst>
          </p:cNvPr>
          <p:cNvSpPr>
            <a:spLocks noGrp="1" noChangeAspect="1"/>
          </p:cNvSpPr>
          <p:nvPr>
            <p:ph type="pic" sz="quarter" idx="11"/>
          </p:nvPr>
        </p:nvSpPr>
        <p:spPr>
          <a:xfrm>
            <a:off x="1142280" y="1562101"/>
            <a:ext cx="761256" cy="761207"/>
          </a:xfrm>
          <a:solidFill>
            <a:schemeClr val="accent5"/>
          </a:solidFill>
          <a:ln>
            <a:noFill/>
          </a:ln>
        </p:spPr>
        <p:txBody>
          <a:bodyPr anchor="ctr"/>
          <a:lstStyle>
            <a:lvl1pPr algn="ctr" rtl="0">
              <a:defRPr sz="600"/>
            </a:lvl1pPr>
          </a:lstStyle>
          <a:p>
            <a:r>
              <a:rPr lang="en-US"/>
              <a:t>Click icon to add picture</a:t>
            </a:r>
          </a:p>
        </p:txBody>
      </p:sp>
      <p:sp>
        <p:nvSpPr>
          <p:cNvPr id="8" name="Picture Placeholder 5">
            <a:extLst>
              <a:ext uri="{FF2B5EF4-FFF2-40B4-BE49-F238E27FC236}">
                <a16:creationId xmlns:a16="http://schemas.microsoft.com/office/drawing/2014/main" id="{F3C82D4E-E201-E960-49B9-FE48331C4A2E}"/>
              </a:ext>
            </a:extLst>
          </p:cNvPr>
          <p:cNvSpPr>
            <a:spLocks noGrp="1" noChangeAspect="1"/>
          </p:cNvSpPr>
          <p:nvPr>
            <p:ph type="pic" sz="quarter" idx="13"/>
          </p:nvPr>
        </p:nvSpPr>
        <p:spPr>
          <a:xfrm>
            <a:off x="4820328" y="1562101"/>
            <a:ext cx="761256" cy="761207"/>
          </a:xfrm>
          <a:solidFill>
            <a:schemeClr val="accent5"/>
          </a:solidFill>
          <a:ln>
            <a:noFill/>
          </a:ln>
        </p:spPr>
        <p:txBody>
          <a:bodyPr anchor="ctr"/>
          <a:lstStyle>
            <a:lvl1pPr algn="ctr" rtl="0">
              <a:defRPr sz="600"/>
            </a:lvl1pPr>
          </a:lstStyle>
          <a:p>
            <a:r>
              <a:rPr lang="en-US"/>
              <a:t>Click icon to add picture</a:t>
            </a:r>
          </a:p>
        </p:txBody>
      </p:sp>
      <p:sp>
        <p:nvSpPr>
          <p:cNvPr id="10" name="Picture Placeholder 5">
            <a:extLst>
              <a:ext uri="{FF2B5EF4-FFF2-40B4-BE49-F238E27FC236}">
                <a16:creationId xmlns:a16="http://schemas.microsoft.com/office/drawing/2014/main" id="{E9BD2C8A-D0EC-EED5-3509-07733E4B7694}"/>
              </a:ext>
            </a:extLst>
          </p:cNvPr>
          <p:cNvSpPr>
            <a:spLocks noGrp="1" noChangeAspect="1"/>
          </p:cNvSpPr>
          <p:nvPr>
            <p:ph type="pic" sz="quarter" idx="15"/>
          </p:nvPr>
        </p:nvSpPr>
        <p:spPr>
          <a:xfrm>
            <a:off x="8498375" y="1562101"/>
            <a:ext cx="761256" cy="761207"/>
          </a:xfrm>
          <a:solidFill>
            <a:schemeClr val="accent5"/>
          </a:solidFill>
          <a:ln>
            <a:noFill/>
          </a:ln>
        </p:spPr>
        <p:txBody>
          <a:bodyPr anchor="ctr"/>
          <a:lstStyle>
            <a:lvl1pPr algn="ctr" rtl="0">
              <a:defRPr sz="600"/>
            </a:lvl1pPr>
          </a:lstStyle>
          <a:p>
            <a:r>
              <a:rPr lang="en-US"/>
              <a:t>Click icon to add picture</a:t>
            </a:r>
          </a:p>
        </p:txBody>
      </p:sp>
      <p:sp>
        <p:nvSpPr>
          <p:cNvPr id="2" name="Text Placeholder 3">
            <a:extLst>
              <a:ext uri="{FF2B5EF4-FFF2-40B4-BE49-F238E27FC236}">
                <a16:creationId xmlns:a16="http://schemas.microsoft.com/office/drawing/2014/main" id="{B786918E-9384-51E7-4003-A6574EBE2F7D}"/>
              </a:ext>
            </a:extLst>
          </p:cNvPr>
          <p:cNvSpPr>
            <a:spLocks noGrp="1"/>
          </p:cNvSpPr>
          <p:nvPr>
            <p:ph type="body" sz="quarter" idx="14"/>
          </p:nvPr>
        </p:nvSpPr>
        <p:spPr>
          <a:xfrm>
            <a:off x="1142702" y="2423552"/>
            <a:ext cx="3311138" cy="3693022"/>
          </a:xfrm>
        </p:spPr>
        <p:txBody>
          <a:bodyPr/>
          <a:lstStyle>
            <a:lvl1pPr rtl="0">
              <a:spcBef>
                <a:spcPts val="0"/>
              </a:spcBef>
              <a:spcAft>
                <a:spcPts val="300"/>
              </a:spcAft>
              <a:defRPr sz="1200"/>
            </a:lvl1pPr>
            <a:lvl2pPr rtl="0">
              <a:defRPr sz="1200">
                <a:solidFill>
                  <a:schemeClr val="accent2"/>
                </a:solidFill>
              </a:defRPr>
            </a:lvl2pPr>
            <a:lvl3pPr marL="0" indent="0" rtl="0">
              <a:buFontTx/>
              <a:buNone/>
              <a:defRPr sz="1000">
                <a:solidFill>
                  <a:schemeClr val="tx2"/>
                </a:solidFill>
              </a:defRPr>
            </a:lvl3pPr>
            <a:lvl4pPr marL="0" indent="0" rtl="0">
              <a:buSzPct val="100000"/>
              <a:buFontTx/>
              <a:buNone/>
              <a:defRPr sz="1000"/>
            </a:lvl4pPr>
            <a:lvl5pPr marL="180921" indent="-180921" rtl="0">
              <a:buFont typeface="Wingdings 2" panose="05020102010507070707" pitchFamily="18" charset="2"/>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E9BB5D-540D-16E8-FA33-38B830D35007}"/>
              </a:ext>
            </a:extLst>
          </p:cNvPr>
          <p:cNvSpPr>
            <a:spLocks noGrp="1"/>
          </p:cNvSpPr>
          <p:nvPr>
            <p:ph type="body" sz="quarter" idx="16"/>
          </p:nvPr>
        </p:nvSpPr>
        <p:spPr>
          <a:xfrm>
            <a:off x="4820539" y="2423787"/>
            <a:ext cx="3311138" cy="3693022"/>
          </a:xfrm>
        </p:spPr>
        <p:txBody>
          <a:bodyPr/>
          <a:lstStyle>
            <a:lvl1pPr rtl="0">
              <a:spcBef>
                <a:spcPts val="0"/>
              </a:spcBef>
              <a:spcAft>
                <a:spcPts val="300"/>
              </a:spcAft>
              <a:defRPr sz="1200"/>
            </a:lvl1pPr>
            <a:lvl2pPr rtl="0">
              <a:defRPr sz="1200">
                <a:solidFill>
                  <a:schemeClr val="accent2"/>
                </a:solidFill>
              </a:defRPr>
            </a:lvl2pPr>
            <a:lvl3pPr marL="0" indent="0" rtl="0">
              <a:buFontTx/>
              <a:buNone/>
              <a:defRPr sz="1000">
                <a:solidFill>
                  <a:schemeClr val="tx2"/>
                </a:solidFill>
              </a:defRPr>
            </a:lvl3pPr>
            <a:lvl4pPr marL="0" indent="0" rtl="0">
              <a:buSzPct val="100000"/>
              <a:buFontTx/>
              <a:buNone/>
              <a:defRPr sz="1000"/>
            </a:lvl4pPr>
            <a:lvl5pPr marL="180921" indent="-180921" rtl="0">
              <a:buFont typeface="Wingdings 2" panose="05020102010507070707" pitchFamily="18" charset="2"/>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05F665E4-9755-07C0-BB1F-7544C15DDF06}"/>
              </a:ext>
            </a:extLst>
          </p:cNvPr>
          <p:cNvSpPr>
            <a:spLocks noGrp="1"/>
          </p:cNvSpPr>
          <p:nvPr>
            <p:ph type="body" sz="quarter" idx="17"/>
          </p:nvPr>
        </p:nvSpPr>
        <p:spPr>
          <a:xfrm>
            <a:off x="8498375" y="2423787"/>
            <a:ext cx="3311138" cy="3693022"/>
          </a:xfrm>
        </p:spPr>
        <p:txBody>
          <a:bodyPr/>
          <a:lstStyle>
            <a:lvl1pPr rtl="0">
              <a:spcBef>
                <a:spcPts val="0"/>
              </a:spcBef>
              <a:spcAft>
                <a:spcPts val="300"/>
              </a:spcAft>
              <a:defRPr sz="1200"/>
            </a:lvl1pPr>
            <a:lvl2pPr rtl="0">
              <a:defRPr sz="1200">
                <a:solidFill>
                  <a:schemeClr val="accent2"/>
                </a:solidFill>
              </a:defRPr>
            </a:lvl2pPr>
            <a:lvl3pPr marL="0" indent="0" rtl="0">
              <a:buFontTx/>
              <a:buNone/>
              <a:defRPr sz="1000">
                <a:solidFill>
                  <a:schemeClr val="tx2"/>
                </a:solidFill>
              </a:defRPr>
            </a:lvl3pPr>
            <a:lvl4pPr marL="0" indent="0" rtl="0">
              <a:buSzPct val="100000"/>
              <a:buFontTx/>
              <a:buNone/>
              <a:defRPr sz="1000"/>
            </a:lvl4pPr>
            <a:lvl5pPr marL="180921" indent="-180921" rtl="0">
              <a:buFont typeface="Wingdings 2" panose="05020102010507070707" pitchFamily="18" charset="2"/>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ubtitle 2">
            <a:extLst>
              <a:ext uri="{FF2B5EF4-FFF2-40B4-BE49-F238E27FC236}">
                <a16:creationId xmlns:a16="http://schemas.microsoft.com/office/drawing/2014/main" id="{6F92B3CC-3CA5-EC1A-1025-6D1D5187C089}"/>
              </a:ext>
            </a:extLst>
          </p:cNvPr>
          <p:cNvSpPr>
            <a:spLocks noGrp="1"/>
          </p:cNvSpPr>
          <p:nvPr>
            <p:ph type="subTitle" idx="18" hasCustomPrompt="1"/>
          </p:nvPr>
        </p:nvSpPr>
        <p:spPr>
          <a:xfrm>
            <a:off x="1148623" y="843284"/>
            <a:ext cx="10678419" cy="307777"/>
          </a:xfrm>
        </p:spPr>
        <p:txBody>
          <a:bodyPr wrap="square">
            <a:spAutoFit/>
          </a:bodyPr>
          <a:lstStyle>
            <a:lvl1pPr marL="0" indent="0" algn="l" rtl="0">
              <a:buNone/>
              <a:defRPr sz="1999" b="0" i="0">
                <a:solidFill>
                  <a:schemeClr val="tx1"/>
                </a:solidFill>
                <a:latin typeface="Helvetica Now Text" panose="020B0504030202020204" pitchFamily="34" charset="77"/>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en-US"/>
              <a:t>Click to add subhead</a:t>
            </a:r>
          </a:p>
        </p:txBody>
      </p:sp>
    </p:spTree>
    <p:extLst>
      <p:ext uri="{BB962C8B-B14F-4D97-AF65-F5344CB8AC3E}">
        <p14:creationId xmlns:p14="http://schemas.microsoft.com/office/powerpoint/2010/main" val="678250213"/>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ios - 4">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F589A5B-B1BD-B333-6EB2-F52E03665C12}"/>
              </a:ext>
            </a:extLst>
          </p:cNvPr>
          <p:cNvGraphicFramePr>
            <a:graphicFrameLocks noChangeAspect="1"/>
          </p:cNvGraphicFramePr>
          <p:nvPr userDrawn="1">
            <p:custDataLst>
              <p:tags r:id="rId1"/>
            </p:custDataLst>
            <p:extLst>
              <p:ext uri="{D42A27DB-BD31-4B8C-83A1-F6EECF244321}">
                <p14:modId xmlns:p14="http://schemas.microsoft.com/office/powerpoint/2010/main" val="13376719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7" name="think-cell data - do not delete" hidden="1">
                        <a:extLst>
                          <a:ext uri="{FF2B5EF4-FFF2-40B4-BE49-F238E27FC236}">
                            <a16:creationId xmlns:a16="http://schemas.microsoft.com/office/drawing/2014/main" id="{4F589A5B-B1BD-B333-6EB2-F52E03665C1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vert="horz"/>
          <a:lstStyle>
            <a:lvl1pPr rtl="0">
              <a:defRPr/>
            </a:lvl1pPr>
          </a:lstStyle>
          <a:p>
            <a:r>
              <a:rPr lang="en-US"/>
              <a:t>Graphs/infographics/tables – click to add title</a:t>
            </a:r>
          </a:p>
        </p:txBody>
      </p:sp>
      <p:sp>
        <p:nvSpPr>
          <p:cNvPr id="6" name="Picture Placeholder 5">
            <a:extLst>
              <a:ext uri="{FF2B5EF4-FFF2-40B4-BE49-F238E27FC236}">
                <a16:creationId xmlns:a16="http://schemas.microsoft.com/office/drawing/2014/main" id="{B2785B46-7815-F3F7-B937-B81D3C80057C}"/>
              </a:ext>
            </a:extLst>
          </p:cNvPr>
          <p:cNvSpPr>
            <a:spLocks noGrp="1" noChangeAspect="1"/>
          </p:cNvSpPr>
          <p:nvPr>
            <p:ph type="pic" sz="quarter" idx="11"/>
          </p:nvPr>
        </p:nvSpPr>
        <p:spPr>
          <a:xfrm>
            <a:off x="1142280" y="1562101"/>
            <a:ext cx="761256" cy="761207"/>
          </a:xfrm>
          <a:solidFill>
            <a:schemeClr val="accent5"/>
          </a:solidFill>
          <a:ln>
            <a:noFill/>
          </a:ln>
        </p:spPr>
        <p:txBody>
          <a:bodyPr anchor="ctr"/>
          <a:lstStyle>
            <a:lvl1pPr algn="ctr" rtl="0">
              <a:defRPr sz="600"/>
            </a:lvl1pPr>
          </a:lstStyle>
          <a:p>
            <a:r>
              <a:rPr lang="en-US"/>
              <a:t>Click icon to add picture</a:t>
            </a:r>
          </a:p>
        </p:txBody>
      </p:sp>
      <p:sp>
        <p:nvSpPr>
          <p:cNvPr id="8" name="Picture Placeholder 5">
            <a:extLst>
              <a:ext uri="{FF2B5EF4-FFF2-40B4-BE49-F238E27FC236}">
                <a16:creationId xmlns:a16="http://schemas.microsoft.com/office/drawing/2014/main" id="{F3C82D4E-E201-E960-49B9-FE48331C4A2E}"/>
              </a:ext>
            </a:extLst>
          </p:cNvPr>
          <p:cNvSpPr>
            <a:spLocks noGrp="1" noChangeAspect="1"/>
          </p:cNvSpPr>
          <p:nvPr>
            <p:ph type="pic" sz="quarter" idx="13"/>
          </p:nvPr>
        </p:nvSpPr>
        <p:spPr>
          <a:xfrm>
            <a:off x="3894515" y="1562101"/>
            <a:ext cx="761256" cy="761207"/>
          </a:xfrm>
          <a:solidFill>
            <a:schemeClr val="accent5"/>
          </a:solidFill>
          <a:ln>
            <a:noFill/>
          </a:ln>
        </p:spPr>
        <p:txBody>
          <a:bodyPr anchor="ctr"/>
          <a:lstStyle>
            <a:lvl1pPr algn="ctr" rtl="0">
              <a:defRPr sz="600"/>
            </a:lvl1pPr>
          </a:lstStyle>
          <a:p>
            <a:r>
              <a:rPr lang="en-US"/>
              <a:t>Click icon to add picture</a:t>
            </a:r>
          </a:p>
        </p:txBody>
      </p:sp>
      <p:sp>
        <p:nvSpPr>
          <p:cNvPr id="10" name="Picture Placeholder 5">
            <a:extLst>
              <a:ext uri="{FF2B5EF4-FFF2-40B4-BE49-F238E27FC236}">
                <a16:creationId xmlns:a16="http://schemas.microsoft.com/office/drawing/2014/main" id="{E9BD2C8A-D0EC-EED5-3509-07733E4B7694}"/>
              </a:ext>
            </a:extLst>
          </p:cNvPr>
          <p:cNvSpPr>
            <a:spLocks noGrp="1" noChangeAspect="1"/>
          </p:cNvSpPr>
          <p:nvPr>
            <p:ph type="pic" sz="quarter" idx="15"/>
          </p:nvPr>
        </p:nvSpPr>
        <p:spPr>
          <a:xfrm>
            <a:off x="6646327" y="1562101"/>
            <a:ext cx="761256" cy="761207"/>
          </a:xfrm>
          <a:solidFill>
            <a:schemeClr val="accent5"/>
          </a:solidFill>
          <a:ln>
            <a:noFill/>
          </a:ln>
        </p:spPr>
        <p:txBody>
          <a:bodyPr anchor="ctr"/>
          <a:lstStyle>
            <a:lvl1pPr algn="ctr" rtl="0">
              <a:defRPr sz="600"/>
            </a:lvl1pPr>
          </a:lstStyle>
          <a:p>
            <a:r>
              <a:rPr lang="en-US"/>
              <a:t>Click icon to add picture</a:t>
            </a:r>
          </a:p>
        </p:txBody>
      </p:sp>
      <p:sp>
        <p:nvSpPr>
          <p:cNvPr id="12" name="Picture Placeholder 5">
            <a:extLst>
              <a:ext uri="{FF2B5EF4-FFF2-40B4-BE49-F238E27FC236}">
                <a16:creationId xmlns:a16="http://schemas.microsoft.com/office/drawing/2014/main" id="{09036974-AC10-5484-8D48-A9EE08C28D26}"/>
              </a:ext>
            </a:extLst>
          </p:cNvPr>
          <p:cNvSpPr>
            <a:spLocks noGrp="1" noChangeAspect="1"/>
          </p:cNvSpPr>
          <p:nvPr>
            <p:ph type="pic" sz="quarter" idx="17"/>
          </p:nvPr>
        </p:nvSpPr>
        <p:spPr>
          <a:xfrm>
            <a:off x="9398140" y="1562101"/>
            <a:ext cx="761256" cy="761207"/>
          </a:xfrm>
          <a:solidFill>
            <a:schemeClr val="accent5"/>
          </a:solidFill>
          <a:ln>
            <a:noFill/>
          </a:ln>
        </p:spPr>
        <p:txBody>
          <a:bodyPr anchor="ctr"/>
          <a:lstStyle>
            <a:lvl1pPr algn="ctr" rtl="0">
              <a:defRPr sz="600"/>
            </a:lvl1pPr>
          </a:lstStyle>
          <a:p>
            <a:r>
              <a:rPr lang="en-US"/>
              <a:t>Click icon to add picture</a:t>
            </a:r>
          </a:p>
        </p:txBody>
      </p:sp>
      <p:sp>
        <p:nvSpPr>
          <p:cNvPr id="2" name="Text Placeholder 3">
            <a:extLst>
              <a:ext uri="{FF2B5EF4-FFF2-40B4-BE49-F238E27FC236}">
                <a16:creationId xmlns:a16="http://schemas.microsoft.com/office/drawing/2014/main" id="{398BBD36-17DB-1F10-F908-D52684810E23}"/>
              </a:ext>
            </a:extLst>
          </p:cNvPr>
          <p:cNvSpPr>
            <a:spLocks noGrp="1"/>
          </p:cNvSpPr>
          <p:nvPr>
            <p:ph type="body" sz="quarter" idx="14"/>
          </p:nvPr>
        </p:nvSpPr>
        <p:spPr>
          <a:xfrm>
            <a:off x="1142702" y="2423552"/>
            <a:ext cx="2411372" cy="3693022"/>
          </a:xfrm>
        </p:spPr>
        <p:txBody>
          <a:bodyPr/>
          <a:lstStyle>
            <a:lvl1pPr rtl="0">
              <a:spcBef>
                <a:spcPts val="0"/>
              </a:spcBef>
              <a:spcAft>
                <a:spcPts val="300"/>
              </a:spcAft>
              <a:defRPr sz="1200"/>
            </a:lvl1pPr>
            <a:lvl2pPr rtl="0">
              <a:defRPr sz="1200">
                <a:solidFill>
                  <a:schemeClr val="accent2"/>
                </a:solidFill>
              </a:defRPr>
            </a:lvl2pPr>
            <a:lvl3pPr marL="0" indent="0" rtl="0">
              <a:buFontTx/>
              <a:buNone/>
              <a:defRPr sz="1000">
                <a:solidFill>
                  <a:schemeClr val="tx2"/>
                </a:solidFill>
              </a:defRPr>
            </a:lvl3pPr>
            <a:lvl4pPr marL="0" indent="0" rtl="0">
              <a:buSzPct val="100000"/>
              <a:buFontTx/>
              <a:buNone/>
              <a:defRPr sz="1000"/>
            </a:lvl4pPr>
            <a:lvl5pPr marL="180921" indent="-180921" rtl="0">
              <a:buFont typeface="Wingdings 2" panose="05020102010507070707" pitchFamily="18" charset="2"/>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137474-019B-52BA-08C6-611EFC5CCFAF}"/>
              </a:ext>
            </a:extLst>
          </p:cNvPr>
          <p:cNvSpPr>
            <a:spLocks noGrp="1"/>
          </p:cNvSpPr>
          <p:nvPr>
            <p:ph type="body" sz="quarter" idx="16"/>
          </p:nvPr>
        </p:nvSpPr>
        <p:spPr>
          <a:xfrm>
            <a:off x="3894515" y="2423787"/>
            <a:ext cx="2411372" cy="3693022"/>
          </a:xfrm>
        </p:spPr>
        <p:txBody>
          <a:bodyPr/>
          <a:lstStyle>
            <a:lvl1pPr rtl="0">
              <a:spcBef>
                <a:spcPts val="0"/>
              </a:spcBef>
              <a:spcAft>
                <a:spcPts val="300"/>
              </a:spcAft>
              <a:defRPr sz="1200"/>
            </a:lvl1pPr>
            <a:lvl2pPr rtl="0">
              <a:defRPr sz="1200">
                <a:solidFill>
                  <a:schemeClr val="accent2"/>
                </a:solidFill>
              </a:defRPr>
            </a:lvl2pPr>
            <a:lvl3pPr marL="0" indent="0" rtl="0">
              <a:buFontTx/>
              <a:buNone/>
              <a:defRPr sz="1000">
                <a:solidFill>
                  <a:schemeClr val="tx2"/>
                </a:solidFill>
              </a:defRPr>
            </a:lvl3pPr>
            <a:lvl4pPr marL="0" indent="0" rtl="0">
              <a:buSzPct val="100000"/>
              <a:buFontTx/>
              <a:buNone/>
              <a:defRPr sz="1000"/>
            </a:lvl4pPr>
            <a:lvl5pPr marL="180921" indent="-180921" rtl="0">
              <a:buFont typeface="Wingdings 2" panose="05020102010507070707" pitchFamily="18" charset="2"/>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
            <a:extLst>
              <a:ext uri="{FF2B5EF4-FFF2-40B4-BE49-F238E27FC236}">
                <a16:creationId xmlns:a16="http://schemas.microsoft.com/office/drawing/2014/main" id="{17A6A129-0BA2-2F25-95FE-860D9841821F}"/>
              </a:ext>
            </a:extLst>
          </p:cNvPr>
          <p:cNvSpPr>
            <a:spLocks noGrp="1"/>
          </p:cNvSpPr>
          <p:nvPr>
            <p:ph type="body" sz="quarter" idx="18"/>
          </p:nvPr>
        </p:nvSpPr>
        <p:spPr>
          <a:xfrm>
            <a:off x="6646327" y="2423787"/>
            <a:ext cx="2411372" cy="3693022"/>
          </a:xfrm>
        </p:spPr>
        <p:txBody>
          <a:bodyPr/>
          <a:lstStyle>
            <a:lvl1pPr rtl="0">
              <a:spcBef>
                <a:spcPts val="0"/>
              </a:spcBef>
              <a:spcAft>
                <a:spcPts val="300"/>
              </a:spcAft>
              <a:defRPr sz="1200"/>
            </a:lvl1pPr>
            <a:lvl2pPr rtl="0">
              <a:defRPr sz="1200">
                <a:solidFill>
                  <a:schemeClr val="accent2"/>
                </a:solidFill>
              </a:defRPr>
            </a:lvl2pPr>
            <a:lvl3pPr marL="0" indent="0" rtl="0">
              <a:buFontTx/>
              <a:buNone/>
              <a:defRPr sz="1000">
                <a:solidFill>
                  <a:schemeClr val="tx2"/>
                </a:solidFill>
              </a:defRPr>
            </a:lvl3pPr>
            <a:lvl4pPr marL="0" indent="0" rtl="0">
              <a:buSzPct val="100000"/>
              <a:buFontTx/>
              <a:buNone/>
              <a:defRPr sz="1000"/>
            </a:lvl4pPr>
            <a:lvl5pPr marL="180921" indent="-180921" rtl="0">
              <a:buFont typeface="Wingdings 2" panose="05020102010507070707" pitchFamily="18" charset="2"/>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254604AA-9B65-F7CB-494F-C0ED4D267D8C}"/>
              </a:ext>
            </a:extLst>
          </p:cNvPr>
          <p:cNvSpPr>
            <a:spLocks noGrp="1"/>
          </p:cNvSpPr>
          <p:nvPr>
            <p:ph type="body" sz="quarter" idx="19"/>
          </p:nvPr>
        </p:nvSpPr>
        <p:spPr>
          <a:xfrm>
            <a:off x="9398141" y="2423787"/>
            <a:ext cx="2411372" cy="3693022"/>
          </a:xfrm>
        </p:spPr>
        <p:txBody>
          <a:bodyPr/>
          <a:lstStyle>
            <a:lvl1pPr rtl="0">
              <a:spcBef>
                <a:spcPts val="0"/>
              </a:spcBef>
              <a:spcAft>
                <a:spcPts val="300"/>
              </a:spcAft>
              <a:defRPr sz="1200"/>
            </a:lvl1pPr>
            <a:lvl2pPr rtl="0">
              <a:defRPr sz="1200">
                <a:solidFill>
                  <a:schemeClr val="accent2"/>
                </a:solidFill>
              </a:defRPr>
            </a:lvl2pPr>
            <a:lvl3pPr marL="0" indent="0" rtl="0">
              <a:buFontTx/>
              <a:buNone/>
              <a:defRPr sz="1000">
                <a:solidFill>
                  <a:schemeClr val="tx2"/>
                </a:solidFill>
              </a:defRPr>
            </a:lvl3pPr>
            <a:lvl4pPr marL="0" indent="0" rtl="0">
              <a:buSzPct val="100000"/>
              <a:buFontTx/>
              <a:buNone/>
              <a:defRPr sz="1000"/>
            </a:lvl4pPr>
            <a:lvl5pPr marL="180921" indent="-180921" rtl="0">
              <a:buFont typeface="Wingdings 2" panose="05020102010507070707" pitchFamily="18" charset="2"/>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2">
            <a:extLst>
              <a:ext uri="{FF2B5EF4-FFF2-40B4-BE49-F238E27FC236}">
                <a16:creationId xmlns:a16="http://schemas.microsoft.com/office/drawing/2014/main" id="{6A17834A-225E-13D6-7652-C3C0B2730D11}"/>
              </a:ext>
            </a:extLst>
          </p:cNvPr>
          <p:cNvSpPr>
            <a:spLocks noGrp="1"/>
          </p:cNvSpPr>
          <p:nvPr>
            <p:ph type="subTitle" idx="20" hasCustomPrompt="1"/>
          </p:nvPr>
        </p:nvSpPr>
        <p:spPr>
          <a:xfrm>
            <a:off x="1148623" y="843284"/>
            <a:ext cx="10678419" cy="307777"/>
          </a:xfrm>
        </p:spPr>
        <p:txBody>
          <a:bodyPr wrap="square">
            <a:spAutoFit/>
          </a:bodyPr>
          <a:lstStyle>
            <a:lvl1pPr marL="0" indent="0" algn="l" rtl="0">
              <a:buNone/>
              <a:defRPr sz="1999" b="0" i="0">
                <a:solidFill>
                  <a:schemeClr val="tx1"/>
                </a:solidFill>
                <a:latin typeface="Helvetica Now Text" panose="020B0504030202020204" pitchFamily="34" charset="77"/>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en-US"/>
              <a:t>Click to add subhead</a:t>
            </a:r>
          </a:p>
        </p:txBody>
      </p:sp>
    </p:spTree>
    <p:extLst>
      <p:ext uri="{BB962C8B-B14F-4D97-AF65-F5344CB8AC3E}">
        <p14:creationId xmlns:p14="http://schemas.microsoft.com/office/powerpoint/2010/main" val="995148288"/>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ios - 5">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2B7F5DF-75A7-7C57-9042-81B0C53BA544}"/>
              </a:ext>
            </a:extLst>
          </p:cNvPr>
          <p:cNvGraphicFramePr>
            <a:graphicFrameLocks noChangeAspect="1"/>
          </p:cNvGraphicFramePr>
          <p:nvPr userDrawn="1">
            <p:custDataLst>
              <p:tags r:id="rId1"/>
            </p:custDataLst>
            <p:extLst>
              <p:ext uri="{D42A27DB-BD31-4B8C-83A1-F6EECF244321}">
                <p14:modId xmlns:p14="http://schemas.microsoft.com/office/powerpoint/2010/main" val="11644781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think-cell data - do not delete" hidden="1">
                        <a:extLst>
                          <a:ext uri="{FF2B5EF4-FFF2-40B4-BE49-F238E27FC236}">
                            <a16:creationId xmlns:a16="http://schemas.microsoft.com/office/drawing/2014/main" id="{C2B7F5DF-75A7-7C57-9042-81B0C53BA54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vert="horz"/>
          <a:lstStyle>
            <a:lvl1pPr rtl="0">
              <a:defRPr/>
            </a:lvl1pPr>
          </a:lstStyle>
          <a:p>
            <a:r>
              <a:rPr lang="en-US"/>
              <a:t>Graphs/infographics/tables – click to add title</a:t>
            </a:r>
          </a:p>
        </p:txBody>
      </p:sp>
      <p:sp>
        <p:nvSpPr>
          <p:cNvPr id="6" name="Picture Placeholder 5">
            <a:extLst>
              <a:ext uri="{FF2B5EF4-FFF2-40B4-BE49-F238E27FC236}">
                <a16:creationId xmlns:a16="http://schemas.microsoft.com/office/drawing/2014/main" id="{B2785B46-7815-F3F7-B937-B81D3C80057C}"/>
              </a:ext>
            </a:extLst>
          </p:cNvPr>
          <p:cNvSpPr>
            <a:spLocks noGrp="1" noChangeAspect="1"/>
          </p:cNvSpPr>
          <p:nvPr>
            <p:ph type="pic" sz="quarter" idx="11"/>
          </p:nvPr>
        </p:nvSpPr>
        <p:spPr>
          <a:xfrm>
            <a:off x="1142280" y="1562101"/>
            <a:ext cx="761256" cy="761207"/>
          </a:xfrm>
          <a:solidFill>
            <a:schemeClr val="accent5"/>
          </a:solidFill>
          <a:ln>
            <a:noFill/>
          </a:ln>
        </p:spPr>
        <p:txBody>
          <a:bodyPr anchor="ctr"/>
          <a:lstStyle>
            <a:lvl1pPr algn="ctr" rtl="0">
              <a:defRPr sz="600"/>
            </a:lvl1pPr>
          </a:lstStyle>
          <a:p>
            <a:r>
              <a:rPr lang="en-US"/>
              <a:t>Click icon to add picture</a:t>
            </a:r>
          </a:p>
        </p:txBody>
      </p:sp>
      <p:sp>
        <p:nvSpPr>
          <p:cNvPr id="8" name="Picture Placeholder 5">
            <a:extLst>
              <a:ext uri="{FF2B5EF4-FFF2-40B4-BE49-F238E27FC236}">
                <a16:creationId xmlns:a16="http://schemas.microsoft.com/office/drawing/2014/main" id="{F3C82D4E-E201-E960-49B9-FE48331C4A2E}"/>
              </a:ext>
            </a:extLst>
          </p:cNvPr>
          <p:cNvSpPr>
            <a:spLocks noGrp="1" noChangeAspect="1"/>
          </p:cNvSpPr>
          <p:nvPr>
            <p:ph type="pic" sz="quarter" idx="13"/>
          </p:nvPr>
        </p:nvSpPr>
        <p:spPr>
          <a:xfrm>
            <a:off x="3339397" y="1562101"/>
            <a:ext cx="761256" cy="761207"/>
          </a:xfrm>
          <a:solidFill>
            <a:schemeClr val="accent5"/>
          </a:solidFill>
          <a:ln>
            <a:noFill/>
          </a:ln>
        </p:spPr>
        <p:txBody>
          <a:bodyPr anchor="ctr"/>
          <a:lstStyle>
            <a:lvl1pPr algn="ctr" rtl="0">
              <a:defRPr sz="600"/>
            </a:lvl1pPr>
          </a:lstStyle>
          <a:p>
            <a:r>
              <a:rPr lang="en-US"/>
              <a:t>Click icon to add picture</a:t>
            </a:r>
          </a:p>
        </p:txBody>
      </p:sp>
      <p:sp>
        <p:nvSpPr>
          <p:cNvPr id="10" name="Picture Placeholder 5">
            <a:extLst>
              <a:ext uri="{FF2B5EF4-FFF2-40B4-BE49-F238E27FC236}">
                <a16:creationId xmlns:a16="http://schemas.microsoft.com/office/drawing/2014/main" id="{E9BD2C8A-D0EC-EED5-3509-07733E4B7694}"/>
              </a:ext>
            </a:extLst>
          </p:cNvPr>
          <p:cNvSpPr>
            <a:spLocks noGrp="1" noChangeAspect="1"/>
          </p:cNvSpPr>
          <p:nvPr>
            <p:ph type="pic" sz="quarter" idx="15"/>
          </p:nvPr>
        </p:nvSpPr>
        <p:spPr>
          <a:xfrm>
            <a:off x="5536513" y="1562101"/>
            <a:ext cx="761256" cy="761207"/>
          </a:xfrm>
          <a:solidFill>
            <a:schemeClr val="accent5"/>
          </a:solidFill>
          <a:ln>
            <a:noFill/>
          </a:ln>
        </p:spPr>
        <p:txBody>
          <a:bodyPr anchor="ctr"/>
          <a:lstStyle>
            <a:lvl1pPr algn="ctr" rtl="0">
              <a:defRPr sz="600"/>
            </a:lvl1pPr>
          </a:lstStyle>
          <a:p>
            <a:r>
              <a:rPr lang="en-US"/>
              <a:t>Click icon to add picture</a:t>
            </a:r>
          </a:p>
        </p:txBody>
      </p:sp>
      <p:sp>
        <p:nvSpPr>
          <p:cNvPr id="12" name="Picture Placeholder 5">
            <a:extLst>
              <a:ext uri="{FF2B5EF4-FFF2-40B4-BE49-F238E27FC236}">
                <a16:creationId xmlns:a16="http://schemas.microsoft.com/office/drawing/2014/main" id="{09036974-AC10-5484-8D48-A9EE08C28D26}"/>
              </a:ext>
            </a:extLst>
          </p:cNvPr>
          <p:cNvSpPr>
            <a:spLocks noGrp="1" noChangeAspect="1"/>
          </p:cNvSpPr>
          <p:nvPr>
            <p:ph type="pic" sz="quarter" idx="17"/>
          </p:nvPr>
        </p:nvSpPr>
        <p:spPr>
          <a:xfrm>
            <a:off x="7733629" y="1562101"/>
            <a:ext cx="761256" cy="761207"/>
          </a:xfrm>
          <a:solidFill>
            <a:schemeClr val="accent5"/>
          </a:solidFill>
          <a:ln>
            <a:noFill/>
          </a:ln>
        </p:spPr>
        <p:txBody>
          <a:bodyPr anchor="ctr"/>
          <a:lstStyle>
            <a:lvl1pPr algn="ctr" rtl="0">
              <a:defRPr sz="600"/>
            </a:lvl1pPr>
          </a:lstStyle>
          <a:p>
            <a:r>
              <a:rPr lang="en-US"/>
              <a:t>Click icon to add picture</a:t>
            </a:r>
          </a:p>
        </p:txBody>
      </p:sp>
      <p:sp>
        <p:nvSpPr>
          <p:cNvPr id="4" name="Picture Placeholder 5">
            <a:extLst>
              <a:ext uri="{FF2B5EF4-FFF2-40B4-BE49-F238E27FC236}">
                <a16:creationId xmlns:a16="http://schemas.microsoft.com/office/drawing/2014/main" id="{221FDD87-D3B1-4AE7-FAFD-CE73692402D4}"/>
              </a:ext>
            </a:extLst>
          </p:cNvPr>
          <p:cNvSpPr>
            <a:spLocks noGrp="1" noChangeAspect="1"/>
          </p:cNvSpPr>
          <p:nvPr>
            <p:ph type="pic" sz="quarter" idx="19"/>
          </p:nvPr>
        </p:nvSpPr>
        <p:spPr>
          <a:xfrm>
            <a:off x="9904991" y="1562101"/>
            <a:ext cx="761256" cy="761207"/>
          </a:xfrm>
          <a:solidFill>
            <a:schemeClr val="accent5"/>
          </a:solidFill>
          <a:ln>
            <a:noFill/>
          </a:ln>
        </p:spPr>
        <p:txBody>
          <a:bodyPr anchor="ctr"/>
          <a:lstStyle>
            <a:lvl1pPr algn="ctr" rtl="0">
              <a:defRPr sz="600"/>
            </a:lvl1pPr>
          </a:lstStyle>
          <a:p>
            <a:r>
              <a:rPr lang="en-US"/>
              <a:t>Click icon to add picture</a:t>
            </a:r>
          </a:p>
        </p:txBody>
      </p:sp>
      <p:sp>
        <p:nvSpPr>
          <p:cNvPr id="13" name="Text Placeholder 3">
            <a:extLst>
              <a:ext uri="{FF2B5EF4-FFF2-40B4-BE49-F238E27FC236}">
                <a16:creationId xmlns:a16="http://schemas.microsoft.com/office/drawing/2014/main" id="{2D9EA4C6-A942-A0DC-B65F-62ED4C979036}"/>
              </a:ext>
            </a:extLst>
          </p:cNvPr>
          <p:cNvSpPr>
            <a:spLocks noGrp="1"/>
          </p:cNvSpPr>
          <p:nvPr>
            <p:ph type="body" sz="quarter" idx="14"/>
          </p:nvPr>
        </p:nvSpPr>
        <p:spPr>
          <a:xfrm>
            <a:off x="1142703" y="2423552"/>
            <a:ext cx="1903904" cy="3693022"/>
          </a:xfrm>
        </p:spPr>
        <p:txBody>
          <a:bodyPr/>
          <a:lstStyle>
            <a:lvl1pPr rtl="0">
              <a:spcBef>
                <a:spcPts val="0"/>
              </a:spcBef>
              <a:spcAft>
                <a:spcPts val="300"/>
              </a:spcAft>
              <a:defRPr sz="1200"/>
            </a:lvl1pPr>
            <a:lvl2pPr rtl="0">
              <a:defRPr sz="1200">
                <a:solidFill>
                  <a:schemeClr val="accent2"/>
                </a:solidFill>
              </a:defRPr>
            </a:lvl2pPr>
            <a:lvl3pPr marL="0" indent="0" rtl="0">
              <a:buFontTx/>
              <a:buNone/>
              <a:defRPr sz="1000">
                <a:solidFill>
                  <a:schemeClr val="tx2"/>
                </a:solidFill>
              </a:defRPr>
            </a:lvl3pPr>
            <a:lvl4pPr marL="0" indent="0" rtl="0">
              <a:buSzPct val="100000"/>
              <a:buFontTx/>
              <a:buNone/>
              <a:defRPr sz="1000"/>
            </a:lvl4pPr>
            <a:lvl5pPr marL="180921" indent="-180921" rtl="0">
              <a:buFont typeface="Wingdings 2" panose="05020102010507070707" pitchFamily="18" charset="2"/>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B8630C02-042B-8DA7-9F89-1C878CEDF95B}"/>
              </a:ext>
            </a:extLst>
          </p:cNvPr>
          <p:cNvSpPr>
            <a:spLocks noGrp="1"/>
          </p:cNvSpPr>
          <p:nvPr>
            <p:ph type="body" sz="quarter" idx="16"/>
          </p:nvPr>
        </p:nvSpPr>
        <p:spPr>
          <a:xfrm>
            <a:off x="3333429" y="2423787"/>
            <a:ext cx="1903904" cy="3693022"/>
          </a:xfrm>
        </p:spPr>
        <p:txBody>
          <a:bodyPr/>
          <a:lstStyle>
            <a:lvl1pPr rtl="0">
              <a:spcBef>
                <a:spcPts val="0"/>
              </a:spcBef>
              <a:spcAft>
                <a:spcPts val="300"/>
              </a:spcAft>
              <a:defRPr sz="1200"/>
            </a:lvl1pPr>
            <a:lvl2pPr rtl="0">
              <a:defRPr sz="1200">
                <a:solidFill>
                  <a:schemeClr val="accent2"/>
                </a:solidFill>
              </a:defRPr>
            </a:lvl2pPr>
            <a:lvl3pPr marL="0" indent="0" rtl="0">
              <a:buFontTx/>
              <a:buNone/>
              <a:defRPr sz="1000">
                <a:solidFill>
                  <a:schemeClr val="tx2"/>
                </a:solidFill>
              </a:defRPr>
            </a:lvl3pPr>
            <a:lvl4pPr marL="0" indent="0" rtl="0">
              <a:buSzPct val="100000"/>
              <a:buFontTx/>
              <a:buNone/>
              <a:defRPr sz="1000"/>
            </a:lvl4pPr>
            <a:lvl5pPr marL="180921" indent="-180921" rtl="0">
              <a:buFont typeface="Wingdings 2" panose="05020102010507070707" pitchFamily="18" charset="2"/>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72780109-DD9D-AC25-C5FB-40031B90D980}"/>
              </a:ext>
            </a:extLst>
          </p:cNvPr>
          <p:cNvSpPr>
            <a:spLocks noGrp="1"/>
          </p:cNvSpPr>
          <p:nvPr>
            <p:ph type="body" sz="quarter" idx="18"/>
          </p:nvPr>
        </p:nvSpPr>
        <p:spPr>
          <a:xfrm>
            <a:off x="5524156" y="2423787"/>
            <a:ext cx="1903904" cy="3693022"/>
          </a:xfrm>
        </p:spPr>
        <p:txBody>
          <a:bodyPr/>
          <a:lstStyle>
            <a:lvl1pPr rtl="0">
              <a:spcBef>
                <a:spcPts val="0"/>
              </a:spcBef>
              <a:spcAft>
                <a:spcPts val="300"/>
              </a:spcAft>
              <a:defRPr sz="1200"/>
            </a:lvl1pPr>
            <a:lvl2pPr rtl="0">
              <a:defRPr sz="1200">
                <a:solidFill>
                  <a:schemeClr val="accent2"/>
                </a:solidFill>
              </a:defRPr>
            </a:lvl2pPr>
            <a:lvl3pPr marL="0" indent="0" rtl="0">
              <a:buFontTx/>
              <a:buNone/>
              <a:defRPr sz="1000">
                <a:solidFill>
                  <a:schemeClr val="tx2"/>
                </a:solidFill>
              </a:defRPr>
            </a:lvl3pPr>
            <a:lvl4pPr marL="0" indent="0" rtl="0">
              <a:buSzPct val="100000"/>
              <a:buFontTx/>
              <a:buNone/>
              <a:defRPr sz="1000"/>
            </a:lvl4pPr>
            <a:lvl5pPr marL="180921" indent="-180921" rtl="0">
              <a:buFont typeface="Wingdings 2" panose="05020102010507070707" pitchFamily="18" charset="2"/>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a:extLst>
              <a:ext uri="{FF2B5EF4-FFF2-40B4-BE49-F238E27FC236}">
                <a16:creationId xmlns:a16="http://schemas.microsoft.com/office/drawing/2014/main" id="{DCF6F2D2-CE7F-33F0-7A5C-00E79840A9BC}"/>
              </a:ext>
            </a:extLst>
          </p:cNvPr>
          <p:cNvSpPr>
            <a:spLocks noGrp="1"/>
          </p:cNvSpPr>
          <p:nvPr>
            <p:ph type="body" sz="quarter" idx="20"/>
          </p:nvPr>
        </p:nvSpPr>
        <p:spPr>
          <a:xfrm>
            <a:off x="7714882" y="2423787"/>
            <a:ext cx="1903904" cy="3693022"/>
          </a:xfrm>
        </p:spPr>
        <p:txBody>
          <a:bodyPr/>
          <a:lstStyle>
            <a:lvl1pPr rtl="0">
              <a:spcBef>
                <a:spcPts val="0"/>
              </a:spcBef>
              <a:spcAft>
                <a:spcPts val="300"/>
              </a:spcAft>
              <a:defRPr sz="1200"/>
            </a:lvl1pPr>
            <a:lvl2pPr rtl="0">
              <a:defRPr sz="1200">
                <a:solidFill>
                  <a:schemeClr val="accent2"/>
                </a:solidFill>
              </a:defRPr>
            </a:lvl2pPr>
            <a:lvl3pPr marL="0" indent="0" rtl="0">
              <a:buFontTx/>
              <a:buNone/>
              <a:defRPr sz="1000">
                <a:solidFill>
                  <a:schemeClr val="tx2"/>
                </a:solidFill>
              </a:defRPr>
            </a:lvl3pPr>
            <a:lvl4pPr marL="0" indent="0" rtl="0">
              <a:buSzPct val="100000"/>
              <a:buFontTx/>
              <a:buNone/>
              <a:defRPr sz="1000"/>
            </a:lvl4pPr>
            <a:lvl5pPr marL="180921" indent="-180921" rtl="0">
              <a:buFont typeface="Wingdings 2" panose="05020102010507070707" pitchFamily="18" charset="2"/>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59C16E91-8693-1F62-E125-FE5154E70290}"/>
              </a:ext>
            </a:extLst>
          </p:cNvPr>
          <p:cNvSpPr>
            <a:spLocks noGrp="1"/>
          </p:cNvSpPr>
          <p:nvPr>
            <p:ph type="body" sz="quarter" idx="21"/>
          </p:nvPr>
        </p:nvSpPr>
        <p:spPr>
          <a:xfrm>
            <a:off x="9905609" y="2423787"/>
            <a:ext cx="1903904" cy="3693022"/>
          </a:xfrm>
        </p:spPr>
        <p:txBody>
          <a:bodyPr/>
          <a:lstStyle>
            <a:lvl1pPr rtl="0">
              <a:spcBef>
                <a:spcPts val="0"/>
              </a:spcBef>
              <a:spcAft>
                <a:spcPts val="300"/>
              </a:spcAft>
              <a:defRPr sz="1200"/>
            </a:lvl1pPr>
            <a:lvl2pPr rtl="0">
              <a:defRPr sz="1200">
                <a:solidFill>
                  <a:schemeClr val="accent2"/>
                </a:solidFill>
              </a:defRPr>
            </a:lvl2pPr>
            <a:lvl3pPr marL="0" indent="0" rtl="0">
              <a:buFontTx/>
              <a:buNone/>
              <a:defRPr sz="1000">
                <a:solidFill>
                  <a:schemeClr val="tx2"/>
                </a:solidFill>
              </a:defRPr>
            </a:lvl3pPr>
            <a:lvl4pPr marL="0" indent="0" rtl="0">
              <a:buSzPct val="100000"/>
              <a:buFontTx/>
              <a:buNone/>
              <a:defRPr sz="1000"/>
            </a:lvl4pPr>
            <a:lvl5pPr marL="180921" indent="-180921" rtl="0">
              <a:buFont typeface="Wingdings 2" panose="05020102010507070707" pitchFamily="18" charset="2"/>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ubtitle 2">
            <a:extLst>
              <a:ext uri="{FF2B5EF4-FFF2-40B4-BE49-F238E27FC236}">
                <a16:creationId xmlns:a16="http://schemas.microsoft.com/office/drawing/2014/main" id="{C60BA26E-8F3B-7E57-50E1-FF9B212D6866}"/>
              </a:ext>
            </a:extLst>
          </p:cNvPr>
          <p:cNvSpPr>
            <a:spLocks noGrp="1"/>
          </p:cNvSpPr>
          <p:nvPr>
            <p:ph type="subTitle" idx="22" hasCustomPrompt="1"/>
          </p:nvPr>
        </p:nvSpPr>
        <p:spPr>
          <a:xfrm>
            <a:off x="1148623" y="843284"/>
            <a:ext cx="10678419" cy="307777"/>
          </a:xfrm>
        </p:spPr>
        <p:txBody>
          <a:bodyPr wrap="square">
            <a:spAutoFit/>
          </a:bodyPr>
          <a:lstStyle>
            <a:lvl1pPr marL="0" indent="0" algn="l" rtl="0">
              <a:buNone/>
              <a:defRPr sz="1999" b="0" i="0">
                <a:solidFill>
                  <a:schemeClr val="tx1"/>
                </a:solidFill>
                <a:latin typeface="Helvetica Now Text" panose="020B0504030202020204" pitchFamily="34" charset="77"/>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en-US"/>
              <a:t>Click to add subhead</a:t>
            </a:r>
          </a:p>
        </p:txBody>
      </p:sp>
    </p:spTree>
    <p:extLst>
      <p:ext uri="{BB962C8B-B14F-4D97-AF65-F5344CB8AC3E}">
        <p14:creationId xmlns:p14="http://schemas.microsoft.com/office/powerpoint/2010/main" val="239632899"/>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ios - 4 without image">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C5087E4-640B-A24B-E357-968E6D960D55}"/>
              </a:ext>
            </a:extLst>
          </p:cNvPr>
          <p:cNvGraphicFramePr>
            <a:graphicFrameLocks noChangeAspect="1"/>
          </p:cNvGraphicFramePr>
          <p:nvPr userDrawn="1">
            <p:custDataLst>
              <p:tags r:id="rId1"/>
            </p:custDataLst>
            <p:extLst>
              <p:ext uri="{D42A27DB-BD31-4B8C-83A1-F6EECF244321}">
                <p14:modId xmlns:p14="http://schemas.microsoft.com/office/powerpoint/2010/main" val="693543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7" name="think-cell data - do not delete" hidden="1">
                        <a:extLst>
                          <a:ext uri="{FF2B5EF4-FFF2-40B4-BE49-F238E27FC236}">
                            <a16:creationId xmlns:a16="http://schemas.microsoft.com/office/drawing/2014/main" id="{CC5087E4-640B-A24B-E357-968E6D960D5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vert="horz"/>
          <a:lstStyle>
            <a:lvl1pPr rtl="0">
              <a:defRPr/>
            </a:lvl1pPr>
          </a:lstStyle>
          <a:p>
            <a:r>
              <a:rPr lang="en-US"/>
              <a:t>Graphs/infographics/tables – click to add title</a:t>
            </a:r>
          </a:p>
        </p:txBody>
      </p:sp>
      <p:sp>
        <p:nvSpPr>
          <p:cNvPr id="2" name="Text Placeholder 3">
            <a:extLst>
              <a:ext uri="{FF2B5EF4-FFF2-40B4-BE49-F238E27FC236}">
                <a16:creationId xmlns:a16="http://schemas.microsoft.com/office/drawing/2014/main" id="{398BBD36-17DB-1F10-F908-D52684810E23}"/>
              </a:ext>
            </a:extLst>
          </p:cNvPr>
          <p:cNvSpPr>
            <a:spLocks noGrp="1"/>
          </p:cNvSpPr>
          <p:nvPr>
            <p:ph type="body" sz="quarter" idx="14"/>
          </p:nvPr>
        </p:nvSpPr>
        <p:spPr>
          <a:xfrm>
            <a:off x="1142702" y="1571027"/>
            <a:ext cx="2411372" cy="3577397"/>
          </a:xfrm>
        </p:spPr>
        <p:txBody>
          <a:bodyPr/>
          <a:lstStyle>
            <a:lvl1pPr rtl="0">
              <a:spcBef>
                <a:spcPts val="0"/>
              </a:spcBef>
              <a:spcAft>
                <a:spcPts val="300"/>
              </a:spcAft>
              <a:defRPr sz="1200"/>
            </a:lvl1pPr>
            <a:lvl2pPr rtl="0">
              <a:defRPr sz="1200">
                <a:solidFill>
                  <a:schemeClr val="accent2"/>
                </a:solidFill>
              </a:defRPr>
            </a:lvl2pPr>
            <a:lvl3pPr marL="0" indent="0" rtl="0">
              <a:buFontTx/>
              <a:buNone/>
              <a:defRPr sz="1000">
                <a:solidFill>
                  <a:schemeClr val="tx2"/>
                </a:solidFill>
              </a:defRPr>
            </a:lvl3pPr>
            <a:lvl4pPr marL="0" indent="0" rtl="0">
              <a:buSzPct val="100000"/>
              <a:buFontTx/>
              <a:buNone/>
              <a:defRPr sz="1000"/>
            </a:lvl4pPr>
            <a:lvl5pPr marL="180921" indent="-180921" rtl="0">
              <a:buFont typeface="Wingdings 2" panose="05020102010507070707" pitchFamily="18" charset="2"/>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137474-019B-52BA-08C6-611EFC5CCFAF}"/>
              </a:ext>
            </a:extLst>
          </p:cNvPr>
          <p:cNvSpPr>
            <a:spLocks noGrp="1"/>
          </p:cNvSpPr>
          <p:nvPr>
            <p:ph type="body" sz="quarter" idx="16"/>
          </p:nvPr>
        </p:nvSpPr>
        <p:spPr>
          <a:xfrm>
            <a:off x="3894515" y="1571261"/>
            <a:ext cx="2411372" cy="3577397"/>
          </a:xfrm>
        </p:spPr>
        <p:txBody>
          <a:bodyPr/>
          <a:lstStyle>
            <a:lvl1pPr rtl="0">
              <a:spcBef>
                <a:spcPts val="0"/>
              </a:spcBef>
              <a:spcAft>
                <a:spcPts val="300"/>
              </a:spcAft>
              <a:defRPr sz="1200"/>
            </a:lvl1pPr>
            <a:lvl2pPr rtl="0">
              <a:defRPr sz="1200">
                <a:solidFill>
                  <a:schemeClr val="accent2"/>
                </a:solidFill>
              </a:defRPr>
            </a:lvl2pPr>
            <a:lvl3pPr marL="0" indent="0" rtl="0">
              <a:buFontTx/>
              <a:buNone/>
              <a:defRPr sz="1000">
                <a:solidFill>
                  <a:schemeClr val="tx2"/>
                </a:solidFill>
              </a:defRPr>
            </a:lvl3pPr>
            <a:lvl4pPr marL="0" indent="0" rtl="0">
              <a:buSzPct val="100000"/>
              <a:buFontTx/>
              <a:buNone/>
              <a:defRPr sz="1000"/>
            </a:lvl4pPr>
            <a:lvl5pPr marL="180921" indent="-180921" rtl="0">
              <a:buFont typeface="Wingdings 2" panose="05020102010507070707" pitchFamily="18" charset="2"/>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
            <a:extLst>
              <a:ext uri="{FF2B5EF4-FFF2-40B4-BE49-F238E27FC236}">
                <a16:creationId xmlns:a16="http://schemas.microsoft.com/office/drawing/2014/main" id="{17A6A129-0BA2-2F25-95FE-860D9841821F}"/>
              </a:ext>
            </a:extLst>
          </p:cNvPr>
          <p:cNvSpPr>
            <a:spLocks noGrp="1"/>
          </p:cNvSpPr>
          <p:nvPr>
            <p:ph type="body" sz="quarter" idx="18"/>
          </p:nvPr>
        </p:nvSpPr>
        <p:spPr>
          <a:xfrm>
            <a:off x="6646327" y="1571261"/>
            <a:ext cx="2411372" cy="3577397"/>
          </a:xfrm>
        </p:spPr>
        <p:txBody>
          <a:bodyPr/>
          <a:lstStyle>
            <a:lvl1pPr rtl="0">
              <a:spcBef>
                <a:spcPts val="0"/>
              </a:spcBef>
              <a:spcAft>
                <a:spcPts val="300"/>
              </a:spcAft>
              <a:defRPr sz="1200"/>
            </a:lvl1pPr>
            <a:lvl2pPr rtl="0">
              <a:defRPr sz="1200">
                <a:solidFill>
                  <a:schemeClr val="accent2"/>
                </a:solidFill>
              </a:defRPr>
            </a:lvl2pPr>
            <a:lvl3pPr marL="0" indent="0" rtl="0">
              <a:buFontTx/>
              <a:buNone/>
              <a:defRPr sz="1000">
                <a:solidFill>
                  <a:schemeClr val="tx2"/>
                </a:solidFill>
              </a:defRPr>
            </a:lvl3pPr>
            <a:lvl4pPr marL="0" indent="0" rtl="0">
              <a:buSzPct val="100000"/>
              <a:buFontTx/>
              <a:buNone/>
              <a:defRPr sz="1000"/>
            </a:lvl4pPr>
            <a:lvl5pPr marL="180921" indent="-180921" rtl="0">
              <a:buFont typeface="Wingdings 2" panose="05020102010507070707" pitchFamily="18" charset="2"/>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254604AA-9B65-F7CB-494F-C0ED4D267D8C}"/>
              </a:ext>
            </a:extLst>
          </p:cNvPr>
          <p:cNvSpPr>
            <a:spLocks noGrp="1"/>
          </p:cNvSpPr>
          <p:nvPr>
            <p:ph type="body" sz="quarter" idx="19"/>
          </p:nvPr>
        </p:nvSpPr>
        <p:spPr>
          <a:xfrm>
            <a:off x="9398141" y="1571261"/>
            <a:ext cx="2411372" cy="3577397"/>
          </a:xfrm>
        </p:spPr>
        <p:txBody>
          <a:bodyPr/>
          <a:lstStyle>
            <a:lvl1pPr rtl="0">
              <a:spcBef>
                <a:spcPts val="0"/>
              </a:spcBef>
              <a:spcAft>
                <a:spcPts val="300"/>
              </a:spcAft>
              <a:defRPr sz="1200"/>
            </a:lvl1pPr>
            <a:lvl2pPr rtl="0">
              <a:defRPr sz="1200">
                <a:solidFill>
                  <a:schemeClr val="accent2"/>
                </a:solidFill>
              </a:defRPr>
            </a:lvl2pPr>
            <a:lvl3pPr marL="0" indent="0" rtl="0">
              <a:buFontTx/>
              <a:buNone/>
              <a:defRPr sz="1000">
                <a:solidFill>
                  <a:schemeClr val="tx2"/>
                </a:solidFill>
              </a:defRPr>
            </a:lvl3pPr>
            <a:lvl4pPr marL="0" indent="0" rtl="0">
              <a:buSzPct val="100000"/>
              <a:buFontTx/>
              <a:buNone/>
              <a:defRPr sz="1000"/>
            </a:lvl4pPr>
            <a:lvl5pPr marL="180921" indent="-180921" rtl="0">
              <a:buFont typeface="Wingdings 2" panose="05020102010507070707" pitchFamily="18" charset="2"/>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ubtitle 2">
            <a:extLst>
              <a:ext uri="{FF2B5EF4-FFF2-40B4-BE49-F238E27FC236}">
                <a16:creationId xmlns:a16="http://schemas.microsoft.com/office/drawing/2014/main" id="{0088E454-02C9-879D-7BA8-7C705C30986E}"/>
              </a:ext>
            </a:extLst>
          </p:cNvPr>
          <p:cNvSpPr>
            <a:spLocks noGrp="1"/>
          </p:cNvSpPr>
          <p:nvPr>
            <p:ph type="subTitle" idx="13" hasCustomPrompt="1"/>
          </p:nvPr>
        </p:nvSpPr>
        <p:spPr>
          <a:xfrm>
            <a:off x="1148623" y="843284"/>
            <a:ext cx="10678419" cy="307777"/>
          </a:xfrm>
        </p:spPr>
        <p:txBody>
          <a:bodyPr wrap="square">
            <a:spAutoFit/>
          </a:bodyPr>
          <a:lstStyle>
            <a:lvl1pPr marL="0" indent="0" algn="l" rtl="0">
              <a:buNone/>
              <a:defRPr sz="1999" b="0" i="0">
                <a:solidFill>
                  <a:schemeClr val="tx1"/>
                </a:solidFill>
                <a:latin typeface="Helvetica Now Text" panose="020B0504030202020204" pitchFamily="34" charset="77"/>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en-US"/>
              <a:t>Click to add subhead</a:t>
            </a:r>
          </a:p>
        </p:txBody>
      </p:sp>
    </p:spTree>
    <p:extLst>
      <p:ext uri="{BB962C8B-B14F-4D97-AF65-F5344CB8AC3E}">
        <p14:creationId xmlns:p14="http://schemas.microsoft.com/office/powerpoint/2010/main" val="3692380821"/>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_video">
    <p:bg>
      <p:bgPr>
        <a:solidFill>
          <a:srgbClr val="262836"/>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605D6B5D-B5A7-1202-CA35-9F30EF56BD1F}"/>
              </a:ext>
            </a:extLst>
          </p:cNvPr>
          <p:cNvGraphicFramePr>
            <a:graphicFrameLocks noChangeAspect="1"/>
          </p:cNvGraphicFramePr>
          <p:nvPr userDrawn="1">
            <p:custDataLst>
              <p:tags r:id="rId1"/>
            </p:custDataLst>
            <p:extLst>
              <p:ext uri="{D42A27DB-BD31-4B8C-83A1-F6EECF244321}">
                <p14:modId xmlns:p14="http://schemas.microsoft.com/office/powerpoint/2010/main" val="1085898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2" name="think-cell data - do not delete" hidden="1">
                        <a:extLst>
                          <a:ext uri="{FF2B5EF4-FFF2-40B4-BE49-F238E27FC236}">
                            <a16:creationId xmlns:a16="http://schemas.microsoft.com/office/drawing/2014/main" id="{605D6B5D-B5A7-1202-CA35-9F30EF56BD1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Media Placeholder 2">
            <a:extLst>
              <a:ext uri="{FF2B5EF4-FFF2-40B4-BE49-F238E27FC236}">
                <a16:creationId xmlns:a16="http://schemas.microsoft.com/office/drawing/2014/main" id="{078AE1F3-A300-D249-985E-B8178B030478}"/>
              </a:ext>
            </a:extLst>
          </p:cNvPr>
          <p:cNvSpPr>
            <a:spLocks noGrp="1"/>
          </p:cNvSpPr>
          <p:nvPr>
            <p:ph type="media" sz="quarter" idx="10"/>
          </p:nvPr>
        </p:nvSpPr>
        <p:spPr>
          <a:xfrm>
            <a:off x="0" y="0"/>
            <a:ext cx="12192000" cy="6858000"/>
          </a:xfrm>
          <a:solidFill>
            <a:srgbClr val="262836"/>
          </a:solidFill>
        </p:spPr>
        <p:txBody>
          <a:bodyPr tIns="5486400"/>
          <a:lstStyle>
            <a:lvl1pPr algn="ctr" rtl="0">
              <a:defRPr>
                <a:solidFill>
                  <a:schemeClr val="bg1"/>
                </a:solidFill>
              </a:defRPr>
            </a:lvl1pPr>
          </a:lstStyle>
          <a:p>
            <a:r>
              <a:rPr lang="en-US"/>
              <a:t>Click icon to add media</a:t>
            </a:r>
          </a:p>
        </p:txBody>
      </p:sp>
    </p:spTree>
    <p:extLst>
      <p:ext uri="{BB962C8B-B14F-4D97-AF65-F5344CB8AC3E}">
        <p14:creationId xmlns:p14="http://schemas.microsoft.com/office/powerpoint/2010/main" val="1399063494"/>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hank you/Questions">
    <p:bg>
      <p:bgPr>
        <a:solidFill>
          <a:srgbClr val="262836"/>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5BA1888-C34B-B2C3-9D6B-96ACBD06D361}"/>
              </a:ext>
            </a:extLst>
          </p:cNvPr>
          <p:cNvGraphicFramePr>
            <a:graphicFrameLocks noChangeAspect="1"/>
          </p:cNvGraphicFramePr>
          <p:nvPr userDrawn="1">
            <p:custDataLst>
              <p:tags r:id="rId1"/>
            </p:custDataLst>
            <p:extLst>
              <p:ext uri="{D42A27DB-BD31-4B8C-83A1-F6EECF244321}">
                <p14:modId xmlns:p14="http://schemas.microsoft.com/office/powerpoint/2010/main" val="6933870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think-cell data - do not delete" hidden="1">
                        <a:extLst>
                          <a:ext uri="{FF2B5EF4-FFF2-40B4-BE49-F238E27FC236}">
                            <a16:creationId xmlns:a16="http://schemas.microsoft.com/office/drawing/2014/main" id="{75BA1888-C34B-B2C3-9D6B-96ACBD06D36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Title 12">
            <a:extLst>
              <a:ext uri="{FF2B5EF4-FFF2-40B4-BE49-F238E27FC236}">
                <a16:creationId xmlns:a16="http://schemas.microsoft.com/office/drawing/2014/main" id="{513CAF65-B379-374D-A4D7-0FDEC13CB190}"/>
              </a:ext>
            </a:extLst>
          </p:cNvPr>
          <p:cNvSpPr>
            <a:spLocks noGrp="1"/>
          </p:cNvSpPr>
          <p:nvPr>
            <p:ph type="title" hasCustomPrompt="1"/>
          </p:nvPr>
        </p:nvSpPr>
        <p:spPr>
          <a:xfrm>
            <a:off x="1126303" y="1487624"/>
            <a:ext cx="5299629" cy="692498"/>
          </a:xfrm>
        </p:spPr>
        <p:txBody>
          <a:bodyPr vert="horz"/>
          <a:lstStyle>
            <a:lvl1pPr rtl="0">
              <a:defRPr sz="4500">
                <a:solidFill>
                  <a:schemeClr val="bg1"/>
                </a:solidFill>
              </a:defRPr>
            </a:lvl1pPr>
          </a:lstStyle>
          <a:p>
            <a:r>
              <a:rPr lang="en-US"/>
              <a:t>Click add title</a:t>
            </a:r>
          </a:p>
        </p:txBody>
      </p:sp>
      <p:sp>
        <p:nvSpPr>
          <p:cNvPr id="5" name="TextBox 4">
            <a:extLst>
              <a:ext uri="{FF2B5EF4-FFF2-40B4-BE49-F238E27FC236}">
                <a16:creationId xmlns:a16="http://schemas.microsoft.com/office/drawing/2014/main" id="{39CF0722-0906-4646-B158-F4E8039A39E0}"/>
              </a:ext>
            </a:extLst>
          </p:cNvPr>
          <p:cNvSpPr txBox="1"/>
          <p:nvPr/>
        </p:nvSpPr>
        <p:spPr>
          <a:xfrm>
            <a:off x="11465671" y="6380032"/>
            <a:ext cx="344510" cy="123082"/>
          </a:xfrm>
          <a:prstGeom prst="rect">
            <a:avLst/>
          </a:prstGeom>
          <a:noFill/>
        </p:spPr>
        <p:txBody>
          <a:bodyPr wrap="square" lIns="0" tIns="0" rIns="0" bIns="0" rtlCol="0" anchor="b" anchorCtr="0">
            <a:spAutoFit/>
          </a:bodyPr>
          <a:lstStyle/>
          <a:p>
            <a:pPr marL="0" marR="0" algn="r" rtl="0">
              <a:spcBef>
                <a:spcPts val="0"/>
              </a:spcBef>
              <a:spcAft>
                <a:spcPts val="0"/>
              </a:spcAft>
              <a:tabLst>
                <a:tab pos="1617835" algn="ctr"/>
                <a:tab pos="3235669" algn="r"/>
                <a:tab pos="1617835" algn="ctr"/>
                <a:tab pos="4915728" algn="r"/>
              </a:tabLst>
            </a:pPr>
            <a:fld id="{11593A94-9C05-433E-9216-498CC28E8E90}" type="slidenum">
              <a:rPr lang="en-US" sz="800" i="0" noProof="0" smtClean="0">
                <a:solidFill>
                  <a:schemeClr val="bg1"/>
                </a:solidFill>
                <a:effectLst/>
                <a:latin typeface="Helvetica Now Text" panose="020B0504030202020204" pitchFamily="34" charset="0"/>
                <a:ea typeface="Arial"/>
                <a:cs typeface="Times New Roman"/>
              </a:rPr>
              <a:pPr marL="0" marR="0" algn="r" rtl="0">
                <a:spcBef>
                  <a:spcPts val="0"/>
                </a:spcBef>
                <a:spcAft>
                  <a:spcPts val="0"/>
                </a:spcAft>
                <a:tabLst>
                  <a:tab pos="1617835" algn="ctr"/>
                  <a:tab pos="3235669" algn="r"/>
                  <a:tab pos="1617835" algn="ctr"/>
                  <a:tab pos="4915728" algn="r"/>
                </a:tabLst>
              </a:pPr>
              <a:t>‹#›</a:t>
            </a:fld>
            <a:endParaRPr lang="en-US" sz="800" i="0" noProof="0">
              <a:solidFill>
                <a:schemeClr val="bg1"/>
              </a:solidFill>
              <a:latin typeface="Helvetica Now Text" panose="020B0504030202020204" pitchFamily="34" charset="0"/>
            </a:endParaRPr>
          </a:p>
        </p:txBody>
      </p:sp>
      <p:sp>
        <p:nvSpPr>
          <p:cNvPr id="7" name="TextBox 6">
            <a:extLst>
              <a:ext uri="{FF2B5EF4-FFF2-40B4-BE49-F238E27FC236}">
                <a16:creationId xmlns:a16="http://schemas.microsoft.com/office/drawing/2014/main" id="{FAF369F9-27BE-4C09-A286-BC31D746C350}"/>
              </a:ext>
            </a:extLst>
          </p:cNvPr>
          <p:cNvSpPr txBox="1"/>
          <p:nvPr/>
        </p:nvSpPr>
        <p:spPr>
          <a:xfrm>
            <a:off x="9836589" y="6366346"/>
            <a:ext cx="1591774" cy="138147"/>
          </a:xfrm>
          <a:prstGeom prst="rect">
            <a:avLst/>
          </a:prstGeom>
          <a:noFill/>
        </p:spPr>
        <p:txBody>
          <a:bodyPr wrap="square" lIns="0" tIns="0" rIns="0" bIns="0" rtlCol="0" anchor="b">
            <a:spAutoFit/>
          </a:bodyPr>
          <a:lstStyle/>
          <a:p>
            <a:pPr marL="0" algn="r" rtl="0">
              <a:lnSpc>
                <a:spcPct val="117000"/>
              </a:lnSpc>
              <a:spcAft>
                <a:spcPts val="500"/>
              </a:spcAft>
            </a:pPr>
            <a:r>
              <a:rPr lang="en-US" sz="800">
                <a:solidFill>
                  <a:schemeClr val="bg1"/>
                </a:solidFill>
                <a:latin typeface="Helvetica Now Text" panose="020B0504030202020204" pitchFamily="34" charset="0"/>
              </a:rPr>
              <a:t>Proprietary &amp; Confidential</a:t>
            </a:r>
          </a:p>
        </p:txBody>
      </p:sp>
    </p:spTree>
    <p:extLst>
      <p:ext uri="{BB962C8B-B14F-4D97-AF65-F5344CB8AC3E}">
        <p14:creationId xmlns:p14="http://schemas.microsoft.com/office/powerpoint/2010/main" val="3877596687"/>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Back page">
    <p:bg>
      <p:bgPr>
        <a:solidFill>
          <a:schemeClr val="bg1"/>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A040983-871F-AA72-A6BF-389C989B5EE5}"/>
              </a:ext>
            </a:extLst>
          </p:cNvPr>
          <p:cNvGraphicFramePr>
            <a:graphicFrameLocks noChangeAspect="1"/>
          </p:cNvGraphicFramePr>
          <p:nvPr userDrawn="1">
            <p:custDataLst>
              <p:tags r:id="rId1"/>
            </p:custDataLst>
            <p:extLst>
              <p:ext uri="{D42A27DB-BD31-4B8C-83A1-F6EECF244321}">
                <p14:modId xmlns:p14="http://schemas.microsoft.com/office/powerpoint/2010/main" val="14076871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2" name="think-cell data - do not delete" hidden="1">
                        <a:extLst>
                          <a:ext uri="{FF2B5EF4-FFF2-40B4-BE49-F238E27FC236}">
                            <a16:creationId xmlns:a16="http://schemas.microsoft.com/office/drawing/2014/main" id="{9A040983-871F-AA72-A6BF-389C989B5EE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4" name="Picture 13" descr="Logo&#10;&#10;Description automatically generated">
            <a:extLst>
              <a:ext uri="{FF2B5EF4-FFF2-40B4-BE49-F238E27FC236}">
                <a16:creationId xmlns:a16="http://schemas.microsoft.com/office/drawing/2014/main" id="{98FE10A9-5704-4F3C-8B3C-7574F19FA76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6718" y="234521"/>
            <a:ext cx="1023822" cy="617964"/>
          </a:xfrm>
          <a:prstGeom prst="rect">
            <a:avLst/>
          </a:prstGeom>
        </p:spPr>
      </p:pic>
      <p:sp>
        <p:nvSpPr>
          <p:cNvPr id="3" name="Text Placeholder 2">
            <a:extLst>
              <a:ext uri="{FF2B5EF4-FFF2-40B4-BE49-F238E27FC236}">
                <a16:creationId xmlns:a16="http://schemas.microsoft.com/office/drawing/2014/main" id="{6490C022-61DF-4A46-B4EE-EBDEBFAD17CF}"/>
              </a:ext>
            </a:extLst>
          </p:cNvPr>
          <p:cNvSpPr>
            <a:spLocks noGrp="1"/>
          </p:cNvSpPr>
          <p:nvPr>
            <p:ph type="body" sz="quarter" idx="10" hasCustomPrompt="1"/>
          </p:nvPr>
        </p:nvSpPr>
        <p:spPr>
          <a:xfrm>
            <a:off x="1148631" y="876301"/>
            <a:ext cx="6089252" cy="618332"/>
          </a:xfrm>
        </p:spPr>
        <p:txBody>
          <a:bodyPr/>
          <a:lstStyle>
            <a:lvl1pPr rtl="0">
              <a:defRPr/>
            </a:lvl1pPr>
            <a:lvl2pPr rtl="0">
              <a:defRPr/>
            </a:lvl2pPr>
          </a:lstStyle>
          <a:p>
            <a:pPr lvl="0"/>
            <a:r>
              <a:rPr lang="en-US"/>
              <a:t>Type Contacts here Click to edit Master text styles</a:t>
            </a:r>
          </a:p>
          <a:p>
            <a:pPr lvl="1"/>
            <a:endParaRPr lang="en-US"/>
          </a:p>
        </p:txBody>
      </p:sp>
      <p:sp>
        <p:nvSpPr>
          <p:cNvPr id="5" name="Text Placeholder 4">
            <a:extLst>
              <a:ext uri="{FF2B5EF4-FFF2-40B4-BE49-F238E27FC236}">
                <a16:creationId xmlns:a16="http://schemas.microsoft.com/office/drawing/2014/main" id="{9C953F46-6112-4E15-A99B-7F05982CDB37}"/>
              </a:ext>
            </a:extLst>
          </p:cNvPr>
          <p:cNvSpPr>
            <a:spLocks noGrp="1"/>
          </p:cNvSpPr>
          <p:nvPr>
            <p:ph type="body" sz="quarter" idx="11"/>
          </p:nvPr>
        </p:nvSpPr>
        <p:spPr>
          <a:xfrm>
            <a:off x="1148631" y="1733550"/>
            <a:ext cx="2660029" cy="685800"/>
          </a:xfrm>
        </p:spPr>
        <p:txBody>
          <a:bodyPr/>
          <a:lstStyle>
            <a:lvl1pPr rtl="0">
              <a:defRPr sz="1000"/>
            </a:lvl1pPr>
            <a:lvl2pPr rtl="0">
              <a:defRPr sz="900"/>
            </a:lvl2pPr>
            <a:lvl3pPr>
              <a:defRPr sz="1000"/>
            </a:lvl3pPr>
            <a:lvl4pPr>
              <a:defRPr sz="1000"/>
            </a:lvl4pPr>
            <a:lvl5pPr>
              <a:defRPr sz="1000"/>
            </a:lvl5pPr>
          </a:lstStyle>
          <a:p>
            <a:pPr lvl="0"/>
            <a:r>
              <a:rPr lang="en-US"/>
              <a:t>Click to edit Master text styles</a:t>
            </a:r>
          </a:p>
          <a:p>
            <a:pPr lvl="1"/>
            <a:r>
              <a:rPr lang="en-US"/>
              <a:t>Second level</a:t>
            </a:r>
          </a:p>
        </p:txBody>
      </p:sp>
      <p:sp>
        <p:nvSpPr>
          <p:cNvPr id="21" name="Text Placeholder 4">
            <a:extLst>
              <a:ext uri="{FF2B5EF4-FFF2-40B4-BE49-F238E27FC236}">
                <a16:creationId xmlns:a16="http://schemas.microsoft.com/office/drawing/2014/main" id="{5FDFF431-FEA8-488C-8AE1-F6A43D747270}"/>
              </a:ext>
            </a:extLst>
          </p:cNvPr>
          <p:cNvSpPr>
            <a:spLocks noGrp="1"/>
          </p:cNvSpPr>
          <p:nvPr>
            <p:ph type="body" sz="quarter" idx="12"/>
          </p:nvPr>
        </p:nvSpPr>
        <p:spPr>
          <a:xfrm>
            <a:off x="4577855" y="1733550"/>
            <a:ext cx="2660029" cy="685800"/>
          </a:xfrm>
        </p:spPr>
        <p:txBody>
          <a:bodyPr/>
          <a:lstStyle>
            <a:lvl1pPr rtl="0">
              <a:defRPr sz="1000"/>
            </a:lvl1pPr>
            <a:lvl2pPr rtl="0">
              <a:defRPr sz="900"/>
            </a:lvl2pPr>
            <a:lvl3pPr>
              <a:defRPr sz="1000"/>
            </a:lvl3pPr>
            <a:lvl4pPr>
              <a:defRPr sz="1000"/>
            </a:lvl4pPr>
            <a:lvl5pPr>
              <a:defRPr sz="1000"/>
            </a:lvl5pPr>
          </a:lstStyle>
          <a:p>
            <a:pPr lvl="0"/>
            <a:r>
              <a:rPr lang="en-US"/>
              <a:t>Click to edit Master text styles</a:t>
            </a:r>
          </a:p>
          <a:p>
            <a:pPr lvl="1"/>
            <a:r>
              <a:rPr lang="en-US"/>
              <a:t>Second level</a:t>
            </a:r>
          </a:p>
        </p:txBody>
      </p:sp>
      <p:sp>
        <p:nvSpPr>
          <p:cNvPr id="22" name="Text Placeholder 4">
            <a:extLst>
              <a:ext uri="{FF2B5EF4-FFF2-40B4-BE49-F238E27FC236}">
                <a16:creationId xmlns:a16="http://schemas.microsoft.com/office/drawing/2014/main" id="{55FBD153-1B2F-4111-865C-F75DAA3DFBC1}"/>
              </a:ext>
            </a:extLst>
          </p:cNvPr>
          <p:cNvSpPr>
            <a:spLocks noGrp="1"/>
          </p:cNvSpPr>
          <p:nvPr>
            <p:ph type="body" sz="quarter" idx="13"/>
          </p:nvPr>
        </p:nvSpPr>
        <p:spPr>
          <a:xfrm>
            <a:off x="1148631" y="2743200"/>
            <a:ext cx="2660029" cy="685800"/>
          </a:xfrm>
        </p:spPr>
        <p:txBody>
          <a:bodyPr/>
          <a:lstStyle>
            <a:lvl1pPr rtl="0">
              <a:defRPr sz="1000"/>
            </a:lvl1pPr>
            <a:lvl2pPr rtl="0">
              <a:defRPr sz="900"/>
            </a:lvl2pPr>
            <a:lvl3pPr>
              <a:defRPr sz="1000"/>
            </a:lvl3pPr>
            <a:lvl4pPr>
              <a:defRPr sz="1000"/>
            </a:lvl4pPr>
            <a:lvl5pPr>
              <a:defRPr sz="1000"/>
            </a:lvl5pPr>
          </a:lstStyle>
          <a:p>
            <a:pPr lvl="0"/>
            <a:r>
              <a:rPr lang="en-US"/>
              <a:t>Click to edit Master text styles</a:t>
            </a:r>
          </a:p>
          <a:p>
            <a:pPr lvl="1"/>
            <a:r>
              <a:rPr lang="en-US"/>
              <a:t>Second level</a:t>
            </a:r>
          </a:p>
        </p:txBody>
      </p:sp>
      <p:sp>
        <p:nvSpPr>
          <p:cNvPr id="23" name="Text Placeholder 4">
            <a:extLst>
              <a:ext uri="{FF2B5EF4-FFF2-40B4-BE49-F238E27FC236}">
                <a16:creationId xmlns:a16="http://schemas.microsoft.com/office/drawing/2014/main" id="{99CC2B5D-4E46-4CC2-9A8B-122076B719B5}"/>
              </a:ext>
            </a:extLst>
          </p:cNvPr>
          <p:cNvSpPr>
            <a:spLocks noGrp="1"/>
          </p:cNvSpPr>
          <p:nvPr>
            <p:ph type="body" sz="quarter" idx="14"/>
          </p:nvPr>
        </p:nvSpPr>
        <p:spPr>
          <a:xfrm>
            <a:off x="4577855" y="2743200"/>
            <a:ext cx="2660029" cy="685800"/>
          </a:xfrm>
        </p:spPr>
        <p:txBody>
          <a:bodyPr/>
          <a:lstStyle>
            <a:lvl1pPr rtl="0">
              <a:defRPr sz="1000"/>
            </a:lvl1pPr>
            <a:lvl2pPr rtl="0">
              <a:defRPr sz="900"/>
            </a:lvl2pPr>
            <a:lvl3pPr>
              <a:defRPr sz="1000"/>
            </a:lvl3pPr>
            <a:lvl4pPr>
              <a:defRPr sz="1000"/>
            </a:lvl4pPr>
            <a:lvl5pPr>
              <a:defRPr sz="1000"/>
            </a:lvl5pPr>
          </a:lstStyle>
          <a:p>
            <a:pPr lvl="0"/>
            <a:r>
              <a:rPr lang="en-US"/>
              <a:t>Click to edit Master text styles</a:t>
            </a:r>
          </a:p>
          <a:p>
            <a:pPr lvl="1"/>
            <a:r>
              <a:rPr lang="en-US"/>
              <a:t>Second level</a:t>
            </a:r>
          </a:p>
        </p:txBody>
      </p:sp>
      <p:sp>
        <p:nvSpPr>
          <p:cNvPr id="24" name="Text Placeholder 4">
            <a:extLst>
              <a:ext uri="{FF2B5EF4-FFF2-40B4-BE49-F238E27FC236}">
                <a16:creationId xmlns:a16="http://schemas.microsoft.com/office/drawing/2014/main" id="{FA1C8FD5-1780-4961-B1F6-8EEAB8F96913}"/>
              </a:ext>
            </a:extLst>
          </p:cNvPr>
          <p:cNvSpPr>
            <a:spLocks noGrp="1"/>
          </p:cNvSpPr>
          <p:nvPr>
            <p:ph type="body" sz="quarter" idx="15"/>
          </p:nvPr>
        </p:nvSpPr>
        <p:spPr>
          <a:xfrm>
            <a:off x="1148631" y="3756827"/>
            <a:ext cx="2660029" cy="685800"/>
          </a:xfrm>
        </p:spPr>
        <p:txBody>
          <a:bodyPr/>
          <a:lstStyle>
            <a:lvl1pPr rtl="0">
              <a:defRPr sz="1000"/>
            </a:lvl1pPr>
            <a:lvl2pPr rtl="0">
              <a:defRPr sz="900"/>
            </a:lvl2pPr>
            <a:lvl3pPr>
              <a:defRPr sz="1000"/>
            </a:lvl3pPr>
            <a:lvl4pPr>
              <a:defRPr sz="1000"/>
            </a:lvl4pPr>
            <a:lvl5pPr>
              <a:defRPr sz="1000"/>
            </a:lvl5pPr>
          </a:lstStyle>
          <a:p>
            <a:pPr lvl="0"/>
            <a:r>
              <a:rPr lang="en-US"/>
              <a:t>Click to edit Master text styles</a:t>
            </a:r>
          </a:p>
          <a:p>
            <a:pPr lvl="1"/>
            <a:r>
              <a:rPr lang="en-US"/>
              <a:t>Second level</a:t>
            </a:r>
          </a:p>
        </p:txBody>
      </p:sp>
      <p:sp>
        <p:nvSpPr>
          <p:cNvPr id="25" name="Text Placeholder 4">
            <a:extLst>
              <a:ext uri="{FF2B5EF4-FFF2-40B4-BE49-F238E27FC236}">
                <a16:creationId xmlns:a16="http://schemas.microsoft.com/office/drawing/2014/main" id="{E4A63BB1-42F5-4BED-A1EC-90323C3B2CF1}"/>
              </a:ext>
            </a:extLst>
          </p:cNvPr>
          <p:cNvSpPr>
            <a:spLocks noGrp="1"/>
          </p:cNvSpPr>
          <p:nvPr>
            <p:ph type="body" sz="quarter" idx="16"/>
          </p:nvPr>
        </p:nvSpPr>
        <p:spPr>
          <a:xfrm>
            <a:off x="4577855" y="3756827"/>
            <a:ext cx="2660029" cy="685800"/>
          </a:xfrm>
        </p:spPr>
        <p:txBody>
          <a:bodyPr/>
          <a:lstStyle>
            <a:lvl1pPr rtl="0">
              <a:defRPr sz="1000"/>
            </a:lvl1pPr>
            <a:lvl2pPr rtl="0">
              <a:defRPr sz="900"/>
            </a:lvl2pPr>
            <a:lvl3pPr>
              <a:defRPr sz="1000"/>
            </a:lvl3pPr>
            <a:lvl4pPr>
              <a:defRPr sz="1000"/>
            </a:lvl4pPr>
            <a:lvl5pPr>
              <a:defRPr sz="10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22410653"/>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Back page_Dark">
    <p:bg>
      <p:bgPr>
        <a:solidFill>
          <a:srgbClr val="262836"/>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5153E61-0601-84BD-91A4-C1F3FB9498EC}"/>
              </a:ext>
            </a:extLst>
          </p:cNvPr>
          <p:cNvGraphicFramePr>
            <a:graphicFrameLocks noChangeAspect="1"/>
          </p:cNvGraphicFramePr>
          <p:nvPr userDrawn="1">
            <p:custDataLst>
              <p:tags r:id="rId1"/>
            </p:custDataLst>
            <p:extLst>
              <p:ext uri="{D42A27DB-BD31-4B8C-83A1-F6EECF244321}">
                <p14:modId xmlns:p14="http://schemas.microsoft.com/office/powerpoint/2010/main" val="3195827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2" name="think-cell data - do not delete" hidden="1">
                        <a:extLst>
                          <a:ext uri="{FF2B5EF4-FFF2-40B4-BE49-F238E27FC236}">
                            <a16:creationId xmlns:a16="http://schemas.microsoft.com/office/drawing/2014/main" id="{C5153E61-0601-84BD-91A4-C1F3FB9498E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4" name="Picture 13" descr="Logo&#10;&#10;Description automatically generated">
            <a:extLst>
              <a:ext uri="{FF2B5EF4-FFF2-40B4-BE49-F238E27FC236}">
                <a16:creationId xmlns:a16="http://schemas.microsoft.com/office/drawing/2014/main" id="{98FE10A9-5704-4F3C-8B3C-7574F19FA76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6718" y="234521"/>
            <a:ext cx="1023822" cy="617964"/>
          </a:xfrm>
          <a:prstGeom prst="rect">
            <a:avLst/>
          </a:prstGeom>
        </p:spPr>
      </p:pic>
      <p:sp>
        <p:nvSpPr>
          <p:cNvPr id="19" name="Rectangle 9">
            <a:extLst>
              <a:ext uri="{FF2B5EF4-FFF2-40B4-BE49-F238E27FC236}">
                <a16:creationId xmlns:a16="http://schemas.microsoft.com/office/drawing/2014/main" id="{8CDBCE10-F375-4D31-9859-6BA2DD709688}"/>
              </a:ext>
            </a:extLst>
          </p:cNvPr>
          <p:cNvSpPr>
            <a:spLocks noChangeArrowheads="1"/>
          </p:cNvSpPr>
          <p:nvPr/>
        </p:nvSpPr>
        <p:spPr bwMode="auto">
          <a:xfrm>
            <a:off x="3431176" y="5341746"/>
            <a:ext cx="6089252" cy="1049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defTabSz="855663" fontAlgn="base">
              <a:spcBef>
                <a:spcPct val="0"/>
              </a:spcBef>
              <a:spcAft>
                <a:spcPct val="0"/>
              </a:spcAft>
              <a:defRPr sz="1600">
                <a:solidFill>
                  <a:schemeClr val="tx1"/>
                </a:solidFill>
                <a:latin typeface="Arial" panose="020B0604020202020204" pitchFamily="34" charset="0"/>
              </a:defRPr>
            </a:lvl6pPr>
            <a:lvl7pPr marL="2971800" indent="-228600" defTabSz="855663" fontAlgn="base">
              <a:spcBef>
                <a:spcPct val="0"/>
              </a:spcBef>
              <a:spcAft>
                <a:spcPct val="0"/>
              </a:spcAft>
              <a:defRPr sz="1600">
                <a:solidFill>
                  <a:schemeClr val="tx1"/>
                </a:solidFill>
                <a:latin typeface="Arial" panose="020B0604020202020204" pitchFamily="34" charset="0"/>
              </a:defRPr>
            </a:lvl7pPr>
            <a:lvl8pPr marL="3429000" indent="-228600" defTabSz="855663" fontAlgn="base">
              <a:spcBef>
                <a:spcPct val="0"/>
              </a:spcBef>
              <a:spcAft>
                <a:spcPct val="0"/>
              </a:spcAft>
              <a:defRPr sz="1600">
                <a:solidFill>
                  <a:schemeClr val="tx1"/>
                </a:solidFill>
                <a:latin typeface="Arial" panose="020B0604020202020204" pitchFamily="34" charset="0"/>
              </a:defRPr>
            </a:lvl8pPr>
            <a:lvl9pPr marL="3886200" indent="-228600" defTabSz="855663" fontAlgn="base">
              <a:spcBef>
                <a:spcPct val="0"/>
              </a:spcBef>
              <a:spcAft>
                <a:spcPct val="0"/>
              </a:spcAft>
              <a:defRPr sz="1600">
                <a:solidFill>
                  <a:schemeClr val="tx1"/>
                </a:solidFill>
                <a:latin typeface="Arial" panose="020B0604020202020204" pitchFamily="34" charset="0"/>
              </a:defRPr>
            </a:lvl9pPr>
          </a:lstStyle>
          <a:p>
            <a:pPr rtl="0" eaLnBrk="1" hangingPunct="1">
              <a:spcAft>
                <a:spcPts val="100"/>
              </a:spcAft>
            </a:pPr>
            <a:r>
              <a:rPr lang="en-US" altLang="en-US" sz="800">
                <a:solidFill>
                  <a:schemeClr val="bg1"/>
                </a:solidFill>
                <a:latin typeface="+mj-lt"/>
              </a:rPr>
              <a:t>Published by Aon Greece S.A.</a:t>
            </a:r>
          </a:p>
          <a:p>
            <a:pPr rtl="0" eaLnBrk="1" hangingPunct="1">
              <a:spcAft>
                <a:spcPts val="100"/>
              </a:spcAft>
            </a:pPr>
            <a:r>
              <a:rPr lang="en-US" altLang="en-US" sz="800">
                <a:solidFill>
                  <a:schemeClr val="bg1"/>
                </a:solidFill>
                <a:latin typeface="+mj-lt"/>
              </a:rPr>
              <a:t>Registered office: 1-3, Tzavella &amp; Ethnikis Antistaseos Str., Business Plaza Building 1, 152 31, Halandri, Greece</a:t>
            </a:r>
          </a:p>
          <a:p>
            <a:pPr rtl="0" eaLnBrk="1" hangingPunct="1">
              <a:spcAft>
                <a:spcPts val="100"/>
              </a:spcAft>
            </a:pPr>
            <a:r>
              <a:rPr lang="en-US" altLang="en-US" sz="800">
                <a:solidFill>
                  <a:schemeClr val="bg1"/>
                </a:solidFill>
                <a:latin typeface="+mj-lt"/>
              </a:rPr>
              <a:t>©Copyright Aon Greece S.A. 2024. All rights reserved.</a:t>
            </a:r>
          </a:p>
          <a:p>
            <a:pPr rtl="0" eaLnBrk="1" hangingPunct="1">
              <a:spcAft>
                <a:spcPts val="100"/>
              </a:spcAft>
            </a:pPr>
            <a:r>
              <a:rPr lang="en-US" altLang="en-US" sz="800">
                <a:solidFill>
                  <a:schemeClr val="bg1"/>
                </a:solidFill>
                <a:latin typeface="+mj-lt"/>
              </a:rPr>
              <a:t>No part of this publication may be reproduced, stored in a retrieval system, or transmitted in any way or by any means, including photocopying or recording, without the written permission of the copyright holder, application for which should be addressed to the copyright holder.</a:t>
            </a:r>
          </a:p>
          <a:p>
            <a:pPr rtl="0" eaLnBrk="1" hangingPunct="1">
              <a:spcAft>
                <a:spcPts val="100"/>
              </a:spcAft>
            </a:pPr>
            <a:r>
              <a:rPr lang="en-US" altLang="en-US" sz="800">
                <a:solidFill>
                  <a:schemeClr val="bg1"/>
                </a:solidFill>
                <a:latin typeface="+mj-lt"/>
              </a:rPr>
              <a:t>Aon Greece S.A. is a wholly owned subsidiary of Aon plc.</a:t>
            </a:r>
          </a:p>
          <a:p>
            <a:pPr rtl="0" eaLnBrk="1" hangingPunct="1">
              <a:spcAft>
                <a:spcPts val="100"/>
              </a:spcAft>
            </a:pPr>
            <a:r>
              <a:rPr lang="en-US" altLang="en-US" sz="800">
                <a:solidFill>
                  <a:schemeClr val="bg1"/>
                </a:solidFill>
                <a:latin typeface="+mj-lt"/>
              </a:rPr>
              <a:t>Aon Greece S.A. is </a:t>
            </a:r>
            <a:r>
              <a:rPr lang="en-US" altLang="en-US" sz="800" err="1">
                <a:solidFill>
                  <a:schemeClr val="bg1"/>
                </a:solidFill>
                <a:latin typeface="+mj-lt"/>
              </a:rPr>
              <a:t>authorised</a:t>
            </a:r>
            <a:r>
              <a:rPr lang="en-US" altLang="en-US" sz="800">
                <a:solidFill>
                  <a:schemeClr val="bg1"/>
                </a:solidFill>
                <a:latin typeface="+mj-lt"/>
              </a:rPr>
              <a:t> and regulated by Bank of Greece.</a:t>
            </a:r>
          </a:p>
        </p:txBody>
      </p:sp>
      <p:sp>
        <p:nvSpPr>
          <p:cNvPr id="20" name="Rectangle 10">
            <a:extLst>
              <a:ext uri="{FF2B5EF4-FFF2-40B4-BE49-F238E27FC236}">
                <a16:creationId xmlns:a16="http://schemas.microsoft.com/office/drawing/2014/main" id="{758FB33B-95FA-45E1-935C-0C624254873C}"/>
              </a:ext>
            </a:extLst>
          </p:cNvPr>
          <p:cNvSpPr>
            <a:spLocks noChangeArrowheads="1"/>
          </p:cNvSpPr>
          <p:nvPr/>
        </p:nvSpPr>
        <p:spPr bwMode="auto">
          <a:xfrm>
            <a:off x="1148450" y="5341747"/>
            <a:ext cx="1934384" cy="107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defTabSz="855663" fontAlgn="base">
              <a:spcBef>
                <a:spcPct val="0"/>
              </a:spcBef>
              <a:spcAft>
                <a:spcPct val="0"/>
              </a:spcAft>
              <a:defRPr sz="1600">
                <a:solidFill>
                  <a:schemeClr val="tx1"/>
                </a:solidFill>
                <a:latin typeface="Arial" panose="020B0604020202020204" pitchFamily="34" charset="0"/>
              </a:defRPr>
            </a:lvl6pPr>
            <a:lvl7pPr marL="2971800" indent="-228600" defTabSz="855663" fontAlgn="base">
              <a:spcBef>
                <a:spcPct val="0"/>
              </a:spcBef>
              <a:spcAft>
                <a:spcPct val="0"/>
              </a:spcAft>
              <a:defRPr sz="1600">
                <a:solidFill>
                  <a:schemeClr val="tx1"/>
                </a:solidFill>
                <a:latin typeface="Arial" panose="020B0604020202020204" pitchFamily="34" charset="0"/>
              </a:defRPr>
            </a:lvl7pPr>
            <a:lvl8pPr marL="3429000" indent="-228600" defTabSz="855663" fontAlgn="base">
              <a:spcBef>
                <a:spcPct val="0"/>
              </a:spcBef>
              <a:spcAft>
                <a:spcPct val="0"/>
              </a:spcAft>
              <a:defRPr sz="1600">
                <a:solidFill>
                  <a:schemeClr val="tx1"/>
                </a:solidFill>
                <a:latin typeface="Arial" panose="020B0604020202020204" pitchFamily="34" charset="0"/>
              </a:defRPr>
            </a:lvl8pPr>
            <a:lvl9pPr marL="3886200" indent="-228600" defTabSz="855663" fontAlgn="base">
              <a:spcBef>
                <a:spcPct val="0"/>
              </a:spcBef>
              <a:spcAft>
                <a:spcPct val="0"/>
              </a:spcAft>
              <a:defRPr sz="1600">
                <a:solidFill>
                  <a:schemeClr val="tx1"/>
                </a:solidFill>
                <a:latin typeface="Arial" panose="020B0604020202020204" pitchFamily="34" charset="0"/>
              </a:defRPr>
            </a:lvl9pPr>
          </a:lstStyle>
          <a:p>
            <a:pPr rtl="0" eaLnBrk="1" hangingPunct="1">
              <a:spcAft>
                <a:spcPts val="100"/>
              </a:spcAft>
            </a:pPr>
            <a:r>
              <a:rPr lang="en-US" altLang="en-US" sz="800">
                <a:solidFill>
                  <a:schemeClr val="bg1"/>
                </a:solidFill>
                <a:latin typeface="+mj-lt"/>
              </a:rPr>
              <a:t>Aon</a:t>
            </a:r>
          </a:p>
          <a:p>
            <a:pPr rtl="0" eaLnBrk="1" hangingPunct="1">
              <a:spcAft>
                <a:spcPts val="100"/>
              </a:spcAft>
            </a:pPr>
            <a:r>
              <a:rPr lang="en-US" altLang="en-US" sz="800">
                <a:solidFill>
                  <a:schemeClr val="bg1"/>
                </a:solidFill>
                <a:latin typeface="+mj-lt"/>
              </a:rPr>
              <a:t>1-3, Tzavella &amp; Ethnikis Antistaseos Str.</a:t>
            </a:r>
          </a:p>
          <a:p>
            <a:pPr rtl="0" eaLnBrk="1" hangingPunct="1">
              <a:spcAft>
                <a:spcPts val="100"/>
              </a:spcAft>
            </a:pPr>
            <a:r>
              <a:rPr lang="en-US" altLang="en-US" sz="800">
                <a:solidFill>
                  <a:schemeClr val="bg1"/>
                </a:solidFill>
                <a:latin typeface="+mj-lt"/>
              </a:rPr>
              <a:t>Business Plaza, Building 1 </a:t>
            </a:r>
          </a:p>
          <a:p>
            <a:pPr rtl="0" eaLnBrk="1" hangingPunct="1">
              <a:spcAft>
                <a:spcPts val="100"/>
              </a:spcAft>
            </a:pPr>
            <a:r>
              <a:rPr lang="en-US" altLang="en-US" sz="800">
                <a:solidFill>
                  <a:schemeClr val="bg1"/>
                </a:solidFill>
                <a:latin typeface="+mj-lt"/>
              </a:rPr>
              <a:t>152 31 Halandri, Greece</a:t>
            </a:r>
          </a:p>
          <a:p>
            <a:pPr rtl="0" eaLnBrk="1" hangingPunct="1">
              <a:spcAft>
                <a:spcPts val="100"/>
              </a:spcAft>
            </a:pPr>
            <a:endParaRPr lang="en-US" altLang="en-US" sz="800">
              <a:solidFill>
                <a:schemeClr val="bg1"/>
              </a:solidFill>
              <a:latin typeface="+mj-lt"/>
            </a:endParaRPr>
          </a:p>
          <a:p>
            <a:pPr rtl="0" eaLnBrk="1" hangingPunct="1">
              <a:spcAft>
                <a:spcPts val="100"/>
              </a:spcAft>
            </a:pPr>
            <a:r>
              <a:rPr lang="en-US" altLang="en-US" sz="800">
                <a:solidFill>
                  <a:schemeClr val="bg1"/>
                </a:solidFill>
                <a:latin typeface="+mj-lt"/>
              </a:rPr>
              <a:t>+30 210 63 86 700</a:t>
            </a:r>
          </a:p>
          <a:p>
            <a:pPr rtl="0" eaLnBrk="1" hangingPunct="1">
              <a:spcAft>
                <a:spcPts val="100"/>
              </a:spcAft>
            </a:pPr>
            <a:endParaRPr lang="en-US" altLang="en-US" sz="800">
              <a:solidFill>
                <a:schemeClr val="bg1"/>
              </a:solidFill>
              <a:latin typeface="+mj-lt"/>
            </a:endParaRPr>
          </a:p>
          <a:p>
            <a:pPr rtl="0" eaLnBrk="1" hangingPunct="1">
              <a:spcAft>
                <a:spcPts val="100"/>
              </a:spcAft>
            </a:pPr>
            <a:r>
              <a:rPr lang="en-US" altLang="en-US" sz="800">
                <a:solidFill>
                  <a:schemeClr val="bg1"/>
                </a:solidFill>
                <a:latin typeface="+mj-lt"/>
              </a:rPr>
              <a:t>www.aon.com</a:t>
            </a:r>
          </a:p>
        </p:txBody>
      </p:sp>
      <p:sp>
        <p:nvSpPr>
          <p:cNvPr id="3" name="Text Placeholder 2">
            <a:extLst>
              <a:ext uri="{FF2B5EF4-FFF2-40B4-BE49-F238E27FC236}">
                <a16:creationId xmlns:a16="http://schemas.microsoft.com/office/drawing/2014/main" id="{6490C022-61DF-4A46-B4EE-EBDEBFAD17CF}"/>
              </a:ext>
            </a:extLst>
          </p:cNvPr>
          <p:cNvSpPr>
            <a:spLocks noGrp="1"/>
          </p:cNvSpPr>
          <p:nvPr>
            <p:ph type="body" sz="quarter" idx="10" hasCustomPrompt="1"/>
          </p:nvPr>
        </p:nvSpPr>
        <p:spPr>
          <a:xfrm>
            <a:off x="1148631" y="876301"/>
            <a:ext cx="6089252" cy="618332"/>
          </a:xfrm>
        </p:spPr>
        <p:txBody>
          <a:bodyPr/>
          <a:lstStyle>
            <a:lvl1pPr rtl="0">
              <a:defRPr>
                <a:solidFill>
                  <a:schemeClr val="bg1"/>
                </a:solidFill>
              </a:defRPr>
            </a:lvl1pPr>
            <a:lvl2pPr rtl="0">
              <a:defRPr>
                <a:solidFill>
                  <a:schemeClr val="bg1"/>
                </a:solidFill>
              </a:defRPr>
            </a:lvl2pPr>
          </a:lstStyle>
          <a:p>
            <a:pPr lvl="0"/>
            <a:r>
              <a:rPr lang="en-US"/>
              <a:t>Type Contacts here Click to edit Master text styles</a:t>
            </a:r>
          </a:p>
          <a:p>
            <a:pPr lvl="1"/>
            <a:endParaRPr lang="en-US"/>
          </a:p>
        </p:txBody>
      </p:sp>
      <p:sp>
        <p:nvSpPr>
          <p:cNvPr id="5" name="Text Placeholder 4">
            <a:extLst>
              <a:ext uri="{FF2B5EF4-FFF2-40B4-BE49-F238E27FC236}">
                <a16:creationId xmlns:a16="http://schemas.microsoft.com/office/drawing/2014/main" id="{9C953F46-6112-4E15-A99B-7F05982CDB37}"/>
              </a:ext>
            </a:extLst>
          </p:cNvPr>
          <p:cNvSpPr>
            <a:spLocks noGrp="1"/>
          </p:cNvSpPr>
          <p:nvPr>
            <p:ph type="body" sz="quarter" idx="11"/>
          </p:nvPr>
        </p:nvSpPr>
        <p:spPr>
          <a:xfrm>
            <a:off x="1148631" y="1733550"/>
            <a:ext cx="2660029" cy="685800"/>
          </a:xfrm>
        </p:spPr>
        <p:txBody>
          <a:bodyPr/>
          <a:lstStyle>
            <a:lvl1pPr rtl="0">
              <a:defRPr sz="1000">
                <a:solidFill>
                  <a:schemeClr val="bg1"/>
                </a:solidFill>
              </a:defRPr>
            </a:lvl1pPr>
            <a:lvl2pPr rtl="0">
              <a:defRPr sz="900">
                <a:solidFill>
                  <a:schemeClr val="bg1"/>
                </a:solidFill>
              </a:defRPr>
            </a:lvl2pPr>
            <a:lvl3pPr>
              <a:defRPr sz="1000"/>
            </a:lvl3pPr>
            <a:lvl4pPr>
              <a:defRPr sz="1000"/>
            </a:lvl4pPr>
            <a:lvl5pPr>
              <a:defRPr sz="1000"/>
            </a:lvl5pPr>
          </a:lstStyle>
          <a:p>
            <a:pPr lvl="0"/>
            <a:r>
              <a:rPr lang="en-US"/>
              <a:t>Click to edit Master text styles</a:t>
            </a:r>
          </a:p>
          <a:p>
            <a:pPr lvl="1"/>
            <a:r>
              <a:rPr lang="en-US"/>
              <a:t>Second level</a:t>
            </a:r>
          </a:p>
        </p:txBody>
      </p:sp>
      <p:sp>
        <p:nvSpPr>
          <p:cNvPr id="21" name="Text Placeholder 4">
            <a:extLst>
              <a:ext uri="{FF2B5EF4-FFF2-40B4-BE49-F238E27FC236}">
                <a16:creationId xmlns:a16="http://schemas.microsoft.com/office/drawing/2014/main" id="{5FDFF431-FEA8-488C-8AE1-F6A43D747270}"/>
              </a:ext>
            </a:extLst>
          </p:cNvPr>
          <p:cNvSpPr>
            <a:spLocks noGrp="1"/>
          </p:cNvSpPr>
          <p:nvPr>
            <p:ph type="body" sz="quarter" idx="12"/>
          </p:nvPr>
        </p:nvSpPr>
        <p:spPr>
          <a:xfrm>
            <a:off x="4577855" y="1733550"/>
            <a:ext cx="2660029" cy="685800"/>
          </a:xfrm>
        </p:spPr>
        <p:txBody>
          <a:bodyPr/>
          <a:lstStyle>
            <a:lvl1pPr rtl="0">
              <a:defRPr sz="1000">
                <a:solidFill>
                  <a:schemeClr val="bg1"/>
                </a:solidFill>
              </a:defRPr>
            </a:lvl1pPr>
            <a:lvl2pPr rtl="0">
              <a:defRPr sz="900">
                <a:solidFill>
                  <a:schemeClr val="bg1"/>
                </a:solidFill>
              </a:defRPr>
            </a:lvl2pPr>
            <a:lvl3pPr>
              <a:defRPr sz="1000"/>
            </a:lvl3pPr>
            <a:lvl4pPr>
              <a:defRPr sz="1000"/>
            </a:lvl4pPr>
            <a:lvl5pPr>
              <a:defRPr sz="1000"/>
            </a:lvl5pPr>
          </a:lstStyle>
          <a:p>
            <a:pPr lvl="0"/>
            <a:r>
              <a:rPr lang="en-US"/>
              <a:t>Click to edit Master text styles</a:t>
            </a:r>
          </a:p>
          <a:p>
            <a:pPr lvl="1"/>
            <a:r>
              <a:rPr lang="en-US"/>
              <a:t>Second level</a:t>
            </a:r>
          </a:p>
        </p:txBody>
      </p:sp>
      <p:sp>
        <p:nvSpPr>
          <p:cNvPr id="22" name="Text Placeholder 4">
            <a:extLst>
              <a:ext uri="{FF2B5EF4-FFF2-40B4-BE49-F238E27FC236}">
                <a16:creationId xmlns:a16="http://schemas.microsoft.com/office/drawing/2014/main" id="{55FBD153-1B2F-4111-865C-F75DAA3DFBC1}"/>
              </a:ext>
            </a:extLst>
          </p:cNvPr>
          <p:cNvSpPr>
            <a:spLocks noGrp="1"/>
          </p:cNvSpPr>
          <p:nvPr>
            <p:ph type="body" sz="quarter" idx="13"/>
          </p:nvPr>
        </p:nvSpPr>
        <p:spPr>
          <a:xfrm>
            <a:off x="1148631" y="2743200"/>
            <a:ext cx="2660029" cy="685800"/>
          </a:xfrm>
        </p:spPr>
        <p:txBody>
          <a:bodyPr/>
          <a:lstStyle>
            <a:lvl1pPr rtl="0">
              <a:defRPr sz="1000">
                <a:solidFill>
                  <a:schemeClr val="bg1"/>
                </a:solidFill>
              </a:defRPr>
            </a:lvl1pPr>
            <a:lvl2pPr rtl="0">
              <a:defRPr sz="900">
                <a:solidFill>
                  <a:schemeClr val="bg1"/>
                </a:solidFill>
              </a:defRPr>
            </a:lvl2pPr>
            <a:lvl3pPr>
              <a:defRPr sz="1000"/>
            </a:lvl3pPr>
            <a:lvl4pPr>
              <a:defRPr sz="1000"/>
            </a:lvl4pPr>
            <a:lvl5pPr>
              <a:defRPr sz="1000"/>
            </a:lvl5pPr>
          </a:lstStyle>
          <a:p>
            <a:pPr lvl="0"/>
            <a:r>
              <a:rPr lang="en-US"/>
              <a:t>Click to edit Master text styles</a:t>
            </a:r>
          </a:p>
          <a:p>
            <a:pPr lvl="1"/>
            <a:r>
              <a:rPr lang="en-US"/>
              <a:t>Second level</a:t>
            </a:r>
          </a:p>
        </p:txBody>
      </p:sp>
      <p:sp>
        <p:nvSpPr>
          <p:cNvPr id="23" name="Text Placeholder 4">
            <a:extLst>
              <a:ext uri="{FF2B5EF4-FFF2-40B4-BE49-F238E27FC236}">
                <a16:creationId xmlns:a16="http://schemas.microsoft.com/office/drawing/2014/main" id="{99CC2B5D-4E46-4CC2-9A8B-122076B719B5}"/>
              </a:ext>
            </a:extLst>
          </p:cNvPr>
          <p:cNvSpPr>
            <a:spLocks noGrp="1"/>
          </p:cNvSpPr>
          <p:nvPr>
            <p:ph type="body" sz="quarter" idx="14"/>
          </p:nvPr>
        </p:nvSpPr>
        <p:spPr>
          <a:xfrm>
            <a:off x="4577855" y="2743200"/>
            <a:ext cx="2660029" cy="685800"/>
          </a:xfrm>
        </p:spPr>
        <p:txBody>
          <a:bodyPr/>
          <a:lstStyle>
            <a:lvl1pPr rtl="0">
              <a:defRPr sz="1000">
                <a:solidFill>
                  <a:schemeClr val="bg1"/>
                </a:solidFill>
              </a:defRPr>
            </a:lvl1pPr>
            <a:lvl2pPr rtl="0">
              <a:defRPr sz="900">
                <a:solidFill>
                  <a:schemeClr val="bg1"/>
                </a:solidFill>
              </a:defRPr>
            </a:lvl2pPr>
            <a:lvl3pPr>
              <a:defRPr sz="1000"/>
            </a:lvl3pPr>
            <a:lvl4pPr>
              <a:defRPr sz="1000"/>
            </a:lvl4pPr>
            <a:lvl5pPr>
              <a:defRPr sz="1000"/>
            </a:lvl5pPr>
          </a:lstStyle>
          <a:p>
            <a:pPr lvl="0"/>
            <a:r>
              <a:rPr lang="en-US"/>
              <a:t>Click to edit Master text styles</a:t>
            </a:r>
          </a:p>
          <a:p>
            <a:pPr lvl="1"/>
            <a:r>
              <a:rPr lang="en-US"/>
              <a:t>Second level</a:t>
            </a:r>
          </a:p>
        </p:txBody>
      </p:sp>
      <p:sp>
        <p:nvSpPr>
          <p:cNvPr id="24" name="Text Placeholder 4">
            <a:extLst>
              <a:ext uri="{FF2B5EF4-FFF2-40B4-BE49-F238E27FC236}">
                <a16:creationId xmlns:a16="http://schemas.microsoft.com/office/drawing/2014/main" id="{FA1C8FD5-1780-4961-B1F6-8EEAB8F96913}"/>
              </a:ext>
            </a:extLst>
          </p:cNvPr>
          <p:cNvSpPr>
            <a:spLocks noGrp="1"/>
          </p:cNvSpPr>
          <p:nvPr>
            <p:ph type="body" sz="quarter" idx="15"/>
          </p:nvPr>
        </p:nvSpPr>
        <p:spPr>
          <a:xfrm>
            <a:off x="1148631" y="3756827"/>
            <a:ext cx="2660029" cy="685800"/>
          </a:xfrm>
        </p:spPr>
        <p:txBody>
          <a:bodyPr/>
          <a:lstStyle>
            <a:lvl1pPr rtl="0">
              <a:defRPr sz="1000">
                <a:solidFill>
                  <a:schemeClr val="bg1"/>
                </a:solidFill>
              </a:defRPr>
            </a:lvl1pPr>
            <a:lvl2pPr rtl="0">
              <a:defRPr sz="900">
                <a:solidFill>
                  <a:schemeClr val="bg1"/>
                </a:solidFill>
              </a:defRPr>
            </a:lvl2pPr>
            <a:lvl3pPr>
              <a:defRPr sz="1000"/>
            </a:lvl3pPr>
            <a:lvl4pPr>
              <a:defRPr sz="1000"/>
            </a:lvl4pPr>
            <a:lvl5pPr>
              <a:defRPr sz="1000"/>
            </a:lvl5pPr>
          </a:lstStyle>
          <a:p>
            <a:pPr lvl="0"/>
            <a:r>
              <a:rPr lang="en-US"/>
              <a:t>Click to edit Master text styles</a:t>
            </a:r>
          </a:p>
          <a:p>
            <a:pPr lvl="1"/>
            <a:r>
              <a:rPr lang="en-US"/>
              <a:t>Second level</a:t>
            </a:r>
          </a:p>
        </p:txBody>
      </p:sp>
      <p:sp>
        <p:nvSpPr>
          <p:cNvPr id="25" name="Text Placeholder 4">
            <a:extLst>
              <a:ext uri="{FF2B5EF4-FFF2-40B4-BE49-F238E27FC236}">
                <a16:creationId xmlns:a16="http://schemas.microsoft.com/office/drawing/2014/main" id="{E4A63BB1-42F5-4BED-A1EC-90323C3B2CF1}"/>
              </a:ext>
            </a:extLst>
          </p:cNvPr>
          <p:cNvSpPr>
            <a:spLocks noGrp="1"/>
          </p:cNvSpPr>
          <p:nvPr>
            <p:ph type="body" sz="quarter" idx="16"/>
          </p:nvPr>
        </p:nvSpPr>
        <p:spPr>
          <a:xfrm>
            <a:off x="4577855" y="3756827"/>
            <a:ext cx="2660029" cy="685800"/>
          </a:xfrm>
        </p:spPr>
        <p:txBody>
          <a:bodyPr/>
          <a:lstStyle>
            <a:lvl1pPr rtl="0">
              <a:defRPr sz="1000">
                <a:solidFill>
                  <a:schemeClr val="bg1"/>
                </a:solidFill>
              </a:defRPr>
            </a:lvl1pPr>
            <a:lvl2pPr rtl="0">
              <a:defRPr sz="900">
                <a:solidFill>
                  <a:schemeClr val="bg1"/>
                </a:solidFill>
              </a:defRPr>
            </a:lvl2pPr>
            <a:lvl3pPr>
              <a:defRPr sz="1000"/>
            </a:lvl3pPr>
            <a:lvl4pPr>
              <a:defRPr sz="1000"/>
            </a:lvl4pPr>
            <a:lvl5pPr>
              <a:defRPr sz="10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1082644"/>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Title Slide 3">
    <p:bg>
      <p:bgPr>
        <a:solidFill>
          <a:schemeClr val="bg1"/>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59DE3AB-6EEE-3467-A529-43351ADF99FD}"/>
              </a:ext>
            </a:extLst>
          </p:cNvPr>
          <p:cNvGraphicFramePr>
            <a:graphicFrameLocks noChangeAspect="1"/>
          </p:cNvGraphicFramePr>
          <p:nvPr userDrawn="1">
            <p:custDataLst>
              <p:tags r:id="rId1"/>
            </p:custDataLst>
            <p:extLst>
              <p:ext uri="{D42A27DB-BD31-4B8C-83A1-F6EECF244321}">
                <p14:modId xmlns:p14="http://schemas.microsoft.com/office/powerpoint/2010/main" val="3115518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2" name="think-cell data - do not delete" hidden="1">
                        <a:extLst>
                          <a:ext uri="{FF2B5EF4-FFF2-40B4-BE49-F238E27FC236}">
                            <a16:creationId xmlns:a16="http://schemas.microsoft.com/office/drawing/2014/main" id="{559DE3AB-6EEE-3467-A529-43351ADF99F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2" name="Graphic 11">
            <a:extLst>
              <a:ext uri="{FF2B5EF4-FFF2-40B4-BE49-F238E27FC236}">
                <a16:creationId xmlns:a16="http://schemas.microsoft.com/office/drawing/2014/main" id="{72D04E61-2D3B-9343-8D58-063CF0CCE7B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48444" y="381000"/>
            <a:ext cx="761167" cy="287991"/>
          </a:xfrm>
          <a:prstGeom prst="rect">
            <a:avLst/>
          </a:prstGeom>
        </p:spPr>
      </p:pic>
      <p:sp>
        <p:nvSpPr>
          <p:cNvPr id="10" name="Rectangle 9">
            <a:extLst>
              <a:ext uri="{FF2B5EF4-FFF2-40B4-BE49-F238E27FC236}">
                <a16:creationId xmlns:a16="http://schemas.microsoft.com/office/drawing/2014/main" id="{04D167EB-636E-2F49-8D89-130717900AF3}"/>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900"/>
          </a:p>
        </p:txBody>
      </p:sp>
      <p:sp>
        <p:nvSpPr>
          <p:cNvPr id="13" name="Picture Placeholder 10">
            <a:extLst>
              <a:ext uri="{FF2B5EF4-FFF2-40B4-BE49-F238E27FC236}">
                <a16:creationId xmlns:a16="http://schemas.microsoft.com/office/drawing/2014/main" id="{6C3C968F-382E-D845-A447-BA8A7CEE9E68}"/>
              </a:ext>
            </a:extLst>
          </p:cNvPr>
          <p:cNvSpPr>
            <a:spLocks noGrp="1"/>
          </p:cNvSpPr>
          <p:nvPr>
            <p:ph type="pic" sz="quarter" idx="13"/>
          </p:nvPr>
        </p:nvSpPr>
        <p:spPr>
          <a:xfrm>
            <a:off x="5333554" y="0"/>
            <a:ext cx="6858446" cy="6857554"/>
          </a:xfrm>
          <a:solidFill>
            <a:schemeClr val="bg1">
              <a:lumMod val="95000"/>
            </a:schemeClr>
          </a:solidFill>
        </p:spPr>
        <p:txBody>
          <a:bodyPr tIns="5577840"/>
          <a:lstStyle>
            <a:lvl1pPr algn="ctr" rtl="0">
              <a:defRPr b="0"/>
            </a:lvl1pPr>
          </a:lstStyle>
          <a:p>
            <a:r>
              <a:rPr lang="en-US"/>
              <a:t>Click icon to add picture</a:t>
            </a:r>
          </a:p>
        </p:txBody>
      </p:sp>
      <p:sp>
        <p:nvSpPr>
          <p:cNvPr id="5" name="Footer Placeholder 3">
            <a:extLst>
              <a:ext uri="{FF2B5EF4-FFF2-40B4-BE49-F238E27FC236}">
                <a16:creationId xmlns:a16="http://schemas.microsoft.com/office/drawing/2014/main" id="{A92F0540-6983-A44E-ADEC-5C865A728096}"/>
              </a:ext>
            </a:extLst>
          </p:cNvPr>
          <p:cNvSpPr>
            <a:spLocks noGrp="1"/>
          </p:cNvSpPr>
          <p:nvPr>
            <p:ph type="ftr" sz="quarter" idx="3"/>
          </p:nvPr>
        </p:nvSpPr>
        <p:spPr>
          <a:xfrm>
            <a:off x="748445" y="6277284"/>
            <a:ext cx="3821472" cy="365125"/>
          </a:xfrm>
          <a:prstGeom prst="rect">
            <a:avLst/>
          </a:prstGeom>
        </p:spPr>
        <p:txBody>
          <a:bodyPr vert="horz" wrap="square" lIns="0" tIns="0" rIns="0" bIns="0" rtlCol="0" anchor="ctr"/>
          <a:lstStyle>
            <a:lvl1pPr marL="0" marR="0" indent="0" algn="l"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US"/>
              <a:t>Legal Copy Helvetica Regular 8/9.6 Black</a:t>
            </a:r>
          </a:p>
        </p:txBody>
      </p:sp>
      <p:sp>
        <p:nvSpPr>
          <p:cNvPr id="8" name="Text Placeholder 4">
            <a:extLst>
              <a:ext uri="{FF2B5EF4-FFF2-40B4-BE49-F238E27FC236}">
                <a16:creationId xmlns:a16="http://schemas.microsoft.com/office/drawing/2014/main" id="{FCC3EC69-B9C7-4C47-85A4-98ABD550A2DB}"/>
              </a:ext>
            </a:extLst>
          </p:cNvPr>
          <p:cNvSpPr>
            <a:spLocks noGrp="1"/>
          </p:cNvSpPr>
          <p:nvPr>
            <p:ph type="body" sz="quarter" idx="16" hasCustomPrompt="1"/>
          </p:nvPr>
        </p:nvSpPr>
        <p:spPr>
          <a:xfrm>
            <a:off x="748445" y="1562100"/>
            <a:ext cx="3821472" cy="4438650"/>
          </a:xfrm>
        </p:spPr>
        <p:txBody>
          <a:bodyPr/>
          <a:lstStyle>
            <a:lvl1pPr rtl="0">
              <a:spcBef>
                <a:spcPts val="700"/>
              </a:spcBef>
              <a:defRPr sz="3000">
                <a:solidFill>
                  <a:schemeClr val="tx1"/>
                </a:solidFill>
              </a:defRPr>
            </a:lvl1pPr>
            <a:lvl2pPr rtl="0">
              <a:lnSpc>
                <a:spcPct val="100000"/>
              </a:lnSpc>
              <a:spcBef>
                <a:spcPts val="500"/>
              </a:spcBef>
              <a:defRPr sz="2000">
                <a:solidFill>
                  <a:schemeClr val="tx1"/>
                </a:solidFill>
              </a:defRPr>
            </a:lvl2pPr>
            <a:lvl3pPr marL="0" indent="0" rtl="0">
              <a:lnSpc>
                <a:spcPct val="100000"/>
              </a:lnSpc>
              <a:spcBef>
                <a:spcPts val="2000"/>
              </a:spcBef>
              <a:spcAft>
                <a:spcPts val="500"/>
              </a:spcAft>
              <a:buNone/>
              <a:defRPr sz="1200">
                <a:solidFill>
                  <a:schemeClr val="tx1"/>
                </a:solidFill>
              </a:defRPr>
            </a:lvl3pPr>
            <a:lvl4pPr marL="0" indent="0" rtl="0">
              <a:lnSpc>
                <a:spcPct val="100000"/>
              </a:lnSpc>
              <a:spcBef>
                <a:spcPts val="500"/>
              </a:spcBef>
              <a:spcAft>
                <a:spcPts val="500"/>
              </a:spcAft>
              <a:buNone/>
              <a:tabLst/>
              <a:defRPr>
                <a:solidFill>
                  <a:schemeClr val="tx1"/>
                </a:solidFill>
              </a:defRPr>
            </a:lvl4pPr>
            <a:lvl5pPr marL="0" indent="0" rtl="0">
              <a:lnSpc>
                <a:spcPct val="100000"/>
              </a:lnSpc>
              <a:spcBef>
                <a:spcPts val="500"/>
              </a:spcBef>
              <a:spcAft>
                <a:spcPts val="500"/>
              </a:spcAft>
              <a:buNone/>
              <a:tabLst/>
              <a:defRPr>
                <a:solidFill>
                  <a:schemeClr val="tx1"/>
                </a:solidFill>
              </a:defRPr>
            </a:lvl5pPr>
          </a:lstStyle>
          <a:p>
            <a:pPr lvl="0"/>
            <a:r>
              <a:rPr lang="en-US"/>
              <a:t>First level – title. Second level – subtitle. Third level – date</a:t>
            </a:r>
          </a:p>
          <a:p>
            <a:pPr lvl="1"/>
            <a:r>
              <a:rPr lang="en-US"/>
              <a:t>Second level </a:t>
            </a:r>
          </a:p>
          <a:p>
            <a:pPr lvl="2"/>
            <a:r>
              <a:rPr lang="en-US"/>
              <a:t>Third level – date</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09E8FF82-9FAC-4581-9739-8ED0F45E39D0}"/>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900"/>
          </a:p>
        </p:txBody>
      </p:sp>
      <p:sp>
        <p:nvSpPr>
          <p:cNvPr id="9" name="Rectangle 8">
            <a:extLst>
              <a:ext uri="{FF2B5EF4-FFF2-40B4-BE49-F238E27FC236}">
                <a16:creationId xmlns:a16="http://schemas.microsoft.com/office/drawing/2014/main" id="{55B47DCA-40C1-444E-9D66-A19EA7134745}"/>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900"/>
          </a:p>
        </p:txBody>
      </p:sp>
      <p:sp>
        <p:nvSpPr>
          <p:cNvPr id="11" name="Rectangle 10">
            <a:extLst>
              <a:ext uri="{FF2B5EF4-FFF2-40B4-BE49-F238E27FC236}">
                <a16:creationId xmlns:a16="http://schemas.microsoft.com/office/drawing/2014/main" id="{72A54C3F-2C4A-434B-BA94-298A23CFAE6A}"/>
              </a:ext>
            </a:extLst>
          </p:cNvPr>
          <p:cNvSpPr/>
          <p:nvPr userDrawn="1"/>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900"/>
          </a:p>
        </p:txBody>
      </p:sp>
    </p:spTree>
    <p:extLst>
      <p:ext uri="{BB962C8B-B14F-4D97-AF65-F5344CB8AC3E}">
        <p14:creationId xmlns:p14="http://schemas.microsoft.com/office/powerpoint/2010/main" val="3516472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bg1"/>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3E0954A-16C9-0F3A-473F-685E3AA3CA12}"/>
              </a:ext>
            </a:extLst>
          </p:cNvPr>
          <p:cNvGraphicFramePr>
            <a:graphicFrameLocks noChangeAspect="1"/>
          </p:cNvGraphicFramePr>
          <p:nvPr userDrawn="1">
            <p:custDataLst>
              <p:tags r:id="rId1"/>
            </p:custDataLst>
            <p:extLst>
              <p:ext uri="{D42A27DB-BD31-4B8C-83A1-F6EECF244321}">
                <p14:modId xmlns:p14="http://schemas.microsoft.com/office/powerpoint/2010/main" val="35380097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4" name="think-cell data - do not delete" hidden="1">
                        <a:extLst>
                          <a:ext uri="{FF2B5EF4-FFF2-40B4-BE49-F238E27FC236}">
                            <a16:creationId xmlns:a16="http://schemas.microsoft.com/office/drawing/2014/main" id="{43E0954A-16C9-0F3A-473F-685E3AA3CA1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2" name="Graphic 11">
            <a:extLst>
              <a:ext uri="{FF2B5EF4-FFF2-40B4-BE49-F238E27FC236}">
                <a16:creationId xmlns:a16="http://schemas.microsoft.com/office/drawing/2014/main" id="{72D04E61-2D3B-9343-8D58-063CF0CCE7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5106" y="381000"/>
            <a:ext cx="950153" cy="359494"/>
          </a:xfrm>
          <a:prstGeom prst="rect">
            <a:avLst/>
          </a:prstGeom>
        </p:spPr>
      </p:pic>
      <p:sp>
        <p:nvSpPr>
          <p:cNvPr id="10" name="Rectangle 9">
            <a:extLst>
              <a:ext uri="{FF2B5EF4-FFF2-40B4-BE49-F238E27FC236}">
                <a16:creationId xmlns:a16="http://schemas.microsoft.com/office/drawing/2014/main" id="{04D167EB-636E-2F49-8D89-130717900AF3}"/>
              </a:ext>
            </a:extLst>
          </p:cNvPr>
          <p:cNvSpPr/>
          <p:nvPr/>
        </p:nvSpPr>
        <p:spPr>
          <a:xfrm>
            <a:off x="0" y="0"/>
            <a:ext cx="37874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900"/>
          </a:p>
        </p:txBody>
      </p:sp>
      <p:sp>
        <p:nvSpPr>
          <p:cNvPr id="13" name="Picture Placeholder 10">
            <a:extLst>
              <a:ext uri="{FF2B5EF4-FFF2-40B4-BE49-F238E27FC236}">
                <a16:creationId xmlns:a16="http://schemas.microsoft.com/office/drawing/2014/main" id="{6C3C968F-382E-D845-A447-BA8A7CEE9E68}"/>
              </a:ext>
            </a:extLst>
          </p:cNvPr>
          <p:cNvSpPr>
            <a:spLocks noGrp="1"/>
          </p:cNvSpPr>
          <p:nvPr>
            <p:ph type="pic" sz="quarter" idx="13"/>
          </p:nvPr>
        </p:nvSpPr>
        <p:spPr>
          <a:xfrm>
            <a:off x="5333554" y="1"/>
            <a:ext cx="6858446" cy="6857553"/>
          </a:xfrm>
          <a:solidFill>
            <a:schemeClr val="bg1">
              <a:lumMod val="95000"/>
            </a:schemeClr>
          </a:solidFill>
        </p:spPr>
        <p:txBody>
          <a:bodyPr tIns="5577840"/>
          <a:lstStyle>
            <a:lvl1pPr algn="ctr" rtl="0">
              <a:defRPr b="0"/>
            </a:lvl1pPr>
          </a:lstStyle>
          <a:p>
            <a:r>
              <a:rPr lang="en-US"/>
              <a:t>Click icon to add picture</a:t>
            </a:r>
          </a:p>
        </p:txBody>
      </p:sp>
      <p:sp>
        <p:nvSpPr>
          <p:cNvPr id="8" name="Text Placeholder 4">
            <a:extLst>
              <a:ext uri="{FF2B5EF4-FFF2-40B4-BE49-F238E27FC236}">
                <a16:creationId xmlns:a16="http://schemas.microsoft.com/office/drawing/2014/main" id="{FCC3EC69-B9C7-4C47-85A4-98ABD550A2DB}"/>
              </a:ext>
            </a:extLst>
          </p:cNvPr>
          <p:cNvSpPr>
            <a:spLocks noGrp="1"/>
          </p:cNvSpPr>
          <p:nvPr>
            <p:ph type="body" sz="quarter" idx="16" hasCustomPrompt="1"/>
          </p:nvPr>
        </p:nvSpPr>
        <p:spPr>
          <a:xfrm>
            <a:off x="748446" y="1562100"/>
            <a:ext cx="3821472" cy="4554708"/>
          </a:xfrm>
        </p:spPr>
        <p:txBody>
          <a:bodyPr/>
          <a:lstStyle>
            <a:lvl1pPr rtl="0">
              <a:spcBef>
                <a:spcPts val="700"/>
              </a:spcBef>
              <a:defRPr sz="3000">
                <a:solidFill>
                  <a:schemeClr val="tx1"/>
                </a:solidFill>
              </a:defRPr>
            </a:lvl1pPr>
            <a:lvl2pPr rtl="0">
              <a:lnSpc>
                <a:spcPct val="100000"/>
              </a:lnSpc>
              <a:spcBef>
                <a:spcPts val="500"/>
              </a:spcBef>
              <a:defRPr sz="1999">
                <a:solidFill>
                  <a:schemeClr val="tx1"/>
                </a:solidFill>
              </a:defRPr>
            </a:lvl2pPr>
            <a:lvl3pPr marL="0" indent="0" rtl="0">
              <a:lnSpc>
                <a:spcPct val="100000"/>
              </a:lnSpc>
              <a:spcBef>
                <a:spcPts val="1999"/>
              </a:spcBef>
              <a:spcAft>
                <a:spcPts val="500"/>
              </a:spcAft>
              <a:buNone/>
              <a:defRPr sz="1200">
                <a:solidFill>
                  <a:schemeClr val="tx1"/>
                </a:solidFill>
              </a:defRPr>
            </a:lvl3pPr>
            <a:lvl4pPr marL="0" indent="0" rtl="0">
              <a:lnSpc>
                <a:spcPct val="100000"/>
              </a:lnSpc>
              <a:spcBef>
                <a:spcPts val="500"/>
              </a:spcBef>
              <a:spcAft>
                <a:spcPts val="500"/>
              </a:spcAft>
              <a:buNone/>
              <a:tabLst/>
              <a:defRPr>
                <a:solidFill>
                  <a:schemeClr val="tx1"/>
                </a:solidFill>
              </a:defRPr>
            </a:lvl4pPr>
            <a:lvl5pPr marL="0" indent="0" rtl="0">
              <a:lnSpc>
                <a:spcPct val="100000"/>
              </a:lnSpc>
              <a:spcBef>
                <a:spcPts val="500"/>
              </a:spcBef>
              <a:spcAft>
                <a:spcPts val="500"/>
              </a:spcAft>
              <a:buNone/>
              <a:tabLst/>
              <a:defRPr>
                <a:solidFill>
                  <a:schemeClr val="tx1"/>
                </a:solidFill>
              </a:defRPr>
            </a:lvl5pPr>
          </a:lstStyle>
          <a:p>
            <a:pPr lvl="0"/>
            <a:r>
              <a:rPr lang="en-US"/>
              <a:t>First level – title. Second level – subtitle. Third level – date</a:t>
            </a:r>
          </a:p>
          <a:p>
            <a:pPr lvl="1"/>
            <a:r>
              <a:rPr lang="en-US"/>
              <a:t>Second level </a:t>
            </a:r>
          </a:p>
          <a:p>
            <a:pPr lvl="2"/>
            <a:r>
              <a:rPr lang="en-US"/>
              <a:t>Third level – date</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088672D5-3E6A-4298-9934-6866B120C90C}"/>
              </a:ext>
            </a:extLst>
          </p:cNvPr>
          <p:cNvSpPr txBox="1"/>
          <p:nvPr/>
        </p:nvSpPr>
        <p:spPr>
          <a:xfrm>
            <a:off x="748445" y="6366346"/>
            <a:ext cx="1591774" cy="138147"/>
          </a:xfrm>
          <a:prstGeom prst="rect">
            <a:avLst/>
          </a:prstGeom>
          <a:noFill/>
        </p:spPr>
        <p:txBody>
          <a:bodyPr wrap="square" lIns="0" tIns="0" rIns="0" bIns="0" rtlCol="0" anchor="b">
            <a:spAutoFit/>
          </a:bodyPr>
          <a:lstStyle/>
          <a:p>
            <a:pPr marL="0" algn="l" rtl="0">
              <a:lnSpc>
                <a:spcPct val="117000"/>
              </a:lnSpc>
              <a:spcAft>
                <a:spcPts val="500"/>
              </a:spcAft>
            </a:pPr>
            <a:r>
              <a:rPr lang="en-US" sz="800">
                <a:solidFill>
                  <a:schemeClr val="tx1"/>
                </a:solidFill>
                <a:latin typeface="Helvetica Now Text" panose="020B0504030202020204" pitchFamily="34" charset="0"/>
              </a:rPr>
              <a:t>Proprietary &amp; Confidential</a:t>
            </a:r>
          </a:p>
        </p:txBody>
      </p:sp>
      <p:pic>
        <p:nvPicPr>
          <p:cNvPr id="2" name="Graphic 1">
            <a:extLst>
              <a:ext uri="{FF2B5EF4-FFF2-40B4-BE49-F238E27FC236}">
                <a16:creationId xmlns:a16="http://schemas.microsoft.com/office/drawing/2014/main" id="{8D109AF0-6BF5-1C9D-3FD8-332BB8FB6A9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48444" y="381000"/>
            <a:ext cx="761167" cy="287991"/>
          </a:xfrm>
          <a:prstGeom prst="rect">
            <a:avLst/>
          </a:prstGeom>
        </p:spPr>
      </p:pic>
      <p:sp>
        <p:nvSpPr>
          <p:cNvPr id="3" name="Rectangle 2">
            <a:extLst>
              <a:ext uri="{FF2B5EF4-FFF2-40B4-BE49-F238E27FC236}">
                <a16:creationId xmlns:a16="http://schemas.microsoft.com/office/drawing/2014/main" id="{407FF663-CDDF-F64F-002D-077533087B93}"/>
              </a:ext>
            </a:extLst>
          </p:cNvPr>
          <p:cNvSpPr/>
          <p:nvPr userDrawn="1"/>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900"/>
          </a:p>
        </p:txBody>
      </p:sp>
    </p:spTree>
    <p:extLst>
      <p:ext uri="{BB962C8B-B14F-4D97-AF65-F5344CB8AC3E}">
        <p14:creationId xmlns:p14="http://schemas.microsoft.com/office/powerpoint/2010/main" val="18360914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_callout">
    <p:bg>
      <p:bgPr>
        <a:solidFill>
          <a:srgbClr val="E5EFF0"/>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30B7660-AF8F-8266-599C-4BA76B1ED739}"/>
              </a:ext>
            </a:extLst>
          </p:cNvPr>
          <p:cNvGraphicFramePr>
            <a:graphicFrameLocks noChangeAspect="1"/>
          </p:cNvGraphicFramePr>
          <p:nvPr userDrawn="1">
            <p:custDataLst>
              <p:tags r:id="rId1"/>
            </p:custDataLst>
            <p:extLst>
              <p:ext uri="{D42A27DB-BD31-4B8C-83A1-F6EECF244321}">
                <p14:modId xmlns:p14="http://schemas.microsoft.com/office/powerpoint/2010/main" val="19946438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6" name="think-cell data - do not delete" hidden="1">
                        <a:extLst>
                          <a:ext uri="{FF2B5EF4-FFF2-40B4-BE49-F238E27FC236}">
                            <a16:creationId xmlns:a16="http://schemas.microsoft.com/office/drawing/2014/main" id="{E30B7660-AF8F-8266-599C-4BA76B1ED73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7F3DFE6-CF7F-6941-BD95-6D8F3550836E}"/>
              </a:ext>
            </a:extLst>
          </p:cNvPr>
          <p:cNvSpPr>
            <a:spLocks noGrp="1"/>
          </p:cNvSpPr>
          <p:nvPr>
            <p:ph type="title" hasCustomPrompt="1"/>
          </p:nvPr>
        </p:nvSpPr>
        <p:spPr>
          <a:xfrm>
            <a:off x="381025" y="3503443"/>
            <a:ext cx="9524826" cy="785613"/>
          </a:xfrm>
        </p:spPr>
        <p:txBody>
          <a:bodyPr vert="horz" anchor="t">
            <a:noAutofit/>
          </a:bodyPr>
          <a:lstStyle>
            <a:lvl1pPr algn="l" rtl="0">
              <a:lnSpc>
                <a:spcPct val="100000"/>
              </a:lnSpc>
              <a:defRPr sz="1600" b="0" i="0">
                <a:solidFill>
                  <a:schemeClr val="tx1"/>
                </a:solidFill>
                <a:latin typeface="Helvetica Now Text" panose="020B0504030202020204" pitchFamily="34" charset="77"/>
              </a:defRPr>
            </a:lvl1pPr>
          </a:lstStyle>
          <a:p>
            <a:r>
              <a:rPr lang="en-US"/>
              <a:t>Click to edit callout subhead</a:t>
            </a:r>
          </a:p>
        </p:txBody>
      </p:sp>
      <p:sp>
        <p:nvSpPr>
          <p:cNvPr id="3" name="Slide Number Placeholder 2">
            <a:extLst>
              <a:ext uri="{FF2B5EF4-FFF2-40B4-BE49-F238E27FC236}">
                <a16:creationId xmlns:a16="http://schemas.microsoft.com/office/drawing/2014/main" id="{777E01A6-7CA0-C146-AFF9-40B8146B8884}"/>
              </a:ext>
            </a:extLst>
          </p:cNvPr>
          <p:cNvSpPr>
            <a:spLocks noGrp="1"/>
          </p:cNvSpPr>
          <p:nvPr>
            <p:ph type="sldNum" sz="quarter" idx="10"/>
          </p:nvPr>
        </p:nvSpPr>
        <p:spPr>
          <a:xfrm>
            <a:off x="11409440" y="6261100"/>
            <a:ext cx="403815" cy="365125"/>
          </a:xfrm>
          <a:prstGeom prst="rect">
            <a:avLst/>
          </a:prstGeom>
        </p:spPr>
        <p:txBody>
          <a:bodyPr/>
          <a:lstStyle>
            <a:lvl1pPr rtl="0">
              <a:defRPr/>
            </a:lvl1pPr>
          </a:lstStyle>
          <a:p>
            <a:fld id="{91D568E7-61F5-D04E-995D-81EF41C01A2A}" type="slidenum">
              <a:rPr lang="en-US" smtClean="0"/>
              <a:pPr/>
              <a:t>‹#›</a:t>
            </a:fld>
            <a:endParaRPr lang="en-US"/>
          </a:p>
        </p:txBody>
      </p:sp>
      <p:sp>
        <p:nvSpPr>
          <p:cNvPr id="4" name="Footer Placeholder 3">
            <a:extLst>
              <a:ext uri="{FF2B5EF4-FFF2-40B4-BE49-F238E27FC236}">
                <a16:creationId xmlns:a16="http://schemas.microsoft.com/office/drawing/2014/main" id="{3F7AED66-6F74-7547-9E21-115ADD7A8E24}"/>
              </a:ext>
            </a:extLst>
          </p:cNvPr>
          <p:cNvSpPr>
            <a:spLocks noGrp="1"/>
          </p:cNvSpPr>
          <p:nvPr>
            <p:ph type="ftr" sz="quarter" idx="11"/>
          </p:nvPr>
        </p:nvSpPr>
        <p:spPr>
          <a:xfrm>
            <a:off x="6011954" y="6277284"/>
            <a:ext cx="5038972" cy="365125"/>
          </a:xfrm>
          <a:prstGeom prst="rect">
            <a:avLst/>
          </a:prstGeom>
        </p:spPr>
        <p:txBody>
          <a:bodyPr/>
          <a:lstStyle>
            <a:lvl1pPr rtl="0">
              <a:defRPr/>
            </a:lvl1pPr>
          </a:lstStyle>
          <a:p>
            <a:r>
              <a:rPr lang="en-US"/>
              <a:t>Legal Copy Helvetica Regular 8/9.6 Black</a:t>
            </a:r>
          </a:p>
        </p:txBody>
      </p:sp>
      <p:sp>
        <p:nvSpPr>
          <p:cNvPr id="7" name="Subtitle 2">
            <a:extLst>
              <a:ext uri="{FF2B5EF4-FFF2-40B4-BE49-F238E27FC236}">
                <a16:creationId xmlns:a16="http://schemas.microsoft.com/office/drawing/2014/main" id="{71AC1B24-C527-8C44-89B1-BA739F2AB5F4}"/>
              </a:ext>
            </a:extLst>
          </p:cNvPr>
          <p:cNvSpPr>
            <a:spLocks noGrp="1"/>
          </p:cNvSpPr>
          <p:nvPr>
            <p:ph type="subTitle" idx="13" hasCustomPrompt="1"/>
          </p:nvPr>
        </p:nvSpPr>
        <p:spPr>
          <a:xfrm>
            <a:off x="381025" y="876300"/>
            <a:ext cx="9524826" cy="2478257"/>
          </a:xfrm>
        </p:spPr>
        <p:txBody>
          <a:bodyPr wrap="square" anchor="b" anchorCtr="0">
            <a:noAutofit/>
          </a:bodyPr>
          <a:lstStyle>
            <a:lvl1pPr marL="0" indent="0" algn="l" rtl="0">
              <a:lnSpc>
                <a:spcPct val="100000"/>
              </a:lnSpc>
              <a:spcAft>
                <a:spcPts val="0"/>
              </a:spcAft>
              <a:buNone/>
              <a:defRPr sz="4400" b="0" i="0">
                <a:solidFill>
                  <a:schemeClr val="tx1"/>
                </a:solidFill>
                <a:latin typeface="Helvetica Now Text Light" panose="020B04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pPr lvl="0"/>
            <a:r>
              <a:rPr lang="en-US"/>
              <a:t>Click to enter Callout</a:t>
            </a:r>
          </a:p>
        </p:txBody>
      </p:sp>
    </p:spTree>
    <p:extLst>
      <p:ext uri="{BB962C8B-B14F-4D97-AF65-F5344CB8AC3E}">
        <p14:creationId xmlns:p14="http://schemas.microsoft.com/office/powerpoint/2010/main" val="34607599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_1col">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6BDC08E-E9FB-D649-A112-8F038CEB3CFC}"/>
              </a:ext>
            </a:extLst>
          </p:cNvPr>
          <p:cNvGraphicFramePr>
            <a:graphicFrameLocks noChangeAspect="1"/>
          </p:cNvGraphicFramePr>
          <p:nvPr userDrawn="1">
            <p:custDataLst>
              <p:tags r:id="rId1"/>
            </p:custDataLst>
            <p:extLst>
              <p:ext uri="{D42A27DB-BD31-4B8C-83A1-F6EECF244321}">
                <p14:modId xmlns:p14="http://schemas.microsoft.com/office/powerpoint/2010/main" val="40570764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think-cell data - do not delete" hidden="1">
                        <a:extLst>
                          <a:ext uri="{FF2B5EF4-FFF2-40B4-BE49-F238E27FC236}">
                            <a16:creationId xmlns:a16="http://schemas.microsoft.com/office/drawing/2014/main" id="{E6BDC08E-E9FB-D649-A112-8F038CEB3CF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Slide Number Placeholder 5"/>
          <p:cNvSpPr>
            <a:spLocks noGrp="1"/>
          </p:cNvSpPr>
          <p:nvPr>
            <p:ph type="sldNum" sz="quarter" idx="12"/>
          </p:nvPr>
        </p:nvSpPr>
        <p:spPr>
          <a:xfrm>
            <a:off x="11409440" y="6261100"/>
            <a:ext cx="403815" cy="365125"/>
          </a:xfrm>
          <a:prstGeom prst="rect">
            <a:avLst/>
          </a:prstGeom>
        </p:spPr>
        <p:txBody>
          <a:bodyPr/>
          <a:lstStyle>
            <a:lvl1pPr rtl="0">
              <a:defRPr>
                <a:solidFill>
                  <a:schemeClr val="tx1"/>
                </a:solidFill>
              </a:defRPr>
            </a:lvl1pPr>
          </a:lstStyle>
          <a:p>
            <a:fld id="{91D568E7-61F5-D04E-995D-81EF41C01A2A}" type="slidenum">
              <a:rPr lang="en-US" smtClean="0"/>
              <a:pPr/>
              <a:t>‹#›</a:t>
            </a:fld>
            <a:endParaRPr lang="en-US"/>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US"/>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vert="horz"/>
          <a:lstStyle>
            <a:lvl1pPr rtl="0">
              <a:defRPr/>
            </a:lvl1pPr>
          </a:lstStyle>
          <a:p>
            <a:r>
              <a:rPr lang="en-US"/>
              <a:t>Click to add title</a:t>
            </a:r>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29" y="843284"/>
            <a:ext cx="10686952" cy="307777"/>
          </a:xfrm>
        </p:spPr>
        <p:txBody>
          <a:bodyPr wrap="square">
            <a:spAutoFit/>
          </a:bodyPr>
          <a:lstStyle>
            <a:lvl1pPr marL="0" indent="0" algn="l" rtl="0">
              <a:buNone/>
              <a:defRPr sz="2000" b="0" i="0">
                <a:solidFill>
                  <a:schemeClr val="tx1"/>
                </a:solidFill>
                <a:latin typeface="Helvetica Now Text" panose="020B0504030202020204" pitchFamily="34" charset="77"/>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a:t>Click to add subhead</a:t>
            </a:r>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1142281" y="1562100"/>
            <a:ext cx="10667900" cy="4438650"/>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17596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a:blip r:embed="rId9"/>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custDataLst>
              <p:custData r:id="rId2"/>
            </p:custDataLst>
          </p:nvPr>
        </p:nvSpPr>
        <p:spPr>
          <a:xfrm>
            <a:off x="449961" y="1907921"/>
            <a:ext cx="9359900" cy="1601978"/>
          </a:xfrm>
        </p:spPr>
        <p:txBody>
          <a:bodyPr vert="horz"/>
          <a:lstStyle>
            <a:lvl1pPr>
              <a:lnSpc>
                <a:spcPct val="90000"/>
              </a:lnSpc>
              <a:defRPr sz="6000" b="1" i="0" cap="all" baseline="0">
                <a:solidFill>
                  <a:schemeClr val="lt1"/>
                </a:solidFill>
                <a:latin typeface="Arial Narrow" panose="020B0604020202020204" pitchFamily="34" charset="0"/>
                <a:cs typeface="Arial Narrow" panose="020B0604020202020204" pitchFamily="34" charset="0"/>
              </a:defRPr>
            </a:lvl1pPr>
          </a:lstStyle>
          <a:p>
            <a:r>
              <a:rPr lang="en-GB" dirty="0"/>
              <a:t>Main Title</a:t>
            </a:r>
          </a:p>
        </p:txBody>
      </p:sp>
      <p:sp>
        <p:nvSpPr>
          <p:cNvPr id="3" name="Subtitle 2"/>
          <p:cNvSpPr>
            <a:spLocks noGrp="1"/>
          </p:cNvSpPr>
          <p:nvPr>
            <p:ph type="subTitle" idx="1" hasCustomPrompt="1"/>
            <p:custDataLst>
              <p:custData r:id="rId3"/>
            </p:custDataLst>
          </p:nvPr>
        </p:nvSpPr>
        <p:spPr>
          <a:xfrm>
            <a:off x="467995" y="3708019"/>
            <a:ext cx="9323959" cy="791972"/>
          </a:xfrm>
        </p:spPr>
        <p:txBody>
          <a:bodyPr anchor="t"/>
          <a:lstStyle>
            <a:lvl1pPr marL="0" indent="0" algn="l">
              <a:buNone/>
              <a:defRPr sz="2400" cap="none">
                <a:solidFill>
                  <a:schemeClr val="l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Subtitle</a:t>
            </a:r>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4"/>
            </p:custDataLst>
          </p:nvPr>
        </p:nvSpPr>
        <p:spPr>
          <a:xfrm>
            <a:off x="485775" y="4870800"/>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GB" sz="1400">
                <a:solidFill>
                  <a:schemeClr val="lt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GB" dirty="0">
                <a:effectLst/>
                <a:latin typeface="Arial" panose="020B0604020202020204" pitchFamily="34" charset="0"/>
              </a:rPr>
              <a:t>Client name (optional)</a:t>
            </a:r>
            <a:br>
              <a:rPr lang="en-GB" dirty="0">
                <a:effectLst/>
                <a:latin typeface="Arial" panose="020B0604020202020204" pitchFamily="34" charset="0"/>
              </a:rPr>
            </a:br>
            <a:r>
              <a:rPr lang="en-GB" dirty="0">
                <a:effectLst/>
                <a:latin typeface="Arial" panose="020B0604020202020204" pitchFamily="34" charset="0"/>
              </a:rPr>
              <a:t>Month 00, 20XX</a:t>
            </a:r>
            <a:br>
              <a:rPr lang="en-GB" dirty="0">
                <a:effectLst/>
                <a:latin typeface="Arial" panose="020B0604020202020204" pitchFamily="34" charset="0"/>
              </a:rPr>
            </a:br>
            <a:r>
              <a:rPr lang="en-GB" dirty="0">
                <a:effectLst/>
                <a:latin typeface="Arial" panose="020B0604020202020204" pitchFamily="34" charset="0"/>
              </a:rPr>
              <a:t>Presenter1, Job Title, location  |  Presenter2, Job Title, location</a:t>
            </a:r>
            <a:br>
              <a:rPr lang="en-GB" dirty="0">
                <a:effectLst/>
                <a:latin typeface="Arial" panose="020B0604020202020204" pitchFamily="34" charset="0"/>
              </a:rPr>
            </a:br>
            <a:br>
              <a:rPr lang="en-GB" dirty="0">
                <a:effectLst/>
                <a:latin typeface="Arial" panose="020B0604020202020204" pitchFamily="34" charset="0"/>
              </a:rPr>
            </a:br>
            <a:r>
              <a:rPr lang="en-GB" dirty="0">
                <a:effectLst/>
                <a:latin typeface="Arial" panose="020B0604020202020204" pitchFamily="34" charset="0"/>
              </a:rPr>
              <a:t>Tagline (optional)</a:t>
            </a: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5"/>
            </p:custDataLst>
          </p:nvPr>
        </p:nvSpPr>
        <p:spPr>
          <a:xfrm>
            <a:off x="485775" y="6257135"/>
            <a:ext cx="1785745" cy="153888"/>
          </a:xfrm>
          <a:prstGeom prst="rect">
            <a:avLst/>
          </a:prstGeom>
        </p:spPr>
        <p:txBody>
          <a:bodyPr wrap="none" lIns="0" tIns="0" rIns="0" bIns="0">
            <a:spAutoFit/>
          </a:bodyPr>
          <a:lstStyle/>
          <a:p>
            <a:r>
              <a:rPr lang="en-GB" sz="1000" dirty="0">
                <a:solidFill>
                  <a:schemeClr val="lt1"/>
                </a:solidFill>
                <a:effectLst/>
                <a:latin typeface="Arial" panose="020B0604020202020204" pitchFamily="34" charset="0"/>
              </a:rPr>
              <a:t>A business of Marsh McLennan</a:t>
            </a:r>
            <a:endParaRPr lang="en-GB" sz="100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6"/>
            </p:custDataLst>
          </p:nvPr>
        </p:nvSpPr>
        <p:spPr>
          <a:xfrm>
            <a:off x="6210300" y="5909325"/>
            <a:ext cx="5499100"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GB" dirty="0">
              <a:solidFill>
                <a:schemeClr val="lt1"/>
              </a:solidFill>
            </a:endParaRPr>
          </a:p>
        </p:txBody>
      </p:sp>
      <p:sp>
        <p:nvSpPr>
          <p:cNvPr id="4" name="Tagline" hidden="1"/>
          <p:cNvSpPr txBox="1"/>
          <p:nvPr userDrawn="1">
            <p:custDataLst>
              <p:custData r:id="rId7"/>
            </p:custDataLst>
          </p:nvPr>
        </p:nvSpPr>
        <p:spPr>
          <a:xfrm>
            <a:off x="8128000" y="363600"/>
            <a:ext cx="3581400" cy="246221"/>
          </a:xfrm>
          <a:prstGeom prst="rect">
            <a:avLst/>
          </a:prstGeom>
          <a:noFill/>
        </p:spPr>
        <p:txBody>
          <a:bodyPr wrap="square" lIns="0" tIns="0" rIns="0" bIns="0" rtlCol="0">
            <a:spAutoFit/>
          </a:bodyPr>
          <a:lstStyle/>
          <a:p>
            <a:pPr algn="r"/>
            <a:endParaRPr lang="en-GB" sz="1600" dirty="0">
              <a:solidFill>
                <a:schemeClr val="lt1"/>
              </a:solidFill>
            </a:endParaRPr>
          </a:p>
        </p:txBody>
      </p:sp>
      <p:pic>
        <p:nvPicPr>
          <p:cNvPr id="7" name="CoverMainLogo_WHITE" descr="The Guy Carpenter company logo.">
            <a:extLst>
              <a:ext uri="{FF2B5EF4-FFF2-40B4-BE49-F238E27FC236}">
                <a16:creationId xmlns:a16="http://schemas.microsoft.com/office/drawing/2014/main" id="{B9C68ED9-74CE-9A49-DF16-978FB5678F17}"/>
              </a:ext>
            </a:extLst>
          </p:cNvPr>
          <p:cNvPicPr>
            <a:picLocks noChangeAspect="1"/>
          </p:cNvPicPr>
          <p:nvPr userDrawn="1"/>
        </p:nvPicPr>
        <p:blipFill>
          <a:blip r:embed="rId10"/>
          <a:stretch>
            <a:fillRect/>
          </a:stretch>
        </p:blipFill>
        <p:spPr bwMode="invGray">
          <a:xfrm>
            <a:off x="486029" y="345567"/>
            <a:ext cx="3044958" cy="335281"/>
          </a:xfrm>
          <a:prstGeom prst="rect">
            <a:avLst/>
          </a:prstGeom>
        </p:spPr>
      </p:pic>
      <p:pic>
        <p:nvPicPr>
          <p:cNvPr id="11" name="CoverMainLogo_COLOUR" descr="The Guy Carpenter company logo." hidden="1">
            <a:extLst>
              <a:ext uri="{FF2B5EF4-FFF2-40B4-BE49-F238E27FC236}">
                <a16:creationId xmlns:a16="http://schemas.microsoft.com/office/drawing/2014/main" id="{4B39197D-618B-AEB6-4C95-AEA50BA726D4}"/>
              </a:ext>
            </a:extLst>
          </p:cNvPr>
          <p:cNvPicPr>
            <a:picLocks noChangeAspect="1"/>
          </p:cNvPicPr>
          <p:nvPr userDrawn="1"/>
        </p:nvPicPr>
        <p:blipFill>
          <a:blip r:embed="rId11"/>
          <a:stretch>
            <a:fillRect/>
          </a:stretch>
        </p:blipFill>
        <p:spPr bwMode="invGray">
          <a:xfrm>
            <a:off x="486029" y="345567"/>
            <a:ext cx="3044958" cy="335281"/>
          </a:xfrm>
          <a:prstGeom prst="rect">
            <a:avLst/>
          </a:prstGeom>
        </p:spPr>
      </p:pic>
    </p:spTree>
    <p:custDataLst>
      <p:custData r:id="rId1"/>
    </p:custDataLst>
    <p:extLst>
      <p:ext uri="{BB962C8B-B14F-4D97-AF65-F5344CB8AC3E}">
        <p14:creationId xmlns:p14="http://schemas.microsoft.com/office/powerpoint/2010/main" val="7065351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GB"/>
              <a:t>Click to add title</a:t>
            </a:r>
            <a:endParaRPr lang="en-GB" dirty="0"/>
          </a:p>
        </p:txBody>
      </p:sp>
      <p:sp>
        <p:nvSpPr>
          <p:cNvPr id="3" name="Content Placeholder 2"/>
          <p:cNvSpPr>
            <a:spLocks noGrp="1"/>
          </p:cNvSpPr>
          <p:nvPr>
            <p:ph idx="1" hasCustomPrompt="1"/>
            <p:custDataLst>
              <p:custData r:id="rId2"/>
            </p:custDataLst>
          </p:nvPr>
        </p:nvSpPr>
        <p:spPr/>
        <p:txBody>
          <a:bodyPr/>
          <a:lstStyle/>
          <a:p>
            <a:pPr lvl="0"/>
            <a:r>
              <a:rPr lang="en-GB"/>
              <a:t>Click to add text</a:t>
            </a:r>
            <a:endParaRPr lang="en-GB" dirty="0"/>
          </a:p>
        </p:txBody>
      </p:sp>
      <p:sp>
        <p:nvSpPr>
          <p:cNvPr id="4" name="Slide Number Placeholder 3"/>
          <p:cNvSpPr>
            <a:spLocks noGrp="1"/>
          </p:cNvSpPr>
          <p:nvPr>
            <p:ph type="sldNum" sz="quarter" idx="10"/>
          </p:nvPr>
        </p:nvSpPr>
        <p:spPr/>
        <p:txBody>
          <a:body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11"/>
          </p:nvPr>
        </p:nvSpPr>
        <p:spPr/>
        <p:txBody>
          <a:bodyPr/>
          <a:lstStyle/>
          <a:p>
            <a:pPr algn="r">
              <a:spcAft>
                <a:spcPts val="600"/>
              </a:spcAft>
              <a:buFont typeface="Arial" panose="020B0604020202020204" pitchFamily="34" charset="0"/>
              <a:buNone/>
            </a:pPr>
            <a:endParaRPr lang="en-GB" dirty="0"/>
          </a:p>
        </p:txBody>
      </p:sp>
      <p:sp>
        <p:nvSpPr>
          <p:cNvPr id="7" name="Text Placeholder 6"/>
          <p:cNvSpPr>
            <a:spLocks noGrp="1"/>
          </p:cNvSpPr>
          <p:nvPr>
            <p:ph type="body" sz="quarter" idx="12" hasCustomPrompt="1"/>
            <p:custDataLst>
              <p:custData r:id="rId3"/>
            </p:custDataLst>
          </p:nvPr>
        </p:nvSpPr>
        <p:spPr>
          <a:xfrm>
            <a:off x="485776" y="806400"/>
            <a:ext cx="11226800" cy="320400"/>
          </a:xfrm>
        </p:spPr>
        <p:txBody>
          <a:bodyPr/>
          <a:lstStyle>
            <a:lvl1pPr marL="0" indent="0">
              <a:buNone/>
              <a:defRPr b="1">
                <a:solidFill>
                  <a:schemeClr val="accent1"/>
                </a:solidFill>
              </a:defRPr>
            </a:lvl1pPr>
          </a:lstStyle>
          <a:p>
            <a:pPr lvl="0"/>
            <a:r>
              <a:rPr lang="en-GB" dirty="0"/>
              <a:t>Click to add subtitle</a:t>
            </a:r>
          </a:p>
        </p:txBody>
      </p:sp>
    </p:spTree>
    <p:extLst>
      <p:ext uri="{BB962C8B-B14F-4D97-AF65-F5344CB8AC3E}">
        <p14:creationId xmlns:p14="http://schemas.microsoft.com/office/powerpoint/2010/main" val="36021522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GB"/>
              <a:t>Click to add title</a:t>
            </a:r>
            <a:endParaRPr lang="en-GB" dirty="0"/>
          </a:p>
        </p:txBody>
      </p:sp>
      <p:sp>
        <p:nvSpPr>
          <p:cNvPr id="3" name="Slide Number Placeholder 2"/>
          <p:cNvSpPr>
            <a:spLocks noGrp="1"/>
          </p:cNvSpPr>
          <p:nvPr>
            <p:ph type="sldNum" sz="quarter" idx="10"/>
          </p:nvPr>
        </p:nvSpPr>
        <p:spPr/>
        <p:txBody>
          <a:bodyPr/>
          <a:lstStyle/>
          <a:p>
            <a:pPr algn="r"/>
            <a:fld id="{DF66040D-6F20-4F4B-8995-856BEECD84BE}" type="slidenum">
              <a:rPr lang="en-GB" smtClean="0"/>
              <a:pPr algn="r"/>
              <a:t>‹#›</a:t>
            </a:fld>
            <a:endParaRPr lang="en-GB" dirty="0"/>
          </a:p>
        </p:txBody>
      </p:sp>
      <p:sp>
        <p:nvSpPr>
          <p:cNvPr id="4" name="Footer Placeholder 3"/>
          <p:cNvSpPr>
            <a:spLocks noGrp="1"/>
          </p:cNvSpPr>
          <p:nvPr>
            <p:ph type="ftr" sz="quarter" idx="11"/>
          </p:nvPr>
        </p:nvSpPr>
        <p:spPr/>
        <p:txBody>
          <a:bodyPr/>
          <a:lstStyle/>
          <a:p>
            <a:pPr algn="r">
              <a:spcAft>
                <a:spcPts val="600"/>
              </a:spcAft>
              <a:buFont typeface="Arial" panose="020B0604020202020204" pitchFamily="34" charset="0"/>
              <a:buNone/>
            </a:pPr>
            <a:endParaRPr lang="en-GB" dirty="0"/>
          </a:p>
        </p:txBody>
      </p:sp>
      <p:sp>
        <p:nvSpPr>
          <p:cNvPr id="6" name="Text Placeholder 5"/>
          <p:cNvSpPr>
            <a:spLocks noGrp="1"/>
          </p:cNvSpPr>
          <p:nvPr>
            <p:ph type="body" sz="quarter" idx="12" hasCustomPrompt="1"/>
            <p:custDataLst>
              <p:custData r:id="rId2"/>
            </p:custDataLst>
          </p:nvPr>
        </p:nvSpPr>
        <p:spPr>
          <a:xfrm>
            <a:off x="485775" y="806400"/>
            <a:ext cx="11225025" cy="320400"/>
          </a:xfrm>
        </p:spPr>
        <p:txBody>
          <a:bodyPr/>
          <a:lstStyle>
            <a:lvl1pPr marL="0" indent="0">
              <a:buNone/>
              <a:defRPr b="1">
                <a:solidFill>
                  <a:schemeClr val="accent1"/>
                </a:solidFill>
              </a:defRPr>
            </a:lvl1pPr>
          </a:lstStyle>
          <a:p>
            <a:pPr lvl="0"/>
            <a:r>
              <a:rPr lang="en-GB" dirty="0"/>
              <a:t>Click to add subtitle</a:t>
            </a:r>
          </a:p>
        </p:txBody>
      </p:sp>
    </p:spTree>
    <p:extLst>
      <p:ext uri="{BB962C8B-B14F-4D97-AF65-F5344CB8AC3E}">
        <p14:creationId xmlns:p14="http://schemas.microsoft.com/office/powerpoint/2010/main" val="22420170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16709474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GB"/>
              <a:t>Click to add title</a:t>
            </a:r>
            <a:endParaRPr lang="en-GB" dirty="0"/>
          </a:p>
        </p:txBody>
      </p:sp>
      <p:sp>
        <p:nvSpPr>
          <p:cNvPr id="3" name="Content Placeholder 2"/>
          <p:cNvSpPr>
            <a:spLocks noGrp="1"/>
          </p:cNvSpPr>
          <p:nvPr>
            <p:ph sz="half" idx="1" hasCustomPrompt="1"/>
            <p:custDataLst>
              <p:custData r:id="rId2"/>
            </p:custDataLst>
          </p:nvPr>
        </p:nvSpPr>
        <p:spPr>
          <a:xfrm>
            <a:off x="485775" y="1609725"/>
            <a:ext cx="5495925" cy="4514850"/>
          </a:xfrm>
        </p:spPr>
        <p:txBody>
          <a:bodyPr/>
          <a:lstStyle/>
          <a:p>
            <a:pPr lvl="0"/>
            <a:r>
              <a:rPr lang="en-GB"/>
              <a:t>Click to add text</a:t>
            </a:r>
            <a:endParaRPr lang="en-GB" dirty="0"/>
          </a:p>
        </p:txBody>
      </p:sp>
      <p:sp>
        <p:nvSpPr>
          <p:cNvPr id="4" name="Content Placeholder 3"/>
          <p:cNvSpPr>
            <a:spLocks noGrp="1"/>
          </p:cNvSpPr>
          <p:nvPr>
            <p:ph sz="half" idx="2" hasCustomPrompt="1"/>
            <p:custDataLst>
              <p:custData r:id="rId3"/>
            </p:custDataLst>
          </p:nvPr>
        </p:nvSpPr>
        <p:spPr>
          <a:xfrm>
            <a:off x="6210300" y="1609725"/>
            <a:ext cx="5499100" cy="4514850"/>
          </a:xfrm>
        </p:spPr>
        <p:txBody>
          <a:bodyPr/>
          <a:lstStyle/>
          <a:p>
            <a:pPr lvl="0"/>
            <a:r>
              <a:rPr lang="en-GB"/>
              <a:t>Click to add text</a:t>
            </a:r>
            <a:endParaRPr lang="en-GB" dirty="0"/>
          </a:p>
        </p:txBody>
      </p:sp>
      <p:sp>
        <p:nvSpPr>
          <p:cNvPr id="5" name="Slide Number Placeholder 4"/>
          <p:cNvSpPr>
            <a:spLocks noGrp="1"/>
          </p:cNvSpPr>
          <p:nvPr>
            <p:ph type="sldNum" sz="quarter" idx="10"/>
          </p:nvPr>
        </p:nvSpPr>
        <p:spPr/>
        <p:txBody>
          <a:bodyPr/>
          <a:lstStyle/>
          <a:p>
            <a:pPr algn="r"/>
            <a:fld id="{DF66040D-6F20-4F4B-8995-856BEECD84BE}" type="slidenum">
              <a:rPr lang="en-GB" smtClean="0"/>
              <a:pPr algn="r"/>
              <a:t>‹#›</a:t>
            </a:fld>
            <a:endParaRPr lang="en-GB" dirty="0"/>
          </a:p>
        </p:txBody>
      </p:sp>
      <p:sp>
        <p:nvSpPr>
          <p:cNvPr id="6" name="Footer Placeholder 5"/>
          <p:cNvSpPr>
            <a:spLocks noGrp="1"/>
          </p:cNvSpPr>
          <p:nvPr>
            <p:ph type="ftr" sz="quarter" idx="11"/>
          </p:nvPr>
        </p:nvSpPr>
        <p:spPr/>
        <p:txBody>
          <a:bodyPr/>
          <a:lstStyle/>
          <a:p>
            <a:pPr algn="r">
              <a:spcAft>
                <a:spcPts val="600"/>
              </a:spcAft>
              <a:buFont typeface="Arial" panose="020B0604020202020204" pitchFamily="34" charset="0"/>
              <a:buNone/>
            </a:pPr>
            <a:endParaRPr lang="en-GB" dirty="0"/>
          </a:p>
        </p:txBody>
      </p:sp>
      <p:sp>
        <p:nvSpPr>
          <p:cNvPr id="8" name="Text Placeholder 7"/>
          <p:cNvSpPr>
            <a:spLocks noGrp="1"/>
          </p:cNvSpPr>
          <p:nvPr>
            <p:ph type="body" sz="quarter" idx="12" hasCustomPrompt="1"/>
            <p:custDataLst>
              <p:custData r:id="rId4"/>
            </p:custDataLst>
          </p:nvPr>
        </p:nvSpPr>
        <p:spPr>
          <a:xfrm>
            <a:off x="485776" y="806400"/>
            <a:ext cx="11225023" cy="320400"/>
          </a:xfrm>
        </p:spPr>
        <p:txBody>
          <a:bodyPr/>
          <a:lstStyle>
            <a:lvl1pPr marL="0" indent="0">
              <a:buNone/>
              <a:defRPr b="1">
                <a:solidFill>
                  <a:schemeClr val="accent1"/>
                </a:solidFill>
              </a:defRPr>
            </a:lvl1pPr>
          </a:lstStyle>
          <a:p>
            <a:pPr lvl="0"/>
            <a:r>
              <a:rPr lang="en-GB" dirty="0"/>
              <a:t>Click to add subtitle</a:t>
            </a:r>
          </a:p>
        </p:txBody>
      </p:sp>
    </p:spTree>
    <p:extLst>
      <p:ext uri="{BB962C8B-B14F-4D97-AF65-F5344CB8AC3E}">
        <p14:creationId xmlns:p14="http://schemas.microsoft.com/office/powerpoint/2010/main" val="16121294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GB"/>
              <a:t>Click to add title</a:t>
            </a:r>
            <a:endParaRPr lang="en-GB" dirty="0"/>
          </a:p>
        </p:txBody>
      </p:sp>
      <p:sp>
        <p:nvSpPr>
          <p:cNvPr id="3" name="Content Placeholder 2"/>
          <p:cNvSpPr>
            <a:spLocks noGrp="1"/>
          </p:cNvSpPr>
          <p:nvPr>
            <p:ph sz="quarter" idx="1" hasCustomPrompt="1"/>
            <p:custDataLst>
              <p:custData r:id="rId2"/>
            </p:custDataLst>
          </p:nvPr>
        </p:nvSpPr>
        <p:spPr>
          <a:xfrm>
            <a:off x="482601" y="1609725"/>
            <a:ext cx="3581400" cy="4514850"/>
          </a:xfrm>
        </p:spPr>
        <p:txBody>
          <a:bodyPr/>
          <a:lstStyle/>
          <a:p>
            <a:pPr lvl="0"/>
            <a:r>
              <a:rPr lang="en-GB"/>
              <a:t>Click to add text</a:t>
            </a:r>
            <a:endParaRPr lang="en-GB" dirty="0"/>
          </a:p>
        </p:txBody>
      </p:sp>
      <p:sp>
        <p:nvSpPr>
          <p:cNvPr id="4" name="Content Placeholder 3"/>
          <p:cNvSpPr>
            <a:spLocks noGrp="1"/>
          </p:cNvSpPr>
          <p:nvPr>
            <p:ph sz="quarter" idx="2" hasCustomPrompt="1"/>
            <p:custDataLst>
              <p:custData r:id="rId3"/>
            </p:custDataLst>
          </p:nvPr>
        </p:nvSpPr>
        <p:spPr>
          <a:xfrm>
            <a:off x="4305300" y="1609726"/>
            <a:ext cx="3581400" cy="4514850"/>
          </a:xfrm>
        </p:spPr>
        <p:txBody>
          <a:bodyPr/>
          <a:lstStyle/>
          <a:p>
            <a:pPr lvl="0"/>
            <a:r>
              <a:rPr lang="en-GB"/>
              <a:t>Click to add text</a:t>
            </a:r>
            <a:endParaRPr lang="en-GB" dirty="0"/>
          </a:p>
        </p:txBody>
      </p:sp>
      <p:sp>
        <p:nvSpPr>
          <p:cNvPr id="5" name="Content Placeholder 4"/>
          <p:cNvSpPr>
            <a:spLocks noGrp="1"/>
          </p:cNvSpPr>
          <p:nvPr>
            <p:ph sz="half" idx="3" hasCustomPrompt="1"/>
            <p:custDataLst>
              <p:custData r:id="rId4"/>
            </p:custDataLst>
          </p:nvPr>
        </p:nvSpPr>
        <p:spPr>
          <a:xfrm>
            <a:off x="8128000" y="1609725"/>
            <a:ext cx="3581400" cy="4514850"/>
          </a:xfrm>
        </p:spPr>
        <p:txBody>
          <a:bodyPr/>
          <a:lstStyle/>
          <a:p>
            <a:pPr lvl="0"/>
            <a:r>
              <a:rPr lang="en-GB"/>
              <a:t>Click to add text</a:t>
            </a:r>
            <a:endParaRPr lang="en-GB" dirty="0"/>
          </a:p>
        </p:txBody>
      </p:sp>
      <p:sp>
        <p:nvSpPr>
          <p:cNvPr id="6" name="Slide Number Placeholder 5"/>
          <p:cNvSpPr>
            <a:spLocks noGrp="1"/>
          </p:cNvSpPr>
          <p:nvPr>
            <p:ph type="sldNum" sz="quarter" idx="10"/>
          </p:nvPr>
        </p:nvSpPr>
        <p:spPr/>
        <p:txBody>
          <a:bodyPr/>
          <a:lstStyle/>
          <a:p>
            <a:pPr algn="r"/>
            <a:fld id="{DF66040D-6F20-4F4B-8995-856BEECD84BE}" type="slidenum">
              <a:rPr lang="en-GB" smtClean="0"/>
              <a:pPr algn="r"/>
              <a:t>‹#›</a:t>
            </a:fld>
            <a:endParaRPr lang="en-GB" dirty="0"/>
          </a:p>
        </p:txBody>
      </p:sp>
      <p:sp>
        <p:nvSpPr>
          <p:cNvPr id="7" name="Footer Placeholder 6"/>
          <p:cNvSpPr>
            <a:spLocks noGrp="1"/>
          </p:cNvSpPr>
          <p:nvPr>
            <p:ph type="ftr" sz="quarter" idx="11"/>
          </p:nvPr>
        </p:nvSpPr>
        <p:spPr/>
        <p:txBody>
          <a:bodyPr/>
          <a:lstStyle/>
          <a:p>
            <a:pPr algn="r">
              <a:spcAft>
                <a:spcPts val="600"/>
              </a:spcAft>
              <a:buFont typeface="Arial" panose="020B0604020202020204" pitchFamily="34" charset="0"/>
              <a:buNone/>
            </a:pPr>
            <a:endParaRPr lang="en-GB" dirty="0"/>
          </a:p>
        </p:txBody>
      </p:sp>
      <p:sp>
        <p:nvSpPr>
          <p:cNvPr id="9" name="Text Placeholder 8"/>
          <p:cNvSpPr>
            <a:spLocks noGrp="1"/>
          </p:cNvSpPr>
          <p:nvPr>
            <p:ph type="body" sz="quarter" idx="12" hasCustomPrompt="1"/>
            <p:custDataLst>
              <p:custData r:id="rId5"/>
            </p:custDataLst>
          </p:nvPr>
        </p:nvSpPr>
        <p:spPr>
          <a:xfrm>
            <a:off x="485775" y="806400"/>
            <a:ext cx="11223623" cy="320400"/>
          </a:xfrm>
        </p:spPr>
        <p:txBody>
          <a:bodyPr/>
          <a:lstStyle>
            <a:lvl1pPr marL="0" indent="0">
              <a:buNone/>
              <a:defRPr b="1">
                <a:solidFill>
                  <a:schemeClr val="accent1"/>
                </a:solidFill>
              </a:defRPr>
            </a:lvl1pPr>
          </a:lstStyle>
          <a:p>
            <a:pPr lvl="0"/>
            <a:r>
              <a:rPr lang="en-GB" dirty="0"/>
              <a:t>Click to add subtitle</a:t>
            </a:r>
          </a:p>
        </p:txBody>
      </p:sp>
    </p:spTree>
    <p:extLst>
      <p:ext uri="{BB962C8B-B14F-4D97-AF65-F5344CB8AC3E}">
        <p14:creationId xmlns:p14="http://schemas.microsoft.com/office/powerpoint/2010/main" val="895060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en-GB"/>
              <a:t>Click to add title</a:t>
            </a:r>
            <a:endParaRPr lang="en-GB" dirty="0"/>
          </a:p>
        </p:txBody>
      </p:sp>
      <p:sp>
        <p:nvSpPr>
          <p:cNvPr id="3" name="Content Placeholder 2"/>
          <p:cNvSpPr>
            <a:spLocks noGrp="1"/>
          </p:cNvSpPr>
          <p:nvPr>
            <p:ph sz="quarter" idx="1" hasCustomPrompt="1"/>
            <p:custDataLst>
              <p:custData r:id="rId2"/>
            </p:custDataLst>
          </p:nvPr>
        </p:nvSpPr>
        <p:spPr>
          <a:xfrm>
            <a:off x="485775" y="1609725"/>
            <a:ext cx="2625725" cy="4511675"/>
          </a:xfrm>
        </p:spPr>
        <p:txBody>
          <a:bodyPr/>
          <a:lstStyle/>
          <a:p>
            <a:pPr lvl="0"/>
            <a:r>
              <a:rPr lang="en-GB"/>
              <a:t>Click to add text</a:t>
            </a:r>
            <a:endParaRPr lang="en-GB" dirty="0"/>
          </a:p>
        </p:txBody>
      </p:sp>
      <p:sp>
        <p:nvSpPr>
          <p:cNvPr id="4" name="Content Placeholder 3"/>
          <p:cNvSpPr>
            <a:spLocks noGrp="1"/>
          </p:cNvSpPr>
          <p:nvPr>
            <p:ph sz="quarter" idx="2" hasCustomPrompt="1"/>
            <p:custDataLst>
              <p:custData r:id="rId3"/>
            </p:custDataLst>
          </p:nvPr>
        </p:nvSpPr>
        <p:spPr>
          <a:xfrm>
            <a:off x="3352800" y="1609725"/>
            <a:ext cx="2628900" cy="4511675"/>
          </a:xfrm>
        </p:spPr>
        <p:txBody>
          <a:bodyPr/>
          <a:lstStyle/>
          <a:p>
            <a:pPr lvl="0"/>
            <a:r>
              <a:rPr lang="en-GB"/>
              <a:t>Click to add text</a:t>
            </a:r>
            <a:endParaRPr lang="en-GB" dirty="0"/>
          </a:p>
        </p:txBody>
      </p:sp>
      <p:sp>
        <p:nvSpPr>
          <p:cNvPr id="5" name="Content Placeholder 4"/>
          <p:cNvSpPr>
            <a:spLocks noGrp="1"/>
          </p:cNvSpPr>
          <p:nvPr>
            <p:ph sz="quarter" idx="3" hasCustomPrompt="1"/>
            <p:custDataLst>
              <p:custData r:id="rId4"/>
            </p:custDataLst>
          </p:nvPr>
        </p:nvSpPr>
        <p:spPr>
          <a:xfrm>
            <a:off x="6210300" y="1609726"/>
            <a:ext cx="2628900" cy="4514850"/>
          </a:xfrm>
        </p:spPr>
        <p:txBody>
          <a:bodyPr/>
          <a:lstStyle/>
          <a:p>
            <a:pPr lvl="0"/>
            <a:r>
              <a:rPr lang="en-GB"/>
              <a:t>Click to add text</a:t>
            </a:r>
            <a:endParaRPr lang="en-GB" dirty="0"/>
          </a:p>
        </p:txBody>
      </p:sp>
      <p:sp>
        <p:nvSpPr>
          <p:cNvPr id="6" name="Content Placeholder 5"/>
          <p:cNvSpPr>
            <a:spLocks noGrp="1"/>
          </p:cNvSpPr>
          <p:nvPr>
            <p:ph sz="quarter" idx="4" hasCustomPrompt="1"/>
            <p:custDataLst>
              <p:custData r:id="rId5"/>
            </p:custDataLst>
          </p:nvPr>
        </p:nvSpPr>
        <p:spPr>
          <a:xfrm>
            <a:off x="9080500" y="1609726"/>
            <a:ext cx="2628900" cy="4514850"/>
          </a:xfrm>
        </p:spPr>
        <p:txBody>
          <a:bodyPr/>
          <a:lstStyle/>
          <a:p>
            <a:pPr lvl="0"/>
            <a:r>
              <a:rPr lang="en-GB"/>
              <a:t>Click to add text</a:t>
            </a:r>
            <a:endParaRPr lang="en-GB" dirty="0"/>
          </a:p>
        </p:txBody>
      </p:sp>
      <p:sp>
        <p:nvSpPr>
          <p:cNvPr id="7" name="Slide Number Placeholder 6"/>
          <p:cNvSpPr>
            <a:spLocks noGrp="1"/>
          </p:cNvSpPr>
          <p:nvPr>
            <p:ph type="sldNum" sz="quarter" idx="10"/>
          </p:nvPr>
        </p:nvSpPr>
        <p:spPr/>
        <p:txBody>
          <a:bodyPr/>
          <a:lstStyle/>
          <a:p>
            <a:pPr algn="r"/>
            <a:fld id="{DF66040D-6F20-4F4B-8995-856BEECD84BE}" type="slidenum">
              <a:rPr lang="en-GB" smtClean="0"/>
              <a:pPr algn="r"/>
              <a:t>‹#›</a:t>
            </a:fld>
            <a:endParaRPr lang="en-GB" dirty="0"/>
          </a:p>
        </p:txBody>
      </p:sp>
      <p:sp>
        <p:nvSpPr>
          <p:cNvPr id="8" name="Footer Placeholder 7"/>
          <p:cNvSpPr>
            <a:spLocks noGrp="1"/>
          </p:cNvSpPr>
          <p:nvPr>
            <p:ph type="ftr" sz="quarter" idx="11"/>
          </p:nvPr>
        </p:nvSpPr>
        <p:spPr/>
        <p:txBody>
          <a:bodyPr/>
          <a:lstStyle/>
          <a:p>
            <a:pPr algn="r">
              <a:spcAft>
                <a:spcPts val="600"/>
              </a:spcAft>
              <a:buFont typeface="Arial" panose="020B0604020202020204" pitchFamily="34" charset="0"/>
              <a:buNone/>
            </a:pPr>
            <a:endParaRPr lang="en-GB" dirty="0"/>
          </a:p>
        </p:txBody>
      </p:sp>
      <p:sp>
        <p:nvSpPr>
          <p:cNvPr id="10" name="Text Placeholder 9"/>
          <p:cNvSpPr>
            <a:spLocks noGrp="1"/>
          </p:cNvSpPr>
          <p:nvPr>
            <p:ph type="body" sz="quarter" idx="12" hasCustomPrompt="1"/>
            <p:custDataLst>
              <p:custData r:id="rId6"/>
            </p:custDataLst>
          </p:nvPr>
        </p:nvSpPr>
        <p:spPr>
          <a:xfrm>
            <a:off x="485777" y="806400"/>
            <a:ext cx="11223622" cy="320400"/>
          </a:xfrm>
        </p:spPr>
        <p:txBody>
          <a:bodyPr/>
          <a:lstStyle>
            <a:lvl1pPr marL="0" indent="0">
              <a:buNone/>
              <a:defRPr b="1">
                <a:solidFill>
                  <a:schemeClr val="accent1"/>
                </a:solidFill>
              </a:defRPr>
            </a:lvl1pPr>
          </a:lstStyle>
          <a:p>
            <a:pPr lvl="0"/>
            <a:r>
              <a:rPr lang="en-GB" dirty="0"/>
              <a:t>Click to add subtitle</a:t>
            </a:r>
          </a:p>
        </p:txBody>
      </p:sp>
    </p:spTree>
    <p:extLst>
      <p:ext uri="{BB962C8B-B14F-4D97-AF65-F5344CB8AC3E}">
        <p14:creationId xmlns:p14="http://schemas.microsoft.com/office/powerpoint/2010/main" val="11442267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a:blip r:embed="rId5"/>
          <a:stretch>
            <a:fillRect/>
          </a:stretch>
        </a:blip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485775" y="362464"/>
            <a:ext cx="5495925" cy="5758935"/>
          </a:xfrm>
        </p:spPr>
        <p:txBody>
          <a:bodyPr/>
          <a:lstStyle>
            <a:lvl1pPr marL="233363" indent="-233363">
              <a:lnSpc>
                <a:spcPct val="90000"/>
              </a:lnSpc>
              <a:spcBef>
                <a:spcPts val="900"/>
              </a:spcBef>
              <a:buFont typeface="+mj-lt"/>
              <a:buAutoNum type="arabicPeriod"/>
              <a:tabLst/>
              <a:defRPr>
                <a:solidFill>
                  <a:schemeClr val="lt1"/>
                </a:solidFill>
              </a:defRPr>
            </a:lvl1pPr>
            <a:lvl2pPr>
              <a:buNone/>
              <a:defRPr/>
            </a:lvl2pPr>
          </a:lstStyle>
          <a:p>
            <a:pPr lvl="0"/>
            <a:r>
              <a:rPr lang="en-GB" dirty="0"/>
              <a:t>Click to add topic</a:t>
            </a:r>
          </a:p>
        </p:txBody>
      </p:sp>
      <p:sp>
        <p:nvSpPr>
          <p:cNvPr id="4" name="Text Placeholder 3"/>
          <p:cNvSpPr>
            <a:spLocks noGrp="1"/>
          </p:cNvSpPr>
          <p:nvPr>
            <p:ph type="body" sz="quarter" idx="13" hasCustomPrompt="1"/>
            <p:custDataLst>
              <p:custData r:id="rId3"/>
            </p:custDataLst>
          </p:nvPr>
        </p:nvSpPr>
        <p:spPr>
          <a:xfrm>
            <a:off x="486000" y="4896000"/>
            <a:ext cx="11224800" cy="1846800"/>
          </a:xfrm>
        </p:spPr>
        <p:txBody>
          <a:bodyPr/>
          <a:lstStyle>
            <a:lvl1pPr marL="0" indent="0" algn="r">
              <a:buNone/>
              <a:defRPr sz="12000" b="1">
                <a:solidFill>
                  <a:schemeClr val="lt1"/>
                </a:solidFill>
              </a:defRPr>
            </a:lvl1pPr>
          </a:lstStyle>
          <a:p>
            <a:pPr lvl="0"/>
            <a:r>
              <a:rPr lang="en-GB" dirty="0"/>
              <a:t>Agenda</a:t>
            </a:r>
          </a:p>
        </p:txBody>
      </p:sp>
    </p:spTree>
    <p:custDataLst>
      <p:custData r:id="rId1"/>
    </p:custDataLst>
    <p:extLst>
      <p:ext uri="{BB962C8B-B14F-4D97-AF65-F5344CB8AC3E}">
        <p14:creationId xmlns:p14="http://schemas.microsoft.com/office/powerpoint/2010/main" val="163979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bg1"/>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E3084DC-5C9C-F203-3D4A-8038AFB24AB7}"/>
              </a:ext>
            </a:extLst>
          </p:cNvPr>
          <p:cNvGraphicFramePr>
            <a:graphicFrameLocks noChangeAspect="1"/>
          </p:cNvGraphicFramePr>
          <p:nvPr userDrawn="1">
            <p:custDataLst>
              <p:tags r:id="rId1"/>
            </p:custDataLst>
            <p:extLst>
              <p:ext uri="{D42A27DB-BD31-4B8C-83A1-F6EECF244321}">
                <p14:modId xmlns:p14="http://schemas.microsoft.com/office/powerpoint/2010/main" val="21230782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2" name="think-cell data - do not delete" hidden="1">
                        <a:extLst>
                          <a:ext uri="{FF2B5EF4-FFF2-40B4-BE49-F238E27FC236}">
                            <a16:creationId xmlns:a16="http://schemas.microsoft.com/office/drawing/2014/main" id="{0E3084DC-5C9C-F203-3D4A-8038AFB24AB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Picture Placeholder 10">
            <a:extLst>
              <a:ext uri="{FF2B5EF4-FFF2-40B4-BE49-F238E27FC236}">
                <a16:creationId xmlns:a16="http://schemas.microsoft.com/office/drawing/2014/main" id="{F7596380-44AA-9B4A-A70A-B6B7382B02B8}"/>
              </a:ext>
            </a:extLst>
          </p:cNvPr>
          <p:cNvSpPr>
            <a:spLocks noGrp="1"/>
          </p:cNvSpPr>
          <p:nvPr>
            <p:ph type="pic" sz="quarter" idx="13"/>
          </p:nvPr>
        </p:nvSpPr>
        <p:spPr>
          <a:xfrm>
            <a:off x="1522512" y="1"/>
            <a:ext cx="6483665" cy="6857553"/>
          </a:xfrm>
          <a:solidFill>
            <a:schemeClr val="bg1">
              <a:lumMod val="95000"/>
            </a:schemeClr>
          </a:solidFill>
        </p:spPr>
        <p:txBody>
          <a:bodyPr tIns="5669280"/>
          <a:lstStyle>
            <a:lvl1pPr algn="ctr" rtl="0">
              <a:defRPr/>
            </a:lvl1pPr>
          </a:lstStyle>
          <a:p>
            <a:r>
              <a:rPr lang="en-US"/>
              <a:t>Click icon to add picture</a:t>
            </a:r>
          </a:p>
        </p:txBody>
      </p:sp>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1025" y="381000"/>
            <a:ext cx="761167" cy="287990"/>
          </a:xfrm>
          <a:prstGeom prst="rect">
            <a:avLst/>
          </a:prstGeom>
        </p:spPr>
      </p:pic>
      <p:sp>
        <p:nvSpPr>
          <p:cNvPr id="12" name="Text Placeholder 4">
            <a:extLst>
              <a:ext uri="{FF2B5EF4-FFF2-40B4-BE49-F238E27FC236}">
                <a16:creationId xmlns:a16="http://schemas.microsoft.com/office/drawing/2014/main" id="{8EFE0667-A6DC-BB45-B75C-FD044D4032C7}"/>
              </a:ext>
            </a:extLst>
          </p:cNvPr>
          <p:cNvSpPr>
            <a:spLocks noGrp="1"/>
          </p:cNvSpPr>
          <p:nvPr>
            <p:ph type="body" sz="quarter" idx="16" hasCustomPrompt="1"/>
          </p:nvPr>
        </p:nvSpPr>
        <p:spPr>
          <a:xfrm>
            <a:off x="8364690" y="1562100"/>
            <a:ext cx="3442179" cy="4554708"/>
          </a:xfrm>
        </p:spPr>
        <p:txBody>
          <a:bodyPr/>
          <a:lstStyle>
            <a:lvl1pPr rtl="0">
              <a:spcBef>
                <a:spcPts val="700"/>
              </a:spcBef>
              <a:defRPr sz="3000">
                <a:solidFill>
                  <a:schemeClr val="tx1"/>
                </a:solidFill>
              </a:defRPr>
            </a:lvl1pPr>
            <a:lvl2pPr rtl="0">
              <a:lnSpc>
                <a:spcPct val="100000"/>
              </a:lnSpc>
              <a:spcBef>
                <a:spcPts val="500"/>
              </a:spcBef>
              <a:defRPr sz="1999">
                <a:solidFill>
                  <a:schemeClr val="tx1"/>
                </a:solidFill>
              </a:defRPr>
            </a:lvl2pPr>
            <a:lvl3pPr marL="0" indent="0" rtl="0">
              <a:lnSpc>
                <a:spcPct val="100000"/>
              </a:lnSpc>
              <a:spcBef>
                <a:spcPts val="1999"/>
              </a:spcBef>
              <a:spcAft>
                <a:spcPts val="500"/>
              </a:spcAft>
              <a:buNone/>
              <a:defRPr sz="1200">
                <a:solidFill>
                  <a:schemeClr val="tx1"/>
                </a:solidFill>
              </a:defRPr>
            </a:lvl3pPr>
            <a:lvl4pPr marL="0" indent="0" rtl="0">
              <a:lnSpc>
                <a:spcPct val="100000"/>
              </a:lnSpc>
              <a:spcBef>
                <a:spcPts val="500"/>
              </a:spcBef>
              <a:spcAft>
                <a:spcPts val="500"/>
              </a:spcAft>
              <a:buNone/>
              <a:tabLst/>
              <a:defRPr>
                <a:solidFill>
                  <a:schemeClr val="tx1"/>
                </a:solidFill>
              </a:defRPr>
            </a:lvl4pPr>
            <a:lvl5pPr marL="0" indent="0" rtl="0">
              <a:lnSpc>
                <a:spcPct val="100000"/>
              </a:lnSpc>
              <a:spcBef>
                <a:spcPts val="500"/>
              </a:spcBef>
              <a:spcAft>
                <a:spcPts val="500"/>
              </a:spcAft>
              <a:buNone/>
              <a:tabLst/>
              <a:defRPr>
                <a:solidFill>
                  <a:schemeClr val="tx1"/>
                </a:solidFill>
              </a:defRPr>
            </a:lvl5pPr>
          </a:lstStyle>
          <a:p>
            <a:pPr lvl="0"/>
            <a:r>
              <a:rPr lang="en-US"/>
              <a:t>First level – title</a:t>
            </a:r>
            <a:br>
              <a:rPr lang="en-US"/>
            </a:br>
            <a:r>
              <a:rPr lang="en-US"/>
              <a:t>Second level – subtitle</a:t>
            </a:r>
            <a:br>
              <a:rPr lang="en-US"/>
            </a:br>
            <a:r>
              <a:rPr lang="en-US"/>
              <a:t>Third level – date</a:t>
            </a:r>
          </a:p>
          <a:p>
            <a:pPr lvl="1"/>
            <a:r>
              <a:rPr lang="en-US"/>
              <a:t>Second level</a:t>
            </a:r>
          </a:p>
          <a:p>
            <a:pPr lvl="2"/>
            <a:r>
              <a:rPr lang="en-US"/>
              <a:t>Third level – date</a:t>
            </a:r>
          </a:p>
          <a:p>
            <a:pPr lvl="3"/>
            <a:r>
              <a:rPr lang="en-US"/>
              <a:t>Fourth level</a:t>
            </a:r>
          </a:p>
          <a:p>
            <a:pPr lvl="4"/>
            <a:r>
              <a:rPr lang="en-US"/>
              <a:t>Fifth level</a:t>
            </a:r>
          </a:p>
        </p:txBody>
      </p:sp>
      <p:sp>
        <p:nvSpPr>
          <p:cNvPr id="13" name="TextBox 12">
            <a:extLst>
              <a:ext uri="{FF2B5EF4-FFF2-40B4-BE49-F238E27FC236}">
                <a16:creationId xmlns:a16="http://schemas.microsoft.com/office/drawing/2014/main" id="{2C65CD7D-9CC1-4329-8F86-3B9577E6D788}"/>
              </a:ext>
            </a:extLst>
          </p:cNvPr>
          <p:cNvSpPr txBox="1"/>
          <p:nvPr/>
        </p:nvSpPr>
        <p:spPr>
          <a:xfrm>
            <a:off x="10215096" y="6366346"/>
            <a:ext cx="1591774" cy="138147"/>
          </a:xfrm>
          <a:prstGeom prst="rect">
            <a:avLst/>
          </a:prstGeom>
          <a:noFill/>
        </p:spPr>
        <p:txBody>
          <a:bodyPr wrap="square" lIns="0" tIns="0" rIns="0" bIns="0" rtlCol="0" anchor="b">
            <a:spAutoFit/>
          </a:bodyPr>
          <a:lstStyle/>
          <a:p>
            <a:pPr marL="0" algn="r" rtl="0">
              <a:lnSpc>
                <a:spcPct val="117000"/>
              </a:lnSpc>
              <a:spcAft>
                <a:spcPts val="500"/>
              </a:spcAft>
            </a:pPr>
            <a:r>
              <a:rPr lang="en-US" sz="800">
                <a:solidFill>
                  <a:schemeClr val="tx1"/>
                </a:solidFill>
                <a:latin typeface="Helvetica Now Text" panose="020B0504030202020204" pitchFamily="34" charset="0"/>
              </a:rPr>
              <a:t>Proprietary &amp; Confidential</a:t>
            </a:r>
          </a:p>
        </p:txBody>
      </p:sp>
    </p:spTree>
    <p:extLst>
      <p:ext uri="{BB962C8B-B14F-4D97-AF65-F5344CB8AC3E}">
        <p14:creationId xmlns:p14="http://schemas.microsoft.com/office/powerpoint/2010/main" val="3862695115"/>
      </p:ext>
    </p:extLst>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blipFill>
          <a:blip r:embed="rId5"/>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482600" y="358774"/>
            <a:ext cx="8308600" cy="5762626"/>
          </a:xfrm>
        </p:spPr>
        <p:txBody>
          <a:bodyPr anchor="t" anchorCtr="0"/>
          <a:lstStyle>
            <a:lvl1pPr>
              <a:defRPr sz="5400" b="1">
                <a:solidFill>
                  <a:schemeClr val="lt1"/>
                </a:solidFill>
                <a:latin typeface="+mj-lt"/>
              </a:defRPr>
            </a:lvl1pPr>
          </a:lstStyle>
          <a:p>
            <a:r>
              <a:rPr lang="en-GB"/>
              <a:t>Click to add title</a:t>
            </a:r>
            <a:endParaRPr lang="en-GB" dirty="0"/>
          </a:p>
        </p:txBody>
      </p:sp>
      <p:sp>
        <p:nvSpPr>
          <p:cNvPr id="3" name="Text Placeholder 2"/>
          <p:cNvSpPr>
            <a:spLocks noGrp="1"/>
          </p:cNvSpPr>
          <p:nvPr>
            <p:ph type="body" idx="1" hasCustomPrompt="1"/>
            <p:custDataLst>
              <p:custData r:id="rId3"/>
            </p:custDataLst>
          </p:nvPr>
        </p:nvSpPr>
        <p:spPr>
          <a:xfrm>
            <a:off x="7869600" y="630000"/>
            <a:ext cx="4320000" cy="6228000"/>
          </a:xfrm>
        </p:spPr>
        <p:txBody>
          <a:bodyPr wrap="none" lIns="0" tIns="46800" rIns="216000" bIns="0"/>
          <a:lstStyle>
            <a:lvl1pPr marL="0" indent="0" algn="r">
              <a:buNone/>
              <a:defRPr sz="50000" b="1">
                <a:solidFill>
                  <a:schemeClr val="l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a:t>
            </a:r>
          </a:p>
        </p:txBody>
      </p:sp>
    </p:spTree>
    <p:custDataLst>
      <p:custData r:id="rId1"/>
    </p:custDataLst>
    <p:extLst>
      <p:ext uri="{BB962C8B-B14F-4D97-AF65-F5344CB8AC3E}">
        <p14:creationId xmlns:p14="http://schemas.microsoft.com/office/powerpoint/2010/main" val="3055031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blipFill>
          <a:blip r:embed="rId8"/>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474201" y="5360804"/>
            <a:ext cx="5936537" cy="535794"/>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lt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485775" y="1609200"/>
            <a:ext cx="11223625" cy="3200400"/>
          </a:xfrm>
        </p:spPr>
        <p:txBody>
          <a:bodyPr anchor="t" anchorCtr="0">
            <a:noAutofit/>
          </a:bodyPr>
          <a:lstStyle>
            <a:lvl1pPr marL="0" indent="0">
              <a:spcBef>
                <a:spcPts val="0"/>
              </a:spcBef>
              <a:spcAft>
                <a:spcPts val="400"/>
              </a:spcAft>
              <a:buNone/>
              <a:defRPr sz="800">
                <a:solidFill>
                  <a:schemeClr val="lt1"/>
                </a:solidFill>
              </a:defRPr>
            </a:lvl1pPr>
          </a:lstStyle>
          <a:p>
            <a:pPr lvl="0"/>
            <a:r>
              <a:rPr lang="en-GB" dirty="0"/>
              <a:t>Click to add optional disclaimer</a:t>
            </a:r>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7174800" y="6094800"/>
            <a:ext cx="4532400" cy="309600"/>
          </a:xfrm>
          <a:prstGeom prst="rect">
            <a:avLst/>
          </a:prstGeom>
          <a:noFill/>
        </p:spPr>
        <p:txBody>
          <a:bodyPr wrap="none" lIns="0" tIns="0" rIns="0" bIns="0" rtlCol="0" anchor="b" anchorCtr="0">
            <a:noAutofit/>
          </a:bodyPr>
          <a:lstStyle/>
          <a:p>
            <a:pPr indent="-457200" algn="r">
              <a:spcBef>
                <a:spcPts val="1800"/>
              </a:spcBef>
            </a:pPr>
            <a:r>
              <a:rPr lang="en-GB" sz="800" dirty="0">
                <a:solidFill>
                  <a:schemeClr val="lt1"/>
                </a:solidFill>
              </a:rPr>
              <a:t>Copyright © 2025 Guy Carpenter &amp; Company Limited. All rights reserved.</a:t>
            </a: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7174800" y="5727600"/>
            <a:ext cx="4532400" cy="396000"/>
          </a:xfrm>
          <a:prstGeom prst="rect">
            <a:avLst/>
          </a:prstGeom>
          <a:noFill/>
        </p:spPr>
        <p:txBody>
          <a:bodyPr wrap="none" lIns="0" tIns="0" rIns="0" bIns="0" rtlCol="0" anchor="b" anchorCtr="0">
            <a:noAutofit/>
          </a:bodyPr>
          <a:lstStyle/>
          <a:p>
            <a:pPr indent="-457200" algn="r">
              <a:spcBef>
                <a:spcPts val="1800"/>
              </a:spcBef>
            </a:pPr>
            <a:r>
              <a:rPr lang="en-GB" sz="800" dirty="0">
                <a:solidFill>
                  <a:schemeClr val="lt1"/>
                </a:solidFill>
              </a:rPr>
              <a:t>{</a:t>
            </a:r>
            <a:r>
              <a:rPr lang="en-GB" sz="800" dirty="0" err="1">
                <a:solidFill>
                  <a:schemeClr val="lt1"/>
                </a:solidFill>
              </a:rPr>
              <a:t>FileRef</a:t>
            </a:r>
            <a:r>
              <a:rPr lang="en-GB" sz="800" dirty="0">
                <a:solidFill>
                  <a:schemeClr val="lt1"/>
                </a:solidFill>
              </a:rPr>
              <a:t>}</a:t>
            </a: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475200" y="6206400"/>
            <a:ext cx="5936537" cy="216000"/>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kern="1200" dirty="0">
                <a:solidFill>
                  <a:schemeClr val="lt1"/>
                </a:solidFill>
                <a:effectLst/>
                <a:latin typeface="+mn-lt"/>
                <a:ea typeface="+mn-ea"/>
                <a:cs typeface="+mn-cs"/>
              </a:rPr>
              <a:t>A business of Marsh McLennan</a:t>
            </a:r>
          </a:p>
        </p:txBody>
      </p:sp>
      <p:pic>
        <p:nvPicPr>
          <p:cNvPr id="3" name="MainBackLogo_WHITE" descr="The Guy Carpenter company logo.">
            <a:extLst>
              <a:ext uri="{FF2B5EF4-FFF2-40B4-BE49-F238E27FC236}">
                <a16:creationId xmlns:a16="http://schemas.microsoft.com/office/drawing/2014/main" id="{AC8FF10B-C8AF-4882-B35B-B6BA4E293229}"/>
              </a:ext>
            </a:extLst>
          </p:cNvPr>
          <p:cNvPicPr>
            <a:picLocks noChangeAspect="1"/>
          </p:cNvPicPr>
          <p:nvPr userDrawn="1"/>
        </p:nvPicPr>
        <p:blipFill>
          <a:blip r:embed="rId9"/>
          <a:stretch>
            <a:fillRect/>
          </a:stretch>
        </p:blipFill>
        <p:spPr bwMode="invGray">
          <a:xfrm>
            <a:off x="486029" y="345567"/>
            <a:ext cx="3044958" cy="335281"/>
          </a:xfrm>
          <a:prstGeom prst="rect">
            <a:avLst/>
          </a:prstGeom>
        </p:spPr>
      </p:pic>
      <p:pic>
        <p:nvPicPr>
          <p:cNvPr id="9" name="MainBackLogo_COLOUR" descr="The Guy Carpenter company logo." hidden="1">
            <a:extLst>
              <a:ext uri="{FF2B5EF4-FFF2-40B4-BE49-F238E27FC236}">
                <a16:creationId xmlns:a16="http://schemas.microsoft.com/office/drawing/2014/main" id="{181AF319-9423-7186-9B13-5894D6B4F103}"/>
              </a:ext>
            </a:extLst>
          </p:cNvPr>
          <p:cNvPicPr>
            <a:picLocks noChangeAspect="1"/>
          </p:cNvPicPr>
          <p:nvPr userDrawn="1"/>
        </p:nvPicPr>
        <p:blipFill>
          <a:blip r:embed="rId10"/>
          <a:stretch>
            <a:fillRect/>
          </a:stretch>
        </p:blipFill>
        <p:spPr bwMode="invGray">
          <a:xfrm>
            <a:off x="486029" y="345567"/>
            <a:ext cx="3044958" cy="335281"/>
          </a:xfrm>
          <a:prstGeom prst="rect">
            <a:avLst/>
          </a:prstGeom>
        </p:spPr>
      </p:pic>
    </p:spTree>
    <p:custDataLst>
      <p:custData r:id="rId1"/>
    </p:custDataLst>
    <p:extLst>
      <p:ext uri="{BB962C8B-B14F-4D97-AF65-F5344CB8AC3E}">
        <p14:creationId xmlns:p14="http://schemas.microsoft.com/office/powerpoint/2010/main" val="19068437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AB43F52E-3C6B-9F28-3183-1491E366DEF5}"/>
              </a:ext>
            </a:extLst>
          </p:cNvPr>
          <p:cNvSpPr/>
          <p:nvPr userDrawn="1"/>
        </p:nvSpPr>
        <p:spPr>
          <a:xfrm>
            <a:off x="0" y="0"/>
            <a:ext cx="12192000" cy="6858000"/>
          </a:xfrm>
          <a:prstGeom prst="rect">
            <a:avLst/>
          </a:prstGeom>
          <a:gradFill>
            <a:gsLst>
              <a:gs pos="71000">
                <a:schemeClr val="bg1">
                  <a:alpha val="0"/>
                </a:schemeClr>
              </a:gs>
              <a:gs pos="50000">
                <a:srgbClr val="FFFFFF"/>
              </a:gs>
              <a:gs pos="20000">
                <a:schemeClr val="bg1">
                  <a:alpha val="0"/>
                </a:schemeClr>
              </a:gs>
              <a:gs pos="0">
                <a:srgbClr val="6FACDE">
                  <a:alpha val="40000"/>
                </a:srgbClr>
              </a:gs>
              <a:gs pos="100000">
                <a:srgbClr val="6FACDE">
                  <a:alpha val="45000"/>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111F2FD7-F05A-CC41-F6FD-47D11FF446FB}"/>
              </a:ext>
            </a:extLst>
          </p:cNvPr>
          <p:cNvSpPr>
            <a:spLocks noGrp="1"/>
          </p:cNvSpPr>
          <p:nvPr>
            <p:ph type="ctrTitle"/>
          </p:nvPr>
        </p:nvSpPr>
        <p:spPr>
          <a:xfrm>
            <a:off x="611187" y="2019300"/>
            <a:ext cx="6544355" cy="1409700"/>
          </a:xfrm>
        </p:spPr>
        <p:txBody>
          <a:bodyPr anchor="b">
            <a:normAutofit/>
          </a:bodyPr>
          <a:lstStyle>
            <a:lvl1pPr algn="l">
              <a:defRPr sz="36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AA1C6B2E-51AB-DA24-08D3-2383BBFC4ADD}"/>
              </a:ext>
            </a:extLst>
          </p:cNvPr>
          <p:cNvSpPr>
            <a:spLocks noGrp="1"/>
          </p:cNvSpPr>
          <p:nvPr>
            <p:ph type="subTitle" idx="1"/>
          </p:nvPr>
        </p:nvSpPr>
        <p:spPr>
          <a:xfrm>
            <a:off x="611188" y="4098714"/>
            <a:ext cx="6544355" cy="738399"/>
          </a:xfrm>
        </p:spPr>
        <p:txBody>
          <a:bodyPr>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descr="A black background with blue letters&#10;&#10;Description automatically generated">
            <a:extLst>
              <a:ext uri="{FF2B5EF4-FFF2-40B4-BE49-F238E27FC236}">
                <a16:creationId xmlns:a16="http://schemas.microsoft.com/office/drawing/2014/main" id="{A5EC1C3F-BE3D-A2DD-BA6B-0548BB61F99A}"/>
              </a:ext>
            </a:extLst>
          </p:cNvPr>
          <p:cNvPicPr>
            <a:picLocks noChangeAspect="1"/>
          </p:cNvPicPr>
          <p:nvPr userDrawn="1"/>
        </p:nvPicPr>
        <p:blipFill>
          <a:blip r:embed="rId2"/>
          <a:stretch>
            <a:fillRect/>
          </a:stretch>
        </p:blipFill>
        <p:spPr>
          <a:xfrm>
            <a:off x="384741" y="378300"/>
            <a:ext cx="3029020" cy="798199"/>
          </a:xfrm>
          <a:prstGeom prst="rect">
            <a:avLst/>
          </a:prstGeom>
        </p:spPr>
      </p:pic>
      <p:cxnSp>
        <p:nvCxnSpPr>
          <p:cNvPr id="14" name="Straight Connector 13">
            <a:extLst>
              <a:ext uri="{FF2B5EF4-FFF2-40B4-BE49-F238E27FC236}">
                <a16:creationId xmlns:a16="http://schemas.microsoft.com/office/drawing/2014/main" id="{06DFDE6D-2657-6C83-C4A7-0077428A274A}"/>
              </a:ext>
            </a:extLst>
          </p:cNvPr>
          <p:cNvCxnSpPr>
            <a:cxnSpLocks/>
          </p:cNvCxnSpPr>
          <p:nvPr userDrawn="1"/>
        </p:nvCxnSpPr>
        <p:spPr>
          <a:xfrm>
            <a:off x="623888" y="3763857"/>
            <a:ext cx="720000" cy="0"/>
          </a:xfrm>
          <a:prstGeom prst="line">
            <a:avLst/>
          </a:prstGeom>
          <a:ln w="3175">
            <a:solidFill>
              <a:srgbClr val="0075BC"/>
            </a:solidFill>
          </a:ln>
        </p:spPr>
        <p:style>
          <a:lnRef idx="2">
            <a:schemeClr val="accent1"/>
          </a:lnRef>
          <a:fillRef idx="0">
            <a:schemeClr val="accent1"/>
          </a:fillRef>
          <a:effectRef idx="1">
            <a:schemeClr val="accent1"/>
          </a:effectRef>
          <a:fontRef idx="minor">
            <a:schemeClr val="tx1"/>
          </a:fontRef>
        </p:style>
      </p:cxnSp>
      <p:sp>
        <p:nvSpPr>
          <p:cNvPr id="34" name="Freeform: Shape 33">
            <a:extLst>
              <a:ext uri="{FF2B5EF4-FFF2-40B4-BE49-F238E27FC236}">
                <a16:creationId xmlns:a16="http://schemas.microsoft.com/office/drawing/2014/main" id="{18EFDCCB-21E1-EE09-F2BD-7862DF471738}"/>
              </a:ext>
            </a:extLst>
          </p:cNvPr>
          <p:cNvSpPr/>
          <p:nvPr userDrawn="1"/>
        </p:nvSpPr>
        <p:spPr>
          <a:xfrm>
            <a:off x="7939894" y="0"/>
            <a:ext cx="1233135" cy="6858000"/>
          </a:xfrm>
          <a:custGeom>
            <a:avLst/>
            <a:gdLst>
              <a:gd name="connsiteX0" fmla="*/ 972446 w 972446"/>
              <a:gd name="connsiteY0" fmla="*/ 0 h 6937828"/>
              <a:gd name="connsiteX1" fmla="*/ 188674 w 972446"/>
              <a:gd name="connsiteY1" fmla="*/ 6937828 h 6937828"/>
              <a:gd name="connsiteX0" fmla="*/ 1236498 w 1236498"/>
              <a:gd name="connsiteY0" fmla="*/ 0 h 6937828"/>
              <a:gd name="connsiteX1" fmla="*/ 452726 w 1236498"/>
              <a:gd name="connsiteY1" fmla="*/ 6937828 h 6937828"/>
              <a:gd name="connsiteX0" fmla="*/ 1233135 w 1233135"/>
              <a:gd name="connsiteY0" fmla="*/ 0 h 6937828"/>
              <a:gd name="connsiteX1" fmla="*/ 449363 w 1233135"/>
              <a:gd name="connsiteY1" fmla="*/ 6937828 h 6937828"/>
            </a:gdLst>
            <a:ahLst/>
            <a:cxnLst>
              <a:cxn ang="0">
                <a:pos x="connsiteX0" y="connsiteY0"/>
              </a:cxn>
              <a:cxn ang="0">
                <a:pos x="connsiteX1" y="connsiteY1"/>
              </a:cxn>
            </a:cxnLst>
            <a:rect l="l" t="t" r="r" b="b"/>
            <a:pathLst>
              <a:path w="1233135" h="6937828">
                <a:moveTo>
                  <a:pt x="1233135" y="0"/>
                </a:moveTo>
                <a:cubicBezTo>
                  <a:pt x="600251" y="888697"/>
                  <a:pt x="-680332" y="3148995"/>
                  <a:pt x="449363" y="6937828"/>
                </a:cubicBezTo>
              </a:path>
            </a:pathLst>
          </a:custGeom>
          <a:noFill/>
          <a:ln w="31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Freeform: Shape 36">
            <a:extLst>
              <a:ext uri="{FF2B5EF4-FFF2-40B4-BE49-F238E27FC236}">
                <a16:creationId xmlns:a16="http://schemas.microsoft.com/office/drawing/2014/main" id="{6A2EF25C-42DC-4926-4C2A-B6C8E7FE1858}"/>
              </a:ext>
            </a:extLst>
          </p:cNvPr>
          <p:cNvSpPr/>
          <p:nvPr userDrawn="1"/>
        </p:nvSpPr>
        <p:spPr>
          <a:xfrm>
            <a:off x="7907850" y="0"/>
            <a:ext cx="2996952" cy="6874587"/>
          </a:xfrm>
          <a:custGeom>
            <a:avLst/>
            <a:gdLst>
              <a:gd name="connsiteX0" fmla="*/ 972446 w 972446"/>
              <a:gd name="connsiteY0" fmla="*/ 0 h 6937828"/>
              <a:gd name="connsiteX1" fmla="*/ 188674 w 972446"/>
              <a:gd name="connsiteY1" fmla="*/ 6937828 h 6937828"/>
              <a:gd name="connsiteX0" fmla="*/ 1236498 w 1236498"/>
              <a:gd name="connsiteY0" fmla="*/ 0 h 6937828"/>
              <a:gd name="connsiteX1" fmla="*/ 452726 w 1236498"/>
              <a:gd name="connsiteY1" fmla="*/ 6937828 h 6937828"/>
              <a:gd name="connsiteX0" fmla="*/ 1233135 w 1233135"/>
              <a:gd name="connsiteY0" fmla="*/ 0 h 6937828"/>
              <a:gd name="connsiteX1" fmla="*/ 449363 w 1233135"/>
              <a:gd name="connsiteY1" fmla="*/ 6937828 h 6937828"/>
              <a:gd name="connsiteX0" fmla="*/ 766717 w 766717"/>
              <a:gd name="connsiteY0" fmla="*/ 0 h 6912428"/>
              <a:gd name="connsiteX1" fmla="*/ 617945 w 766717"/>
              <a:gd name="connsiteY1" fmla="*/ 6912428 h 6912428"/>
              <a:gd name="connsiteX0" fmla="*/ 104947 w 2991475"/>
              <a:gd name="connsiteY0" fmla="*/ 0 h 7052128"/>
              <a:gd name="connsiteX1" fmla="*/ 2991475 w 2991475"/>
              <a:gd name="connsiteY1" fmla="*/ 7052128 h 7052128"/>
              <a:gd name="connsiteX0" fmla="*/ 211413 w 3097941"/>
              <a:gd name="connsiteY0" fmla="*/ 0 h 7052128"/>
              <a:gd name="connsiteX1" fmla="*/ 3097941 w 3097941"/>
              <a:gd name="connsiteY1" fmla="*/ 7052128 h 7052128"/>
              <a:gd name="connsiteX0" fmla="*/ 112612 w 2999140"/>
              <a:gd name="connsiteY0" fmla="*/ 0 h 7052128"/>
              <a:gd name="connsiteX1" fmla="*/ 2999140 w 2999140"/>
              <a:gd name="connsiteY1" fmla="*/ 7052128 h 7052128"/>
              <a:gd name="connsiteX0" fmla="*/ 110424 w 2996952"/>
              <a:gd name="connsiteY0" fmla="*/ 0 h 7052128"/>
              <a:gd name="connsiteX1" fmla="*/ 2996952 w 2996952"/>
              <a:gd name="connsiteY1" fmla="*/ 7052128 h 7052128"/>
            </a:gdLst>
            <a:ahLst/>
            <a:cxnLst>
              <a:cxn ang="0">
                <a:pos x="connsiteX0" y="connsiteY0"/>
              </a:cxn>
              <a:cxn ang="0">
                <a:pos x="connsiteX1" y="connsiteY1"/>
              </a:cxn>
            </a:cxnLst>
            <a:rect l="l" t="t" r="r" b="b"/>
            <a:pathLst>
              <a:path w="2996952" h="7052128">
                <a:moveTo>
                  <a:pt x="110424" y="0"/>
                </a:moveTo>
                <a:cubicBezTo>
                  <a:pt x="-268460" y="1447497"/>
                  <a:pt x="241657" y="4685695"/>
                  <a:pt x="2996952" y="7052128"/>
                </a:cubicBezTo>
              </a:path>
            </a:pathLst>
          </a:custGeom>
          <a:noFill/>
          <a:ln w="31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5">
            <a:extLst>
              <a:ext uri="{FF2B5EF4-FFF2-40B4-BE49-F238E27FC236}">
                <a16:creationId xmlns:a16="http://schemas.microsoft.com/office/drawing/2014/main" id="{6719821C-B028-634B-CDD5-367237CD9CFA}"/>
              </a:ext>
            </a:extLst>
          </p:cNvPr>
          <p:cNvSpPr>
            <a:spLocks noGrp="1"/>
          </p:cNvSpPr>
          <p:nvPr>
            <p:ph type="body" sz="quarter" idx="14" hasCustomPrompt="1"/>
          </p:nvPr>
        </p:nvSpPr>
        <p:spPr>
          <a:xfrm>
            <a:off x="611188" y="6134425"/>
            <a:ext cx="1887538" cy="110800"/>
          </a:xfrm>
        </p:spPr>
        <p:txBody>
          <a:bodyPr anchor="b">
            <a:spAutoFit/>
          </a:bodyPr>
          <a:lstStyle>
            <a:lvl1pPr marL="0" algn="l" defTabSz="914400" rtl="0" eaLnBrk="1" latinLnBrk="0" hangingPunct="1">
              <a:defRPr lang="en-US" sz="800" b="0" kern="1200" dirty="0" smtClean="0">
                <a:solidFill>
                  <a:schemeClr val="bg1">
                    <a:lumMod val="50000"/>
                  </a:schemeClr>
                </a:solidFill>
                <a:latin typeface="+mn-lt"/>
                <a:ea typeface="+mn-ea"/>
                <a:cs typeface="+mn-cs"/>
              </a:defRPr>
            </a:lvl1pPr>
            <a:lvl2pPr marL="0" algn="l" defTabSz="914400" rtl="0" eaLnBrk="1" latinLnBrk="0" hangingPunct="1">
              <a:defRPr lang="en-US" sz="800" kern="1200" dirty="0" smtClean="0">
                <a:solidFill>
                  <a:schemeClr val="bg1">
                    <a:lumMod val="50000"/>
                  </a:schemeClr>
                </a:solidFill>
                <a:latin typeface="+mn-lt"/>
                <a:ea typeface="+mn-ea"/>
                <a:cs typeface="+mn-cs"/>
              </a:defRPr>
            </a:lvl2pPr>
            <a:lvl3pPr marL="0" algn="l" defTabSz="914400" rtl="0" eaLnBrk="1" latinLnBrk="0" hangingPunct="1">
              <a:defRPr lang="en-US" sz="800" kern="1200" dirty="0" smtClean="0">
                <a:solidFill>
                  <a:schemeClr val="bg1">
                    <a:lumMod val="50000"/>
                  </a:schemeClr>
                </a:solidFill>
                <a:latin typeface="+mn-lt"/>
                <a:ea typeface="+mn-ea"/>
                <a:cs typeface="+mn-cs"/>
              </a:defRPr>
            </a:lvl3pPr>
            <a:lvl4pPr marL="0" algn="l" defTabSz="914400" rtl="0" eaLnBrk="1" latinLnBrk="0" hangingPunct="1">
              <a:defRPr lang="en-US" sz="800" kern="1200" dirty="0" smtClean="0">
                <a:solidFill>
                  <a:schemeClr val="bg1">
                    <a:lumMod val="50000"/>
                  </a:schemeClr>
                </a:solidFill>
                <a:latin typeface="+mn-lt"/>
                <a:ea typeface="+mn-ea"/>
                <a:cs typeface="+mn-cs"/>
              </a:defRPr>
            </a:lvl4pPr>
            <a:lvl5pPr marL="0" algn="l" defTabSz="914400" rtl="0" eaLnBrk="1" latinLnBrk="0" hangingPunct="1">
              <a:defRPr lang="en-GB" sz="800" kern="1200" dirty="0">
                <a:solidFill>
                  <a:schemeClr val="bg1">
                    <a:lumMod val="50000"/>
                  </a:schemeClr>
                </a:solidFill>
                <a:latin typeface="+mn-lt"/>
                <a:ea typeface="+mn-ea"/>
                <a:cs typeface="+mn-cs"/>
              </a:defRPr>
            </a:lvl5pPr>
          </a:lstStyle>
          <a:p>
            <a:r>
              <a:rPr lang="en-US" dirty="0"/>
              <a:t>©2025 ARTHUR J. GALLAGHER &amp; CO. </a:t>
            </a:r>
            <a:endParaRPr lang="en-GB" dirty="0"/>
          </a:p>
        </p:txBody>
      </p:sp>
    </p:spTree>
    <p:extLst>
      <p:ext uri="{BB962C8B-B14F-4D97-AF65-F5344CB8AC3E}">
        <p14:creationId xmlns:p14="http://schemas.microsoft.com/office/powerpoint/2010/main" val="128041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 Image Box">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B3994EC-F607-8792-5C16-DFDFE6CC1215}"/>
              </a:ext>
            </a:extLst>
          </p:cNvPr>
          <p:cNvSpPr/>
          <p:nvPr userDrawn="1"/>
        </p:nvSpPr>
        <p:spPr>
          <a:xfrm>
            <a:off x="0" y="0"/>
            <a:ext cx="12192000" cy="6858000"/>
          </a:xfrm>
          <a:prstGeom prst="rect">
            <a:avLst/>
          </a:prstGeom>
          <a:gradFill>
            <a:gsLst>
              <a:gs pos="71000">
                <a:schemeClr val="bg1">
                  <a:alpha val="0"/>
                </a:schemeClr>
              </a:gs>
              <a:gs pos="50000">
                <a:srgbClr val="FFFFFF"/>
              </a:gs>
              <a:gs pos="20000">
                <a:schemeClr val="bg1">
                  <a:alpha val="0"/>
                </a:schemeClr>
              </a:gs>
              <a:gs pos="0">
                <a:srgbClr val="6FACDE">
                  <a:alpha val="40000"/>
                </a:srgbClr>
              </a:gs>
              <a:gs pos="100000">
                <a:srgbClr val="6FACDE">
                  <a:alpha val="45000"/>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111F2FD7-F05A-CC41-F6FD-47D11FF446FB}"/>
              </a:ext>
            </a:extLst>
          </p:cNvPr>
          <p:cNvSpPr>
            <a:spLocks noGrp="1"/>
          </p:cNvSpPr>
          <p:nvPr>
            <p:ph type="ctrTitle"/>
          </p:nvPr>
        </p:nvSpPr>
        <p:spPr>
          <a:xfrm>
            <a:off x="611188" y="2019300"/>
            <a:ext cx="4872038" cy="1409700"/>
          </a:xfrm>
        </p:spPr>
        <p:txBody>
          <a:bodyPr anchor="b">
            <a:normAutofit/>
          </a:bodyPr>
          <a:lstStyle>
            <a:lvl1pPr algn="l">
              <a:defRPr sz="36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AA1C6B2E-51AB-DA24-08D3-2383BBFC4ADD}"/>
              </a:ext>
            </a:extLst>
          </p:cNvPr>
          <p:cNvSpPr>
            <a:spLocks noGrp="1"/>
          </p:cNvSpPr>
          <p:nvPr>
            <p:ph type="subTitle" idx="1"/>
          </p:nvPr>
        </p:nvSpPr>
        <p:spPr>
          <a:xfrm>
            <a:off x="611189" y="4098714"/>
            <a:ext cx="4872038" cy="738399"/>
          </a:xfrm>
        </p:spPr>
        <p:txBody>
          <a:bodyPr>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descr="A black background with blue letters&#10;&#10;Description automatically generated">
            <a:extLst>
              <a:ext uri="{FF2B5EF4-FFF2-40B4-BE49-F238E27FC236}">
                <a16:creationId xmlns:a16="http://schemas.microsoft.com/office/drawing/2014/main" id="{A5EC1C3F-BE3D-A2DD-BA6B-0548BB61F99A}"/>
              </a:ext>
            </a:extLst>
          </p:cNvPr>
          <p:cNvPicPr>
            <a:picLocks noChangeAspect="1"/>
          </p:cNvPicPr>
          <p:nvPr userDrawn="1"/>
        </p:nvPicPr>
        <p:blipFill>
          <a:blip r:embed="rId2"/>
          <a:stretch>
            <a:fillRect/>
          </a:stretch>
        </p:blipFill>
        <p:spPr>
          <a:xfrm>
            <a:off x="384741" y="378300"/>
            <a:ext cx="3029020" cy="798199"/>
          </a:xfrm>
          <a:prstGeom prst="rect">
            <a:avLst/>
          </a:prstGeom>
        </p:spPr>
      </p:pic>
      <p:cxnSp>
        <p:nvCxnSpPr>
          <p:cNvPr id="14" name="Straight Connector 13">
            <a:extLst>
              <a:ext uri="{FF2B5EF4-FFF2-40B4-BE49-F238E27FC236}">
                <a16:creationId xmlns:a16="http://schemas.microsoft.com/office/drawing/2014/main" id="{06DFDE6D-2657-6C83-C4A7-0077428A274A}"/>
              </a:ext>
            </a:extLst>
          </p:cNvPr>
          <p:cNvCxnSpPr>
            <a:cxnSpLocks/>
          </p:cNvCxnSpPr>
          <p:nvPr userDrawn="1"/>
        </p:nvCxnSpPr>
        <p:spPr>
          <a:xfrm>
            <a:off x="623888" y="3763857"/>
            <a:ext cx="720000" cy="0"/>
          </a:xfrm>
          <a:prstGeom prst="line">
            <a:avLst/>
          </a:prstGeom>
          <a:ln w="3175">
            <a:solidFill>
              <a:srgbClr val="0075BC"/>
            </a:solidFill>
          </a:ln>
        </p:spPr>
        <p:style>
          <a:lnRef idx="2">
            <a:schemeClr val="accent1"/>
          </a:lnRef>
          <a:fillRef idx="0">
            <a:schemeClr val="accent1"/>
          </a:fillRef>
          <a:effectRef idx="1">
            <a:schemeClr val="accent1"/>
          </a:effectRef>
          <a:fontRef idx="minor">
            <a:schemeClr val="tx1"/>
          </a:fontRef>
        </p:style>
      </p:cxnSp>
      <p:sp>
        <p:nvSpPr>
          <p:cNvPr id="6" name="Text Placeholder 5">
            <a:extLst>
              <a:ext uri="{FF2B5EF4-FFF2-40B4-BE49-F238E27FC236}">
                <a16:creationId xmlns:a16="http://schemas.microsoft.com/office/drawing/2014/main" id="{F05F4C43-C338-D4DF-9785-AAFB73AB82CC}"/>
              </a:ext>
            </a:extLst>
          </p:cNvPr>
          <p:cNvSpPr>
            <a:spLocks noGrp="1"/>
          </p:cNvSpPr>
          <p:nvPr>
            <p:ph type="body" sz="quarter" idx="14" hasCustomPrompt="1"/>
          </p:nvPr>
        </p:nvSpPr>
        <p:spPr>
          <a:xfrm>
            <a:off x="611188" y="6134425"/>
            <a:ext cx="1887538" cy="110800"/>
          </a:xfrm>
        </p:spPr>
        <p:txBody>
          <a:bodyPr anchor="b">
            <a:spAutoFit/>
          </a:bodyPr>
          <a:lstStyle>
            <a:lvl1pPr marL="0" algn="l" defTabSz="914400" rtl="0" eaLnBrk="1" latinLnBrk="0" hangingPunct="1">
              <a:defRPr lang="en-US" sz="800" b="0" kern="1200" dirty="0" smtClean="0">
                <a:solidFill>
                  <a:schemeClr val="bg1">
                    <a:lumMod val="50000"/>
                  </a:schemeClr>
                </a:solidFill>
                <a:latin typeface="+mn-lt"/>
                <a:ea typeface="+mn-ea"/>
                <a:cs typeface="+mn-cs"/>
              </a:defRPr>
            </a:lvl1pPr>
            <a:lvl2pPr marL="0" algn="l" defTabSz="914400" rtl="0" eaLnBrk="1" latinLnBrk="0" hangingPunct="1">
              <a:defRPr lang="en-US" sz="800" kern="1200" dirty="0" smtClean="0">
                <a:solidFill>
                  <a:schemeClr val="bg1">
                    <a:lumMod val="50000"/>
                  </a:schemeClr>
                </a:solidFill>
                <a:latin typeface="+mn-lt"/>
                <a:ea typeface="+mn-ea"/>
                <a:cs typeface="+mn-cs"/>
              </a:defRPr>
            </a:lvl2pPr>
            <a:lvl3pPr marL="0" algn="l" defTabSz="914400" rtl="0" eaLnBrk="1" latinLnBrk="0" hangingPunct="1">
              <a:defRPr lang="en-US" sz="800" kern="1200" dirty="0" smtClean="0">
                <a:solidFill>
                  <a:schemeClr val="bg1">
                    <a:lumMod val="50000"/>
                  </a:schemeClr>
                </a:solidFill>
                <a:latin typeface="+mn-lt"/>
                <a:ea typeface="+mn-ea"/>
                <a:cs typeface="+mn-cs"/>
              </a:defRPr>
            </a:lvl3pPr>
            <a:lvl4pPr marL="0" algn="l" defTabSz="914400" rtl="0" eaLnBrk="1" latinLnBrk="0" hangingPunct="1">
              <a:defRPr lang="en-US" sz="800" kern="1200" dirty="0" smtClean="0">
                <a:solidFill>
                  <a:schemeClr val="bg1">
                    <a:lumMod val="50000"/>
                  </a:schemeClr>
                </a:solidFill>
                <a:latin typeface="+mn-lt"/>
                <a:ea typeface="+mn-ea"/>
                <a:cs typeface="+mn-cs"/>
              </a:defRPr>
            </a:lvl4pPr>
            <a:lvl5pPr marL="0" algn="l" defTabSz="914400" rtl="0" eaLnBrk="1" latinLnBrk="0" hangingPunct="1">
              <a:defRPr lang="en-GB" sz="800" kern="1200" dirty="0">
                <a:solidFill>
                  <a:schemeClr val="bg1">
                    <a:lumMod val="50000"/>
                  </a:schemeClr>
                </a:solidFill>
                <a:latin typeface="+mn-lt"/>
                <a:ea typeface="+mn-ea"/>
                <a:cs typeface="+mn-cs"/>
              </a:defRPr>
            </a:lvl5pPr>
          </a:lstStyle>
          <a:p>
            <a:r>
              <a:rPr lang="en-US" dirty="0"/>
              <a:t>©2025 ARTHUR J. GALLAGHER &amp; CO. </a:t>
            </a:r>
            <a:endParaRPr lang="en-GB" dirty="0"/>
          </a:p>
        </p:txBody>
      </p:sp>
      <p:sp>
        <p:nvSpPr>
          <p:cNvPr id="4" name="Picture Placeholder 7">
            <a:extLst>
              <a:ext uri="{FF2B5EF4-FFF2-40B4-BE49-F238E27FC236}">
                <a16:creationId xmlns:a16="http://schemas.microsoft.com/office/drawing/2014/main" id="{3C9E9724-D917-166F-9056-685AD680DE6F}"/>
              </a:ext>
            </a:extLst>
          </p:cNvPr>
          <p:cNvSpPr>
            <a:spLocks noGrp="1"/>
          </p:cNvSpPr>
          <p:nvPr>
            <p:ph type="pic" sz="quarter" idx="17"/>
          </p:nvPr>
        </p:nvSpPr>
        <p:spPr>
          <a:xfrm>
            <a:off x="6096001" y="611189"/>
            <a:ext cx="5483224" cy="5634036"/>
          </a:xfrm>
          <a:solidFill>
            <a:schemeClr val="bg2"/>
          </a:solidFill>
        </p:spPr>
        <p:txBody>
          <a:bodyPr/>
          <a:lstStyle/>
          <a:p>
            <a:endParaRPr lang="en-GB" dirty="0"/>
          </a:p>
        </p:txBody>
      </p:sp>
    </p:spTree>
    <p:extLst>
      <p:ext uri="{BB962C8B-B14F-4D97-AF65-F5344CB8AC3E}">
        <p14:creationId xmlns:p14="http://schemas.microsoft.com/office/powerpoint/2010/main" val="4640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Agenda + Im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2FAFE5E-3CEC-30EF-B97E-2B3C62A13CF5}"/>
              </a:ext>
            </a:extLst>
          </p:cNvPr>
          <p:cNvSpPr/>
          <p:nvPr userDrawn="1"/>
        </p:nvSpPr>
        <p:spPr>
          <a:xfrm>
            <a:off x="0" y="0"/>
            <a:ext cx="12192000" cy="6858000"/>
          </a:xfrm>
          <a:prstGeom prst="rect">
            <a:avLst/>
          </a:prstGeom>
          <a:gradFill>
            <a:gsLst>
              <a:gs pos="71000">
                <a:schemeClr val="bg1">
                  <a:alpha val="0"/>
                </a:schemeClr>
              </a:gs>
              <a:gs pos="50000">
                <a:srgbClr val="FFFFFF"/>
              </a:gs>
              <a:gs pos="20000">
                <a:schemeClr val="bg1">
                  <a:alpha val="0"/>
                </a:schemeClr>
              </a:gs>
              <a:gs pos="0">
                <a:srgbClr val="6FACDE">
                  <a:alpha val="40000"/>
                </a:srgbClr>
              </a:gs>
              <a:gs pos="100000">
                <a:srgbClr val="6FACDE">
                  <a:alpha val="45000"/>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Picture Placeholder 6">
            <a:extLst>
              <a:ext uri="{FF2B5EF4-FFF2-40B4-BE49-F238E27FC236}">
                <a16:creationId xmlns:a16="http://schemas.microsoft.com/office/drawing/2014/main" id="{3A643894-5427-2548-F854-034BEC15C620}"/>
              </a:ext>
            </a:extLst>
          </p:cNvPr>
          <p:cNvSpPr>
            <a:spLocks noGrp="1"/>
          </p:cNvSpPr>
          <p:nvPr>
            <p:ph type="pic" sz="quarter" idx="12" hasCustomPrompt="1"/>
          </p:nvPr>
        </p:nvSpPr>
        <p:spPr>
          <a:xfrm>
            <a:off x="623888" y="620714"/>
            <a:ext cx="10944000" cy="4993200"/>
          </a:xfrm>
          <a:solidFill>
            <a:schemeClr val="bg2"/>
          </a:solidFill>
        </p:spPr>
        <p:txBody>
          <a:bodyPr/>
          <a:lstStyle>
            <a:lvl1pPr>
              <a:defRPr/>
            </a:lvl1pPr>
          </a:lstStyle>
          <a:p>
            <a:r>
              <a:rPr lang="en-GB" dirty="0"/>
              <a:t>Drag an image from a local folder </a:t>
            </a:r>
            <a:br>
              <a:rPr lang="en-GB" dirty="0"/>
            </a:br>
            <a:r>
              <a:rPr lang="en-GB" dirty="0"/>
              <a:t>to add it to this space</a:t>
            </a:r>
          </a:p>
        </p:txBody>
      </p:sp>
      <p:sp>
        <p:nvSpPr>
          <p:cNvPr id="14" name="Text Placeholder 12">
            <a:extLst>
              <a:ext uri="{FF2B5EF4-FFF2-40B4-BE49-F238E27FC236}">
                <a16:creationId xmlns:a16="http://schemas.microsoft.com/office/drawing/2014/main" id="{E873D4B1-9359-8781-9DC4-7901B5FCADB6}"/>
              </a:ext>
            </a:extLst>
          </p:cNvPr>
          <p:cNvSpPr>
            <a:spLocks noGrp="1"/>
          </p:cNvSpPr>
          <p:nvPr>
            <p:ph type="body" sz="quarter" idx="14" hasCustomPrompt="1"/>
          </p:nvPr>
        </p:nvSpPr>
        <p:spPr>
          <a:xfrm>
            <a:off x="1238250" y="1881188"/>
            <a:ext cx="2820439" cy="3108325"/>
          </a:xfrm>
          <a:solidFill>
            <a:schemeClr val="accent1"/>
          </a:solidFill>
        </p:spPr>
        <p:txBody>
          <a:bodyPr lIns="72000" tIns="144000" rIns="72000" bIns="144000">
            <a:noAutofit/>
          </a:bodyPr>
          <a:lstStyle>
            <a:lvl1pPr algn="ctr">
              <a:defRPr sz="9600" b="1">
                <a:solidFill>
                  <a:schemeClr val="bg1"/>
                </a:solidFill>
              </a:defRPr>
            </a:lvl1pPr>
            <a:lvl2pPr marL="0" indent="0" algn="ctr">
              <a:lnSpc>
                <a:spcPct val="100000"/>
              </a:lnSpc>
              <a:buFont typeface="Arial" panose="020B0604020202020204" pitchFamily="34" charset="0"/>
              <a:buNone/>
              <a:defRPr sz="1400"/>
            </a:lvl2pPr>
            <a:lvl3pPr marL="0" indent="0">
              <a:lnSpc>
                <a:spcPct val="100000"/>
              </a:lnSpc>
              <a:buFont typeface="Arial" panose="020B0604020202020204" pitchFamily="34" charset="0"/>
              <a:buNone/>
              <a:defRPr sz="1400"/>
            </a:lvl3pPr>
            <a:lvl4pPr marL="0" indent="0">
              <a:lnSpc>
                <a:spcPct val="100000"/>
              </a:lnSpc>
              <a:buFont typeface="Arial" panose="020B0604020202020204" pitchFamily="34" charset="0"/>
              <a:buNone/>
              <a:defRPr sz="1400"/>
            </a:lvl4pPr>
            <a:lvl5pPr marL="0" indent="0">
              <a:lnSpc>
                <a:spcPct val="100000"/>
              </a:lnSpc>
              <a:buFont typeface="Arial" panose="020B0604020202020204" pitchFamily="34" charset="0"/>
              <a:buNone/>
              <a:defRPr sz="1400"/>
            </a:lvl5pPr>
          </a:lstStyle>
          <a:p>
            <a:pPr lvl="0"/>
            <a:r>
              <a:rPr lang="en-US"/>
              <a:t>##</a:t>
            </a:r>
          </a:p>
        </p:txBody>
      </p:sp>
      <p:sp>
        <p:nvSpPr>
          <p:cNvPr id="2" name="Title 1">
            <a:extLst>
              <a:ext uri="{FF2B5EF4-FFF2-40B4-BE49-F238E27FC236}">
                <a16:creationId xmlns:a16="http://schemas.microsoft.com/office/drawing/2014/main" id="{E5FD8BB7-554F-2B34-4C04-D8BD1EF639A3}"/>
              </a:ext>
            </a:extLst>
          </p:cNvPr>
          <p:cNvSpPr>
            <a:spLocks noGrp="1"/>
          </p:cNvSpPr>
          <p:nvPr>
            <p:ph type="title"/>
          </p:nvPr>
        </p:nvSpPr>
        <p:spPr>
          <a:xfrm>
            <a:off x="2580329" y="768770"/>
            <a:ext cx="7031342" cy="766861"/>
          </a:xfrm>
        </p:spPr>
        <p:txBody>
          <a:bodyPr>
            <a:normAutofit/>
          </a:bodyPr>
          <a:lstStyle>
            <a:lvl1pPr algn="ctr">
              <a:defRPr sz="3600"/>
            </a:lvl1pPr>
          </a:lstStyle>
          <a:p>
            <a:r>
              <a:rPr lang="en-US"/>
              <a:t>Click to edit Master title style</a:t>
            </a:r>
            <a:endParaRPr lang="en-GB"/>
          </a:p>
        </p:txBody>
      </p:sp>
      <p:pic>
        <p:nvPicPr>
          <p:cNvPr id="10" name="Picture 9" descr="A black background with blue letters&#10;&#10;Description automatically generated">
            <a:extLst>
              <a:ext uri="{FF2B5EF4-FFF2-40B4-BE49-F238E27FC236}">
                <a16:creationId xmlns:a16="http://schemas.microsoft.com/office/drawing/2014/main" id="{2A56313D-8435-9B9A-5493-D309470DBEF9}"/>
              </a:ext>
            </a:extLst>
          </p:cNvPr>
          <p:cNvPicPr>
            <a:picLocks noChangeAspect="1"/>
          </p:cNvPicPr>
          <p:nvPr userDrawn="1"/>
        </p:nvPicPr>
        <p:blipFill>
          <a:blip r:embed="rId2"/>
          <a:stretch>
            <a:fillRect/>
          </a:stretch>
        </p:blipFill>
        <p:spPr>
          <a:xfrm>
            <a:off x="451009" y="6084468"/>
            <a:ext cx="2129320" cy="561113"/>
          </a:xfrm>
          <a:prstGeom prst="rect">
            <a:avLst/>
          </a:prstGeom>
        </p:spPr>
      </p:pic>
      <p:sp>
        <p:nvSpPr>
          <p:cNvPr id="13" name="Text Placeholder 12">
            <a:extLst>
              <a:ext uri="{FF2B5EF4-FFF2-40B4-BE49-F238E27FC236}">
                <a16:creationId xmlns:a16="http://schemas.microsoft.com/office/drawing/2014/main" id="{97915199-4601-D052-2351-CFF384D288E2}"/>
              </a:ext>
            </a:extLst>
          </p:cNvPr>
          <p:cNvSpPr>
            <a:spLocks noGrp="1"/>
          </p:cNvSpPr>
          <p:nvPr>
            <p:ph type="body" sz="quarter" idx="13"/>
          </p:nvPr>
        </p:nvSpPr>
        <p:spPr>
          <a:xfrm>
            <a:off x="1238250" y="3429000"/>
            <a:ext cx="2820439" cy="1560513"/>
          </a:xfrm>
          <a:solidFill>
            <a:schemeClr val="bg1">
              <a:alpha val="60000"/>
            </a:schemeClr>
          </a:solidFill>
        </p:spPr>
        <p:txBody>
          <a:bodyPr lIns="72000" tIns="144000" rIns="72000" bIns="144000"/>
          <a:lstStyle>
            <a:lvl1pPr algn="ctr">
              <a:defRPr sz="2000" b="1"/>
            </a:lvl1pPr>
            <a:lvl2pPr marL="0" indent="0" algn="ctr">
              <a:lnSpc>
                <a:spcPct val="100000"/>
              </a:lnSpc>
              <a:buFont typeface="Arial" panose="020B0604020202020204" pitchFamily="34" charset="0"/>
              <a:buNone/>
              <a:defRPr sz="1400"/>
            </a:lvl2pPr>
            <a:lvl3pPr marL="0" indent="0">
              <a:lnSpc>
                <a:spcPct val="100000"/>
              </a:lnSpc>
              <a:buFont typeface="Arial" panose="020B0604020202020204" pitchFamily="34" charset="0"/>
              <a:buNone/>
              <a:defRPr sz="1400"/>
            </a:lvl3pPr>
            <a:lvl4pPr marL="0" indent="0">
              <a:lnSpc>
                <a:spcPct val="100000"/>
              </a:lnSpc>
              <a:buFont typeface="Arial" panose="020B0604020202020204" pitchFamily="34" charset="0"/>
              <a:buNone/>
              <a:defRPr sz="1400"/>
            </a:lvl4pPr>
            <a:lvl5pPr marL="0" indent="0">
              <a:lnSpc>
                <a:spcPct val="100000"/>
              </a:lnSpc>
              <a:buFont typeface="Arial" panose="020B0604020202020204" pitchFamily="34" charset="0"/>
              <a:buNone/>
              <a:defRPr sz="1400"/>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C3AFB7C2-B5B6-C090-2EC2-E6F993FCA7BB}"/>
              </a:ext>
            </a:extLst>
          </p:cNvPr>
          <p:cNvSpPr>
            <a:spLocks noGrp="1"/>
          </p:cNvSpPr>
          <p:nvPr>
            <p:ph type="body" sz="quarter" idx="15" hasCustomPrompt="1"/>
          </p:nvPr>
        </p:nvSpPr>
        <p:spPr>
          <a:xfrm>
            <a:off x="4685781" y="1881188"/>
            <a:ext cx="2820439" cy="3108325"/>
          </a:xfrm>
          <a:solidFill>
            <a:schemeClr val="accent1"/>
          </a:solidFill>
        </p:spPr>
        <p:txBody>
          <a:bodyPr lIns="72000" tIns="144000" rIns="72000" bIns="144000">
            <a:noAutofit/>
          </a:bodyPr>
          <a:lstStyle>
            <a:lvl1pPr algn="ctr">
              <a:defRPr sz="9600" b="1">
                <a:solidFill>
                  <a:schemeClr val="bg1"/>
                </a:solidFill>
              </a:defRPr>
            </a:lvl1pPr>
            <a:lvl2pPr marL="0" indent="0" algn="ctr">
              <a:lnSpc>
                <a:spcPct val="100000"/>
              </a:lnSpc>
              <a:buFont typeface="Arial" panose="020B0604020202020204" pitchFamily="34" charset="0"/>
              <a:buNone/>
              <a:defRPr sz="1400"/>
            </a:lvl2pPr>
            <a:lvl3pPr marL="0" indent="0">
              <a:lnSpc>
                <a:spcPct val="100000"/>
              </a:lnSpc>
              <a:buFont typeface="Arial" panose="020B0604020202020204" pitchFamily="34" charset="0"/>
              <a:buNone/>
              <a:defRPr sz="1400"/>
            </a:lvl3pPr>
            <a:lvl4pPr marL="0" indent="0">
              <a:lnSpc>
                <a:spcPct val="100000"/>
              </a:lnSpc>
              <a:buFont typeface="Arial" panose="020B0604020202020204" pitchFamily="34" charset="0"/>
              <a:buNone/>
              <a:defRPr sz="1400"/>
            </a:lvl4pPr>
            <a:lvl5pPr marL="0" indent="0">
              <a:lnSpc>
                <a:spcPct val="100000"/>
              </a:lnSpc>
              <a:buFont typeface="Arial" panose="020B0604020202020204" pitchFamily="34" charset="0"/>
              <a:buNone/>
              <a:defRPr sz="1400"/>
            </a:lvl5pPr>
          </a:lstStyle>
          <a:p>
            <a:pPr lvl="0"/>
            <a:r>
              <a:rPr lang="en-US"/>
              <a:t>##</a:t>
            </a:r>
          </a:p>
        </p:txBody>
      </p:sp>
      <p:sp>
        <p:nvSpPr>
          <p:cNvPr id="16" name="Text Placeholder 12">
            <a:extLst>
              <a:ext uri="{FF2B5EF4-FFF2-40B4-BE49-F238E27FC236}">
                <a16:creationId xmlns:a16="http://schemas.microsoft.com/office/drawing/2014/main" id="{C5EA91DD-E5D2-113E-1A49-93708574D7C8}"/>
              </a:ext>
            </a:extLst>
          </p:cNvPr>
          <p:cNvSpPr>
            <a:spLocks noGrp="1"/>
          </p:cNvSpPr>
          <p:nvPr>
            <p:ph type="body" sz="quarter" idx="16"/>
          </p:nvPr>
        </p:nvSpPr>
        <p:spPr>
          <a:xfrm>
            <a:off x="4685781" y="3429000"/>
            <a:ext cx="2820439" cy="1560513"/>
          </a:xfrm>
          <a:solidFill>
            <a:schemeClr val="bg1">
              <a:alpha val="60000"/>
            </a:schemeClr>
          </a:solidFill>
        </p:spPr>
        <p:txBody>
          <a:bodyPr lIns="72000" tIns="144000" rIns="72000" bIns="144000"/>
          <a:lstStyle>
            <a:lvl1pPr algn="ctr">
              <a:defRPr sz="2000" b="1"/>
            </a:lvl1pPr>
            <a:lvl2pPr marL="0" indent="0" algn="ctr">
              <a:lnSpc>
                <a:spcPct val="100000"/>
              </a:lnSpc>
              <a:buFont typeface="Arial" panose="020B0604020202020204" pitchFamily="34" charset="0"/>
              <a:buNone/>
              <a:defRPr sz="1400"/>
            </a:lvl2pPr>
            <a:lvl3pPr marL="0" indent="0">
              <a:lnSpc>
                <a:spcPct val="100000"/>
              </a:lnSpc>
              <a:buFont typeface="Arial" panose="020B0604020202020204" pitchFamily="34" charset="0"/>
              <a:buNone/>
              <a:defRPr sz="1400"/>
            </a:lvl3pPr>
            <a:lvl4pPr marL="0" indent="0">
              <a:lnSpc>
                <a:spcPct val="100000"/>
              </a:lnSpc>
              <a:buFont typeface="Arial" panose="020B0604020202020204" pitchFamily="34" charset="0"/>
              <a:buNone/>
              <a:defRPr sz="1400"/>
            </a:lvl4pPr>
            <a:lvl5pPr marL="0" indent="0">
              <a:lnSpc>
                <a:spcPct val="100000"/>
              </a:lnSpc>
              <a:buFont typeface="Arial" panose="020B0604020202020204" pitchFamily="34" charset="0"/>
              <a:buNone/>
              <a:defRPr sz="1400"/>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EB8BED9D-DF8F-4256-E62F-BFD15100DA49}"/>
              </a:ext>
            </a:extLst>
          </p:cNvPr>
          <p:cNvSpPr>
            <a:spLocks noGrp="1"/>
          </p:cNvSpPr>
          <p:nvPr>
            <p:ph type="body" sz="quarter" idx="17" hasCustomPrompt="1"/>
          </p:nvPr>
        </p:nvSpPr>
        <p:spPr>
          <a:xfrm>
            <a:off x="8133311" y="1881188"/>
            <a:ext cx="2820439" cy="3108325"/>
          </a:xfrm>
          <a:solidFill>
            <a:schemeClr val="accent1"/>
          </a:solidFill>
        </p:spPr>
        <p:txBody>
          <a:bodyPr lIns="72000" tIns="144000" rIns="72000" bIns="144000">
            <a:noAutofit/>
          </a:bodyPr>
          <a:lstStyle>
            <a:lvl1pPr algn="ctr">
              <a:defRPr sz="9600" b="1">
                <a:solidFill>
                  <a:schemeClr val="bg1"/>
                </a:solidFill>
              </a:defRPr>
            </a:lvl1pPr>
            <a:lvl2pPr marL="0" indent="0" algn="ctr">
              <a:lnSpc>
                <a:spcPct val="100000"/>
              </a:lnSpc>
              <a:buFont typeface="Arial" panose="020B0604020202020204" pitchFamily="34" charset="0"/>
              <a:buNone/>
              <a:defRPr sz="1400"/>
            </a:lvl2pPr>
            <a:lvl3pPr marL="0" indent="0">
              <a:lnSpc>
                <a:spcPct val="100000"/>
              </a:lnSpc>
              <a:buFont typeface="Arial" panose="020B0604020202020204" pitchFamily="34" charset="0"/>
              <a:buNone/>
              <a:defRPr sz="1400"/>
            </a:lvl3pPr>
            <a:lvl4pPr marL="0" indent="0">
              <a:lnSpc>
                <a:spcPct val="100000"/>
              </a:lnSpc>
              <a:buFont typeface="Arial" panose="020B0604020202020204" pitchFamily="34" charset="0"/>
              <a:buNone/>
              <a:defRPr sz="1400"/>
            </a:lvl4pPr>
            <a:lvl5pPr marL="0" indent="0">
              <a:lnSpc>
                <a:spcPct val="100000"/>
              </a:lnSpc>
              <a:buFont typeface="Arial" panose="020B0604020202020204" pitchFamily="34" charset="0"/>
              <a:buNone/>
              <a:defRPr sz="1400"/>
            </a:lvl5pPr>
          </a:lstStyle>
          <a:p>
            <a:pPr lvl="0"/>
            <a:r>
              <a:rPr lang="en-US"/>
              <a:t>##</a:t>
            </a:r>
          </a:p>
        </p:txBody>
      </p:sp>
      <p:sp>
        <p:nvSpPr>
          <p:cNvPr id="18" name="Text Placeholder 12">
            <a:extLst>
              <a:ext uri="{FF2B5EF4-FFF2-40B4-BE49-F238E27FC236}">
                <a16:creationId xmlns:a16="http://schemas.microsoft.com/office/drawing/2014/main" id="{C01EF3ED-1AAF-721E-EF5A-34B2F691A657}"/>
              </a:ext>
            </a:extLst>
          </p:cNvPr>
          <p:cNvSpPr>
            <a:spLocks noGrp="1"/>
          </p:cNvSpPr>
          <p:nvPr>
            <p:ph type="body" sz="quarter" idx="18"/>
          </p:nvPr>
        </p:nvSpPr>
        <p:spPr>
          <a:xfrm>
            <a:off x="8133311" y="3429000"/>
            <a:ext cx="2820439" cy="1560513"/>
          </a:xfrm>
          <a:solidFill>
            <a:schemeClr val="bg1">
              <a:alpha val="60000"/>
            </a:schemeClr>
          </a:solidFill>
        </p:spPr>
        <p:txBody>
          <a:bodyPr lIns="72000" tIns="144000" rIns="72000" bIns="144000"/>
          <a:lstStyle>
            <a:lvl1pPr algn="ctr">
              <a:defRPr sz="2000" b="1"/>
            </a:lvl1pPr>
            <a:lvl2pPr marL="0" indent="0" algn="ctr">
              <a:lnSpc>
                <a:spcPct val="100000"/>
              </a:lnSpc>
              <a:buFont typeface="Arial" panose="020B0604020202020204" pitchFamily="34" charset="0"/>
              <a:buNone/>
              <a:defRPr sz="1400"/>
            </a:lvl2pPr>
            <a:lvl3pPr marL="0" indent="0">
              <a:lnSpc>
                <a:spcPct val="100000"/>
              </a:lnSpc>
              <a:buFont typeface="Arial" panose="020B0604020202020204" pitchFamily="34" charset="0"/>
              <a:buNone/>
              <a:defRPr sz="1400"/>
            </a:lvl3pPr>
            <a:lvl4pPr marL="0" indent="0">
              <a:lnSpc>
                <a:spcPct val="100000"/>
              </a:lnSpc>
              <a:buFont typeface="Arial" panose="020B0604020202020204" pitchFamily="34" charset="0"/>
              <a:buNone/>
              <a:defRPr sz="1400"/>
            </a:lvl4pPr>
            <a:lvl5pPr marL="0" indent="0">
              <a:lnSpc>
                <a:spcPct val="100000"/>
              </a:lnSpc>
              <a:buFont typeface="Arial" panose="020B0604020202020204" pitchFamily="34" charset="0"/>
              <a:buNone/>
              <a:defRPr sz="1400"/>
            </a:lvl5pPr>
          </a:lstStyle>
          <a:p>
            <a:pPr lvl="0"/>
            <a:r>
              <a:rPr lang="en-US"/>
              <a:t>Click to edit Master text styles</a:t>
            </a:r>
          </a:p>
          <a:p>
            <a:pPr lvl="1"/>
            <a:r>
              <a:rPr lang="en-US"/>
              <a:t>Second level</a:t>
            </a:r>
          </a:p>
        </p:txBody>
      </p:sp>
      <p:sp>
        <p:nvSpPr>
          <p:cNvPr id="4" name="Footer Placeholder 4">
            <a:extLst>
              <a:ext uri="{FF2B5EF4-FFF2-40B4-BE49-F238E27FC236}">
                <a16:creationId xmlns:a16="http://schemas.microsoft.com/office/drawing/2014/main" id="{58455308-87B7-B711-D8F4-7248EFE59758}"/>
              </a:ext>
            </a:extLst>
          </p:cNvPr>
          <p:cNvSpPr>
            <a:spLocks noGrp="1"/>
          </p:cNvSpPr>
          <p:nvPr>
            <p:ph type="ftr" sz="quarter" idx="3"/>
          </p:nvPr>
        </p:nvSpPr>
        <p:spPr>
          <a:xfrm>
            <a:off x="9365651" y="6303469"/>
            <a:ext cx="1867498" cy="123111"/>
          </a:xfrm>
          <a:prstGeom prst="rect">
            <a:avLst/>
          </a:prstGeom>
        </p:spPr>
        <p:txBody>
          <a:bodyPr vert="horz" wrap="none" lIns="0" tIns="0" rIns="0" bIns="0" rtlCol="0" anchor="ctr">
            <a:spAutoFit/>
          </a:bodyPr>
          <a:lstStyle>
            <a:lvl1pPr algn="r">
              <a:defRPr sz="800">
                <a:solidFill>
                  <a:schemeClr val="bg1">
                    <a:lumMod val="50000"/>
                  </a:schemeClr>
                </a:solidFill>
                <a:latin typeface="+mj-lt"/>
              </a:defRPr>
            </a:lvl1pPr>
          </a:lstStyle>
          <a:p>
            <a:r>
              <a:rPr lang="en-US" dirty="0">
                <a:cs typeface="Arial" panose="020B0604020202020204" pitchFamily="34" charset="0"/>
              </a:rPr>
              <a:t>©2025 ARTHUR J. GALLAGHER &amp; CO. </a:t>
            </a:r>
          </a:p>
        </p:txBody>
      </p:sp>
      <p:sp>
        <p:nvSpPr>
          <p:cNvPr id="5" name="Slide Number Placeholder 5">
            <a:extLst>
              <a:ext uri="{FF2B5EF4-FFF2-40B4-BE49-F238E27FC236}">
                <a16:creationId xmlns:a16="http://schemas.microsoft.com/office/drawing/2014/main" id="{3C7FAAFE-D7DC-41B8-4933-4CD6DD5D6F1F}"/>
              </a:ext>
            </a:extLst>
          </p:cNvPr>
          <p:cNvSpPr>
            <a:spLocks noGrp="1"/>
          </p:cNvSpPr>
          <p:nvPr>
            <p:ph type="sldNum" sz="quarter" idx="4"/>
          </p:nvPr>
        </p:nvSpPr>
        <p:spPr>
          <a:xfrm>
            <a:off x="11455778" y="6303469"/>
            <a:ext cx="125034" cy="123111"/>
          </a:xfrm>
          <a:prstGeom prst="rect">
            <a:avLst/>
          </a:prstGeom>
          <a:noFill/>
        </p:spPr>
        <p:txBody>
          <a:bodyPr wrap="none" lIns="0" tIns="0" rIns="0" bIns="0" rtlCol="0">
            <a:spAutoFit/>
          </a:bodyPr>
          <a:lstStyle>
            <a:lvl1pPr>
              <a:defRPr lang="en-GB" sz="800" smtClean="0">
                <a:solidFill>
                  <a:schemeClr val="bg1">
                    <a:lumMod val="50000"/>
                  </a:schemeClr>
                </a:solidFill>
                <a:latin typeface="+mj-lt"/>
                <a:cs typeface="Arial" panose="020B0604020202020204" pitchFamily="34" charset="0"/>
              </a:defRPr>
            </a:lvl1pPr>
          </a:lstStyle>
          <a:p>
            <a:pPr algn="r"/>
            <a:fld id="{40AA5F45-CDE6-4EA8-991E-B18CC5F21F47}" type="slidenum">
              <a:rPr lang="en-GB" smtClean="0"/>
              <a:pPr algn="r"/>
              <a:t>‹#›</a:t>
            </a:fld>
            <a:endParaRPr lang="en-GB" dirty="0"/>
          </a:p>
        </p:txBody>
      </p:sp>
      <p:cxnSp>
        <p:nvCxnSpPr>
          <p:cNvPr id="6" name="Straight Connector 5">
            <a:extLst>
              <a:ext uri="{FF2B5EF4-FFF2-40B4-BE49-F238E27FC236}">
                <a16:creationId xmlns:a16="http://schemas.microsoft.com/office/drawing/2014/main" id="{1E2FF977-F009-146D-F229-D4E22F053A79}"/>
              </a:ext>
            </a:extLst>
          </p:cNvPr>
          <p:cNvCxnSpPr/>
          <p:nvPr userDrawn="1"/>
        </p:nvCxnSpPr>
        <p:spPr>
          <a:xfrm>
            <a:off x="11344463" y="6303469"/>
            <a:ext cx="0" cy="123111"/>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765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genda 5 sections">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2F87890-4985-D3E4-FC20-DD3804C21902}"/>
              </a:ext>
            </a:extLst>
          </p:cNvPr>
          <p:cNvSpPr/>
          <p:nvPr userDrawn="1"/>
        </p:nvSpPr>
        <p:spPr>
          <a:xfrm>
            <a:off x="0" y="0"/>
            <a:ext cx="12192000" cy="6858000"/>
          </a:xfrm>
          <a:prstGeom prst="rect">
            <a:avLst/>
          </a:prstGeom>
          <a:gradFill>
            <a:gsLst>
              <a:gs pos="71000">
                <a:schemeClr val="bg1">
                  <a:alpha val="0"/>
                </a:schemeClr>
              </a:gs>
              <a:gs pos="50000">
                <a:srgbClr val="FFFFFF"/>
              </a:gs>
              <a:gs pos="20000">
                <a:schemeClr val="bg1">
                  <a:alpha val="0"/>
                </a:schemeClr>
              </a:gs>
              <a:gs pos="0">
                <a:srgbClr val="6FACDE">
                  <a:alpha val="40000"/>
                </a:srgbClr>
              </a:gs>
              <a:gs pos="100000">
                <a:srgbClr val="6FACDE">
                  <a:alpha val="45000"/>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 Placeholder 18">
            <a:extLst>
              <a:ext uri="{FF2B5EF4-FFF2-40B4-BE49-F238E27FC236}">
                <a16:creationId xmlns:a16="http://schemas.microsoft.com/office/drawing/2014/main" id="{ECC00425-362C-A3C6-2D34-8462F617DB10}"/>
              </a:ext>
            </a:extLst>
          </p:cNvPr>
          <p:cNvSpPr>
            <a:spLocks noGrp="1" noChangeAspect="1"/>
          </p:cNvSpPr>
          <p:nvPr>
            <p:ph type="body" sz="quarter" idx="11" hasCustomPrompt="1"/>
          </p:nvPr>
        </p:nvSpPr>
        <p:spPr>
          <a:xfrm>
            <a:off x="612943" y="1881188"/>
            <a:ext cx="594000" cy="594000"/>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24" name="Text Placeholder 18">
            <a:extLst>
              <a:ext uri="{FF2B5EF4-FFF2-40B4-BE49-F238E27FC236}">
                <a16:creationId xmlns:a16="http://schemas.microsoft.com/office/drawing/2014/main" id="{2E945CF2-F54C-7BAB-EDF6-CD5C1DEF701E}"/>
              </a:ext>
            </a:extLst>
          </p:cNvPr>
          <p:cNvSpPr>
            <a:spLocks noGrp="1" noChangeAspect="1"/>
          </p:cNvSpPr>
          <p:nvPr>
            <p:ph type="body" sz="quarter" idx="14" hasCustomPrompt="1"/>
          </p:nvPr>
        </p:nvSpPr>
        <p:spPr>
          <a:xfrm>
            <a:off x="612943" y="2669863"/>
            <a:ext cx="594000" cy="594000"/>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27" name="Text Placeholder 18">
            <a:extLst>
              <a:ext uri="{FF2B5EF4-FFF2-40B4-BE49-F238E27FC236}">
                <a16:creationId xmlns:a16="http://schemas.microsoft.com/office/drawing/2014/main" id="{C3288C47-43D6-6094-59EF-3259A378C6F1}"/>
              </a:ext>
            </a:extLst>
          </p:cNvPr>
          <p:cNvSpPr>
            <a:spLocks noGrp="1" noChangeAspect="1"/>
          </p:cNvSpPr>
          <p:nvPr>
            <p:ph type="body" sz="quarter" idx="17" hasCustomPrompt="1"/>
          </p:nvPr>
        </p:nvSpPr>
        <p:spPr>
          <a:xfrm>
            <a:off x="612943" y="3458537"/>
            <a:ext cx="594000" cy="594000"/>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30" name="Text Placeholder 18">
            <a:extLst>
              <a:ext uri="{FF2B5EF4-FFF2-40B4-BE49-F238E27FC236}">
                <a16:creationId xmlns:a16="http://schemas.microsoft.com/office/drawing/2014/main" id="{D029BA11-0AEF-EBFD-7B02-E7CF99BB0560}"/>
              </a:ext>
            </a:extLst>
          </p:cNvPr>
          <p:cNvSpPr>
            <a:spLocks noGrp="1" noChangeAspect="1"/>
          </p:cNvSpPr>
          <p:nvPr>
            <p:ph type="body" sz="quarter" idx="20" hasCustomPrompt="1"/>
          </p:nvPr>
        </p:nvSpPr>
        <p:spPr>
          <a:xfrm>
            <a:off x="612943" y="4247211"/>
            <a:ext cx="594000" cy="594000"/>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33" name="Text Placeholder 18">
            <a:extLst>
              <a:ext uri="{FF2B5EF4-FFF2-40B4-BE49-F238E27FC236}">
                <a16:creationId xmlns:a16="http://schemas.microsoft.com/office/drawing/2014/main" id="{3FD98C8C-ECD5-94E4-5971-F3CA83008DD3}"/>
              </a:ext>
            </a:extLst>
          </p:cNvPr>
          <p:cNvSpPr>
            <a:spLocks noGrp="1" noChangeAspect="1"/>
          </p:cNvSpPr>
          <p:nvPr>
            <p:ph type="body" sz="quarter" idx="23" hasCustomPrompt="1"/>
          </p:nvPr>
        </p:nvSpPr>
        <p:spPr>
          <a:xfrm>
            <a:off x="612943" y="5035885"/>
            <a:ext cx="594000" cy="594000"/>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34" name="Freeform: Shape 33">
            <a:extLst>
              <a:ext uri="{FF2B5EF4-FFF2-40B4-BE49-F238E27FC236}">
                <a16:creationId xmlns:a16="http://schemas.microsoft.com/office/drawing/2014/main" id="{18EFDCCB-21E1-EE09-F2BD-7862DF471738}"/>
              </a:ext>
            </a:extLst>
          </p:cNvPr>
          <p:cNvSpPr/>
          <p:nvPr userDrawn="1"/>
        </p:nvSpPr>
        <p:spPr>
          <a:xfrm>
            <a:off x="7939894" y="0"/>
            <a:ext cx="1233135" cy="6858000"/>
          </a:xfrm>
          <a:custGeom>
            <a:avLst/>
            <a:gdLst>
              <a:gd name="connsiteX0" fmla="*/ 972446 w 972446"/>
              <a:gd name="connsiteY0" fmla="*/ 0 h 6937828"/>
              <a:gd name="connsiteX1" fmla="*/ 188674 w 972446"/>
              <a:gd name="connsiteY1" fmla="*/ 6937828 h 6937828"/>
              <a:gd name="connsiteX0" fmla="*/ 1236498 w 1236498"/>
              <a:gd name="connsiteY0" fmla="*/ 0 h 6937828"/>
              <a:gd name="connsiteX1" fmla="*/ 452726 w 1236498"/>
              <a:gd name="connsiteY1" fmla="*/ 6937828 h 6937828"/>
              <a:gd name="connsiteX0" fmla="*/ 1233135 w 1233135"/>
              <a:gd name="connsiteY0" fmla="*/ 0 h 6937828"/>
              <a:gd name="connsiteX1" fmla="*/ 449363 w 1233135"/>
              <a:gd name="connsiteY1" fmla="*/ 6937828 h 6937828"/>
            </a:gdLst>
            <a:ahLst/>
            <a:cxnLst>
              <a:cxn ang="0">
                <a:pos x="connsiteX0" y="connsiteY0"/>
              </a:cxn>
              <a:cxn ang="0">
                <a:pos x="connsiteX1" y="connsiteY1"/>
              </a:cxn>
            </a:cxnLst>
            <a:rect l="l" t="t" r="r" b="b"/>
            <a:pathLst>
              <a:path w="1233135" h="6937828">
                <a:moveTo>
                  <a:pt x="1233135" y="0"/>
                </a:moveTo>
                <a:cubicBezTo>
                  <a:pt x="600251" y="888697"/>
                  <a:pt x="-680332" y="3148995"/>
                  <a:pt x="449363" y="6937828"/>
                </a:cubicBezTo>
              </a:path>
            </a:pathLst>
          </a:custGeom>
          <a:noFill/>
          <a:ln w="31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3">
            <a:extLst>
              <a:ext uri="{FF2B5EF4-FFF2-40B4-BE49-F238E27FC236}">
                <a16:creationId xmlns:a16="http://schemas.microsoft.com/office/drawing/2014/main" id="{17DC20F7-933F-FC29-AAFF-94772914A9FC}"/>
              </a:ext>
            </a:extLst>
          </p:cNvPr>
          <p:cNvSpPr>
            <a:spLocks noGrp="1"/>
          </p:cNvSpPr>
          <p:nvPr>
            <p:ph type="title"/>
          </p:nvPr>
        </p:nvSpPr>
        <p:spPr>
          <a:xfrm>
            <a:off x="611189" y="611188"/>
            <a:ext cx="7161212" cy="766861"/>
          </a:xfrm>
        </p:spPr>
        <p:txBody>
          <a:bodyPr>
            <a:noAutofit/>
          </a:bodyPr>
          <a:lstStyle>
            <a:lvl1pPr>
              <a:defRPr sz="3600"/>
            </a:lvl1pPr>
          </a:lstStyle>
          <a:p>
            <a:r>
              <a:rPr lang="en-US"/>
              <a:t>Click to edit Master title style</a:t>
            </a:r>
            <a:endParaRPr lang="en-GB"/>
          </a:p>
        </p:txBody>
      </p:sp>
      <p:sp>
        <p:nvSpPr>
          <p:cNvPr id="19" name="Text Placeholder 18">
            <a:extLst>
              <a:ext uri="{FF2B5EF4-FFF2-40B4-BE49-F238E27FC236}">
                <a16:creationId xmlns:a16="http://schemas.microsoft.com/office/drawing/2014/main" id="{4DA9D1C1-BF86-E82D-FEDA-2EBDA85A2F6D}"/>
              </a:ext>
            </a:extLst>
          </p:cNvPr>
          <p:cNvSpPr>
            <a:spLocks noGrp="1" noChangeAspect="1"/>
          </p:cNvSpPr>
          <p:nvPr>
            <p:ph type="body" sz="quarter" idx="10" hasCustomPrompt="1"/>
          </p:nvPr>
        </p:nvSpPr>
        <p:spPr>
          <a:xfrm>
            <a:off x="648943" y="1917188"/>
            <a:ext cx="522000" cy="5220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22" name="Text Placeholder 21">
            <a:extLst>
              <a:ext uri="{FF2B5EF4-FFF2-40B4-BE49-F238E27FC236}">
                <a16:creationId xmlns:a16="http://schemas.microsoft.com/office/drawing/2014/main" id="{999ACD74-45FF-DB19-1DDD-617C4B2C87F0}"/>
              </a:ext>
            </a:extLst>
          </p:cNvPr>
          <p:cNvSpPr>
            <a:spLocks noGrp="1"/>
          </p:cNvSpPr>
          <p:nvPr>
            <p:ph type="body" sz="quarter" idx="12" hasCustomPrompt="1"/>
          </p:nvPr>
        </p:nvSpPr>
        <p:spPr>
          <a:xfrm>
            <a:off x="1348245" y="1908884"/>
            <a:ext cx="4855705" cy="538609"/>
          </a:xfrm>
        </p:spPr>
        <p:txBody>
          <a:bodyPr wrap="square" anchor="ctr">
            <a:spAutoFit/>
          </a:bodyPr>
          <a:lstStyle>
            <a:lvl1pPr>
              <a:lnSpc>
                <a:spcPct val="100000"/>
              </a:lnSpc>
              <a:defRPr sz="1800" b="1"/>
            </a:lvl1pPr>
            <a:lvl2pPr marL="0" indent="0">
              <a:lnSpc>
                <a:spcPct val="100000"/>
              </a:lnSpc>
              <a:buNone/>
              <a:defRPr sz="1200"/>
            </a:lvl2pPr>
          </a:lstStyle>
          <a:p>
            <a:pPr lvl="0"/>
            <a:r>
              <a:rPr lang="en-US"/>
              <a:t>Section title goes here</a:t>
            </a:r>
          </a:p>
          <a:p>
            <a:pPr lvl="1"/>
            <a:r>
              <a:rPr lang="en-US"/>
              <a:t>Subtitle goes here</a:t>
            </a:r>
          </a:p>
        </p:txBody>
      </p:sp>
      <p:sp>
        <p:nvSpPr>
          <p:cNvPr id="23" name="Text Placeholder 18">
            <a:extLst>
              <a:ext uri="{FF2B5EF4-FFF2-40B4-BE49-F238E27FC236}">
                <a16:creationId xmlns:a16="http://schemas.microsoft.com/office/drawing/2014/main" id="{E658DDB0-1103-CA21-A9F1-2AD717C6C987}"/>
              </a:ext>
            </a:extLst>
          </p:cNvPr>
          <p:cNvSpPr>
            <a:spLocks noGrp="1" noChangeAspect="1"/>
          </p:cNvSpPr>
          <p:nvPr>
            <p:ph type="body" sz="quarter" idx="13" hasCustomPrompt="1"/>
          </p:nvPr>
        </p:nvSpPr>
        <p:spPr>
          <a:xfrm>
            <a:off x="648943" y="2705862"/>
            <a:ext cx="522000" cy="5220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25" name="Text Placeholder 21">
            <a:extLst>
              <a:ext uri="{FF2B5EF4-FFF2-40B4-BE49-F238E27FC236}">
                <a16:creationId xmlns:a16="http://schemas.microsoft.com/office/drawing/2014/main" id="{7CB5C989-EAC8-F44F-782B-D1196BCA5F66}"/>
              </a:ext>
            </a:extLst>
          </p:cNvPr>
          <p:cNvSpPr>
            <a:spLocks noGrp="1"/>
          </p:cNvSpPr>
          <p:nvPr>
            <p:ph type="body" sz="quarter" idx="15" hasCustomPrompt="1"/>
          </p:nvPr>
        </p:nvSpPr>
        <p:spPr>
          <a:xfrm>
            <a:off x="1348245" y="2697558"/>
            <a:ext cx="4855705" cy="538609"/>
          </a:xfrm>
        </p:spPr>
        <p:txBody>
          <a:bodyPr wrap="square" anchor="ctr">
            <a:spAutoFit/>
          </a:bodyPr>
          <a:lstStyle>
            <a:lvl1pPr>
              <a:lnSpc>
                <a:spcPct val="100000"/>
              </a:lnSpc>
              <a:defRPr sz="1800" b="1"/>
            </a:lvl1pPr>
            <a:lvl2pPr marL="0" indent="0">
              <a:lnSpc>
                <a:spcPct val="100000"/>
              </a:lnSpc>
              <a:buNone/>
              <a:defRPr sz="1200"/>
            </a:lvl2pPr>
          </a:lstStyle>
          <a:p>
            <a:pPr lvl="0"/>
            <a:r>
              <a:rPr lang="en-US"/>
              <a:t>Section title goes here</a:t>
            </a:r>
          </a:p>
          <a:p>
            <a:pPr lvl="1"/>
            <a:r>
              <a:rPr lang="en-US"/>
              <a:t>Subtitle goes here</a:t>
            </a:r>
          </a:p>
        </p:txBody>
      </p:sp>
      <p:sp>
        <p:nvSpPr>
          <p:cNvPr id="26" name="Text Placeholder 18">
            <a:extLst>
              <a:ext uri="{FF2B5EF4-FFF2-40B4-BE49-F238E27FC236}">
                <a16:creationId xmlns:a16="http://schemas.microsoft.com/office/drawing/2014/main" id="{FE5B57B4-477C-C865-1890-9C3EC5EB62F5}"/>
              </a:ext>
            </a:extLst>
          </p:cNvPr>
          <p:cNvSpPr>
            <a:spLocks noGrp="1" noChangeAspect="1"/>
          </p:cNvSpPr>
          <p:nvPr>
            <p:ph type="body" sz="quarter" idx="16" hasCustomPrompt="1"/>
          </p:nvPr>
        </p:nvSpPr>
        <p:spPr>
          <a:xfrm>
            <a:off x="648943" y="3494536"/>
            <a:ext cx="522000" cy="5220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28" name="Text Placeholder 21">
            <a:extLst>
              <a:ext uri="{FF2B5EF4-FFF2-40B4-BE49-F238E27FC236}">
                <a16:creationId xmlns:a16="http://schemas.microsoft.com/office/drawing/2014/main" id="{E442A599-B6B8-0E9D-BA0D-9BFDC5B7D25E}"/>
              </a:ext>
            </a:extLst>
          </p:cNvPr>
          <p:cNvSpPr>
            <a:spLocks noGrp="1"/>
          </p:cNvSpPr>
          <p:nvPr>
            <p:ph type="body" sz="quarter" idx="18" hasCustomPrompt="1"/>
          </p:nvPr>
        </p:nvSpPr>
        <p:spPr>
          <a:xfrm>
            <a:off x="1348245" y="3486233"/>
            <a:ext cx="4855705" cy="538609"/>
          </a:xfrm>
        </p:spPr>
        <p:txBody>
          <a:bodyPr wrap="square" anchor="ctr">
            <a:spAutoFit/>
          </a:bodyPr>
          <a:lstStyle>
            <a:lvl1pPr>
              <a:lnSpc>
                <a:spcPct val="100000"/>
              </a:lnSpc>
              <a:defRPr sz="1800" b="1"/>
            </a:lvl1pPr>
            <a:lvl2pPr marL="0" indent="0">
              <a:lnSpc>
                <a:spcPct val="100000"/>
              </a:lnSpc>
              <a:buNone/>
              <a:defRPr sz="1200"/>
            </a:lvl2pPr>
          </a:lstStyle>
          <a:p>
            <a:pPr lvl="0"/>
            <a:r>
              <a:rPr lang="en-US"/>
              <a:t>Section title goes here</a:t>
            </a:r>
          </a:p>
          <a:p>
            <a:pPr lvl="1"/>
            <a:r>
              <a:rPr lang="en-US"/>
              <a:t>Subtitle goes here</a:t>
            </a:r>
          </a:p>
        </p:txBody>
      </p:sp>
      <p:sp>
        <p:nvSpPr>
          <p:cNvPr id="29" name="Text Placeholder 18">
            <a:extLst>
              <a:ext uri="{FF2B5EF4-FFF2-40B4-BE49-F238E27FC236}">
                <a16:creationId xmlns:a16="http://schemas.microsoft.com/office/drawing/2014/main" id="{6B217545-C200-59E2-592A-B40EE85FE421}"/>
              </a:ext>
            </a:extLst>
          </p:cNvPr>
          <p:cNvSpPr>
            <a:spLocks noGrp="1" noChangeAspect="1"/>
          </p:cNvSpPr>
          <p:nvPr>
            <p:ph type="body" sz="quarter" idx="19" hasCustomPrompt="1"/>
          </p:nvPr>
        </p:nvSpPr>
        <p:spPr>
          <a:xfrm>
            <a:off x="648943" y="4283210"/>
            <a:ext cx="522000" cy="5220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31" name="Text Placeholder 21">
            <a:extLst>
              <a:ext uri="{FF2B5EF4-FFF2-40B4-BE49-F238E27FC236}">
                <a16:creationId xmlns:a16="http://schemas.microsoft.com/office/drawing/2014/main" id="{5C13FB69-3A85-91EE-F119-88388817B5E9}"/>
              </a:ext>
            </a:extLst>
          </p:cNvPr>
          <p:cNvSpPr>
            <a:spLocks noGrp="1"/>
          </p:cNvSpPr>
          <p:nvPr>
            <p:ph type="body" sz="quarter" idx="21" hasCustomPrompt="1"/>
          </p:nvPr>
        </p:nvSpPr>
        <p:spPr>
          <a:xfrm>
            <a:off x="1348245" y="4274907"/>
            <a:ext cx="4855705" cy="538609"/>
          </a:xfrm>
        </p:spPr>
        <p:txBody>
          <a:bodyPr wrap="square" anchor="ctr">
            <a:spAutoFit/>
          </a:bodyPr>
          <a:lstStyle>
            <a:lvl1pPr>
              <a:lnSpc>
                <a:spcPct val="100000"/>
              </a:lnSpc>
              <a:defRPr sz="1800" b="1"/>
            </a:lvl1pPr>
            <a:lvl2pPr marL="0" indent="0">
              <a:lnSpc>
                <a:spcPct val="100000"/>
              </a:lnSpc>
              <a:buNone/>
              <a:defRPr sz="1200"/>
            </a:lvl2pPr>
          </a:lstStyle>
          <a:p>
            <a:pPr lvl="0"/>
            <a:r>
              <a:rPr lang="en-US"/>
              <a:t>Section title goes here</a:t>
            </a:r>
          </a:p>
          <a:p>
            <a:pPr lvl="1"/>
            <a:r>
              <a:rPr lang="en-US"/>
              <a:t>Subtitle goes here</a:t>
            </a:r>
          </a:p>
        </p:txBody>
      </p:sp>
      <p:sp>
        <p:nvSpPr>
          <p:cNvPr id="32" name="Text Placeholder 18">
            <a:extLst>
              <a:ext uri="{FF2B5EF4-FFF2-40B4-BE49-F238E27FC236}">
                <a16:creationId xmlns:a16="http://schemas.microsoft.com/office/drawing/2014/main" id="{5E7874AD-293A-0B8F-E66A-6A5F1B9733C8}"/>
              </a:ext>
            </a:extLst>
          </p:cNvPr>
          <p:cNvSpPr>
            <a:spLocks noGrp="1" noChangeAspect="1"/>
          </p:cNvSpPr>
          <p:nvPr>
            <p:ph type="body" sz="quarter" idx="22" hasCustomPrompt="1"/>
          </p:nvPr>
        </p:nvSpPr>
        <p:spPr>
          <a:xfrm>
            <a:off x="648943" y="5071885"/>
            <a:ext cx="522000" cy="5220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35" name="Text Placeholder 21">
            <a:extLst>
              <a:ext uri="{FF2B5EF4-FFF2-40B4-BE49-F238E27FC236}">
                <a16:creationId xmlns:a16="http://schemas.microsoft.com/office/drawing/2014/main" id="{03E2E303-B3D0-F13D-9ECB-50D0510A5E99}"/>
              </a:ext>
            </a:extLst>
          </p:cNvPr>
          <p:cNvSpPr>
            <a:spLocks noGrp="1"/>
          </p:cNvSpPr>
          <p:nvPr>
            <p:ph type="body" sz="quarter" idx="24" hasCustomPrompt="1"/>
          </p:nvPr>
        </p:nvSpPr>
        <p:spPr>
          <a:xfrm>
            <a:off x="1348245" y="5063581"/>
            <a:ext cx="4855705" cy="538609"/>
          </a:xfrm>
        </p:spPr>
        <p:txBody>
          <a:bodyPr wrap="square" anchor="ctr">
            <a:spAutoFit/>
          </a:bodyPr>
          <a:lstStyle>
            <a:lvl1pPr>
              <a:lnSpc>
                <a:spcPct val="100000"/>
              </a:lnSpc>
              <a:defRPr sz="1800" b="1"/>
            </a:lvl1pPr>
            <a:lvl2pPr marL="0" indent="0">
              <a:lnSpc>
                <a:spcPct val="100000"/>
              </a:lnSpc>
              <a:buNone/>
              <a:defRPr sz="1200"/>
            </a:lvl2pPr>
          </a:lstStyle>
          <a:p>
            <a:pPr lvl="0"/>
            <a:r>
              <a:rPr lang="en-US"/>
              <a:t>Section title goes here</a:t>
            </a:r>
          </a:p>
          <a:p>
            <a:pPr lvl="1"/>
            <a:r>
              <a:rPr lang="en-US"/>
              <a:t>Subtitle goes here</a:t>
            </a:r>
          </a:p>
        </p:txBody>
      </p:sp>
      <p:pic>
        <p:nvPicPr>
          <p:cNvPr id="39" name="Picture 38" descr="A black background with blue letters&#10;&#10;Description automatically generated">
            <a:extLst>
              <a:ext uri="{FF2B5EF4-FFF2-40B4-BE49-F238E27FC236}">
                <a16:creationId xmlns:a16="http://schemas.microsoft.com/office/drawing/2014/main" id="{19DC56D2-1BC4-46F8-7E8C-7CA7E0F06182}"/>
              </a:ext>
            </a:extLst>
          </p:cNvPr>
          <p:cNvPicPr>
            <a:picLocks noChangeAspect="1"/>
          </p:cNvPicPr>
          <p:nvPr userDrawn="1"/>
        </p:nvPicPr>
        <p:blipFill>
          <a:blip r:embed="rId2"/>
          <a:stretch>
            <a:fillRect/>
          </a:stretch>
        </p:blipFill>
        <p:spPr>
          <a:xfrm>
            <a:off x="451009" y="6084468"/>
            <a:ext cx="2129320" cy="561113"/>
          </a:xfrm>
          <a:prstGeom prst="rect">
            <a:avLst/>
          </a:prstGeom>
        </p:spPr>
      </p:pic>
      <p:sp>
        <p:nvSpPr>
          <p:cNvPr id="3" name="Footer Placeholder 4">
            <a:extLst>
              <a:ext uri="{FF2B5EF4-FFF2-40B4-BE49-F238E27FC236}">
                <a16:creationId xmlns:a16="http://schemas.microsoft.com/office/drawing/2014/main" id="{12E42175-3EC3-2A0E-0E24-7CC60379AC85}"/>
              </a:ext>
            </a:extLst>
          </p:cNvPr>
          <p:cNvSpPr>
            <a:spLocks noGrp="1"/>
          </p:cNvSpPr>
          <p:nvPr>
            <p:ph type="ftr" sz="quarter" idx="3"/>
          </p:nvPr>
        </p:nvSpPr>
        <p:spPr>
          <a:xfrm>
            <a:off x="9365651" y="6303469"/>
            <a:ext cx="1867498" cy="123111"/>
          </a:xfrm>
          <a:prstGeom prst="rect">
            <a:avLst/>
          </a:prstGeom>
        </p:spPr>
        <p:txBody>
          <a:bodyPr vert="horz" wrap="none" lIns="0" tIns="0" rIns="0" bIns="0" rtlCol="0" anchor="ctr">
            <a:spAutoFit/>
          </a:bodyPr>
          <a:lstStyle>
            <a:lvl1pPr algn="r">
              <a:defRPr sz="800">
                <a:solidFill>
                  <a:schemeClr val="bg1">
                    <a:lumMod val="50000"/>
                  </a:schemeClr>
                </a:solidFill>
                <a:latin typeface="+mj-lt"/>
              </a:defRPr>
            </a:lvl1pPr>
          </a:lstStyle>
          <a:p>
            <a:r>
              <a:rPr lang="en-US" dirty="0">
                <a:cs typeface="Arial" panose="020B0604020202020204" pitchFamily="34" charset="0"/>
              </a:rPr>
              <a:t>©2025 ARTHUR J. GALLAGHER &amp; CO. </a:t>
            </a:r>
          </a:p>
        </p:txBody>
      </p:sp>
      <p:sp>
        <p:nvSpPr>
          <p:cNvPr id="5" name="Slide Number Placeholder 5">
            <a:extLst>
              <a:ext uri="{FF2B5EF4-FFF2-40B4-BE49-F238E27FC236}">
                <a16:creationId xmlns:a16="http://schemas.microsoft.com/office/drawing/2014/main" id="{D57AB455-F86B-22C3-8C82-DFB62E646586}"/>
              </a:ext>
            </a:extLst>
          </p:cNvPr>
          <p:cNvSpPr>
            <a:spLocks noGrp="1"/>
          </p:cNvSpPr>
          <p:nvPr>
            <p:ph type="sldNum" sz="quarter" idx="4"/>
          </p:nvPr>
        </p:nvSpPr>
        <p:spPr>
          <a:xfrm>
            <a:off x="11455778" y="6303469"/>
            <a:ext cx="125034" cy="123111"/>
          </a:xfrm>
          <a:prstGeom prst="rect">
            <a:avLst/>
          </a:prstGeom>
          <a:noFill/>
        </p:spPr>
        <p:txBody>
          <a:bodyPr wrap="none" lIns="0" tIns="0" rIns="0" bIns="0" rtlCol="0">
            <a:spAutoFit/>
          </a:bodyPr>
          <a:lstStyle>
            <a:lvl1pPr>
              <a:defRPr lang="en-GB" sz="800" smtClean="0">
                <a:solidFill>
                  <a:schemeClr val="bg1">
                    <a:lumMod val="50000"/>
                  </a:schemeClr>
                </a:solidFill>
                <a:latin typeface="+mj-lt"/>
                <a:cs typeface="Arial" panose="020B0604020202020204" pitchFamily="34" charset="0"/>
              </a:defRPr>
            </a:lvl1pPr>
          </a:lstStyle>
          <a:p>
            <a:pPr algn="r"/>
            <a:fld id="{40AA5F45-CDE6-4EA8-991E-B18CC5F21F47}" type="slidenum">
              <a:rPr lang="en-GB" smtClean="0"/>
              <a:pPr algn="r"/>
              <a:t>‹#›</a:t>
            </a:fld>
            <a:endParaRPr lang="en-GB" dirty="0"/>
          </a:p>
        </p:txBody>
      </p:sp>
      <p:cxnSp>
        <p:nvCxnSpPr>
          <p:cNvPr id="6" name="Straight Connector 5">
            <a:extLst>
              <a:ext uri="{FF2B5EF4-FFF2-40B4-BE49-F238E27FC236}">
                <a16:creationId xmlns:a16="http://schemas.microsoft.com/office/drawing/2014/main" id="{B0466EED-C10D-D1FB-56EB-523E3CB293C1}"/>
              </a:ext>
            </a:extLst>
          </p:cNvPr>
          <p:cNvCxnSpPr/>
          <p:nvPr userDrawn="1"/>
        </p:nvCxnSpPr>
        <p:spPr>
          <a:xfrm>
            <a:off x="11344463" y="6303469"/>
            <a:ext cx="0" cy="123111"/>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sp>
        <p:nvSpPr>
          <p:cNvPr id="7" name="Text Placeholder 21">
            <a:extLst>
              <a:ext uri="{FF2B5EF4-FFF2-40B4-BE49-F238E27FC236}">
                <a16:creationId xmlns:a16="http://schemas.microsoft.com/office/drawing/2014/main" id="{F0DD4A66-D6F3-CAAB-FAD6-C537868782E8}"/>
              </a:ext>
            </a:extLst>
          </p:cNvPr>
          <p:cNvSpPr>
            <a:spLocks noGrp="1"/>
          </p:cNvSpPr>
          <p:nvPr>
            <p:ph type="body" sz="quarter" idx="28" hasCustomPrompt="1"/>
          </p:nvPr>
        </p:nvSpPr>
        <p:spPr>
          <a:xfrm>
            <a:off x="810557" y="2070466"/>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8" name="Text Placeholder 21">
            <a:extLst>
              <a:ext uri="{FF2B5EF4-FFF2-40B4-BE49-F238E27FC236}">
                <a16:creationId xmlns:a16="http://schemas.microsoft.com/office/drawing/2014/main" id="{D4B3E18D-559A-7234-B0AB-FD1A49F56341}"/>
              </a:ext>
            </a:extLst>
          </p:cNvPr>
          <p:cNvSpPr>
            <a:spLocks noGrp="1"/>
          </p:cNvSpPr>
          <p:nvPr>
            <p:ph type="body" sz="quarter" idx="29" hasCustomPrompt="1"/>
          </p:nvPr>
        </p:nvSpPr>
        <p:spPr>
          <a:xfrm>
            <a:off x="810557" y="2859140"/>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9" name="Text Placeholder 21">
            <a:extLst>
              <a:ext uri="{FF2B5EF4-FFF2-40B4-BE49-F238E27FC236}">
                <a16:creationId xmlns:a16="http://schemas.microsoft.com/office/drawing/2014/main" id="{6EB1F500-48AA-B293-5145-333484265825}"/>
              </a:ext>
            </a:extLst>
          </p:cNvPr>
          <p:cNvSpPr>
            <a:spLocks noGrp="1"/>
          </p:cNvSpPr>
          <p:nvPr>
            <p:ph type="body" sz="quarter" idx="30" hasCustomPrompt="1"/>
          </p:nvPr>
        </p:nvSpPr>
        <p:spPr>
          <a:xfrm>
            <a:off x="810557" y="3647814"/>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10" name="Text Placeholder 21">
            <a:extLst>
              <a:ext uri="{FF2B5EF4-FFF2-40B4-BE49-F238E27FC236}">
                <a16:creationId xmlns:a16="http://schemas.microsoft.com/office/drawing/2014/main" id="{7AA63D0C-811C-48C9-FF52-407152D42E53}"/>
              </a:ext>
            </a:extLst>
          </p:cNvPr>
          <p:cNvSpPr>
            <a:spLocks noGrp="1"/>
          </p:cNvSpPr>
          <p:nvPr>
            <p:ph type="body" sz="quarter" idx="31" hasCustomPrompt="1"/>
          </p:nvPr>
        </p:nvSpPr>
        <p:spPr>
          <a:xfrm>
            <a:off x="810557" y="4436488"/>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11" name="Text Placeholder 21">
            <a:extLst>
              <a:ext uri="{FF2B5EF4-FFF2-40B4-BE49-F238E27FC236}">
                <a16:creationId xmlns:a16="http://schemas.microsoft.com/office/drawing/2014/main" id="{44C26B52-12F4-2058-65A6-404FE5DA04EA}"/>
              </a:ext>
            </a:extLst>
          </p:cNvPr>
          <p:cNvSpPr>
            <a:spLocks noGrp="1"/>
          </p:cNvSpPr>
          <p:nvPr>
            <p:ph type="body" sz="quarter" idx="32" hasCustomPrompt="1"/>
          </p:nvPr>
        </p:nvSpPr>
        <p:spPr>
          <a:xfrm>
            <a:off x="810557" y="5225163"/>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38" name="Freeform: Shape 3">
            <a:extLst>
              <a:ext uri="{FF2B5EF4-FFF2-40B4-BE49-F238E27FC236}">
                <a16:creationId xmlns:a16="http://schemas.microsoft.com/office/drawing/2014/main" id="{C1FFE56B-3CA0-EEDD-2F82-5E21BA41B311}"/>
              </a:ext>
            </a:extLst>
          </p:cNvPr>
          <p:cNvSpPr/>
          <p:nvPr userDrawn="1"/>
        </p:nvSpPr>
        <p:spPr>
          <a:xfrm rot="792752">
            <a:off x="7598314" y="187813"/>
            <a:ext cx="2663242" cy="6478367"/>
          </a:xfrm>
          <a:custGeom>
            <a:avLst/>
            <a:gdLst>
              <a:gd name="connsiteX0" fmla="*/ 972446 w 972446"/>
              <a:gd name="connsiteY0" fmla="*/ 0 h 6937828"/>
              <a:gd name="connsiteX1" fmla="*/ 188674 w 972446"/>
              <a:gd name="connsiteY1" fmla="*/ 6937828 h 6937828"/>
              <a:gd name="connsiteX0" fmla="*/ 1236498 w 1236498"/>
              <a:gd name="connsiteY0" fmla="*/ 0 h 6937828"/>
              <a:gd name="connsiteX1" fmla="*/ 452726 w 1236498"/>
              <a:gd name="connsiteY1" fmla="*/ 6937828 h 6937828"/>
              <a:gd name="connsiteX0" fmla="*/ 1233135 w 1233135"/>
              <a:gd name="connsiteY0" fmla="*/ 0 h 6937828"/>
              <a:gd name="connsiteX1" fmla="*/ 449363 w 1233135"/>
              <a:gd name="connsiteY1" fmla="*/ 6937828 h 6937828"/>
              <a:gd name="connsiteX0" fmla="*/ 766717 w 766717"/>
              <a:gd name="connsiteY0" fmla="*/ 0 h 6912428"/>
              <a:gd name="connsiteX1" fmla="*/ 617945 w 766717"/>
              <a:gd name="connsiteY1" fmla="*/ 6912428 h 6912428"/>
              <a:gd name="connsiteX0" fmla="*/ 104947 w 2991475"/>
              <a:gd name="connsiteY0" fmla="*/ 0 h 7052128"/>
              <a:gd name="connsiteX1" fmla="*/ 2991475 w 2991475"/>
              <a:gd name="connsiteY1" fmla="*/ 7052128 h 7052128"/>
              <a:gd name="connsiteX0" fmla="*/ 211413 w 3097941"/>
              <a:gd name="connsiteY0" fmla="*/ 0 h 7052128"/>
              <a:gd name="connsiteX1" fmla="*/ 3097941 w 3097941"/>
              <a:gd name="connsiteY1" fmla="*/ 7052128 h 7052128"/>
              <a:gd name="connsiteX0" fmla="*/ 112612 w 2999140"/>
              <a:gd name="connsiteY0" fmla="*/ 0 h 7052128"/>
              <a:gd name="connsiteX1" fmla="*/ 2999140 w 2999140"/>
              <a:gd name="connsiteY1" fmla="*/ 7052128 h 7052128"/>
              <a:gd name="connsiteX0" fmla="*/ 110424 w 2996952"/>
              <a:gd name="connsiteY0" fmla="*/ 0 h 7052128"/>
              <a:gd name="connsiteX1" fmla="*/ 2996952 w 2996952"/>
              <a:gd name="connsiteY1" fmla="*/ 7052128 h 7052128"/>
              <a:gd name="connsiteX0" fmla="*/ 147219 w 2711751"/>
              <a:gd name="connsiteY0" fmla="*/ 0 h 6728211"/>
              <a:gd name="connsiteX1" fmla="*/ 2711751 w 2711751"/>
              <a:gd name="connsiteY1" fmla="*/ 6728211 h 6728211"/>
              <a:gd name="connsiteX0" fmla="*/ 121339 w 2685871"/>
              <a:gd name="connsiteY0" fmla="*/ 0 h 6728211"/>
              <a:gd name="connsiteX1" fmla="*/ 2685871 w 2685871"/>
              <a:gd name="connsiteY1" fmla="*/ 6728211 h 6728211"/>
              <a:gd name="connsiteX0" fmla="*/ 123717 w 2666479"/>
              <a:gd name="connsiteY0" fmla="*/ 0 h 6633088"/>
              <a:gd name="connsiteX1" fmla="*/ 2666479 w 2666479"/>
              <a:gd name="connsiteY1" fmla="*/ 6633088 h 6633088"/>
              <a:gd name="connsiteX0" fmla="*/ 124122 w 2663242"/>
              <a:gd name="connsiteY0" fmla="*/ 0 h 6645675"/>
              <a:gd name="connsiteX1" fmla="*/ 2663242 w 2663242"/>
              <a:gd name="connsiteY1" fmla="*/ 6645675 h 6645675"/>
            </a:gdLst>
            <a:ahLst/>
            <a:cxnLst>
              <a:cxn ang="0">
                <a:pos x="connsiteX0" y="connsiteY0"/>
              </a:cxn>
              <a:cxn ang="0">
                <a:pos x="connsiteX1" y="connsiteY1"/>
              </a:cxn>
            </a:cxnLst>
            <a:rect l="l" t="t" r="r" b="b"/>
            <a:pathLst>
              <a:path w="2663242" h="6645675">
                <a:moveTo>
                  <a:pt x="124122" y="0"/>
                </a:moveTo>
                <a:cubicBezTo>
                  <a:pt x="-254762" y="1447497"/>
                  <a:pt x="137054" y="4197299"/>
                  <a:pt x="2663242" y="6645675"/>
                </a:cubicBezTo>
              </a:path>
            </a:pathLst>
          </a:custGeom>
          <a:noFill/>
          <a:ln w="31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8693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B72570-81CD-A9E6-C594-42062802C3B2}"/>
              </a:ext>
            </a:extLst>
          </p:cNvPr>
          <p:cNvSpPr/>
          <p:nvPr userDrawn="1"/>
        </p:nvSpPr>
        <p:spPr>
          <a:xfrm>
            <a:off x="0" y="0"/>
            <a:ext cx="12192000" cy="6858000"/>
          </a:xfrm>
          <a:prstGeom prst="rect">
            <a:avLst/>
          </a:prstGeom>
          <a:gradFill>
            <a:gsLst>
              <a:gs pos="71000">
                <a:schemeClr val="bg1">
                  <a:alpha val="0"/>
                </a:schemeClr>
              </a:gs>
              <a:gs pos="50000">
                <a:srgbClr val="FFFFFF"/>
              </a:gs>
              <a:gs pos="20000">
                <a:schemeClr val="bg1">
                  <a:alpha val="0"/>
                </a:schemeClr>
              </a:gs>
              <a:gs pos="0">
                <a:srgbClr val="6FACDE">
                  <a:alpha val="40000"/>
                </a:srgbClr>
              </a:gs>
              <a:gs pos="100000">
                <a:srgbClr val="6FACDE">
                  <a:alpha val="45000"/>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reeform: Shape 2">
            <a:extLst>
              <a:ext uri="{FF2B5EF4-FFF2-40B4-BE49-F238E27FC236}">
                <a16:creationId xmlns:a16="http://schemas.microsoft.com/office/drawing/2014/main" id="{88182BDD-930F-6CBE-5B07-B2FF1E50A363}"/>
              </a:ext>
            </a:extLst>
          </p:cNvPr>
          <p:cNvSpPr/>
          <p:nvPr userDrawn="1"/>
        </p:nvSpPr>
        <p:spPr>
          <a:xfrm>
            <a:off x="7939894" y="0"/>
            <a:ext cx="1233135" cy="6858000"/>
          </a:xfrm>
          <a:custGeom>
            <a:avLst/>
            <a:gdLst>
              <a:gd name="connsiteX0" fmla="*/ 972446 w 972446"/>
              <a:gd name="connsiteY0" fmla="*/ 0 h 6937828"/>
              <a:gd name="connsiteX1" fmla="*/ 188674 w 972446"/>
              <a:gd name="connsiteY1" fmla="*/ 6937828 h 6937828"/>
              <a:gd name="connsiteX0" fmla="*/ 1236498 w 1236498"/>
              <a:gd name="connsiteY0" fmla="*/ 0 h 6937828"/>
              <a:gd name="connsiteX1" fmla="*/ 452726 w 1236498"/>
              <a:gd name="connsiteY1" fmla="*/ 6937828 h 6937828"/>
              <a:gd name="connsiteX0" fmla="*/ 1233135 w 1233135"/>
              <a:gd name="connsiteY0" fmla="*/ 0 h 6937828"/>
              <a:gd name="connsiteX1" fmla="*/ 449363 w 1233135"/>
              <a:gd name="connsiteY1" fmla="*/ 6937828 h 6937828"/>
            </a:gdLst>
            <a:ahLst/>
            <a:cxnLst>
              <a:cxn ang="0">
                <a:pos x="connsiteX0" y="connsiteY0"/>
              </a:cxn>
              <a:cxn ang="0">
                <a:pos x="connsiteX1" y="connsiteY1"/>
              </a:cxn>
            </a:cxnLst>
            <a:rect l="l" t="t" r="r" b="b"/>
            <a:pathLst>
              <a:path w="1233135" h="6937828">
                <a:moveTo>
                  <a:pt x="1233135" y="0"/>
                </a:moveTo>
                <a:cubicBezTo>
                  <a:pt x="600251" y="888697"/>
                  <a:pt x="-680332" y="3148995"/>
                  <a:pt x="449363" y="6937828"/>
                </a:cubicBezTo>
              </a:path>
            </a:pathLst>
          </a:custGeom>
          <a:noFill/>
          <a:ln w="31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C1FFE56B-3CA0-EEDD-2F82-5E21BA41B311}"/>
              </a:ext>
            </a:extLst>
          </p:cNvPr>
          <p:cNvSpPr/>
          <p:nvPr userDrawn="1"/>
        </p:nvSpPr>
        <p:spPr>
          <a:xfrm rot="792752">
            <a:off x="7598314" y="187813"/>
            <a:ext cx="2663242" cy="6478367"/>
          </a:xfrm>
          <a:custGeom>
            <a:avLst/>
            <a:gdLst>
              <a:gd name="connsiteX0" fmla="*/ 972446 w 972446"/>
              <a:gd name="connsiteY0" fmla="*/ 0 h 6937828"/>
              <a:gd name="connsiteX1" fmla="*/ 188674 w 972446"/>
              <a:gd name="connsiteY1" fmla="*/ 6937828 h 6937828"/>
              <a:gd name="connsiteX0" fmla="*/ 1236498 w 1236498"/>
              <a:gd name="connsiteY0" fmla="*/ 0 h 6937828"/>
              <a:gd name="connsiteX1" fmla="*/ 452726 w 1236498"/>
              <a:gd name="connsiteY1" fmla="*/ 6937828 h 6937828"/>
              <a:gd name="connsiteX0" fmla="*/ 1233135 w 1233135"/>
              <a:gd name="connsiteY0" fmla="*/ 0 h 6937828"/>
              <a:gd name="connsiteX1" fmla="*/ 449363 w 1233135"/>
              <a:gd name="connsiteY1" fmla="*/ 6937828 h 6937828"/>
              <a:gd name="connsiteX0" fmla="*/ 766717 w 766717"/>
              <a:gd name="connsiteY0" fmla="*/ 0 h 6912428"/>
              <a:gd name="connsiteX1" fmla="*/ 617945 w 766717"/>
              <a:gd name="connsiteY1" fmla="*/ 6912428 h 6912428"/>
              <a:gd name="connsiteX0" fmla="*/ 104947 w 2991475"/>
              <a:gd name="connsiteY0" fmla="*/ 0 h 7052128"/>
              <a:gd name="connsiteX1" fmla="*/ 2991475 w 2991475"/>
              <a:gd name="connsiteY1" fmla="*/ 7052128 h 7052128"/>
              <a:gd name="connsiteX0" fmla="*/ 211413 w 3097941"/>
              <a:gd name="connsiteY0" fmla="*/ 0 h 7052128"/>
              <a:gd name="connsiteX1" fmla="*/ 3097941 w 3097941"/>
              <a:gd name="connsiteY1" fmla="*/ 7052128 h 7052128"/>
              <a:gd name="connsiteX0" fmla="*/ 112612 w 2999140"/>
              <a:gd name="connsiteY0" fmla="*/ 0 h 7052128"/>
              <a:gd name="connsiteX1" fmla="*/ 2999140 w 2999140"/>
              <a:gd name="connsiteY1" fmla="*/ 7052128 h 7052128"/>
              <a:gd name="connsiteX0" fmla="*/ 110424 w 2996952"/>
              <a:gd name="connsiteY0" fmla="*/ 0 h 7052128"/>
              <a:gd name="connsiteX1" fmla="*/ 2996952 w 2996952"/>
              <a:gd name="connsiteY1" fmla="*/ 7052128 h 7052128"/>
              <a:gd name="connsiteX0" fmla="*/ 147219 w 2711751"/>
              <a:gd name="connsiteY0" fmla="*/ 0 h 6728211"/>
              <a:gd name="connsiteX1" fmla="*/ 2711751 w 2711751"/>
              <a:gd name="connsiteY1" fmla="*/ 6728211 h 6728211"/>
              <a:gd name="connsiteX0" fmla="*/ 121339 w 2685871"/>
              <a:gd name="connsiteY0" fmla="*/ 0 h 6728211"/>
              <a:gd name="connsiteX1" fmla="*/ 2685871 w 2685871"/>
              <a:gd name="connsiteY1" fmla="*/ 6728211 h 6728211"/>
              <a:gd name="connsiteX0" fmla="*/ 123717 w 2666479"/>
              <a:gd name="connsiteY0" fmla="*/ 0 h 6633088"/>
              <a:gd name="connsiteX1" fmla="*/ 2666479 w 2666479"/>
              <a:gd name="connsiteY1" fmla="*/ 6633088 h 6633088"/>
              <a:gd name="connsiteX0" fmla="*/ 124122 w 2663242"/>
              <a:gd name="connsiteY0" fmla="*/ 0 h 6645675"/>
              <a:gd name="connsiteX1" fmla="*/ 2663242 w 2663242"/>
              <a:gd name="connsiteY1" fmla="*/ 6645675 h 6645675"/>
            </a:gdLst>
            <a:ahLst/>
            <a:cxnLst>
              <a:cxn ang="0">
                <a:pos x="connsiteX0" y="connsiteY0"/>
              </a:cxn>
              <a:cxn ang="0">
                <a:pos x="connsiteX1" y="connsiteY1"/>
              </a:cxn>
            </a:cxnLst>
            <a:rect l="l" t="t" r="r" b="b"/>
            <a:pathLst>
              <a:path w="2663242" h="6645675">
                <a:moveTo>
                  <a:pt x="124122" y="0"/>
                </a:moveTo>
                <a:cubicBezTo>
                  <a:pt x="-254762" y="1447497"/>
                  <a:pt x="137054" y="4197299"/>
                  <a:pt x="2663242" y="6645675"/>
                </a:cubicBezTo>
              </a:path>
            </a:pathLst>
          </a:custGeom>
          <a:noFill/>
          <a:ln w="31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 name="Title 1">
            <a:extLst>
              <a:ext uri="{FF2B5EF4-FFF2-40B4-BE49-F238E27FC236}">
                <a16:creationId xmlns:a16="http://schemas.microsoft.com/office/drawing/2014/main" id="{232BAC12-F8BD-98B6-4501-31B78FA59DEA}"/>
              </a:ext>
            </a:extLst>
          </p:cNvPr>
          <p:cNvSpPr>
            <a:spLocks noGrp="1"/>
          </p:cNvSpPr>
          <p:nvPr>
            <p:ph type="title"/>
          </p:nvPr>
        </p:nvSpPr>
        <p:spPr>
          <a:xfrm>
            <a:off x="611188" y="2019301"/>
            <a:ext cx="6544355" cy="1504398"/>
          </a:xfrm>
        </p:spPr>
        <p:txBody>
          <a:bodyPr anchor="b">
            <a:noAutofit/>
          </a:bodyPr>
          <a:lstStyle/>
          <a:p>
            <a:r>
              <a:rPr lang="en-US"/>
              <a:t>Click to edit Master title style</a:t>
            </a:r>
            <a:endParaRPr lang="en-GB"/>
          </a:p>
        </p:txBody>
      </p:sp>
      <p:pic>
        <p:nvPicPr>
          <p:cNvPr id="104" name="Picture 103" descr="A black background with blue letters&#10;&#10;Description automatically generated">
            <a:extLst>
              <a:ext uri="{FF2B5EF4-FFF2-40B4-BE49-F238E27FC236}">
                <a16:creationId xmlns:a16="http://schemas.microsoft.com/office/drawing/2014/main" id="{44079C73-293F-3CD7-639F-34F38C3D9809}"/>
              </a:ext>
            </a:extLst>
          </p:cNvPr>
          <p:cNvPicPr>
            <a:picLocks noChangeAspect="1"/>
          </p:cNvPicPr>
          <p:nvPr userDrawn="1"/>
        </p:nvPicPr>
        <p:blipFill>
          <a:blip r:embed="rId2"/>
          <a:stretch>
            <a:fillRect/>
          </a:stretch>
        </p:blipFill>
        <p:spPr>
          <a:xfrm>
            <a:off x="451009" y="450427"/>
            <a:ext cx="2129320" cy="561113"/>
          </a:xfrm>
          <a:prstGeom prst="rect">
            <a:avLst/>
          </a:prstGeom>
        </p:spPr>
      </p:pic>
      <p:sp>
        <p:nvSpPr>
          <p:cNvPr id="105" name="Subtitle 2">
            <a:extLst>
              <a:ext uri="{FF2B5EF4-FFF2-40B4-BE49-F238E27FC236}">
                <a16:creationId xmlns:a16="http://schemas.microsoft.com/office/drawing/2014/main" id="{06EBAC1C-D4D6-EA30-36A4-8752EDD2E640}"/>
              </a:ext>
            </a:extLst>
          </p:cNvPr>
          <p:cNvSpPr>
            <a:spLocks noGrp="1"/>
          </p:cNvSpPr>
          <p:nvPr>
            <p:ph type="subTitle" idx="1"/>
          </p:nvPr>
        </p:nvSpPr>
        <p:spPr>
          <a:xfrm>
            <a:off x="611188" y="4193412"/>
            <a:ext cx="6544355" cy="738399"/>
          </a:xfrm>
        </p:spPr>
        <p:txBody>
          <a:bodyPr>
            <a:no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06" name="Straight Connector 105">
            <a:extLst>
              <a:ext uri="{FF2B5EF4-FFF2-40B4-BE49-F238E27FC236}">
                <a16:creationId xmlns:a16="http://schemas.microsoft.com/office/drawing/2014/main" id="{BBFD94B9-938C-BEB1-94CD-AF38D78C469A}"/>
              </a:ext>
            </a:extLst>
          </p:cNvPr>
          <p:cNvCxnSpPr>
            <a:cxnSpLocks/>
          </p:cNvCxnSpPr>
          <p:nvPr userDrawn="1"/>
        </p:nvCxnSpPr>
        <p:spPr>
          <a:xfrm>
            <a:off x="623888" y="3858555"/>
            <a:ext cx="720000" cy="0"/>
          </a:xfrm>
          <a:prstGeom prst="line">
            <a:avLst/>
          </a:prstGeom>
          <a:ln w="3175">
            <a:solidFill>
              <a:srgbClr val="0075BC"/>
            </a:solidFill>
          </a:ln>
        </p:spPr>
        <p:style>
          <a:lnRef idx="2">
            <a:schemeClr val="accent1"/>
          </a:lnRef>
          <a:fillRef idx="0">
            <a:schemeClr val="accent1"/>
          </a:fillRef>
          <a:effectRef idx="1">
            <a:schemeClr val="accent1"/>
          </a:effectRef>
          <a:fontRef idx="minor">
            <a:schemeClr val="tx1"/>
          </a:fontRef>
        </p:style>
      </p:cxnSp>
      <p:sp>
        <p:nvSpPr>
          <p:cNvPr id="9" name="Text Placeholder 8">
            <a:extLst>
              <a:ext uri="{FF2B5EF4-FFF2-40B4-BE49-F238E27FC236}">
                <a16:creationId xmlns:a16="http://schemas.microsoft.com/office/drawing/2014/main" id="{42459636-E8DA-1731-D692-81BBA79DE4FB}"/>
              </a:ext>
            </a:extLst>
          </p:cNvPr>
          <p:cNvSpPr>
            <a:spLocks noGrp="1"/>
          </p:cNvSpPr>
          <p:nvPr>
            <p:ph type="body" sz="quarter" idx="15" hasCustomPrompt="1"/>
          </p:nvPr>
        </p:nvSpPr>
        <p:spPr>
          <a:xfrm>
            <a:off x="8617047" y="1897811"/>
            <a:ext cx="2971482" cy="3062377"/>
          </a:xfrm>
        </p:spPr>
        <p:txBody>
          <a:bodyPr>
            <a:spAutoFit/>
          </a:bodyPr>
          <a:lstStyle>
            <a:lvl1pPr marL="0" indent="0" algn="r">
              <a:lnSpc>
                <a:spcPct val="100000"/>
              </a:lnSpc>
              <a:spcAft>
                <a:spcPts val="0"/>
              </a:spcAft>
              <a:buFont typeface="Arial" panose="020B0604020202020204" pitchFamily="34" charset="0"/>
              <a:buNone/>
              <a:defRPr sz="19900" b="1">
                <a:solidFill>
                  <a:schemeClr val="accent1">
                    <a:alpha val="25000"/>
                  </a:schemeClr>
                </a:solidFill>
              </a:defRPr>
            </a:lvl1pPr>
            <a:lvl2pPr marL="0" indent="0">
              <a:lnSpc>
                <a:spcPct val="100000"/>
              </a:lnSpc>
              <a:spcAft>
                <a:spcPts val="0"/>
              </a:spcAft>
              <a:buNone/>
              <a:defRPr sz="19900" b="1">
                <a:solidFill>
                  <a:schemeClr val="accent1"/>
                </a:solidFill>
              </a:defRPr>
            </a:lvl2pPr>
            <a:lvl3pPr marL="0" indent="0">
              <a:lnSpc>
                <a:spcPct val="100000"/>
              </a:lnSpc>
              <a:spcAft>
                <a:spcPts val="0"/>
              </a:spcAft>
              <a:buNone/>
              <a:defRPr sz="19900" b="1">
                <a:solidFill>
                  <a:schemeClr val="accent1"/>
                </a:solidFill>
              </a:defRPr>
            </a:lvl3pPr>
            <a:lvl4pPr marL="0" indent="0">
              <a:lnSpc>
                <a:spcPct val="100000"/>
              </a:lnSpc>
              <a:spcAft>
                <a:spcPts val="0"/>
              </a:spcAft>
              <a:buNone/>
              <a:defRPr sz="19900" b="1">
                <a:solidFill>
                  <a:schemeClr val="accent1"/>
                </a:solidFill>
              </a:defRPr>
            </a:lvl4pPr>
            <a:lvl5pPr marL="0" indent="0">
              <a:lnSpc>
                <a:spcPct val="100000"/>
              </a:lnSpc>
              <a:spcAft>
                <a:spcPts val="0"/>
              </a:spcAft>
              <a:buNone/>
              <a:defRPr sz="19900" b="1">
                <a:solidFill>
                  <a:schemeClr val="accent1"/>
                </a:solidFill>
              </a:defRPr>
            </a:lvl5pPr>
          </a:lstStyle>
          <a:p>
            <a:pPr lvl="0"/>
            <a:r>
              <a:rPr lang="en-US"/>
              <a:t>##</a:t>
            </a:r>
            <a:endParaRPr lang="en-GB"/>
          </a:p>
        </p:txBody>
      </p:sp>
      <p:sp>
        <p:nvSpPr>
          <p:cNvPr id="7" name="Footer Placeholder 4">
            <a:extLst>
              <a:ext uri="{FF2B5EF4-FFF2-40B4-BE49-F238E27FC236}">
                <a16:creationId xmlns:a16="http://schemas.microsoft.com/office/drawing/2014/main" id="{E9F4D786-1769-70D7-2F11-D59B40862C3F}"/>
              </a:ext>
            </a:extLst>
          </p:cNvPr>
          <p:cNvSpPr>
            <a:spLocks noGrp="1"/>
          </p:cNvSpPr>
          <p:nvPr>
            <p:ph type="ftr" sz="quarter" idx="3"/>
          </p:nvPr>
        </p:nvSpPr>
        <p:spPr>
          <a:xfrm>
            <a:off x="611188" y="6303469"/>
            <a:ext cx="1867498"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dirty="0">
                <a:cs typeface="Arial" panose="020B0604020202020204" pitchFamily="34" charset="0"/>
              </a:rPr>
              <a:t>©2025 ARTHUR J. GALLAGHER &amp; CO. </a:t>
            </a:r>
          </a:p>
        </p:txBody>
      </p:sp>
      <p:sp>
        <p:nvSpPr>
          <p:cNvPr id="8" name="Slide Number Placeholder 5">
            <a:extLst>
              <a:ext uri="{FF2B5EF4-FFF2-40B4-BE49-F238E27FC236}">
                <a16:creationId xmlns:a16="http://schemas.microsoft.com/office/drawing/2014/main" id="{AD1E66D1-50D8-8A9E-6483-9687D69DC57B}"/>
              </a:ext>
            </a:extLst>
          </p:cNvPr>
          <p:cNvSpPr>
            <a:spLocks noGrp="1"/>
          </p:cNvSpPr>
          <p:nvPr>
            <p:ph type="sldNum" sz="quarter" idx="4"/>
          </p:nvPr>
        </p:nvSpPr>
        <p:spPr>
          <a:xfrm>
            <a:off x="11455778" y="6303469"/>
            <a:ext cx="125034" cy="123111"/>
          </a:xfrm>
          <a:prstGeom prst="rect">
            <a:avLst/>
          </a:prstGeom>
          <a:noFill/>
        </p:spPr>
        <p:txBody>
          <a:bodyPr wrap="none" lIns="0" tIns="0" rIns="0" bIns="0" rtlCol="0">
            <a:spAutoFit/>
          </a:bodyPr>
          <a:lstStyle>
            <a:lvl1pPr>
              <a:defRPr lang="en-GB" sz="800" smtClean="0">
                <a:solidFill>
                  <a:schemeClr val="bg1">
                    <a:lumMod val="50000"/>
                  </a:schemeClr>
                </a:solidFill>
                <a:latin typeface="+mj-lt"/>
                <a:cs typeface="Arial" panose="020B0604020202020204" pitchFamily="34" charset="0"/>
              </a:defRPr>
            </a:lvl1pPr>
          </a:lstStyle>
          <a:p>
            <a:pPr algn="r"/>
            <a:fld id="{40AA5F45-CDE6-4EA8-991E-B18CC5F21F47}" type="slidenum">
              <a:rPr lang="en-GB" smtClean="0"/>
              <a:pPr algn="r"/>
              <a:t>‹#›</a:t>
            </a:fld>
            <a:endParaRPr lang="en-GB" dirty="0"/>
          </a:p>
        </p:txBody>
      </p:sp>
    </p:spTree>
    <p:extLst>
      <p:ext uri="{BB962C8B-B14F-4D97-AF65-F5344CB8AC3E}">
        <p14:creationId xmlns:p14="http://schemas.microsoft.com/office/powerpoint/2010/main" val="388261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 + Image">
    <p:bg>
      <p:bgPr>
        <a:solidFill>
          <a:schemeClr val="bg1"/>
        </a:solidFill>
        <a:effectLst/>
      </p:bgPr>
    </p:bg>
    <p:spTree>
      <p:nvGrpSpPr>
        <p:cNvPr id="1" name=""/>
        <p:cNvGrpSpPr/>
        <p:nvPr/>
      </p:nvGrpSpPr>
      <p:grpSpPr>
        <a:xfrm>
          <a:off x="0" y="0"/>
          <a:ext cx="0" cy="0"/>
          <a:chOff x="0" y="0"/>
          <a:chExt cx="0" cy="0"/>
        </a:xfrm>
      </p:grpSpPr>
      <p:sp>
        <p:nvSpPr>
          <p:cNvPr id="116" name="Picture Placeholder 115">
            <a:extLst>
              <a:ext uri="{FF2B5EF4-FFF2-40B4-BE49-F238E27FC236}">
                <a16:creationId xmlns:a16="http://schemas.microsoft.com/office/drawing/2014/main" id="{CE5B1BBB-D906-D1F4-07F8-F56662F85160}"/>
              </a:ext>
            </a:extLst>
          </p:cNvPr>
          <p:cNvSpPr>
            <a:spLocks noGrp="1"/>
          </p:cNvSpPr>
          <p:nvPr>
            <p:ph type="pic" sz="quarter" idx="10" hasCustomPrompt="1"/>
          </p:nvPr>
        </p:nvSpPr>
        <p:spPr>
          <a:xfrm>
            <a:off x="0" y="-2"/>
            <a:ext cx="12192000" cy="6858002"/>
          </a:xfrm>
          <a:custGeom>
            <a:avLst/>
            <a:gdLst>
              <a:gd name="connsiteX0" fmla="*/ 12191999 w 12192000"/>
              <a:gd name="connsiteY0" fmla="*/ 6858000 h 6858002"/>
              <a:gd name="connsiteX1" fmla="*/ 12192000 w 12192000"/>
              <a:gd name="connsiteY1" fmla="*/ 6858000 h 6858002"/>
              <a:gd name="connsiteX2" fmla="*/ 12192000 w 12192000"/>
              <a:gd name="connsiteY2" fmla="*/ 6858002 h 6858002"/>
              <a:gd name="connsiteX3" fmla="*/ 25400 w 12192000"/>
              <a:gd name="connsiteY3" fmla="*/ 6858002 h 6858002"/>
              <a:gd name="connsiteX4" fmla="*/ 25400 w 12192000"/>
              <a:gd name="connsiteY4" fmla="*/ 6858001 h 6858002"/>
              <a:gd name="connsiteX5" fmla="*/ 12191999 w 12192000"/>
              <a:gd name="connsiteY5" fmla="*/ 6858001 h 6858002"/>
              <a:gd name="connsiteX6" fmla="*/ 9990548 w 12192000"/>
              <a:gd name="connsiteY6" fmla="*/ 1869861 h 6858002"/>
              <a:gd name="connsiteX7" fmla="*/ 10341481 w 12192000"/>
              <a:gd name="connsiteY7" fmla="*/ 2148609 h 6858002"/>
              <a:gd name="connsiteX8" fmla="*/ 11897621 w 12192000"/>
              <a:gd name="connsiteY8" fmla="*/ 3196754 h 6858002"/>
              <a:gd name="connsiteX9" fmla="*/ 12192000 w 12192000"/>
              <a:gd name="connsiteY9" fmla="*/ 3361778 h 6858002"/>
              <a:gd name="connsiteX10" fmla="*/ 12192000 w 12192000"/>
              <a:gd name="connsiteY10" fmla="*/ 4614155 h 6858002"/>
              <a:gd name="connsiteX11" fmla="*/ 12173679 w 12192000"/>
              <a:gd name="connsiteY11" fmla="*/ 4605707 h 6858002"/>
              <a:gd name="connsiteX12" fmla="*/ 11299343 w 12192000"/>
              <a:gd name="connsiteY12" fmla="*/ 4256414 h 6858002"/>
              <a:gd name="connsiteX13" fmla="*/ 11183185 w 12192000"/>
              <a:gd name="connsiteY13" fmla="*/ 4215526 h 6858002"/>
              <a:gd name="connsiteX14" fmla="*/ 11121458 w 12192000"/>
              <a:gd name="connsiteY14" fmla="*/ 4193798 h 6858002"/>
              <a:gd name="connsiteX15" fmla="*/ 11070422 w 12192000"/>
              <a:gd name="connsiteY15" fmla="*/ 4111504 h 6858002"/>
              <a:gd name="connsiteX16" fmla="*/ 10132697 w 12192000"/>
              <a:gd name="connsiteY16" fmla="*/ 2229997 h 6858002"/>
              <a:gd name="connsiteX17" fmla="*/ 9404365 w 12192000"/>
              <a:gd name="connsiteY17" fmla="*/ 3 h 6858002"/>
              <a:gd name="connsiteX18" fmla="*/ 12192000 w 12192000"/>
              <a:gd name="connsiteY18" fmla="*/ 3 h 6858002"/>
              <a:gd name="connsiteX19" fmla="*/ 12192000 w 12192000"/>
              <a:gd name="connsiteY19" fmla="*/ 3349078 h 6858002"/>
              <a:gd name="connsiteX20" fmla="*/ 11897622 w 12192000"/>
              <a:gd name="connsiteY20" fmla="*/ 3184054 h 6858002"/>
              <a:gd name="connsiteX21" fmla="*/ 10341482 w 12192000"/>
              <a:gd name="connsiteY21" fmla="*/ 2135909 h 6858002"/>
              <a:gd name="connsiteX22" fmla="*/ 9990550 w 12192000"/>
              <a:gd name="connsiteY22" fmla="*/ 1857161 h 6858002"/>
              <a:gd name="connsiteX23" fmla="*/ 9954083 w 12192000"/>
              <a:gd name="connsiteY23" fmla="*/ 1764771 h 6858002"/>
              <a:gd name="connsiteX24" fmla="*/ 9492121 w 12192000"/>
              <a:gd name="connsiteY24" fmla="*/ 340541 h 6858002"/>
              <a:gd name="connsiteX25" fmla="*/ 8052285 w 12192000"/>
              <a:gd name="connsiteY25" fmla="*/ 3 h 6858002"/>
              <a:gd name="connsiteX26" fmla="*/ 9391099 w 12192000"/>
              <a:gd name="connsiteY26" fmla="*/ 3 h 6858002"/>
              <a:gd name="connsiteX27" fmla="*/ 9476798 w 12192000"/>
              <a:gd name="connsiteY27" fmla="*/ 332556 h 6858002"/>
              <a:gd name="connsiteX28" fmla="*/ 9941192 w 12192000"/>
              <a:gd name="connsiteY28" fmla="*/ 1764285 h 6858002"/>
              <a:gd name="connsiteX29" fmla="*/ 9977851 w 12192000"/>
              <a:gd name="connsiteY29" fmla="*/ 1857161 h 6858002"/>
              <a:gd name="connsiteX30" fmla="*/ 9947677 w 12192000"/>
              <a:gd name="connsiteY30" fmla="*/ 1833194 h 6858002"/>
              <a:gd name="connsiteX31" fmla="*/ 8829635 w 12192000"/>
              <a:gd name="connsiteY31" fmla="*/ 825477 h 6858002"/>
              <a:gd name="connsiteX32" fmla="*/ 8133525 w 12192000"/>
              <a:gd name="connsiteY32" fmla="*/ 93763 h 6858002"/>
              <a:gd name="connsiteX33" fmla="*/ 0 w 12192000"/>
              <a:gd name="connsiteY33" fmla="*/ 0 h 6858002"/>
              <a:gd name="connsiteX34" fmla="*/ 914400 w 12192000"/>
              <a:gd name="connsiteY34" fmla="*/ 0 h 6858002"/>
              <a:gd name="connsiteX35" fmla="*/ 914400 w 12192000"/>
              <a:gd name="connsiteY35" fmla="*/ 3 h 6858002"/>
              <a:gd name="connsiteX36" fmla="*/ 8042937 w 12192000"/>
              <a:gd name="connsiteY36" fmla="*/ 3 h 6858002"/>
              <a:gd name="connsiteX37" fmla="*/ 8143183 w 12192000"/>
              <a:gd name="connsiteY37" fmla="*/ 115698 h 6858002"/>
              <a:gd name="connsiteX38" fmla="*/ 8835647 w 12192000"/>
              <a:gd name="connsiteY38" fmla="*/ 843579 h 6858002"/>
              <a:gd name="connsiteX39" fmla="*/ 9947833 w 12192000"/>
              <a:gd name="connsiteY39" fmla="*/ 1846018 h 6858002"/>
              <a:gd name="connsiteX40" fmla="*/ 9977848 w 12192000"/>
              <a:gd name="connsiteY40" fmla="*/ 1869860 h 6858002"/>
              <a:gd name="connsiteX41" fmla="*/ 10119997 w 12192000"/>
              <a:gd name="connsiteY41" fmla="*/ 2229996 h 6858002"/>
              <a:gd name="connsiteX42" fmla="*/ 11057722 w 12192000"/>
              <a:gd name="connsiteY42" fmla="*/ 4111503 h 6858002"/>
              <a:gd name="connsiteX43" fmla="*/ 11105213 w 12192000"/>
              <a:gd name="connsiteY43" fmla="*/ 4188080 h 6858002"/>
              <a:gd name="connsiteX44" fmla="*/ 11100124 w 12192000"/>
              <a:gd name="connsiteY44" fmla="*/ 4186289 h 6858002"/>
              <a:gd name="connsiteX45" fmla="*/ 10845431 w 12192000"/>
              <a:gd name="connsiteY45" fmla="*/ 4096637 h 6858002"/>
              <a:gd name="connsiteX46" fmla="*/ 10845415 w 12192000"/>
              <a:gd name="connsiteY46" fmla="*/ 4096632 h 6858002"/>
              <a:gd name="connsiteX47" fmla="*/ 10380913 w 12192000"/>
              <a:gd name="connsiteY47" fmla="*/ 3947113 h 6858002"/>
              <a:gd name="connsiteX48" fmla="*/ 10165485 w 12192000"/>
              <a:gd name="connsiteY48" fmla="*/ 3884024 h 6858002"/>
              <a:gd name="connsiteX49" fmla="*/ 10085387 w 12192000"/>
              <a:gd name="connsiteY49" fmla="*/ 3858979 h 6858002"/>
              <a:gd name="connsiteX50" fmla="*/ 10025202 w 12192000"/>
              <a:gd name="connsiteY50" fmla="*/ 3842942 h 6858002"/>
              <a:gd name="connsiteX51" fmla="*/ 9906203 w 12192000"/>
              <a:gd name="connsiteY51" fmla="*/ 3808094 h 6858002"/>
              <a:gd name="connsiteX52" fmla="*/ 9421719 w 12192000"/>
              <a:gd name="connsiteY52" fmla="*/ 3679833 h 6858002"/>
              <a:gd name="connsiteX53" fmla="*/ 9342064 w 12192000"/>
              <a:gd name="connsiteY53" fmla="*/ 3660921 h 6858002"/>
              <a:gd name="connsiteX54" fmla="*/ 9299120 w 12192000"/>
              <a:gd name="connsiteY54" fmla="*/ 3649479 h 6858002"/>
              <a:gd name="connsiteX55" fmla="*/ 9002237 w 12192000"/>
              <a:gd name="connsiteY55" fmla="*/ 3580239 h 6858002"/>
              <a:gd name="connsiteX56" fmla="*/ 8927877 w 12192000"/>
              <a:gd name="connsiteY56" fmla="*/ 3562585 h 6858002"/>
              <a:gd name="connsiteX57" fmla="*/ 8913956 w 12192000"/>
              <a:gd name="connsiteY57" fmla="*/ 3559650 h 6858002"/>
              <a:gd name="connsiteX58" fmla="*/ 8896710 w 12192000"/>
              <a:gd name="connsiteY58" fmla="*/ 3555628 h 6858002"/>
              <a:gd name="connsiteX59" fmla="*/ 8488415 w 12192000"/>
              <a:gd name="connsiteY59" fmla="*/ 3469225 h 6858002"/>
              <a:gd name="connsiteX60" fmla="*/ 8452866 w 12192000"/>
              <a:gd name="connsiteY60" fmla="*/ 3462457 h 6858002"/>
              <a:gd name="connsiteX61" fmla="*/ 8425092 w 12192000"/>
              <a:gd name="connsiteY61" fmla="*/ 3456602 h 6858002"/>
              <a:gd name="connsiteX62" fmla="*/ 8324991 w 12192000"/>
              <a:gd name="connsiteY62" fmla="*/ 3438109 h 6858002"/>
              <a:gd name="connsiteX63" fmla="*/ 8074457 w 12192000"/>
              <a:gd name="connsiteY63" fmla="*/ 3390406 h 6858002"/>
              <a:gd name="connsiteX64" fmla="*/ 7981342 w 12192000"/>
              <a:gd name="connsiteY64" fmla="*/ 3374620 h 6858002"/>
              <a:gd name="connsiteX65" fmla="*/ 7913782 w 12192000"/>
              <a:gd name="connsiteY65" fmla="*/ 3362139 h 6858002"/>
              <a:gd name="connsiteX66" fmla="*/ 7814251 w 12192000"/>
              <a:gd name="connsiteY66" fmla="*/ 3346293 h 6858002"/>
              <a:gd name="connsiteX67" fmla="*/ 7655060 w 12192000"/>
              <a:gd name="connsiteY67" fmla="*/ 3319306 h 6858002"/>
              <a:gd name="connsiteX68" fmla="*/ 7494654 w 12192000"/>
              <a:gd name="connsiteY68" fmla="*/ 3295414 h 6858002"/>
              <a:gd name="connsiteX69" fmla="*/ 7394362 w 12192000"/>
              <a:gd name="connsiteY69" fmla="*/ 3279448 h 6858002"/>
              <a:gd name="connsiteX70" fmla="*/ 7325289 w 12192000"/>
              <a:gd name="connsiteY70" fmla="*/ 3270188 h 6858002"/>
              <a:gd name="connsiteX71" fmla="*/ 7230446 w 12192000"/>
              <a:gd name="connsiteY71" fmla="*/ 3256061 h 6858002"/>
              <a:gd name="connsiteX72" fmla="*/ 6971239 w 12192000"/>
              <a:gd name="connsiteY72" fmla="*/ 3222724 h 6858002"/>
              <a:gd name="connsiteX73" fmla="*/ 6867248 w 12192000"/>
              <a:gd name="connsiteY73" fmla="*/ 3208783 h 6858002"/>
              <a:gd name="connsiteX74" fmla="*/ 6837988 w 12192000"/>
              <a:gd name="connsiteY74" fmla="*/ 3205586 h 6858002"/>
              <a:gd name="connsiteX75" fmla="*/ 6800839 w 12192000"/>
              <a:gd name="connsiteY75" fmla="*/ 3200809 h 6858002"/>
              <a:gd name="connsiteX76" fmla="*/ 6366463 w 12192000"/>
              <a:gd name="connsiteY76" fmla="*/ 3153683 h 6858002"/>
              <a:gd name="connsiteX77" fmla="*/ 6347783 w 12192000"/>
              <a:gd name="connsiteY77" fmla="*/ 3152029 h 6858002"/>
              <a:gd name="connsiteX78" fmla="*/ 6332858 w 12192000"/>
              <a:gd name="connsiteY78" fmla="*/ 3150398 h 6858002"/>
              <a:gd name="connsiteX79" fmla="*/ 6252035 w 12192000"/>
              <a:gd name="connsiteY79" fmla="*/ 3143551 h 6858002"/>
              <a:gd name="connsiteX80" fmla="*/ 5927541 w 12192000"/>
              <a:gd name="connsiteY80" fmla="*/ 3114821 h 6858002"/>
              <a:gd name="connsiteX81" fmla="*/ 5849897 w 12192000"/>
              <a:gd name="connsiteY81" fmla="*/ 3109485 h 6858002"/>
              <a:gd name="connsiteX82" fmla="*/ 5791607 w 12192000"/>
              <a:gd name="connsiteY82" fmla="*/ 3104547 h 6858002"/>
              <a:gd name="connsiteX83" fmla="*/ 5680073 w 12192000"/>
              <a:gd name="connsiteY83" fmla="*/ 3097813 h 6858002"/>
              <a:gd name="connsiteX84" fmla="*/ 5484294 w 12192000"/>
              <a:gd name="connsiteY84" fmla="*/ 3084358 h 6858002"/>
              <a:gd name="connsiteX85" fmla="*/ 5340224 w 12192000"/>
              <a:gd name="connsiteY85" fmla="*/ 3077296 h 6858002"/>
              <a:gd name="connsiteX86" fmla="*/ 5243911 w 12192000"/>
              <a:gd name="connsiteY86" fmla="*/ 3071481 h 6858002"/>
              <a:gd name="connsiteX87" fmla="*/ 5158825 w 12192000"/>
              <a:gd name="connsiteY87" fmla="*/ 3068404 h 6858002"/>
              <a:gd name="connsiteX88" fmla="*/ 5036948 w 12192000"/>
              <a:gd name="connsiteY88" fmla="*/ 3062430 h 6858002"/>
              <a:gd name="connsiteX89" fmla="*/ 4806100 w 12192000"/>
              <a:gd name="connsiteY89" fmla="*/ 3055648 h 6858002"/>
              <a:gd name="connsiteX90" fmla="*/ 4690187 w 12192000"/>
              <a:gd name="connsiteY90" fmla="*/ 3051457 h 6858002"/>
              <a:gd name="connsiteX91" fmla="*/ 4644838 w 12192000"/>
              <a:gd name="connsiteY91" fmla="*/ 3050911 h 6858002"/>
              <a:gd name="connsiteX92" fmla="*/ 4585727 w 12192000"/>
              <a:gd name="connsiteY92" fmla="*/ 3049174 h 6858002"/>
              <a:gd name="connsiteX93" fmla="*/ 4130850 w 12192000"/>
              <a:gd name="connsiteY93" fmla="*/ 3044725 h 6858002"/>
              <a:gd name="connsiteX94" fmla="*/ 4124122 w 12192000"/>
              <a:gd name="connsiteY94" fmla="*/ 3044798 h 6858002"/>
              <a:gd name="connsiteX95" fmla="*/ 4118150 w 12192000"/>
              <a:gd name="connsiteY95" fmla="*/ 3044726 h 6858002"/>
              <a:gd name="connsiteX96" fmla="*/ 3614502 w 12192000"/>
              <a:gd name="connsiteY96" fmla="*/ 3050182 h 6858002"/>
              <a:gd name="connsiteX97" fmla="*/ 3434898 w 12192000"/>
              <a:gd name="connsiteY97" fmla="*/ 3056027 h 6858002"/>
              <a:gd name="connsiteX98" fmla="*/ 3377051 w 12192000"/>
              <a:gd name="connsiteY98" fmla="*/ 3056966 h 6858002"/>
              <a:gd name="connsiteX99" fmla="*/ 3319175 w 12192000"/>
              <a:gd name="connsiteY99" fmla="*/ 3059793 h 6858002"/>
              <a:gd name="connsiteX100" fmla="*/ 3115366 w 12192000"/>
              <a:gd name="connsiteY100" fmla="*/ 3066426 h 6858002"/>
              <a:gd name="connsiteX101" fmla="*/ 2131844 w 12192000"/>
              <a:gd name="connsiteY101" fmla="*/ 3130541 h 6858002"/>
              <a:gd name="connsiteX102" fmla="*/ 1907391 w 12192000"/>
              <a:gd name="connsiteY102" fmla="*/ 3152579 h 6858002"/>
              <a:gd name="connsiteX103" fmla="*/ 1901958 w 12192000"/>
              <a:gd name="connsiteY103" fmla="*/ 3153022 h 6858002"/>
              <a:gd name="connsiteX104" fmla="*/ 1896549 w 12192000"/>
              <a:gd name="connsiteY104" fmla="*/ 3153643 h 6858002"/>
              <a:gd name="connsiteX105" fmla="*/ 1648064 w 12192000"/>
              <a:gd name="connsiteY105" fmla="*/ 3178041 h 6858002"/>
              <a:gd name="connsiteX106" fmla="*/ 232295 w 12192000"/>
              <a:gd name="connsiteY106" fmla="*/ 3380099 h 6858002"/>
              <a:gd name="connsiteX107" fmla="*/ 0 w 12192000"/>
              <a:gd name="connsiteY107" fmla="*/ 3423615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2192000" h="6858002">
                <a:moveTo>
                  <a:pt x="12191999" y="6858000"/>
                </a:moveTo>
                <a:lnTo>
                  <a:pt x="12192000" y="6858000"/>
                </a:lnTo>
                <a:lnTo>
                  <a:pt x="12192000" y="6858002"/>
                </a:lnTo>
                <a:lnTo>
                  <a:pt x="25400" y="6858002"/>
                </a:lnTo>
                <a:lnTo>
                  <a:pt x="25400" y="6858001"/>
                </a:lnTo>
                <a:lnTo>
                  <a:pt x="12191999" y="6858001"/>
                </a:lnTo>
                <a:close/>
                <a:moveTo>
                  <a:pt x="9990548" y="1869861"/>
                </a:moveTo>
                <a:lnTo>
                  <a:pt x="10341481" y="2148609"/>
                </a:lnTo>
                <a:cubicBezTo>
                  <a:pt x="10852193" y="2541397"/>
                  <a:pt x="11373406" y="2891371"/>
                  <a:pt x="11897621" y="3196754"/>
                </a:cubicBezTo>
                <a:lnTo>
                  <a:pt x="12192000" y="3361778"/>
                </a:lnTo>
                <a:lnTo>
                  <a:pt x="12192000" y="4614155"/>
                </a:lnTo>
                <a:lnTo>
                  <a:pt x="12173679" y="4605707"/>
                </a:lnTo>
                <a:cubicBezTo>
                  <a:pt x="11889952" y="4482836"/>
                  <a:pt x="11598322" y="4366292"/>
                  <a:pt x="11299343" y="4256414"/>
                </a:cubicBezTo>
                <a:lnTo>
                  <a:pt x="11183185" y="4215526"/>
                </a:lnTo>
                <a:lnTo>
                  <a:pt x="11121458" y="4193798"/>
                </a:lnTo>
                <a:lnTo>
                  <a:pt x="11070422" y="4111504"/>
                </a:lnTo>
                <a:cubicBezTo>
                  <a:pt x="10724566" y="3529636"/>
                  <a:pt x="10409330" y="2899958"/>
                  <a:pt x="10132697" y="2229997"/>
                </a:cubicBezTo>
                <a:close/>
                <a:moveTo>
                  <a:pt x="9404365" y="3"/>
                </a:moveTo>
                <a:lnTo>
                  <a:pt x="12192000" y="3"/>
                </a:lnTo>
                <a:lnTo>
                  <a:pt x="12192000" y="3349078"/>
                </a:lnTo>
                <a:lnTo>
                  <a:pt x="11897622" y="3184054"/>
                </a:lnTo>
                <a:cubicBezTo>
                  <a:pt x="11373407" y="2878671"/>
                  <a:pt x="10852194" y="2528697"/>
                  <a:pt x="10341482" y="2135909"/>
                </a:cubicBezTo>
                <a:lnTo>
                  <a:pt x="9990550" y="1857161"/>
                </a:lnTo>
                <a:lnTo>
                  <a:pt x="9954083" y="1764771"/>
                </a:lnTo>
                <a:cubicBezTo>
                  <a:pt x="9781362" y="1306443"/>
                  <a:pt x="9626586" y="830956"/>
                  <a:pt x="9492121" y="340541"/>
                </a:cubicBezTo>
                <a:close/>
                <a:moveTo>
                  <a:pt x="8052285" y="3"/>
                </a:moveTo>
                <a:lnTo>
                  <a:pt x="9391099" y="3"/>
                </a:lnTo>
                <a:lnTo>
                  <a:pt x="9476798" y="332556"/>
                </a:lnTo>
                <a:cubicBezTo>
                  <a:pt x="9611971" y="825553"/>
                  <a:pt x="9767562" y="1303544"/>
                  <a:pt x="9941192" y="1764285"/>
                </a:cubicBezTo>
                <a:lnTo>
                  <a:pt x="9977851" y="1857161"/>
                </a:lnTo>
                <a:lnTo>
                  <a:pt x="9947677" y="1833194"/>
                </a:lnTo>
                <a:cubicBezTo>
                  <a:pt x="9566938" y="1520996"/>
                  <a:pt x="9193197" y="1184839"/>
                  <a:pt x="8829635" y="825477"/>
                </a:cubicBezTo>
                <a:cubicBezTo>
                  <a:pt x="8587260" y="585902"/>
                  <a:pt x="8355145" y="341685"/>
                  <a:pt x="8133525" y="93763"/>
                </a:cubicBezTo>
                <a:close/>
                <a:moveTo>
                  <a:pt x="0" y="0"/>
                </a:moveTo>
                <a:lnTo>
                  <a:pt x="914400" y="0"/>
                </a:lnTo>
                <a:lnTo>
                  <a:pt x="914400" y="3"/>
                </a:lnTo>
                <a:lnTo>
                  <a:pt x="8042937" y="3"/>
                </a:lnTo>
                <a:lnTo>
                  <a:pt x="8143183" y="115698"/>
                </a:lnTo>
                <a:cubicBezTo>
                  <a:pt x="8363643" y="362321"/>
                  <a:pt x="8594542" y="605259"/>
                  <a:pt x="8835647" y="843579"/>
                </a:cubicBezTo>
                <a:cubicBezTo>
                  <a:pt x="9197305" y="1201059"/>
                  <a:pt x="9569088" y="1535455"/>
                  <a:pt x="9947833" y="1846018"/>
                </a:cubicBezTo>
                <a:lnTo>
                  <a:pt x="9977848" y="1869860"/>
                </a:lnTo>
                <a:lnTo>
                  <a:pt x="10119997" y="2229996"/>
                </a:lnTo>
                <a:cubicBezTo>
                  <a:pt x="10396630" y="2899957"/>
                  <a:pt x="10711866" y="3529635"/>
                  <a:pt x="11057722" y="4111503"/>
                </a:cubicBezTo>
                <a:lnTo>
                  <a:pt x="11105213" y="4188080"/>
                </a:lnTo>
                <a:lnTo>
                  <a:pt x="11100124" y="4186289"/>
                </a:lnTo>
                <a:lnTo>
                  <a:pt x="10845431" y="4096637"/>
                </a:lnTo>
                <a:lnTo>
                  <a:pt x="10845415" y="4096632"/>
                </a:lnTo>
                <a:lnTo>
                  <a:pt x="10380913" y="3947113"/>
                </a:lnTo>
                <a:lnTo>
                  <a:pt x="10165485" y="3884024"/>
                </a:lnTo>
                <a:lnTo>
                  <a:pt x="10085387" y="3858979"/>
                </a:lnTo>
                <a:lnTo>
                  <a:pt x="10025202" y="3842942"/>
                </a:lnTo>
                <a:lnTo>
                  <a:pt x="9906203" y="3808094"/>
                </a:lnTo>
                <a:cubicBezTo>
                  <a:pt x="9746314" y="3763533"/>
                  <a:pt x="9584797" y="3720765"/>
                  <a:pt x="9421719" y="3679833"/>
                </a:cubicBezTo>
                <a:lnTo>
                  <a:pt x="9342064" y="3660921"/>
                </a:lnTo>
                <a:lnTo>
                  <a:pt x="9299120" y="3649479"/>
                </a:lnTo>
                <a:lnTo>
                  <a:pt x="9002237" y="3580239"/>
                </a:lnTo>
                <a:lnTo>
                  <a:pt x="8927877" y="3562585"/>
                </a:lnTo>
                <a:lnTo>
                  <a:pt x="8913956" y="3559650"/>
                </a:lnTo>
                <a:lnTo>
                  <a:pt x="8896710" y="3555628"/>
                </a:lnTo>
                <a:cubicBezTo>
                  <a:pt x="8761580" y="3525578"/>
                  <a:pt x="8625470" y="3496770"/>
                  <a:pt x="8488415" y="3469225"/>
                </a:cubicBezTo>
                <a:lnTo>
                  <a:pt x="8452866" y="3462457"/>
                </a:lnTo>
                <a:lnTo>
                  <a:pt x="8425092" y="3456602"/>
                </a:lnTo>
                <a:lnTo>
                  <a:pt x="8324991" y="3438109"/>
                </a:lnTo>
                <a:lnTo>
                  <a:pt x="8074457" y="3390406"/>
                </a:lnTo>
                <a:lnTo>
                  <a:pt x="7981342" y="3374620"/>
                </a:lnTo>
                <a:lnTo>
                  <a:pt x="7913782" y="3362139"/>
                </a:lnTo>
                <a:lnTo>
                  <a:pt x="7814251" y="3346293"/>
                </a:lnTo>
                <a:lnTo>
                  <a:pt x="7655060" y="3319306"/>
                </a:lnTo>
                <a:lnTo>
                  <a:pt x="7494654" y="3295414"/>
                </a:lnTo>
                <a:lnTo>
                  <a:pt x="7394362" y="3279448"/>
                </a:lnTo>
                <a:lnTo>
                  <a:pt x="7325289" y="3270188"/>
                </a:lnTo>
                <a:lnTo>
                  <a:pt x="7230446" y="3256061"/>
                </a:lnTo>
                <a:lnTo>
                  <a:pt x="6971239" y="3222724"/>
                </a:lnTo>
                <a:lnTo>
                  <a:pt x="6867248" y="3208783"/>
                </a:lnTo>
                <a:lnTo>
                  <a:pt x="6837988" y="3205586"/>
                </a:lnTo>
                <a:lnTo>
                  <a:pt x="6800839" y="3200809"/>
                </a:lnTo>
                <a:cubicBezTo>
                  <a:pt x="6656830" y="3183738"/>
                  <a:pt x="6512025" y="3168022"/>
                  <a:pt x="6366463" y="3153683"/>
                </a:cubicBezTo>
                <a:lnTo>
                  <a:pt x="6347783" y="3152029"/>
                </a:lnTo>
                <a:lnTo>
                  <a:pt x="6332858" y="3150398"/>
                </a:lnTo>
                <a:lnTo>
                  <a:pt x="6252035" y="3143551"/>
                </a:lnTo>
                <a:lnTo>
                  <a:pt x="5927541" y="3114821"/>
                </a:lnTo>
                <a:lnTo>
                  <a:pt x="5849897" y="3109485"/>
                </a:lnTo>
                <a:lnTo>
                  <a:pt x="5791607" y="3104547"/>
                </a:lnTo>
                <a:lnTo>
                  <a:pt x="5680073" y="3097813"/>
                </a:lnTo>
                <a:lnTo>
                  <a:pt x="5484294" y="3084358"/>
                </a:lnTo>
                <a:lnTo>
                  <a:pt x="5340224" y="3077296"/>
                </a:lnTo>
                <a:lnTo>
                  <a:pt x="5243911" y="3071481"/>
                </a:lnTo>
                <a:lnTo>
                  <a:pt x="5158825" y="3068404"/>
                </a:lnTo>
                <a:lnTo>
                  <a:pt x="5036948" y="3062430"/>
                </a:lnTo>
                <a:lnTo>
                  <a:pt x="4806100" y="3055648"/>
                </a:lnTo>
                <a:lnTo>
                  <a:pt x="4690187" y="3051457"/>
                </a:lnTo>
                <a:lnTo>
                  <a:pt x="4644838" y="3050911"/>
                </a:lnTo>
                <a:lnTo>
                  <a:pt x="4585727" y="3049174"/>
                </a:lnTo>
                <a:cubicBezTo>
                  <a:pt x="4434697" y="3046216"/>
                  <a:pt x="4283060" y="3044725"/>
                  <a:pt x="4130850" y="3044725"/>
                </a:cubicBezTo>
                <a:lnTo>
                  <a:pt x="4124122" y="3044798"/>
                </a:lnTo>
                <a:lnTo>
                  <a:pt x="4118150" y="3044726"/>
                </a:lnTo>
                <a:cubicBezTo>
                  <a:pt x="3949549" y="3044726"/>
                  <a:pt x="3781650" y="3046555"/>
                  <a:pt x="3614502" y="3050182"/>
                </a:cubicBezTo>
                <a:lnTo>
                  <a:pt x="3434898" y="3056027"/>
                </a:lnTo>
                <a:lnTo>
                  <a:pt x="3377051" y="3056966"/>
                </a:lnTo>
                <a:lnTo>
                  <a:pt x="3319175" y="3059793"/>
                </a:lnTo>
                <a:lnTo>
                  <a:pt x="3115366" y="3066426"/>
                </a:lnTo>
                <a:cubicBezTo>
                  <a:pt x="2784180" y="3080811"/>
                  <a:pt x="2456204" y="3102264"/>
                  <a:pt x="2131844" y="3130541"/>
                </a:cubicBezTo>
                <a:lnTo>
                  <a:pt x="1907391" y="3152579"/>
                </a:lnTo>
                <a:lnTo>
                  <a:pt x="1901958" y="3153022"/>
                </a:lnTo>
                <a:lnTo>
                  <a:pt x="1896549" y="3153643"/>
                </a:lnTo>
                <a:lnTo>
                  <a:pt x="1648064" y="3178041"/>
                </a:lnTo>
                <a:cubicBezTo>
                  <a:pt x="1167097" y="3230597"/>
                  <a:pt x="694719" y="3298227"/>
                  <a:pt x="232295" y="3380099"/>
                </a:cubicBezTo>
                <a:lnTo>
                  <a:pt x="0" y="3423615"/>
                </a:lnTo>
                <a:close/>
              </a:path>
            </a:pathLst>
          </a:custGeom>
          <a:solidFill>
            <a:schemeClr val="bg2"/>
          </a:solidFill>
        </p:spPr>
        <p:txBody>
          <a:bodyPr wrap="square">
            <a:noAutofit/>
          </a:bodyPr>
          <a:lstStyle>
            <a:lvl1pPr>
              <a:defRPr/>
            </a:lvl1p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en-GB" dirty="0"/>
              <a:t>Drag an image from a local folder to add it to this space</a:t>
            </a:r>
          </a:p>
          <a:p>
            <a:endParaRPr lang="en-GB" dirty="0"/>
          </a:p>
        </p:txBody>
      </p:sp>
      <p:sp>
        <p:nvSpPr>
          <p:cNvPr id="99" name="Text Placeholder 98">
            <a:extLst>
              <a:ext uri="{FF2B5EF4-FFF2-40B4-BE49-F238E27FC236}">
                <a16:creationId xmlns:a16="http://schemas.microsoft.com/office/drawing/2014/main" id="{1D269F4D-CFC3-DB0E-0E81-06DCA1B9CB98}"/>
              </a:ext>
            </a:extLst>
          </p:cNvPr>
          <p:cNvSpPr>
            <a:spLocks noGrp="1"/>
          </p:cNvSpPr>
          <p:nvPr>
            <p:ph type="body" sz="quarter" idx="13" hasCustomPrompt="1"/>
          </p:nvPr>
        </p:nvSpPr>
        <p:spPr>
          <a:xfrm>
            <a:off x="5285829" y="3044725"/>
            <a:ext cx="6906173" cy="1614361"/>
          </a:xfrm>
          <a:custGeom>
            <a:avLst/>
            <a:gdLst>
              <a:gd name="connsiteX0" fmla="*/ 1114975 w 6906173"/>
              <a:gd name="connsiteY0" fmla="*/ 0 h 1614361"/>
              <a:gd name="connsiteX1" fmla="*/ 6209406 w 6906173"/>
              <a:gd name="connsiteY1" fmla="*/ 586873 h 1614361"/>
              <a:gd name="connsiteX2" fmla="*/ 6906173 w 6906173"/>
              <a:gd name="connsiteY2" fmla="*/ 769392 h 1614361"/>
              <a:gd name="connsiteX3" fmla="*/ 6906173 w 6906173"/>
              <a:gd name="connsiteY3" fmla="*/ 1614361 h 1614361"/>
              <a:gd name="connsiteX4" fmla="*/ 6906172 w 6906173"/>
              <a:gd name="connsiteY4" fmla="*/ 1614361 h 1614361"/>
              <a:gd name="connsiteX5" fmla="*/ 6906172 w 6906173"/>
              <a:gd name="connsiteY5" fmla="*/ 1575285 h 1614361"/>
              <a:gd name="connsiteX6" fmla="*/ 6875152 w 6906173"/>
              <a:gd name="connsiteY6" fmla="*/ 1560981 h 1614361"/>
              <a:gd name="connsiteX7" fmla="*/ 493080 w 6906173"/>
              <a:gd name="connsiteY7" fmla="*/ 59821 h 1614361"/>
              <a:gd name="connsiteX8" fmla="*/ 0 w 6906173"/>
              <a:gd name="connsiteY8" fmla="*/ 30053 h 1614361"/>
              <a:gd name="connsiteX9" fmla="*/ 333453 w 6906173"/>
              <a:gd name="connsiteY9" fmla="*/ 13160 h 1614361"/>
              <a:gd name="connsiteX10" fmla="*/ 1114975 w 6906173"/>
              <a:gd name="connsiteY10" fmla="*/ 0 h 1614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06173" h="1614361">
                <a:moveTo>
                  <a:pt x="1114975" y="0"/>
                </a:moveTo>
                <a:cubicBezTo>
                  <a:pt x="2913386" y="0"/>
                  <a:pt x="4631989" y="208084"/>
                  <a:pt x="6209406" y="586873"/>
                </a:cubicBezTo>
                <a:lnTo>
                  <a:pt x="6906173" y="769392"/>
                </a:lnTo>
                <a:lnTo>
                  <a:pt x="6906173" y="1614361"/>
                </a:lnTo>
                <a:lnTo>
                  <a:pt x="6906172" y="1614361"/>
                </a:lnTo>
                <a:lnTo>
                  <a:pt x="6906172" y="1575285"/>
                </a:lnTo>
                <a:lnTo>
                  <a:pt x="6875152" y="1560981"/>
                </a:lnTo>
                <a:cubicBezTo>
                  <a:pt x="5030930" y="762317"/>
                  <a:pt x="2852766" y="230990"/>
                  <a:pt x="493080" y="59821"/>
                </a:cubicBezTo>
                <a:lnTo>
                  <a:pt x="0" y="30053"/>
                </a:lnTo>
                <a:lnTo>
                  <a:pt x="333453" y="13160"/>
                </a:lnTo>
                <a:cubicBezTo>
                  <a:pt x="592136" y="4426"/>
                  <a:pt x="852707" y="0"/>
                  <a:pt x="1114975" y="0"/>
                </a:cubicBezTo>
                <a:close/>
              </a:path>
            </a:pathLst>
          </a:cu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a:defRPr lang="en-US" sz="100" smtClean="0">
                <a:solidFill>
                  <a:schemeClr val="bg1">
                    <a:alpha val="0"/>
                  </a:schemeClr>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GB" sz="1800">
                <a:solidFill>
                  <a:schemeClr val="lt1"/>
                </a:solidFill>
              </a:defRPr>
            </a:lvl5pPr>
          </a:lstStyle>
          <a:p>
            <a:pPr lvl="0" algn="ctr"/>
            <a:r>
              <a:rPr lang="en-US"/>
              <a:t>.</a:t>
            </a:r>
            <a:endParaRPr lang="en-GB"/>
          </a:p>
        </p:txBody>
      </p:sp>
      <p:sp>
        <p:nvSpPr>
          <p:cNvPr id="101" name="Freeform: Shape 100">
            <a:extLst>
              <a:ext uri="{FF2B5EF4-FFF2-40B4-BE49-F238E27FC236}">
                <a16:creationId xmlns:a16="http://schemas.microsoft.com/office/drawing/2014/main" id="{D7EA1FB8-0978-1921-6A11-94AB0A5805E0}"/>
              </a:ext>
            </a:extLst>
          </p:cNvPr>
          <p:cNvSpPr/>
          <p:nvPr userDrawn="1"/>
        </p:nvSpPr>
        <p:spPr>
          <a:xfrm>
            <a:off x="1" y="3044724"/>
            <a:ext cx="12191999" cy="3813275"/>
          </a:xfrm>
          <a:custGeom>
            <a:avLst/>
            <a:gdLst>
              <a:gd name="connsiteX0" fmla="*/ 4118150 w 12191999"/>
              <a:gd name="connsiteY0" fmla="*/ 0 h 3813275"/>
              <a:gd name="connsiteX1" fmla="*/ 12160979 w 12191999"/>
              <a:gd name="connsiteY1" fmla="*/ 1560982 h 3813275"/>
              <a:gd name="connsiteX2" fmla="*/ 12191999 w 12191999"/>
              <a:gd name="connsiteY2" fmla="*/ 1575286 h 3813275"/>
              <a:gd name="connsiteX3" fmla="*/ 12191999 w 12191999"/>
              <a:gd name="connsiteY3" fmla="*/ 3813275 h 3813275"/>
              <a:gd name="connsiteX4" fmla="*/ 0 w 12191999"/>
              <a:gd name="connsiteY4" fmla="*/ 3813275 h 3813275"/>
              <a:gd name="connsiteX5" fmla="*/ 0 w 12191999"/>
              <a:gd name="connsiteY5" fmla="*/ 378889 h 3813275"/>
              <a:gd name="connsiteX6" fmla="*/ 232295 w 12191999"/>
              <a:gd name="connsiteY6" fmla="*/ 335373 h 3813275"/>
              <a:gd name="connsiteX7" fmla="*/ 4118150 w 12191999"/>
              <a:gd name="connsiteY7" fmla="*/ 0 h 381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3813275">
                <a:moveTo>
                  <a:pt x="4118150" y="0"/>
                </a:moveTo>
                <a:cubicBezTo>
                  <a:pt x="7115502" y="0"/>
                  <a:pt x="9891167" y="578011"/>
                  <a:pt x="12160979" y="1560982"/>
                </a:cubicBezTo>
                <a:lnTo>
                  <a:pt x="12191999" y="1575286"/>
                </a:lnTo>
                <a:lnTo>
                  <a:pt x="12191999" y="3813275"/>
                </a:lnTo>
                <a:lnTo>
                  <a:pt x="0" y="3813275"/>
                </a:lnTo>
                <a:lnTo>
                  <a:pt x="0" y="378889"/>
                </a:lnTo>
                <a:lnTo>
                  <a:pt x="232295" y="335373"/>
                </a:lnTo>
                <a:cubicBezTo>
                  <a:pt x="1465425" y="117047"/>
                  <a:pt x="2769342" y="0"/>
                  <a:pt x="4118150" y="0"/>
                </a:cubicBezTo>
                <a:close/>
              </a:path>
            </a:pathLst>
          </a:custGeom>
          <a:solidFill>
            <a:schemeClr val="bg1"/>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02" name="Title 1">
            <a:extLst>
              <a:ext uri="{FF2B5EF4-FFF2-40B4-BE49-F238E27FC236}">
                <a16:creationId xmlns:a16="http://schemas.microsoft.com/office/drawing/2014/main" id="{232BAC12-F8BD-98B6-4501-31B78FA59DEA}"/>
              </a:ext>
            </a:extLst>
          </p:cNvPr>
          <p:cNvSpPr>
            <a:spLocks noGrp="1"/>
          </p:cNvSpPr>
          <p:nvPr>
            <p:ph type="title"/>
          </p:nvPr>
        </p:nvSpPr>
        <p:spPr>
          <a:xfrm>
            <a:off x="611188" y="3681993"/>
            <a:ext cx="6544355" cy="865322"/>
          </a:xfrm>
        </p:spPr>
        <p:txBody>
          <a:bodyPr anchor="b">
            <a:noAutofit/>
          </a:bodyPr>
          <a:lstStyle/>
          <a:p>
            <a:r>
              <a:rPr lang="en-US"/>
              <a:t>Click to edit Master title style</a:t>
            </a:r>
            <a:endParaRPr lang="en-GB"/>
          </a:p>
        </p:txBody>
      </p:sp>
      <p:pic>
        <p:nvPicPr>
          <p:cNvPr id="104" name="Picture 103" descr="A black background with blue letters&#10;&#10;Description automatically generated">
            <a:extLst>
              <a:ext uri="{FF2B5EF4-FFF2-40B4-BE49-F238E27FC236}">
                <a16:creationId xmlns:a16="http://schemas.microsoft.com/office/drawing/2014/main" id="{44079C73-293F-3CD7-639F-34F38C3D9809}"/>
              </a:ext>
            </a:extLst>
          </p:cNvPr>
          <p:cNvPicPr>
            <a:picLocks noChangeAspect="1"/>
          </p:cNvPicPr>
          <p:nvPr userDrawn="1"/>
        </p:nvPicPr>
        <p:blipFill>
          <a:blip r:embed="rId2"/>
          <a:stretch>
            <a:fillRect/>
          </a:stretch>
        </p:blipFill>
        <p:spPr>
          <a:xfrm>
            <a:off x="451009" y="6084468"/>
            <a:ext cx="2129320" cy="561113"/>
          </a:xfrm>
          <a:prstGeom prst="rect">
            <a:avLst/>
          </a:prstGeom>
        </p:spPr>
      </p:pic>
      <p:sp>
        <p:nvSpPr>
          <p:cNvPr id="105" name="Subtitle 2">
            <a:extLst>
              <a:ext uri="{FF2B5EF4-FFF2-40B4-BE49-F238E27FC236}">
                <a16:creationId xmlns:a16="http://schemas.microsoft.com/office/drawing/2014/main" id="{06EBAC1C-D4D6-EA30-36A4-8752EDD2E640}"/>
              </a:ext>
            </a:extLst>
          </p:cNvPr>
          <p:cNvSpPr>
            <a:spLocks noGrp="1"/>
          </p:cNvSpPr>
          <p:nvPr>
            <p:ph type="subTitle" idx="1"/>
          </p:nvPr>
        </p:nvSpPr>
        <p:spPr>
          <a:xfrm>
            <a:off x="611188" y="5112861"/>
            <a:ext cx="6544355" cy="561114"/>
          </a:xfrm>
        </p:spPr>
        <p:txBody>
          <a:bodyPr>
            <a:no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06" name="Straight Connector 105">
            <a:extLst>
              <a:ext uri="{FF2B5EF4-FFF2-40B4-BE49-F238E27FC236}">
                <a16:creationId xmlns:a16="http://schemas.microsoft.com/office/drawing/2014/main" id="{BBFD94B9-938C-BEB1-94CD-AF38D78C469A}"/>
              </a:ext>
            </a:extLst>
          </p:cNvPr>
          <p:cNvCxnSpPr>
            <a:cxnSpLocks/>
          </p:cNvCxnSpPr>
          <p:nvPr userDrawn="1"/>
        </p:nvCxnSpPr>
        <p:spPr>
          <a:xfrm>
            <a:off x="623888" y="4830088"/>
            <a:ext cx="720000" cy="0"/>
          </a:xfrm>
          <a:prstGeom prst="line">
            <a:avLst/>
          </a:prstGeom>
          <a:ln w="3175">
            <a:solidFill>
              <a:srgbClr val="0075BC"/>
            </a:solidFill>
          </a:ln>
        </p:spPr>
        <p:style>
          <a:lnRef idx="2">
            <a:schemeClr val="accent1"/>
          </a:lnRef>
          <a:fillRef idx="0">
            <a:schemeClr val="accent1"/>
          </a:fillRef>
          <a:effectRef idx="1">
            <a:schemeClr val="accent1"/>
          </a:effectRef>
          <a:fontRef idx="minor">
            <a:schemeClr val="tx1"/>
          </a:fontRef>
        </p:style>
      </p:cxnSp>
      <p:sp>
        <p:nvSpPr>
          <p:cNvPr id="4" name="Text Placeholder 8">
            <a:extLst>
              <a:ext uri="{FF2B5EF4-FFF2-40B4-BE49-F238E27FC236}">
                <a16:creationId xmlns:a16="http://schemas.microsoft.com/office/drawing/2014/main" id="{07F3A42D-81B8-14C8-FF0F-E68FF0187EA0}"/>
              </a:ext>
            </a:extLst>
          </p:cNvPr>
          <p:cNvSpPr>
            <a:spLocks noGrp="1"/>
          </p:cNvSpPr>
          <p:nvPr>
            <p:ph type="body" sz="quarter" idx="15" hasCustomPrompt="1"/>
          </p:nvPr>
        </p:nvSpPr>
        <p:spPr>
          <a:xfrm>
            <a:off x="8617047" y="3992817"/>
            <a:ext cx="2971482" cy="2123658"/>
          </a:xfrm>
        </p:spPr>
        <p:txBody>
          <a:bodyPr>
            <a:spAutoFit/>
          </a:bodyPr>
          <a:lstStyle>
            <a:lvl1pPr marL="0" indent="0" algn="r">
              <a:lnSpc>
                <a:spcPct val="100000"/>
              </a:lnSpc>
              <a:spcAft>
                <a:spcPts val="0"/>
              </a:spcAft>
              <a:buFont typeface="Arial" panose="020B0604020202020204" pitchFamily="34" charset="0"/>
              <a:buNone/>
              <a:defRPr sz="13800" b="1">
                <a:solidFill>
                  <a:schemeClr val="accent1">
                    <a:alpha val="25000"/>
                  </a:schemeClr>
                </a:solidFill>
              </a:defRPr>
            </a:lvl1pPr>
            <a:lvl2pPr marL="0" indent="0">
              <a:lnSpc>
                <a:spcPct val="100000"/>
              </a:lnSpc>
              <a:spcAft>
                <a:spcPts val="0"/>
              </a:spcAft>
              <a:buNone/>
              <a:defRPr sz="19900" b="1">
                <a:solidFill>
                  <a:schemeClr val="accent1"/>
                </a:solidFill>
              </a:defRPr>
            </a:lvl2pPr>
            <a:lvl3pPr marL="0" indent="0">
              <a:lnSpc>
                <a:spcPct val="100000"/>
              </a:lnSpc>
              <a:spcAft>
                <a:spcPts val="0"/>
              </a:spcAft>
              <a:buNone/>
              <a:defRPr sz="19900" b="1">
                <a:solidFill>
                  <a:schemeClr val="accent1"/>
                </a:solidFill>
              </a:defRPr>
            </a:lvl3pPr>
            <a:lvl4pPr marL="0" indent="0">
              <a:lnSpc>
                <a:spcPct val="100000"/>
              </a:lnSpc>
              <a:spcAft>
                <a:spcPts val="0"/>
              </a:spcAft>
              <a:buNone/>
              <a:defRPr sz="19900" b="1">
                <a:solidFill>
                  <a:schemeClr val="accent1"/>
                </a:solidFill>
              </a:defRPr>
            </a:lvl4pPr>
            <a:lvl5pPr marL="0" indent="0">
              <a:lnSpc>
                <a:spcPct val="100000"/>
              </a:lnSpc>
              <a:spcAft>
                <a:spcPts val="0"/>
              </a:spcAft>
              <a:buNone/>
              <a:defRPr sz="19900" b="1">
                <a:solidFill>
                  <a:schemeClr val="accent1"/>
                </a:solidFill>
              </a:defRPr>
            </a:lvl5pPr>
          </a:lstStyle>
          <a:p>
            <a:pPr lvl="0"/>
            <a:r>
              <a:rPr lang="en-US"/>
              <a:t>##</a:t>
            </a:r>
            <a:endParaRPr lang="en-GB"/>
          </a:p>
        </p:txBody>
      </p:sp>
      <p:sp>
        <p:nvSpPr>
          <p:cNvPr id="5" name="Footer Placeholder 4">
            <a:extLst>
              <a:ext uri="{FF2B5EF4-FFF2-40B4-BE49-F238E27FC236}">
                <a16:creationId xmlns:a16="http://schemas.microsoft.com/office/drawing/2014/main" id="{4C325EE9-EF15-4DE3-D8ED-163BC4177D05}"/>
              </a:ext>
            </a:extLst>
          </p:cNvPr>
          <p:cNvSpPr>
            <a:spLocks noGrp="1"/>
          </p:cNvSpPr>
          <p:nvPr>
            <p:ph type="ftr" sz="quarter" idx="3"/>
          </p:nvPr>
        </p:nvSpPr>
        <p:spPr>
          <a:xfrm>
            <a:off x="9365651" y="6303469"/>
            <a:ext cx="1867498" cy="123111"/>
          </a:xfrm>
          <a:prstGeom prst="rect">
            <a:avLst/>
          </a:prstGeom>
        </p:spPr>
        <p:txBody>
          <a:bodyPr vert="horz" wrap="none" lIns="0" tIns="0" rIns="0" bIns="0" rtlCol="0" anchor="ctr">
            <a:spAutoFit/>
          </a:bodyPr>
          <a:lstStyle>
            <a:lvl1pPr algn="r">
              <a:defRPr sz="800">
                <a:solidFill>
                  <a:schemeClr val="bg1">
                    <a:lumMod val="50000"/>
                  </a:schemeClr>
                </a:solidFill>
                <a:latin typeface="+mj-lt"/>
              </a:defRPr>
            </a:lvl1pPr>
          </a:lstStyle>
          <a:p>
            <a:r>
              <a:rPr lang="en-US" dirty="0">
                <a:cs typeface="Arial" panose="020B0604020202020204" pitchFamily="34" charset="0"/>
              </a:rPr>
              <a:t>©2025 ARTHUR J. GALLAGHER &amp; CO. </a:t>
            </a:r>
          </a:p>
        </p:txBody>
      </p:sp>
      <p:sp>
        <p:nvSpPr>
          <p:cNvPr id="6" name="Slide Number Placeholder 5">
            <a:extLst>
              <a:ext uri="{FF2B5EF4-FFF2-40B4-BE49-F238E27FC236}">
                <a16:creationId xmlns:a16="http://schemas.microsoft.com/office/drawing/2014/main" id="{207B6F72-2596-E857-43F7-4CCB0784D907}"/>
              </a:ext>
            </a:extLst>
          </p:cNvPr>
          <p:cNvSpPr>
            <a:spLocks noGrp="1"/>
          </p:cNvSpPr>
          <p:nvPr>
            <p:ph type="sldNum" sz="quarter" idx="4"/>
          </p:nvPr>
        </p:nvSpPr>
        <p:spPr>
          <a:xfrm>
            <a:off x="11455778" y="6303469"/>
            <a:ext cx="125034" cy="123111"/>
          </a:xfrm>
          <a:prstGeom prst="rect">
            <a:avLst/>
          </a:prstGeom>
          <a:noFill/>
        </p:spPr>
        <p:txBody>
          <a:bodyPr wrap="none" lIns="0" tIns="0" rIns="0" bIns="0" rtlCol="0">
            <a:spAutoFit/>
          </a:bodyPr>
          <a:lstStyle>
            <a:lvl1pPr>
              <a:defRPr lang="en-GB" sz="800" smtClean="0">
                <a:solidFill>
                  <a:schemeClr val="bg1">
                    <a:lumMod val="50000"/>
                  </a:schemeClr>
                </a:solidFill>
                <a:latin typeface="+mj-lt"/>
                <a:cs typeface="Arial" panose="020B0604020202020204" pitchFamily="34" charset="0"/>
              </a:defRPr>
            </a:lvl1pPr>
          </a:lstStyle>
          <a:p>
            <a:pPr algn="r"/>
            <a:fld id="{40AA5F45-CDE6-4EA8-991E-B18CC5F21F47}" type="slidenum">
              <a:rPr lang="en-GB" smtClean="0"/>
              <a:pPr algn="r"/>
              <a:t>‹#›</a:t>
            </a:fld>
            <a:endParaRPr lang="en-GB" dirty="0"/>
          </a:p>
        </p:txBody>
      </p:sp>
      <p:cxnSp>
        <p:nvCxnSpPr>
          <p:cNvPr id="7" name="Straight Connector 6">
            <a:extLst>
              <a:ext uri="{FF2B5EF4-FFF2-40B4-BE49-F238E27FC236}">
                <a16:creationId xmlns:a16="http://schemas.microsoft.com/office/drawing/2014/main" id="{5E3C0177-1BAA-0302-AF55-9CD4F73E8DB8}"/>
              </a:ext>
            </a:extLst>
          </p:cNvPr>
          <p:cNvCxnSpPr/>
          <p:nvPr userDrawn="1"/>
        </p:nvCxnSpPr>
        <p:spPr>
          <a:xfrm>
            <a:off x="11344463" y="6303469"/>
            <a:ext cx="0" cy="123111"/>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603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E477D-BB9A-D176-1F79-913DBA9C00F6}"/>
              </a:ext>
            </a:extLst>
          </p:cNvPr>
          <p:cNvSpPr>
            <a:spLocks noGrp="1"/>
          </p:cNvSpPr>
          <p:nvPr>
            <p:ph type="title"/>
          </p:nvPr>
        </p:nvSpPr>
        <p:spPr>
          <a:xfrm>
            <a:off x="611188" y="768770"/>
            <a:ext cx="10968037" cy="4819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611188" y="2019299"/>
            <a:ext cx="10969624" cy="36000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F47B9655-ABB4-F27A-9ADC-F584E9F03A80}"/>
              </a:ext>
            </a:extLst>
          </p:cNvPr>
          <p:cNvSpPr>
            <a:spLocks noGrp="1"/>
          </p:cNvSpPr>
          <p:nvPr>
            <p:ph type="body" sz="quarter" idx="13" hasCustomPrompt="1"/>
          </p:nvPr>
        </p:nvSpPr>
        <p:spPr>
          <a:xfrm>
            <a:off x="611188" y="5813200"/>
            <a:ext cx="10958510" cy="238124"/>
          </a:xfrm>
        </p:spPr>
        <p:txBody>
          <a:bodyPr anchor="b">
            <a:noAutofit/>
          </a:bodyPr>
          <a:lstStyle>
            <a:lvl1pPr marL="0" indent="0">
              <a:lnSpc>
                <a:spcPct val="100000"/>
              </a:lnSpc>
              <a:spcAft>
                <a:spcPts val="0"/>
              </a:spcAft>
              <a:buFont typeface="Arial" panose="020B0604020202020204" pitchFamily="34" charset="0"/>
              <a:buNone/>
              <a:defRPr sz="70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9" name="Text Placeholder 18">
            <a:extLst>
              <a:ext uri="{FF2B5EF4-FFF2-40B4-BE49-F238E27FC236}">
                <a16:creationId xmlns:a16="http://schemas.microsoft.com/office/drawing/2014/main" id="{74BC1081-E533-7060-CEC0-C1F68A222838}"/>
              </a:ext>
            </a:extLst>
          </p:cNvPr>
          <p:cNvSpPr>
            <a:spLocks noGrp="1"/>
          </p:cNvSpPr>
          <p:nvPr>
            <p:ph type="body" sz="quarter" idx="14"/>
          </p:nvPr>
        </p:nvSpPr>
        <p:spPr>
          <a:xfrm>
            <a:off x="611188" y="281116"/>
            <a:ext cx="2991378" cy="330072"/>
          </a:xfrm>
          <a:solidFill>
            <a:schemeClr val="accent1"/>
          </a:solidFill>
        </p:spPr>
        <p:txBody>
          <a:bodyPr wrap="none" lIns="72000" tIns="72000" rIns="72000" bIns="72000">
            <a:spAutoFit/>
          </a:bodyPr>
          <a:lstStyle>
            <a:lvl1pPr marL="0" indent="0">
              <a:lnSpc>
                <a:spcPct val="100000"/>
              </a:lnSpc>
              <a:spcAft>
                <a:spcPts val="0"/>
              </a:spcAft>
              <a:buFont typeface="Arial" panose="020B0604020202020204" pitchFamily="34" charset="0"/>
              <a:buNone/>
              <a:defRPr sz="1200" cap="all"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Click to edit Master text styles</a:t>
            </a:r>
          </a:p>
        </p:txBody>
      </p:sp>
      <p:cxnSp>
        <p:nvCxnSpPr>
          <p:cNvPr id="29" name="Straight Connector 28">
            <a:extLst>
              <a:ext uri="{FF2B5EF4-FFF2-40B4-BE49-F238E27FC236}">
                <a16:creationId xmlns:a16="http://schemas.microsoft.com/office/drawing/2014/main" id="{4554CA94-50AC-844C-C3E6-5C87906FF461}"/>
              </a:ext>
            </a:extLst>
          </p:cNvPr>
          <p:cNvCxnSpPr>
            <a:cxnSpLocks/>
          </p:cNvCxnSpPr>
          <p:nvPr userDrawn="1"/>
        </p:nvCxnSpPr>
        <p:spPr>
          <a:xfrm>
            <a:off x="611982" y="612776"/>
            <a:ext cx="10968037" cy="0"/>
          </a:xfrm>
          <a:prstGeom prst="line">
            <a:avLst/>
          </a:prstGeom>
          <a:ln w="3175">
            <a:solidFill>
              <a:srgbClr val="898D8D"/>
            </a:solidFill>
          </a:ln>
        </p:spPr>
        <p:style>
          <a:lnRef idx="2">
            <a:schemeClr val="accent1"/>
          </a:lnRef>
          <a:fillRef idx="0">
            <a:schemeClr val="accent1"/>
          </a:fillRef>
          <a:effectRef idx="1">
            <a:schemeClr val="accent1"/>
          </a:effectRef>
          <a:fontRef idx="minor">
            <a:schemeClr val="tx1"/>
          </a:fontRef>
        </p:style>
      </p:cxnSp>
      <p:sp>
        <p:nvSpPr>
          <p:cNvPr id="22" name="Text Placeholder 21">
            <a:extLst>
              <a:ext uri="{FF2B5EF4-FFF2-40B4-BE49-F238E27FC236}">
                <a16:creationId xmlns:a16="http://schemas.microsoft.com/office/drawing/2014/main" id="{A063C756-4BED-2905-ADD7-C9C5F6A643EF}"/>
              </a:ext>
            </a:extLst>
          </p:cNvPr>
          <p:cNvSpPr>
            <a:spLocks noGrp="1"/>
          </p:cNvSpPr>
          <p:nvPr>
            <p:ph type="body" sz="quarter" idx="15"/>
          </p:nvPr>
        </p:nvSpPr>
        <p:spPr>
          <a:xfrm>
            <a:off x="611188" y="1315438"/>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4" name="Footer Placeholder 3">
            <a:extLst>
              <a:ext uri="{FF2B5EF4-FFF2-40B4-BE49-F238E27FC236}">
                <a16:creationId xmlns:a16="http://schemas.microsoft.com/office/drawing/2014/main" id="{03F5A1A8-C64C-F234-5F21-EF63E28B2812}"/>
              </a:ext>
            </a:extLst>
          </p:cNvPr>
          <p:cNvSpPr>
            <a:spLocks noGrp="1"/>
          </p:cNvSpPr>
          <p:nvPr>
            <p:ph type="ftr" sz="quarter" idx="16"/>
          </p:nvPr>
        </p:nvSpPr>
        <p:spPr/>
        <p:txBody>
          <a:bodyPr/>
          <a:lstStyle/>
          <a:p>
            <a:r>
              <a:rPr lang="en-US" dirty="0">
                <a:cs typeface="Arial" panose="020B0604020202020204" pitchFamily="34" charset="0"/>
              </a:rPr>
              <a:t>©2025 ARTHUR J. GALLAGHER &amp; CO. </a:t>
            </a:r>
          </a:p>
        </p:txBody>
      </p:sp>
      <p:sp>
        <p:nvSpPr>
          <p:cNvPr id="8" name="Slide Number Placeholder 7">
            <a:extLst>
              <a:ext uri="{FF2B5EF4-FFF2-40B4-BE49-F238E27FC236}">
                <a16:creationId xmlns:a16="http://schemas.microsoft.com/office/drawing/2014/main" id="{76D46ADB-A340-27DF-4705-35C8CB4EACD2}"/>
              </a:ext>
            </a:extLst>
          </p:cNvPr>
          <p:cNvSpPr>
            <a:spLocks noGrp="1"/>
          </p:cNvSpPr>
          <p:nvPr>
            <p:ph type="sldNum" sz="quarter" idx="17"/>
          </p:nvPr>
        </p:nvSpPr>
        <p:spPr/>
        <p:txBody>
          <a:bodyPr/>
          <a:lstStyle/>
          <a:p>
            <a:pPr algn="r"/>
            <a:fld id="{40AA5F45-CDE6-4EA8-991E-B18CC5F21F47}" type="slidenum">
              <a:rPr lang="en-GB" smtClean="0"/>
              <a:pPr algn="r"/>
              <a:t>‹#›</a:t>
            </a:fld>
            <a:endParaRPr lang="en-GB" dirty="0"/>
          </a:p>
        </p:txBody>
      </p:sp>
    </p:spTree>
    <p:extLst>
      <p:ext uri="{BB962C8B-B14F-4D97-AF65-F5344CB8AC3E}">
        <p14:creationId xmlns:p14="http://schemas.microsoft.com/office/powerpoint/2010/main" val="2420096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E477D-BB9A-D176-1F79-913DBA9C00F6}"/>
              </a:ext>
            </a:extLst>
          </p:cNvPr>
          <p:cNvSpPr>
            <a:spLocks noGrp="1"/>
          </p:cNvSpPr>
          <p:nvPr>
            <p:ph type="title"/>
          </p:nvPr>
        </p:nvSpPr>
        <p:spPr>
          <a:xfrm>
            <a:off x="611188" y="768770"/>
            <a:ext cx="10968037" cy="4819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611188" y="2019299"/>
            <a:ext cx="5375275" cy="36000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F47B9655-ABB4-F27A-9ADC-F584E9F03A80}"/>
              </a:ext>
            </a:extLst>
          </p:cNvPr>
          <p:cNvSpPr>
            <a:spLocks noGrp="1"/>
          </p:cNvSpPr>
          <p:nvPr>
            <p:ph type="body" sz="quarter" idx="13" hasCustomPrompt="1"/>
          </p:nvPr>
        </p:nvSpPr>
        <p:spPr>
          <a:xfrm>
            <a:off x="611188" y="5813200"/>
            <a:ext cx="10958510" cy="238124"/>
          </a:xfrm>
        </p:spPr>
        <p:txBody>
          <a:bodyPr anchor="b">
            <a:noAutofit/>
          </a:bodyPr>
          <a:lstStyle>
            <a:lvl1pPr marL="0" indent="0">
              <a:lnSpc>
                <a:spcPct val="100000"/>
              </a:lnSpc>
              <a:spcAft>
                <a:spcPts val="0"/>
              </a:spcAft>
              <a:buFont typeface="Arial" panose="020B0604020202020204" pitchFamily="34" charset="0"/>
              <a:buNone/>
              <a:defRPr sz="70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9" name="Text Placeholder 18">
            <a:extLst>
              <a:ext uri="{FF2B5EF4-FFF2-40B4-BE49-F238E27FC236}">
                <a16:creationId xmlns:a16="http://schemas.microsoft.com/office/drawing/2014/main" id="{74BC1081-E533-7060-CEC0-C1F68A222838}"/>
              </a:ext>
            </a:extLst>
          </p:cNvPr>
          <p:cNvSpPr>
            <a:spLocks noGrp="1"/>
          </p:cNvSpPr>
          <p:nvPr>
            <p:ph type="body" sz="quarter" idx="14"/>
          </p:nvPr>
        </p:nvSpPr>
        <p:spPr>
          <a:xfrm>
            <a:off x="611188" y="281116"/>
            <a:ext cx="2991378" cy="330072"/>
          </a:xfrm>
          <a:solidFill>
            <a:schemeClr val="accent1"/>
          </a:solidFill>
        </p:spPr>
        <p:txBody>
          <a:bodyPr wrap="none" lIns="72000" tIns="72000" rIns="72000" bIns="72000">
            <a:spAutoFit/>
          </a:bodyPr>
          <a:lstStyle>
            <a:lvl1pPr marL="0" indent="0">
              <a:lnSpc>
                <a:spcPct val="100000"/>
              </a:lnSpc>
              <a:spcAft>
                <a:spcPts val="0"/>
              </a:spcAft>
              <a:buFont typeface="Arial" panose="020B0604020202020204" pitchFamily="34" charset="0"/>
              <a:buNone/>
              <a:defRPr sz="1200" cap="all"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Click to edit Master text styles</a:t>
            </a:r>
          </a:p>
        </p:txBody>
      </p:sp>
      <p:cxnSp>
        <p:nvCxnSpPr>
          <p:cNvPr id="29" name="Straight Connector 28">
            <a:extLst>
              <a:ext uri="{FF2B5EF4-FFF2-40B4-BE49-F238E27FC236}">
                <a16:creationId xmlns:a16="http://schemas.microsoft.com/office/drawing/2014/main" id="{4554CA94-50AC-844C-C3E6-5C87906FF461}"/>
              </a:ext>
            </a:extLst>
          </p:cNvPr>
          <p:cNvCxnSpPr>
            <a:cxnSpLocks/>
          </p:cNvCxnSpPr>
          <p:nvPr userDrawn="1"/>
        </p:nvCxnSpPr>
        <p:spPr>
          <a:xfrm>
            <a:off x="611982" y="612776"/>
            <a:ext cx="10968037" cy="0"/>
          </a:xfrm>
          <a:prstGeom prst="line">
            <a:avLst/>
          </a:prstGeom>
          <a:ln w="3175">
            <a:solidFill>
              <a:srgbClr val="898D8D"/>
            </a:solidFill>
          </a:ln>
        </p:spPr>
        <p:style>
          <a:lnRef idx="2">
            <a:schemeClr val="accent1"/>
          </a:lnRef>
          <a:fillRef idx="0">
            <a:schemeClr val="accent1"/>
          </a:fillRef>
          <a:effectRef idx="1">
            <a:schemeClr val="accent1"/>
          </a:effectRef>
          <a:fontRef idx="minor">
            <a:schemeClr val="tx1"/>
          </a:fontRef>
        </p:style>
      </p:cxnSp>
      <p:sp>
        <p:nvSpPr>
          <p:cNvPr id="22" name="Text Placeholder 21">
            <a:extLst>
              <a:ext uri="{FF2B5EF4-FFF2-40B4-BE49-F238E27FC236}">
                <a16:creationId xmlns:a16="http://schemas.microsoft.com/office/drawing/2014/main" id="{A063C756-4BED-2905-ADD7-C9C5F6A643EF}"/>
              </a:ext>
            </a:extLst>
          </p:cNvPr>
          <p:cNvSpPr>
            <a:spLocks noGrp="1"/>
          </p:cNvSpPr>
          <p:nvPr>
            <p:ph type="body" sz="quarter" idx="15"/>
          </p:nvPr>
        </p:nvSpPr>
        <p:spPr>
          <a:xfrm>
            <a:off x="611188" y="1315438"/>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4" name="Content Placeholder 2">
            <a:extLst>
              <a:ext uri="{FF2B5EF4-FFF2-40B4-BE49-F238E27FC236}">
                <a16:creationId xmlns:a16="http://schemas.microsoft.com/office/drawing/2014/main" id="{3CE22646-B5C0-BE14-FE9C-679028AD323A}"/>
              </a:ext>
            </a:extLst>
          </p:cNvPr>
          <p:cNvSpPr>
            <a:spLocks noGrp="1"/>
          </p:cNvSpPr>
          <p:nvPr>
            <p:ph idx="16"/>
          </p:nvPr>
        </p:nvSpPr>
        <p:spPr>
          <a:xfrm>
            <a:off x="6203950" y="2019299"/>
            <a:ext cx="5375275" cy="36000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a:extLst>
              <a:ext uri="{FF2B5EF4-FFF2-40B4-BE49-F238E27FC236}">
                <a16:creationId xmlns:a16="http://schemas.microsoft.com/office/drawing/2014/main" id="{84139357-FCDD-B03F-1E3F-D326BBC27CCC}"/>
              </a:ext>
            </a:extLst>
          </p:cNvPr>
          <p:cNvSpPr>
            <a:spLocks noGrp="1"/>
          </p:cNvSpPr>
          <p:nvPr>
            <p:ph type="ftr" sz="quarter" idx="17"/>
          </p:nvPr>
        </p:nvSpPr>
        <p:spPr/>
        <p:txBody>
          <a:bodyPr/>
          <a:lstStyle/>
          <a:p>
            <a:r>
              <a:rPr lang="en-US" dirty="0">
                <a:cs typeface="Arial" panose="020B0604020202020204" pitchFamily="34" charset="0"/>
              </a:rPr>
              <a:t>©2025 ARTHUR J. GALLAGHER &amp; CO. </a:t>
            </a:r>
          </a:p>
        </p:txBody>
      </p:sp>
      <p:sp>
        <p:nvSpPr>
          <p:cNvPr id="5" name="Slide Number Placeholder 4">
            <a:extLst>
              <a:ext uri="{FF2B5EF4-FFF2-40B4-BE49-F238E27FC236}">
                <a16:creationId xmlns:a16="http://schemas.microsoft.com/office/drawing/2014/main" id="{A0598DAD-CD6E-5E5C-D346-08CBBDDF6436}"/>
              </a:ext>
            </a:extLst>
          </p:cNvPr>
          <p:cNvSpPr>
            <a:spLocks noGrp="1"/>
          </p:cNvSpPr>
          <p:nvPr>
            <p:ph type="sldNum" sz="quarter" idx="18"/>
          </p:nvPr>
        </p:nvSpPr>
        <p:spPr/>
        <p:txBody>
          <a:bodyPr/>
          <a:lstStyle/>
          <a:p>
            <a:pPr algn="r"/>
            <a:fld id="{40AA5F45-CDE6-4EA8-991E-B18CC5F21F47}" type="slidenum">
              <a:rPr lang="en-GB" smtClean="0"/>
              <a:pPr algn="r"/>
              <a:t>‹#›</a:t>
            </a:fld>
            <a:endParaRPr lang="en-GB" dirty="0"/>
          </a:p>
        </p:txBody>
      </p:sp>
    </p:spTree>
    <p:extLst>
      <p:ext uri="{BB962C8B-B14F-4D97-AF65-F5344CB8AC3E}">
        <p14:creationId xmlns:p14="http://schemas.microsoft.com/office/powerpoint/2010/main" val="384887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p:bg>
      <p:bgPr>
        <a:solidFill>
          <a:srgbClr val="E5EFF0"/>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F9696554-B55A-6A8E-F6B9-11ADAF70EDDD}"/>
              </a:ext>
            </a:extLst>
          </p:cNvPr>
          <p:cNvGraphicFramePr>
            <a:graphicFrameLocks noChangeAspect="1"/>
          </p:cNvGraphicFramePr>
          <p:nvPr userDrawn="1">
            <p:custDataLst>
              <p:tags r:id="rId1"/>
            </p:custDataLst>
            <p:extLst>
              <p:ext uri="{D42A27DB-BD31-4B8C-83A1-F6EECF244321}">
                <p14:modId xmlns:p14="http://schemas.microsoft.com/office/powerpoint/2010/main" val="39165266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2" name="think-cell data - do not delete" hidden="1">
                        <a:extLst>
                          <a:ext uri="{FF2B5EF4-FFF2-40B4-BE49-F238E27FC236}">
                            <a16:creationId xmlns:a16="http://schemas.microsoft.com/office/drawing/2014/main" id="{F9696554-B55A-6A8E-F6B9-11ADAF70EDD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Picture Placeholder 10">
            <a:extLst>
              <a:ext uri="{FF2B5EF4-FFF2-40B4-BE49-F238E27FC236}">
                <a16:creationId xmlns:a16="http://schemas.microsoft.com/office/drawing/2014/main" id="{261A475E-9666-4A15-B3D1-7E031013EE56}"/>
              </a:ext>
            </a:extLst>
          </p:cNvPr>
          <p:cNvSpPr>
            <a:spLocks noGrp="1"/>
          </p:cNvSpPr>
          <p:nvPr>
            <p:ph type="pic" sz="quarter" idx="14"/>
          </p:nvPr>
        </p:nvSpPr>
        <p:spPr>
          <a:xfrm>
            <a:off x="4951734" y="1"/>
            <a:ext cx="7240265" cy="6858000"/>
          </a:xfrm>
          <a:solidFill>
            <a:schemeClr val="bg1">
              <a:lumMod val="95000"/>
            </a:schemeClr>
          </a:solidFill>
        </p:spPr>
        <p:txBody>
          <a:bodyPr tIns="5577840"/>
          <a:lstStyle>
            <a:lvl1pPr algn="ctr" rtl="0">
              <a:defRPr b="0">
                <a:solidFill>
                  <a:schemeClr val="tx1"/>
                </a:solidFill>
              </a:defRPr>
            </a:lvl1pPr>
          </a:lstStyle>
          <a:p>
            <a:r>
              <a:rPr lang="en-US"/>
              <a:t>Click icon to add picture</a:t>
            </a:r>
          </a:p>
        </p:txBody>
      </p:sp>
      <p:sp>
        <p:nvSpPr>
          <p:cNvPr id="9" name="TextBox 8">
            <a:extLst>
              <a:ext uri="{FF2B5EF4-FFF2-40B4-BE49-F238E27FC236}">
                <a16:creationId xmlns:a16="http://schemas.microsoft.com/office/drawing/2014/main" id="{FB23DE17-67B6-4E5C-AF90-826DFDD2B8C6}"/>
              </a:ext>
            </a:extLst>
          </p:cNvPr>
          <p:cNvSpPr txBox="1"/>
          <p:nvPr/>
        </p:nvSpPr>
        <p:spPr>
          <a:xfrm>
            <a:off x="11465671" y="6380032"/>
            <a:ext cx="344510" cy="123082"/>
          </a:xfrm>
          <a:prstGeom prst="rect">
            <a:avLst/>
          </a:prstGeom>
          <a:noFill/>
        </p:spPr>
        <p:txBody>
          <a:bodyPr wrap="square" lIns="0" tIns="0" rIns="0" bIns="0" rtlCol="0" anchor="b" anchorCtr="0">
            <a:spAutoFit/>
          </a:bodyPr>
          <a:lstStyle/>
          <a:p>
            <a:pPr marL="0" marR="0" algn="r" rtl="0">
              <a:spcBef>
                <a:spcPts val="0"/>
              </a:spcBef>
              <a:spcAft>
                <a:spcPts val="0"/>
              </a:spcAft>
              <a:tabLst>
                <a:tab pos="1617835" algn="ctr"/>
                <a:tab pos="3235669" algn="r"/>
                <a:tab pos="1617835" algn="ctr"/>
                <a:tab pos="4915728" algn="r"/>
              </a:tabLst>
            </a:pPr>
            <a:fld id="{11593A94-9C05-433E-9216-498CC28E8E90}" type="slidenum">
              <a:rPr lang="en-US" sz="800" i="0" noProof="0" smtClean="0">
                <a:solidFill>
                  <a:schemeClr val="bg1"/>
                </a:solidFill>
                <a:effectLst/>
                <a:latin typeface="Helvetica Now Text" panose="020B0504030202020204" pitchFamily="34" charset="0"/>
                <a:ea typeface="Arial"/>
                <a:cs typeface="Times New Roman"/>
              </a:rPr>
              <a:pPr marL="0" marR="0" algn="r" rtl="0">
                <a:spcBef>
                  <a:spcPts val="0"/>
                </a:spcBef>
                <a:spcAft>
                  <a:spcPts val="0"/>
                </a:spcAft>
                <a:tabLst>
                  <a:tab pos="1617835" algn="ctr"/>
                  <a:tab pos="3235669" algn="r"/>
                  <a:tab pos="1617835" algn="ctr"/>
                  <a:tab pos="4915728" algn="r"/>
                </a:tabLst>
              </a:pPr>
              <a:t>‹#›</a:t>
            </a:fld>
            <a:endParaRPr lang="en-US" sz="800" i="0" noProof="0">
              <a:solidFill>
                <a:schemeClr val="bg1"/>
              </a:solidFill>
              <a:latin typeface="Helvetica Now Text" panose="020B0504030202020204" pitchFamily="34" charset="0"/>
            </a:endParaRPr>
          </a:p>
        </p:txBody>
      </p:sp>
      <p:sp>
        <p:nvSpPr>
          <p:cNvPr id="10" name="TextBox 9">
            <a:extLst>
              <a:ext uri="{FF2B5EF4-FFF2-40B4-BE49-F238E27FC236}">
                <a16:creationId xmlns:a16="http://schemas.microsoft.com/office/drawing/2014/main" id="{22B42677-64DC-462D-BB65-3C3A7F6B83E3}"/>
              </a:ext>
            </a:extLst>
          </p:cNvPr>
          <p:cNvSpPr txBox="1"/>
          <p:nvPr/>
        </p:nvSpPr>
        <p:spPr>
          <a:xfrm>
            <a:off x="9836589" y="6366346"/>
            <a:ext cx="1591774" cy="138147"/>
          </a:xfrm>
          <a:prstGeom prst="rect">
            <a:avLst/>
          </a:prstGeom>
          <a:noFill/>
        </p:spPr>
        <p:txBody>
          <a:bodyPr wrap="square" lIns="0" tIns="0" rIns="0" bIns="0" rtlCol="0" anchor="b">
            <a:spAutoFit/>
          </a:bodyPr>
          <a:lstStyle/>
          <a:p>
            <a:pPr marL="0" algn="r" rtl="0">
              <a:lnSpc>
                <a:spcPct val="117000"/>
              </a:lnSpc>
              <a:spcAft>
                <a:spcPts val="500"/>
              </a:spcAft>
            </a:pPr>
            <a:r>
              <a:rPr lang="en-US" sz="800">
                <a:solidFill>
                  <a:schemeClr val="bg1"/>
                </a:solidFill>
                <a:latin typeface="Helvetica Now Text" panose="020B0504030202020204" pitchFamily="34" charset="0"/>
              </a:rPr>
              <a:t>Proprietary &amp; Confidential</a:t>
            </a:r>
          </a:p>
        </p:txBody>
      </p:sp>
      <p:sp>
        <p:nvSpPr>
          <p:cNvPr id="3" name="Subtitle 2">
            <a:extLst>
              <a:ext uri="{FF2B5EF4-FFF2-40B4-BE49-F238E27FC236}">
                <a16:creationId xmlns:a16="http://schemas.microsoft.com/office/drawing/2014/main" id="{51B5F62F-6F04-E15E-16A6-DE3FD7C9DAFE}"/>
              </a:ext>
            </a:extLst>
          </p:cNvPr>
          <p:cNvSpPr>
            <a:spLocks noGrp="1"/>
          </p:cNvSpPr>
          <p:nvPr>
            <p:ph type="subTitle" idx="13" hasCustomPrompt="1"/>
          </p:nvPr>
        </p:nvSpPr>
        <p:spPr>
          <a:xfrm>
            <a:off x="360983" y="524952"/>
            <a:ext cx="4205219" cy="2045834"/>
          </a:xfrm>
        </p:spPr>
        <p:txBody>
          <a:bodyPr wrap="square">
            <a:noAutofit/>
          </a:bodyPr>
          <a:lstStyle>
            <a:lvl1pPr marL="0" indent="0" algn="l" rtl="0">
              <a:spcAft>
                <a:spcPts val="0"/>
              </a:spcAft>
              <a:buNone/>
              <a:defRPr sz="15395" b="0" i="0">
                <a:solidFill>
                  <a:schemeClr val="accent1"/>
                </a:solidFill>
                <a:latin typeface="+mn-lt"/>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en-US"/>
              <a:t>0</a:t>
            </a:r>
          </a:p>
        </p:txBody>
      </p:sp>
      <p:sp>
        <p:nvSpPr>
          <p:cNvPr id="4" name="Text Placeholder 3">
            <a:extLst>
              <a:ext uri="{FF2B5EF4-FFF2-40B4-BE49-F238E27FC236}">
                <a16:creationId xmlns:a16="http://schemas.microsoft.com/office/drawing/2014/main" id="{9E1C85A5-74BD-DB95-507B-FB67B6622D24}"/>
              </a:ext>
            </a:extLst>
          </p:cNvPr>
          <p:cNvSpPr>
            <a:spLocks noGrp="1"/>
          </p:cNvSpPr>
          <p:nvPr>
            <p:ph type="body" sz="quarter" idx="15" hasCustomPrompt="1"/>
          </p:nvPr>
        </p:nvSpPr>
        <p:spPr>
          <a:xfrm>
            <a:off x="360983" y="2570786"/>
            <a:ext cx="4205219" cy="934499"/>
          </a:xfrm>
        </p:spPr>
        <p:txBody>
          <a:bodyPr/>
          <a:lstStyle>
            <a:lvl1pPr rtl="0">
              <a:defRPr sz="2799" b="0"/>
            </a:lvl1pPr>
            <a:lvl2pPr rtl="0">
              <a:defRPr sz="1400"/>
            </a:lvl2pPr>
            <a:lvl3pPr marL="251924" indent="-251924" rtl="0">
              <a:defRPr sz="1400"/>
            </a:lvl3pPr>
            <a:lvl4pPr marL="503849" indent="-251924" rtl="0">
              <a:defRPr sz="1400"/>
            </a:lvl4pPr>
            <a:lvl5pPr marL="755773" indent="-251924" rtl="0">
              <a:defRPr sz="1400"/>
            </a:lvl5pPr>
          </a:lstStyle>
          <a:p>
            <a:pPr lvl="0"/>
            <a:r>
              <a:rPr lang="en-US"/>
              <a:t>Click to edit </a:t>
            </a:r>
            <a:br>
              <a:rPr lang="en-US"/>
            </a:br>
            <a:r>
              <a:rPr lang="en-US"/>
              <a:t>Divider title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7761487"/>
      </p:ext>
    </p:extLst>
  </p:cSld>
  <p:clrMapOvr>
    <a:masterClrMapping/>
  </p:clrMapOvr>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E477D-BB9A-D176-1F79-913DBA9C00F6}"/>
              </a:ext>
            </a:extLst>
          </p:cNvPr>
          <p:cNvSpPr>
            <a:spLocks noGrp="1"/>
          </p:cNvSpPr>
          <p:nvPr>
            <p:ph type="title"/>
          </p:nvPr>
        </p:nvSpPr>
        <p:spPr>
          <a:xfrm>
            <a:off x="611188" y="768770"/>
            <a:ext cx="10968037" cy="4819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611189" y="2019299"/>
            <a:ext cx="3511550" cy="36000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F47B9655-ABB4-F27A-9ADC-F584E9F03A80}"/>
              </a:ext>
            </a:extLst>
          </p:cNvPr>
          <p:cNvSpPr>
            <a:spLocks noGrp="1"/>
          </p:cNvSpPr>
          <p:nvPr>
            <p:ph type="body" sz="quarter" idx="13" hasCustomPrompt="1"/>
          </p:nvPr>
        </p:nvSpPr>
        <p:spPr>
          <a:xfrm>
            <a:off x="611189" y="5813200"/>
            <a:ext cx="10958510" cy="238124"/>
          </a:xfrm>
        </p:spPr>
        <p:txBody>
          <a:bodyPr anchor="b">
            <a:noAutofit/>
          </a:bodyPr>
          <a:lstStyle>
            <a:lvl1pPr marL="0" indent="0">
              <a:lnSpc>
                <a:spcPct val="100000"/>
              </a:lnSpc>
              <a:spcAft>
                <a:spcPts val="0"/>
              </a:spcAft>
              <a:buFont typeface="Arial" panose="020B0604020202020204" pitchFamily="34" charset="0"/>
              <a:buNone/>
              <a:defRPr sz="70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9" name="Text Placeholder 18">
            <a:extLst>
              <a:ext uri="{FF2B5EF4-FFF2-40B4-BE49-F238E27FC236}">
                <a16:creationId xmlns:a16="http://schemas.microsoft.com/office/drawing/2014/main" id="{74BC1081-E533-7060-CEC0-C1F68A222838}"/>
              </a:ext>
            </a:extLst>
          </p:cNvPr>
          <p:cNvSpPr>
            <a:spLocks noGrp="1"/>
          </p:cNvSpPr>
          <p:nvPr>
            <p:ph type="body" sz="quarter" idx="14"/>
          </p:nvPr>
        </p:nvSpPr>
        <p:spPr>
          <a:xfrm>
            <a:off x="611188" y="281116"/>
            <a:ext cx="2991378" cy="330072"/>
          </a:xfrm>
          <a:solidFill>
            <a:schemeClr val="accent1"/>
          </a:solidFill>
        </p:spPr>
        <p:txBody>
          <a:bodyPr wrap="none" lIns="72000" tIns="72000" rIns="72000" bIns="72000">
            <a:spAutoFit/>
          </a:bodyPr>
          <a:lstStyle>
            <a:lvl1pPr marL="0" indent="0">
              <a:lnSpc>
                <a:spcPct val="100000"/>
              </a:lnSpc>
              <a:spcAft>
                <a:spcPts val="0"/>
              </a:spcAft>
              <a:buFont typeface="Arial" panose="020B0604020202020204" pitchFamily="34" charset="0"/>
              <a:buNone/>
              <a:defRPr sz="1200" cap="all"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Click to edit Master text styles</a:t>
            </a:r>
          </a:p>
        </p:txBody>
      </p:sp>
      <p:cxnSp>
        <p:nvCxnSpPr>
          <p:cNvPr id="29" name="Straight Connector 28">
            <a:extLst>
              <a:ext uri="{FF2B5EF4-FFF2-40B4-BE49-F238E27FC236}">
                <a16:creationId xmlns:a16="http://schemas.microsoft.com/office/drawing/2014/main" id="{4554CA94-50AC-844C-C3E6-5C87906FF461}"/>
              </a:ext>
            </a:extLst>
          </p:cNvPr>
          <p:cNvCxnSpPr>
            <a:cxnSpLocks/>
          </p:cNvCxnSpPr>
          <p:nvPr userDrawn="1"/>
        </p:nvCxnSpPr>
        <p:spPr>
          <a:xfrm>
            <a:off x="611982" y="612776"/>
            <a:ext cx="10968037" cy="0"/>
          </a:xfrm>
          <a:prstGeom prst="line">
            <a:avLst/>
          </a:prstGeom>
          <a:ln w="3175">
            <a:solidFill>
              <a:srgbClr val="898D8D"/>
            </a:solidFill>
          </a:ln>
        </p:spPr>
        <p:style>
          <a:lnRef idx="2">
            <a:schemeClr val="accent1"/>
          </a:lnRef>
          <a:fillRef idx="0">
            <a:schemeClr val="accent1"/>
          </a:fillRef>
          <a:effectRef idx="1">
            <a:schemeClr val="accent1"/>
          </a:effectRef>
          <a:fontRef idx="minor">
            <a:schemeClr val="tx1"/>
          </a:fontRef>
        </p:style>
      </p:cxnSp>
      <p:sp>
        <p:nvSpPr>
          <p:cNvPr id="22" name="Text Placeholder 21">
            <a:extLst>
              <a:ext uri="{FF2B5EF4-FFF2-40B4-BE49-F238E27FC236}">
                <a16:creationId xmlns:a16="http://schemas.microsoft.com/office/drawing/2014/main" id="{A063C756-4BED-2905-ADD7-C9C5F6A643EF}"/>
              </a:ext>
            </a:extLst>
          </p:cNvPr>
          <p:cNvSpPr>
            <a:spLocks noGrp="1"/>
          </p:cNvSpPr>
          <p:nvPr>
            <p:ph type="body" sz="quarter" idx="15"/>
          </p:nvPr>
        </p:nvSpPr>
        <p:spPr>
          <a:xfrm>
            <a:off x="611188" y="1315438"/>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14" name="Content Placeholder 2">
            <a:extLst>
              <a:ext uri="{FF2B5EF4-FFF2-40B4-BE49-F238E27FC236}">
                <a16:creationId xmlns:a16="http://schemas.microsoft.com/office/drawing/2014/main" id="{34875613-C50B-5EEE-8BF3-1D30F1038301}"/>
              </a:ext>
            </a:extLst>
          </p:cNvPr>
          <p:cNvSpPr>
            <a:spLocks noGrp="1"/>
          </p:cNvSpPr>
          <p:nvPr>
            <p:ph idx="16"/>
          </p:nvPr>
        </p:nvSpPr>
        <p:spPr>
          <a:xfrm>
            <a:off x="4340225" y="2019299"/>
            <a:ext cx="3511550" cy="36000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E455F5A0-5EE1-8789-58F5-2C93C84682F2}"/>
              </a:ext>
            </a:extLst>
          </p:cNvPr>
          <p:cNvSpPr>
            <a:spLocks noGrp="1"/>
          </p:cNvSpPr>
          <p:nvPr>
            <p:ph idx="17"/>
          </p:nvPr>
        </p:nvSpPr>
        <p:spPr>
          <a:xfrm>
            <a:off x="8067675" y="2019299"/>
            <a:ext cx="3511550" cy="36000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671F6209-AAE4-0216-5016-049D41CEA05F}"/>
              </a:ext>
            </a:extLst>
          </p:cNvPr>
          <p:cNvSpPr>
            <a:spLocks noGrp="1"/>
          </p:cNvSpPr>
          <p:nvPr>
            <p:ph type="ftr" sz="quarter" idx="18"/>
          </p:nvPr>
        </p:nvSpPr>
        <p:spPr/>
        <p:txBody>
          <a:bodyPr/>
          <a:lstStyle/>
          <a:p>
            <a:r>
              <a:rPr lang="en-US" dirty="0">
                <a:cs typeface="Arial" panose="020B0604020202020204" pitchFamily="34" charset="0"/>
              </a:rPr>
              <a:t>©2025 ARTHUR J. GALLAGHER &amp; CO. </a:t>
            </a:r>
          </a:p>
        </p:txBody>
      </p:sp>
      <p:sp>
        <p:nvSpPr>
          <p:cNvPr id="5" name="Slide Number Placeholder 4">
            <a:extLst>
              <a:ext uri="{FF2B5EF4-FFF2-40B4-BE49-F238E27FC236}">
                <a16:creationId xmlns:a16="http://schemas.microsoft.com/office/drawing/2014/main" id="{61DEE239-C7FD-B9F9-099A-E1B61A60A6A4}"/>
              </a:ext>
            </a:extLst>
          </p:cNvPr>
          <p:cNvSpPr>
            <a:spLocks noGrp="1"/>
          </p:cNvSpPr>
          <p:nvPr>
            <p:ph type="sldNum" sz="quarter" idx="19"/>
          </p:nvPr>
        </p:nvSpPr>
        <p:spPr/>
        <p:txBody>
          <a:bodyPr/>
          <a:lstStyle/>
          <a:p>
            <a:pPr algn="r"/>
            <a:fld id="{40AA5F45-CDE6-4EA8-991E-B18CC5F21F47}" type="slidenum">
              <a:rPr lang="en-GB" smtClean="0"/>
              <a:pPr algn="r"/>
              <a:t>‹#›</a:t>
            </a:fld>
            <a:endParaRPr lang="en-GB" dirty="0"/>
          </a:p>
        </p:txBody>
      </p:sp>
    </p:spTree>
    <p:extLst>
      <p:ext uri="{BB962C8B-B14F-4D97-AF65-F5344CB8AC3E}">
        <p14:creationId xmlns:p14="http://schemas.microsoft.com/office/powerpoint/2010/main" val="10630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E477D-BB9A-D176-1F79-913DBA9C00F6}"/>
              </a:ext>
            </a:extLst>
          </p:cNvPr>
          <p:cNvSpPr>
            <a:spLocks noGrp="1"/>
          </p:cNvSpPr>
          <p:nvPr>
            <p:ph type="title"/>
          </p:nvPr>
        </p:nvSpPr>
        <p:spPr>
          <a:xfrm>
            <a:off x="611188" y="768770"/>
            <a:ext cx="10968037" cy="4819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611189" y="2019299"/>
            <a:ext cx="2579686" cy="36000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F47B9655-ABB4-F27A-9ADC-F584E9F03A80}"/>
              </a:ext>
            </a:extLst>
          </p:cNvPr>
          <p:cNvSpPr>
            <a:spLocks noGrp="1"/>
          </p:cNvSpPr>
          <p:nvPr>
            <p:ph type="body" sz="quarter" idx="13" hasCustomPrompt="1"/>
          </p:nvPr>
        </p:nvSpPr>
        <p:spPr>
          <a:xfrm>
            <a:off x="611189" y="5813200"/>
            <a:ext cx="10958510" cy="238124"/>
          </a:xfrm>
        </p:spPr>
        <p:txBody>
          <a:bodyPr anchor="b">
            <a:noAutofit/>
          </a:bodyPr>
          <a:lstStyle>
            <a:lvl1pPr marL="0" indent="0">
              <a:lnSpc>
                <a:spcPct val="100000"/>
              </a:lnSpc>
              <a:spcAft>
                <a:spcPts val="0"/>
              </a:spcAft>
              <a:buFont typeface="Arial" panose="020B0604020202020204" pitchFamily="34" charset="0"/>
              <a:buNone/>
              <a:defRPr sz="70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9" name="Text Placeholder 18">
            <a:extLst>
              <a:ext uri="{FF2B5EF4-FFF2-40B4-BE49-F238E27FC236}">
                <a16:creationId xmlns:a16="http://schemas.microsoft.com/office/drawing/2014/main" id="{74BC1081-E533-7060-CEC0-C1F68A222838}"/>
              </a:ext>
            </a:extLst>
          </p:cNvPr>
          <p:cNvSpPr>
            <a:spLocks noGrp="1"/>
          </p:cNvSpPr>
          <p:nvPr>
            <p:ph type="body" sz="quarter" idx="14"/>
          </p:nvPr>
        </p:nvSpPr>
        <p:spPr>
          <a:xfrm>
            <a:off x="611188" y="281116"/>
            <a:ext cx="2991378" cy="330072"/>
          </a:xfrm>
          <a:solidFill>
            <a:schemeClr val="accent1"/>
          </a:solidFill>
        </p:spPr>
        <p:txBody>
          <a:bodyPr wrap="none" lIns="72000" tIns="72000" rIns="72000" bIns="72000">
            <a:spAutoFit/>
          </a:bodyPr>
          <a:lstStyle>
            <a:lvl1pPr marL="0" indent="0">
              <a:lnSpc>
                <a:spcPct val="100000"/>
              </a:lnSpc>
              <a:spcAft>
                <a:spcPts val="0"/>
              </a:spcAft>
              <a:buFont typeface="Arial" panose="020B0604020202020204" pitchFamily="34" charset="0"/>
              <a:buNone/>
              <a:defRPr sz="1200" cap="all"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Click to edit Master text styles</a:t>
            </a:r>
          </a:p>
        </p:txBody>
      </p:sp>
      <p:cxnSp>
        <p:nvCxnSpPr>
          <p:cNvPr id="29" name="Straight Connector 28">
            <a:extLst>
              <a:ext uri="{FF2B5EF4-FFF2-40B4-BE49-F238E27FC236}">
                <a16:creationId xmlns:a16="http://schemas.microsoft.com/office/drawing/2014/main" id="{4554CA94-50AC-844C-C3E6-5C87906FF461}"/>
              </a:ext>
            </a:extLst>
          </p:cNvPr>
          <p:cNvCxnSpPr>
            <a:cxnSpLocks/>
          </p:cNvCxnSpPr>
          <p:nvPr userDrawn="1"/>
        </p:nvCxnSpPr>
        <p:spPr>
          <a:xfrm>
            <a:off x="611982" y="612776"/>
            <a:ext cx="10968037" cy="0"/>
          </a:xfrm>
          <a:prstGeom prst="line">
            <a:avLst/>
          </a:prstGeom>
          <a:ln w="3175">
            <a:solidFill>
              <a:srgbClr val="898D8D"/>
            </a:solidFill>
          </a:ln>
        </p:spPr>
        <p:style>
          <a:lnRef idx="2">
            <a:schemeClr val="accent1"/>
          </a:lnRef>
          <a:fillRef idx="0">
            <a:schemeClr val="accent1"/>
          </a:fillRef>
          <a:effectRef idx="1">
            <a:schemeClr val="accent1"/>
          </a:effectRef>
          <a:fontRef idx="minor">
            <a:schemeClr val="tx1"/>
          </a:fontRef>
        </p:style>
      </p:cxnSp>
      <p:sp>
        <p:nvSpPr>
          <p:cNvPr id="22" name="Text Placeholder 21">
            <a:extLst>
              <a:ext uri="{FF2B5EF4-FFF2-40B4-BE49-F238E27FC236}">
                <a16:creationId xmlns:a16="http://schemas.microsoft.com/office/drawing/2014/main" id="{A063C756-4BED-2905-ADD7-C9C5F6A643EF}"/>
              </a:ext>
            </a:extLst>
          </p:cNvPr>
          <p:cNvSpPr>
            <a:spLocks noGrp="1"/>
          </p:cNvSpPr>
          <p:nvPr>
            <p:ph type="body" sz="quarter" idx="15"/>
          </p:nvPr>
        </p:nvSpPr>
        <p:spPr>
          <a:xfrm>
            <a:off x="611188" y="1315438"/>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14" name="Content Placeholder 2">
            <a:extLst>
              <a:ext uri="{FF2B5EF4-FFF2-40B4-BE49-F238E27FC236}">
                <a16:creationId xmlns:a16="http://schemas.microsoft.com/office/drawing/2014/main" id="{34875613-C50B-5EEE-8BF3-1D30F1038301}"/>
              </a:ext>
            </a:extLst>
          </p:cNvPr>
          <p:cNvSpPr>
            <a:spLocks noGrp="1"/>
          </p:cNvSpPr>
          <p:nvPr>
            <p:ph idx="16"/>
          </p:nvPr>
        </p:nvSpPr>
        <p:spPr>
          <a:xfrm>
            <a:off x="3407305" y="2019299"/>
            <a:ext cx="2579686" cy="36000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E455F5A0-5EE1-8789-58F5-2C93C84682F2}"/>
              </a:ext>
            </a:extLst>
          </p:cNvPr>
          <p:cNvSpPr>
            <a:spLocks noGrp="1"/>
          </p:cNvSpPr>
          <p:nvPr>
            <p:ph idx="17"/>
          </p:nvPr>
        </p:nvSpPr>
        <p:spPr>
          <a:xfrm>
            <a:off x="6203421" y="2019299"/>
            <a:ext cx="2579686" cy="36000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76FC6977-82A3-F234-E419-C1A193DA8F54}"/>
              </a:ext>
            </a:extLst>
          </p:cNvPr>
          <p:cNvSpPr>
            <a:spLocks noGrp="1"/>
          </p:cNvSpPr>
          <p:nvPr>
            <p:ph idx="18"/>
          </p:nvPr>
        </p:nvSpPr>
        <p:spPr>
          <a:xfrm>
            <a:off x="8999538" y="2019299"/>
            <a:ext cx="2579686" cy="36000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a:extLst>
              <a:ext uri="{FF2B5EF4-FFF2-40B4-BE49-F238E27FC236}">
                <a16:creationId xmlns:a16="http://schemas.microsoft.com/office/drawing/2014/main" id="{963869E4-3784-8844-F7B9-6FB8B3F691BB}"/>
              </a:ext>
            </a:extLst>
          </p:cNvPr>
          <p:cNvSpPr>
            <a:spLocks noGrp="1"/>
          </p:cNvSpPr>
          <p:nvPr>
            <p:ph type="ftr" sz="quarter" idx="19"/>
          </p:nvPr>
        </p:nvSpPr>
        <p:spPr/>
        <p:txBody>
          <a:bodyPr/>
          <a:lstStyle/>
          <a:p>
            <a:r>
              <a:rPr lang="en-US" dirty="0">
                <a:cs typeface="Arial" panose="020B0604020202020204" pitchFamily="34" charset="0"/>
              </a:rPr>
              <a:t>©2025 ARTHUR J. GALLAGHER &amp; CO. </a:t>
            </a:r>
          </a:p>
        </p:txBody>
      </p:sp>
      <p:sp>
        <p:nvSpPr>
          <p:cNvPr id="5" name="Slide Number Placeholder 4">
            <a:extLst>
              <a:ext uri="{FF2B5EF4-FFF2-40B4-BE49-F238E27FC236}">
                <a16:creationId xmlns:a16="http://schemas.microsoft.com/office/drawing/2014/main" id="{43C3F01F-49C9-B0B5-423F-B9D3DDE2E1E3}"/>
              </a:ext>
            </a:extLst>
          </p:cNvPr>
          <p:cNvSpPr>
            <a:spLocks noGrp="1"/>
          </p:cNvSpPr>
          <p:nvPr>
            <p:ph type="sldNum" sz="quarter" idx="20"/>
          </p:nvPr>
        </p:nvSpPr>
        <p:spPr/>
        <p:txBody>
          <a:bodyPr/>
          <a:lstStyle/>
          <a:p>
            <a:pPr algn="r"/>
            <a:fld id="{40AA5F45-CDE6-4EA8-991E-B18CC5F21F47}" type="slidenum">
              <a:rPr lang="en-GB" smtClean="0"/>
              <a:pPr algn="r"/>
              <a:t>‹#›</a:t>
            </a:fld>
            <a:endParaRPr lang="en-GB" dirty="0"/>
          </a:p>
        </p:txBody>
      </p:sp>
    </p:spTree>
    <p:extLst>
      <p:ext uri="{BB962C8B-B14F-4D97-AF65-F5344CB8AC3E}">
        <p14:creationId xmlns:p14="http://schemas.microsoft.com/office/powerpoint/2010/main" val="209346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x Content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E477D-BB9A-D176-1F79-913DBA9C00F6}"/>
              </a:ext>
            </a:extLst>
          </p:cNvPr>
          <p:cNvSpPr>
            <a:spLocks noGrp="1"/>
          </p:cNvSpPr>
          <p:nvPr>
            <p:ph type="title"/>
          </p:nvPr>
        </p:nvSpPr>
        <p:spPr>
          <a:xfrm>
            <a:off x="611188" y="768770"/>
            <a:ext cx="10968037" cy="481900"/>
          </a:xfrm>
        </p:spPr>
        <p:txBody>
          <a:bodyPr/>
          <a:lstStyle/>
          <a:p>
            <a:r>
              <a:rPr lang="en-US"/>
              <a:t>Click to edit Master title style</a:t>
            </a:r>
            <a:endParaRPr lang="en-GB"/>
          </a:p>
        </p:txBody>
      </p:sp>
      <p:sp>
        <p:nvSpPr>
          <p:cNvPr id="12" name="Text Placeholder 11">
            <a:extLst>
              <a:ext uri="{FF2B5EF4-FFF2-40B4-BE49-F238E27FC236}">
                <a16:creationId xmlns:a16="http://schemas.microsoft.com/office/drawing/2014/main" id="{F47B9655-ABB4-F27A-9ADC-F584E9F03A80}"/>
              </a:ext>
            </a:extLst>
          </p:cNvPr>
          <p:cNvSpPr>
            <a:spLocks noGrp="1"/>
          </p:cNvSpPr>
          <p:nvPr>
            <p:ph type="body" sz="quarter" idx="13" hasCustomPrompt="1"/>
          </p:nvPr>
        </p:nvSpPr>
        <p:spPr>
          <a:xfrm>
            <a:off x="611188" y="5813200"/>
            <a:ext cx="10958510" cy="238124"/>
          </a:xfrm>
        </p:spPr>
        <p:txBody>
          <a:bodyPr anchor="b">
            <a:noAutofit/>
          </a:bodyPr>
          <a:lstStyle>
            <a:lvl1pPr marL="0" indent="0">
              <a:lnSpc>
                <a:spcPct val="100000"/>
              </a:lnSpc>
              <a:spcAft>
                <a:spcPts val="0"/>
              </a:spcAft>
              <a:buFont typeface="Arial" panose="020B0604020202020204" pitchFamily="34" charset="0"/>
              <a:buNone/>
              <a:defRPr sz="70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9" name="Text Placeholder 18">
            <a:extLst>
              <a:ext uri="{FF2B5EF4-FFF2-40B4-BE49-F238E27FC236}">
                <a16:creationId xmlns:a16="http://schemas.microsoft.com/office/drawing/2014/main" id="{74BC1081-E533-7060-CEC0-C1F68A222838}"/>
              </a:ext>
            </a:extLst>
          </p:cNvPr>
          <p:cNvSpPr>
            <a:spLocks noGrp="1"/>
          </p:cNvSpPr>
          <p:nvPr>
            <p:ph type="body" sz="quarter" idx="14"/>
          </p:nvPr>
        </p:nvSpPr>
        <p:spPr>
          <a:xfrm>
            <a:off x="611188" y="281116"/>
            <a:ext cx="2991378" cy="330072"/>
          </a:xfrm>
          <a:solidFill>
            <a:schemeClr val="accent1"/>
          </a:solidFill>
        </p:spPr>
        <p:txBody>
          <a:bodyPr wrap="none" lIns="72000" tIns="72000" rIns="72000" bIns="72000">
            <a:spAutoFit/>
          </a:bodyPr>
          <a:lstStyle>
            <a:lvl1pPr marL="0" indent="0">
              <a:lnSpc>
                <a:spcPct val="100000"/>
              </a:lnSpc>
              <a:spcAft>
                <a:spcPts val="0"/>
              </a:spcAft>
              <a:buFont typeface="Arial" panose="020B0604020202020204" pitchFamily="34" charset="0"/>
              <a:buNone/>
              <a:defRPr sz="1200" cap="all"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Click to edit Master text styles</a:t>
            </a:r>
          </a:p>
        </p:txBody>
      </p:sp>
      <p:cxnSp>
        <p:nvCxnSpPr>
          <p:cNvPr id="29" name="Straight Connector 28">
            <a:extLst>
              <a:ext uri="{FF2B5EF4-FFF2-40B4-BE49-F238E27FC236}">
                <a16:creationId xmlns:a16="http://schemas.microsoft.com/office/drawing/2014/main" id="{4554CA94-50AC-844C-C3E6-5C87906FF461}"/>
              </a:ext>
            </a:extLst>
          </p:cNvPr>
          <p:cNvCxnSpPr>
            <a:cxnSpLocks/>
          </p:cNvCxnSpPr>
          <p:nvPr userDrawn="1"/>
        </p:nvCxnSpPr>
        <p:spPr>
          <a:xfrm>
            <a:off x="611982" y="612776"/>
            <a:ext cx="10968037" cy="0"/>
          </a:xfrm>
          <a:prstGeom prst="line">
            <a:avLst/>
          </a:prstGeom>
          <a:ln w="3175">
            <a:solidFill>
              <a:srgbClr val="898D8D"/>
            </a:solidFill>
          </a:ln>
        </p:spPr>
        <p:style>
          <a:lnRef idx="2">
            <a:schemeClr val="accent1"/>
          </a:lnRef>
          <a:fillRef idx="0">
            <a:schemeClr val="accent1"/>
          </a:fillRef>
          <a:effectRef idx="1">
            <a:schemeClr val="accent1"/>
          </a:effectRef>
          <a:fontRef idx="minor">
            <a:schemeClr val="tx1"/>
          </a:fontRef>
        </p:style>
      </p:cxnSp>
      <p:sp>
        <p:nvSpPr>
          <p:cNvPr id="22" name="Text Placeholder 21">
            <a:extLst>
              <a:ext uri="{FF2B5EF4-FFF2-40B4-BE49-F238E27FC236}">
                <a16:creationId xmlns:a16="http://schemas.microsoft.com/office/drawing/2014/main" id="{A063C756-4BED-2905-ADD7-C9C5F6A643EF}"/>
              </a:ext>
            </a:extLst>
          </p:cNvPr>
          <p:cNvSpPr>
            <a:spLocks noGrp="1"/>
          </p:cNvSpPr>
          <p:nvPr>
            <p:ph type="body" sz="quarter" idx="15"/>
          </p:nvPr>
        </p:nvSpPr>
        <p:spPr>
          <a:xfrm>
            <a:off x="611188" y="1315438"/>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7" name="Footer Placeholder 6">
            <a:extLst>
              <a:ext uri="{FF2B5EF4-FFF2-40B4-BE49-F238E27FC236}">
                <a16:creationId xmlns:a16="http://schemas.microsoft.com/office/drawing/2014/main" id="{963869E4-3784-8844-F7B9-6FB8B3F691BB}"/>
              </a:ext>
            </a:extLst>
          </p:cNvPr>
          <p:cNvSpPr>
            <a:spLocks noGrp="1"/>
          </p:cNvSpPr>
          <p:nvPr>
            <p:ph type="ftr" sz="quarter" idx="19"/>
          </p:nvPr>
        </p:nvSpPr>
        <p:spPr/>
        <p:txBody>
          <a:bodyPr/>
          <a:lstStyle/>
          <a:p>
            <a:r>
              <a:rPr lang="en-US" dirty="0">
                <a:cs typeface="Arial" panose="020B0604020202020204" pitchFamily="34" charset="0"/>
              </a:rPr>
              <a:t>©2025 ARTHUR J. GALLAGHER &amp; CO. </a:t>
            </a:r>
          </a:p>
        </p:txBody>
      </p:sp>
      <p:sp>
        <p:nvSpPr>
          <p:cNvPr id="5" name="Content Placeholder 2">
            <a:extLst>
              <a:ext uri="{FF2B5EF4-FFF2-40B4-BE49-F238E27FC236}">
                <a16:creationId xmlns:a16="http://schemas.microsoft.com/office/drawing/2014/main" id="{AC725D5E-5D36-35ED-3690-0D7A787900B4}"/>
              </a:ext>
            </a:extLst>
          </p:cNvPr>
          <p:cNvSpPr>
            <a:spLocks noGrp="1"/>
          </p:cNvSpPr>
          <p:nvPr>
            <p:ph idx="1"/>
          </p:nvPr>
        </p:nvSpPr>
        <p:spPr>
          <a:xfrm>
            <a:off x="611188" y="2019299"/>
            <a:ext cx="10968037" cy="1691257"/>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a:extLst>
              <a:ext uri="{FF2B5EF4-FFF2-40B4-BE49-F238E27FC236}">
                <a16:creationId xmlns:a16="http://schemas.microsoft.com/office/drawing/2014/main" id="{2DA01863-C78A-3FD9-22EE-D1BA4C09D544}"/>
              </a:ext>
            </a:extLst>
          </p:cNvPr>
          <p:cNvSpPr>
            <a:spLocks noGrp="1"/>
          </p:cNvSpPr>
          <p:nvPr>
            <p:ph idx="20"/>
          </p:nvPr>
        </p:nvSpPr>
        <p:spPr>
          <a:xfrm>
            <a:off x="611188" y="3931756"/>
            <a:ext cx="10968037" cy="1691257"/>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Slide Number Placeholder 2">
            <a:extLst>
              <a:ext uri="{FF2B5EF4-FFF2-40B4-BE49-F238E27FC236}">
                <a16:creationId xmlns:a16="http://schemas.microsoft.com/office/drawing/2014/main" id="{FA442580-B6CA-3C6F-1578-242C818EDB5D}"/>
              </a:ext>
            </a:extLst>
          </p:cNvPr>
          <p:cNvSpPr>
            <a:spLocks noGrp="1"/>
          </p:cNvSpPr>
          <p:nvPr>
            <p:ph type="sldNum" sz="quarter" idx="21"/>
          </p:nvPr>
        </p:nvSpPr>
        <p:spPr/>
        <p:txBody>
          <a:bodyPr/>
          <a:lstStyle/>
          <a:p>
            <a:pPr algn="r"/>
            <a:fld id="{40AA5F45-CDE6-4EA8-991E-B18CC5F21F47}" type="slidenum">
              <a:rPr lang="en-GB" smtClean="0"/>
              <a:pPr algn="r"/>
              <a:t>‹#›</a:t>
            </a:fld>
            <a:endParaRPr lang="en-GB" dirty="0"/>
          </a:p>
        </p:txBody>
      </p:sp>
    </p:spTree>
    <p:extLst>
      <p:ext uri="{BB962C8B-B14F-4D97-AF65-F5344CB8AC3E}">
        <p14:creationId xmlns:p14="http://schemas.microsoft.com/office/powerpoint/2010/main" val="36606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x Content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E477D-BB9A-D176-1F79-913DBA9C00F6}"/>
              </a:ext>
            </a:extLst>
          </p:cNvPr>
          <p:cNvSpPr>
            <a:spLocks noGrp="1"/>
          </p:cNvSpPr>
          <p:nvPr>
            <p:ph type="title"/>
          </p:nvPr>
        </p:nvSpPr>
        <p:spPr>
          <a:xfrm>
            <a:off x="611188" y="768770"/>
            <a:ext cx="10968037" cy="481900"/>
          </a:xfrm>
        </p:spPr>
        <p:txBody>
          <a:bodyPr/>
          <a:lstStyle/>
          <a:p>
            <a:r>
              <a:rPr lang="en-US"/>
              <a:t>Click to edit Master title style</a:t>
            </a:r>
            <a:endParaRPr lang="en-GB"/>
          </a:p>
        </p:txBody>
      </p:sp>
      <p:sp>
        <p:nvSpPr>
          <p:cNvPr id="12" name="Text Placeholder 11">
            <a:extLst>
              <a:ext uri="{FF2B5EF4-FFF2-40B4-BE49-F238E27FC236}">
                <a16:creationId xmlns:a16="http://schemas.microsoft.com/office/drawing/2014/main" id="{F47B9655-ABB4-F27A-9ADC-F584E9F03A80}"/>
              </a:ext>
            </a:extLst>
          </p:cNvPr>
          <p:cNvSpPr>
            <a:spLocks noGrp="1"/>
          </p:cNvSpPr>
          <p:nvPr>
            <p:ph type="body" sz="quarter" idx="13" hasCustomPrompt="1"/>
          </p:nvPr>
        </p:nvSpPr>
        <p:spPr>
          <a:xfrm>
            <a:off x="611188" y="5813200"/>
            <a:ext cx="10958510" cy="238124"/>
          </a:xfrm>
        </p:spPr>
        <p:txBody>
          <a:bodyPr anchor="b">
            <a:noAutofit/>
          </a:bodyPr>
          <a:lstStyle>
            <a:lvl1pPr marL="0" indent="0">
              <a:lnSpc>
                <a:spcPct val="100000"/>
              </a:lnSpc>
              <a:spcAft>
                <a:spcPts val="0"/>
              </a:spcAft>
              <a:buFont typeface="Arial" panose="020B0604020202020204" pitchFamily="34" charset="0"/>
              <a:buNone/>
              <a:defRPr sz="70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9" name="Text Placeholder 18">
            <a:extLst>
              <a:ext uri="{FF2B5EF4-FFF2-40B4-BE49-F238E27FC236}">
                <a16:creationId xmlns:a16="http://schemas.microsoft.com/office/drawing/2014/main" id="{74BC1081-E533-7060-CEC0-C1F68A222838}"/>
              </a:ext>
            </a:extLst>
          </p:cNvPr>
          <p:cNvSpPr>
            <a:spLocks noGrp="1"/>
          </p:cNvSpPr>
          <p:nvPr>
            <p:ph type="body" sz="quarter" idx="14"/>
          </p:nvPr>
        </p:nvSpPr>
        <p:spPr>
          <a:xfrm>
            <a:off x="611188" y="281116"/>
            <a:ext cx="2991378" cy="330072"/>
          </a:xfrm>
          <a:solidFill>
            <a:schemeClr val="accent1"/>
          </a:solidFill>
        </p:spPr>
        <p:txBody>
          <a:bodyPr wrap="none" lIns="72000" tIns="72000" rIns="72000" bIns="72000">
            <a:spAutoFit/>
          </a:bodyPr>
          <a:lstStyle>
            <a:lvl1pPr marL="0" indent="0">
              <a:lnSpc>
                <a:spcPct val="100000"/>
              </a:lnSpc>
              <a:spcAft>
                <a:spcPts val="0"/>
              </a:spcAft>
              <a:buFont typeface="Arial" panose="020B0604020202020204" pitchFamily="34" charset="0"/>
              <a:buNone/>
              <a:defRPr sz="1200" cap="all"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Click to edit Master text styles</a:t>
            </a:r>
          </a:p>
        </p:txBody>
      </p:sp>
      <p:cxnSp>
        <p:nvCxnSpPr>
          <p:cNvPr id="29" name="Straight Connector 28">
            <a:extLst>
              <a:ext uri="{FF2B5EF4-FFF2-40B4-BE49-F238E27FC236}">
                <a16:creationId xmlns:a16="http://schemas.microsoft.com/office/drawing/2014/main" id="{4554CA94-50AC-844C-C3E6-5C87906FF461}"/>
              </a:ext>
            </a:extLst>
          </p:cNvPr>
          <p:cNvCxnSpPr>
            <a:cxnSpLocks/>
          </p:cNvCxnSpPr>
          <p:nvPr userDrawn="1"/>
        </p:nvCxnSpPr>
        <p:spPr>
          <a:xfrm>
            <a:off x="611982" y="612776"/>
            <a:ext cx="10968037" cy="0"/>
          </a:xfrm>
          <a:prstGeom prst="line">
            <a:avLst/>
          </a:prstGeom>
          <a:ln w="3175">
            <a:solidFill>
              <a:srgbClr val="898D8D"/>
            </a:solidFill>
          </a:ln>
        </p:spPr>
        <p:style>
          <a:lnRef idx="2">
            <a:schemeClr val="accent1"/>
          </a:lnRef>
          <a:fillRef idx="0">
            <a:schemeClr val="accent1"/>
          </a:fillRef>
          <a:effectRef idx="1">
            <a:schemeClr val="accent1"/>
          </a:effectRef>
          <a:fontRef idx="minor">
            <a:schemeClr val="tx1"/>
          </a:fontRef>
        </p:style>
      </p:cxnSp>
      <p:sp>
        <p:nvSpPr>
          <p:cNvPr id="22" name="Text Placeholder 21">
            <a:extLst>
              <a:ext uri="{FF2B5EF4-FFF2-40B4-BE49-F238E27FC236}">
                <a16:creationId xmlns:a16="http://schemas.microsoft.com/office/drawing/2014/main" id="{A063C756-4BED-2905-ADD7-C9C5F6A643EF}"/>
              </a:ext>
            </a:extLst>
          </p:cNvPr>
          <p:cNvSpPr>
            <a:spLocks noGrp="1"/>
          </p:cNvSpPr>
          <p:nvPr>
            <p:ph type="body" sz="quarter" idx="15"/>
          </p:nvPr>
        </p:nvSpPr>
        <p:spPr>
          <a:xfrm>
            <a:off x="611188" y="1315438"/>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7" name="Footer Placeholder 6">
            <a:extLst>
              <a:ext uri="{FF2B5EF4-FFF2-40B4-BE49-F238E27FC236}">
                <a16:creationId xmlns:a16="http://schemas.microsoft.com/office/drawing/2014/main" id="{963869E4-3784-8844-F7B9-6FB8B3F691BB}"/>
              </a:ext>
            </a:extLst>
          </p:cNvPr>
          <p:cNvSpPr>
            <a:spLocks noGrp="1"/>
          </p:cNvSpPr>
          <p:nvPr>
            <p:ph type="ftr" sz="quarter" idx="19"/>
          </p:nvPr>
        </p:nvSpPr>
        <p:spPr/>
        <p:txBody>
          <a:bodyPr/>
          <a:lstStyle/>
          <a:p>
            <a:r>
              <a:rPr lang="en-US" dirty="0">
                <a:cs typeface="Arial" panose="020B0604020202020204" pitchFamily="34" charset="0"/>
              </a:rPr>
              <a:t>©2025 ARTHUR J. GALLAGHER &amp; CO. </a:t>
            </a:r>
          </a:p>
        </p:txBody>
      </p:sp>
      <p:sp>
        <p:nvSpPr>
          <p:cNvPr id="5" name="Content Placeholder 2">
            <a:extLst>
              <a:ext uri="{FF2B5EF4-FFF2-40B4-BE49-F238E27FC236}">
                <a16:creationId xmlns:a16="http://schemas.microsoft.com/office/drawing/2014/main" id="{AC725D5E-5D36-35ED-3690-0D7A787900B4}"/>
              </a:ext>
            </a:extLst>
          </p:cNvPr>
          <p:cNvSpPr>
            <a:spLocks noGrp="1"/>
          </p:cNvSpPr>
          <p:nvPr>
            <p:ph idx="1"/>
          </p:nvPr>
        </p:nvSpPr>
        <p:spPr>
          <a:xfrm>
            <a:off x="611188" y="2019299"/>
            <a:ext cx="5375275" cy="1691257"/>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E1D84AFB-F32A-D8BF-AC76-D6BB6DA546DF}"/>
              </a:ext>
            </a:extLst>
          </p:cNvPr>
          <p:cNvSpPr>
            <a:spLocks noGrp="1"/>
          </p:cNvSpPr>
          <p:nvPr>
            <p:ph idx="16"/>
          </p:nvPr>
        </p:nvSpPr>
        <p:spPr>
          <a:xfrm>
            <a:off x="6203950" y="2019299"/>
            <a:ext cx="5375275" cy="1691257"/>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a:extLst>
              <a:ext uri="{FF2B5EF4-FFF2-40B4-BE49-F238E27FC236}">
                <a16:creationId xmlns:a16="http://schemas.microsoft.com/office/drawing/2014/main" id="{2DA01863-C78A-3FD9-22EE-D1BA4C09D544}"/>
              </a:ext>
            </a:extLst>
          </p:cNvPr>
          <p:cNvSpPr>
            <a:spLocks noGrp="1"/>
          </p:cNvSpPr>
          <p:nvPr>
            <p:ph idx="20"/>
          </p:nvPr>
        </p:nvSpPr>
        <p:spPr>
          <a:xfrm>
            <a:off x="611188" y="3931756"/>
            <a:ext cx="5375275" cy="1691257"/>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2">
            <a:extLst>
              <a:ext uri="{FF2B5EF4-FFF2-40B4-BE49-F238E27FC236}">
                <a16:creationId xmlns:a16="http://schemas.microsoft.com/office/drawing/2014/main" id="{ECE0A44A-D7BB-5117-F926-4032378409C3}"/>
              </a:ext>
            </a:extLst>
          </p:cNvPr>
          <p:cNvSpPr>
            <a:spLocks noGrp="1"/>
          </p:cNvSpPr>
          <p:nvPr>
            <p:ph idx="21"/>
          </p:nvPr>
        </p:nvSpPr>
        <p:spPr>
          <a:xfrm>
            <a:off x="6203950" y="3931756"/>
            <a:ext cx="5375275" cy="1691257"/>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37137038-8B41-01A9-1B06-49FCBFE58D13}"/>
              </a:ext>
            </a:extLst>
          </p:cNvPr>
          <p:cNvSpPr>
            <a:spLocks noGrp="1"/>
          </p:cNvSpPr>
          <p:nvPr>
            <p:ph type="sldNum" sz="quarter" idx="22"/>
          </p:nvPr>
        </p:nvSpPr>
        <p:spPr/>
        <p:txBody>
          <a:bodyPr/>
          <a:lstStyle/>
          <a:p>
            <a:pPr algn="r"/>
            <a:fld id="{40AA5F45-CDE6-4EA8-991E-B18CC5F21F47}" type="slidenum">
              <a:rPr lang="en-GB" smtClean="0"/>
              <a:pPr algn="r"/>
              <a:t>‹#›</a:t>
            </a:fld>
            <a:endParaRPr lang="en-GB" dirty="0"/>
          </a:p>
        </p:txBody>
      </p:sp>
    </p:spTree>
    <p:extLst>
      <p:ext uri="{BB962C8B-B14F-4D97-AF65-F5344CB8AC3E}">
        <p14:creationId xmlns:p14="http://schemas.microsoft.com/office/powerpoint/2010/main" val="264706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x Content One Thi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E477D-BB9A-D176-1F79-913DBA9C00F6}"/>
              </a:ext>
            </a:extLst>
          </p:cNvPr>
          <p:cNvSpPr>
            <a:spLocks noGrp="1"/>
          </p:cNvSpPr>
          <p:nvPr>
            <p:ph type="title"/>
          </p:nvPr>
        </p:nvSpPr>
        <p:spPr>
          <a:xfrm>
            <a:off x="611188" y="768770"/>
            <a:ext cx="10968037" cy="4819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338637" y="2019299"/>
            <a:ext cx="7240587" cy="36000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F47B9655-ABB4-F27A-9ADC-F584E9F03A80}"/>
              </a:ext>
            </a:extLst>
          </p:cNvPr>
          <p:cNvSpPr>
            <a:spLocks noGrp="1"/>
          </p:cNvSpPr>
          <p:nvPr>
            <p:ph type="body" sz="quarter" idx="13" hasCustomPrompt="1"/>
          </p:nvPr>
        </p:nvSpPr>
        <p:spPr>
          <a:xfrm>
            <a:off x="611188" y="5813200"/>
            <a:ext cx="10958510" cy="238124"/>
          </a:xfrm>
        </p:spPr>
        <p:txBody>
          <a:bodyPr anchor="b">
            <a:noAutofit/>
          </a:bodyPr>
          <a:lstStyle>
            <a:lvl1pPr marL="0" indent="0">
              <a:lnSpc>
                <a:spcPct val="100000"/>
              </a:lnSpc>
              <a:spcAft>
                <a:spcPts val="0"/>
              </a:spcAft>
              <a:buFont typeface="Arial" panose="020B0604020202020204" pitchFamily="34" charset="0"/>
              <a:buNone/>
              <a:defRPr sz="70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9" name="Text Placeholder 18">
            <a:extLst>
              <a:ext uri="{FF2B5EF4-FFF2-40B4-BE49-F238E27FC236}">
                <a16:creationId xmlns:a16="http://schemas.microsoft.com/office/drawing/2014/main" id="{74BC1081-E533-7060-CEC0-C1F68A222838}"/>
              </a:ext>
            </a:extLst>
          </p:cNvPr>
          <p:cNvSpPr>
            <a:spLocks noGrp="1"/>
          </p:cNvSpPr>
          <p:nvPr>
            <p:ph type="body" sz="quarter" idx="14"/>
          </p:nvPr>
        </p:nvSpPr>
        <p:spPr>
          <a:xfrm>
            <a:off x="611188" y="281116"/>
            <a:ext cx="2991378" cy="330072"/>
          </a:xfrm>
          <a:solidFill>
            <a:schemeClr val="accent1"/>
          </a:solidFill>
        </p:spPr>
        <p:txBody>
          <a:bodyPr wrap="none" lIns="72000" tIns="72000" rIns="72000" bIns="72000">
            <a:spAutoFit/>
          </a:bodyPr>
          <a:lstStyle>
            <a:lvl1pPr marL="0" indent="0">
              <a:lnSpc>
                <a:spcPct val="100000"/>
              </a:lnSpc>
              <a:spcAft>
                <a:spcPts val="0"/>
              </a:spcAft>
              <a:buFont typeface="Arial" panose="020B0604020202020204" pitchFamily="34" charset="0"/>
              <a:buNone/>
              <a:defRPr sz="1200" cap="all"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Click to edit Master text styles</a:t>
            </a:r>
          </a:p>
        </p:txBody>
      </p:sp>
      <p:cxnSp>
        <p:nvCxnSpPr>
          <p:cNvPr id="29" name="Straight Connector 28">
            <a:extLst>
              <a:ext uri="{FF2B5EF4-FFF2-40B4-BE49-F238E27FC236}">
                <a16:creationId xmlns:a16="http://schemas.microsoft.com/office/drawing/2014/main" id="{4554CA94-50AC-844C-C3E6-5C87906FF461}"/>
              </a:ext>
            </a:extLst>
          </p:cNvPr>
          <p:cNvCxnSpPr>
            <a:cxnSpLocks/>
          </p:cNvCxnSpPr>
          <p:nvPr userDrawn="1"/>
        </p:nvCxnSpPr>
        <p:spPr>
          <a:xfrm>
            <a:off x="611982" y="612776"/>
            <a:ext cx="10968037" cy="0"/>
          </a:xfrm>
          <a:prstGeom prst="line">
            <a:avLst/>
          </a:prstGeom>
          <a:ln w="3175">
            <a:solidFill>
              <a:srgbClr val="898D8D"/>
            </a:solidFill>
          </a:ln>
        </p:spPr>
        <p:style>
          <a:lnRef idx="2">
            <a:schemeClr val="accent1"/>
          </a:lnRef>
          <a:fillRef idx="0">
            <a:schemeClr val="accent1"/>
          </a:fillRef>
          <a:effectRef idx="1">
            <a:schemeClr val="accent1"/>
          </a:effectRef>
          <a:fontRef idx="minor">
            <a:schemeClr val="tx1"/>
          </a:fontRef>
        </p:style>
      </p:cxnSp>
      <p:sp>
        <p:nvSpPr>
          <p:cNvPr id="22" name="Text Placeholder 21">
            <a:extLst>
              <a:ext uri="{FF2B5EF4-FFF2-40B4-BE49-F238E27FC236}">
                <a16:creationId xmlns:a16="http://schemas.microsoft.com/office/drawing/2014/main" id="{A063C756-4BED-2905-ADD7-C9C5F6A643EF}"/>
              </a:ext>
            </a:extLst>
          </p:cNvPr>
          <p:cNvSpPr>
            <a:spLocks noGrp="1"/>
          </p:cNvSpPr>
          <p:nvPr>
            <p:ph type="body" sz="quarter" idx="15"/>
          </p:nvPr>
        </p:nvSpPr>
        <p:spPr>
          <a:xfrm>
            <a:off x="611188" y="1315438"/>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7" name="Footer Placeholder 6">
            <a:extLst>
              <a:ext uri="{FF2B5EF4-FFF2-40B4-BE49-F238E27FC236}">
                <a16:creationId xmlns:a16="http://schemas.microsoft.com/office/drawing/2014/main" id="{84139357-FCDD-B03F-1E3F-D326BBC27CCC}"/>
              </a:ext>
            </a:extLst>
          </p:cNvPr>
          <p:cNvSpPr>
            <a:spLocks noGrp="1"/>
          </p:cNvSpPr>
          <p:nvPr>
            <p:ph type="ftr" sz="quarter" idx="17"/>
          </p:nvPr>
        </p:nvSpPr>
        <p:spPr/>
        <p:txBody>
          <a:bodyPr/>
          <a:lstStyle/>
          <a:p>
            <a:r>
              <a:rPr lang="en-US" dirty="0">
                <a:cs typeface="Arial" panose="020B0604020202020204" pitchFamily="34" charset="0"/>
              </a:rPr>
              <a:t>©2025 ARTHUR J. GALLAGHER &amp; CO. </a:t>
            </a:r>
          </a:p>
        </p:txBody>
      </p:sp>
      <p:sp>
        <p:nvSpPr>
          <p:cNvPr id="5" name="Content Placeholder 2">
            <a:extLst>
              <a:ext uri="{FF2B5EF4-FFF2-40B4-BE49-F238E27FC236}">
                <a16:creationId xmlns:a16="http://schemas.microsoft.com/office/drawing/2014/main" id="{8319F374-0D8A-CC43-E405-2926C8602DFD}"/>
              </a:ext>
            </a:extLst>
          </p:cNvPr>
          <p:cNvSpPr>
            <a:spLocks noGrp="1"/>
          </p:cNvSpPr>
          <p:nvPr>
            <p:ph idx="18"/>
          </p:nvPr>
        </p:nvSpPr>
        <p:spPr>
          <a:xfrm>
            <a:off x="611188" y="2019299"/>
            <a:ext cx="3511550" cy="36000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F5BF4A81-D67E-7828-A1EA-90C158E5316D}"/>
              </a:ext>
            </a:extLst>
          </p:cNvPr>
          <p:cNvSpPr>
            <a:spLocks noGrp="1"/>
          </p:cNvSpPr>
          <p:nvPr>
            <p:ph type="sldNum" sz="quarter" idx="19"/>
          </p:nvPr>
        </p:nvSpPr>
        <p:spPr/>
        <p:txBody>
          <a:bodyPr/>
          <a:lstStyle/>
          <a:p>
            <a:pPr algn="r"/>
            <a:fld id="{40AA5F45-CDE6-4EA8-991E-B18CC5F21F47}" type="slidenum">
              <a:rPr lang="en-GB" smtClean="0"/>
              <a:pPr algn="r"/>
              <a:t>‹#›</a:t>
            </a:fld>
            <a:endParaRPr lang="en-GB" dirty="0"/>
          </a:p>
        </p:txBody>
      </p:sp>
    </p:spTree>
    <p:extLst>
      <p:ext uri="{BB962C8B-B14F-4D97-AF65-F5344CB8AC3E}">
        <p14:creationId xmlns:p14="http://schemas.microsoft.com/office/powerpoint/2010/main" val="154909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x Content Two Thir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E477D-BB9A-D176-1F79-913DBA9C00F6}"/>
              </a:ext>
            </a:extLst>
          </p:cNvPr>
          <p:cNvSpPr>
            <a:spLocks noGrp="1"/>
          </p:cNvSpPr>
          <p:nvPr>
            <p:ph type="title"/>
          </p:nvPr>
        </p:nvSpPr>
        <p:spPr>
          <a:xfrm>
            <a:off x="611188" y="768770"/>
            <a:ext cx="10968037" cy="4819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611188" y="2019299"/>
            <a:ext cx="7240587" cy="36000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F47B9655-ABB4-F27A-9ADC-F584E9F03A80}"/>
              </a:ext>
            </a:extLst>
          </p:cNvPr>
          <p:cNvSpPr>
            <a:spLocks noGrp="1"/>
          </p:cNvSpPr>
          <p:nvPr>
            <p:ph type="body" sz="quarter" idx="13" hasCustomPrompt="1"/>
          </p:nvPr>
        </p:nvSpPr>
        <p:spPr>
          <a:xfrm>
            <a:off x="611188" y="5813200"/>
            <a:ext cx="10958510" cy="238124"/>
          </a:xfrm>
        </p:spPr>
        <p:txBody>
          <a:bodyPr anchor="b">
            <a:noAutofit/>
          </a:bodyPr>
          <a:lstStyle>
            <a:lvl1pPr marL="0" indent="0">
              <a:lnSpc>
                <a:spcPct val="100000"/>
              </a:lnSpc>
              <a:spcAft>
                <a:spcPts val="0"/>
              </a:spcAft>
              <a:buFont typeface="Arial" panose="020B0604020202020204" pitchFamily="34" charset="0"/>
              <a:buNone/>
              <a:defRPr sz="700" b="1"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9" name="Text Placeholder 18">
            <a:extLst>
              <a:ext uri="{FF2B5EF4-FFF2-40B4-BE49-F238E27FC236}">
                <a16:creationId xmlns:a16="http://schemas.microsoft.com/office/drawing/2014/main" id="{74BC1081-E533-7060-CEC0-C1F68A222838}"/>
              </a:ext>
            </a:extLst>
          </p:cNvPr>
          <p:cNvSpPr>
            <a:spLocks noGrp="1"/>
          </p:cNvSpPr>
          <p:nvPr>
            <p:ph type="body" sz="quarter" idx="14"/>
          </p:nvPr>
        </p:nvSpPr>
        <p:spPr>
          <a:xfrm>
            <a:off x="611188" y="281116"/>
            <a:ext cx="2991378" cy="330072"/>
          </a:xfrm>
          <a:solidFill>
            <a:schemeClr val="accent1"/>
          </a:solidFill>
        </p:spPr>
        <p:txBody>
          <a:bodyPr wrap="none" lIns="72000" tIns="72000" rIns="72000" bIns="72000">
            <a:spAutoFit/>
          </a:bodyPr>
          <a:lstStyle>
            <a:lvl1pPr marL="0" indent="0">
              <a:lnSpc>
                <a:spcPct val="100000"/>
              </a:lnSpc>
              <a:spcAft>
                <a:spcPts val="0"/>
              </a:spcAft>
              <a:buFont typeface="Arial" panose="020B0604020202020204" pitchFamily="34" charset="0"/>
              <a:buNone/>
              <a:defRPr sz="1200" cap="all"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Click to edit Master text styles</a:t>
            </a:r>
          </a:p>
        </p:txBody>
      </p:sp>
      <p:cxnSp>
        <p:nvCxnSpPr>
          <p:cNvPr id="29" name="Straight Connector 28">
            <a:extLst>
              <a:ext uri="{FF2B5EF4-FFF2-40B4-BE49-F238E27FC236}">
                <a16:creationId xmlns:a16="http://schemas.microsoft.com/office/drawing/2014/main" id="{4554CA94-50AC-844C-C3E6-5C87906FF461}"/>
              </a:ext>
            </a:extLst>
          </p:cNvPr>
          <p:cNvCxnSpPr>
            <a:cxnSpLocks/>
          </p:cNvCxnSpPr>
          <p:nvPr userDrawn="1"/>
        </p:nvCxnSpPr>
        <p:spPr>
          <a:xfrm>
            <a:off x="611982" y="612776"/>
            <a:ext cx="10968037" cy="0"/>
          </a:xfrm>
          <a:prstGeom prst="line">
            <a:avLst/>
          </a:prstGeom>
          <a:ln w="3175">
            <a:solidFill>
              <a:srgbClr val="898D8D"/>
            </a:solidFill>
          </a:ln>
        </p:spPr>
        <p:style>
          <a:lnRef idx="2">
            <a:schemeClr val="accent1"/>
          </a:lnRef>
          <a:fillRef idx="0">
            <a:schemeClr val="accent1"/>
          </a:fillRef>
          <a:effectRef idx="1">
            <a:schemeClr val="accent1"/>
          </a:effectRef>
          <a:fontRef idx="minor">
            <a:schemeClr val="tx1"/>
          </a:fontRef>
        </p:style>
      </p:cxnSp>
      <p:sp>
        <p:nvSpPr>
          <p:cNvPr id="22" name="Text Placeholder 21">
            <a:extLst>
              <a:ext uri="{FF2B5EF4-FFF2-40B4-BE49-F238E27FC236}">
                <a16:creationId xmlns:a16="http://schemas.microsoft.com/office/drawing/2014/main" id="{A063C756-4BED-2905-ADD7-C9C5F6A643EF}"/>
              </a:ext>
            </a:extLst>
          </p:cNvPr>
          <p:cNvSpPr>
            <a:spLocks noGrp="1"/>
          </p:cNvSpPr>
          <p:nvPr>
            <p:ph type="body" sz="quarter" idx="15"/>
          </p:nvPr>
        </p:nvSpPr>
        <p:spPr>
          <a:xfrm>
            <a:off x="611188" y="1315438"/>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7" name="Footer Placeholder 6">
            <a:extLst>
              <a:ext uri="{FF2B5EF4-FFF2-40B4-BE49-F238E27FC236}">
                <a16:creationId xmlns:a16="http://schemas.microsoft.com/office/drawing/2014/main" id="{84139357-FCDD-B03F-1E3F-D326BBC27CCC}"/>
              </a:ext>
            </a:extLst>
          </p:cNvPr>
          <p:cNvSpPr>
            <a:spLocks noGrp="1"/>
          </p:cNvSpPr>
          <p:nvPr>
            <p:ph type="ftr" sz="quarter" idx="17"/>
          </p:nvPr>
        </p:nvSpPr>
        <p:spPr/>
        <p:txBody>
          <a:bodyPr/>
          <a:lstStyle/>
          <a:p>
            <a:r>
              <a:rPr lang="en-US" dirty="0">
                <a:cs typeface="Arial" panose="020B0604020202020204" pitchFamily="34" charset="0"/>
              </a:rPr>
              <a:t>©2025 ARTHUR J. GALLAGHER &amp; CO. </a:t>
            </a:r>
          </a:p>
        </p:txBody>
      </p:sp>
      <p:sp>
        <p:nvSpPr>
          <p:cNvPr id="5" name="Content Placeholder 2">
            <a:extLst>
              <a:ext uri="{FF2B5EF4-FFF2-40B4-BE49-F238E27FC236}">
                <a16:creationId xmlns:a16="http://schemas.microsoft.com/office/drawing/2014/main" id="{8319F374-0D8A-CC43-E405-2926C8602DFD}"/>
              </a:ext>
            </a:extLst>
          </p:cNvPr>
          <p:cNvSpPr>
            <a:spLocks noGrp="1"/>
          </p:cNvSpPr>
          <p:nvPr>
            <p:ph idx="18"/>
          </p:nvPr>
        </p:nvSpPr>
        <p:spPr>
          <a:xfrm>
            <a:off x="8067675" y="2019299"/>
            <a:ext cx="3511550" cy="36000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3AB9890E-704E-69CC-27A6-DC013FB1AD84}"/>
              </a:ext>
            </a:extLst>
          </p:cNvPr>
          <p:cNvSpPr>
            <a:spLocks noGrp="1"/>
          </p:cNvSpPr>
          <p:nvPr>
            <p:ph type="sldNum" sz="quarter" idx="19"/>
          </p:nvPr>
        </p:nvSpPr>
        <p:spPr/>
        <p:txBody>
          <a:bodyPr/>
          <a:lstStyle/>
          <a:p>
            <a:pPr algn="r"/>
            <a:fld id="{40AA5F45-CDE6-4EA8-991E-B18CC5F21F47}" type="slidenum">
              <a:rPr lang="en-GB" smtClean="0"/>
              <a:pPr algn="r"/>
              <a:t>‹#›</a:t>
            </a:fld>
            <a:endParaRPr lang="en-GB" dirty="0"/>
          </a:p>
        </p:txBody>
      </p:sp>
    </p:spTree>
    <p:extLst>
      <p:ext uri="{BB962C8B-B14F-4D97-AF65-F5344CB8AC3E}">
        <p14:creationId xmlns:p14="http://schemas.microsoft.com/office/powerpoint/2010/main" val="180234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8DA0FAA-1A2C-9C24-EECC-7215964C595B}"/>
              </a:ext>
            </a:extLst>
          </p:cNvPr>
          <p:cNvSpPr>
            <a:spLocks noGrp="1"/>
          </p:cNvSpPr>
          <p:nvPr>
            <p:ph type="pic" sz="quarter" idx="17"/>
          </p:nvPr>
        </p:nvSpPr>
        <p:spPr>
          <a:xfrm>
            <a:off x="6203949" y="2019298"/>
            <a:ext cx="5375275" cy="3599999"/>
          </a:xfrm>
          <a:solidFill>
            <a:schemeClr val="bg2"/>
          </a:solidFill>
        </p:spPr>
        <p:txBody>
          <a:bodyPr/>
          <a:lstStyle/>
          <a:p>
            <a:endParaRPr lang="en-GB" dirty="0"/>
          </a:p>
        </p:txBody>
      </p:sp>
      <p:sp>
        <p:nvSpPr>
          <p:cNvPr id="2" name="Title 1">
            <a:extLst>
              <a:ext uri="{FF2B5EF4-FFF2-40B4-BE49-F238E27FC236}">
                <a16:creationId xmlns:a16="http://schemas.microsoft.com/office/drawing/2014/main" id="{D95E477D-BB9A-D176-1F79-913DBA9C00F6}"/>
              </a:ext>
            </a:extLst>
          </p:cNvPr>
          <p:cNvSpPr>
            <a:spLocks noGrp="1"/>
          </p:cNvSpPr>
          <p:nvPr>
            <p:ph type="title"/>
          </p:nvPr>
        </p:nvSpPr>
        <p:spPr>
          <a:xfrm>
            <a:off x="611188" y="768770"/>
            <a:ext cx="10968037" cy="4819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611188" y="2019299"/>
            <a:ext cx="5375275" cy="36000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F47B9655-ABB4-F27A-9ADC-F584E9F03A80}"/>
              </a:ext>
            </a:extLst>
          </p:cNvPr>
          <p:cNvSpPr>
            <a:spLocks noGrp="1"/>
          </p:cNvSpPr>
          <p:nvPr>
            <p:ph type="body" sz="quarter" idx="13" hasCustomPrompt="1"/>
          </p:nvPr>
        </p:nvSpPr>
        <p:spPr>
          <a:xfrm>
            <a:off x="611188" y="5813200"/>
            <a:ext cx="10958510" cy="238124"/>
          </a:xfrm>
        </p:spPr>
        <p:txBody>
          <a:bodyPr anchor="b">
            <a:noAutofit/>
          </a:bodyPr>
          <a:lstStyle>
            <a:lvl1pPr marL="0" indent="0">
              <a:lnSpc>
                <a:spcPct val="100000"/>
              </a:lnSpc>
              <a:spcAft>
                <a:spcPts val="0"/>
              </a:spcAft>
              <a:buFont typeface="Arial" panose="020B0604020202020204" pitchFamily="34" charset="0"/>
              <a:buNone/>
              <a:defRPr sz="70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9" name="Text Placeholder 18">
            <a:extLst>
              <a:ext uri="{FF2B5EF4-FFF2-40B4-BE49-F238E27FC236}">
                <a16:creationId xmlns:a16="http://schemas.microsoft.com/office/drawing/2014/main" id="{74BC1081-E533-7060-CEC0-C1F68A222838}"/>
              </a:ext>
            </a:extLst>
          </p:cNvPr>
          <p:cNvSpPr>
            <a:spLocks noGrp="1"/>
          </p:cNvSpPr>
          <p:nvPr>
            <p:ph type="body" sz="quarter" idx="14"/>
          </p:nvPr>
        </p:nvSpPr>
        <p:spPr>
          <a:xfrm>
            <a:off x="611188" y="281116"/>
            <a:ext cx="2991378" cy="330072"/>
          </a:xfrm>
          <a:solidFill>
            <a:schemeClr val="accent1"/>
          </a:solidFill>
        </p:spPr>
        <p:txBody>
          <a:bodyPr wrap="none" lIns="72000" tIns="72000" rIns="72000" bIns="72000">
            <a:spAutoFit/>
          </a:bodyPr>
          <a:lstStyle>
            <a:lvl1pPr marL="0" indent="0">
              <a:lnSpc>
                <a:spcPct val="100000"/>
              </a:lnSpc>
              <a:spcAft>
                <a:spcPts val="0"/>
              </a:spcAft>
              <a:buFont typeface="Arial" panose="020B0604020202020204" pitchFamily="34" charset="0"/>
              <a:buNone/>
              <a:defRPr sz="1200" cap="all"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Click to edit Master text styles</a:t>
            </a:r>
          </a:p>
        </p:txBody>
      </p:sp>
      <p:cxnSp>
        <p:nvCxnSpPr>
          <p:cNvPr id="29" name="Straight Connector 28">
            <a:extLst>
              <a:ext uri="{FF2B5EF4-FFF2-40B4-BE49-F238E27FC236}">
                <a16:creationId xmlns:a16="http://schemas.microsoft.com/office/drawing/2014/main" id="{4554CA94-50AC-844C-C3E6-5C87906FF461}"/>
              </a:ext>
            </a:extLst>
          </p:cNvPr>
          <p:cNvCxnSpPr>
            <a:cxnSpLocks/>
          </p:cNvCxnSpPr>
          <p:nvPr userDrawn="1"/>
        </p:nvCxnSpPr>
        <p:spPr>
          <a:xfrm>
            <a:off x="611982" y="612776"/>
            <a:ext cx="10968037" cy="0"/>
          </a:xfrm>
          <a:prstGeom prst="line">
            <a:avLst/>
          </a:prstGeom>
          <a:ln w="3175">
            <a:solidFill>
              <a:srgbClr val="898D8D"/>
            </a:solidFill>
          </a:ln>
        </p:spPr>
        <p:style>
          <a:lnRef idx="2">
            <a:schemeClr val="accent1"/>
          </a:lnRef>
          <a:fillRef idx="0">
            <a:schemeClr val="accent1"/>
          </a:fillRef>
          <a:effectRef idx="1">
            <a:schemeClr val="accent1"/>
          </a:effectRef>
          <a:fontRef idx="minor">
            <a:schemeClr val="tx1"/>
          </a:fontRef>
        </p:style>
      </p:cxnSp>
      <p:sp>
        <p:nvSpPr>
          <p:cNvPr id="22" name="Text Placeholder 21">
            <a:extLst>
              <a:ext uri="{FF2B5EF4-FFF2-40B4-BE49-F238E27FC236}">
                <a16:creationId xmlns:a16="http://schemas.microsoft.com/office/drawing/2014/main" id="{A063C756-4BED-2905-ADD7-C9C5F6A643EF}"/>
              </a:ext>
            </a:extLst>
          </p:cNvPr>
          <p:cNvSpPr>
            <a:spLocks noGrp="1"/>
          </p:cNvSpPr>
          <p:nvPr>
            <p:ph type="body" sz="quarter" idx="15"/>
          </p:nvPr>
        </p:nvSpPr>
        <p:spPr>
          <a:xfrm>
            <a:off x="611188" y="1315438"/>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4" name="Footer Placeholder 3">
            <a:extLst>
              <a:ext uri="{FF2B5EF4-FFF2-40B4-BE49-F238E27FC236}">
                <a16:creationId xmlns:a16="http://schemas.microsoft.com/office/drawing/2014/main" id="{A8B57ADC-4DF5-77C7-575E-08203DA075E4}"/>
              </a:ext>
            </a:extLst>
          </p:cNvPr>
          <p:cNvSpPr>
            <a:spLocks noGrp="1"/>
          </p:cNvSpPr>
          <p:nvPr>
            <p:ph type="ftr" sz="quarter" idx="18"/>
          </p:nvPr>
        </p:nvSpPr>
        <p:spPr/>
        <p:txBody>
          <a:bodyPr/>
          <a:lstStyle/>
          <a:p>
            <a:r>
              <a:rPr lang="en-US" dirty="0">
                <a:cs typeface="Arial" panose="020B0604020202020204" pitchFamily="34" charset="0"/>
              </a:rPr>
              <a:t>©2025 ARTHUR J. GALLAGHER &amp; CO. </a:t>
            </a:r>
          </a:p>
        </p:txBody>
      </p:sp>
      <p:sp>
        <p:nvSpPr>
          <p:cNvPr id="5" name="Slide Number Placeholder 4">
            <a:extLst>
              <a:ext uri="{FF2B5EF4-FFF2-40B4-BE49-F238E27FC236}">
                <a16:creationId xmlns:a16="http://schemas.microsoft.com/office/drawing/2014/main" id="{4AC57BB8-8652-65ED-34A2-79101FDC57F3}"/>
              </a:ext>
            </a:extLst>
          </p:cNvPr>
          <p:cNvSpPr>
            <a:spLocks noGrp="1"/>
          </p:cNvSpPr>
          <p:nvPr>
            <p:ph type="sldNum" sz="quarter" idx="19"/>
          </p:nvPr>
        </p:nvSpPr>
        <p:spPr/>
        <p:txBody>
          <a:bodyPr/>
          <a:lstStyle/>
          <a:p>
            <a:pPr algn="r"/>
            <a:fld id="{40AA5F45-CDE6-4EA8-991E-B18CC5F21F47}" type="slidenum">
              <a:rPr lang="en-GB" smtClean="0"/>
              <a:pPr algn="r"/>
              <a:t>‹#›</a:t>
            </a:fld>
            <a:endParaRPr lang="en-GB" dirty="0"/>
          </a:p>
        </p:txBody>
      </p:sp>
    </p:spTree>
    <p:extLst>
      <p:ext uri="{BB962C8B-B14F-4D97-AF65-F5344CB8AC3E}">
        <p14:creationId xmlns:p14="http://schemas.microsoft.com/office/powerpoint/2010/main" val="208621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 +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6203949" y="2019299"/>
            <a:ext cx="5375275" cy="36000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C8DA0FAA-1A2C-9C24-EECC-7215964C595B}"/>
              </a:ext>
            </a:extLst>
          </p:cNvPr>
          <p:cNvSpPr>
            <a:spLocks noGrp="1"/>
          </p:cNvSpPr>
          <p:nvPr>
            <p:ph type="pic" sz="quarter" idx="17"/>
          </p:nvPr>
        </p:nvSpPr>
        <p:spPr>
          <a:xfrm>
            <a:off x="611188" y="2019298"/>
            <a:ext cx="5375275" cy="3599999"/>
          </a:xfrm>
          <a:solidFill>
            <a:schemeClr val="bg2"/>
          </a:solidFill>
        </p:spPr>
        <p:txBody>
          <a:bodyPr/>
          <a:lstStyle/>
          <a:p>
            <a:endParaRPr lang="en-GB" dirty="0"/>
          </a:p>
        </p:txBody>
      </p:sp>
      <p:sp>
        <p:nvSpPr>
          <p:cNvPr id="2" name="Title 1">
            <a:extLst>
              <a:ext uri="{FF2B5EF4-FFF2-40B4-BE49-F238E27FC236}">
                <a16:creationId xmlns:a16="http://schemas.microsoft.com/office/drawing/2014/main" id="{D95E477D-BB9A-D176-1F79-913DBA9C00F6}"/>
              </a:ext>
            </a:extLst>
          </p:cNvPr>
          <p:cNvSpPr>
            <a:spLocks noGrp="1"/>
          </p:cNvSpPr>
          <p:nvPr>
            <p:ph type="title"/>
          </p:nvPr>
        </p:nvSpPr>
        <p:spPr>
          <a:xfrm>
            <a:off x="611188" y="768770"/>
            <a:ext cx="10968037" cy="481900"/>
          </a:xfrm>
        </p:spPr>
        <p:txBody>
          <a:bodyPr/>
          <a:lstStyle/>
          <a:p>
            <a:r>
              <a:rPr lang="en-US"/>
              <a:t>Click to edit Master title style</a:t>
            </a:r>
            <a:endParaRPr lang="en-GB"/>
          </a:p>
        </p:txBody>
      </p:sp>
      <p:sp>
        <p:nvSpPr>
          <p:cNvPr id="12" name="Text Placeholder 11">
            <a:extLst>
              <a:ext uri="{FF2B5EF4-FFF2-40B4-BE49-F238E27FC236}">
                <a16:creationId xmlns:a16="http://schemas.microsoft.com/office/drawing/2014/main" id="{F47B9655-ABB4-F27A-9ADC-F584E9F03A80}"/>
              </a:ext>
            </a:extLst>
          </p:cNvPr>
          <p:cNvSpPr>
            <a:spLocks noGrp="1"/>
          </p:cNvSpPr>
          <p:nvPr>
            <p:ph type="body" sz="quarter" idx="13" hasCustomPrompt="1"/>
          </p:nvPr>
        </p:nvSpPr>
        <p:spPr>
          <a:xfrm>
            <a:off x="611188" y="5813200"/>
            <a:ext cx="10958510" cy="238124"/>
          </a:xfrm>
        </p:spPr>
        <p:txBody>
          <a:bodyPr anchor="b">
            <a:noAutofit/>
          </a:bodyPr>
          <a:lstStyle>
            <a:lvl1pPr marL="0" indent="0">
              <a:lnSpc>
                <a:spcPct val="100000"/>
              </a:lnSpc>
              <a:spcAft>
                <a:spcPts val="0"/>
              </a:spcAft>
              <a:buFont typeface="Arial" panose="020B0604020202020204" pitchFamily="34" charset="0"/>
              <a:buNone/>
              <a:defRPr sz="70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9" name="Text Placeholder 18">
            <a:extLst>
              <a:ext uri="{FF2B5EF4-FFF2-40B4-BE49-F238E27FC236}">
                <a16:creationId xmlns:a16="http://schemas.microsoft.com/office/drawing/2014/main" id="{74BC1081-E533-7060-CEC0-C1F68A222838}"/>
              </a:ext>
            </a:extLst>
          </p:cNvPr>
          <p:cNvSpPr>
            <a:spLocks noGrp="1"/>
          </p:cNvSpPr>
          <p:nvPr>
            <p:ph type="body" sz="quarter" idx="14"/>
          </p:nvPr>
        </p:nvSpPr>
        <p:spPr>
          <a:xfrm>
            <a:off x="611188" y="281116"/>
            <a:ext cx="2991378" cy="330072"/>
          </a:xfrm>
          <a:solidFill>
            <a:schemeClr val="accent1"/>
          </a:solidFill>
        </p:spPr>
        <p:txBody>
          <a:bodyPr wrap="none" lIns="72000" tIns="72000" rIns="72000" bIns="72000">
            <a:spAutoFit/>
          </a:bodyPr>
          <a:lstStyle>
            <a:lvl1pPr marL="0" indent="0">
              <a:lnSpc>
                <a:spcPct val="100000"/>
              </a:lnSpc>
              <a:spcAft>
                <a:spcPts val="0"/>
              </a:spcAft>
              <a:buFont typeface="Arial" panose="020B0604020202020204" pitchFamily="34" charset="0"/>
              <a:buNone/>
              <a:defRPr sz="1200" cap="all"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Click to edit Master text styles</a:t>
            </a:r>
          </a:p>
        </p:txBody>
      </p:sp>
      <p:cxnSp>
        <p:nvCxnSpPr>
          <p:cNvPr id="29" name="Straight Connector 28">
            <a:extLst>
              <a:ext uri="{FF2B5EF4-FFF2-40B4-BE49-F238E27FC236}">
                <a16:creationId xmlns:a16="http://schemas.microsoft.com/office/drawing/2014/main" id="{4554CA94-50AC-844C-C3E6-5C87906FF461}"/>
              </a:ext>
            </a:extLst>
          </p:cNvPr>
          <p:cNvCxnSpPr>
            <a:cxnSpLocks/>
          </p:cNvCxnSpPr>
          <p:nvPr userDrawn="1"/>
        </p:nvCxnSpPr>
        <p:spPr>
          <a:xfrm>
            <a:off x="611982" y="612776"/>
            <a:ext cx="10968037" cy="0"/>
          </a:xfrm>
          <a:prstGeom prst="line">
            <a:avLst/>
          </a:prstGeom>
          <a:ln w="3175">
            <a:solidFill>
              <a:srgbClr val="898D8D"/>
            </a:solidFill>
          </a:ln>
        </p:spPr>
        <p:style>
          <a:lnRef idx="2">
            <a:schemeClr val="accent1"/>
          </a:lnRef>
          <a:fillRef idx="0">
            <a:schemeClr val="accent1"/>
          </a:fillRef>
          <a:effectRef idx="1">
            <a:schemeClr val="accent1"/>
          </a:effectRef>
          <a:fontRef idx="minor">
            <a:schemeClr val="tx1"/>
          </a:fontRef>
        </p:style>
      </p:cxnSp>
      <p:sp>
        <p:nvSpPr>
          <p:cNvPr id="22" name="Text Placeholder 21">
            <a:extLst>
              <a:ext uri="{FF2B5EF4-FFF2-40B4-BE49-F238E27FC236}">
                <a16:creationId xmlns:a16="http://schemas.microsoft.com/office/drawing/2014/main" id="{A063C756-4BED-2905-ADD7-C9C5F6A643EF}"/>
              </a:ext>
            </a:extLst>
          </p:cNvPr>
          <p:cNvSpPr>
            <a:spLocks noGrp="1"/>
          </p:cNvSpPr>
          <p:nvPr>
            <p:ph type="body" sz="quarter" idx="15"/>
          </p:nvPr>
        </p:nvSpPr>
        <p:spPr>
          <a:xfrm>
            <a:off x="611188" y="1315438"/>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4" name="Footer Placeholder 3">
            <a:extLst>
              <a:ext uri="{FF2B5EF4-FFF2-40B4-BE49-F238E27FC236}">
                <a16:creationId xmlns:a16="http://schemas.microsoft.com/office/drawing/2014/main" id="{A8B57ADC-4DF5-77C7-575E-08203DA075E4}"/>
              </a:ext>
            </a:extLst>
          </p:cNvPr>
          <p:cNvSpPr>
            <a:spLocks noGrp="1"/>
          </p:cNvSpPr>
          <p:nvPr>
            <p:ph type="ftr" sz="quarter" idx="18"/>
          </p:nvPr>
        </p:nvSpPr>
        <p:spPr/>
        <p:txBody>
          <a:bodyPr/>
          <a:lstStyle/>
          <a:p>
            <a:r>
              <a:rPr lang="en-US" dirty="0">
                <a:cs typeface="Arial" panose="020B0604020202020204" pitchFamily="34" charset="0"/>
              </a:rPr>
              <a:t>©2025 ARTHUR J. GALLAGHER &amp; CO. </a:t>
            </a:r>
          </a:p>
        </p:txBody>
      </p:sp>
      <p:sp>
        <p:nvSpPr>
          <p:cNvPr id="5" name="Slide Number Placeholder 4">
            <a:extLst>
              <a:ext uri="{FF2B5EF4-FFF2-40B4-BE49-F238E27FC236}">
                <a16:creationId xmlns:a16="http://schemas.microsoft.com/office/drawing/2014/main" id="{AA007622-C8B5-FE2E-E8AB-717DAE1F4043}"/>
              </a:ext>
            </a:extLst>
          </p:cNvPr>
          <p:cNvSpPr>
            <a:spLocks noGrp="1"/>
          </p:cNvSpPr>
          <p:nvPr>
            <p:ph type="sldNum" sz="quarter" idx="19"/>
          </p:nvPr>
        </p:nvSpPr>
        <p:spPr/>
        <p:txBody>
          <a:bodyPr/>
          <a:lstStyle/>
          <a:p>
            <a:pPr algn="r"/>
            <a:fld id="{40AA5F45-CDE6-4EA8-991E-B18CC5F21F47}" type="slidenum">
              <a:rPr lang="en-GB" smtClean="0"/>
              <a:pPr algn="r"/>
              <a:t>‹#›</a:t>
            </a:fld>
            <a:endParaRPr lang="en-GB" dirty="0"/>
          </a:p>
        </p:txBody>
      </p:sp>
    </p:spTree>
    <p:extLst>
      <p:ext uri="{BB962C8B-B14F-4D97-AF65-F5344CB8AC3E}">
        <p14:creationId xmlns:p14="http://schemas.microsoft.com/office/powerpoint/2010/main" val="173700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 2x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8DA0FAA-1A2C-9C24-EECC-7215964C595B}"/>
              </a:ext>
            </a:extLst>
          </p:cNvPr>
          <p:cNvSpPr>
            <a:spLocks noGrp="1"/>
          </p:cNvSpPr>
          <p:nvPr>
            <p:ph type="pic" sz="quarter" idx="17"/>
          </p:nvPr>
        </p:nvSpPr>
        <p:spPr>
          <a:xfrm>
            <a:off x="6203949" y="2019299"/>
            <a:ext cx="5375275" cy="1691255"/>
          </a:xfrm>
          <a:solidFill>
            <a:schemeClr val="bg2"/>
          </a:solidFill>
        </p:spPr>
        <p:txBody>
          <a:bodyPr/>
          <a:lstStyle/>
          <a:p>
            <a:endParaRPr lang="en-GB" dirty="0"/>
          </a:p>
        </p:txBody>
      </p:sp>
      <p:sp>
        <p:nvSpPr>
          <p:cNvPr id="2" name="Title 1">
            <a:extLst>
              <a:ext uri="{FF2B5EF4-FFF2-40B4-BE49-F238E27FC236}">
                <a16:creationId xmlns:a16="http://schemas.microsoft.com/office/drawing/2014/main" id="{D95E477D-BB9A-D176-1F79-913DBA9C00F6}"/>
              </a:ext>
            </a:extLst>
          </p:cNvPr>
          <p:cNvSpPr>
            <a:spLocks noGrp="1"/>
          </p:cNvSpPr>
          <p:nvPr>
            <p:ph type="title"/>
          </p:nvPr>
        </p:nvSpPr>
        <p:spPr>
          <a:xfrm>
            <a:off x="611188" y="768770"/>
            <a:ext cx="10968037" cy="4819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611188" y="2019299"/>
            <a:ext cx="5375275" cy="36000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18">
            <a:extLst>
              <a:ext uri="{FF2B5EF4-FFF2-40B4-BE49-F238E27FC236}">
                <a16:creationId xmlns:a16="http://schemas.microsoft.com/office/drawing/2014/main" id="{74BC1081-E533-7060-CEC0-C1F68A222838}"/>
              </a:ext>
            </a:extLst>
          </p:cNvPr>
          <p:cNvSpPr>
            <a:spLocks noGrp="1"/>
          </p:cNvSpPr>
          <p:nvPr>
            <p:ph type="body" sz="quarter" idx="14"/>
          </p:nvPr>
        </p:nvSpPr>
        <p:spPr>
          <a:xfrm>
            <a:off x="611188" y="281116"/>
            <a:ext cx="2991378" cy="330072"/>
          </a:xfrm>
          <a:solidFill>
            <a:schemeClr val="accent1"/>
          </a:solidFill>
        </p:spPr>
        <p:txBody>
          <a:bodyPr wrap="none" lIns="72000" tIns="72000" rIns="72000" bIns="72000">
            <a:spAutoFit/>
          </a:bodyPr>
          <a:lstStyle>
            <a:lvl1pPr marL="0" indent="0">
              <a:lnSpc>
                <a:spcPct val="100000"/>
              </a:lnSpc>
              <a:spcAft>
                <a:spcPts val="0"/>
              </a:spcAft>
              <a:buFont typeface="Arial" panose="020B0604020202020204" pitchFamily="34" charset="0"/>
              <a:buNone/>
              <a:defRPr sz="1200" cap="all"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Click to edit Master text styles</a:t>
            </a:r>
          </a:p>
        </p:txBody>
      </p:sp>
      <p:cxnSp>
        <p:nvCxnSpPr>
          <p:cNvPr id="29" name="Straight Connector 28">
            <a:extLst>
              <a:ext uri="{FF2B5EF4-FFF2-40B4-BE49-F238E27FC236}">
                <a16:creationId xmlns:a16="http://schemas.microsoft.com/office/drawing/2014/main" id="{4554CA94-50AC-844C-C3E6-5C87906FF461}"/>
              </a:ext>
            </a:extLst>
          </p:cNvPr>
          <p:cNvCxnSpPr>
            <a:cxnSpLocks/>
          </p:cNvCxnSpPr>
          <p:nvPr userDrawn="1"/>
        </p:nvCxnSpPr>
        <p:spPr>
          <a:xfrm>
            <a:off x="611982" y="612776"/>
            <a:ext cx="10968037" cy="0"/>
          </a:xfrm>
          <a:prstGeom prst="line">
            <a:avLst/>
          </a:prstGeom>
          <a:ln w="3175">
            <a:solidFill>
              <a:srgbClr val="898D8D"/>
            </a:solidFill>
          </a:ln>
        </p:spPr>
        <p:style>
          <a:lnRef idx="2">
            <a:schemeClr val="accent1"/>
          </a:lnRef>
          <a:fillRef idx="0">
            <a:schemeClr val="accent1"/>
          </a:fillRef>
          <a:effectRef idx="1">
            <a:schemeClr val="accent1"/>
          </a:effectRef>
          <a:fontRef idx="minor">
            <a:schemeClr val="tx1"/>
          </a:fontRef>
        </p:style>
      </p:cxnSp>
      <p:sp>
        <p:nvSpPr>
          <p:cNvPr id="22" name="Text Placeholder 21">
            <a:extLst>
              <a:ext uri="{FF2B5EF4-FFF2-40B4-BE49-F238E27FC236}">
                <a16:creationId xmlns:a16="http://schemas.microsoft.com/office/drawing/2014/main" id="{A063C756-4BED-2905-ADD7-C9C5F6A643EF}"/>
              </a:ext>
            </a:extLst>
          </p:cNvPr>
          <p:cNvSpPr>
            <a:spLocks noGrp="1"/>
          </p:cNvSpPr>
          <p:nvPr>
            <p:ph type="body" sz="quarter" idx="15"/>
          </p:nvPr>
        </p:nvSpPr>
        <p:spPr>
          <a:xfrm>
            <a:off x="611188" y="1315438"/>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7" name="Picture Placeholder 7">
            <a:extLst>
              <a:ext uri="{FF2B5EF4-FFF2-40B4-BE49-F238E27FC236}">
                <a16:creationId xmlns:a16="http://schemas.microsoft.com/office/drawing/2014/main" id="{A9B99F10-7DB5-7397-C23A-D7455A2EE832}"/>
              </a:ext>
            </a:extLst>
          </p:cNvPr>
          <p:cNvSpPr>
            <a:spLocks noGrp="1"/>
          </p:cNvSpPr>
          <p:nvPr>
            <p:ph type="pic" sz="quarter" idx="18"/>
          </p:nvPr>
        </p:nvSpPr>
        <p:spPr>
          <a:xfrm>
            <a:off x="6203949" y="3928044"/>
            <a:ext cx="5375275" cy="1691255"/>
          </a:xfrm>
          <a:solidFill>
            <a:schemeClr val="bg2"/>
          </a:solidFill>
        </p:spPr>
        <p:txBody>
          <a:bodyPr/>
          <a:lstStyle/>
          <a:p>
            <a:endParaRPr lang="en-GB" dirty="0"/>
          </a:p>
        </p:txBody>
      </p:sp>
      <p:sp>
        <p:nvSpPr>
          <p:cNvPr id="9" name="Footer Placeholder 8">
            <a:extLst>
              <a:ext uri="{FF2B5EF4-FFF2-40B4-BE49-F238E27FC236}">
                <a16:creationId xmlns:a16="http://schemas.microsoft.com/office/drawing/2014/main" id="{9A05FB8E-875F-CD2E-161B-4C3A270F61A3}"/>
              </a:ext>
            </a:extLst>
          </p:cNvPr>
          <p:cNvSpPr>
            <a:spLocks noGrp="1"/>
          </p:cNvSpPr>
          <p:nvPr>
            <p:ph type="ftr" sz="quarter" idx="19"/>
          </p:nvPr>
        </p:nvSpPr>
        <p:spPr/>
        <p:txBody>
          <a:bodyPr/>
          <a:lstStyle/>
          <a:p>
            <a:r>
              <a:rPr lang="en-US" dirty="0">
                <a:cs typeface="Arial" panose="020B0604020202020204" pitchFamily="34" charset="0"/>
              </a:rPr>
              <a:t>©2025 ARTHUR J. GALLAGHER &amp; CO. </a:t>
            </a:r>
          </a:p>
        </p:txBody>
      </p:sp>
      <p:sp>
        <p:nvSpPr>
          <p:cNvPr id="4" name="Slide Number Placeholder 3">
            <a:extLst>
              <a:ext uri="{FF2B5EF4-FFF2-40B4-BE49-F238E27FC236}">
                <a16:creationId xmlns:a16="http://schemas.microsoft.com/office/drawing/2014/main" id="{DF1D4C30-9196-B66C-41B6-DBBAF7157130}"/>
              </a:ext>
            </a:extLst>
          </p:cNvPr>
          <p:cNvSpPr>
            <a:spLocks noGrp="1"/>
          </p:cNvSpPr>
          <p:nvPr>
            <p:ph type="sldNum" sz="quarter" idx="20"/>
          </p:nvPr>
        </p:nvSpPr>
        <p:spPr/>
        <p:txBody>
          <a:bodyPr/>
          <a:lstStyle/>
          <a:p>
            <a:pPr algn="r"/>
            <a:fld id="{40AA5F45-CDE6-4EA8-991E-B18CC5F21F47}" type="slidenum">
              <a:rPr lang="en-GB" smtClean="0"/>
              <a:pPr algn="r"/>
              <a:t>‹#›</a:t>
            </a:fld>
            <a:endParaRPr lang="en-GB" dirty="0"/>
          </a:p>
        </p:txBody>
      </p:sp>
      <p:sp>
        <p:nvSpPr>
          <p:cNvPr id="5" name="Text Placeholder 11">
            <a:extLst>
              <a:ext uri="{FF2B5EF4-FFF2-40B4-BE49-F238E27FC236}">
                <a16:creationId xmlns:a16="http://schemas.microsoft.com/office/drawing/2014/main" id="{29EC1100-06A1-E8AE-718E-BF186170C0C6}"/>
              </a:ext>
            </a:extLst>
          </p:cNvPr>
          <p:cNvSpPr>
            <a:spLocks noGrp="1"/>
          </p:cNvSpPr>
          <p:nvPr>
            <p:ph type="body" sz="quarter" idx="13" hasCustomPrompt="1"/>
          </p:nvPr>
        </p:nvSpPr>
        <p:spPr>
          <a:xfrm>
            <a:off x="611188" y="5813200"/>
            <a:ext cx="10958510" cy="238124"/>
          </a:xfrm>
        </p:spPr>
        <p:txBody>
          <a:bodyPr anchor="b">
            <a:noAutofit/>
          </a:bodyPr>
          <a:lstStyle>
            <a:lvl1pPr marL="0" indent="0">
              <a:lnSpc>
                <a:spcPct val="100000"/>
              </a:lnSpc>
              <a:spcAft>
                <a:spcPts val="0"/>
              </a:spcAft>
              <a:buFont typeface="Arial" panose="020B0604020202020204" pitchFamily="34" charset="0"/>
              <a:buNone/>
              <a:defRPr sz="700" b="1"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Tree>
    <p:extLst>
      <p:ext uri="{BB962C8B-B14F-4D97-AF65-F5344CB8AC3E}">
        <p14:creationId xmlns:p14="http://schemas.microsoft.com/office/powerpoint/2010/main" val="189719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x image +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8DA0FAA-1A2C-9C24-EECC-7215964C595B}"/>
              </a:ext>
            </a:extLst>
          </p:cNvPr>
          <p:cNvSpPr>
            <a:spLocks noGrp="1"/>
          </p:cNvSpPr>
          <p:nvPr>
            <p:ph type="pic" sz="quarter" idx="17"/>
          </p:nvPr>
        </p:nvSpPr>
        <p:spPr>
          <a:xfrm>
            <a:off x="611188" y="2019299"/>
            <a:ext cx="5375275" cy="1691255"/>
          </a:xfrm>
          <a:solidFill>
            <a:schemeClr val="bg2"/>
          </a:solidFill>
        </p:spPr>
        <p:txBody>
          <a:bodyPr/>
          <a:lstStyle/>
          <a:p>
            <a:endParaRPr lang="en-GB" dirty="0"/>
          </a:p>
        </p:txBody>
      </p:sp>
      <p:sp>
        <p:nvSpPr>
          <p:cNvPr id="22" name="Text Placeholder 21">
            <a:extLst>
              <a:ext uri="{FF2B5EF4-FFF2-40B4-BE49-F238E27FC236}">
                <a16:creationId xmlns:a16="http://schemas.microsoft.com/office/drawing/2014/main" id="{A063C756-4BED-2905-ADD7-C9C5F6A643EF}"/>
              </a:ext>
            </a:extLst>
          </p:cNvPr>
          <p:cNvSpPr>
            <a:spLocks noGrp="1"/>
          </p:cNvSpPr>
          <p:nvPr>
            <p:ph type="body" sz="quarter" idx="15"/>
          </p:nvPr>
        </p:nvSpPr>
        <p:spPr>
          <a:xfrm>
            <a:off x="611188" y="1315438"/>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7" name="Picture Placeholder 7">
            <a:extLst>
              <a:ext uri="{FF2B5EF4-FFF2-40B4-BE49-F238E27FC236}">
                <a16:creationId xmlns:a16="http://schemas.microsoft.com/office/drawing/2014/main" id="{A9B99F10-7DB5-7397-C23A-D7455A2EE832}"/>
              </a:ext>
            </a:extLst>
          </p:cNvPr>
          <p:cNvSpPr>
            <a:spLocks noGrp="1"/>
          </p:cNvSpPr>
          <p:nvPr>
            <p:ph type="pic" sz="quarter" idx="18"/>
          </p:nvPr>
        </p:nvSpPr>
        <p:spPr>
          <a:xfrm>
            <a:off x="611188" y="3928044"/>
            <a:ext cx="5375275" cy="1691255"/>
          </a:xfrm>
          <a:solidFill>
            <a:schemeClr val="bg2"/>
          </a:solidFill>
        </p:spPr>
        <p:txBody>
          <a:bodyPr/>
          <a:lstStyle/>
          <a:p>
            <a:endParaRPr lang="en-GB" dirty="0"/>
          </a:p>
        </p:txBody>
      </p:sp>
      <p:sp>
        <p:nvSpPr>
          <p:cNvPr id="2" name="Title 1">
            <a:extLst>
              <a:ext uri="{FF2B5EF4-FFF2-40B4-BE49-F238E27FC236}">
                <a16:creationId xmlns:a16="http://schemas.microsoft.com/office/drawing/2014/main" id="{D95E477D-BB9A-D176-1F79-913DBA9C00F6}"/>
              </a:ext>
            </a:extLst>
          </p:cNvPr>
          <p:cNvSpPr>
            <a:spLocks noGrp="1"/>
          </p:cNvSpPr>
          <p:nvPr>
            <p:ph type="title"/>
          </p:nvPr>
        </p:nvSpPr>
        <p:spPr>
          <a:xfrm>
            <a:off x="611188" y="768770"/>
            <a:ext cx="10968037" cy="4819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6203949" y="2019299"/>
            <a:ext cx="5375275" cy="36000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18">
            <a:extLst>
              <a:ext uri="{FF2B5EF4-FFF2-40B4-BE49-F238E27FC236}">
                <a16:creationId xmlns:a16="http://schemas.microsoft.com/office/drawing/2014/main" id="{74BC1081-E533-7060-CEC0-C1F68A222838}"/>
              </a:ext>
            </a:extLst>
          </p:cNvPr>
          <p:cNvSpPr>
            <a:spLocks noGrp="1"/>
          </p:cNvSpPr>
          <p:nvPr>
            <p:ph type="body" sz="quarter" idx="14"/>
          </p:nvPr>
        </p:nvSpPr>
        <p:spPr>
          <a:xfrm>
            <a:off x="611188" y="281116"/>
            <a:ext cx="2991378" cy="330072"/>
          </a:xfrm>
          <a:solidFill>
            <a:schemeClr val="accent1"/>
          </a:solidFill>
        </p:spPr>
        <p:txBody>
          <a:bodyPr wrap="none" lIns="72000" tIns="72000" rIns="72000" bIns="72000">
            <a:spAutoFit/>
          </a:bodyPr>
          <a:lstStyle>
            <a:lvl1pPr marL="0" indent="0">
              <a:lnSpc>
                <a:spcPct val="100000"/>
              </a:lnSpc>
              <a:spcAft>
                <a:spcPts val="0"/>
              </a:spcAft>
              <a:buFont typeface="Arial" panose="020B0604020202020204" pitchFamily="34" charset="0"/>
              <a:buNone/>
              <a:defRPr sz="1200" cap="all"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Click to edit Master text styles</a:t>
            </a:r>
          </a:p>
        </p:txBody>
      </p:sp>
      <p:cxnSp>
        <p:nvCxnSpPr>
          <p:cNvPr id="29" name="Straight Connector 28">
            <a:extLst>
              <a:ext uri="{FF2B5EF4-FFF2-40B4-BE49-F238E27FC236}">
                <a16:creationId xmlns:a16="http://schemas.microsoft.com/office/drawing/2014/main" id="{4554CA94-50AC-844C-C3E6-5C87906FF461}"/>
              </a:ext>
            </a:extLst>
          </p:cNvPr>
          <p:cNvCxnSpPr>
            <a:cxnSpLocks/>
          </p:cNvCxnSpPr>
          <p:nvPr userDrawn="1"/>
        </p:nvCxnSpPr>
        <p:spPr>
          <a:xfrm>
            <a:off x="611982" y="612776"/>
            <a:ext cx="10968037" cy="0"/>
          </a:xfrm>
          <a:prstGeom prst="line">
            <a:avLst/>
          </a:prstGeom>
          <a:ln w="3175">
            <a:solidFill>
              <a:srgbClr val="898D8D"/>
            </a:solidFill>
          </a:ln>
        </p:spPr>
        <p:style>
          <a:lnRef idx="2">
            <a:schemeClr val="accent1"/>
          </a:lnRef>
          <a:fillRef idx="0">
            <a:schemeClr val="accent1"/>
          </a:fillRef>
          <a:effectRef idx="1">
            <a:schemeClr val="accent1"/>
          </a:effectRef>
          <a:fontRef idx="minor">
            <a:schemeClr val="tx1"/>
          </a:fontRef>
        </p:style>
      </p:cxnSp>
      <p:sp>
        <p:nvSpPr>
          <p:cNvPr id="9" name="Footer Placeholder 8">
            <a:extLst>
              <a:ext uri="{FF2B5EF4-FFF2-40B4-BE49-F238E27FC236}">
                <a16:creationId xmlns:a16="http://schemas.microsoft.com/office/drawing/2014/main" id="{9A05FB8E-875F-CD2E-161B-4C3A270F61A3}"/>
              </a:ext>
            </a:extLst>
          </p:cNvPr>
          <p:cNvSpPr>
            <a:spLocks noGrp="1"/>
          </p:cNvSpPr>
          <p:nvPr>
            <p:ph type="ftr" sz="quarter" idx="19"/>
          </p:nvPr>
        </p:nvSpPr>
        <p:spPr/>
        <p:txBody>
          <a:bodyPr/>
          <a:lstStyle/>
          <a:p>
            <a:r>
              <a:rPr lang="en-US" dirty="0">
                <a:cs typeface="Arial" panose="020B0604020202020204" pitchFamily="34" charset="0"/>
              </a:rPr>
              <a:t>©2025 ARTHUR J. GALLAGHER &amp; CO. </a:t>
            </a:r>
          </a:p>
        </p:txBody>
      </p:sp>
      <p:sp>
        <p:nvSpPr>
          <p:cNvPr id="4" name="Slide Number Placeholder 3">
            <a:extLst>
              <a:ext uri="{FF2B5EF4-FFF2-40B4-BE49-F238E27FC236}">
                <a16:creationId xmlns:a16="http://schemas.microsoft.com/office/drawing/2014/main" id="{237FF76A-4132-117E-65DC-CB2CC4169AC0}"/>
              </a:ext>
            </a:extLst>
          </p:cNvPr>
          <p:cNvSpPr>
            <a:spLocks noGrp="1"/>
          </p:cNvSpPr>
          <p:nvPr>
            <p:ph type="sldNum" sz="quarter" idx="20"/>
          </p:nvPr>
        </p:nvSpPr>
        <p:spPr/>
        <p:txBody>
          <a:bodyPr/>
          <a:lstStyle/>
          <a:p>
            <a:pPr algn="r"/>
            <a:fld id="{40AA5F45-CDE6-4EA8-991E-B18CC5F21F47}" type="slidenum">
              <a:rPr lang="en-GB" smtClean="0"/>
              <a:pPr algn="r"/>
              <a:t>‹#›</a:t>
            </a:fld>
            <a:endParaRPr lang="en-GB" dirty="0"/>
          </a:p>
        </p:txBody>
      </p:sp>
      <p:sp>
        <p:nvSpPr>
          <p:cNvPr id="6" name="Text Placeholder 11">
            <a:extLst>
              <a:ext uri="{FF2B5EF4-FFF2-40B4-BE49-F238E27FC236}">
                <a16:creationId xmlns:a16="http://schemas.microsoft.com/office/drawing/2014/main" id="{1E993705-96BE-1BA0-013F-766770A89B78}"/>
              </a:ext>
            </a:extLst>
          </p:cNvPr>
          <p:cNvSpPr>
            <a:spLocks noGrp="1"/>
          </p:cNvSpPr>
          <p:nvPr>
            <p:ph type="body" sz="quarter" idx="13" hasCustomPrompt="1"/>
          </p:nvPr>
        </p:nvSpPr>
        <p:spPr>
          <a:xfrm>
            <a:off x="611188" y="5813200"/>
            <a:ext cx="10958510" cy="238124"/>
          </a:xfrm>
        </p:spPr>
        <p:txBody>
          <a:bodyPr anchor="b">
            <a:noAutofit/>
          </a:bodyPr>
          <a:lstStyle>
            <a:lvl1pPr marL="0" indent="0">
              <a:lnSpc>
                <a:spcPct val="100000"/>
              </a:lnSpc>
              <a:spcAft>
                <a:spcPts val="0"/>
              </a:spcAft>
              <a:buFont typeface="Arial" panose="020B0604020202020204" pitchFamily="34" charset="0"/>
              <a:buNone/>
              <a:defRPr sz="700" b="1"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Tree>
    <p:extLst>
      <p:ext uri="{BB962C8B-B14F-4D97-AF65-F5344CB8AC3E}">
        <p14:creationId xmlns:p14="http://schemas.microsoft.com/office/powerpoint/2010/main" val="210818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2">
    <p:bg>
      <p:bgPr>
        <a:solidFill>
          <a:srgbClr val="E5EFF0"/>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C5D68EA-3555-F9F8-53D1-218D6F286942}"/>
              </a:ext>
            </a:extLst>
          </p:cNvPr>
          <p:cNvGraphicFramePr>
            <a:graphicFrameLocks noChangeAspect="1"/>
          </p:cNvGraphicFramePr>
          <p:nvPr userDrawn="1">
            <p:custDataLst>
              <p:tags r:id="rId1"/>
            </p:custDataLst>
            <p:extLst>
              <p:ext uri="{D42A27DB-BD31-4B8C-83A1-F6EECF244321}">
                <p14:modId xmlns:p14="http://schemas.microsoft.com/office/powerpoint/2010/main" val="129139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2" name="think-cell data - do not delete" hidden="1">
                        <a:extLst>
                          <a:ext uri="{FF2B5EF4-FFF2-40B4-BE49-F238E27FC236}">
                            <a16:creationId xmlns:a16="http://schemas.microsoft.com/office/drawing/2014/main" id="{9C5D68EA-3555-F9F8-53D1-218D6F2869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Picture Placeholder 10">
            <a:extLst>
              <a:ext uri="{FF2B5EF4-FFF2-40B4-BE49-F238E27FC236}">
                <a16:creationId xmlns:a16="http://schemas.microsoft.com/office/drawing/2014/main" id="{261A475E-9666-4A15-B3D1-7E031013EE56}"/>
              </a:ext>
            </a:extLst>
          </p:cNvPr>
          <p:cNvSpPr>
            <a:spLocks noGrp="1"/>
          </p:cNvSpPr>
          <p:nvPr>
            <p:ph type="pic" sz="quarter" idx="14"/>
          </p:nvPr>
        </p:nvSpPr>
        <p:spPr>
          <a:xfrm>
            <a:off x="0" y="1"/>
            <a:ext cx="2666306" cy="6858000"/>
          </a:xfrm>
          <a:solidFill>
            <a:schemeClr val="bg1">
              <a:lumMod val="95000"/>
            </a:schemeClr>
          </a:solidFill>
        </p:spPr>
        <p:txBody>
          <a:bodyPr tIns="5577840"/>
          <a:lstStyle>
            <a:lvl1pPr algn="ctr" rtl="0">
              <a:defRPr b="0">
                <a:solidFill>
                  <a:schemeClr val="tx1"/>
                </a:solidFill>
              </a:defRPr>
            </a:lvl1pPr>
          </a:lstStyle>
          <a:p>
            <a:r>
              <a:rPr lang="en-US"/>
              <a:t>Click icon to add picture</a:t>
            </a:r>
          </a:p>
        </p:txBody>
      </p:sp>
      <p:sp>
        <p:nvSpPr>
          <p:cNvPr id="3" name="Subtitle 2">
            <a:extLst>
              <a:ext uri="{FF2B5EF4-FFF2-40B4-BE49-F238E27FC236}">
                <a16:creationId xmlns:a16="http://schemas.microsoft.com/office/drawing/2014/main" id="{51860A50-CC9B-0A16-4A26-C7ECE7F0B871}"/>
              </a:ext>
            </a:extLst>
          </p:cNvPr>
          <p:cNvSpPr>
            <a:spLocks noGrp="1"/>
          </p:cNvSpPr>
          <p:nvPr>
            <p:ph type="subTitle" idx="13" hasCustomPrompt="1"/>
          </p:nvPr>
        </p:nvSpPr>
        <p:spPr>
          <a:xfrm>
            <a:off x="3426521" y="1339574"/>
            <a:ext cx="8001841" cy="1176706"/>
          </a:xfrm>
        </p:spPr>
        <p:txBody>
          <a:bodyPr wrap="square" anchor="t">
            <a:noAutofit/>
          </a:bodyPr>
          <a:lstStyle>
            <a:lvl1pPr marL="0" indent="0" algn="l" rtl="0">
              <a:spcAft>
                <a:spcPts val="0"/>
              </a:spcAft>
              <a:buNone/>
              <a:defRPr sz="8797" b="0" i="0">
                <a:solidFill>
                  <a:schemeClr val="accent1"/>
                </a:solidFill>
                <a:latin typeface="+mn-lt"/>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en-US"/>
              <a:t>0</a:t>
            </a:r>
          </a:p>
        </p:txBody>
      </p:sp>
      <p:sp>
        <p:nvSpPr>
          <p:cNvPr id="4" name="Text Placeholder 3">
            <a:extLst>
              <a:ext uri="{FF2B5EF4-FFF2-40B4-BE49-F238E27FC236}">
                <a16:creationId xmlns:a16="http://schemas.microsoft.com/office/drawing/2014/main" id="{AC9109CA-6D37-76EA-0485-6705514371FA}"/>
              </a:ext>
            </a:extLst>
          </p:cNvPr>
          <p:cNvSpPr>
            <a:spLocks noGrp="1"/>
          </p:cNvSpPr>
          <p:nvPr>
            <p:ph type="body" sz="quarter" idx="15" hasCustomPrompt="1"/>
          </p:nvPr>
        </p:nvSpPr>
        <p:spPr>
          <a:xfrm>
            <a:off x="3426521" y="2570786"/>
            <a:ext cx="8001841" cy="934499"/>
          </a:xfrm>
        </p:spPr>
        <p:txBody>
          <a:bodyPr/>
          <a:lstStyle>
            <a:lvl1pPr rtl="0">
              <a:defRPr sz="2799" b="0"/>
            </a:lvl1pPr>
            <a:lvl2pPr rtl="0">
              <a:defRPr sz="1400"/>
            </a:lvl2pPr>
            <a:lvl3pPr marL="251924" indent="-251924" rtl="0">
              <a:defRPr sz="1400"/>
            </a:lvl3pPr>
            <a:lvl4pPr marL="503849" indent="-251924" rtl="0">
              <a:defRPr sz="1400"/>
            </a:lvl4pPr>
            <a:lvl5pPr marL="755773" indent="-251924" rtl="0">
              <a:defRPr sz="1400"/>
            </a:lvl5pPr>
          </a:lstStyle>
          <a:p>
            <a:pPr lvl="0"/>
            <a:r>
              <a:rPr lang="en-US"/>
              <a:t>Click to edit </a:t>
            </a:r>
            <a:br>
              <a:rPr lang="en-US"/>
            </a:br>
            <a:r>
              <a:rPr lang="en-US"/>
              <a:t>Divider title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2567334"/>
      </p:ext>
    </p:extLst>
  </p:cSld>
  <p:clrMapOvr>
    <a:masterClrMapping/>
  </p:clrMapOvr>
  <p:hf hd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x icons + Image">
    <p:spTree>
      <p:nvGrpSpPr>
        <p:cNvPr id="1" name=""/>
        <p:cNvGrpSpPr/>
        <p:nvPr/>
      </p:nvGrpSpPr>
      <p:grpSpPr>
        <a:xfrm>
          <a:off x="0" y="0"/>
          <a:ext cx="0" cy="0"/>
          <a:chOff x="0" y="0"/>
          <a:chExt cx="0" cy="0"/>
        </a:xfrm>
      </p:grpSpPr>
      <p:sp>
        <p:nvSpPr>
          <p:cNvPr id="7" name="Text Placeholder 18">
            <a:extLst>
              <a:ext uri="{FF2B5EF4-FFF2-40B4-BE49-F238E27FC236}">
                <a16:creationId xmlns:a16="http://schemas.microsoft.com/office/drawing/2014/main" id="{66D9405D-42A2-DBC0-23CA-E8C123CF2B24}"/>
              </a:ext>
            </a:extLst>
          </p:cNvPr>
          <p:cNvSpPr>
            <a:spLocks noGrp="1" noChangeAspect="1"/>
          </p:cNvSpPr>
          <p:nvPr>
            <p:ph type="body" sz="quarter" idx="18" hasCustomPrompt="1"/>
          </p:nvPr>
        </p:nvSpPr>
        <p:spPr>
          <a:xfrm>
            <a:off x="611188" y="2184479"/>
            <a:ext cx="915694" cy="915694"/>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8" name="Text Placeholder 18">
            <a:extLst>
              <a:ext uri="{FF2B5EF4-FFF2-40B4-BE49-F238E27FC236}">
                <a16:creationId xmlns:a16="http://schemas.microsoft.com/office/drawing/2014/main" id="{B7B98472-6EEB-9D31-15BD-BE4AEFFC7DCD}"/>
              </a:ext>
            </a:extLst>
          </p:cNvPr>
          <p:cNvSpPr>
            <a:spLocks noGrp="1" noChangeAspect="1"/>
          </p:cNvSpPr>
          <p:nvPr>
            <p:ph type="body" sz="quarter" idx="21"/>
          </p:nvPr>
        </p:nvSpPr>
        <p:spPr>
          <a:xfrm>
            <a:off x="611188" y="3319727"/>
            <a:ext cx="915694" cy="915694"/>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endParaRPr lang="en-GB"/>
          </a:p>
        </p:txBody>
      </p:sp>
      <p:sp>
        <p:nvSpPr>
          <p:cNvPr id="23" name="Text Placeholder 18">
            <a:extLst>
              <a:ext uri="{FF2B5EF4-FFF2-40B4-BE49-F238E27FC236}">
                <a16:creationId xmlns:a16="http://schemas.microsoft.com/office/drawing/2014/main" id="{1ABCE9BF-08CF-C362-BED3-C05B6686F2BF}"/>
              </a:ext>
            </a:extLst>
          </p:cNvPr>
          <p:cNvSpPr>
            <a:spLocks noGrp="1" noChangeAspect="1"/>
          </p:cNvSpPr>
          <p:nvPr>
            <p:ph type="body" sz="quarter" idx="24" hasCustomPrompt="1"/>
          </p:nvPr>
        </p:nvSpPr>
        <p:spPr>
          <a:xfrm>
            <a:off x="611188" y="4510364"/>
            <a:ext cx="915694" cy="915694"/>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8" name="Picture Placeholder 7">
            <a:extLst>
              <a:ext uri="{FF2B5EF4-FFF2-40B4-BE49-F238E27FC236}">
                <a16:creationId xmlns:a16="http://schemas.microsoft.com/office/drawing/2014/main" id="{C8DA0FAA-1A2C-9C24-EECC-7215964C595B}"/>
              </a:ext>
            </a:extLst>
          </p:cNvPr>
          <p:cNvSpPr>
            <a:spLocks noGrp="1"/>
          </p:cNvSpPr>
          <p:nvPr>
            <p:ph type="pic" sz="quarter" idx="17"/>
          </p:nvPr>
        </p:nvSpPr>
        <p:spPr>
          <a:xfrm>
            <a:off x="6203949" y="2019298"/>
            <a:ext cx="5375275" cy="3599999"/>
          </a:xfrm>
          <a:solidFill>
            <a:schemeClr val="bg2"/>
          </a:solidFill>
        </p:spPr>
        <p:txBody>
          <a:bodyPr/>
          <a:lstStyle/>
          <a:p>
            <a:endParaRPr lang="en-GB" dirty="0"/>
          </a:p>
        </p:txBody>
      </p:sp>
      <p:sp>
        <p:nvSpPr>
          <p:cNvPr id="2" name="Title 1">
            <a:extLst>
              <a:ext uri="{FF2B5EF4-FFF2-40B4-BE49-F238E27FC236}">
                <a16:creationId xmlns:a16="http://schemas.microsoft.com/office/drawing/2014/main" id="{D95E477D-BB9A-D176-1F79-913DBA9C00F6}"/>
              </a:ext>
            </a:extLst>
          </p:cNvPr>
          <p:cNvSpPr>
            <a:spLocks noGrp="1"/>
          </p:cNvSpPr>
          <p:nvPr>
            <p:ph type="title"/>
          </p:nvPr>
        </p:nvSpPr>
        <p:spPr>
          <a:xfrm>
            <a:off x="611188" y="768770"/>
            <a:ext cx="10968037" cy="481900"/>
          </a:xfrm>
        </p:spPr>
        <p:txBody>
          <a:bodyPr/>
          <a:lstStyle/>
          <a:p>
            <a:r>
              <a:rPr lang="en-US"/>
              <a:t>Click to edit Master title style</a:t>
            </a:r>
            <a:endParaRPr lang="en-GB"/>
          </a:p>
        </p:txBody>
      </p:sp>
      <p:sp>
        <p:nvSpPr>
          <p:cNvPr id="12" name="Text Placeholder 11">
            <a:extLst>
              <a:ext uri="{FF2B5EF4-FFF2-40B4-BE49-F238E27FC236}">
                <a16:creationId xmlns:a16="http://schemas.microsoft.com/office/drawing/2014/main" id="{F47B9655-ABB4-F27A-9ADC-F584E9F03A80}"/>
              </a:ext>
            </a:extLst>
          </p:cNvPr>
          <p:cNvSpPr>
            <a:spLocks noGrp="1"/>
          </p:cNvSpPr>
          <p:nvPr>
            <p:ph type="body" sz="quarter" idx="13" hasCustomPrompt="1"/>
          </p:nvPr>
        </p:nvSpPr>
        <p:spPr>
          <a:xfrm>
            <a:off x="611188" y="5813200"/>
            <a:ext cx="10958510" cy="238124"/>
          </a:xfrm>
        </p:spPr>
        <p:txBody>
          <a:bodyPr anchor="b">
            <a:noAutofit/>
          </a:bodyPr>
          <a:lstStyle>
            <a:lvl1pPr marL="0" indent="0">
              <a:lnSpc>
                <a:spcPct val="100000"/>
              </a:lnSpc>
              <a:spcAft>
                <a:spcPts val="0"/>
              </a:spcAft>
              <a:buFont typeface="Arial" panose="020B0604020202020204" pitchFamily="34" charset="0"/>
              <a:buNone/>
              <a:defRPr sz="70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9" name="Text Placeholder 18">
            <a:extLst>
              <a:ext uri="{FF2B5EF4-FFF2-40B4-BE49-F238E27FC236}">
                <a16:creationId xmlns:a16="http://schemas.microsoft.com/office/drawing/2014/main" id="{74BC1081-E533-7060-CEC0-C1F68A222838}"/>
              </a:ext>
            </a:extLst>
          </p:cNvPr>
          <p:cNvSpPr>
            <a:spLocks noGrp="1"/>
          </p:cNvSpPr>
          <p:nvPr>
            <p:ph type="body" sz="quarter" idx="14"/>
          </p:nvPr>
        </p:nvSpPr>
        <p:spPr>
          <a:xfrm>
            <a:off x="611188" y="281116"/>
            <a:ext cx="2991378" cy="330072"/>
          </a:xfrm>
          <a:solidFill>
            <a:schemeClr val="accent1"/>
          </a:solidFill>
        </p:spPr>
        <p:txBody>
          <a:bodyPr wrap="none" lIns="72000" tIns="72000" rIns="72000" bIns="72000">
            <a:spAutoFit/>
          </a:bodyPr>
          <a:lstStyle>
            <a:lvl1pPr marL="0" indent="0">
              <a:lnSpc>
                <a:spcPct val="100000"/>
              </a:lnSpc>
              <a:spcAft>
                <a:spcPts val="0"/>
              </a:spcAft>
              <a:buFont typeface="Arial" panose="020B0604020202020204" pitchFamily="34" charset="0"/>
              <a:buNone/>
              <a:defRPr sz="1200" cap="all"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Click to edit Master text styles</a:t>
            </a:r>
          </a:p>
        </p:txBody>
      </p:sp>
      <p:cxnSp>
        <p:nvCxnSpPr>
          <p:cNvPr id="29" name="Straight Connector 28">
            <a:extLst>
              <a:ext uri="{FF2B5EF4-FFF2-40B4-BE49-F238E27FC236}">
                <a16:creationId xmlns:a16="http://schemas.microsoft.com/office/drawing/2014/main" id="{4554CA94-50AC-844C-C3E6-5C87906FF461}"/>
              </a:ext>
            </a:extLst>
          </p:cNvPr>
          <p:cNvCxnSpPr>
            <a:cxnSpLocks/>
          </p:cNvCxnSpPr>
          <p:nvPr userDrawn="1"/>
        </p:nvCxnSpPr>
        <p:spPr>
          <a:xfrm>
            <a:off x="611982" y="612776"/>
            <a:ext cx="10968037" cy="0"/>
          </a:xfrm>
          <a:prstGeom prst="line">
            <a:avLst/>
          </a:prstGeom>
          <a:ln w="3175">
            <a:solidFill>
              <a:srgbClr val="898D8D"/>
            </a:solidFill>
          </a:ln>
        </p:spPr>
        <p:style>
          <a:lnRef idx="2">
            <a:schemeClr val="accent1"/>
          </a:lnRef>
          <a:fillRef idx="0">
            <a:schemeClr val="accent1"/>
          </a:fillRef>
          <a:effectRef idx="1">
            <a:schemeClr val="accent1"/>
          </a:effectRef>
          <a:fontRef idx="minor">
            <a:schemeClr val="tx1"/>
          </a:fontRef>
        </p:style>
      </p:cxnSp>
      <p:sp>
        <p:nvSpPr>
          <p:cNvPr id="22" name="Text Placeholder 21">
            <a:extLst>
              <a:ext uri="{FF2B5EF4-FFF2-40B4-BE49-F238E27FC236}">
                <a16:creationId xmlns:a16="http://schemas.microsoft.com/office/drawing/2014/main" id="{A063C756-4BED-2905-ADD7-C9C5F6A643EF}"/>
              </a:ext>
            </a:extLst>
          </p:cNvPr>
          <p:cNvSpPr>
            <a:spLocks noGrp="1"/>
          </p:cNvSpPr>
          <p:nvPr>
            <p:ph type="body" sz="quarter" idx="15"/>
          </p:nvPr>
        </p:nvSpPr>
        <p:spPr>
          <a:xfrm>
            <a:off x="611188" y="1315438"/>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4" name="Text Placeholder 18">
            <a:extLst>
              <a:ext uri="{FF2B5EF4-FFF2-40B4-BE49-F238E27FC236}">
                <a16:creationId xmlns:a16="http://schemas.microsoft.com/office/drawing/2014/main" id="{E05098E2-2A05-BB9E-FFE7-B1557E3824AD}"/>
              </a:ext>
            </a:extLst>
          </p:cNvPr>
          <p:cNvSpPr>
            <a:spLocks noGrp="1" noChangeAspect="1"/>
          </p:cNvSpPr>
          <p:nvPr>
            <p:ph type="body" sz="quarter" idx="10" hasCustomPrompt="1"/>
          </p:nvPr>
        </p:nvSpPr>
        <p:spPr>
          <a:xfrm>
            <a:off x="666685" y="2239976"/>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9" name="Text Placeholder 21">
            <a:extLst>
              <a:ext uri="{FF2B5EF4-FFF2-40B4-BE49-F238E27FC236}">
                <a16:creationId xmlns:a16="http://schemas.microsoft.com/office/drawing/2014/main" id="{BF9AF2A9-4912-C144-8247-F613614D7745}"/>
              </a:ext>
            </a:extLst>
          </p:cNvPr>
          <p:cNvSpPr>
            <a:spLocks noGrp="1"/>
          </p:cNvSpPr>
          <p:nvPr>
            <p:ph type="body" sz="quarter" idx="19"/>
          </p:nvPr>
        </p:nvSpPr>
        <p:spPr>
          <a:xfrm>
            <a:off x="1690218" y="2373022"/>
            <a:ext cx="4296246" cy="538609"/>
          </a:xfrm>
        </p:spPr>
        <p:txBody>
          <a:bodyPr wrap="square" anchor="ctr">
            <a:spAutoFit/>
          </a:bodyPr>
          <a:lstStyle>
            <a:lvl1pPr>
              <a:lnSpc>
                <a:spcPct val="100000"/>
              </a:lnSpc>
              <a:defRPr sz="1600" b="1"/>
            </a:lvl1pPr>
            <a:lvl2pPr marL="0" indent="0">
              <a:lnSpc>
                <a:spcPct val="100000"/>
              </a:lnSpc>
              <a:buNone/>
              <a:defRPr sz="1400"/>
            </a:lvl2pPr>
          </a:lstStyle>
          <a:p>
            <a:pPr lvl="0"/>
            <a:r>
              <a:rPr lang="en-US"/>
              <a:t>Click to edit Master text styles</a:t>
            </a:r>
          </a:p>
          <a:p>
            <a:pPr lvl="1"/>
            <a:r>
              <a:rPr lang="en-US"/>
              <a:t>Second level</a:t>
            </a:r>
          </a:p>
        </p:txBody>
      </p:sp>
      <p:sp>
        <p:nvSpPr>
          <p:cNvPr id="17" name="Text Placeholder 18">
            <a:extLst>
              <a:ext uri="{FF2B5EF4-FFF2-40B4-BE49-F238E27FC236}">
                <a16:creationId xmlns:a16="http://schemas.microsoft.com/office/drawing/2014/main" id="{204EB375-9526-AD77-AF98-831AD58E0B4D}"/>
              </a:ext>
            </a:extLst>
          </p:cNvPr>
          <p:cNvSpPr>
            <a:spLocks noGrp="1" noChangeAspect="1"/>
          </p:cNvSpPr>
          <p:nvPr>
            <p:ph type="body" sz="quarter" idx="20" hasCustomPrompt="1"/>
          </p:nvPr>
        </p:nvSpPr>
        <p:spPr>
          <a:xfrm>
            <a:off x="666685" y="3375224"/>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20" name="Text Placeholder 21">
            <a:extLst>
              <a:ext uri="{FF2B5EF4-FFF2-40B4-BE49-F238E27FC236}">
                <a16:creationId xmlns:a16="http://schemas.microsoft.com/office/drawing/2014/main" id="{92588CAE-DBD7-99F7-20AB-1A776B208F80}"/>
              </a:ext>
            </a:extLst>
          </p:cNvPr>
          <p:cNvSpPr>
            <a:spLocks noGrp="1"/>
          </p:cNvSpPr>
          <p:nvPr>
            <p:ph type="body" sz="quarter" idx="22"/>
          </p:nvPr>
        </p:nvSpPr>
        <p:spPr>
          <a:xfrm>
            <a:off x="1690218" y="3535965"/>
            <a:ext cx="4296246" cy="538609"/>
          </a:xfrm>
        </p:spPr>
        <p:txBody>
          <a:bodyPr wrap="square" anchor="ctr">
            <a:spAutoFit/>
          </a:bodyPr>
          <a:lstStyle>
            <a:lvl1pPr>
              <a:lnSpc>
                <a:spcPct val="100000"/>
              </a:lnSpc>
              <a:defRPr sz="1600" b="1"/>
            </a:lvl1pPr>
            <a:lvl2pPr marL="0" indent="0">
              <a:lnSpc>
                <a:spcPct val="100000"/>
              </a:lnSpc>
              <a:buNone/>
              <a:defRPr sz="1400"/>
            </a:lvl2pPr>
          </a:lstStyle>
          <a:p>
            <a:pPr lvl="0"/>
            <a:r>
              <a:rPr lang="en-US"/>
              <a:t>Click to edit Master text styles</a:t>
            </a:r>
          </a:p>
          <a:p>
            <a:pPr lvl="1"/>
            <a:r>
              <a:rPr lang="en-US"/>
              <a:t>Second level</a:t>
            </a:r>
          </a:p>
        </p:txBody>
      </p:sp>
      <p:sp>
        <p:nvSpPr>
          <p:cNvPr id="21" name="Text Placeholder 18">
            <a:extLst>
              <a:ext uri="{FF2B5EF4-FFF2-40B4-BE49-F238E27FC236}">
                <a16:creationId xmlns:a16="http://schemas.microsoft.com/office/drawing/2014/main" id="{4F97C9CC-713D-23B8-1AA9-85B6EC31155F}"/>
              </a:ext>
            </a:extLst>
          </p:cNvPr>
          <p:cNvSpPr>
            <a:spLocks noGrp="1" noChangeAspect="1"/>
          </p:cNvSpPr>
          <p:nvPr>
            <p:ph type="body" sz="quarter" idx="23" hasCustomPrompt="1"/>
          </p:nvPr>
        </p:nvSpPr>
        <p:spPr>
          <a:xfrm>
            <a:off x="666685" y="4565861"/>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24" name="Text Placeholder 21">
            <a:extLst>
              <a:ext uri="{FF2B5EF4-FFF2-40B4-BE49-F238E27FC236}">
                <a16:creationId xmlns:a16="http://schemas.microsoft.com/office/drawing/2014/main" id="{535406DA-C90E-7CE5-30DB-2F0A836C209E}"/>
              </a:ext>
            </a:extLst>
          </p:cNvPr>
          <p:cNvSpPr>
            <a:spLocks noGrp="1"/>
          </p:cNvSpPr>
          <p:nvPr>
            <p:ph type="body" sz="quarter" idx="25"/>
          </p:nvPr>
        </p:nvSpPr>
        <p:spPr>
          <a:xfrm>
            <a:off x="1690218" y="4698907"/>
            <a:ext cx="4296246" cy="538609"/>
          </a:xfrm>
        </p:spPr>
        <p:txBody>
          <a:bodyPr wrap="square" anchor="ctr">
            <a:spAutoFit/>
          </a:bodyPr>
          <a:lstStyle>
            <a:lvl1pPr>
              <a:lnSpc>
                <a:spcPct val="100000"/>
              </a:lnSpc>
              <a:defRPr sz="1600" b="1"/>
            </a:lvl1pPr>
            <a:lvl2pPr marL="0" indent="0">
              <a:lnSpc>
                <a:spcPct val="100000"/>
              </a:lnSpc>
              <a:buNone/>
              <a:defRPr sz="1400"/>
            </a:lvl2pPr>
          </a:lstStyle>
          <a:p>
            <a:pPr lvl="0"/>
            <a:r>
              <a:rPr lang="en-US"/>
              <a:t>Click to edit Master text styles</a:t>
            </a:r>
          </a:p>
          <a:p>
            <a:pPr lvl="1"/>
            <a:r>
              <a:rPr lang="en-US"/>
              <a:t>Second level</a:t>
            </a:r>
          </a:p>
        </p:txBody>
      </p:sp>
      <p:sp>
        <p:nvSpPr>
          <p:cNvPr id="26" name="Footer Placeholder 25">
            <a:extLst>
              <a:ext uri="{FF2B5EF4-FFF2-40B4-BE49-F238E27FC236}">
                <a16:creationId xmlns:a16="http://schemas.microsoft.com/office/drawing/2014/main" id="{43ED2387-2AC1-C4FF-902C-B2B191868FAC}"/>
              </a:ext>
            </a:extLst>
          </p:cNvPr>
          <p:cNvSpPr>
            <a:spLocks noGrp="1"/>
          </p:cNvSpPr>
          <p:nvPr>
            <p:ph type="ftr" sz="quarter" idx="26"/>
          </p:nvPr>
        </p:nvSpPr>
        <p:spPr/>
        <p:txBody>
          <a:bodyPr/>
          <a:lstStyle/>
          <a:p>
            <a:r>
              <a:rPr lang="en-US" dirty="0">
                <a:cs typeface="Arial" panose="020B0604020202020204" pitchFamily="34" charset="0"/>
              </a:rPr>
              <a:t>©2025 ARTHUR J. GALLAGHER &amp; CO. </a:t>
            </a:r>
          </a:p>
        </p:txBody>
      </p:sp>
      <p:sp>
        <p:nvSpPr>
          <p:cNvPr id="3" name="Slide Number Placeholder 2">
            <a:extLst>
              <a:ext uri="{FF2B5EF4-FFF2-40B4-BE49-F238E27FC236}">
                <a16:creationId xmlns:a16="http://schemas.microsoft.com/office/drawing/2014/main" id="{E0BC248A-64D4-1D5A-FCD4-A9774656D317}"/>
              </a:ext>
            </a:extLst>
          </p:cNvPr>
          <p:cNvSpPr>
            <a:spLocks noGrp="1"/>
          </p:cNvSpPr>
          <p:nvPr>
            <p:ph type="sldNum" sz="quarter" idx="27"/>
          </p:nvPr>
        </p:nvSpPr>
        <p:spPr/>
        <p:txBody>
          <a:bodyPr/>
          <a:lstStyle/>
          <a:p>
            <a:pPr algn="r"/>
            <a:fld id="{40AA5F45-CDE6-4EA8-991E-B18CC5F21F47}" type="slidenum">
              <a:rPr lang="en-GB" smtClean="0"/>
              <a:pPr algn="r"/>
              <a:t>‹#›</a:t>
            </a:fld>
            <a:endParaRPr lang="en-GB" dirty="0"/>
          </a:p>
        </p:txBody>
      </p:sp>
      <p:sp>
        <p:nvSpPr>
          <p:cNvPr id="5" name="Text Placeholder 21">
            <a:extLst>
              <a:ext uri="{FF2B5EF4-FFF2-40B4-BE49-F238E27FC236}">
                <a16:creationId xmlns:a16="http://schemas.microsoft.com/office/drawing/2014/main" id="{808C90DF-E1D2-A6FD-F57A-D18C57FC7268}"/>
              </a:ext>
            </a:extLst>
          </p:cNvPr>
          <p:cNvSpPr>
            <a:spLocks noGrp="1"/>
          </p:cNvSpPr>
          <p:nvPr>
            <p:ph type="body" sz="quarter" idx="28" hasCustomPrompt="1"/>
          </p:nvPr>
        </p:nvSpPr>
        <p:spPr>
          <a:xfrm>
            <a:off x="969649" y="2534604"/>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10" name="Text Placeholder 21">
            <a:extLst>
              <a:ext uri="{FF2B5EF4-FFF2-40B4-BE49-F238E27FC236}">
                <a16:creationId xmlns:a16="http://schemas.microsoft.com/office/drawing/2014/main" id="{A02170BE-BAD6-5E8D-FAD9-57DCAE9D39E9}"/>
              </a:ext>
            </a:extLst>
          </p:cNvPr>
          <p:cNvSpPr>
            <a:spLocks noGrp="1"/>
          </p:cNvSpPr>
          <p:nvPr>
            <p:ph type="body" sz="quarter" idx="29" hasCustomPrompt="1"/>
          </p:nvPr>
        </p:nvSpPr>
        <p:spPr>
          <a:xfrm>
            <a:off x="969649" y="3669852"/>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11" name="Text Placeholder 21">
            <a:extLst>
              <a:ext uri="{FF2B5EF4-FFF2-40B4-BE49-F238E27FC236}">
                <a16:creationId xmlns:a16="http://schemas.microsoft.com/office/drawing/2014/main" id="{B3881FB7-69B3-70B5-CBE3-8BB6C79AD1B6}"/>
              </a:ext>
            </a:extLst>
          </p:cNvPr>
          <p:cNvSpPr>
            <a:spLocks noGrp="1"/>
          </p:cNvSpPr>
          <p:nvPr>
            <p:ph type="body" sz="quarter" idx="30" hasCustomPrompt="1"/>
          </p:nvPr>
        </p:nvSpPr>
        <p:spPr>
          <a:xfrm>
            <a:off x="969649" y="4860489"/>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Tree>
    <p:extLst>
      <p:ext uri="{BB962C8B-B14F-4D97-AF65-F5344CB8AC3E}">
        <p14:creationId xmlns:p14="http://schemas.microsoft.com/office/powerpoint/2010/main" val="96237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mage + 3x icons">
    <p:spTree>
      <p:nvGrpSpPr>
        <p:cNvPr id="1" name=""/>
        <p:cNvGrpSpPr/>
        <p:nvPr/>
      </p:nvGrpSpPr>
      <p:grpSpPr>
        <a:xfrm>
          <a:off x="0" y="0"/>
          <a:ext cx="0" cy="0"/>
          <a:chOff x="0" y="0"/>
          <a:chExt cx="0" cy="0"/>
        </a:xfrm>
      </p:grpSpPr>
      <p:sp>
        <p:nvSpPr>
          <p:cNvPr id="7" name="Text Placeholder 18">
            <a:extLst>
              <a:ext uri="{FF2B5EF4-FFF2-40B4-BE49-F238E27FC236}">
                <a16:creationId xmlns:a16="http://schemas.microsoft.com/office/drawing/2014/main" id="{66D9405D-42A2-DBC0-23CA-E8C123CF2B24}"/>
              </a:ext>
            </a:extLst>
          </p:cNvPr>
          <p:cNvSpPr>
            <a:spLocks noGrp="1" noChangeAspect="1"/>
          </p:cNvSpPr>
          <p:nvPr>
            <p:ph type="body" sz="quarter" idx="18" hasCustomPrompt="1"/>
          </p:nvPr>
        </p:nvSpPr>
        <p:spPr>
          <a:xfrm>
            <a:off x="6199979" y="2184479"/>
            <a:ext cx="915694" cy="915694"/>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8" name="Text Placeholder 18">
            <a:extLst>
              <a:ext uri="{FF2B5EF4-FFF2-40B4-BE49-F238E27FC236}">
                <a16:creationId xmlns:a16="http://schemas.microsoft.com/office/drawing/2014/main" id="{B7B98472-6EEB-9D31-15BD-BE4AEFFC7DCD}"/>
              </a:ext>
            </a:extLst>
          </p:cNvPr>
          <p:cNvSpPr>
            <a:spLocks noGrp="1" noChangeAspect="1"/>
          </p:cNvSpPr>
          <p:nvPr>
            <p:ph type="body" sz="quarter" idx="21"/>
          </p:nvPr>
        </p:nvSpPr>
        <p:spPr>
          <a:xfrm>
            <a:off x="6199979" y="3319727"/>
            <a:ext cx="915694" cy="915694"/>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endParaRPr lang="en-GB"/>
          </a:p>
        </p:txBody>
      </p:sp>
      <p:sp>
        <p:nvSpPr>
          <p:cNvPr id="23" name="Text Placeholder 18">
            <a:extLst>
              <a:ext uri="{FF2B5EF4-FFF2-40B4-BE49-F238E27FC236}">
                <a16:creationId xmlns:a16="http://schemas.microsoft.com/office/drawing/2014/main" id="{1ABCE9BF-08CF-C362-BED3-C05B6686F2BF}"/>
              </a:ext>
            </a:extLst>
          </p:cNvPr>
          <p:cNvSpPr>
            <a:spLocks noGrp="1" noChangeAspect="1"/>
          </p:cNvSpPr>
          <p:nvPr>
            <p:ph type="body" sz="quarter" idx="24" hasCustomPrompt="1"/>
          </p:nvPr>
        </p:nvSpPr>
        <p:spPr>
          <a:xfrm>
            <a:off x="6199979" y="4510364"/>
            <a:ext cx="915694" cy="915694"/>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8" name="Picture Placeholder 7">
            <a:extLst>
              <a:ext uri="{FF2B5EF4-FFF2-40B4-BE49-F238E27FC236}">
                <a16:creationId xmlns:a16="http://schemas.microsoft.com/office/drawing/2014/main" id="{C8DA0FAA-1A2C-9C24-EECC-7215964C595B}"/>
              </a:ext>
            </a:extLst>
          </p:cNvPr>
          <p:cNvSpPr>
            <a:spLocks noGrp="1"/>
          </p:cNvSpPr>
          <p:nvPr>
            <p:ph type="pic" sz="quarter" idx="17"/>
          </p:nvPr>
        </p:nvSpPr>
        <p:spPr>
          <a:xfrm>
            <a:off x="611188" y="2019298"/>
            <a:ext cx="5375275" cy="3599999"/>
          </a:xfrm>
          <a:solidFill>
            <a:schemeClr val="bg2"/>
          </a:solidFill>
        </p:spPr>
        <p:txBody>
          <a:bodyPr/>
          <a:lstStyle/>
          <a:p>
            <a:endParaRPr lang="en-GB" dirty="0"/>
          </a:p>
        </p:txBody>
      </p:sp>
      <p:sp>
        <p:nvSpPr>
          <p:cNvPr id="2" name="Title 1">
            <a:extLst>
              <a:ext uri="{FF2B5EF4-FFF2-40B4-BE49-F238E27FC236}">
                <a16:creationId xmlns:a16="http://schemas.microsoft.com/office/drawing/2014/main" id="{D95E477D-BB9A-D176-1F79-913DBA9C00F6}"/>
              </a:ext>
            </a:extLst>
          </p:cNvPr>
          <p:cNvSpPr>
            <a:spLocks noGrp="1"/>
          </p:cNvSpPr>
          <p:nvPr>
            <p:ph type="title"/>
          </p:nvPr>
        </p:nvSpPr>
        <p:spPr>
          <a:xfrm>
            <a:off x="611188" y="768770"/>
            <a:ext cx="10968037" cy="481900"/>
          </a:xfrm>
        </p:spPr>
        <p:txBody>
          <a:bodyPr/>
          <a:lstStyle/>
          <a:p>
            <a:r>
              <a:rPr lang="en-US"/>
              <a:t>Click to edit Master title style</a:t>
            </a:r>
            <a:endParaRPr lang="en-GB"/>
          </a:p>
        </p:txBody>
      </p:sp>
      <p:sp>
        <p:nvSpPr>
          <p:cNvPr id="19" name="Text Placeholder 18">
            <a:extLst>
              <a:ext uri="{FF2B5EF4-FFF2-40B4-BE49-F238E27FC236}">
                <a16:creationId xmlns:a16="http://schemas.microsoft.com/office/drawing/2014/main" id="{74BC1081-E533-7060-CEC0-C1F68A222838}"/>
              </a:ext>
            </a:extLst>
          </p:cNvPr>
          <p:cNvSpPr>
            <a:spLocks noGrp="1"/>
          </p:cNvSpPr>
          <p:nvPr>
            <p:ph type="body" sz="quarter" idx="14"/>
          </p:nvPr>
        </p:nvSpPr>
        <p:spPr>
          <a:xfrm>
            <a:off x="611188" y="281116"/>
            <a:ext cx="2991378" cy="330072"/>
          </a:xfrm>
          <a:solidFill>
            <a:schemeClr val="accent1"/>
          </a:solidFill>
        </p:spPr>
        <p:txBody>
          <a:bodyPr wrap="none" lIns="72000" tIns="72000" rIns="72000" bIns="72000">
            <a:spAutoFit/>
          </a:bodyPr>
          <a:lstStyle>
            <a:lvl1pPr marL="0" indent="0">
              <a:lnSpc>
                <a:spcPct val="100000"/>
              </a:lnSpc>
              <a:spcAft>
                <a:spcPts val="0"/>
              </a:spcAft>
              <a:buFont typeface="Arial" panose="020B0604020202020204" pitchFamily="34" charset="0"/>
              <a:buNone/>
              <a:defRPr sz="1200" cap="all"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Click to edit Master text styles</a:t>
            </a:r>
          </a:p>
        </p:txBody>
      </p:sp>
      <p:cxnSp>
        <p:nvCxnSpPr>
          <p:cNvPr id="29" name="Straight Connector 28">
            <a:extLst>
              <a:ext uri="{FF2B5EF4-FFF2-40B4-BE49-F238E27FC236}">
                <a16:creationId xmlns:a16="http://schemas.microsoft.com/office/drawing/2014/main" id="{4554CA94-50AC-844C-C3E6-5C87906FF461}"/>
              </a:ext>
            </a:extLst>
          </p:cNvPr>
          <p:cNvCxnSpPr>
            <a:cxnSpLocks/>
          </p:cNvCxnSpPr>
          <p:nvPr userDrawn="1"/>
        </p:nvCxnSpPr>
        <p:spPr>
          <a:xfrm>
            <a:off x="611982" y="612776"/>
            <a:ext cx="10968037" cy="0"/>
          </a:xfrm>
          <a:prstGeom prst="line">
            <a:avLst/>
          </a:prstGeom>
          <a:ln w="3175">
            <a:solidFill>
              <a:srgbClr val="898D8D"/>
            </a:solidFill>
          </a:ln>
        </p:spPr>
        <p:style>
          <a:lnRef idx="2">
            <a:schemeClr val="accent1"/>
          </a:lnRef>
          <a:fillRef idx="0">
            <a:schemeClr val="accent1"/>
          </a:fillRef>
          <a:effectRef idx="1">
            <a:schemeClr val="accent1"/>
          </a:effectRef>
          <a:fontRef idx="minor">
            <a:schemeClr val="tx1"/>
          </a:fontRef>
        </p:style>
      </p:cxnSp>
      <p:sp>
        <p:nvSpPr>
          <p:cNvPr id="22" name="Text Placeholder 21">
            <a:extLst>
              <a:ext uri="{FF2B5EF4-FFF2-40B4-BE49-F238E27FC236}">
                <a16:creationId xmlns:a16="http://schemas.microsoft.com/office/drawing/2014/main" id="{A063C756-4BED-2905-ADD7-C9C5F6A643EF}"/>
              </a:ext>
            </a:extLst>
          </p:cNvPr>
          <p:cNvSpPr>
            <a:spLocks noGrp="1"/>
          </p:cNvSpPr>
          <p:nvPr>
            <p:ph type="body" sz="quarter" idx="15"/>
          </p:nvPr>
        </p:nvSpPr>
        <p:spPr>
          <a:xfrm>
            <a:off x="611188" y="1315438"/>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4" name="Text Placeholder 18">
            <a:extLst>
              <a:ext uri="{FF2B5EF4-FFF2-40B4-BE49-F238E27FC236}">
                <a16:creationId xmlns:a16="http://schemas.microsoft.com/office/drawing/2014/main" id="{E05098E2-2A05-BB9E-FFE7-B1557E3824AD}"/>
              </a:ext>
            </a:extLst>
          </p:cNvPr>
          <p:cNvSpPr>
            <a:spLocks noGrp="1" noChangeAspect="1"/>
          </p:cNvSpPr>
          <p:nvPr>
            <p:ph type="body" sz="quarter" idx="10" hasCustomPrompt="1"/>
          </p:nvPr>
        </p:nvSpPr>
        <p:spPr>
          <a:xfrm>
            <a:off x="6255476" y="2239976"/>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9" name="Text Placeholder 21">
            <a:extLst>
              <a:ext uri="{FF2B5EF4-FFF2-40B4-BE49-F238E27FC236}">
                <a16:creationId xmlns:a16="http://schemas.microsoft.com/office/drawing/2014/main" id="{BF9AF2A9-4912-C144-8247-F613614D7745}"/>
              </a:ext>
            </a:extLst>
          </p:cNvPr>
          <p:cNvSpPr>
            <a:spLocks noGrp="1"/>
          </p:cNvSpPr>
          <p:nvPr>
            <p:ph type="body" sz="quarter" idx="19"/>
          </p:nvPr>
        </p:nvSpPr>
        <p:spPr>
          <a:xfrm>
            <a:off x="7279009" y="2373022"/>
            <a:ext cx="4296246" cy="538609"/>
          </a:xfrm>
        </p:spPr>
        <p:txBody>
          <a:bodyPr wrap="square" anchor="ctr">
            <a:spAutoFit/>
          </a:bodyPr>
          <a:lstStyle>
            <a:lvl1pPr>
              <a:lnSpc>
                <a:spcPct val="100000"/>
              </a:lnSpc>
              <a:defRPr sz="1600" b="1"/>
            </a:lvl1pPr>
            <a:lvl2pPr marL="0" indent="0">
              <a:lnSpc>
                <a:spcPct val="100000"/>
              </a:lnSpc>
              <a:buNone/>
              <a:defRPr sz="1400"/>
            </a:lvl2pPr>
          </a:lstStyle>
          <a:p>
            <a:pPr lvl="0"/>
            <a:r>
              <a:rPr lang="en-US"/>
              <a:t>Click to edit Master text styles</a:t>
            </a:r>
          </a:p>
          <a:p>
            <a:pPr lvl="1"/>
            <a:r>
              <a:rPr lang="en-US"/>
              <a:t>Second level</a:t>
            </a:r>
          </a:p>
        </p:txBody>
      </p:sp>
      <p:sp>
        <p:nvSpPr>
          <p:cNvPr id="17" name="Text Placeholder 18">
            <a:extLst>
              <a:ext uri="{FF2B5EF4-FFF2-40B4-BE49-F238E27FC236}">
                <a16:creationId xmlns:a16="http://schemas.microsoft.com/office/drawing/2014/main" id="{204EB375-9526-AD77-AF98-831AD58E0B4D}"/>
              </a:ext>
            </a:extLst>
          </p:cNvPr>
          <p:cNvSpPr>
            <a:spLocks noGrp="1" noChangeAspect="1"/>
          </p:cNvSpPr>
          <p:nvPr>
            <p:ph type="body" sz="quarter" idx="20" hasCustomPrompt="1"/>
          </p:nvPr>
        </p:nvSpPr>
        <p:spPr>
          <a:xfrm>
            <a:off x="6255476" y="3375224"/>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20" name="Text Placeholder 21">
            <a:extLst>
              <a:ext uri="{FF2B5EF4-FFF2-40B4-BE49-F238E27FC236}">
                <a16:creationId xmlns:a16="http://schemas.microsoft.com/office/drawing/2014/main" id="{92588CAE-DBD7-99F7-20AB-1A776B208F80}"/>
              </a:ext>
            </a:extLst>
          </p:cNvPr>
          <p:cNvSpPr>
            <a:spLocks noGrp="1"/>
          </p:cNvSpPr>
          <p:nvPr>
            <p:ph type="body" sz="quarter" idx="22"/>
          </p:nvPr>
        </p:nvSpPr>
        <p:spPr>
          <a:xfrm>
            <a:off x="7279009" y="3535965"/>
            <a:ext cx="4296246" cy="538609"/>
          </a:xfrm>
        </p:spPr>
        <p:txBody>
          <a:bodyPr wrap="square" anchor="ctr">
            <a:spAutoFit/>
          </a:bodyPr>
          <a:lstStyle>
            <a:lvl1pPr>
              <a:lnSpc>
                <a:spcPct val="100000"/>
              </a:lnSpc>
              <a:defRPr sz="1600" b="1"/>
            </a:lvl1pPr>
            <a:lvl2pPr marL="0" indent="0">
              <a:lnSpc>
                <a:spcPct val="100000"/>
              </a:lnSpc>
              <a:buNone/>
              <a:defRPr sz="1400"/>
            </a:lvl2pPr>
          </a:lstStyle>
          <a:p>
            <a:pPr lvl="0"/>
            <a:r>
              <a:rPr lang="en-US"/>
              <a:t>Click to edit Master text styles</a:t>
            </a:r>
          </a:p>
          <a:p>
            <a:pPr lvl="1"/>
            <a:r>
              <a:rPr lang="en-US"/>
              <a:t>Second level</a:t>
            </a:r>
          </a:p>
        </p:txBody>
      </p:sp>
      <p:sp>
        <p:nvSpPr>
          <p:cNvPr id="21" name="Text Placeholder 18">
            <a:extLst>
              <a:ext uri="{FF2B5EF4-FFF2-40B4-BE49-F238E27FC236}">
                <a16:creationId xmlns:a16="http://schemas.microsoft.com/office/drawing/2014/main" id="{4F97C9CC-713D-23B8-1AA9-85B6EC31155F}"/>
              </a:ext>
            </a:extLst>
          </p:cNvPr>
          <p:cNvSpPr>
            <a:spLocks noGrp="1" noChangeAspect="1"/>
          </p:cNvSpPr>
          <p:nvPr>
            <p:ph type="body" sz="quarter" idx="23" hasCustomPrompt="1"/>
          </p:nvPr>
        </p:nvSpPr>
        <p:spPr>
          <a:xfrm>
            <a:off x="6255476" y="4565861"/>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24" name="Text Placeholder 21">
            <a:extLst>
              <a:ext uri="{FF2B5EF4-FFF2-40B4-BE49-F238E27FC236}">
                <a16:creationId xmlns:a16="http://schemas.microsoft.com/office/drawing/2014/main" id="{535406DA-C90E-7CE5-30DB-2F0A836C209E}"/>
              </a:ext>
            </a:extLst>
          </p:cNvPr>
          <p:cNvSpPr>
            <a:spLocks noGrp="1"/>
          </p:cNvSpPr>
          <p:nvPr>
            <p:ph type="body" sz="quarter" idx="25"/>
          </p:nvPr>
        </p:nvSpPr>
        <p:spPr>
          <a:xfrm>
            <a:off x="7279009" y="4698907"/>
            <a:ext cx="4296246" cy="538609"/>
          </a:xfrm>
        </p:spPr>
        <p:txBody>
          <a:bodyPr wrap="square" anchor="ctr">
            <a:spAutoFit/>
          </a:bodyPr>
          <a:lstStyle>
            <a:lvl1pPr>
              <a:lnSpc>
                <a:spcPct val="100000"/>
              </a:lnSpc>
              <a:defRPr sz="1600" b="1"/>
            </a:lvl1pPr>
            <a:lvl2pPr marL="0" indent="0">
              <a:lnSpc>
                <a:spcPct val="100000"/>
              </a:lnSpc>
              <a:buNone/>
              <a:defRPr sz="1400"/>
            </a:lvl2pPr>
          </a:lstStyle>
          <a:p>
            <a:pPr lvl="0"/>
            <a:r>
              <a:rPr lang="en-US"/>
              <a:t>Click to edit Master text styles</a:t>
            </a:r>
          </a:p>
          <a:p>
            <a:pPr lvl="1"/>
            <a:r>
              <a:rPr lang="en-US"/>
              <a:t>Second level</a:t>
            </a:r>
          </a:p>
        </p:txBody>
      </p:sp>
      <p:sp>
        <p:nvSpPr>
          <p:cNvPr id="26" name="Footer Placeholder 25">
            <a:extLst>
              <a:ext uri="{FF2B5EF4-FFF2-40B4-BE49-F238E27FC236}">
                <a16:creationId xmlns:a16="http://schemas.microsoft.com/office/drawing/2014/main" id="{43ED2387-2AC1-C4FF-902C-B2B191868FAC}"/>
              </a:ext>
            </a:extLst>
          </p:cNvPr>
          <p:cNvSpPr>
            <a:spLocks noGrp="1"/>
          </p:cNvSpPr>
          <p:nvPr>
            <p:ph type="ftr" sz="quarter" idx="26"/>
          </p:nvPr>
        </p:nvSpPr>
        <p:spPr/>
        <p:txBody>
          <a:bodyPr/>
          <a:lstStyle/>
          <a:p>
            <a:r>
              <a:rPr lang="en-US" dirty="0">
                <a:cs typeface="Arial" panose="020B0604020202020204" pitchFamily="34" charset="0"/>
              </a:rPr>
              <a:t>©2025 ARTHUR J. GALLAGHER &amp; CO. </a:t>
            </a:r>
          </a:p>
        </p:txBody>
      </p:sp>
      <p:sp>
        <p:nvSpPr>
          <p:cNvPr id="3" name="Slide Number Placeholder 2">
            <a:extLst>
              <a:ext uri="{FF2B5EF4-FFF2-40B4-BE49-F238E27FC236}">
                <a16:creationId xmlns:a16="http://schemas.microsoft.com/office/drawing/2014/main" id="{300971EB-FFA1-F8E3-455A-DAF264BEB890}"/>
              </a:ext>
            </a:extLst>
          </p:cNvPr>
          <p:cNvSpPr>
            <a:spLocks noGrp="1"/>
          </p:cNvSpPr>
          <p:nvPr>
            <p:ph type="sldNum" sz="quarter" idx="27"/>
          </p:nvPr>
        </p:nvSpPr>
        <p:spPr/>
        <p:txBody>
          <a:bodyPr/>
          <a:lstStyle/>
          <a:p>
            <a:pPr algn="r"/>
            <a:fld id="{40AA5F45-CDE6-4EA8-991E-B18CC5F21F47}" type="slidenum">
              <a:rPr lang="en-GB" smtClean="0"/>
              <a:pPr algn="r"/>
              <a:t>‹#›</a:t>
            </a:fld>
            <a:endParaRPr lang="en-GB" dirty="0"/>
          </a:p>
        </p:txBody>
      </p:sp>
      <p:sp>
        <p:nvSpPr>
          <p:cNvPr id="5" name="Text Placeholder 21">
            <a:extLst>
              <a:ext uri="{FF2B5EF4-FFF2-40B4-BE49-F238E27FC236}">
                <a16:creationId xmlns:a16="http://schemas.microsoft.com/office/drawing/2014/main" id="{33465D82-159C-B35B-F2A9-8907ABE39248}"/>
              </a:ext>
            </a:extLst>
          </p:cNvPr>
          <p:cNvSpPr>
            <a:spLocks noGrp="1"/>
          </p:cNvSpPr>
          <p:nvPr>
            <p:ph type="body" sz="quarter" idx="28" hasCustomPrompt="1"/>
          </p:nvPr>
        </p:nvSpPr>
        <p:spPr>
          <a:xfrm>
            <a:off x="6558440" y="2534604"/>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10" name="Text Placeholder 21">
            <a:extLst>
              <a:ext uri="{FF2B5EF4-FFF2-40B4-BE49-F238E27FC236}">
                <a16:creationId xmlns:a16="http://schemas.microsoft.com/office/drawing/2014/main" id="{FD5E073C-6CB7-3CE9-791A-BE2B3A328BCD}"/>
              </a:ext>
            </a:extLst>
          </p:cNvPr>
          <p:cNvSpPr>
            <a:spLocks noGrp="1"/>
          </p:cNvSpPr>
          <p:nvPr>
            <p:ph type="body" sz="quarter" idx="29" hasCustomPrompt="1"/>
          </p:nvPr>
        </p:nvSpPr>
        <p:spPr>
          <a:xfrm>
            <a:off x="6558440" y="3669852"/>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11" name="Text Placeholder 21">
            <a:extLst>
              <a:ext uri="{FF2B5EF4-FFF2-40B4-BE49-F238E27FC236}">
                <a16:creationId xmlns:a16="http://schemas.microsoft.com/office/drawing/2014/main" id="{F82DE7E3-0AF7-3073-B11F-7898F74E946C}"/>
              </a:ext>
            </a:extLst>
          </p:cNvPr>
          <p:cNvSpPr>
            <a:spLocks noGrp="1"/>
          </p:cNvSpPr>
          <p:nvPr>
            <p:ph type="body" sz="quarter" idx="30" hasCustomPrompt="1"/>
          </p:nvPr>
        </p:nvSpPr>
        <p:spPr>
          <a:xfrm>
            <a:off x="6558440" y="4860489"/>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13" name="Text Placeholder 11">
            <a:extLst>
              <a:ext uri="{FF2B5EF4-FFF2-40B4-BE49-F238E27FC236}">
                <a16:creationId xmlns:a16="http://schemas.microsoft.com/office/drawing/2014/main" id="{498B896D-B207-65D5-E6FD-2EEDFC039BEA}"/>
              </a:ext>
            </a:extLst>
          </p:cNvPr>
          <p:cNvSpPr>
            <a:spLocks noGrp="1"/>
          </p:cNvSpPr>
          <p:nvPr>
            <p:ph type="body" sz="quarter" idx="13" hasCustomPrompt="1"/>
          </p:nvPr>
        </p:nvSpPr>
        <p:spPr>
          <a:xfrm>
            <a:off x="611188" y="5813200"/>
            <a:ext cx="10958510" cy="238124"/>
          </a:xfrm>
        </p:spPr>
        <p:txBody>
          <a:bodyPr anchor="b">
            <a:noAutofit/>
          </a:bodyPr>
          <a:lstStyle>
            <a:lvl1pPr marL="0" indent="0">
              <a:lnSpc>
                <a:spcPct val="100000"/>
              </a:lnSpc>
              <a:spcAft>
                <a:spcPts val="0"/>
              </a:spcAft>
              <a:buFont typeface="Arial" panose="020B0604020202020204" pitchFamily="34" charset="0"/>
              <a:buNone/>
              <a:defRPr sz="700" b="1"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Tree>
    <p:extLst>
      <p:ext uri="{BB962C8B-B14F-4D97-AF65-F5344CB8AC3E}">
        <p14:creationId xmlns:p14="http://schemas.microsoft.com/office/powerpoint/2010/main" val="231460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x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E477D-BB9A-D176-1F79-913DBA9C00F6}"/>
              </a:ext>
            </a:extLst>
          </p:cNvPr>
          <p:cNvSpPr>
            <a:spLocks noGrp="1"/>
          </p:cNvSpPr>
          <p:nvPr>
            <p:ph type="title"/>
          </p:nvPr>
        </p:nvSpPr>
        <p:spPr>
          <a:xfrm>
            <a:off x="611188" y="768770"/>
            <a:ext cx="10968037" cy="4819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611188" y="3157200"/>
            <a:ext cx="5375275" cy="24624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F47B9655-ABB4-F27A-9ADC-F584E9F03A80}"/>
              </a:ext>
            </a:extLst>
          </p:cNvPr>
          <p:cNvSpPr>
            <a:spLocks noGrp="1"/>
          </p:cNvSpPr>
          <p:nvPr>
            <p:ph type="body" sz="quarter" idx="13" hasCustomPrompt="1"/>
          </p:nvPr>
        </p:nvSpPr>
        <p:spPr>
          <a:xfrm>
            <a:off x="611188" y="5813200"/>
            <a:ext cx="10958510" cy="238124"/>
          </a:xfrm>
        </p:spPr>
        <p:txBody>
          <a:bodyPr anchor="b">
            <a:noAutofit/>
          </a:bodyPr>
          <a:lstStyle>
            <a:lvl1pPr marL="0" indent="0">
              <a:lnSpc>
                <a:spcPct val="100000"/>
              </a:lnSpc>
              <a:spcAft>
                <a:spcPts val="0"/>
              </a:spcAft>
              <a:buFont typeface="Arial" panose="020B0604020202020204" pitchFamily="34" charset="0"/>
              <a:buNone/>
              <a:defRPr sz="70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9" name="Text Placeholder 18">
            <a:extLst>
              <a:ext uri="{FF2B5EF4-FFF2-40B4-BE49-F238E27FC236}">
                <a16:creationId xmlns:a16="http://schemas.microsoft.com/office/drawing/2014/main" id="{74BC1081-E533-7060-CEC0-C1F68A222838}"/>
              </a:ext>
            </a:extLst>
          </p:cNvPr>
          <p:cNvSpPr>
            <a:spLocks noGrp="1"/>
          </p:cNvSpPr>
          <p:nvPr>
            <p:ph type="body" sz="quarter" idx="14"/>
          </p:nvPr>
        </p:nvSpPr>
        <p:spPr>
          <a:xfrm>
            <a:off x="611188" y="281116"/>
            <a:ext cx="2991378" cy="330072"/>
          </a:xfrm>
          <a:solidFill>
            <a:schemeClr val="accent1"/>
          </a:solidFill>
        </p:spPr>
        <p:txBody>
          <a:bodyPr wrap="none" lIns="72000" tIns="72000" rIns="72000" bIns="72000">
            <a:spAutoFit/>
          </a:bodyPr>
          <a:lstStyle>
            <a:lvl1pPr marL="0" indent="0">
              <a:lnSpc>
                <a:spcPct val="100000"/>
              </a:lnSpc>
              <a:spcAft>
                <a:spcPts val="0"/>
              </a:spcAft>
              <a:buFont typeface="Arial" panose="020B0604020202020204" pitchFamily="34" charset="0"/>
              <a:buNone/>
              <a:defRPr sz="1200" cap="all"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Click to edit Master text styles</a:t>
            </a:r>
          </a:p>
        </p:txBody>
      </p:sp>
      <p:cxnSp>
        <p:nvCxnSpPr>
          <p:cNvPr id="29" name="Straight Connector 28">
            <a:extLst>
              <a:ext uri="{FF2B5EF4-FFF2-40B4-BE49-F238E27FC236}">
                <a16:creationId xmlns:a16="http://schemas.microsoft.com/office/drawing/2014/main" id="{4554CA94-50AC-844C-C3E6-5C87906FF461}"/>
              </a:ext>
            </a:extLst>
          </p:cNvPr>
          <p:cNvCxnSpPr>
            <a:cxnSpLocks/>
          </p:cNvCxnSpPr>
          <p:nvPr userDrawn="1"/>
        </p:nvCxnSpPr>
        <p:spPr>
          <a:xfrm>
            <a:off x="611982" y="612776"/>
            <a:ext cx="10968037" cy="0"/>
          </a:xfrm>
          <a:prstGeom prst="line">
            <a:avLst/>
          </a:prstGeom>
          <a:ln w="3175">
            <a:solidFill>
              <a:srgbClr val="898D8D"/>
            </a:solidFill>
          </a:ln>
        </p:spPr>
        <p:style>
          <a:lnRef idx="2">
            <a:schemeClr val="accent1"/>
          </a:lnRef>
          <a:fillRef idx="0">
            <a:schemeClr val="accent1"/>
          </a:fillRef>
          <a:effectRef idx="1">
            <a:schemeClr val="accent1"/>
          </a:effectRef>
          <a:fontRef idx="minor">
            <a:schemeClr val="tx1"/>
          </a:fontRef>
        </p:style>
      </p:cxnSp>
      <p:sp>
        <p:nvSpPr>
          <p:cNvPr id="22" name="Text Placeholder 21">
            <a:extLst>
              <a:ext uri="{FF2B5EF4-FFF2-40B4-BE49-F238E27FC236}">
                <a16:creationId xmlns:a16="http://schemas.microsoft.com/office/drawing/2014/main" id="{A063C756-4BED-2905-ADD7-C9C5F6A643EF}"/>
              </a:ext>
            </a:extLst>
          </p:cNvPr>
          <p:cNvSpPr>
            <a:spLocks noGrp="1"/>
          </p:cNvSpPr>
          <p:nvPr>
            <p:ph type="body" sz="quarter" idx="15"/>
          </p:nvPr>
        </p:nvSpPr>
        <p:spPr>
          <a:xfrm>
            <a:off x="611188" y="1315438"/>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4" name="Content Placeholder 2">
            <a:extLst>
              <a:ext uri="{FF2B5EF4-FFF2-40B4-BE49-F238E27FC236}">
                <a16:creationId xmlns:a16="http://schemas.microsoft.com/office/drawing/2014/main" id="{3CE22646-B5C0-BE14-FE9C-679028AD323A}"/>
              </a:ext>
            </a:extLst>
          </p:cNvPr>
          <p:cNvSpPr>
            <a:spLocks noGrp="1"/>
          </p:cNvSpPr>
          <p:nvPr>
            <p:ph idx="16"/>
          </p:nvPr>
        </p:nvSpPr>
        <p:spPr>
          <a:xfrm>
            <a:off x="6203950" y="3157200"/>
            <a:ext cx="5375275" cy="24624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a:extLst>
              <a:ext uri="{FF2B5EF4-FFF2-40B4-BE49-F238E27FC236}">
                <a16:creationId xmlns:a16="http://schemas.microsoft.com/office/drawing/2014/main" id="{84139357-FCDD-B03F-1E3F-D326BBC27CCC}"/>
              </a:ext>
            </a:extLst>
          </p:cNvPr>
          <p:cNvSpPr>
            <a:spLocks noGrp="1"/>
          </p:cNvSpPr>
          <p:nvPr>
            <p:ph type="ftr" sz="quarter" idx="17"/>
          </p:nvPr>
        </p:nvSpPr>
        <p:spPr/>
        <p:txBody>
          <a:bodyPr/>
          <a:lstStyle/>
          <a:p>
            <a:r>
              <a:rPr lang="en-US" dirty="0">
                <a:cs typeface="Arial" panose="020B0604020202020204" pitchFamily="34" charset="0"/>
              </a:rPr>
              <a:t>©2025 ARTHUR J. GALLAGHER &amp; CO. </a:t>
            </a:r>
          </a:p>
        </p:txBody>
      </p:sp>
      <p:sp>
        <p:nvSpPr>
          <p:cNvPr id="5" name="Text Placeholder 18">
            <a:extLst>
              <a:ext uri="{FF2B5EF4-FFF2-40B4-BE49-F238E27FC236}">
                <a16:creationId xmlns:a16="http://schemas.microsoft.com/office/drawing/2014/main" id="{8CEC9B93-ABE1-7C81-04F3-18812626C528}"/>
              </a:ext>
            </a:extLst>
          </p:cNvPr>
          <p:cNvSpPr>
            <a:spLocks noGrp="1" noChangeAspect="1"/>
          </p:cNvSpPr>
          <p:nvPr>
            <p:ph type="body" sz="quarter" idx="20" hasCustomPrompt="1"/>
          </p:nvPr>
        </p:nvSpPr>
        <p:spPr>
          <a:xfrm>
            <a:off x="611188" y="2019300"/>
            <a:ext cx="915694" cy="915694"/>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8" name="Text Placeholder 18">
            <a:extLst>
              <a:ext uri="{FF2B5EF4-FFF2-40B4-BE49-F238E27FC236}">
                <a16:creationId xmlns:a16="http://schemas.microsoft.com/office/drawing/2014/main" id="{2A721E3A-7147-0C6B-B85D-119D3B3C9C60}"/>
              </a:ext>
            </a:extLst>
          </p:cNvPr>
          <p:cNvSpPr>
            <a:spLocks noGrp="1" noChangeAspect="1"/>
          </p:cNvSpPr>
          <p:nvPr>
            <p:ph type="body" sz="quarter" idx="10" hasCustomPrompt="1"/>
          </p:nvPr>
        </p:nvSpPr>
        <p:spPr>
          <a:xfrm>
            <a:off x="666685" y="2074797"/>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9" name="Text Placeholder 18">
            <a:extLst>
              <a:ext uri="{FF2B5EF4-FFF2-40B4-BE49-F238E27FC236}">
                <a16:creationId xmlns:a16="http://schemas.microsoft.com/office/drawing/2014/main" id="{66A04704-CED3-D0A6-88E2-1D8BA56C2CA5}"/>
              </a:ext>
            </a:extLst>
          </p:cNvPr>
          <p:cNvSpPr>
            <a:spLocks noGrp="1" noChangeAspect="1"/>
          </p:cNvSpPr>
          <p:nvPr>
            <p:ph type="body" sz="quarter" idx="21" hasCustomPrompt="1"/>
          </p:nvPr>
        </p:nvSpPr>
        <p:spPr>
          <a:xfrm>
            <a:off x="6203950" y="2019300"/>
            <a:ext cx="915694" cy="915694"/>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0" name="Text Placeholder 18">
            <a:extLst>
              <a:ext uri="{FF2B5EF4-FFF2-40B4-BE49-F238E27FC236}">
                <a16:creationId xmlns:a16="http://schemas.microsoft.com/office/drawing/2014/main" id="{F621A233-B8C6-257A-E57E-45FBFD0EC047}"/>
              </a:ext>
            </a:extLst>
          </p:cNvPr>
          <p:cNvSpPr>
            <a:spLocks noGrp="1" noChangeAspect="1"/>
          </p:cNvSpPr>
          <p:nvPr>
            <p:ph type="body" sz="quarter" idx="22" hasCustomPrompt="1"/>
          </p:nvPr>
        </p:nvSpPr>
        <p:spPr>
          <a:xfrm>
            <a:off x="6259447" y="2074797"/>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11" name="Slide Number Placeholder 10">
            <a:extLst>
              <a:ext uri="{FF2B5EF4-FFF2-40B4-BE49-F238E27FC236}">
                <a16:creationId xmlns:a16="http://schemas.microsoft.com/office/drawing/2014/main" id="{AB48BF86-2B34-B86F-F128-B1C6CB1219D1}"/>
              </a:ext>
            </a:extLst>
          </p:cNvPr>
          <p:cNvSpPr>
            <a:spLocks noGrp="1"/>
          </p:cNvSpPr>
          <p:nvPr>
            <p:ph type="sldNum" sz="quarter" idx="23"/>
          </p:nvPr>
        </p:nvSpPr>
        <p:spPr/>
        <p:txBody>
          <a:bodyPr/>
          <a:lstStyle/>
          <a:p>
            <a:pPr algn="r"/>
            <a:fld id="{40AA5F45-CDE6-4EA8-991E-B18CC5F21F47}" type="slidenum">
              <a:rPr lang="en-GB" smtClean="0"/>
              <a:pPr algn="r"/>
              <a:t>‹#›</a:t>
            </a:fld>
            <a:endParaRPr lang="en-GB" dirty="0"/>
          </a:p>
        </p:txBody>
      </p:sp>
      <p:sp>
        <p:nvSpPr>
          <p:cNvPr id="13" name="Text Placeholder 21">
            <a:extLst>
              <a:ext uri="{FF2B5EF4-FFF2-40B4-BE49-F238E27FC236}">
                <a16:creationId xmlns:a16="http://schemas.microsoft.com/office/drawing/2014/main" id="{F9037B03-EA5E-0CFB-45E7-E95955DFC7A1}"/>
              </a:ext>
            </a:extLst>
          </p:cNvPr>
          <p:cNvSpPr>
            <a:spLocks noGrp="1"/>
          </p:cNvSpPr>
          <p:nvPr>
            <p:ph type="body" sz="quarter" idx="26" hasCustomPrompt="1"/>
          </p:nvPr>
        </p:nvSpPr>
        <p:spPr>
          <a:xfrm>
            <a:off x="969649" y="2369425"/>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14" name="Text Placeholder 21">
            <a:extLst>
              <a:ext uri="{FF2B5EF4-FFF2-40B4-BE49-F238E27FC236}">
                <a16:creationId xmlns:a16="http://schemas.microsoft.com/office/drawing/2014/main" id="{8D1BA93D-2564-9C1F-EEF7-06E3290CC86F}"/>
              </a:ext>
            </a:extLst>
          </p:cNvPr>
          <p:cNvSpPr>
            <a:spLocks noGrp="1"/>
          </p:cNvSpPr>
          <p:nvPr>
            <p:ph type="body" sz="quarter" idx="27" hasCustomPrompt="1"/>
          </p:nvPr>
        </p:nvSpPr>
        <p:spPr>
          <a:xfrm>
            <a:off x="6562411" y="2369425"/>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Tree>
    <p:extLst>
      <p:ext uri="{BB962C8B-B14F-4D97-AF65-F5344CB8AC3E}">
        <p14:creationId xmlns:p14="http://schemas.microsoft.com/office/powerpoint/2010/main" val="131872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x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E477D-BB9A-D176-1F79-913DBA9C00F6}"/>
              </a:ext>
            </a:extLst>
          </p:cNvPr>
          <p:cNvSpPr>
            <a:spLocks noGrp="1"/>
          </p:cNvSpPr>
          <p:nvPr>
            <p:ph type="title"/>
          </p:nvPr>
        </p:nvSpPr>
        <p:spPr>
          <a:xfrm>
            <a:off x="611188" y="768770"/>
            <a:ext cx="10968037" cy="4819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611189" y="3156899"/>
            <a:ext cx="3511550" cy="24624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F47B9655-ABB4-F27A-9ADC-F584E9F03A80}"/>
              </a:ext>
            </a:extLst>
          </p:cNvPr>
          <p:cNvSpPr>
            <a:spLocks noGrp="1"/>
          </p:cNvSpPr>
          <p:nvPr>
            <p:ph type="body" sz="quarter" idx="13" hasCustomPrompt="1"/>
          </p:nvPr>
        </p:nvSpPr>
        <p:spPr>
          <a:xfrm>
            <a:off x="611188" y="5813200"/>
            <a:ext cx="10958510" cy="238124"/>
          </a:xfrm>
        </p:spPr>
        <p:txBody>
          <a:bodyPr anchor="b">
            <a:noAutofit/>
          </a:bodyPr>
          <a:lstStyle>
            <a:lvl1pPr marL="0" indent="0">
              <a:lnSpc>
                <a:spcPct val="100000"/>
              </a:lnSpc>
              <a:spcAft>
                <a:spcPts val="0"/>
              </a:spcAft>
              <a:buFont typeface="Arial" panose="020B0604020202020204" pitchFamily="34" charset="0"/>
              <a:buNone/>
              <a:defRPr sz="70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9" name="Text Placeholder 18">
            <a:extLst>
              <a:ext uri="{FF2B5EF4-FFF2-40B4-BE49-F238E27FC236}">
                <a16:creationId xmlns:a16="http://schemas.microsoft.com/office/drawing/2014/main" id="{74BC1081-E533-7060-CEC0-C1F68A222838}"/>
              </a:ext>
            </a:extLst>
          </p:cNvPr>
          <p:cNvSpPr>
            <a:spLocks noGrp="1"/>
          </p:cNvSpPr>
          <p:nvPr>
            <p:ph type="body" sz="quarter" idx="14"/>
          </p:nvPr>
        </p:nvSpPr>
        <p:spPr>
          <a:xfrm>
            <a:off x="611188" y="281116"/>
            <a:ext cx="2991378" cy="330072"/>
          </a:xfrm>
          <a:solidFill>
            <a:schemeClr val="accent1"/>
          </a:solidFill>
        </p:spPr>
        <p:txBody>
          <a:bodyPr wrap="none" lIns="72000" tIns="72000" rIns="72000" bIns="72000">
            <a:spAutoFit/>
          </a:bodyPr>
          <a:lstStyle>
            <a:lvl1pPr marL="0" indent="0">
              <a:lnSpc>
                <a:spcPct val="100000"/>
              </a:lnSpc>
              <a:spcAft>
                <a:spcPts val="0"/>
              </a:spcAft>
              <a:buFont typeface="Arial" panose="020B0604020202020204" pitchFamily="34" charset="0"/>
              <a:buNone/>
              <a:defRPr sz="1200" cap="all"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Click to edit Master text styles</a:t>
            </a:r>
          </a:p>
        </p:txBody>
      </p:sp>
      <p:cxnSp>
        <p:nvCxnSpPr>
          <p:cNvPr id="29" name="Straight Connector 28">
            <a:extLst>
              <a:ext uri="{FF2B5EF4-FFF2-40B4-BE49-F238E27FC236}">
                <a16:creationId xmlns:a16="http://schemas.microsoft.com/office/drawing/2014/main" id="{4554CA94-50AC-844C-C3E6-5C87906FF461}"/>
              </a:ext>
            </a:extLst>
          </p:cNvPr>
          <p:cNvCxnSpPr>
            <a:cxnSpLocks/>
          </p:cNvCxnSpPr>
          <p:nvPr userDrawn="1"/>
        </p:nvCxnSpPr>
        <p:spPr>
          <a:xfrm>
            <a:off x="611982" y="612776"/>
            <a:ext cx="10968037" cy="0"/>
          </a:xfrm>
          <a:prstGeom prst="line">
            <a:avLst/>
          </a:prstGeom>
          <a:ln w="3175">
            <a:solidFill>
              <a:srgbClr val="898D8D"/>
            </a:solidFill>
          </a:ln>
        </p:spPr>
        <p:style>
          <a:lnRef idx="2">
            <a:schemeClr val="accent1"/>
          </a:lnRef>
          <a:fillRef idx="0">
            <a:schemeClr val="accent1"/>
          </a:fillRef>
          <a:effectRef idx="1">
            <a:schemeClr val="accent1"/>
          </a:effectRef>
          <a:fontRef idx="minor">
            <a:schemeClr val="tx1"/>
          </a:fontRef>
        </p:style>
      </p:cxnSp>
      <p:sp>
        <p:nvSpPr>
          <p:cNvPr id="22" name="Text Placeholder 21">
            <a:extLst>
              <a:ext uri="{FF2B5EF4-FFF2-40B4-BE49-F238E27FC236}">
                <a16:creationId xmlns:a16="http://schemas.microsoft.com/office/drawing/2014/main" id="{A063C756-4BED-2905-ADD7-C9C5F6A643EF}"/>
              </a:ext>
            </a:extLst>
          </p:cNvPr>
          <p:cNvSpPr>
            <a:spLocks noGrp="1"/>
          </p:cNvSpPr>
          <p:nvPr>
            <p:ph type="body" sz="quarter" idx="15"/>
          </p:nvPr>
        </p:nvSpPr>
        <p:spPr>
          <a:xfrm>
            <a:off x="611188" y="1315438"/>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14" name="Content Placeholder 2">
            <a:extLst>
              <a:ext uri="{FF2B5EF4-FFF2-40B4-BE49-F238E27FC236}">
                <a16:creationId xmlns:a16="http://schemas.microsoft.com/office/drawing/2014/main" id="{34875613-C50B-5EEE-8BF3-1D30F1038301}"/>
              </a:ext>
            </a:extLst>
          </p:cNvPr>
          <p:cNvSpPr>
            <a:spLocks noGrp="1"/>
          </p:cNvSpPr>
          <p:nvPr>
            <p:ph idx="16"/>
          </p:nvPr>
        </p:nvSpPr>
        <p:spPr>
          <a:xfrm>
            <a:off x="4340225" y="3156899"/>
            <a:ext cx="3511550" cy="24624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E455F5A0-5EE1-8789-58F5-2C93C84682F2}"/>
              </a:ext>
            </a:extLst>
          </p:cNvPr>
          <p:cNvSpPr>
            <a:spLocks noGrp="1"/>
          </p:cNvSpPr>
          <p:nvPr>
            <p:ph idx="17"/>
          </p:nvPr>
        </p:nvSpPr>
        <p:spPr>
          <a:xfrm>
            <a:off x="8067675" y="3156899"/>
            <a:ext cx="3511550" cy="24624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671F6209-AAE4-0216-5016-049D41CEA05F}"/>
              </a:ext>
            </a:extLst>
          </p:cNvPr>
          <p:cNvSpPr>
            <a:spLocks noGrp="1"/>
          </p:cNvSpPr>
          <p:nvPr>
            <p:ph type="ftr" sz="quarter" idx="18"/>
          </p:nvPr>
        </p:nvSpPr>
        <p:spPr/>
        <p:txBody>
          <a:bodyPr/>
          <a:lstStyle/>
          <a:p>
            <a:r>
              <a:rPr lang="en-US" dirty="0">
                <a:cs typeface="Arial" panose="020B0604020202020204" pitchFamily="34" charset="0"/>
              </a:rPr>
              <a:t>©2025 ARTHUR J. GALLAGHER &amp; CO. </a:t>
            </a:r>
          </a:p>
        </p:txBody>
      </p:sp>
      <p:sp>
        <p:nvSpPr>
          <p:cNvPr id="7" name="Text Placeholder 18">
            <a:extLst>
              <a:ext uri="{FF2B5EF4-FFF2-40B4-BE49-F238E27FC236}">
                <a16:creationId xmlns:a16="http://schemas.microsoft.com/office/drawing/2014/main" id="{DD0B520E-D38A-9939-869A-78F5F3CBBAFF}"/>
              </a:ext>
            </a:extLst>
          </p:cNvPr>
          <p:cNvSpPr>
            <a:spLocks noGrp="1" noChangeAspect="1"/>
          </p:cNvSpPr>
          <p:nvPr>
            <p:ph type="body" sz="quarter" idx="20" hasCustomPrompt="1"/>
          </p:nvPr>
        </p:nvSpPr>
        <p:spPr>
          <a:xfrm>
            <a:off x="611188" y="2019300"/>
            <a:ext cx="915694" cy="915694"/>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8" name="Text Placeholder 18">
            <a:extLst>
              <a:ext uri="{FF2B5EF4-FFF2-40B4-BE49-F238E27FC236}">
                <a16:creationId xmlns:a16="http://schemas.microsoft.com/office/drawing/2014/main" id="{064701BA-33EE-296C-0D5A-BA667A08BE52}"/>
              </a:ext>
            </a:extLst>
          </p:cNvPr>
          <p:cNvSpPr>
            <a:spLocks noGrp="1" noChangeAspect="1"/>
          </p:cNvSpPr>
          <p:nvPr>
            <p:ph type="body" sz="quarter" idx="10" hasCustomPrompt="1"/>
          </p:nvPr>
        </p:nvSpPr>
        <p:spPr>
          <a:xfrm>
            <a:off x="666685" y="2074797"/>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GB"/>
              <a:t>.</a:t>
            </a:r>
          </a:p>
        </p:txBody>
      </p:sp>
      <p:sp>
        <p:nvSpPr>
          <p:cNvPr id="9" name="Text Placeholder 18">
            <a:extLst>
              <a:ext uri="{FF2B5EF4-FFF2-40B4-BE49-F238E27FC236}">
                <a16:creationId xmlns:a16="http://schemas.microsoft.com/office/drawing/2014/main" id="{A5EA2489-9CD6-6F75-F1C6-129899D3A520}"/>
              </a:ext>
            </a:extLst>
          </p:cNvPr>
          <p:cNvSpPr>
            <a:spLocks noGrp="1" noChangeAspect="1"/>
          </p:cNvSpPr>
          <p:nvPr>
            <p:ph type="body" sz="quarter" idx="21" hasCustomPrompt="1"/>
          </p:nvPr>
        </p:nvSpPr>
        <p:spPr>
          <a:xfrm>
            <a:off x="4340225" y="2019300"/>
            <a:ext cx="915694" cy="915694"/>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0" name="Text Placeholder 18">
            <a:extLst>
              <a:ext uri="{FF2B5EF4-FFF2-40B4-BE49-F238E27FC236}">
                <a16:creationId xmlns:a16="http://schemas.microsoft.com/office/drawing/2014/main" id="{57201372-FCB7-9ED3-D88E-C83EEA811B58}"/>
              </a:ext>
            </a:extLst>
          </p:cNvPr>
          <p:cNvSpPr>
            <a:spLocks noGrp="1" noChangeAspect="1"/>
          </p:cNvSpPr>
          <p:nvPr>
            <p:ph type="body" sz="quarter" idx="22" hasCustomPrompt="1"/>
          </p:nvPr>
        </p:nvSpPr>
        <p:spPr>
          <a:xfrm>
            <a:off x="4395722" y="2074797"/>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GB"/>
              <a:t>.</a:t>
            </a:r>
          </a:p>
        </p:txBody>
      </p:sp>
      <p:sp>
        <p:nvSpPr>
          <p:cNvPr id="11" name="Text Placeholder 18">
            <a:extLst>
              <a:ext uri="{FF2B5EF4-FFF2-40B4-BE49-F238E27FC236}">
                <a16:creationId xmlns:a16="http://schemas.microsoft.com/office/drawing/2014/main" id="{FD30C3A9-27F5-CA1B-1D3A-5D3DDA08BB80}"/>
              </a:ext>
            </a:extLst>
          </p:cNvPr>
          <p:cNvSpPr>
            <a:spLocks noGrp="1" noChangeAspect="1"/>
          </p:cNvSpPr>
          <p:nvPr>
            <p:ph type="body" sz="quarter" idx="23" hasCustomPrompt="1"/>
          </p:nvPr>
        </p:nvSpPr>
        <p:spPr>
          <a:xfrm>
            <a:off x="8067675" y="2019300"/>
            <a:ext cx="915694" cy="915694"/>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3" name="Text Placeholder 18">
            <a:extLst>
              <a:ext uri="{FF2B5EF4-FFF2-40B4-BE49-F238E27FC236}">
                <a16:creationId xmlns:a16="http://schemas.microsoft.com/office/drawing/2014/main" id="{FAD20332-06C6-B31E-991A-C3E66B0FA35C}"/>
              </a:ext>
            </a:extLst>
          </p:cNvPr>
          <p:cNvSpPr>
            <a:spLocks noGrp="1" noChangeAspect="1"/>
          </p:cNvSpPr>
          <p:nvPr>
            <p:ph type="body" sz="quarter" idx="24" hasCustomPrompt="1"/>
          </p:nvPr>
        </p:nvSpPr>
        <p:spPr>
          <a:xfrm>
            <a:off x="8123172" y="2074797"/>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5" name="Slide Number Placeholder 4">
            <a:extLst>
              <a:ext uri="{FF2B5EF4-FFF2-40B4-BE49-F238E27FC236}">
                <a16:creationId xmlns:a16="http://schemas.microsoft.com/office/drawing/2014/main" id="{F1A37D35-59EA-C214-9AC9-992A014EAF3B}"/>
              </a:ext>
            </a:extLst>
          </p:cNvPr>
          <p:cNvSpPr>
            <a:spLocks noGrp="1"/>
          </p:cNvSpPr>
          <p:nvPr>
            <p:ph type="sldNum" sz="quarter" idx="25"/>
          </p:nvPr>
        </p:nvSpPr>
        <p:spPr/>
        <p:txBody>
          <a:bodyPr/>
          <a:lstStyle/>
          <a:p>
            <a:pPr algn="r"/>
            <a:fld id="{40AA5F45-CDE6-4EA8-991E-B18CC5F21F47}" type="slidenum">
              <a:rPr lang="en-GB" smtClean="0"/>
              <a:pPr algn="r"/>
              <a:t>‹#›</a:t>
            </a:fld>
            <a:endParaRPr lang="en-GB" dirty="0"/>
          </a:p>
        </p:txBody>
      </p:sp>
      <p:sp>
        <p:nvSpPr>
          <p:cNvPr id="16" name="Text Placeholder 21">
            <a:extLst>
              <a:ext uri="{FF2B5EF4-FFF2-40B4-BE49-F238E27FC236}">
                <a16:creationId xmlns:a16="http://schemas.microsoft.com/office/drawing/2014/main" id="{7D344604-4492-3C4A-F978-ECB5F8560EFA}"/>
              </a:ext>
            </a:extLst>
          </p:cNvPr>
          <p:cNvSpPr>
            <a:spLocks noGrp="1"/>
          </p:cNvSpPr>
          <p:nvPr>
            <p:ph type="body" sz="quarter" idx="26" hasCustomPrompt="1"/>
          </p:nvPr>
        </p:nvSpPr>
        <p:spPr>
          <a:xfrm>
            <a:off x="969649" y="2369425"/>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17" name="Text Placeholder 21">
            <a:extLst>
              <a:ext uri="{FF2B5EF4-FFF2-40B4-BE49-F238E27FC236}">
                <a16:creationId xmlns:a16="http://schemas.microsoft.com/office/drawing/2014/main" id="{355DABBE-503D-A7D9-D5AD-7B18C7678E55}"/>
              </a:ext>
            </a:extLst>
          </p:cNvPr>
          <p:cNvSpPr>
            <a:spLocks noGrp="1"/>
          </p:cNvSpPr>
          <p:nvPr>
            <p:ph type="body" sz="quarter" idx="27" hasCustomPrompt="1"/>
          </p:nvPr>
        </p:nvSpPr>
        <p:spPr>
          <a:xfrm>
            <a:off x="4698686" y="2369425"/>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18" name="Text Placeholder 21">
            <a:extLst>
              <a:ext uri="{FF2B5EF4-FFF2-40B4-BE49-F238E27FC236}">
                <a16:creationId xmlns:a16="http://schemas.microsoft.com/office/drawing/2014/main" id="{ACAB5700-46B8-6C46-85D6-DBF1E51E4061}"/>
              </a:ext>
            </a:extLst>
          </p:cNvPr>
          <p:cNvSpPr>
            <a:spLocks noGrp="1"/>
          </p:cNvSpPr>
          <p:nvPr>
            <p:ph type="body" sz="quarter" idx="28" hasCustomPrompt="1"/>
          </p:nvPr>
        </p:nvSpPr>
        <p:spPr>
          <a:xfrm>
            <a:off x="8426136" y="2369425"/>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Tree>
    <p:extLst>
      <p:ext uri="{BB962C8B-B14F-4D97-AF65-F5344CB8AC3E}">
        <p14:creationId xmlns:p14="http://schemas.microsoft.com/office/powerpoint/2010/main" val="25721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543">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x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E477D-BB9A-D176-1F79-913DBA9C00F6}"/>
              </a:ext>
            </a:extLst>
          </p:cNvPr>
          <p:cNvSpPr>
            <a:spLocks noGrp="1"/>
          </p:cNvSpPr>
          <p:nvPr>
            <p:ph type="title"/>
          </p:nvPr>
        </p:nvSpPr>
        <p:spPr>
          <a:xfrm>
            <a:off x="611188" y="768770"/>
            <a:ext cx="10968037" cy="4819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611189" y="3156955"/>
            <a:ext cx="2579686" cy="24623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F47B9655-ABB4-F27A-9ADC-F584E9F03A80}"/>
              </a:ext>
            </a:extLst>
          </p:cNvPr>
          <p:cNvSpPr>
            <a:spLocks noGrp="1"/>
          </p:cNvSpPr>
          <p:nvPr>
            <p:ph type="body" sz="quarter" idx="13" hasCustomPrompt="1"/>
          </p:nvPr>
        </p:nvSpPr>
        <p:spPr>
          <a:xfrm>
            <a:off x="611188" y="5813200"/>
            <a:ext cx="10958510" cy="238124"/>
          </a:xfrm>
        </p:spPr>
        <p:txBody>
          <a:bodyPr anchor="b">
            <a:noAutofit/>
          </a:bodyPr>
          <a:lstStyle>
            <a:lvl1pPr marL="0" indent="0">
              <a:lnSpc>
                <a:spcPct val="100000"/>
              </a:lnSpc>
              <a:spcAft>
                <a:spcPts val="0"/>
              </a:spcAft>
              <a:buFont typeface="Arial" panose="020B0604020202020204" pitchFamily="34" charset="0"/>
              <a:buNone/>
              <a:defRPr sz="70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9" name="Text Placeholder 18">
            <a:extLst>
              <a:ext uri="{FF2B5EF4-FFF2-40B4-BE49-F238E27FC236}">
                <a16:creationId xmlns:a16="http://schemas.microsoft.com/office/drawing/2014/main" id="{74BC1081-E533-7060-CEC0-C1F68A222838}"/>
              </a:ext>
            </a:extLst>
          </p:cNvPr>
          <p:cNvSpPr>
            <a:spLocks noGrp="1"/>
          </p:cNvSpPr>
          <p:nvPr>
            <p:ph type="body" sz="quarter" idx="14"/>
          </p:nvPr>
        </p:nvSpPr>
        <p:spPr>
          <a:xfrm>
            <a:off x="611188" y="281116"/>
            <a:ext cx="2991378" cy="330072"/>
          </a:xfrm>
          <a:solidFill>
            <a:schemeClr val="accent1"/>
          </a:solidFill>
        </p:spPr>
        <p:txBody>
          <a:bodyPr wrap="none" lIns="72000" tIns="72000" rIns="72000" bIns="72000">
            <a:spAutoFit/>
          </a:bodyPr>
          <a:lstStyle>
            <a:lvl1pPr marL="0" indent="0">
              <a:lnSpc>
                <a:spcPct val="100000"/>
              </a:lnSpc>
              <a:spcAft>
                <a:spcPts val="0"/>
              </a:spcAft>
              <a:buFont typeface="Arial" panose="020B0604020202020204" pitchFamily="34" charset="0"/>
              <a:buNone/>
              <a:defRPr sz="1200" cap="all"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Click to edit Master text styles</a:t>
            </a:r>
          </a:p>
        </p:txBody>
      </p:sp>
      <p:cxnSp>
        <p:nvCxnSpPr>
          <p:cNvPr id="29" name="Straight Connector 28">
            <a:extLst>
              <a:ext uri="{FF2B5EF4-FFF2-40B4-BE49-F238E27FC236}">
                <a16:creationId xmlns:a16="http://schemas.microsoft.com/office/drawing/2014/main" id="{4554CA94-50AC-844C-C3E6-5C87906FF461}"/>
              </a:ext>
            </a:extLst>
          </p:cNvPr>
          <p:cNvCxnSpPr>
            <a:cxnSpLocks/>
          </p:cNvCxnSpPr>
          <p:nvPr userDrawn="1"/>
        </p:nvCxnSpPr>
        <p:spPr>
          <a:xfrm>
            <a:off x="611982" y="612776"/>
            <a:ext cx="10968037" cy="0"/>
          </a:xfrm>
          <a:prstGeom prst="line">
            <a:avLst/>
          </a:prstGeom>
          <a:ln w="3175">
            <a:solidFill>
              <a:srgbClr val="898D8D"/>
            </a:solidFill>
          </a:ln>
        </p:spPr>
        <p:style>
          <a:lnRef idx="2">
            <a:schemeClr val="accent1"/>
          </a:lnRef>
          <a:fillRef idx="0">
            <a:schemeClr val="accent1"/>
          </a:fillRef>
          <a:effectRef idx="1">
            <a:schemeClr val="accent1"/>
          </a:effectRef>
          <a:fontRef idx="minor">
            <a:schemeClr val="tx1"/>
          </a:fontRef>
        </p:style>
      </p:cxnSp>
      <p:sp>
        <p:nvSpPr>
          <p:cNvPr id="22" name="Text Placeholder 21">
            <a:extLst>
              <a:ext uri="{FF2B5EF4-FFF2-40B4-BE49-F238E27FC236}">
                <a16:creationId xmlns:a16="http://schemas.microsoft.com/office/drawing/2014/main" id="{A063C756-4BED-2905-ADD7-C9C5F6A643EF}"/>
              </a:ext>
            </a:extLst>
          </p:cNvPr>
          <p:cNvSpPr>
            <a:spLocks noGrp="1"/>
          </p:cNvSpPr>
          <p:nvPr>
            <p:ph type="body" sz="quarter" idx="15"/>
          </p:nvPr>
        </p:nvSpPr>
        <p:spPr>
          <a:xfrm>
            <a:off x="611188" y="1315438"/>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14" name="Content Placeholder 2">
            <a:extLst>
              <a:ext uri="{FF2B5EF4-FFF2-40B4-BE49-F238E27FC236}">
                <a16:creationId xmlns:a16="http://schemas.microsoft.com/office/drawing/2014/main" id="{34875613-C50B-5EEE-8BF3-1D30F1038301}"/>
              </a:ext>
            </a:extLst>
          </p:cNvPr>
          <p:cNvSpPr>
            <a:spLocks noGrp="1"/>
          </p:cNvSpPr>
          <p:nvPr>
            <p:ph idx="16"/>
          </p:nvPr>
        </p:nvSpPr>
        <p:spPr>
          <a:xfrm>
            <a:off x="3407305" y="3156955"/>
            <a:ext cx="2579686" cy="24623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E455F5A0-5EE1-8789-58F5-2C93C84682F2}"/>
              </a:ext>
            </a:extLst>
          </p:cNvPr>
          <p:cNvSpPr>
            <a:spLocks noGrp="1"/>
          </p:cNvSpPr>
          <p:nvPr>
            <p:ph idx="17"/>
          </p:nvPr>
        </p:nvSpPr>
        <p:spPr>
          <a:xfrm>
            <a:off x="6203421" y="3156955"/>
            <a:ext cx="2579686" cy="24623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76FC6977-82A3-F234-E419-C1A193DA8F54}"/>
              </a:ext>
            </a:extLst>
          </p:cNvPr>
          <p:cNvSpPr>
            <a:spLocks noGrp="1"/>
          </p:cNvSpPr>
          <p:nvPr>
            <p:ph idx="18"/>
          </p:nvPr>
        </p:nvSpPr>
        <p:spPr>
          <a:xfrm>
            <a:off x="8999538" y="3156955"/>
            <a:ext cx="2579686" cy="24623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a:extLst>
              <a:ext uri="{FF2B5EF4-FFF2-40B4-BE49-F238E27FC236}">
                <a16:creationId xmlns:a16="http://schemas.microsoft.com/office/drawing/2014/main" id="{963869E4-3784-8844-F7B9-6FB8B3F691BB}"/>
              </a:ext>
            </a:extLst>
          </p:cNvPr>
          <p:cNvSpPr>
            <a:spLocks noGrp="1"/>
          </p:cNvSpPr>
          <p:nvPr>
            <p:ph type="ftr" sz="quarter" idx="19"/>
          </p:nvPr>
        </p:nvSpPr>
        <p:spPr/>
        <p:txBody>
          <a:bodyPr/>
          <a:lstStyle/>
          <a:p>
            <a:r>
              <a:rPr lang="en-US" dirty="0">
                <a:cs typeface="Arial" panose="020B0604020202020204" pitchFamily="34" charset="0"/>
              </a:rPr>
              <a:t>©2025 ARTHUR J. GALLAGHER &amp; CO. </a:t>
            </a:r>
          </a:p>
        </p:txBody>
      </p:sp>
      <p:sp>
        <p:nvSpPr>
          <p:cNvPr id="5" name="Text Placeholder 18">
            <a:extLst>
              <a:ext uri="{FF2B5EF4-FFF2-40B4-BE49-F238E27FC236}">
                <a16:creationId xmlns:a16="http://schemas.microsoft.com/office/drawing/2014/main" id="{9E656608-352A-0FAC-9FE9-763E663986C2}"/>
              </a:ext>
            </a:extLst>
          </p:cNvPr>
          <p:cNvSpPr>
            <a:spLocks noGrp="1" noChangeAspect="1"/>
          </p:cNvSpPr>
          <p:nvPr>
            <p:ph type="body" sz="quarter" idx="20" hasCustomPrompt="1"/>
          </p:nvPr>
        </p:nvSpPr>
        <p:spPr>
          <a:xfrm>
            <a:off x="611188" y="2019300"/>
            <a:ext cx="915694" cy="915694"/>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8" name="Text Placeholder 18">
            <a:extLst>
              <a:ext uri="{FF2B5EF4-FFF2-40B4-BE49-F238E27FC236}">
                <a16:creationId xmlns:a16="http://schemas.microsoft.com/office/drawing/2014/main" id="{9EC0EF50-5705-13FB-89DE-1350726827DC}"/>
              </a:ext>
            </a:extLst>
          </p:cNvPr>
          <p:cNvSpPr>
            <a:spLocks noGrp="1" noChangeAspect="1"/>
          </p:cNvSpPr>
          <p:nvPr>
            <p:ph type="body" sz="quarter" idx="10" hasCustomPrompt="1"/>
          </p:nvPr>
        </p:nvSpPr>
        <p:spPr>
          <a:xfrm>
            <a:off x="666685" y="2074797"/>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9" name="Text Placeholder 18">
            <a:extLst>
              <a:ext uri="{FF2B5EF4-FFF2-40B4-BE49-F238E27FC236}">
                <a16:creationId xmlns:a16="http://schemas.microsoft.com/office/drawing/2014/main" id="{EEE1D869-1E3C-12B2-8525-E4D81E508D70}"/>
              </a:ext>
            </a:extLst>
          </p:cNvPr>
          <p:cNvSpPr>
            <a:spLocks noGrp="1" noChangeAspect="1"/>
          </p:cNvSpPr>
          <p:nvPr>
            <p:ph type="body" sz="quarter" idx="21" hasCustomPrompt="1"/>
          </p:nvPr>
        </p:nvSpPr>
        <p:spPr>
          <a:xfrm>
            <a:off x="3406775" y="2019300"/>
            <a:ext cx="915694" cy="915694"/>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0" name="Text Placeholder 18">
            <a:extLst>
              <a:ext uri="{FF2B5EF4-FFF2-40B4-BE49-F238E27FC236}">
                <a16:creationId xmlns:a16="http://schemas.microsoft.com/office/drawing/2014/main" id="{1FCCB59D-A520-5E4A-C6DF-DB2AB56D9FC6}"/>
              </a:ext>
            </a:extLst>
          </p:cNvPr>
          <p:cNvSpPr>
            <a:spLocks noGrp="1" noChangeAspect="1"/>
          </p:cNvSpPr>
          <p:nvPr>
            <p:ph type="body" sz="quarter" idx="22" hasCustomPrompt="1"/>
          </p:nvPr>
        </p:nvSpPr>
        <p:spPr>
          <a:xfrm>
            <a:off x="3462272" y="2074797"/>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11" name="Text Placeholder 18">
            <a:extLst>
              <a:ext uri="{FF2B5EF4-FFF2-40B4-BE49-F238E27FC236}">
                <a16:creationId xmlns:a16="http://schemas.microsoft.com/office/drawing/2014/main" id="{3A48AA0F-9BA3-6BC3-D4DE-1F6BBBE273C2}"/>
              </a:ext>
            </a:extLst>
          </p:cNvPr>
          <p:cNvSpPr>
            <a:spLocks noGrp="1" noChangeAspect="1"/>
          </p:cNvSpPr>
          <p:nvPr>
            <p:ph type="body" sz="quarter" idx="23" hasCustomPrompt="1"/>
          </p:nvPr>
        </p:nvSpPr>
        <p:spPr>
          <a:xfrm>
            <a:off x="6202362" y="2019300"/>
            <a:ext cx="915694" cy="915694"/>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3" name="Text Placeholder 18">
            <a:extLst>
              <a:ext uri="{FF2B5EF4-FFF2-40B4-BE49-F238E27FC236}">
                <a16:creationId xmlns:a16="http://schemas.microsoft.com/office/drawing/2014/main" id="{FD966C12-D64B-FFAC-5BEB-16C89436B194}"/>
              </a:ext>
            </a:extLst>
          </p:cNvPr>
          <p:cNvSpPr>
            <a:spLocks noGrp="1" noChangeAspect="1"/>
          </p:cNvSpPr>
          <p:nvPr>
            <p:ph type="body" sz="quarter" idx="24" hasCustomPrompt="1"/>
          </p:nvPr>
        </p:nvSpPr>
        <p:spPr>
          <a:xfrm>
            <a:off x="6257859" y="2074797"/>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16" name="Text Placeholder 18">
            <a:extLst>
              <a:ext uri="{FF2B5EF4-FFF2-40B4-BE49-F238E27FC236}">
                <a16:creationId xmlns:a16="http://schemas.microsoft.com/office/drawing/2014/main" id="{D1DF09A4-5236-556B-0AFC-6D47A2E54045}"/>
              </a:ext>
            </a:extLst>
          </p:cNvPr>
          <p:cNvSpPr>
            <a:spLocks noGrp="1" noChangeAspect="1"/>
          </p:cNvSpPr>
          <p:nvPr>
            <p:ph type="body" sz="quarter" idx="25" hasCustomPrompt="1"/>
          </p:nvPr>
        </p:nvSpPr>
        <p:spPr>
          <a:xfrm>
            <a:off x="8999538" y="2019300"/>
            <a:ext cx="915694" cy="915694"/>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7" name="Text Placeholder 18">
            <a:extLst>
              <a:ext uri="{FF2B5EF4-FFF2-40B4-BE49-F238E27FC236}">
                <a16:creationId xmlns:a16="http://schemas.microsoft.com/office/drawing/2014/main" id="{D8F96C36-780A-4E06-3EA3-169C41CCF096}"/>
              </a:ext>
            </a:extLst>
          </p:cNvPr>
          <p:cNvSpPr>
            <a:spLocks noGrp="1" noChangeAspect="1"/>
          </p:cNvSpPr>
          <p:nvPr>
            <p:ph type="body" sz="quarter" idx="26" hasCustomPrompt="1"/>
          </p:nvPr>
        </p:nvSpPr>
        <p:spPr>
          <a:xfrm>
            <a:off x="9055035" y="2074797"/>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18" name="Slide Number Placeholder 17">
            <a:extLst>
              <a:ext uri="{FF2B5EF4-FFF2-40B4-BE49-F238E27FC236}">
                <a16:creationId xmlns:a16="http://schemas.microsoft.com/office/drawing/2014/main" id="{B6EFD0D2-3ADB-95EE-A7FC-5885ECA755A1}"/>
              </a:ext>
            </a:extLst>
          </p:cNvPr>
          <p:cNvSpPr>
            <a:spLocks noGrp="1"/>
          </p:cNvSpPr>
          <p:nvPr>
            <p:ph type="sldNum" sz="quarter" idx="27"/>
          </p:nvPr>
        </p:nvSpPr>
        <p:spPr/>
        <p:txBody>
          <a:bodyPr/>
          <a:lstStyle/>
          <a:p>
            <a:pPr algn="r"/>
            <a:fld id="{40AA5F45-CDE6-4EA8-991E-B18CC5F21F47}" type="slidenum">
              <a:rPr lang="en-GB" smtClean="0"/>
              <a:pPr algn="r"/>
              <a:t>‹#›</a:t>
            </a:fld>
            <a:endParaRPr lang="en-GB" dirty="0"/>
          </a:p>
        </p:txBody>
      </p:sp>
      <p:sp>
        <p:nvSpPr>
          <p:cNvPr id="20" name="Text Placeholder 21">
            <a:extLst>
              <a:ext uri="{FF2B5EF4-FFF2-40B4-BE49-F238E27FC236}">
                <a16:creationId xmlns:a16="http://schemas.microsoft.com/office/drawing/2014/main" id="{D4A646A6-1343-F800-C39A-C6C04B69FCF2}"/>
              </a:ext>
            </a:extLst>
          </p:cNvPr>
          <p:cNvSpPr>
            <a:spLocks noGrp="1"/>
          </p:cNvSpPr>
          <p:nvPr>
            <p:ph type="body" sz="quarter" idx="28" hasCustomPrompt="1"/>
          </p:nvPr>
        </p:nvSpPr>
        <p:spPr>
          <a:xfrm>
            <a:off x="969649" y="2369425"/>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21" name="Text Placeholder 21">
            <a:extLst>
              <a:ext uri="{FF2B5EF4-FFF2-40B4-BE49-F238E27FC236}">
                <a16:creationId xmlns:a16="http://schemas.microsoft.com/office/drawing/2014/main" id="{27CF7F04-245B-C88E-7574-8EEBAAB4E767}"/>
              </a:ext>
            </a:extLst>
          </p:cNvPr>
          <p:cNvSpPr>
            <a:spLocks noGrp="1"/>
          </p:cNvSpPr>
          <p:nvPr>
            <p:ph type="body" sz="quarter" idx="29" hasCustomPrompt="1"/>
          </p:nvPr>
        </p:nvSpPr>
        <p:spPr>
          <a:xfrm>
            <a:off x="3765236" y="2369425"/>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23" name="Text Placeholder 21">
            <a:extLst>
              <a:ext uri="{FF2B5EF4-FFF2-40B4-BE49-F238E27FC236}">
                <a16:creationId xmlns:a16="http://schemas.microsoft.com/office/drawing/2014/main" id="{66BDF3DA-B11B-F3D9-97FC-2BA1DDB7A182}"/>
              </a:ext>
            </a:extLst>
          </p:cNvPr>
          <p:cNvSpPr>
            <a:spLocks noGrp="1"/>
          </p:cNvSpPr>
          <p:nvPr>
            <p:ph type="body" sz="quarter" idx="30" hasCustomPrompt="1"/>
          </p:nvPr>
        </p:nvSpPr>
        <p:spPr>
          <a:xfrm>
            <a:off x="6560823" y="2369425"/>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24" name="Text Placeholder 21">
            <a:extLst>
              <a:ext uri="{FF2B5EF4-FFF2-40B4-BE49-F238E27FC236}">
                <a16:creationId xmlns:a16="http://schemas.microsoft.com/office/drawing/2014/main" id="{1B598AA3-0E49-C520-44F3-E6A3DBC73972}"/>
              </a:ext>
            </a:extLst>
          </p:cNvPr>
          <p:cNvSpPr>
            <a:spLocks noGrp="1"/>
          </p:cNvSpPr>
          <p:nvPr>
            <p:ph type="body" sz="quarter" idx="31" hasCustomPrompt="1"/>
          </p:nvPr>
        </p:nvSpPr>
        <p:spPr>
          <a:xfrm>
            <a:off x="9357999" y="2369425"/>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Tree>
    <p:extLst>
      <p:ext uri="{BB962C8B-B14F-4D97-AF65-F5344CB8AC3E}">
        <p14:creationId xmlns:p14="http://schemas.microsoft.com/office/powerpoint/2010/main" val="311632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x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E477D-BB9A-D176-1F79-913DBA9C00F6}"/>
              </a:ext>
            </a:extLst>
          </p:cNvPr>
          <p:cNvSpPr>
            <a:spLocks noGrp="1"/>
          </p:cNvSpPr>
          <p:nvPr>
            <p:ph type="title"/>
          </p:nvPr>
        </p:nvSpPr>
        <p:spPr>
          <a:xfrm>
            <a:off x="611188" y="768770"/>
            <a:ext cx="10968037" cy="4819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611189" y="3156955"/>
            <a:ext cx="2020886" cy="24623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F47B9655-ABB4-F27A-9ADC-F584E9F03A80}"/>
              </a:ext>
            </a:extLst>
          </p:cNvPr>
          <p:cNvSpPr>
            <a:spLocks noGrp="1"/>
          </p:cNvSpPr>
          <p:nvPr>
            <p:ph type="body" sz="quarter" idx="13" hasCustomPrompt="1"/>
          </p:nvPr>
        </p:nvSpPr>
        <p:spPr>
          <a:xfrm>
            <a:off x="611188" y="5813200"/>
            <a:ext cx="10958510" cy="238124"/>
          </a:xfrm>
        </p:spPr>
        <p:txBody>
          <a:bodyPr anchor="b">
            <a:noAutofit/>
          </a:bodyPr>
          <a:lstStyle>
            <a:lvl1pPr marL="0" indent="0">
              <a:lnSpc>
                <a:spcPct val="100000"/>
              </a:lnSpc>
              <a:spcAft>
                <a:spcPts val="0"/>
              </a:spcAft>
              <a:buFont typeface="Arial" panose="020B0604020202020204" pitchFamily="34" charset="0"/>
              <a:buNone/>
              <a:defRPr sz="70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9" name="Text Placeholder 18">
            <a:extLst>
              <a:ext uri="{FF2B5EF4-FFF2-40B4-BE49-F238E27FC236}">
                <a16:creationId xmlns:a16="http://schemas.microsoft.com/office/drawing/2014/main" id="{74BC1081-E533-7060-CEC0-C1F68A222838}"/>
              </a:ext>
            </a:extLst>
          </p:cNvPr>
          <p:cNvSpPr>
            <a:spLocks noGrp="1"/>
          </p:cNvSpPr>
          <p:nvPr>
            <p:ph type="body" sz="quarter" idx="14"/>
          </p:nvPr>
        </p:nvSpPr>
        <p:spPr>
          <a:xfrm>
            <a:off x="611188" y="281116"/>
            <a:ext cx="2991378" cy="330072"/>
          </a:xfrm>
          <a:solidFill>
            <a:schemeClr val="accent1"/>
          </a:solidFill>
        </p:spPr>
        <p:txBody>
          <a:bodyPr wrap="none" lIns="72000" tIns="72000" rIns="72000" bIns="72000">
            <a:spAutoFit/>
          </a:bodyPr>
          <a:lstStyle>
            <a:lvl1pPr marL="0" indent="0">
              <a:lnSpc>
                <a:spcPct val="100000"/>
              </a:lnSpc>
              <a:spcAft>
                <a:spcPts val="0"/>
              </a:spcAft>
              <a:buFont typeface="Arial" panose="020B0604020202020204" pitchFamily="34" charset="0"/>
              <a:buNone/>
              <a:defRPr sz="1200" cap="all"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Click to edit Master text styles</a:t>
            </a:r>
          </a:p>
        </p:txBody>
      </p:sp>
      <p:cxnSp>
        <p:nvCxnSpPr>
          <p:cNvPr id="29" name="Straight Connector 28">
            <a:extLst>
              <a:ext uri="{FF2B5EF4-FFF2-40B4-BE49-F238E27FC236}">
                <a16:creationId xmlns:a16="http://schemas.microsoft.com/office/drawing/2014/main" id="{4554CA94-50AC-844C-C3E6-5C87906FF461}"/>
              </a:ext>
            </a:extLst>
          </p:cNvPr>
          <p:cNvCxnSpPr>
            <a:cxnSpLocks/>
          </p:cNvCxnSpPr>
          <p:nvPr userDrawn="1"/>
        </p:nvCxnSpPr>
        <p:spPr>
          <a:xfrm>
            <a:off x="611982" y="612776"/>
            <a:ext cx="10968037" cy="0"/>
          </a:xfrm>
          <a:prstGeom prst="line">
            <a:avLst/>
          </a:prstGeom>
          <a:ln w="3175">
            <a:solidFill>
              <a:srgbClr val="898D8D"/>
            </a:solidFill>
          </a:ln>
        </p:spPr>
        <p:style>
          <a:lnRef idx="2">
            <a:schemeClr val="accent1"/>
          </a:lnRef>
          <a:fillRef idx="0">
            <a:schemeClr val="accent1"/>
          </a:fillRef>
          <a:effectRef idx="1">
            <a:schemeClr val="accent1"/>
          </a:effectRef>
          <a:fontRef idx="minor">
            <a:schemeClr val="tx1"/>
          </a:fontRef>
        </p:style>
      </p:cxnSp>
      <p:sp>
        <p:nvSpPr>
          <p:cNvPr id="22" name="Text Placeholder 21">
            <a:extLst>
              <a:ext uri="{FF2B5EF4-FFF2-40B4-BE49-F238E27FC236}">
                <a16:creationId xmlns:a16="http://schemas.microsoft.com/office/drawing/2014/main" id="{A063C756-4BED-2905-ADD7-C9C5F6A643EF}"/>
              </a:ext>
            </a:extLst>
          </p:cNvPr>
          <p:cNvSpPr>
            <a:spLocks noGrp="1"/>
          </p:cNvSpPr>
          <p:nvPr>
            <p:ph type="body" sz="quarter" idx="15"/>
          </p:nvPr>
        </p:nvSpPr>
        <p:spPr>
          <a:xfrm>
            <a:off x="611188" y="1315438"/>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14" name="Content Placeholder 2">
            <a:extLst>
              <a:ext uri="{FF2B5EF4-FFF2-40B4-BE49-F238E27FC236}">
                <a16:creationId xmlns:a16="http://schemas.microsoft.com/office/drawing/2014/main" id="{34875613-C50B-5EEE-8BF3-1D30F1038301}"/>
              </a:ext>
            </a:extLst>
          </p:cNvPr>
          <p:cNvSpPr>
            <a:spLocks noGrp="1"/>
          </p:cNvSpPr>
          <p:nvPr>
            <p:ph idx="16"/>
          </p:nvPr>
        </p:nvSpPr>
        <p:spPr>
          <a:xfrm>
            <a:off x="2854444" y="3156955"/>
            <a:ext cx="2020886" cy="24623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E455F5A0-5EE1-8789-58F5-2C93C84682F2}"/>
              </a:ext>
            </a:extLst>
          </p:cNvPr>
          <p:cNvSpPr>
            <a:spLocks noGrp="1"/>
          </p:cNvSpPr>
          <p:nvPr>
            <p:ph idx="17"/>
          </p:nvPr>
        </p:nvSpPr>
        <p:spPr>
          <a:xfrm>
            <a:off x="5097699" y="3156955"/>
            <a:ext cx="2020886" cy="24623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76FC6977-82A3-F234-E419-C1A193DA8F54}"/>
              </a:ext>
            </a:extLst>
          </p:cNvPr>
          <p:cNvSpPr>
            <a:spLocks noGrp="1"/>
          </p:cNvSpPr>
          <p:nvPr>
            <p:ph idx="18"/>
          </p:nvPr>
        </p:nvSpPr>
        <p:spPr>
          <a:xfrm>
            <a:off x="7339366" y="3156955"/>
            <a:ext cx="2020886" cy="24623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a:extLst>
              <a:ext uri="{FF2B5EF4-FFF2-40B4-BE49-F238E27FC236}">
                <a16:creationId xmlns:a16="http://schemas.microsoft.com/office/drawing/2014/main" id="{963869E4-3784-8844-F7B9-6FB8B3F691BB}"/>
              </a:ext>
            </a:extLst>
          </p:cNvPr>
          <p:cNvSpPr>
            <a:spLocks noGrp="1"/>
          </p:cNvSpPr>
          <p:nvPr>
            <p:ph type="ftr" sz="quarter" idx="19"/>
          </p:nvPr>
        </p:nvSpPr>
        <p:spPr/>
        <p:txBody>
          <a:bodyPr/>
          <a:lstStyle/>
          <a:p>
            <a:r>
              <a:rPr lang="en-US" dirty="0">
                <a:cs typeface="Arial" panose="020B0604020202020204" pitchFamily="34" charset="0"/>
              </a:rPr>
              <a:t>©2025 ARTHUR J. GALLAGHER &amp; CO. </a:t>
            </a:r>
          </a:p>
        </p:txBody>
      </p:sp>
      <p:sp>
        <p:nvSpPr>
          <p:cNvPr id="5" name="Text Placeholder 18">
            <a:extLst>
              <a:ext uri="{FF2B5EF4-FFF2-40B4-BE49-F238E27FC236}">
                <a16:creationId xmlns:a16="http://schemas.microsoft.com/office/drawing/2014/main" id="{9E656608-352A-0FAC-9FE9-763E663986C2}"/>
              </a:ext>
            </a:extLst>
          </p:cNvPr>
          <p:cNvSpPr>
            <a:spLocks noGrp="1" noChangeAspect="1"/>
          </p:cNvSpPr>
          <p:nvPr>
            <p:ph type="body" sz="quarter" idx="20" hasCustomPrompt="1"/>
          </p:nvPr>
        </p:nvSpPr>
        <p:spPr>
          <a:xfrm>
            <a:off x="611188" y="2019300"/>
            <a:ext cx="915694" cy="915694"/>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8" name="Text Placeholder 18">
            <a:extLst>
              <a:ext uri="{FF2B5EF4-FFF2-40B4-BE49-F238E27FC236}">
                <a16:creationId xmlns:a16="http://schemas.microsoft.com/office/drawing/2014/main" id="{9EC0EF50-5705-13FB-89DE-1350726827DC}"/>
              </a:ext>
            </a:extLst>
          </p:cNvPr>
          <p:cNvSpPr>
            <a:spLocks noGrp="1" noChangeAspect="1"/>
          </p:cNvSpPr>
          <p:nvPr>
            <p:ph type="body" sz="quarter" idx="10" hasCustomPrompt="1"/>
          </p:nvPr>
        </p:nvSpPr>
        <p:spPr>
          <a:xfrm>
            <a:off x="666685" y="2074797"/>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9" name="Text Placeholder 18">
            <a:extLst>
              <a:ext uri="{FF2B5EF4-FFF2-40B4-BE49-F238E27FC236}">
                <a16:creationId xmlns:a16="http://schemas.microsoft.com/office/drawing/2014/main" id="{EEE1D869-1E3C-12B2-8525-E4D81E508D70}"/>
              </a:ext>
            </a:extLst>
          </p:cNvPr>
          <p:cNvSpPr>
            <a:spLocks noGrp="1" noChangeAspect="1"/>
          </p:cNvSpPr>
          <p:nvPr>
            <p:ph type="body" sz="quarter" idx="21" hasCustomPrompt="1"/>
          </p:nvPr>
        </p:nvSpPr>
        <p:spPr>
          <a:xfrm>
            <a:off x="2853914" y="2019300"/>
            <a:ext cx="915694" cy="915694"/>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0" name="Text Placeholder 18">
            <a:extLst>
              <a:ext uri="{FF2B5EF4-FFF2-40B4-BE49-F238E27FC236}">
                <a16:creationId xmlns:a16="http://schemas.microsoft.com/office/drawing/2014/main" id="{1FCCB59D-A520-5E4A-C6DF-DB2AB56D9FC6}"/>
              </a:ext>
            </a:extLst>
          </p:cNvPr>
          <p:cNvSpPr>
            <a:spLocks noGrp="1" noChangeAspect="1"/>
          </p:cNvSpPr>
          <p:nvPr>
            <p:ph type="body" sz="quarter" idx="22" hasCustomPrompt="1"/>
          </p:nvPr>
        </p:nvSpPr>
        <p:spPr>
          <a:xfrm>
            <a:off x="2909411" y="2074797"/>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11" name="Text Placeholder 18">
            <a:extLst>
              <a:ext uri="{FF2B5EF4-FFF2-40B4-BE49-F238E27FC236}">
                <a16:creationId xmlns:a16="http://schemas.microsoft.com/office/drawing/2014/main" id="{3A48AA0F-9BA3-6BC3-D4DE-1F6BBBE273C2}"/>
              </a:ext>
            </a:extLst>
          </p:cNvPr>
          <p:cNvSpPr>
            <a:spLocks noGrp="1" noChangeAspect="1"/>
          </p:cNvSpPr>
          <p:nvPr>
            <p:ph type="body" sz="quarter" idx="23" hasCustomPrompt="1"/>
          </p:nvPr>
        </p:nvSpPr>
        <p:spPr>
          <a:xfrm>
            <a:off x="5096640" y="2019300"/>
            <a:ext cx="915694" cy="915694"/>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3" name="Text Placeholder 18">
            <a:extLst>
              <a:ext uri="{FF2B5EF4-FFF2-40B4-BE49-F238E27FC236}">
                <a16:creationId xmlns:a16="http://schemas.microsoft.com/office/drawing/2014/main" id="{FD966C12-D64B-FFAC-5BEB-16C89436B194}"/>
              </a:ext>
            </a:extLst>
          </p:cNvPr>
          <p:cNvSpPr>
            <a:spLocks noGrp="1" noChangeAspect="1"/>
          </p:cNvSpPr>
          <p:nvPr>
            <p:ph type="body" sz="quarter" idx="24" hasCustomPrompt="1"/>
          </p:nvPr>
        </p:nvSpPr>
        <p:spPr>
          <a:xfrm>
            <a:off x="5152137" y="2074797"/>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16" name="Text Placeholder 18">
            <a:extLst>
              <a:ext uri="{FF2B5EF4-FFF2-40B4-BE49-F238E27FC236}">
                <a16:creationId xmlns:a16="http://schemas.microsoft.com/office/drawing/2014/main" id="{D1DF09A4-5236-556B-0AFC-6D47A2E54045}"/>
              </a:ext>
            </a:extLst>
          </p:cNvPr>
          <p:cNvSpPr>
            <a:spLocks noGrp="1" noChangeAspect="1"/>
          </p:cNvSpPr>
          <p:nvPr>
            <p:ph type="body" sz="quarter" idx="25" hasCustomPrompt="1"/>
          </p:nvPr>
        </p:nvSpPr>
        <p:spPr>
          <a:xfrm>
            <a:off x="7339366" y="2019300"/>
            <a:ext cx="915694" cy="915694"/>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7" name="Text Placeholder 18">
            <a:extLst>
              <a:ext uri="{FF2B5EF4-FFF2-40B4-BE49-F238E27FC236}">
                <a16:creationId xmlns:a16="http://schemas.microsoft.com/office/drawing/2014/main" id="{D8F96C36-780A-4E06-3EA3-169C41CCF096}"/>
              </a:ext>
            </a:extLst>
          </p:cNvPr>
          <p:cNvSpPr>
            <a:spLocks noGrp="1" noChangeAspect="1"/>
          </p:cNvSpPr>
          <p:nvPr>
            <p:ph type="body" sz="quarter" idx="26" hasCustomPrompt="1"/>
          </p:nvPr>
        </p:nvSpPr>
        <p:spPr>
          <a:xfrm>
            <a:off x="7394863" y="2074797"/>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18" name="Content Placeholder 2">
            <a:extLst>
              <a:ext uri="{FF2B5EF4-FFF2-40B4-BE49-F238E27FC236}">
                <a16:creationId xmlns:a16="http://schemas.microsoft.com/office/drawing/2014/main" id="{A87213A6-C1D4-DEC5-3BAE-D9720DACE687}"/>
              </a:ext>
            </a:extLst>
          </p:cNvPr>
          <p:cNvSpPr>
            <a:spLocks noGrp="1"/>
          </p:cNvSpPr>
          <p:nvPr>
            <p:ph idx="27"/>
          </p:nvPr>
        </p:nvSpPr>
        <p:spPr>
          <a:xfrm>
            <a:off x="9558339" y="3156955"/>
            <a:ext cx="2020886" cy="24623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8">
            <a:extLst>
              <a:ext uri="{FF2B5EF4-FFF2-40B4-BE49-F238E27FC236}">
                <a16:creationId xmlns:a16="http://schemas.microsoft.com/office/drawing/2014/main" id="{A8317468-27AA-BF4E-8B05-4D8DEA765BE9}"/>
              </a:ext>
            </a:extLst>
          </p:cNvPr>
          <p:cNvSpPr>
            <a:spLocks noGrp="1" noChangeAspect="1"/>
          </p:cNvSpPr>
          <p:nvPr>
            <p:ph type="body" sz="quarter" idx="28" hasCustomPrompt="1"/>
          </p:nvPr>
        </p:nvSpPr>
        <p:spPr>
          <a:xfrm>
            <a:off x="9558339" y="2019300"/>
            <a:ext cx="915694" cy="915694"/>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21" name="Text Placeholder 18">
            <a:extLst>
              <a:ext uri="{FF2B5EF4-FFF2-40B4-BE49-F238E27FC236}">
                <a16:creationId xmlns:a16="http://schemas.microsoft.com/office/drawing/2014/main" id="{E5F30823-A9EF-E948-D642-B97DB9E13E0E}"/>
              </a:ext>
            </a:extLst>
          </p:cNvPr>
          <p:cNvSpPr>
            <a:spLocks noGrp="1" noChangeAspect="1"/>
          </p:cNvSpPr>
          <p:nvPr>
            <p:ph type="body" sz="quarter" idx="29" hasCustomPrompt="1"/>
          </p:nvPr>
        </p:nvSpPr>
        <p:spPr>
          <a:xfrm>
            <a:off x="9613836" y="2074797"/>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23" name="Slide Number Placeholder 22">
            <a:extLst>
              <a:ext uri="{FF2B5EF4-FFF2-40B4-BE49-F238E27FC236}">
                <a16:creationId xmlns:a16="http://schemas.microsoft.com/office/drawing/2014/main" id="{A8C5029B-0DFE-9E1A-FC56-7F75B24C69E0}"/>
              </a:ext>
            </a:extLst>
          </p:cNvPr>
          <p:cNvSpPr>
            <a:spLocks noGrp="1"/>
          </p:cNvSpPr>
          <p:nvPr>
            <p:ph type="sldNum" sz="quarter" idx="30"/>
          </p:nvPr>
        </p:nvSpPr>
        <p:spPr/>
        <p:txBody>
          <a:bodyPr/>
          <a:lstStyle/>
          <a:p>
            <a:pPr algn="r"/>
            <a:fld id="{40AA5F45-CDE6-4EA8-991E-B18CC5F21F47}" type="slidenum">
              <a:rPr lang="en-GB" smtClean="0"/>
              <a:pPr algn="r"/>
              <a:t>‹#›</a:t>
            </a:fld>
            <a:endParaRPr lang="en-GB" dirty="0"/>
          </a:p>
        </p:txBody>
      </p:sp>
      <p:sp>
        <p:nvSpPr>
          <p:cNvPr id="24" name="Text Placeholder 21">
            <a:extLst>
              <a:ext uri="{FF2B5EF4-FFF2-40B4-BE49-F238E27FC236}">
                <a16:creationId xmlns:a16="http://schemas.microsoft.com/office/drawing/2014/main" id="{34C616F1-58D7-9F52-2EA6-6A6E99936C26}"/>
              </a:ext>
            </a:extLst>
          </p:cNvPr>
          <p:cNvSpPr>
            <a:spLocks noGrp="1"/>
          </p:cNvSpPr>
          <p:nvPr>
            <p:ph type="body" sz="quarter" idx="31" hasCustomPrompt="1"/>
          </p:nvPr>
        </p:nvSpPr>
        <p:spPr>
          <a:xfrm>
            <a:off x="969649" y="2369425"/>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25" name="Text Placeholder 21">
            <a:extLst>
              <a:ext uri="{FF2B5EF4-FFF2-40B4-BE49-F238E27FC236}">
                <a16:creationId xmlns:a16="http://schemas.microsoft.com/office/drawing/2014/main" id="{087AEC80-A098-AFFC-3B28-B2A8B8E0896D}"/>
              </a:ext>
            </a:extLst>
          </p:cNvPr>
          <p:cNvSpPr>
            <a:spLocks noGrp="1"/>
          </p:cNvSpPr>
          <p:nvPr>
            <p:ph type="body" sz="quarter" idx="32" hasCustomPrompt="1"/>
          </p:nvPr>
        </p:nvSpPr>
        <p:spPr>
          <a:xfrm>
            <a:off x="3212375" y="2369425"/>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26" name="Text Placeholder 21">
            <a:extLst>
              <a:ext uri="{FF2B5EF4-FFF2-40B4-BE49-F238E27FC236}">
                <a16:creationId xmlns:a16="http://schemas.microsoft.com/office/drawing/2014/main" id="{1604E2A7-E1F5-9557-4F21-D17ED8D8F4DF}"/>
              </a:ext>
            </a:extLst>
          </p:cNvPr>
          <p:cNvSpPr>
            <a:spLocks noGrp="1"/>
          </p:cNvSpPr>
          <p:nvPr>
            <p:ph type="body" sz="quarter" idx="33" hasCustomPrompt="1"/>
          </p:nvPr>
        </p:nvSpPr>
        <p:spPr>
          <a:xfrm>
            <a:off x="5455101" y="2369425"/>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27" name="Text Placeholder 21">
            <a:extLst>
              <a:ext uri="{FF2B5EF4-FFF2-40B4-BE49-F238E27FC236}">
                <a16:creationId xmlns:a16="http://schemas.microsoft.com/office/drawing/2014/main" id="{FF956D91-FE65-8814-B92F-F494B6DE542E}"/>
              </a:ext>
            </a:extLst>
          </p:cNvPr>
          <p:cNvSpPr>
            <a:spLocks noGrp="1"/>
          </p:cNvSpPr>
          <p:nvPr>
            <p:ph type="body" sz="quarter" idx="34" hasCustomPrompt="1"/>
          </p:nvPr>
        </p:nvSpPr>
        <p:spPr>
          <a:xfrm>
            <a:off x="7697827" y="2369425"/>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28" name="Text Placeholder 21">
            <a:extLst>
              <a:ext uri="{FF2B5EF4-FFF2-40B4-BE49-F238E27FC236}">
                <a16:creationId xmlns:a16="http://schemas.microsoft.com/office/drawing/2014/main" id="{8FF4F8A1-0250-57C0-CF24-05EA0C73E183}"/>
              </a:ext>
            </a:extLst>
          </p:cNvPr>
          <p:cNvSpPr>
            <a:spLocks noGrp="1"/>
          </p:cNvSpPr>
          <p:nvPr>
            <p:ph type="body" sz="quarter" idx="35" hasCustomPrompt="1"/>
          </p:nvPr>
        </p:nvSpPr>
        <p:spPr>
          <a:xfrm>
            <a:off x="9916800" y="2369425"/>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Tree>
    <p:extLst>
      <p:ext uri="{BB962C8B-B14F-4D97-AF65-F5344CB8AC3E}">
        <p14:creationId xmlns:p14="http://schemas.microsoft.com/office/powerpoint/2010/main" val="127880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E477D-BB9A-D176-1F79-913DBA9C00F6}"/>
              </a:ext>
            </a:extLst>
          </p:cNvPr>
          <p:cNvSpPr>
            <a:spLocks noGrp="1"/>
          </p:cNvSpPr>
          <p:nvPr>
            <p:ph type="title"/>
          </p:nvPr>
        </p:nvSpPr>
        <p:spPr>
          <a:xfrm>
            <a:off x="611188" y="768770"/>
            <a:ext cx="10968037" cy="4819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611189" y="2019299"/>
            <a:ext cx="7240586" cy="36000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F47B9655-ABB4-F27A-9ADC-F584E9F03A80}"/>
              </a:ext>
            </a:extLst>
          </p:cNvPr>
          <p:cNvSpPr>
            <a:spLocks noGrp="1"/>
          </p:cNvSpPr>
          <p:nvPr>
            <p:ph type="body" sz="quarter" idx="13" hasCustomPrompt="1"/>
          </p:nvPr>
        </p:nvSpPr>
        <p:spPr>
          <a:xfrm>
            <a:off x="611188" y="5813200"/>
            <a:ext cx="10958510" cy="238124"/>
          </a:xfrm>
        </p:spPr>
        <p:txBody>
          <a:bodyPr anchor="b">
            <a:noAutofit/>
          </a:bodyPr>
          <a:lstStyle>
            <a:lvl1pPr marL="0" indent="0">
              <a:lnSpc>
                <a:spcPct val="100000"/>
              </a:lnSpc>
              <a:spcAft>
                <a:spcPts val="0"/>
              </a:spcAft>
              <a:buFont typeface="Arial" panose="020B0604020202020204" pitchFamily="34" charset="0"/>
              <a:buNone/>
              <a:defRPr sz="70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9" name="Text Placeholder 18">
            <a:extLst>
              <a:ext uri="{FF2B5EF4-FFF2-40B4-BE49-F238E27FC236}">
                <a16:creationId xmlns:a16="http://schemas.microsoft.com/office/drawing/2014/main" id="{74BC1081-E533-7060-CEC0-C1F68A222838}"/>
              </a:ext>
            </a:extLst>
          </p:cNvPr>
          <p:cNvSpPr>
            <a:spLocks noGrp="1"/>
          </p:cNvSpPr>
          <p:nvPr>
            <p:ph type="body" sz="quarter" idx="14"/>
          </p:nvPr>
        </p:nvSpPr>
        <p:spPr>
          <a:xfrm>
            <a:off x="611188" y="281116"/>
            <a:ext cx="2991378" cy="330072"/>
          </a:xfrm>
          <a:solidFill>
            <a:schemeClr val="accent1"/>
          </a:solidFill>
        </p:spPr>
        <p:txBody>
          <a:bodyPr wrap="none" lIns="72000" tIns="72000" rIns="72000" bIns="72000">
            <a:spAutoFit/>
          </a:bodyPr>
          <a:lstStyle>
            <a:lvl1pPr marL="0" indent="0">
              <a:lnSpc>
                <a:spcPct val="100000"/>
              </a:lnSpc>
              <a:spcAft>
                <a:spcPts val="0"/>
              </a:spcAft>
              <a:buFont typeface="Arial" panose="020B0604020202020204" pitchFamily="34" charset="0"/>
              <a:buNone/>
              <a:defRPr sz="1200" cap="all"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Click to edit Master text styles</a:t>
            </a:r>
          </a:p>
        </p:txBody>
      </p:sp>
      <p:cxnSp>
        <p:nvCxnSpPr>
          <p:cNvPr id="29" name="Straight Connector 28">
            <a:extLst>
              <a:ext uri="{FF2B5EF4-FFF2-40B4-BE49-F238E27FC236}">
                <a16:creationId xmlns:a16="http://schemas.microsoft.com/office/drawing/2014/main" id="{4554CA94-50AC-844C-C3E6-5C87906FF461}"/>
              </a:ext>
            </a:extLst>
          </p:cNvPr>
          <p:cNvCxnSpPr>
            <a:cxnSpLocks/>
          </p:cNvCxnSpPr>
          <p:nvPr userDrawn="1"/>
        </p:nvCxnSpPr>
        <p:spPr>
          <a:xfrm>
            <a:off x="611982" y="612776"/>
            <a:ext cx="10968037" cy="0"/>
          </a:xfrm>
          <a:prstGeom prst="line">
            <a:avLst/>
          </a:prstGeom>
          <a:ln w="3175">
            <a:solidFill>
              <a:srgbClr val="898D8D"/>
            </a:solidFill>
          </a:ln>
        </p:spPr>
        <p:style>
          <a:lnRef idx="2">
            <a:schemeClr val="accent1"/>
          </a:lnRef>
          <a:fillRef idx="0">
            <a:schemeClr val="accent1"/>
          </a:fillRef>
          <a:effectRef idx="1">
            <a:schemeClr val="accent1"/>
          </a:effectRef>
          <a:fontRef idx="minor">
            <a:schemeClr val="tx1"/>
          </a:fontRef>
        </p:style>
      </p:cxnSp>
      <p:sp>
        <p:nvSpPr>
          <p:cNvPr id="22" name="Text Placeholder 21">
            <a:extLst>
              <a:ext uri="{FF2B5EF4-FFF2-40B4-BE49-F238E27FC236}">
                <a16:creationId xmlns:a16="http://schemas.microsoft.com/office/drawing/2014/main" id="{A063C756-4BED-2905-ADD7-C9C5F6A643EF}"/>
              </a:ext>
            </a:extLst>
          </p:cNvPr>
          <p:cNvSpPr>
            <a:spLocks noGrp="1"/>
          </p:cNvSpPr>
          <p:nvPr>
            <p:ph type="body" sz="quarter" idx="15"/>
          </p:nvPr>
        </p:nvSpPr>
        <p:spPr>
          <a:xfrm>
            <a:off x="611188" y="1315438"/>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4" name="Footer Placeholder 3">
            <a:extLst>
              <a:ext uri="{FF2B5EF4-FFF2-40B4-BE49-F238E27FC236}">
                <a16:creationId xmlns:a16="http://schemas.microsoft.com/office/drawing/2014/main" id="{671F6209-AAE4-0216-5016-049D41CEA05F}"/>
              </a:ext>
            </a:extLst>
          </p:cNvPr>
          <p:cNvSpPr>
            <a:spLocks noGrp="1"/>
          </p:cNvSpPr>
          <p:nvPr>
            <p:ph type="ftr" sz="quarter" idx="18"/>
          </p:nvPr>
        </p:nvSpPr>
        <p:spPr/>
        <p:txBody>
          <a:bodyPr/>
          <a:lstStyle/>
          <a:p>
            <a:r>
              <a:rPr lang="en-US" dirty="0">
                <a:cs typeface="Arial" panose="020B0604020202020204" pitchFamily="34" charset="0"/>
              </a:rPr>
              <a:t>©2025 ARTHUR J. GALLAGHER &amp; CO. </a:t>
            </a:r>
          </a:p>
        </p:txBody>
      </p:sp>
      <p:sp>
        <p:nvSpPr>
          <p:cNvPr id="7" name="Text Placeholder 6">
            <a:extLst>
              <a:ext uri="{FF2B5EF4-FFF2-40B4-BE49-F238E27FC236}">
                <a16:creationId xmlns:a16="http://schemas.microsoft.com/office/drawing/2014/main" id="{4DAE13AE-8859-E2CA-B66C-56EE1C081BD0}"/>
              </a:ext>
            </a:extLst>
          </p:cNvPr>
          <p:cNvSpPr>
            <a:spLocks noGrp="1"/>
          </p:cNvSpPr>
          <p:nvPr>
            <p:ph type="body" sz="quarter" idx="19" hasCustomPrompt="1"/>
          </p:nvPr>
        </p:nvSpPr>
        <p:spPr>
          <a:xfrm>
            <a:off x="8067675" y="2019296"/>
            <a:ext cx="3511550" cy="3600001"/>
          </a:xfrm>
          <a:solidFill>
            <a:schemeClr val="accent1"/>
          </a:solidFill>
        </p:spPr>
        <p:txBody>
          <a:bodyPr lIns="144000" tIns="144000" rIns="144000" bIns="144000" anchor="ctr"/>
          <a:lstStyle>
            <a:lvl1pPr algn="ctr">
              <a:lnSpc>
                <a:spcPct val="100000"/>
              </a:lnSpc>
              <a:spcAft>
                <a:spcPts val="0"/>
              </a:spcAft>
              <a:defRPr sz="8000" b="1">
                <a:solidFill>
                  <a:schemeClr val="bg1"/>
                </a:solidFill>
              </a:defRPr>
            </a:lvl1pPr>
            <a:lvl2pPr marL="0" indent="0" algn="ctr">
              <a:lnSpc>
                <a:spcPct val="100000"/>
              </a:lnSpc>
              <a:spcAft>
                <a:spcPts val="0"/>
              </a:spcAft>
              <a:buNone/>
              <a:defRPr sz="1800">
                <a:solidFill>
                  <a:schemeClr val="bg1"/>
                </a:solidFill>
              </a:defRPr>
            </a:lvl2pPr>
            <a:lvl3pPr marL="0" indent="0" algn="ctr">
              <a:lnSpc>
                <a:spcPct val="100000"/>
              </a:lnSpc>
              <a:spcAft>
                <a:spcPts val="0"/>
              </a:spcAft>
              <a:buNone/>
              <a:defRPr>
                <a:solidFill>
                  <a:schemeClr val="bg1"/>
                </a:solidFill>
              </a:defRPr>
            </a:lvl3pPr>
            <a:lvl4pPr algn="ctr">
              <a:lnSpc>
                <a:spcPct val="100000"/>
              </a:lnSpc>
              <a:spcAft>
                <a:spcPts val="0"/>
              </a:spcAft>
              <a:defRPr>
                <a:solidFill>
                  <a:schemeClr val="bg1"/>
                </a:solidFill>
              </a:defRPr>
            </a:lvl4pPr>
            <a:lvl5pPr algn="ctr">
              <a:lnSpc>
                <a:spcPct val="100000"/>
              </a:lnSpc>
              <a:spcAft>
                <a:spcPts val="0"/>
              </a:spcAft>
              <a:defRPr>
                <a:solidFill>
                  <a:schemeClr val="bg1"/>
                </a:solidFill>
              </a:defRPr>
            </a:lvl5pPr>
          </a:lstStyle>
          <a:p>
            <a:pPr lvl="0"/>
            <a:r>
              <a:rPr lang="en-US"/>
              <a:t>####</a:t>
            </a:r>
          </a:p>
          <a:p>
            <a:pPr lvl="1"/>
            <a:r>
              <a:rPr lang="en-US"/>
              <a:t>Second level</a:t>
            </a:r>
          </a:p>
          <a:p>
            <a:pPr lvl="2"/>
            <a:r>
              <a:rPr lang="en-US"/>
              <a:t>Third level</a:t>
            </a:r>
          </a:p>
        </p:txBody>
      </p:sp>
      <p:sp>
        <p:nvSpPr>
          <p:cNvPr id="8" name="Text Placeholder 21">
            <a:extLst>
              <a:ext uri="{FF2B5EF4-FFF2-40B4-BE49-F238E27FC236}">
                <a16:creationId xmlns:a16="http://schemas.microsoft.com/office/drawing/2014/main" id="{A55E6757-A525-4129-D1DC-70D3DFC8AB5D}"/>
              </a:ext>
            </a:extLst>
          </p:cNvPr>
          <p:cNvSpPr>
            <a:spLocks noGrp="1"/>
          </p:cNvSpPr>
          <p:nvPr>
            <p:ph type="body" sz="quarter" idx="20" hasCustomPrompt="1"/>
          </p:nvPr>
        </p:nvSpPr>
        <p:spPr>
          <a:xfrm rot="16200000">
            <a:off x="7833675" y="3729297"/>
            <a:ext cx="288000" cy="180000"/>
          </a:xfrm>
          <a:prstGeom prst="triangle">
            <a:avLst/>
          </a:prstGeom>
          <a:solidFill>
            <a:schemeClr val="accent1"/>
          </a:solidFill>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5" name="Slide Number Placeholder 4">
            <a:extLst>
              <a:ext uri="{FF2B5EF4-FFF2-40B4-BE49-F238E27FC236}">
                <a16:creationId xmlns:a16="http://schemas.microsoft.com/office/drawing/2014/main" id="{2E3B83B1-FC84-EC23-A598-A8209C38F013}"/>
              </a:ext>
            </a:extLst>
          </p:cNvPr>
          <p:cNvSpPr>
            <a:spLocks noGrp="1"/>
          </p:cNvSpPr>
          <p:nvPr>
            <p:ph type="sldNum" sz="quarter" idx="21"/>
          </p:nvPr>
        </p:nvSpPr>
        <p:spPr/>
        <p:txBody>
          <a:bodyPr/>
          <a:lstStyle/>
          <a:p>
            <a:pPr algn="r"/>
            <a:fld id="{40AA5F45-CDE6-4EA8-991E-B18CC5F21F47}" type="slidenum">
              <a:rPr lang="en-GB" smtClean="0"/>
              <a:pPr algn="r"/>
              <a:t>‹#›</a:t>
            </a:fld>
            <a:endParaRPr lang="en-GB" dirty="0"/>
          </a:p>
        </p:txBody>
      </p:sp>
    </p:spTree>
    <p:extLst>
      <p:ext uri="{BB962C8B-B14F-4D97-AF65-F5344CB8AC3E}">
        <p14:creationId xmlns:p14="http://schemas.microsoft.com/office/powerpoint/2010/main" val="272027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allout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E477D-BB9A-D176-1F79-913DBA9C00F6}"/>
              </a:ext>
            </a:extLst>
          </p:cNvPr>
          <p:cNvSpPr>
            <a:spLocks noGrp="1"/>
          </p:cNvSpPr>
          <p:nvPr>
            <p:ph type="title"/>
          </p:nvPr>
        </p:nvSpPr>
        <p:spPr>
          <a:xfrm>
            <a:off x="611188" y="768770"/>
            <a:ext cx="10968037" cy="4819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338638" y="2019299"/>
            <a:ext cx="7240586" cy="36000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F47B9655-ABB4-F27A-9ADC-F584E9F03A80}"/>
              </a:ext>
            </a:extLst>
          </p:cNvPr>
          <p:cNvSpPr>
            <a:spLocks noGrp="1"/>
          </p:cNvSpPr>
          <p:nvPr>
            <p:ph type="body" sz="quarter" idx="13" hasCustomPrompt="1"/>
          </p:nvPr>
        </p:nvSpPr>
        <p:spPr>
          <a:xfrm>
            <a:off x="611188" y="5813200"/>
            <a:ext cx="10958510" cy="238124"/>
          </a:xfrm>
        </p:spPr>
        <p:txBody>
          <a:bodyPr anchor="b">
            <a:noAutofit/>
          </a:bodyPr>
          <a:lstStyle>
            <a:lvl1pPr marL="0" indent="0">
              <a:lnSpc>
                <a:spcPct val="100000"/>
              </a:lnSpc>
              <a:spcAft>
                <a:spcPts val="0"/>
              </a:spcAft>
              <a:buFont typeface="Arial" panose="020B0604020202020204" pitchFamily="34" charset="0"/>
              <a:buNone/>
              <a:defRPr sz="70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9" name="Text Placeholder 18">
            <a:extLst>
              <a:ext uri="{FF2B5EF4-FFF2-40B4-BE49-F238E27FC236}">
                <a16:creationId xmlns:a16="http://schemas.microsoft.com/office/drawing/2014/main" id="{74BC1081-E533-7060-CEC0-C1F68A222838}"/>
              </a:ext>
            </a:extLst>
          </p:cNvPr>
          <p:cNvSpPr>
            <a:spLocks noGrp="1"/>
          </p:cNvSpPr>
          <p:nvPr>
            <p:ph type="body" sz="quarter" idx="14"/>
          </p:nvPr>
        </p:nvSpPr>
        <p:spPr>
          <a:xfrm>
            <a:off x="611188" y="281116"/>
            <a:ext cx="2991378" cy="330072"/>
          </a:xfrm>
          <a:solidFill>
            <a:schemeClr val="accent1"/>
          </a:solidFill>
        </p:spPr>
        <p:txBody>
          <a:bodyPr wrap="none" lIns="72000" tIns="72000" rIns="72000" bIns="72000">
            <a:spAutoFit/>
          </a:bodyPr>
          <a:lstStyle>
            <a:lvl1pPr marL="0" indent="0">
              <a:lnSpc>
                <a:spcPct val="100000"/>
              </a:lnSpc>
              <a:spcAft>
                <a:spcPts val="0"/>
              </a:spcAft>
              <a:buFont typeface="Arial" panose="020B0604020202020204" pitchFamily="34" charset="0"/>
              <a:buNone/>
              <a:defRPr sz="1200" cap="all"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Click to edit Master text styles</a:t>
            </a:r>
          </a:p>
        </p:txBody>
      </p:sp>
      <p:cxnSp>
        <p:nvCxnSpPr>
          <p:cNvPr id="29" name="Straight Connector 28">
            <a:extLst>
              <a:ext uri="{FF2B5EF4-FFF2-40B4-BE49-F238E27FC236}">
                <a16:creationId xmlns:a16="http://schemas.microsoft.com/office/drawing/2014/main" id="{4554CA94-50AC-844C-C3E6-5C87906FF461}"/>
              </a:ext>
            </a:extLst>
          </p:cNvPr>
          <p:cNvCxnSpPr>
            <a:cxnSpLocks/>
          </p:cNvCxnSpPr>
          <p:nvPr userDrawn="1"/>
        </p:nvCxnSpPr>
        <p:spPr>
          <a:xfrm>
            <a:off x="611982" y="612776"/>
            <a:ext cx="10968037" cy="0"/>
          </a:xfrm>
          <a:prstGeom prst="line">
            <a:avLst/>
          </a:prstGeom>
          <a:ln w="3175">
            <a:solidFill>
              <a:srgbClr val="898D8D"/>
            </a:solidFill>
          </a:ln>
        </p:spPr>
        <p:style>
          <a:lnRef idx="2">
            <a:schemeClr val="accent1"/>
          </a:lnRef>
          <a:fillRef idx="0">
            <a:schemeClr val="accent1"/>
          </a:fillRef>
          <a:effectRef idx="1">
            <a:schemeClr val="accent1"/>
          </a:effectRef>
          <a:fontRef idx="minor">
            <a:schemeClr val="tx1"/>
          </a:fontRef>
        </p:style>
      </p:cxnSp>
      <p:sp>
        <p:nvSpPr>
          <p:cNvPr id="22" name="Text Placeholder 21">
            <a:extLst>
              <a:ext uri="{FF2B5EF4-FFF2-40B4-BE49-F238E27FC236}">
                <a16:creationId xmlns:a16="http://schemas.microsoft.com/office/drawing/2014/main" id="{A063C756-4BED-2905-ADD7-C9C5F6A643EF}"/>
              </a:ext>
            </a:extLst>
          </p:cNvPr>
          <p:cNvSpPr>
            <a:spLocks noGrp="1"/>
          </p:cNvSpPr>
          <p:nvPr>
            <p:ph type="body" sz="quarter" idx="15"/>
          </p:nvPr>
        </p:nvSpPr>
        <p:spPr>
          <a:xfrm>
            <a:off x="611188" y="1315438"/>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4" name="Footer Placeholder 3">
            <a:extLst>
              <a:ext uri="{FF2B5EF4-FFF2-40B4-BE49-F238E27FC236}">
                <a16:creationId xmlns:a16="http://schemas.microsoft.com/office/drawing/2014/main" id="{671F6209-AAE4-0216-5016-049D41CEA05F}"/>
              </a:ext>
            </a:extLst>
          </p:cNvPr>
          <p:cNvSpPr>
            <a:spLocks noGrp="1"/>
          </p:cNvSpPr>
          <p:nvPr>
            <p:ph type="ftr" sz="quarter" idx="18"/>
          </p:nvPr>
        </p:nvSpPr>
        <p:spPr/>
        <p:txBody>
          <a:bodyPr/>
          <a:lstStyle/>
          <a:p>
            <a:r>
              <a:rPr lang="en-US" dirty="0">
                <a:cs typeface="Arial" panose="020B0604020202020204" pitchFamily="34" charset="0"/>
              </a:rPr>
              <a:t>©2025 ARTHUR J. GALLAGHER &amp; CO. </a:t>
            </a:r>
          </a:p>
        </p:txBody>
      </p:sp>
      <p:sp>
        <p:nvSpPr>
          <p:cNvPr id="7" name="Text Placeholder 6">
            <a:extLst>
              <a:ext uri="{FF2B5EF4-FFF2-40B4-BE49-F238E27FC236}">
                <a16:creationId xmlns:a16="http://schemas.microsoft.com/office/drawing/2014/main" id="{4DAE13AE-8859-E2CA-B66C-56EE1C081BD0}"/>
              </a:ext>
            </a:extLst>
          </p:cNvPr>
          <p:cNvSpPr>
            <a:spLocks noGrp="1"/>
          </p:cNvSpPr>
          <p:nvPr>
            <p:ph type="body" sz="quarter" idx="19" hasCustomPrompt="1"/>
          </p:nvPr>
        </p:nvSpPr>
        <p:spPr>
          <a:xfrm>
            <a:off x="611188" y="2019296"/>
            <a:ext cx="3511550" cy="3600001"/>
          </a:xfrm>
          <a:solidFill>
            <a:schemeClr val="accent1"/>
          </a:solidFill>
        </p:spPr>
        <p:txBody>
          <a:bodyPr lIns="144000" tIns="144000" rIns="144000" bIns="144000" anchor="ctr"/>
          <a:lstStyle>
            <a:lvl1pPr algn="ctr">
              <a:lnSpc>
                <a:spcPct val="100000"/>
              </a:lnSpc>
              <a:spcAft>
                <a:spcPts val="0"/>
              </a:spcAft>
              <a:defRPr sz="8000" b="1">
                <a:solidFill>
                  <a:schemeClr val="bg1"/>
                </a:solidFill>
              </a:defRPr>
            </a:lvl1pPr>
            <a:lvl2pPr marL="0" indent="0" algn="ctr">
              <a:lnSpc>
                <a:spcPct val="100000"/>
              </a:lnSpc>
              <a:spcAft>
                <a:spcPts val="0"/>
              </a:spcAft>
              <a:buNone/>
              <a:defRPr sz="1800">
                <a:solidFill>
                  <a:schemeClr val="bg1"/>
                </a:solidFill>
              </a:defRPr>
            </a:lvl2pPr>
            <a:lvl3pPr marL="0" indent="0" algn="ctr">
              <a:lnSpc>
                <a:spcPct val="100000"/>
              </a:lnSpc>
              <a:spcAft>
                <a:spcPts val="0"/>
              </a:spcAft>
              <a:buNone/>
              <a:defRPr>
                <a:solidFill>
                  <a:schemeClr val="bg1"/>
                </a:solidFill>
              </a:defRPr>
            </a:lvl3pPr>
            <a:lvl4pPr algn="ctr">
              <a:lnSpc>
                <a:spcPct val="100000"/>
              </a:lnSpc>
              <a:spcAft>
                <a:spcPts val="0"/>
              </a:spcAft>
              <a:defRPr>
                <a:solidFill>
                  <a:schemeClr val="bg1"/>
                </a:solidFill>
              </a:defRPr>
            </a:lvl4pPr>
            <a:lvl5pPr algn="ctr">
              <a:lnSpc>
                <a:spcPct val="100000"/>
              </a:lnSpc>
              <a:spcAft>
                <a:spcPts val="0"/>
              </a:spcAft>
              <a:defRPr>
                <a:solidFill>
                  <a:schemeClr val="bg1"/>
                </a:solidFill>
              </a:defRPr>
            </a:lvl5pPr>
          </a:lstStyle>
          <a:p>
            <a:pPr lvl="0"/>
            <a:r>
              <a:rPr lang="en-US"/>
              <a:t>####</a:t>
            </a:r>
          </a:p>
          <a:p>
            <a:pPr lvl="1"/>
            <a:r>
              <a:rPr lang="en-US"/>
              <a:t>Second level</a:t>
            </a:r>
          </a:p>
          <a:p>
            <a:pPr lvl="2"/>
            <a:r>
              <a:rPr lang="en-US"/>
              <a:t>Third level</a:t>
            </a:r>
          </a:p>
        </p:txBody>
      </p:sp>
      <p:sp>
        <p:nvSpPr>
          <p:cNvPr id="8" name="Text Placeholder 21">
            <a:extLst>
              <a:ext uri="{FF2B5EF4-FFF2-40B4-BE49-F238E27FC236}">
                <a16:creationId xmlns:a16="http://schemas.microsoft.com/office/drawing/2014/main" id="{A55E6757-A525-4129-D1DC-70D3DFC8AB5D}"/>
              </a:ext>
            </a:extLst>
          </p:cNvPr>
          <p:cNvSpPr>
            <a:spLocks noGrp="1"/>
          </p:cNvSpPr>
          <p:nvPr>
            <p:ph type="body" sz="quarter" idx="20" hasCustomPrompt="1"/>
          </p:nvPr>
        </p:nvSpPr>
        <p:spPr>
          <a:xfrm rot="5400000">
            <a:off x="4068738" y="3729297"/>
            <a:ext cx="288000" cy="180000"/>
          </a:xfrm>
          <a:prstGeom prst="triangle">
            <a:avLst/>
          </a:prstGeom>
          <a:solidFill>
            <a:schemeClr val="accent1"/>
          </a:solidFill>
        </p:spPr>
        <p:txBody>
          <a:bodyPr>
            <a:noAutofit/>
          </a:bodyPr>
          <a:lstStyle>
            <a:lvl1pPr marL="0" indent="0">
              <a:lnSpc>
                <a:spcPct val="100000"/>
              </a:lnSpc>
              <a:spcAft>
                <a:spcPts val="0"/>
              </a:spcAft>
              <a:buFont typeface="Arial" panose="020B0604020202020204" pitchFamily="34" charset="0"/>
              <a:buNone/>
              <a:defRPr sz="100" b="1">
                <a:solidFill>
                  <a:schemeClr val="accent1">
                    <a:alpha val="0"/>
                  </a:schemeClr>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5" name="Slide Number Placeholder 4">
            <a:extLst>
              <a:ext uri="{FF2B5EF4-FFF2-40B4-BE49-F238E27FC236}">
                <a16:creationId xmlns:a16="http://schemas.microsoft.com/office/drawing/2014/main" id="{7DFC349C-F417-B854-D831-99C86B47A486}"/>
              </a:ext>
            </a:extLst>
          </p:cNvPr>
          <p:cNvSpPr>
            <a:spLocks noGrp="1"/>
          </p:cNvSpPr>
          <p:nvPr>
            <p:ph type="sldNum" sz="quarter" idx="21"/>
          </p:nvPr>
        </p:nvSpPr>
        <p:spPr/>
        <p:txBody>
          <a:bodyPr/>
          <a:lstStyle/>
          <a:p>
            <a:pPr algn="r"/>
            <a:fld id="{40AA5F45-CDE6-4EA8-991E-B18CC5F21F47}" type="slidenum">
              <a:rPr lang="en-GB" smtClean="0"/>
              <a:pPr algn="r"/>
              <a:t>‹#›</a:t>
            </a:fld>
            <a:endParaRPr lang="en-GB" dirty="0"/>
          </a:p>
        </p:txBody>
      </p:sp>
    </p:spTree>
    <p:extLst>
      <p:ext uri="{BB962C8B-B14F-4D97-AF65-F5344CB8AC3E}">
        <p14:creationId xmlns:p14="http://schemas.microsoft.com/office/powerpoint/2010/main" val="247123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x Content + Headline box">
    <p:spTree>
      <p:nvGrpSpPr>
        <p:cNvPr id="1" name=""/>
        <p:cNvGrpSpPr/>
        <p:nvPr/>
      </p:nvGrpSpPr>
      <p:grpSpPr>
        <a:xfrm>
          <a:off x="0" y="0"/>
          <a:ext cx="0" cy="0"/>
          <a:chOff x="0" y="0"/>
          <a:chExt cx="0" cy="0"/>
        </a:xfrm>
      </p:grpSpPr>
      <p:sp>
        <p:nvSpPr>
          <p:cNvPr id="32" name="Text Placeholder 31">
            <a:extLst>
              <a:ext uri="{FF2B5EF4-FFF2-40B4-BE49-F238E27FC236}">
                <a16:creationId xmlns:a16="http://schemas.microsoft.com/office/drawing/2014/main" id="{0993B49C-45CE-1C8C-C77D-DD6F20EC2F36}"/>
              </a:ext>
            </a:extLst>
          </p:cNvPr>
          <p:cNvSpPr>
            <a:spLocks noGrp="1"/>
          </p:cNvSpPr>
          <p:nvPr>
            <p:ph type="body" sz="quarter" idx="24" hasCustomPrompt="1"/>
          </p:nvPr>
        </p:nvSpPr>
        <p:spPr>
          <a:xfrm>
            <a:off x="611186" y="2370244"/>
            <a:ext cx="5374800" cy="325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2">
              <a:alpha val="1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8" name="Text Placeholder 6">
            <a:extLst>
              <a:ext uri="{FF2B5EF4-FFF2-40B4-BE49-F238E27FC236}">
                <a16:creationId xmlns:a16="http://schemas.microsoft.com/office/drawing/2014/main" id="{731A64F9-A1C3-46C9-3D11-7F1585D44F6F}"/>
              </a:ext>
            </a:extLst>
          </p:cNvPr>
          <p:cNvSpPr>
            <a:spLocks noGrp="1"/>
          </p:cNvSpPr>
          <p:nvPr>
            <p:ph type="body" sz="quarter" idx="21" hasCustomPrompt="1"/>
          </p:nvPr>
        </p:nvSpPr>
        <p:spPr>
          <a:xfrm>
            <a:off x="611188" y="1898651"/>
            <a:ext cx="5374800" cy="468000"/>
          </a:xfrm>
          <a:solidFill>
            <a:schemeClr val="accent2"/>
          </a:solidFill>
        </p:spPr>
        <p:txBody>
          <a:bodyPr>
            <a:normAutofit/>
          </a:bodyPr>
          <a:lstStyle>
            <a:lvl1pPr algn="ctr">
              <a:lnSpc>
                <a:spcPct val="100000"/>
              </a:lnSpc>
              <a:spcAft>
                <a:spcPts val="0"/>
              </a:spcAft>
              <a:defRPr sz="100" b="1">
                <a:solidFill>
                  <a:schemeClr val="bg1">
                    <a:alpha val="0"/>
                  </a:schemeClr>
                </a:solidFill>
              </a:defRPr>
            </a:lvl1pPr>
            <a:lvl2pPr marL="0" indent="0" algn="ctr">
              <a:lnSpc>
                <a:spcPct val="100000"/>
              </a:lnSpc>
              <a:spcAft>
                <a:spcPts val="0"/>
              </a:spcAft>
              <a:buNone/>
              <a:defRPr sz="1800">
                <a:solidFill>
                  <a:schemeClr val="bg1"/>
                </a:solidFill>
              </a:defRPr>
            </a:lvl2pPr>
            <a:lvl3pPr algn="ctr">
              <a:lnSpc>
                <a:spcPct val="100000"/>
              </a:lnSpc>
              <a:spcAft>
                <a:spcPts val="0"/>
              </a:spcAft>
              <a:defRPr>
                <a:solidFill>
                  <a:schemeClr val="bg1"/>
                </a:solidFill>
              </a:defRPr>
            </a:lvl3pPr>
            <a:lvl4pPr algn="ctr">
              <a:lnSpc>
                <a:spcPct val="100000"/>
              </a:lnSpc>
              <a:spcAft>
                <a:spcPts val="0"/>
              </a:spcAft>
              <a:defRPr>
                <a:solidFill>
                  <a:schemeClr val="bg1"/>
                </a:solidFill>
              </a:defRPr>
            </a:lvl4pPr>
            <a:lvl5pPr algn="ctr">
              <a:lnSpc>
                <a:spcPct val="100000"/>
              </a:lnSpc>
              <a:spcAft>
                <a:spcPts val="0"/>
              </a:spcAft>
              <a:defRPr>
                <a:solidFill>
                  <a:schemeClr val="bg1"/>
                </a:solidFill>
              </a:defRPr>
            </a:lvl5pPr>
          </a:lstStyle>
          <a:p>
            <a:pPr lvl="0"/>
            <a:r>
              <a:rPr lang="en-US"/>
              <a:t>.</a:t>
            </a:r>
          </a:p>
        </p:txBody>
      </p:sp>
      <p:sp>
        <p:nvSpPr>
          <p:cNvPr id="2" name="Title 1">
            <a:extLst>
              <a:ext uri="{FF2B5EF4-FFF2-40B4-BE49-F238E27FC236}">
                <a16:creationId xmlns:a16="http://schemas.microsoft.com/office/drawing/2014/main" id="{D95E477D-BB9A-D176-1F79-913DBA9C00F6}"/>
              </a:ext>
            </a:extLst>
          </p:cNvPr>
          <p:cNvSpPr>
            <a:spLocks noGrp="1"/>
          </p:cNvSpPr>
          <p:nvPr>
            <p:ph type="title"/>
          </p:nvPr>
        </p:nvSpPr>
        <p:spPr>
          <a:xfrm>
            <a:off x="611188" y="768770"/>
            <a:ext cx="10968037" cy="481900"/>
          </a:xfrm>
        </p:spPr>
        <p:txBody>
          <a:bodyPr/>
          <a:lstStyle/>
          <a:p>
            <a:r>
              <a:rPr lang="en-US"/>
              <a:t>Click to edit Master title style</a:t>
            </a:r>
            <a:endParaRPr lang="en-GB"/>
          </a:p>
        </p:txBody>
      </p:sp>
      <p:sp>
        <p:nvSpPr>
          <p:cNvPr id="12" name="Text Placeholder 11">
            <a:extLst>
              <a:ext uri="{FF2B5EF4-FFF2-40B4-BE49-F238E27FC236}">
                <a16:creationId xmlns:a16="http://schemas.microsoft.com/office/drawing/2014/main" id="{F47B9655-ABB4-F27A-9ADC-F584E9F03A80}"/>
              </a:ext>
            </a:extLst>
          </p:cNvPr>
          <p:cNvSpPr>
            <a:spLocks noGrp="1"/>
          </p:cNvSpPr>
          <p:nvPr>
            <p:ph type="body" sz="quarter" idx="13" hasCustomPrompt="1"/>
          </p:nvPr>
        </p:nvSpPr>
        <p:spPr>
          <a:xfrm>
            <a:off x="611188" y="5813200"/>
            <a:ext cx="10958510" cy="238124"/>
          </a:xfrm>
        </p:spPr>
        <p:txBody>
          <a:bodyPr anchor="b">
            <a:noAutofit/>
          </a:bodyPr>
          <a:lstStyle>
            <a:lvl1pPr marL="0" indent="0">
              <a:lnSpc>
                <a:spcPct val="100000"/>
              </a:lnSpc>
              <a:spcAft>
                <a:spcPts val="0"/>
              </a:spcAft>
              <a:buFont typeface="Arial" panose="020B0604020202020204" pitchFamily="34" charset="0"/>
              <a:buNone/>
              <a:defRPr sz="70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9" name="Text Placeholder 18">
            <a:extLst>
              <a:ext uri="{FF2B5EF4-FFF2-40B4-BE49-F238E27FC236}">
                <a16:creationId xmlns:a16="http://schemas.microsoft.com/office/drawing/2014/main" id="{74BC1081-E533-7060-CEC0-C1F68A222838}"/>
              </a:ext>
            </a:extLst>
          </p:cNvPr>
          <p:cNvSpPr>
            <a:spLocks noGrp="1"/>
          </p:cNvSpPr>
          <p:nvPr>
            <p:ph type="body" sz="quarter" idx="14"/>
          </p:nvPr>
        </p:nvSpPr>
        <p:spPr>
          <a:xfrm>
            <a:off x="611188" y="281116"/>
            <a:ext cx="2991378" cy="330072"/>
          </a:xfrm>
          <a:solidFill>
            <a:schemeClr val="accent1"/>
          </a:solidFill>
        </p:spPr>
        <p:txBody>
          <a:bodyPr wrap="none" lIns="72000" tIns="72000" rIns="72000" bIns="72000">
            <a:spAutoFit/>
          </a:bodyPr>
          <a:lstStyle>
            <a:lvl1pPr marL="0" indent="0">
              <a:lnSpc>
                <a:spcPct val="100000"/>
              </a:lnSpc>
              <a:spcAft>
                <a:spcPts val="0"/>
              </a:spcAft>
              <a:buFont typeface="Arial" panose="020B0604020202020204" pitchFamily="34" charset="0"/>
              <a:buNone/>
              <a:defRPr sz="1200" cap="all"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Click to edit Master text styles</a:t>
            </a:r>
          </a:p>
        </p:txBody>
      </p:sp>
      <p:cxnSp>
        <p:nvCxnSpPr>
          <p:cNvPr id="29" name="Straight Connector 28">
            <a:extLst>
              <a:ext uri="{FF2B5EF4-FFF2-40B4-BE49-F238E27FC236}">
                <a16:creationId xmlns:a16="http://schemas.microsoft.com/office/drawing/2014/main" id="{4554CA94-50AC-844C-C3E6-5C87906FF461}"/>
              </a:ext>
            </a:extLst>
          </p:cNvPr>
          <p:cNvCxnSpPr>
            <a:cxnSpLocks/>
          </p:cNvCxnSpPr>
          <p:nvPr userDrawn="1"/>
        </p:nvCxnSpPr>
        <p:spPr>
          <a:xfrm>
            <a:off x="611982" y="612776"/>
            <a:ext cx="10968037" cy="0"/>
          </a:xfrm>
          <a:prstGeom prst="line">
            <a:avLst/>
          </a:prstGeom>
          <a:ln w="3175">
            <a:solidFill>
              <a:srgbClr val="898D8D"/>
            </a:solidFill>
          </a:ln>
        </p:spPr>
        <p:style>
          <a:lnRef idx="2">
            <a:schemeClr val="accent1"/>
          </a:lnRef>
          <a:fillRef idx="0">
            <a:schemeClr val="accent1"/>
          </a:fillRef>
          <a:effectRef idx="1">
            <a:schemeClr val="accent1"/>
          </a:effectRef>
          <a:fontRef idx="minor">
            <a:schemeClr val="tx1"/>
          </a:fontRef>
        </p:style>
      </p:cxnSp>
      <p:sp>
        <p:nvSpPr>
          <p:cNvPr id="22" name="Text Placeholder 21">
            <a:extLst>
              <a:ext uri="{FF2B5EF4-FFF2-40B4-BE49-F238E27FC236}">
                <a16:creationId xmlns:a16="http://schemas.microsoft.com/office/drawing/2014/main" id="{A063C756-4BED-2905-ADD7-C9C5F6A643EF}"/>
              </a:ext>
            </a:extLst>
          </p:cNvPr>
          <p:cNvSpPr>
            <a:spLocks noGrp="1"/>
          </p:cNvSpPr>
          <p:nvPr>
            <p:ph type="body" sz="quarter" idx="15"/>
          </p:nvPr>
        </p:nvSpPr>
        <p:spPr>
          <a:xfrm>
            <a:off x="611188" y="1315438"/>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13" name="Text Placeholder 12">
            <a:extLst>
              <a:ext uri="{FF2B5EF4-FFF2-40B4-BE49-F238E27FC236}">
                <a16:creationId xmlns:a16="http://schemas.microsoft.com/office/drawing/2014/main" id="{E7ACA5C8-46B8-BBC8-60F4-B9E56B948320}"/>
              </a:ext>
            </a:extLst>
          </p:cNvPr>
          <p:cNvSpPr>
            <a:spLocks noGrp="1"/>
          </p:cNvSpPr>
          <p:nvPr>
            <p:ph type="body" sz="quarter" idx="16"/>
          </p:nvPr>
        </p:nvSpPr>
        <p:spPr>
          <a:xfrm>
            <a:off x="775119" y="1940949"/>
            <a:ext cx="5046561" cy="381494"/>
          </a:xfrm>
        </p:spPr>
        <p:txBody>
          <a:bodyPr anchor="ctr"/>
          <a:lstStyle>
            <a:lvl1pPr>
              <a:defRPr lang="en-US" sz="1600" b="1" kern="1200" dirty="0" smtClean="0">
                <a:solidFill>
                  <a:schemeClr val="lt1"/>
                </a:solidFill>
                <a:latin typeface="Arial" panose="020B0604020202020204" pitchFamily="34" charset="0"/>
                <a:ea typeface="+mn-ea"/>
                <a:cs typeface="Arial" panose="020B0604020202020204" pitchFamily="34" charset="0"/>
              </a:defRPr>
            </a:lvl1pPr>
            <a:lvl2pPr marL="0" indent="0">
              <a:buFont typeface="Arial" panose="020B0604020202020204" pitchFamily="34" charset="0"/>
              <a:buNone/>
              <a:defRPr>
                <a:solidFill>
                  <a:schemeClr val="bg1"/>
                </a:solidFill>
              </a:defRPr>
            </a:lvl2pPr>
            <a:lvl3pPr marL="0" indent="-171450">
              <a:buFont typeface="Arial" panose="020B0604020202020204" pitchFamily="34" charset="0"/>
              <a:buChar char="•"/>
              <a:defRPr>
                <a:solidFill>
                  <a:schemeClr val="bg1"/>
                </a:solidFill>
              </a:defRPr>
            </a:lvl3pPr>
            <a:lvl4pPr marL="0" indent="-171450">
              <a:buFont typeface="Arial" panose="020B0604020202020204" pitchFamily="34" charset="0"/>
              <a:buChar char="•"/>
              <a:defRPr>
                <a:solidFill>
                  <a:schemeClr val="bg1"/>
                </a:solidFill>
              </a:defRPr>
            </a:lvl4pPr>
            <a:lvl5pPr marL="0" indent="-171450">
              <a:buFont typeface="Arial" panose="020B0604020202020204" pitchFamily="34" charset="0"/>
              <a:buChar char="•"/>
              <a:defRPr>
                <a:solidFill>
                  <a:schemeClr val="bg1"/>
                </a:solidFill>
              </a:defRPr>
            </a:lvl5pPr>
          </a:lstStyle>
          <a:p>
            <a:pPr lvl="0"/>
            <a:r>
              <a:rPr lang="en-US"/>
              <a:t>Click to edit Master text styles</a:t>
            </a:r>
          </a:p>
        </p:txBody>
      </p:sp>
      <p:sp>
        <p:nvSpPr>
          <p:cNvPr id="15" name="Content Placeholder 14">
            <a:extLst>
              <a:ext uri="{FF2B5EF4-FFF2-40B4-BE49-F238E27FC236}">
                <a16:creationId xmlns:a16="http://schemas.microsoft.com/office/drawing/2014/main" id="{39CBB914-A5E9-4DCD-7622-0284F888E2D8}"/>
              </a:ext>
            </a:extLst>
          </p:cNvPr>
          <p:cNvSpPr>
            <a:spLocks noGrp="1"/>
          </p:cNvSpPr>
          <p:nvPr>
            <p:ph sz="quarter" idx="17"/>
          </p:nvPr>
        </p:nvSpPr>
        <p:spPr>
          <a:xfrm>
            <a:off x="775120" y="2689860"/>
            <a:ext cx="5046560" cy="2724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Footer Placeholder 26">
            <a:extLst>
              <a:ext uri="{FF2B5EF4-FFF2-40B4-BE49-F238E27FC236}">
                <a16:creationId xmlns:a16="http://schemas.microsoft.com/office/drawing/2014/main" id="{AEA0F4ED-04F9-9F7D-89E3-472EFE659F88}"/>
              </a:ext>
            </a:extLst>
          </p:cNvPr>
          <p:cNvSpPr>
            <a:spLocks noGrp="1"/>
          </p:cNvSpPr>
          <p:nvPr>
            <p:ph type="ftr" sz="quarter" idx="20"/>
          </p:nvPr>
        </p:nvSpPr>
        <p:spPr/>
        <p:txBody>
          <a:bodyPr/>
          <a:lstStyle/>
          <a:p>
            <a:r>
              <a:rPr lang="en-US" dirty="0">
                <a:cs typeface="Arial" panose="020B0604020202020204" pitchFamily="34" charset="0"/>
              </a:rPr>
              <a:t>©2025 ARTHUR J. GALLAGHER &amp; CO. </a:t>
            </a:r>
          </a:p>
        </p:txBody>
      </p:sp>
      <p:sp>
        <p:nvSpPr>
          <p:cNvPr id="30" name="Text Placeholder 21">
            <a:extLst>
              <a:ext uri="{FF2B5EF4-FFF2-40B4-BE49-F238E27FC236}">
                <a16:creationId xmlns:a16="http://schemas.microsoft.com/office/drawing/2014/main" id="{62CD777F-5D37-83C7-7439-B6C932CABEB6}"/>
              </a:ext>
            </a:extLst>
          </p:cNvPr>
          <p:cNvSpPr>
            <a:spLocks noGrp="1"/>
          </p:cNvSpPr>
          <p:nvPr>
            <p:ph type="body" sz="quarter" idx="22" hasCustomPrompt="1"/>
          </p:nvPr>
        </p:nvSpPr>
        <p:spPr>
          <a:xfrm rot="10800000">
            <a:off x="775120" y="2364064"/>
            <a:ext cx="432000" cy="216000"/>
          </a:xfrm>
          <a:prstGeom prst="triangle">
            <a:avLst/>
          </a:prstGeom>
          <a:solidFill>
            <a:schemeClr val="accent2"/>
          </a:solidFill>
        </p:spPr>
        <p:txBody>
          <a:bodyPr>
            <a:noAutofit/>
          </a:bodyPr>
          <a:lstStyle>
            <a:lvl1pPr marL="0" indent="0">
              <a:lnSpc>
                <a:spcPct val="100000"/>
              </a:lnSpc>
              <a:spcAft>
                <a:spcPts val="0"/>
              </a:spcAft>
              <a:buFont typeface="Arial" panose="020B0604020202020204" pitchFamily="34" charset="0"/>
              <a:buNone/>
              <a:defRPr sz="100" b="1">
                <a:solidFill>
                  <a:schemeClr val="accent1">
                    <a:alpha val="0"/>
                  </a:schemeClr>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31" name="Text Placeholder 30">
            <a:extLst>
              <a:ext uri="{FF2B5EF4-FFF2-40B4-BE49-F238E27FC236}">
                <a16:creationId xmlns:a16="http://schemas.microsoft.com/office/drawing/2014/main" id="{61896651-EDD6-DDED-F72C-AB0BE46D9E3F}"/>
              </a:ext>
            </a:extLst>
          </p:cNvPr>
          <p:cNvSpPr>
            <a:spLocks noGrp="1"/>
          </p:cNvSpPr>
          <p:nvPr>
            <p:ph type="body" sz="quarter" idx="23" hasCustomPrompt="1"/>
          </p:nvPr>
        </p:nvSpPr>
        <p:spPr>
          <a:xfrm>
            <a:off x="611186" y="5553588"/>
            <a:ext cx="5374800"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3" name="Text Placeholder 32">
            <a:extLst>
              <a:ext uri="{FF2B5EF4-FFF2-40B4-BE49-F238E27FC236}">
                <a16:creationId xmlns:a16="http://schemas.microsoft.com/office/drawing/2014/main" id="{E826E721-4FD4-B77D-191F-19BB5F198842}"/>
              </a:ext>
            </a:extLst>
          </p:cNvPr>
          <p:cNvSpPr>
            <a:spLocks noGrp="1"/>
          </p:cNvSpPr>
          <p:nvPr>
            <p:ph type="body" sz="quarter" idx="25" hasCustomPrompt="1"/>
          </p:nvPr>
        </p:nvSpPr>
        <p:spPr>
          <a:xfrm>
            <a:off x="6206014" y="2370244"/>
            <a:ext cx="5374800" cy="325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2">
              <a:alpha val="1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4" name="Text Placeholder 6">
            <a:extLst>
              <a:ext uri="{FF2B5EF4-FFF2-40B4-BE49-F238E27FC236}">
                <a16:creationId xmlns:a16="http://schemas.microsoft.com/office/drawing/2014/main" id="{20556482-8BDE-F54A-F516-617EB89FE9C4}"/>
              </a:ext>
            </a:extLst>
          </p:cNvPr>
          <p:cNvSpPr>
            <a:spLocks noGrp="1"/>
          </p:cNvSpPr>
          <p:nvPr>
            <p:ph type="body" sz="quarter" idx="26" hasCustomPrompt="1"/>
          </p:nvPr>
        </p:nvSpPr>
        <p:spPr>
          <a:xfrm>
            <a:off x="6206016" y="1898651"/>
            <a:ext cx="5374800" cy="468000"/>
          </a:xfrm>
          <a:solidFill>
            <a:schemeClr val="accent2"/>
          </a:solidFill>
        </p:spPr>
        <p:txBody>
          <a:bodyPr>
            <a:normAutofit/>
          </a:bodyPr>
          <a:lstStyle>
            <a:lvl1pPr algn="ctr">
              <a:lnSpc>
                <a:spcPct val="100000"/>
              </a:lnSpc>
              <a:spcAft>
                <a:spcPts val="0"/>
              </a:spcAft>
              <a:defRPr sz="100" b="1">
                <a:solidFill>
                  <a:schemeClr val="bg1">
                    <a:alpha val="0"/>
                  </a:schemeClr>
                </a:solidFill>
              </a:defRPr>
            </a:lvl1pPr>
            <a:lvl2pPr marL="0" indent="0" algn="ctr">
              <a:lnSpc>
                <a:spcPct val="100000"/>
              </a:lnSpc>
              <a:spcAft>
                <a:spcPts val="0"/>
              </a:spcAft>
              <a:buNone/>
              <a:defRPr sz="1800">
                <a:solidFill>
                  <a:schemeClr val="bg1"/>
                </a:solidFill>
              </a:defRPr>
            </a:lvl2pPr>
            <a:lvl3pPr algn="ctr">
              <a:lnSpc>
                <a:spcPct val="100000"/>
              </a:lnSpc>
              <a:spcAft>
                <a:spcPts val="0"/>
              </a:spcAft>
              <a:defRPr>
                <a:solidFill>
                  <a:schemeClr val="bg1"/>
                </a:solidFill>
              </a:defRPr>
            </a:lvl3pPr>
            <a:lvl4pPr algn="ctr">
              <a:lnSpc>
                <a:spcPct val="100000"/>
              </a:lnSpc>
              <a:spcAft>
                <a:spcPts val="0"/>
              </a:spcAft>
              <a:defRPr>
                <a:solidFill>
                  <a:schemeClr val="bg1"/>
                </a:solidFill>
              </a:defRPr>
            </a:lvl4pPr>
            <a:lvl5pPr algn="ctr">
              <a:lnSpc>
                <a:spcPct val="100000"/>
              </a:lnSpc>
              <a:spcAft>
                <a:spcPts val="0"/>
              </a:spcAft>
              <a:defRPr>
                <a:solidFill>
                  <a:schemeClr val="bg1"/>
                </a:solidFill>
              </a:defRPr>
            </a:lvl5pPr>
          </a:lstStyle>
          <a:p>
            <a:pPr lvl="0"/>
            <a:r>
              <a:rPr lang="en-US"/>
              <a:t>.</a:t>
            </a:r>
          </a:p>
        </p:txBody>
      </p:sp>
      <p:sp>
        <p:nvSpPr>
          <p:cNvPr id="35" name="Text Placeholder 12">
            <a:extLst>
              <a:ext uri="{FF2B5EF4-FFF2-40B4-BE49-F238E27FC236}">
                <a16:creationId xmlns:a16="http://schemas.microsoft.com/office/drawing/2014/main" id="{2557EC74-4C74-A0F8-7CE0-E9F45778DA77}"/>
              </a:ext>
            </a:extLst>
          </p:cNvPr>
          <p:cNvSpPr>
            <a:spLocks noGrp="1"/>
          </p:cNvSpPr>
          <p:nvPr>
            <p:ph type="body" sz="quarter" idx="27"/>
          </p:nvPr>
        </p:nvSpPr>
        <p:spPr>
          <a:xfrm>
            <a:off x="6369947" y="1940949"/>
            <a:ext cx="5046561" cy="381494"/>
          </a:xfrm>
        </p:spPr>
        <p:txBody>
          <a:bodyPr anchor="ctr"/>
          <a:lstStyle>
            <a:lvl1pPr>
              <a:defRPr lang="en-US" sz="1600" b="1" kern="1200" dirty="0" smtClean="0">
                <a:solidFill>
                  <a:schemeClr val="lt1"/>
                </a:solidFill>
                <a:latin typeface="Arial" panose="020B0604020202020204" pitchFamily="34" charset="0"/>
                <a:ea typeface="+mn-ea"/>
                <a:cs typeface="Arial" panose="020B0604020202020204" pitchFamily="34" charset="0"/>
              </a:defRPr>
            </a:lvl1pPr>
            <a:lvl2pPr marL="0" indent="0">
              <a:buFont typeface="Arial" panose="020B0604020202020204" pitchFamily="34" charset="0"/>
              <a:buNone/>
              <a:defRPr>
                <a:solidFill>
                  <a:schemeClr val="bg1"/>
                </a:solidFill>
              </a:defRPr>
            </a:lvl2pPr>
            <a:lvl3pPr marL="0" indent="-171450">
              <a:buFont typeface="Arial" panose="020B0604020202020204" pitchFamily="34" charset="0"/>
              <a:buChar char="•"/>
              <a:defRPr>
                <a:solidFill>
                  <a:schemeClr val="bg1"/>
                </a:solidFill>
              </a:defRPr>
            </a:lvl3pPr>
            <a:lvl4pPr marL="0" indent="-171450">
              <a:buFont typeface="Arial" panose="020B0604020202020204" pitchFamily="34" charset="0"/>
              <a:buChar char="•"/>
              <a:defRPr>
                <a:solidFill>
                  <a:schemeClr val="bg1"/>
                </a:solidFill>
              </a:defRPr>
            </a:lvl4pPr>
            <a:lvl5pPr marL="0" indent="-171450">
              <a:buFont typeface="Arial" panose="020B0604020202020204" pitchFamily="34" charset="0"/>
              <a:buChar char="•"/>
              <a:defRPr>
                <a:solidFill>
                  <a:schemeClr val="bg1"/>
                </a:solidFill>
              </a:defRPr>
            </a:lvl5pPr>
          </a:lstStyle>
          <a:p>
            <a:pPr lvl="0"/>
            <a:r>
              <a:rPr lang="en-US"/>
              <a:t>Click to edit Master text styles</a:t>
            </a:r>
          </a:p>
        </p:txBody>
      </p:sp>
      <p:sp>
        <p:nvSpPr>
          <p:cNvPr id="36" name="Content Placeholder 14">
            <a:extLst>
              <a:ext uri="{FF2B5EF4-FFF2-40B4-BE49-F238E27FC236}">
                <a16:creationId xmlns:a16="http://schemas.microsoft.com/office/drawing/2014/main" id="{25374F99-E6F5-FEA7-7DA4-2FAB10BCEC51}"/>
              </a:ext>
            </a:extLst>
          </p:cNvPr>
          <p:cNvSpPr>
            <a:spLocks noGrp="1"/>
          </p:cNvSpPr>
          <p:nvPr>
            <p:ph sz="quarter" idx="28"/>
          </p:nvPr>
        </p:nvSpPr>
        <p:spPr>
          <a:xfrm>
            <a:off x="6369948" y="2689860"/>
            <a:ext cx="5046560" cy="2724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7" name="Text Placeholder 21">
            <a:extLst>
              <a:ext uri="{FF2B5EF4-FFF2-40B4-BE49-F238E27FC236}">
                <a16:creationId xmlns:a16="http://schemas.microsoft.com/office/drawing/2014/main" id="{9B8C5BF7-C131-06E9-F3C2-EAF62F9A4CD1}"/>
              </a:ext>
            </a:extLst>
          </p:cNvPr>
          <p:cNvSpPr>
            <a:spLocks noGrp="1"/>
          </p:cNvSpPr>
          <p:nvPr>
            <p:ph type="body" sz="quarter" idx="29" hasCustomPrompt="1"/>
          </p:nvPr>
        </p:nvSpPr>
        <p:spPr>
          <a:xfrm rot="10800000">
            <a:off x="6369948" y="2364064"/>
            <a:ext cx="432000" cy="216000"/>
          </a:xfrm>
          <a:prstGeom prst="triangle">
            <a:avLst/>
          </a:prstGeom>
          <a:solidFill>
            <a:schemeClr val="accent2"/>
          </a:solidFill>
        </p:spPr>
        <p:txBody>
          <a:bodyPr>
            <a:noAutofit/>
          </a:bodyPr>
          <a:lstStyle>
            <a:lvl1pPr marL="0" indent="0">
              <a:lnSpc>
                <a:spcPct val="100000"/>
              </a:lnSpc>
              <a:spcAft>
                <a:spcPts val="0"/>
              </a:spcAft>
              <a:buFont typeface="Arial" panose="020B0604020202020204" pitchFamily="34" charset="0"/>
              <a:buNone/>
              <a:defRPr sz="100" b="1">
                <a:solidFill>
                  <a:schemeClr val="accent1">
                    <a:alpha val="0"/>
                  </a:schemeClr>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38" name="Text Placeholder 37">
            <a:extLst>
              <a:ext uri="{FF2B5EF4-FFF2-40B4-BE49-F238E27FC236}">
                <a16:creationId xmlns:a16="http://schemas.microsoft.com/office/drawing/2014/main" id="{CB73BC62-0A14-F433-35B4-878CD22F329D}"/>
              </a:ext>
            </a:extLst>
          </p:cNvPr>
          <p:cNvSpPr>
            <a:spLocks noGrp="1"/>
          </p:cNvSpPr>
          <p:nvPr>
            <p:ph type="body" sz="quarter" idx="30" hasCustomPrompt="1"/>
          </p:nvPr>
        </p:nvSpPr>
        <p:spPr>
          <a:xfrm>
            <a:off x="6206014" y="5553588"/>
            <a:ext cx="5374800"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 name="Slide Number Placeholder 2">
            <a:extLst>
              <a:ext uri="{FF2B5EF4-FFF2-40B4-BE49-F238E27FC236}">
                <a16:creationId xmlns:a16="http://schemas.microsoft.com/office/drawing/2014/main" id="{D9D8A176-FDD3-F777-6340-3840B34D4DFB}"/>
              </a:ext>
            </a:extLst>
          </p:cNvPr>
          <p:cNvSpPr>
            <a:spLocks noGrp="1"/>
          </p:cNvSpPr>
          <p:nvPr>
            <p:ph type="sldNum" sz="quarter" idx="31"/>
          </p:nvPr>
        </p:nvSpPr>
        <p:spPr/>
        <p:txBody>
          <a:bodyPr/>
          <a:lstStyle/>
          <a:p>
            <a:pPr algn="r"/>
            <a:fld id="{40AA5F45-CDE6-4EA8-991E-B18CC5F21F47}" type="slidenum">
              <a:rPr lang="en-GB" smtClean="0"/>
              <a:pPr algn="r"/>
              <a:t>‹#›</a:t>
            </a:fld>
            <a:endParaRPr lang="en-GB" dirty="0"/>
          </a:p>
        </p:txBody>
      </p:sp>
    </p:spTree>
    <p:extLst>
      <p:ext uri="{BB962C8B-B14F-4D97-AF65-F5344CB8AC3E}">
        <p14:creationId xmlns:p14="http://schemas.microsoft.com/office/powerpoint/2010/main" val="346232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x Content + Headline box">
    <p:spTree>
      <p:nvGrpSpPr>
        <p:cNvPr id="1" name=""/>
        <p:cNvGrpSpPr/>
        <p:nvPr/>
      </p:nvGrpSpPr>
      <p:grpSpPr>
        <a:xfrm>
          <a:off x="0" y="0"/>
          <a:ext cx="0" cy="0"/>
          <a:chOff x="0" y="0"/>
          <a:chExt cx="0" cy="0"/>
        </a:xfrm>
      </p:grpSpPr>
      <p:sp>
        <p:nvSpPr>
          <p:cNvPr id="32" name="Text Placeholder 31">
            <a:extLst>
              <a:ext uri="{FF2B5EF4-FFF2-40B4-BE49-F238E27FC236}">
                <a16:creationId xmlns:a16="http://schemas.microsoft.com/office/drawing/2014/main" id="{0993B49C-45CE-1C8C-C77D-DD6F20EC2F36}"/>
              </a:ext>
            </a:extLst>
          </p:cNvPr>
          <p:cNvSpPr>
            <a:spLocks noGrp="1"/>
          </p:cNvSpPr>
          <p:nvPr>
            <p:ph type="body" sz="quarter" idx="24" hasCustomPrompt="1"/>
          </p:nvPr>
        </p:nvSpPr>
        <p:spPr>
          <a:xfrm>
            <a:off x="611186" y="2370244"/>
            <a:ext cx="3511552" cy="325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2">
              <a:alpha val="1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8" name="Text Placeholder 6">
            <a:extLst>
              <a:ext uri="{FF2B5EF4-FFF2-40B4-BE49-F238E27FC236}">
                <a16:creationId xmlns:a16="http://schemas.microsoft.com/office/drawing/2014/main" id="{731A64F9-A1C3-46C9-3D11-7F1585D44F6F}"/>
              </a:ext>
            </a:extLst>
          </p:cNvPr>
          <p:cNvSpPr>
            <a:spLocks noGrp="1"/>
          </p:cNvSpPr>
          <p:nvPr>
            <p:ph type="body" sz="quarter" idx="21" hasCustomPrompt="1"/>
          </p:nvPr>
        </p:nvSpPr>
        <p:spPr>
          <a:xfrm>
            <a:off x="611188" y="1898651"/>
            <a:ext cx="3511552" cy="468000"/>
          </a:xfrm>
          <a:solidFill>
            <a:schemeClr val="accent2"/>
          </a:solidFill>
        </p:spPr>
        <p:txBody>
          <a:bodyPr>
            <a:normAutofit/>
          </a:bodyPr>
          <a:lstStyle>
            <a:lvl1pPr algn="ctr">
              <a:lnSpc>
                <a:spcPct val="100000"/>
              </a:lnSpc>
              <a:spcAft>
                <a:spcPts val="0"/>
              </a:spcAft>
              <a:defRPr sz="100" b="1">
                <a:solidFill>
                  <a:schemeClr val="bg1">
                    <a:alpha val="0"/>
                  </a:schemeClr>
                </a:solidFill>
              </a:defRPr>
            </a:lvl1pPr>
            <a:lvl2pPr marL="0" indent="0" algn="ctr">
              <a:lnSpc>
                <a:spcPct val="100000"/>
              </a:lnSpc>
              <a:spcAft>
                <a:spcPts val="0"/>
              </a:spcAft>
              <a:buNone/>
              <a:defRPr sz="1800">
                <a:solidFill>
                  <a:schemeClr val="bg1"/>
                </a:solidFill>
              </a:defRPr>
            </a:lvl2pPr>
            <a:lvl3pPr algn="ctr">
              <a:lnSpc>
                <a:spcPct val="100000"/>
              </a:lnSpc>
              <a:spcAft>
                <a:spcPts val="0"/>
              </a:spcAft>
              <a:defRPr>
                <a:solidFill>
                  <a:schemeClr val="bg1"/>
                </a:solidFill>
              </a:defRPr>
            </a:lvl3pPr>
            <a:lvl4pPr algn="ctr">
              <a:lnSpc>
                <a:spcPct val="100000"/>
              </a:lnSpc>
              <a:spcAft>
                <a:spcPts val="0"/>
              </a:spcAft>
              <a:defRPr>
                <a:solidFill>
                  <a:schemeClr val="bg1"/>
                </a:solidFill>
              </a:defRPr>
            </a:lvl4pPr>
            <a:lvl5pPr algn="ctr">
              <a:lnSpc>
                <a:spcPct val="100000"/>
              </a:lnSpc>
              <a:spcAft>
                <a:spcPts val="0"/>
              </a:spcAft>
              <a:defRPr>
                <a:solidFill>
                  <a:schemeClr val="bg1"/>
                </a:solidFill>
              </a:defRPr>
            </a:lvl5pPr>
          </a:lstStyle>
          <a:p>
            <a:pPr lvl="0"/>
            <a:r>
              <a:rPr lang="en-US"/>
              <a:t>.</a:t>
            </a:r>
          </a:p>
        </p:txBody>
      </p:sp>
      <p:sp>
        <p:nvSpPr>
          <p:cNvPr id="2" name="Title 1">
            <a:extLst>
              <a:ext uri="{FF2B5EF4-FFF2-40B4-BE49-F238E27FC236}">
                <a16:creationId xmlns:a16="http://schemas.microsoft.com/office/drawing/2014/main" id="{D95E477D-BB9A-D176-1F79-913DBA9C00F6}"/>
              </a:ext>
            </a:extLst>
          </p:cNvPr>
          <p:cNvSpPr>
            <a:spLocks noGrp="1"/>
          </p:cNvSpPr>
          <p:nvPr>
            <p:ph type="title"/>
          </p:nvPr>
        </p:nvSpPr>
        <p:spPr>
          <a:xfrm>
            <a:off x="611188" y="768770"/>
            <a:ext cx="10968037" cy="481900"/>
          </a:xfrm>
        </p:spPr>
        <p:txBody>
          <a:bodyPr/>
          <a:lstStyle/>
          <a:p>
            <a:r>
              <a:rPr lang="en-US"/>
              <a:t>Click to edit Master title style</a:t>
            </a:r>
            <a:endParaRPr lang="en-GB"/>
          </a:p>
        </p:txBody>
      </p:sp>
      <p:sp>
        <p:nvSpPr>
          <p:cNvPr id="12" name="Text Placeholder 11">
            <a:extLst>
              <a:ext uri="{FF2B5EF4-FFF2-40B4-BE49-F238E27FC236}">
                <a16:creationId xmlns:a16="http://schemas.microsoft.com/office/drawing/2014/main" id="{F47B9655-ABB4-F27A-9ADC-F584E9F03A80}"/>
              </a:ext>
            </a:extLst>
          </p:cNvPr>
          <p:cNvSpPr>
            <a:spLocks noGrp="1"/>
          </p:cNvSpPr>
          <p:nvPr>
            <p:ph type="body" sz="quarter" idx="13" hasCustomPrompt="1"/>
          </p:nvPr>
        </p:nvSpPr>
        <p:spPr>
          <a:xfrm>
            <a:off x="611188" y="5813200"/>
            <a:ext cx="10958510" cy="238124"/>
          </a:xfrm>
        </p:spPr>
        <p:txBody>
          <a:bodyPr anchor="b">
            <a:noAutofit/>
          </a:bodyPr>
          <a:lstStyle>
            <a:lvl1pPr marL="0" indent="0">
              <a:lnSpc>
                <a:spcPct val="100000"/>
              </a:lnSpc>
              <a:spcAft>
                <a:spcPts val="0"/>
              </a:spcAft>
              <a:buFont typeface="Arial" panose="020B0604020202020204" pitchFamily="34" charset="0"/>
              <a:buNone/>
              <a:defRPr sz="70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9" name="Text Placeholder 18">
            <a:extLst>
              <a:ext uri="{FF2B5EF4-FFF2-40B4-BE49-F238E27FC236}">
                <a16:creationId xmlns:a16="http://schemas.microsoft.com/office/drawing/2014/main" id="{74BC1081-E533-7060-CEC0-C1F68A222838}"/>
              </a:ext>
            </a:extLst>
          </p:cNvPr>
          <p:cNvSpPr>
            <a:spLocks noGrp="1"/>
          </p:cNvSpPr>
          <p:nvPr>
            <p:ph type="body" sz="quarter" idx="14"/>
          </p:nvPr>
        </p:nvSpPr>
        <p:spPr>
          <a:xfrm>
            <a:off x="611188" y="281116"/>
            <a:ext cx="2991378" cy="330072"/>
          </a:xfrm>
          <a:solidFill>
            <a:schemeClr val="accent1"/>
          </a:solidFill>
        </p:spPr>
        <p:txBody>
          <a:bodyPr wrap="none" lIns="72000" tIns="72000" rIns="72000" bIns="72000">
            <a:spAutoFit/>
          </a:bodyPr>
          <a:lstStyle>
            <a:lvl1pPr marL="0" indent="0">
              <a:lnSpc>
                <a:spcPct val="100000"/>
              </a:lnSpc>
              <a:spcAft>
                <a:spcPts val="0"/>
              </a:spcAft>
              <a:buFont typeface="Arial" panose="020B0604020202020204" pitchFamily="34" charset="0"/>
              <a:buNone/>
              <a:defRPr sz="1200" cap="all"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Click to edit Master text styles</a:t>
            </a:r>
          </a:p>
        </p:txBody>
      </p:sp>
      <p:cxnSp>
        <p:nvCxnSpPr>
          <p:cNvPr id="29" name="Straight Connector 28">
            <a:extLst>
              <a:ext uri="{FF2B5EF4-FFF2-40B4-BE49-F238E27FC236}">
                <a16:creationId xmlns:a16="http://schemas.microsoft.com/office/drawing/2014/main" id="{4554CA94-50AC-844C-C3E6-5C87906FF461}"/>
              </a:ext>
            </a:extLst>
          </p:cNvPr>
          <p:cNvCxnSpPr>
            <a:cxnSpLocks/>
          </p:cNvCxnSpPr>
          <p:nvPr userDrawn="1"/>
        </p:nvCxnSpPr>
        <p:spPr>
          <a:xfrm>
            <a:off x="611982" y="612776"/>
            <a:ext cx="10968037" cy="0"/>
          </a:xfrm>
          <a:prstGeom prst="line">
            <a:avLst/>
          </a:prstGeom>
          <a:ln w="3175">
            <a:solidFill>
              <a:srgbClr val="898D8D"/>
            </a:solidFill>
          </a:ln>
        </p:spPr>
        <p:style>
          <a:lnRef idx="2">
            <a:schemeClr val="accent1"/>
          </a:lnRef>
          <a:fillRef idx="0">
            <a:schemeClr val="accent1"/>
          </a:fillRef>
          <a:effectRef idx="1">
            <a:schemeClr val="accent1"/>
          </a:effectRef>
          <a:fontRef idx="minor">
            <a:schemeClr val="tx1"/>
          </a:fontRef>
        </p:style>
      </p:cxnSp>
      <p:sp>
        <p:nvSpPr>
          <p:cNvPr id="22" name="Text Placeholder 21">
            <a:extLst>
              <a:ext uri="{FF2B5EF4-FFF2-40B4-BE49-F238E27FC236}">
                <a16:creationId xmlns:a16="http://schemas.microsoft.com/office/drawing/2014/main" id="{A063C756-4BED-2905-ADD7-C9C5F6A643EF}"/>
              </a:ext>
            </a:extLst>
          </p:cNvPr>
          <p:cNvSpPr>
            <a:spLocks noGrp="1"/>
          </p:cNvSpPr>
          <p:nvPr>
            <p:ph type="body" sz="quarter" idx="15"/>
          </p:nvPr>
        </p:nvSpPr>
        <p:spPr>
          <a:xfrm>
            <a:off x="611188" y="1315438"/>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13" name="Text Placeholder 12">
            <a:extLst>
              <a:ext uri="{FF2B5EF4-FFF2-40B4-BE49-F238E27FC236}">
                <a16:creationId xmlns:a16="http://schemas.microsoft.com/office/drawing/2014/main" id="{E7ACA5C8-46B8-BBC8-60F4-B9E56B948320}"/>
              </a:ext>
            </a:extLst>
          </p:cNvPr>
          <p:cNvSpPr>
            <a:spLocks noGrp="1"/>
          </p:cNvSpPr>
          <p:nvPr>
            <p:ph type="body" sz="quarter" idx="16"/>
          </p:nvPr>
        </p:nvSpPr>
        <p:spPr>
          <a:xfrm>
            <a:off x="775119" y="1940949"/>
            <a:ext cx="3192361" cy="381494"/>
          </a:xfrm>
        </p:spPr>
        <p:txBody>
          <a:bodyPr anchor="ctr"/>
          <a:lstStyle>
            <a:lvl1pPr>
              <a:defRPr lang="en-US" sz="1600" b="1" kern="1200" dirty="0" smtClean="0">
                <a:solidFill>
                  <a:schemeClr val="lt1"/>
                </a:solidFill>
                <a:latin typeface="Arial" panose="020B0604020202020204" pitchFamily="34" charset="0"/>
                <a:ea typeface="+mn-ea"/>
                <a:cs typeface="Arial" panose="020B0604020202020204" pitchFamily="34" charset="0"/>
              </a:defRPr>
            </a:lvl1pPr>
            <a:lvl2pPr marL="0" indent="0">
              <a:buFont typeface="Arial" panose="020B0604020202020204" pitchFamily="34" charset="0"/>
              <a:buNone/>
              <a:defRPr>
                <a:solidFill>
                  <a:schemeClr val="bg1"/>
                </a:solidFill>
              </a:defRPr>
            </a:lvl2pPr>
            <a:lvl3pPr marL="0" indent="-171450">
              <a:buFont typeface="Arial" panose="020B0604020202020204" pitchFamily="34" charset="0"/>
              <a:buChar char="•"/>
              <a:defRPr>
                <a:solidFill>
                  <a:schemeClr val="bg1"/>
                </a:solidFill>
              </a:defRPr>
            </a:lvl3pPr>
            <a:lvl4pPr marL="0" indent="-171450">
              <a:buFont typeface="Arial" panose="020B0604020202020204" pitchFamily="34" charset="0"/>
              <a:buChar char="•"/>
              <a:defRPr>
                <a:solidFill>
                  <a:schemeClr val="bg1"/>
                </a:solidFill>
              </a:defRPr>
            </a:lvl4pPr>
            <a:lvl5pPr marL="0" indent="-171450">
              <a:buFont typeface="Arial" panose="020B0604020202020204" pitchFamily="34" charset="0"/>
              <a:buChar char="•"/>
              <a:defRPr>
                <a:solidFill>
                  <a:schemeClr val="bg1"/>
                </a:solidFill>
              </a:defRPr>
            </a:lvl5pPr>
          </a:lstStyle>
          <a:p>
            <a:pPr lvl="0"/>
            <a:r>
              <a:rPr lang="en-US"/>
              <a:t>Click to edit Master text styles</a:t>
            </a:r>
          </a:p>
        </p:txBody>
      </p:sp>
      <p:sp>
        <p:nvSpPr>
          <p:cNvPr id="15" name="Content Placeholder 14">
            <a:extLst>
              <a:ext uri="{FF2B5EF4-FFF2-40B4-BE49-F238E27FC236}">
                <a16:creationId xmlns:a16="http://schemas.microsoft.com/office/drawing/2014/main" id="{39CBB914-A5E9-4DCD-7622-0284F888E2D8}"/>
              </a:ext>
            </a:extLst>
          </p:cNvPr>
          <p:cNvSpPr>
            <a:spLocks noGrp="1"/>
          </p:cNvSpPr>
          <p:nvPr>
            <p:ph sz="quarter" idx="17"/>
          </p:nvPr>
        </p:nvSpPr>
        <p:spPr>
          <a:xfrm>
            <a:off x="775120" y="2689860"/>
            <a:ext cx="3192360" cy="2724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Footer Placeholder 26">
            <a:extLst>
              <a:ext uri="{FF2B5EF4-FFF2-40B4-BE49-F238E27FC236}">
                <a16:creationId xmlns:a16="http://schemas.microsoft.com/office/drawing/2014/main" id="{AEA0F4ED-04F9-9F7D-89E3-472EFE659F88}"/>
              </a:ext>
            </a:extLst>
          </p:cNvPr>
          <p:cNvSpPr>
            <a:spLocks noGrp="1"/>
          </p:cNvSpPr>
          <p:nvPr>
            <p:ph type="ftr" sz="quarter" idx="20"/>
          </p:nvPr>
        </p:nvSpPr>
        <p:spPr/>
        <p:txBody>
          <a:bodyPr/>
          <a:lstStyle/>
          <a:p>
            <a:r>
              <a:rPr lang="en-US" dirty="0">
                <a:cs typeface="Arial" panose="020B0604020202020204" pitchFamily="34" charset="0"/>
              </a:rPr>
              <a:t>©2025 ARTHUR J. GALLAGHER &amp; CO. </a:t>
            </a:r>
          </a:p>
        </p:txBody>
      </p:sp>
      <p:sp>
        <p:nvSpPr>
          <p:cNvPr id="30" name="Text Placeholder 21">
            <a:extLst>
              <a:ext uri="{FF2B5EF4-FFF2-40B4-BE49-F238E27FC236}">
                <a16:creationId xmlns:a16="http://schemas.microsoft.com/office/drawing/2014/main" id="{62CD777F-5D37-83C7-7439-B6C932CABEB6}"/>
              </a:ext>
            </a:extLst>
          </p:cNvPr>
          <p:cNvSpPr>
            <a:spLocks noGrp="1"/>
          </p:cNvSpPr>
          <p:nvPr>
            <p:ph type="body" sz="quarter" idx="22" hasCustomPrompt="1"/>
          </p:nvPr>
        </p:nvSpPr>
        <p:spPr>
          <a:xfrm rot="10800000">
            <a:off x="775120" y="2364064"/>
            <a:ext cx="432000" cy="216000"/>
          </a:xfrm>
          <a:prstGeom prst="triangle">
            <a:avLst/>
          </a:prstGeom>
          <a:solidFill>
            <a:schemeClr val="accent2"/>
          </a:solidFill>
        </p:spPr>
        <p:txBody>
          <a:bodyPr>
            <a:noAutofit/>
          </a:bodyPr>
          <a:lstStyle>
            <a:lvl1pPr marL="0" indent="0">
              <a:lnSpc>
                <a:spcPct val="100000"/>
              </a:lnSpc>
              <a:spcAft>
                <a:spcPts val="0"/>
              </a:spcAft>
              <a:buFont typeface="Arial" panose="020B0604020202020204" pitchFamily="34" charset="0"/>
              <a:buNone/>
              <a:defRPr sz="100" b="1">
                <a:solidFill>
                  <a:schemeClr val="accent1">
                    <a:alpha val="0"/>
                  </a:schemeClr>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31" name="Text Placeholder 30">
            <a:extLst>
              <a:ext uri="{FF2B5EF4-FFF2-40B4-BE49-F238E27FC236}">
                <a16:creationId xmlns:a16="http://schemas.microsoft.com/office/drawing/2014/main" id="{61896651-EDD6-DDED-F72C-AB0BE46D9E3F}"/>
              </a:ext>
            </a:extLst>
          </p:cNvPr>
          <p:cNvSpPr>
            <a:spLocks noGrp="1"/>
          </p:cNvSpPr>
          <p:nvPr>
            <p:ph type="body" sz="quarter" idx="23" hasCustomPrompt="1"/>
          </p:nvPr>
        </p:nvSpPr>
        <p:spPr>
          <a:xfrm>
            <a:off x="611186" y="5553588"/>
            <a:ext cx="3511552"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3" name="Text Placeholder 32">
            <a:extLst>
              <a:ext uri="{FF2B5EF4-FFF2-40B4-BE49-F238E27FC236}">
                <a16:creationId xmlns:a16="http://schemas.microsoft.com/office/drawing/2014/main" id="{E826E721-4FD4-B77D-191F-19BB5F198842}"/>
              </a:ext>
            </a:extLst>
          </p:cNvPr>
          <p:cNvSpPr>
            <a:spLocks noGrp="1"/>
          </p:cNvSpPr>
          <p:nvPr>
            <p:ph type="body" sz="quarter" idx="25" hasCustomPrompt="1"/>
          </p:nvPr>
        </p:nvSpPr>
        <p:spPr>
          <a:xfrm>
            <a:off x="4340224" y="2370244"/>
            <a:ext cx="3511552" cy="325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2">
              <a:alpha val="1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4" name="Text Placeholder 6">
            <a:extLst>
              <a:ext uri="{FF2B5EF4-FFF2-40B4-BE49-F238E27FC236}">
                <a16:creationId xmlns:a16="http://schemas.microsoft.com/office/drawing/2014/main" id="{20556482-8BDE-F54A-F516-617EB89FE9C4}"/>
              </a:ext>
            </a:extLst>
          </p:cNvPr>
          <p:cNvSpPr>
            <a:spLocks noGrp="1"/>
          </p:cNvSpPr>
          <p:nvPr>
            <p:ph type="body" sz="quarter" idx="26" hasCustomPrompt="1"/>
          </p:nvPr>
        </p:nvSpPr>
        <p:spPr>
          <a:xfrm>
            <a:off x="4340226" y="1898651"/>
            <a:ext cx="3511552" cy="468000"/>
          </a:xfrm>
          <a:solidFill>
            <a:schemeClr val="accent2"/>
          </a:solidFill>
        </p:spPr>
        <p:txBody>
          <a:bodyPr>
            <a:normAutofit/>
          </a:bodyPr>
          <a:lstStyle>
            <a:lvl1pPr algn="ctr">
              <a:lnSpc>
                <a:spcPct val="100000"/>
              </a:lnSpc>
              <a:spcAft>
                <a:spcPts val="0"/>
              </a:spcAft>
              <a:defRPr sz="100" b="1">
                <a:solidFill>
                  <a:schemeClr val="bg1">
                    <a:alpha val="0"/>
                  </a:schemeClr>
                </a:solidFill>
              </a:defRPr>
            </a:lvl1pPr>
            <a:lvl2pPr marL="0" indent="0" algn="ctr">
              <a:lnSpc>
                <a:spcPct val="100000"/>
              </a:lnSpc>
              <a:spcAft>
                <a:spcPts val="0"/>
              </a:spcAft>
              <a:buNone/>
              <a:defRPr sz="1800">
                <a:solidFill>
                  <a:schemeClr val="bg1"/>
                </a:solidFill>
              </a:defRPr>
            </a:lvl2pPr>
            <a:lvl3pPr algn="ctr">
              <a:lnSpc>
                <a:spcPct val="100000"/>
              </a:lnSpc>
              <a:spcAft>
                <a:spcPts val="0"/>
              </a:spcAft>
              <a:defRPr>
                <a:solidFill>
                  <a:schemeClr val="bg1"/>
                </a:solidFill>
              </a:defRPr>
            </a:lvl3pPr>
            <a:lvl4pPr algn="ctr">
              <a:lnSpc>
                <a:spcPct val="100000"/>
              </a:lnSpc>
              <a:spcAft>
                <a:spcPts val="0"/>
              </a:spcAft>
              <a:defRPr>
                <a:solidFill>
                  <a:schemeClr val="bg1"/>
                </a:solidFill>
              </a:defRPr>
            </a:lvl4pPr>
            <a:lvl5pPr algn="ctr">
              <a:lnSpc>
                <a:spcPct val="100000"/>
              </a:lnSpc>
              <a:spcAft>
                <a:spcPts val="0"/>
              </a:spcAft>
              <a:defRPr>
                <a:solidFill>
                  <a:schemeClr val="bg1"/>
                </a:solidFill>
              </a:defRPr>
            </a:lvl5pPr>
          </a:lstStyle>
          <a:p>
            <a:pPr lvl="0"/>
            <a:r>
              <a:rPr lang="en-US"/>
              <a:t>.</a:t>
            </a:r>
          </a:p>
        </p:txBody>
      </p:sp>
      <p:sp>
        <p:nvSpPr>
          <p:cNvPr id="35" name="Text Placeholder 12">
            <a:extLst>
              <a:ext uri="{FF2B5EF4-FFF2-40B4-BE49-F238E27FC236}">
                <a16:creationId xmlns:a16="http://schemas.microsoft.com/office/drawing/2014/main" id="{2557EC74-4C74-A0F8-7CE0-E9F45778DA77}"/>
              </a:ext>
            </a:extLst>
          </p:cNvPr>
          <p:cNvSpPr>
            <a:spLocks noGrp="1"/>
          </p:cNvSpPr>
          <p:nvPr>
            <p:ph type="body" sz="quarter" idx="27"/>
          </p:nvPr>
        </p:nvSpPr>
        <p:spPr>
          <a:xfrm>
            <a:off x="4504157" y="1940949"/>
            <a:ext cx="3192361" cy="381494"/>
          </a:xfrm>
        </p:spPr>
        <p:txBody>
          <a:bodyPr anchor="ctr"/>
          <a:lstStyle>
            <a:lvl1pPr>
              <a:defRPr lang="en-US" sz="1600" b="1" kern="1200" dirty="0" smtClean="0">
                <a:solidFill>
                  <a:schemeClr val="lt1"/>
                </a:solidFill>
                <a:latin typeface="Arial" panose="020B0604020202020204" pitchFamily="34" charset="0"/>
                <a:ea typeface="+mn-ea"/>
                <a:cs typeface="Arial" panose="020B0604020202020204" pitchFamily="34" charset="0"/>
              </a:defRPr>
            </a:lvl1pPr>
            <a:lvl2pPr marL="0" indent="0">
              <a:buFont typeface="Arial" panose="020B0604020202020204" pitchFamily="34" charset="0"/>
              <a:buNone/>
              <a:defRPr>
                <a:solidFill>
                  <a:schemeClr val="bg1"/>
                </a:solidFill>
              </a:defRPr>
            </a:lvl2pPr>
            <a:lvl3pPr marL="0" indent="-171450">
              <a:buFont typeface="Arial" panose="020B0604020202020204" pitchFamily="34" charset="0"/>
              <a:buChar char="•"/>
              <a:defRPr>
                <a:solidFill>
                  <a:schemeClr val="bg1"/>
                </a:solidFill>
              </a:defRPr>
            </a:lvl3pPr>
            <a:lvl4pPr marL="0" indent="-171450">
              <a:buFont typeface="Arial" panose="020B0604020202020204" pitchFamily="34" charset="0"/>
              <a:buChar char="•"/>
              <a:defRPr>
                <a:solidFill>
                  <a:schemeClr val="bg1"/>
                </a:solidFill>
              </a:defRPr>
            </a:lvl4pPr>
            <a:lvl5pPr marL="0" indent="-171450">
              <a:buFont typeface="Arial" panose="020B0604020202020204" pitchFamily="34" charset="0"/>
              <a:buChar char="•"/>
              <a:defRPr>
                <a:solidFill>
                  <a:schemeClr val="bg1"/>
                </a:solidFill>
              </a:defRPr>
            </a:lvl5pPr>
          </a:lstStyle>
          <a:p>
            <a:pPr lvl="0"/>
            <a:r>
              <a:rPr lang="en-US"/>
              <a:t>Click to edit Master text styles</a:t>
            </a:r>
          </a:p>
        </p:txBody>
      </p:sp>
      <p:sp>
        <p:nvSpPr>
          <p:cNvPr id="36" name="Content Placeholder 14">
            <a:extLst>
              <a:ext uri="{FF2B5EF4-FFF2-40B4-BE49-F238E27FC236}">
                <a16:creationId xmlns:a16="http://schemas.microsoft.com/office/drawing/2014/main" id="{25374F99-E6F5-FEA7-7DA4-2FAB10BCEC51}"/>
              </a:ext>
            </a:extLst>
          </p:cNvPr>
          <p:cNvSpPr>
            <a:spLocks noGrp="1"/>
          </p:cNvSpPr>
          <p:nvPr>
            <p:ph sz="quarter" idx="28"/>
          </p:nvPr>
        </p:nvSpPr>
        <p:spPr>
          <a:xfrm>
            <a:off x="4504158" y="2689860"/>
            <a:ext cx="3192360" cy="2724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7" name="Text Placeholder 21">
            <a:extLst>
              <a:ext uri="{FF2B5EF4-FFF2-40B4-BE49-F238E27FC236}">
                <a16:creationId xmlns:a16="http://schemas.microsoft.com/office/drawing/2014/main" id="{9B8C5BF7-C131-06E9-F3C2-EAF62F9A4CD1}"/>
              </a:ext>
            </a:extLst>
          </p:cNvPr>
          <p:cNvSpPr>
            <a:spLocks noGrp="1"/>
          </p:cNvSpPr>
          <p:nvPr>
            <p:ph type="body" sz="quarter" idx="29" hasCustomPrompt="1"/>
          </p:nvPr>
        </p:nvSpPr>
        <p:spPr>
          <a:xfrm rot="10800000">
            <a:off x="4504158" y="2364064"/>
            <a:ext cx="432000" cy="216000"/>
          </a:xfrm>
          <a:prstGeom prst="triangle">
            <a:avLst/>
          </a:prstGeom>
          <a:solidFill>
            <a:schemeClr val="accent2"/>
          </a:solidFill>
        </p:spPr>
        <p:txBody>
          <a:bodyPr>
            <a:noAutofit/>
          </a:bodyPr>
          <a:lstStyle>
            <a:lvl1pPr marL="0" indent="0">
              <a:lnSpc>
                <a:spcPct val="100000"/>
              </a:lnSpc>
              <a:spcAft>
                <a:spcPts val="0"/>
              </a:spcAft>
              <a:buFont typeface="Arial" panose="020B0604020202020204" pitchFamily="34" charset="0"/>
              <a:buNone/>
              <a:defRPr sz="100" b="1">
                <a:solidFill>
                  <a:schemeClr val="accent1">
                    <a:alpha val="0"/>
                  </a:schemeClr>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38" name="Text Placeholder 37">
            <a:extLst>
              <a:ext uri="{FF2B5EF4-FFF2-40B4-BE49-F238E27FC236}">
                <a16:creationId xmlns:a16="http://schemas.microsoft.com/office/drawing/2014/main" id="{CB73BC62-0A14-F433-35B4-878CD22F329D}"/>
              </a:ext>
            </a:extLst>
          </p:cNvPr>
          <p:cNvSpPr>
            <a:spLocks noGrp="1"/>
          </p:cNvSpPr>
          <p:nvPr>
            <p:ph type="body" sz="quarter" idx="30" hasCustomPrompt="1"/>
          </p:nvPr>
        </p:nvSpPr>
        <p:spPr>
          <a:xfrm>
            <a:off x="4340224" y="5553588"/>
            <a:ext cx="3511552"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 name="Text Placeholder 32">
            <a:extLst>
              <a:ext uri="{FF2B5EF4-FFF2-40B4-BE49-F238E27FC236}">
                <a16:creationId xmlns:a16="http://schemas.microsoft.com/office/drawing/2014/main" id="{57E5FF29-D3DC-1D8A-F6C4-1FACED67F55B}"/>
              </a:ext>
            </a:extLst>
          </p:cNvPr>
          <p:cNvSpPr>
            <a:spLocks noGrp="1"/>
          </p:cNvSpPr>
          <p:nvPr>
            <p:ph type="body" sz="quarter" idx="31" hasCustomPrompt="1"/>
          </p:nvPr>
        </p:nvSpPr>
        <p:spPr>
          <a:xfrm>
            <a:off x="8077936" y="2370244"/>
            <a:ext cx="3511552" cy="325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2">
              <a:alpha val="1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 name="Text Placeholder 6">
            <a:extLst>
              <a:ext uri="{FF2B5EF4-FFF2-40B4-BE49-F238E27FC236}">
                <a16:creationId xmlns:a16="http://schemas.microsoft.com/office/drawing/2014/main" id="{3CCF6969-DBE4-86FE-4F5F-E6E390CECEB4}"/>
              </a:ext>
            </a:extLst>
          </p:cNvPr>
          <p:cNvSpPr>
            <a:spLocks noGrp="1"/>
          </p:cNvSpPr>
          <p:nvPr>
            <p:ph type="body" sz="quarter" idx="32" hasCustomPrompt="1"/>
          </p:nvPr>
        </p:nvSpPr>
        <p:spPr>
          <a:xfrm>
            <a:off x="8077938" y="1898651"/>
            <a:ext cx="3511552" cy="468000"/>
          </a:xfrm>
          <a:solidFill>
            <a:schemeClr val="accent2"/>
          </a:solidFill>
        </p:spPr>
        <p:txBody>
          <a:bodyPr>
            <a:normAutofit/>
          </a:bodyPr>
          <a:lstStyle>
            <a:lvl1pPr algn="ctr">
              <a:lnSpc>
                <a:spcPct val="100000"/>
              </a:lnSpc>
              <a:spcAft>
                <a:spcPts val="0"/>
              </a:spcAft>
              <a:defRPr sz="100" b="1">
                <a:solidFill>
                  <a:schemeClr val="bg1">
                    <a:alpha val="0"/>
                  </a:schemeClr>
                </a:solidFill>
              </a:defRPr>
            </a:lvl1pPr>
            <a:lvl2pPr marL="0" indent="0" algn="ctr">
              <a:lnSpc>
                <a:spcPct val="100000"/>
              </a:lnSpc>
              <a:spcAft>
                <a:spcPts val="0"/>
              </a:spcAft>
              <a:buNone/>
              <a:defRPr sz="1800">
                <a:solidFill>
                  <a:schemeClr val="bg1"/>
                </a:solidFill>
              </a:defRPr>
            </a:lvl2pPr>
            <a:lvl3pPr algn="ctr">
              <a:lnSpc>
                <a:spcPct val="100000"/>
              </a:lnSpc>
              <a:spcAft>
                <a:spcPts val="0"/>
              </a:spcAft>
              <a:defRPr>
                <a:solidFill>
                  <a:schemeClr val="bg1"/>
                </a:solidFill>
              </a:defRPr>
            </a:lvl3pPr>
            <a:lvl4pPr algn="ctr">
              <a:lnSpc>
                <a:spcPct val="100000"/>
              </a:lnSpc>
              <a:spcAft>
                <a:spcPts val="0"/>
              </a:spcAft>
              <a:defRPr>
                <a:solidFill>
                  <a:schemeClr val="bg1"/>
                </a:solidFill>
              </a:defRPr>
            </a:lvl4pPr>
            <a:lvl5pPr algn="ctr">
              <a:lnSpc>
                <a:spcPct val="100000"/>
              </a:lnSpc>
              <a:spcAft>
                <a:spcPts val="0"/>
              </a:spcAft>
              <a:defRPr>
                <a:solidFill>
                  <a:schemeClr val="bg1"/>
                </a:solidFill>
              </a:defRPr>
            </a:lvl5pPr>
          </a:lstStyle>
          <a:p>
            <a:pPr lvl="0"/>
            <a:r>
              <a:rPr lang="en-US"/>
              <a:t>.</a:t>
            </a:r>
          </a:p>
        </p:txBody>
      </p:sp>
      <p:sp>
        <p:nvSpPr>
          <p:cNvPr id="5" name="Text Placeholder 12">
            <a:extLst>
              <a:ext uri="{FF2B5EF4-FFF2-40B4-BE49-F238E27FC236}">
                <a16:creationId xmlns:a16="http://schemas.microsoft.com/office/drawing/2014/main" id="{9C5082BA-3A0E-1087-1653-AFAB99EF3EF3}"/>
              </a:ext>
            </a:extLst>
          </p:cNvPr>
          <p:cNvSpPr>
            <a:spLocks noGrp="1"/>
          </p:cNvSpPr>
          <p:nvPr>
            <p:ph type="body" sz="quarter" idx="33"/>
          </p:nvPr>
        </p:nvSpPr>
        <p:spPr>
          <a:xfrm>
            <a:off x="8241869" y="1940949"/>
            <a:ext cx="3192361" cy="381494"/>
          </a:xfrm>
        </p:spPr>
        <p:txBody>
          <a:bodyPr anchor="ctr"/>
          <a:lstStyle>
            <a:lvl1pPr>
              <a:defRPr lang="en-US" sz="1600" b="1" kern="1200" dirty="0" smtClean="0">
                <a:solidFill>
                  <a:schemeClr val="lt1"/>
                </a:solidFill>
                <a:latin typeface="Arial" panose="020B0604020202020204" pitchFamily="34" charset="0"/>
                <a:ea typeface="+mn-ea"/>
                <a:cs typeface="Arial" panose="020B0604020202020204" pitchFamily="34" charset="0"/>
              </a:defRPr>
            </a:lvl1pPr>
            <a:lvl2pPr marL="0" indent="0">
              <a:buFont typeface="Arial" panose="020B0604020202020204" pitchFamily="34" charset="0"/>
              <a:buNone/>
              <a:defRPr>
                <a:solidFill>
                  <a:schemeClr val="bg1"/>
                </a:solidFill>
              </a:defRPr>
            </a:lvl2pPr>
            <a:lvl3pPr marL="0" indent="-171450">
              <a:buFont typeface="Arial" panose="020B0604020202020204" pitchFamily="34" charset="0"/>
              <a:buChar char="•"/>
              <a:defRPr>
                <a:solidFill>
                  <a:schemeClr val="bg1"/>
                </a:solidFill>
              </a:defRPr>
            </a:lvl3pPr>
            <a:lvl4pPr marL="0" indent="-171450">
              <a:buFont typeface="Arial" panose="020B0604020202020204" pitchFamily="34" charset="0"/>
              <a:buChar char="•"/>
              <a:defRPr>
                <a:solidFill>
                  <a:schemeClr val="bg1"/>
                </a:solidFill>
              </a:defRPr>
            </a:lvl4pPr>
            <a:lvl5pPr marL="0" indent="-171450">
              <a:buFont typeface="Arial" panose="020B0604020202020204" pitchFamily="34" charset="0"/>
              <a:buChar char="•"/>
              <a:defRPr>
                <a:solidFill>
                  <a:schemeClr val="bg1"/>
                </a:solidFill>
              </a:defRPr>
            </a:lvl5pPr>
          </a:lstStyle>
          <a:p>
            <a:pPr lvl="0"/>
            <a:r>
              <a:rPr lang="en-US"/>
              <a:t>Click to edit Master text styles</a:t>
            </a:r>
          </a:p>
        </p:txBody>
      </p:sp>
      <p:sp>
        <p:nvSpPr>
          <p:cNvPr id="7" name="Content Placeholder 14">
            <a:extLst>
              <a:ext uri="{FF2B5EF4-FFF2-40B4-BE49-F238E27FC236}">
                <a16:creationId xmlns:a16="http://schemas.microsoft.com/office/drawing/2014/main" id="{4968C089-65F2-F8C5-1704-1745B67D4692}"/>
              </a:ext>
            </a:extLst>
          </p:cNvPr>
          <p:cNvSpPr>
            <a:spLocks noGrp="1"/>
          </p:cNvSpPr>
          <p:nvPr>
            <p:ph sz="quarter" idx="34"/>
          </p:nvPr>
        </p:nvSpPr>
        <p:spPr>
          <a:xfrm>
            <a:off x="8241870" y="2689860"/>
            <a:ext cx="3192360" cy="2724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21">
            <a:extLst>
              <a:ext uri="{FF2B5EF4-FFF2-40B4-BE49-F238E27FC236}">
                <a16:creationId xmlns:a16="http://schemas.microsoft.com/office/drawing/2014/main" id="{E50E0B98-BF4B-3B2D-2AC8-04B52E54AF99}"/>
              </a:ext>
            </a:extLst>
          </p:cNvPr>
          <p:cNvSpPr>
            <a:spLocks noGrp="1"/>
          </p:cNvSpPr>
          <p:nvPr>
            <p:ph type="body" sz="quarter" idx="35" hasCustomPrompt="1"/>
          </p:nvPr>
        </p:nvSpPr>
        <p:spPr>
          <a:xfrm rot="10800000">
            <a:off x="8241870" y="2364064"/>
            <a:ext cx="432000" cy="216000"/>
          </a:xfrm>
          <a:prstGeom prst="triangle">
            <a:avLst/>
          </a:prstGeom>
          <a:solidFill>
            <a:schemeClr val="accent2"/>
          </a:solidFill>
        </p:spPr>
        <p:txBody>
          <a:bodyPr>
            <a:noAutofit/>
          </a:bodyPr>
          <a:lstStyle>
            <a:lvl1pPr marL="0" indent="0">
              <a:lnSpc>
                <a:spcPct val="100000"/>
              </a:lnSpc>
              <a:spcAft>
                <a:spcPts val="0"/>
              </a:spcAft>
              <a:buFont typeface="Arial" panose="020B0604020202020204" pitchFamily="34" charset="0"/>
              <a:buNone/>
              <a:defRPr sz="100" b="1">
                <a:solidFill>
                  <a:schemeClr val="accent1">
                    <a:alpha val="0"/>
                  </a:schemeClr>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9" name="Text Placeholder 37">
            <a:extLst>
              <a:ext uri="{FF2B5EF4-FFF2-40B4-BE49-F238E27FC236}">
                <a16:creationId xmlns:a16="http://schemas.microsoft.com/office/drawing/2014/main" id="{CFE04121-2316-7F62-1FF1-5EB4DCE18BA2}"/>
              </a:ext>
            </a:extLst>
          </p:cNvPr>
          <p:cNvSpPr>
            <a:spLocks noGrp="1"/>
          </p:cNvSpPr>
          <p:nvPr>
            <p:ph type="body" sz="quarter" idx="36" hasCustomPrompt="1"/>
          </p:nvPr>
        </p:nvSpPr>
        <p:spPr>
          <a:xfrm>
            <a:off x="8077936" y="5553588"/>
            <a:ext cx="3511552"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0" name="Slide Number Placeholder 9">
            <a:extLst>
              <a:ext uri="{FF2B5EF4-FFF2-40B4-BE49-F238E27FC236}">
                <a16:creationId xmlns:a16="http://schemas.microsoft.com/office/drawing/2014/main" id="{8B6AF37C-F4AE-7AD5-9535-D28C9E402EAF}"/>
              </a:ext>
            </a:extLst>
          </p:cNvPr>
          <p:cNvSpPr>
            <a:spLocks noGrp="1"/>
          </p:cNvSpPr>
          <p:nvPr>
            <p:ph type="sldNum" sz="quarter" idx="37"/>
          </p:nvPr>
        </p:nvSpPr>
        <p:spPr/>
        <p:txBody>
          <a:bodyPr/>
          <a:lstStyle/>
          <a:p>
            <a:pPr algn="r"/>
            <a:fld id="{40AA5F45-CDE6-4EA8-991E-B18CC5F21F47}" type="slidenum">
              <a:rPr lang="en-GB" smtClean="0"/>
              <a:pPr algn="r"/>
              <a:t>‹#›</a:t>
            </a:fld>
            <a:endParaRPr lang="en-GB" dirty="0"/>
          </a:p>
        </p:txBody>
      </p:sp>
    </p:spTree>
    <p:extLst>
      <p:ext uri="{BB962C8B-B14F-4D97-AF65-F5344CB8AC3E}">
        <p14:creationId xmlns:p14="http://schemas.microsoft.com/office/powerpoint/2010/main" val="349516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der Slide 3">
    <p:bg>
      <p:bgPr>
        <a:solidFill>
          <a:srgbClr val="E5EFF0"/>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2C4B8485-3074-90AB-B490-0D58ED537C6C}"/>
              </a:ext>
            </a:extLst>
          </p:cNvPr>
          <p:cNvGraphicFramePr>
            <a:graphicFrameLocks noChangeAspect="1"/>
          </p:cNvGraphicFramePr>
          <p:nvPr userDrawn="1">
            <p:custDataLst>
              <p:tags r:id="rId1"/>
            </p:custDataLst>
            <p:extLst>
              <p:ext uri="{D42A27DB-BD31-4B8C-83A1-F6EECF244321}">
                <p14:modId xmlns:p14="http://schemas.microsoft.com/office/powerpoint/2010/main" val="29432779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2" name="think-cell data - do not delete" hidden="1">
                        <a:extLst>
                          <a:ext uri="{FF2B5EF4-FFF2-40B4-BE49-F238E27FC236}">
                            <a16:creationId xmlns:a16="http://schemas.microsoft.com/office/drawing/2014/main" id="{2C4B8485-3074-90AB-B490-0D58ED537C6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460F09A1-E3BB-F7A1-4815-00FBF29E3F74}"/>
              </a:ext>
            </a:extLst>
          </p:cNvPr>
          <p:cNvSpPr>
            <a:spLocks noGrp="1"/>
          </p:cNvSpPr>
          <p:nvPr>
            <p:ph type="body" sz="quarter" idx="15" hasCustomPrompt="1"/>
          </p:nvPr>
        </p:nvSpPr>
        <p:spPr>
          <a:xfrm>
            <a:off x="380901" y="2570786"/>
            <a:ext cx="11047711" cy="934499"/>
          </a:xfrm>
        </p:spPr>
        <p:txBody>
          <a:bodyPr/>
          <a:lstStyle>
            <a:lvl1pPr rtl="0">
              <a:defRPr sz="2799" b="0"/>
            </a:lvl1pPr>
            <a:lvl2pPr rtl="0">
              <a:defRPr sz="1400"/>
            </a:lvl2pPr>
            <a:lvl3pPr marL="251924" indent="-251924" rtl="0">
              <a:defRPr sz="1400"/>
            </a:lvl3pPr>
            <a:lvl4pPr marL="503849" indent="-251924" rtl="0">
              <a:defRPr sz="1400"/>
            </a:lvl4pPr>
            <a:lvl5pPr marL="755773" indent="-251924" rtl="0">
              <a:defRPr sz="1400"/>
            </a:lvl5pPr>
          </a:lstStyle>
          <a:p>
            <a:pPr lvl="0"/>
            <a:r>
              <a:rPr lang="en-US"/>
              <a:t>Click to edit </a:t>
            </a:r>
            <a:br>
              <a:rPr lang="en-US"/>
            </a:br>
            <a:r>
              <a:rPr lang="en-US"/>
              <a:t>Divider title</a:t>
            </a:r>
          </a:p>
          <a:p>
            <a:pPr lvl="1"/>
            <a:r>
              <a:rPr lang="en-US"/>
              <a:t>Second level</a:t>
            </a:r>
          </a:p>
          <a:p>
            <a:pPr lvl="2"/>
            <a:r>
              <a:rPr lang="en-US"/>
              <a:t>Third level</a:t>
            </a:r>
          </a:p>
          <a:p>
            <a:pPr lvl="3"/>
            <a:r>
              <a:rPr lang="en-US"/>
              <a:t>Fourth level</a:t>
            </a:r>
          </a:p>
          <a:p>
            <a:pPr lvl="4"/>
            <a:r>
              <a:rPr lang="en-US"/>
              <a:t>Fifth level</a:t>
            </a:r>
          </a:p>
        </p:txBody>
      </p:sp>
      <p:sp>
        <p:nvSpPr>
          <p:cNvPr id="4" name="Text Placeholder 4">
            <a:extLst>
              <a:ext uri="{FF2B5EF4-FFF2-40B4-BE49-F238E27FC236}">
                <a16:creationId xmlns:a16="http://schemas.microsoft.com/office/drawing/2014/main" id="{85D59881-020A-4748-4FBF-4E2166E3E768}"/>
              </a:ext>
            </a:extLst>
          </p:cNvPr>
          <p:cNvSpPr>
            <a:spLocks noGrp="1"/>
          </p:cNvSpPr>
          <p:nvPr>
            <p:ph type="body" sz="quarter" idx="16" hasCustomPrompt="1"/>
          </p:nvPr>
        </p:nvSpPr>
        <p:spPr>
          <a:xfrm>
            <a:off x="380900" y="2127151"/>
            <a:ext cx="11047711" cy="388847"/>
          </a:xfrm>
        </p:spPr>
        <p:txBody>
          <a:bodyPr anchor="b"/>
          <a:lstStyle>
            <a:lvl1pPr rtl="0">
              <a:defRPr sz="1600" b="0">
                <a:solidFill>
                  <a:schemeClr val="accent1"/>
                </a:solidFill>
              </a:defRPr>
            </a:lvl1pPr>
          </a:lstStyle>
          <a:p>
            <a:pPr lvl="0"/>
            <a:r>
              <a:rPr lang="en-US"/>
              <a:t>Main Divider Heading</a:t>
            </a:r>
          </a:p>
        </p:txBody>
      </p:sp>
    </p:spTree>
    <p:extLst>
      <p:ext uri="{BB962C8B-B14F-4D97-AF65-F5344CB8AC3E}">
        <p14:creationId xmlns:p14="http://schemas.microsoft.com/office/powerpoint/2010/main" val="1502760249"/>
      </p:ext>
    </p:extLst>
  </p:cSld>
  <p:clrMapOvr>
    <a:masterClrMapping/>
  </p:clrMapOvr>
  <p:hf hd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x Content + Headline box Two Third">
    <p:spTree>
      <p:nvGrpSpPr>
        <p:cNvPr id="1" name=""/>
        <p:cNvGrpSpPr/>
        <p:nvPr/>
      </p:nvGrpSpPr>
      <p:grpSpPr>
        <a:xfrm>
          <a:off x="0" y="0"/>
          <a:ext cx="0" cy="0"/>
          <a:chOff x="0" y="0"/>
          <a:chExt cx="0" cy="0"/>
        </a:xfrm>
      </p:grpSpPr>
      <p:sp>
        <p:nvSpPr>
          <p:cNvPr id="32" name="Text Placeholder 31">
            <a:extLst>
              <a:ext uri="{FF2B5EF4-FFF2-40B4-BE49-F238E27FC236}">
                <a16:creationId xmlns:a16="http://schemas.microsoft.com/office/drawing/2014/main" id="{0993B49C-45CE-1C8C-C77D-DD6F20EC2F36}"/>
              </a:ext>
            </a:extLst>
          </p:cNvPr>
          <p:cNvSpPr>
            <a:spLocks noGrp="1"/>
          </p:cNvSpPr>
          <p:nvPr>
            <p:ph type="body" sz="quarter" idx="24" hasCustomPrompt="1"/>
          </p:nvPr>
        </p:nvSpPr>
        <p:spPr>
          <a:xfrm>
            <a:off x="4338638" y="2370244"/>
            <a:ext cx="7240589" cy="325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2">
              <a:alpha val="1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8" name="Text Placeholder 6">
            <a:extLst>
              <a:ext uri="{FF2B5EF4-FFF2-40B4-BE49-F238E27FC236}">
                <a16:creationId xmlns:a16="http://schemas.microsoft.com/office/drawing/2014/main" id="{731A64F9-A1C3-46C9-3D11-7F1585D44F6F}"/>
              </a:ext>
            </a:extLst>
          </p:cNvPr>
          <p:cNvSpPr>
            <a:spLocks noGrp="1"/>
          </p:cNvSpPr>
          <p:nvPr>
            <p:ph type="body" sz="quarter" idx="21" hasCustomPrompt="1"/>
          </p:nvPr>
        </p:nvSpPr>
        <p:spPr>
          <a:xfrm>
            <a:off x="4338640" y="1898651"/>
            <a:ext cx="7240589" cy="468000"/>
          </a:xfrm>
          <a:solidFill>
            <a:schemeClr val="accent2"/>
          </a:solidFill>
        </p:spPr>
        <p:txBody>
          <a:bodyPr>
            <a:normAutofit/>
          </a:bodyPr>
          <a:lstStyle>
            <a:lvl1pPr algn="ctr">
              <a:lnSpc>
                <a:spcPct val="100000"/>
              </a:lnSpc>
              <a:spcAft>
                <a:spcPts val="0"/>
              </a:spcAft>
              <a:defRPr sz="100" b="1">
                <a:solidFill>
                  <a:schemeClr val="bg1">
                    <a:alpha val="0"/>
                  </a:schemeClr>
                </a:solidFill>
              </a:defRPr>
            </a:lvl1pPr>
            <a:lvl2pPr marL="0" indent="0" algn="ctr">
              <a:lnSpc>
                <a:spcPct val="100000"/>
              </a:lnSpc>
              <a:spcAft>
                <a:spcPts val="0"/>
              </a:spcAft>
              <a:buNone/>
              <a:defRPr sz="1800">
                <a:solidFill>
                  <a:schemeClr val="bg1"/>
                </a:solidFill>
              </a:defRPr>
            </a:lvl2pPr>
            <a:lvl3pPr algn="ctr">
              <a:lnSpc>
                <a:spcPct val="100000"/>
              </a:lnSpc>
              <a:spcAft>
                <a:spcPts val="0"/>
              </a:spcAft>
              <a:defRPr>
                <a:solidFill>
                  <a:schemeClr val="bg1"/>
                </a:solidFill>
              </a:defRPr>
            </a:lvl3pPr>
            <a:lvl4pPr algn="ctr">
              <a:lnSpc>
                <a:spcPct val="100000"/>
              </a:lnSpc>
              <a:spcAft>
                <a:spcPts val="0"/>
              </a:spcAft>
              <a:defRPr>
                <a:solidFill>
                  <a:schemeClr val="bg1"/>
                </a:solidFill>
              </a:defRPr>
            </a:lvl4pPr>
            <a:lvl5pPr algn="ctr">
              <a:lnSpc>
                <a:spcPct val="100000"/>
              </a:lnSpc>
              <a:spcAft>
                <a:spcPts val="0"/>
              </a:spcAft>
              <a:defRPr>
                <a:solidFill>
                  <a:schemeClr val="bg1"/>
                </a:solidFill>
              </a:defRPr>
            </a:lvl5pPr>
          </a:lstStyle>
          <a:p>
            <a:pPr lvl="0"/>
            <a:r>
              <a:rPr lang="en-US"/>
              <a:t>.</a:t>
            </a:r>
          </a:p>
        </p:txBody>
      </p:sp>
      <p:sp>
        <p:nvSpPr>
          <p:cNvPr id="2" name="Title 1">
            <a:extLst>
              <a:ext uri="{FF2B5EF4-FFF2-40B4-BE49-F238E27FC236}">
                <a16:creationId xmlns:a16="http://schemas.microsoft.com/office/drawing/2014/main" id="{D95E477D-BB9A-D176-1F79-913DBA9C00F6}"/>
              </a:ext>
            </a:extLst>
          </p:cNvPr>
          <p:cNvSpPr>
            <a:spLocks noGrp="1"/>
          </p:cNvSpPr>
          <p:nvPr>
            <p:ph type="title"/>
          </p:nvPr>
        </p:nvSpPr>
        <p:spPr>
          <a:xfrm>
            <a:off x="611188" y="768770"/>
            <a:ext cx="10968037" cy="481900"/>
          </a:xfrm>
        </p:spPr>
        <p:txBody>
          <a:bodyPr/>
          <a:lstStyle/>
          <a:p>
            <a:r>
              <a:rPr lang="en-US"/>
              <a:t>Click to edit Master title style</a:t>
            </a:r>
            <a:endParaRPr lang="en-GB"/>
          </a:p>
        </p:txBody>
      </p:sp>
      <p:sp>
        <p:nvSpPr>
          <p:cNvPr id="19" name="Text Placeholder 18">
            <a:extLst>
              <a:ext uri="{FF2B5EF4-FFF2-40B4-BE49-F238E27FC236}">
                <a16:creationId xmlns:a16="http://schemas.microsoft.com/office/drawing/2014/main" id="{74BC1081-E533-7060-CEC0-C1F68A222838}"/>
              </a:ext>
            </a:extLst>
          </p:cNvPr>
          <p:cNvSpPr>
            <a:spLocks noGrp="1"/>
          </p:cNvSpPr>
          <p:nvPr>
            <p:ph type="body" sz="quarter" idx="14"/>
          </p:nvPr>
        </p:nvSpPr>
        <p:spPr>
          <a:xfrm>
            <a:off x="611188" y="281116"/>
            <a:ext cx="2991378" cy="330072"/>
          </a:xfrm>
          <a:solidFill>
            <a:schemeClr val="accent1"/>
          </a:solidFill>
        </p:spPr>
        <p:txBody>
          <a:bodyPr wrap="none" lIns="72000" tIns="72000" rIns="72000" bIns="72000">
            <a:spAutoFit/>
          </a:bodyPr>
          <a:lstStyle>
            <a:lvl1pPr marL="0" indent="0">
              <a:lnSpc>
                <a:spcPct val="100000"/>
              </a:lnSpc>
              <a:spcAft>
                <a:spcPts val="0"/>
              </a:spcAft>
              <a:buFont typeface="Arial" panose="020B0604020202020204" pitchFamily="34" charset="0"/>
              <a:buNone/>
              <a:defRPr sz="1200" cap="all"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Click to edit Master text styles</a:t>
            </a:r>
          </a:p>
        </p:txBody>
      </p:sp>
      <p:cxnSp>
        <p:nvCxnSpPr>
          <p:cNvPr id="29" name="Straight Connector 28">
            <a:extLst>
              <a:ext uri="{FF2B5EF4-FFF2-40B4-BE49-F238E27FC236}">
                <a16:creationId xmlns:a16="http://schemas.microsoft.com/office/drawing/2014/main" id="{4554CA94-50AC-844C-C3E6-5C87906FF461}"/>
              </a:ext>
            </a:extLst>
          </p:cNvPr>
          <p:cNvCxnSpPr>
            <a:cxnSpLocks/>
          </p:cNvCxnSpPr>
          <p:nvPr userDrawn="1"/>
        </p:nvCxnSpPr>
        <p:spPr>
          <a:xfrm>
            <a:off x="611982" y="612776"/>
            <a:ext cx="10968037" cy="0"/>
          </a:xfrm>
          <a:prstGeom prst="line">
            <a:avLst/>
          </a:prstGeom>
          <a:ln w="3175">
            <a:solidFill>
              <a:srgbClr val="898D8D"/>
            </a:solidFill>
          </a:ln>
        </p:spPr>
        <p:style>
          <a:lnRef idx="2">
            <a:schemeClr val="accent1"/>
          </a:lnRef>
          <a:fillRef idx="0">
            <a:schemeClr val="accent1"/>
          </a:fillRef>
          <a:effectRef idx="1">
            <a:schemeClr val="accent1"/>
          </a:effectRef>
          <a:fontRef idx="minor">
            <a:schemeClr val="tx1"/>
          </a:fontRef>
        </p:style>
      </p:cxnSp>
      <p:sp>
        <p:nvSpPr>
          <p:cNvPr id="22" name="Text Placeholder 21">
            <a:extLst>
              <a:ext uri="{FF2B5EF4-FFF2-40B4-BE49-F238E27FC236}">
                <a16:creationId xmlns:a16="http://schemas.microsoft.com/office/drawing/2014/main" id="{A063C756-4BED-2905-ADD7-C9C5F6A643EF}"/>
              </a:ext>
            </a:extLst>
          </p:cNvPr>
          <p:cNvSpPr>
            <a:spLocks noGrp="1"/>
          </p:cNvSpPr>
          <p:nvPr>
            <p:ph type="body" sz="quarter" idx="15"/>
          </p:nvPr>
        </p:nvSpPr>
        <p:spPr>
          <a:xfrm>
            <a:off x="611188" y="1315438"/>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13" name="Text Placeholder 12">
            <a:extLst>
              <a:ext uri="{FF2B5EF4-FFF2-40B4-BE49-F238E27FC236}">
                <a16:creationId xmlns:a16="http://schemas.microsoft.com/office/drawing/2014/main" id="{E7ACA5C8-46B8-BBC8-60F4-B9E56B948320}"/>
              </a:ext>
            </a:extLst>
          </p:cNvPr>
          <p:cNvSpPr>
            <a:spLocks noGrp="1"/>
          </p:cNvSpPr>
          <p:nvPr>
            <p:ph type="body" sz="quarter" idx="16"/>
          </p:nvPr>
        </p:nvSpPr>
        <p:spPr>
          <a:xfrm>
            <a:off x="4502572" y="1940949"/>
            <a:ext cx="6945196" cy="381494"/>
          </a:xfrm>
        </p:spPr>
        <p:txBody>
          <a:bodyPr anchor="ctr"/>
          <a:lstStyle>
            <a:lvl1pPr>
              <a:defRPr lang="en-US" sz="1600" b="1" kern="1200" dirty="0" smtClean="0">
                <a:solidFill>
                  <a:schemeClr val="lt1"/>
                </a:solidFill>
                <a:latin typeface="Arial" panose="020B0604020202020204" pitchFamily="34" charset="0"/>
                <a:ea typeface="+mn-ea"/>
                <a:cs typeface="Arial" panose="020B0604020202020204" pitchFamily="34" charset="0"/>
              </a:defRPr>
            </a:lvl1pPr>
            <a:lvl2pPr marL="0" indent="0">
              <a:buFont typeface="Arial" panose="020B0604020202020204" pitchFamily="34" charset="0"/>
              <a:buNone/>
              <a:defRPr>
                <a:solidFill>
                  <a:schemeClr val="bg1"/>
                </a:solidFill>
              </a:defRPr>
            </a:lvl2pPr>
            <a:lvl3pPr marL="0" indent="-171450">
              <a:buFont typeface="Arial" panose="020B0604020202020204" pitchFamily="34" charset="0"/>
              <a:buChar char="•"/>
              <a:defRPr>
                <a:solidFill>
                  <a:schemeClr val="bg1"/>
                </a:solidFill>
              </a:defRPr>
            </a:lvl3pPr>
            <a:lvl4pPr marL="0" indent="-171450">
              <a:buFont typeface="Arial" panose="020B0604020202020204" pitchFamily="34" charset="0"/>
              <a:buChar char="•"/>
              <a:defRPr>
                <a:solidFill>
                  <a:schemeClr val="bg1"/>
                </a:solidFill>
              </a:defRPr>
            </a:lvl4pPr>
            <a:lvl5pPr marL="0" indent="-171450">
              <a:buFont typeface="Arial" panose="020B0604020202020204" pitchFamily="34" charset="0"/>
              <a:buChar char="•"/>
              <a:defRPr>
                <a:solidFill>
                  <a:schemeClr val="bg1"/>
                </a:solidFill>
              </a:defRPr>
            </a:lvl5pPr>
          </a:lstStyle>
          <a:p>
            <a:pPr lvl="0"/>
            <a:r>
              <a:rPr lang="en-US"/>
              <a:t>Click to edit Master text styles</a:t>
            </a:r>
          </a:p>
        </p:txBody>
      </p:sp>
      <p:sp>
        <p:nvSpPr>
          <p:cNvPr id="15" name="Content Placeholder 14">
            <a:extLst>
              <a:ext uri="{FF2B5EF4-FFF2-40B4-BE49-F238E27FC236}">
                <a16:creationId xmlns:a16="http://schemas.microsoft.com/office/drawing/2014/main" id="{39CBB914-A5E9-4DCD-7622-0284F888E2D8}"/>
              </a:ext>
            </a:extLst>
          </p:cNvPr>
          <p:cNvSpPr>
            <a:spLocks noGrp="1"/>
          </p:cNvSpPr>
          <p:nvPr>
            <p:ph sz="quarter" idx="17"/>
          </p:nvPr>
        </p:nvSpPr>
        <p:spPr>
          <a:xfrm>
            <a:off x="4502573" y="2689860"/>
            <a:ext cx="6945194" cy="2724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Footer Placeholder 26">
            <a:extLst>
              <a:ext uri="{FF2B5EF4-FFF2-40B4-BE49-F238E27FC236}">
                <a16:creationId xmlns:a16="http://schemas.microsoft.com/office/drawing/2014/main" id="{AEA0F4ED-04F9-9F7D-89E3-472EFE659F88}"/>
              </a:ext>
            </a:extLst>
          </p:cNvPr>
          <p:cNvSpPr>
            <a:spLocks noGrp="1"/>
          </p:cNvSpPr>
          <p:nvPr>
            <p:ph type="ftr" sz="quarter" idx="20"/>
          </p:nvPr>
        </p:nvSpPr>
        <p:spPr/>
        <p:txBody>
          <a:bodyPr/>
          <a:lstStyle/>
          <a:p>
            <a:r>
              <a:rPr lang="en-US" dirty="0">
                <a:cs typeface="Arial" panose="020B0604020202020204" pitchFamily="34" charset="0"/>
              </a:rPr>
              <a:t>©2025 ARTHUR J. GALLAGHER &amp; CO. </a:t>
            </a:r>
          </a:p>
        </p:txBody>
      </p:sp>
      <p:sp>
        <p:nvSpPr>
          <p:cNvPr id="30" name="Text Placeholder 21">
            <a:extLst>
              <a:ext uri="{FF2B5EF4-FFF2-40B4-BE49-F238E27FC236}">
                <a16:creationId xmlns:a16="http://schemas.microsoft.com/office/drawing/2014/main" id="{62CD777F-5D37-83C7-7439-B6C932CABEB6}"/>
              </a:ext>
            </a:extLst>
          </p:cNvPr>
          <p:cNvSpPr>
            <a:spLocks noGrp="1"/>
          </p:cNvSpPr>
          <p:nvPr>
            <p:ph type="body" sz="quarter" idx="22" hasCustomPrompt="1"/>
          </p:nvPr>
        </p:nvSpPr>
        <p:spPr>
          <a:xfrm rot="10800000">
            <a:off x="4502573" y="2364064"/>
            <a:ext cx="432000" cy="216000"/>
          </a:xfrm>
          <a:prstGeom prst="triangle">
            <a:avLst/>
          </a:prstGeom>
          <a:solidFill>
            <a:schemeClr val="accent2"/>
          </a:solidFill>
        </p:spPr>
        <p:txBody>
          <a:bodyPr>
            <a:noAutofit/>
          </a:bodyPr>
          <a:lstStyle>
            <a:lvl1pPr marL="0" indent="0">
              <a:lnSpc>
                <a:spcPct val="100000"/>
              </a:lnSpc>
              <a:spcAft>
                <a:spcPts val="0"/>
              </a:spcAft>
              <a:buFont typeface="Arial" panose="020B0604020202020204" pitchFamily="34" charset="0"/>
              <a:buNone/>
              <a:defRPr sz="100" b="1">
                <a:solidFill>
                  <a:schemeClr val="accent1">
                    <a:alpha val="0"/>
                  </a:schemeClr>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31" name="Text Placeholder 30">
            <a:extLst>
              <a:ext uri="{FF2B5EF4-FFF2-40B4-BE49-F238E27FC236}">
                <a16:creationId xmlns:a16="http://schemas.microsoft.com/office/drawing/2014/main" id="{61896651-EDD6-DDED-F72C-AB0BE46D9E3F}"/>
              </a:ext>
            </a:extLst>
          </p:cNvPr>
          <p:cNvSpPr>
            <a:spLocks noGrp="1"/>
          </p:cNvSpPr>
          <p:nvPr>
            <p:ph type="body" sz="quarter" idx="23" hasCustomPrompt="1"/>
          </p:nvPr>
        </p:nvSpPr>
        <p:spPr>
          <a:xfrm>
            <a:off x="4338638" y="5553588"/>
            <a:ext cx="7240589"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 name="Text Placeholder 32">
            <a:extLst>
              <a:ext uri="{FF2B5EF4-FFF2-40B4-BE49-F238E27FC236}">
                <a16:creationId xmlns:a16="http://schemas.microsoft.com/office/drawing/2014/main" id="{57E5FF29-D3DC-1D8A-F6C4-1FACED67F55B}"/>
              </a:ext>
            </a:extLst>
          </p:cNvPr>
          <p:cNvSpPr>
            <a:spLocks noGrp="1"/>
          </p:cNvSpPr>
          <p:nvPr>
            <p:ph type="body" sz="quarter" idx="31" hasCustomPrompt="1"/>
          </p:nvPr>
        </p:nvSpPr>
        <p:spPr>
          <a:xfrm>
            <a:off x="611188" y="2370244"/>
            <a:ext cx="3511552" cy="325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2">
              <a:alpha val="1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 name="Text Placeholder 6">
            <a:extLst>
              <a:ext uri="{FF2B5EF4-FFF2-40B4-BE49-F238E27FC236}">
                <a16:creationId xmlns:a16="http://schemas.microsoft.com/office/drawing/2014/main" id="{3CCF6969-DBE4-86FE-4F5F-E6E390CECEB4}"/>
              </a:ext>
            </a:extLst>
          </p:cNvPr>
          <p:cNvSpPr>
            <a:spLocks noGrp="1"/>
          </p:cNvSpPr>
          <p:nvPr>
            <p:ph type="body" sz="quarter" idx="32" hasCustomPrompt="1"/>
          </p:nvPr>
        </p:nvSpPr>
        <p:spPr>
          <a:xfrm>
            <a:off x="611190" y="1898651"/>
            <a:ext cx="3511552" cy="468000"/>
          </a:xfrm>
          <a:solidFill>
            <a:schemeClr val="accent2"/>
          </a:solidFill>
        </p:spPr>
        <p:txBody>
          <a:bodyPr>
            <a:normAutofit/>
          </a:bodyPr>
          <a:lstStyle>
            <a:lvl1pPr algn="ctr">
              <a:lnSpc>
                <a:spcPct val="100000"/>
              </a:lnSpc>
              <a:spcAft>
                <a:spcPts val="0"/>
              </a:spcAft>
              <a:defRPr sz="100" b="1">
                <a:solidFill>
                  <a:schemeClr val="bg1">
                    <a:alpha val="0"/>
                  </a:schemeClr>
                </a:solidFill>
              </a:defRPr>
            </a:lvl1pPr>
            <a:lvl2pPr marL="0" indent="0" algn="ctr">
              <a:lnSpc>
                <a:spcPct val="100000"/>
              </a:lnSpc>
              <a:spcAft>
                <a:spcPts val="0"/>
              </a:spcAft>
              <a:buNone/>
              <a:defRPr sz="1800">
                <a:solidFill>
                  <a:schemeClr val="bg1"/>
                </a:solidFill>
              </a:defRPr>
            </a:lvl2pPr>
            <a:lvl3pPr algn="ctr">
              <a:lnSpc>
                <a:spcPct val="100000"/>
              </a:lnSpc>
              <a:spcAft>
                <a:spcPts val="0"/>
              </a:spcAft>
              <a:defRPr>
                <a:solidFill>
                  <a:schemeClr val="bg1"/>
                </a:solidFill>
              </a:defRPr>
            </a:lvl3pPr>
            <a:lvl4pPr algn="ctr">
              <a:lnSpc>
                <a:spcPct val="100000"/>
              </a:lnSpc>
              <a:spcAft>
                <a:spcPts val="0"/>
              </a:spcAft>
              <a:defRPr>
                <a:solidFill>
                  <a:schemeClr val="bg1"/>
                </a:solidFill>
              </a:defRPr>
            </a:lvl4pPr>
            <a:lvl5pPr algn="ctr">
              <a:lnSpc>
                <a:spcPct val="100000"/>
              </a:lnSpc>
              <a:spcAft>
                <a:spcPts val="0"/>
              </a:spcAft>
              <a:defRPr>
                <a:solidFill>
                  <a:schemeClr val="bg1"/>
                </a:solidFill>
              </a:defRPr>
            </a:lvl5pPr>
          </a:lstStyle>
          <a:p>
            <a:pPr lvl="0"/>
            <a:r>
              <a:rPr lang="en-US"/>
              <a:t>.</a:t>
            </a:r>
          </a:p>
        </p:txBody>
      </p:sp>
      <p:sp>
        <p:nvSpPr>
          <p:cNvPr id="5" name="Text Placeholder 12">
            <a:extLst>
              <a:ext uri="{FF2B5EF4-FFF2-40B4-BE49-F238E27FC236}">
                <a16:creationId xmlns:a16="http://schemas.microsoft.com/office/drawing/2014/main" id="{9C5082BA-3A0E-1087-1653-AFAB99EF3EF3}"/>
              </a:ext>
            </a:extLst>
          </p:cNvPr>
          <p:cNvSpPr>
            <a:spLocks noGrp="1"/>
          </p:cNvSpPr>
          <p:nvPr>
            <p:ph type="body" sz="quarter" idx="33"/>
          </p:nvPr>
        </p:nvSpPr>
        <p:spPr>
          <a:xfrm>
            <a:off x="775121" y="1940949"/>
            <a:ext cx="3192361" cy="381494"/>
          </a:xfrm>
        </p:spPr>
        <p:txBody>
          <a:bodyPr anchor="ctr"/>
          <a:lstStyle>
            <a:lvl1pPr>
              <a:defRPr lang="en-US" sz="1600" b="1" kern="1200" dirty="0" smtClean="0">
                <a:solidFill>
                  <a:schemeClr val="lt1"/>
                </a:solidFill>
                <a:latin typeface="Arial" panose="020B0604020202020204" pitchFamily="34" charset="0"/>
                <a:ea typeface="+mn-ea"/>
                <a:cs typeface="Arial" panose="020B0604020202020204" pitchFamily="34" charset="0"/>
              </a:defRPr>
            </a:lvl1pPr>
            <a:lvl2pPr marL="0" indent="0">
              <a:buFont typeface="Arial" panose="020B0604020202020204" pitchFamily="34" charset="0"/>
              <a:buNone/>
              <a:defRPr>
                <a:solidFill>
                  <a:schemeClr val="bg1"/>
                </a:solidFill>
              </a:defRPr>
            </a:lvl2pPr>
            <a:lvl3pPr marL="0" indent="-171450">
              <a:buFont typeface="Arial" panose="020B0604020202020204" pitchFamily="34" charset="0"/>
              <a:buChar char="•"/>
              <a:defRPr>
                <a:solidFill>
                  <a:schemeClr val="bg1"/>
                </a:solidFill>
              </a:defRPr>
            </a:lvl3pPr>
            <a:lvl4pPr marL="0" indent="-171450">
              <a:buFont typeface="Arial" panose="020B0604020202020204" pitchFamily="34" charset="0"/>
              <a:buChar char="•"/>
              <a:defRPr>
                <a:solidFill>
                  <a:schemeClr val="bg1"/>
                </a:solidFill>
              </a:defRPr>
            </a:lvl4pPr>
            <a:lvl5pPr marL="0" indent="-171450">
              <a:buFont typeface="Arial" panose="020B0604020202020204" pitchFamily="34" charset="0"/>
              <a:buChar char="•"/>
              <a:defRPr>
                <a:solidFill>
                  <a:schemeClr val="bg1"/>
                </a:solidFill>
              </a:defRPr>
            </a:lvl5pPr>
          </a:lstStyle>
          <a:p>
            <a:pPr lvl="0"/>
            <a:r>
              <a:rPr lang="en-US"/>
              <a:t>Click to edit Master text styles</a:t>
            </a:r>
          </a:p>
        </p:txBody>
      </p:sp>
      <p:sp>
        <p:nvSpPr>
          <p:cNvPr id="7" name="Content Placeholder 14">
            <a:extLst>
              <a:ext uri="{FF2B5EF4-FFF2-40B4-BE49-F238E27FC236}">
                <a16:creationId xmlns:a16="http://schemas.microsoft.com/office/drawing/2014/main" id="{4968C089-65F2-F8C5-1704-1745B67D4692}"/>
              </a:ext>
            </a:extLst>
          </p:cNvPr>
          <p:cNvSpPr>
            <a:spLocks noGrp="1"/>
          </p:cNvSpPr>
          <p:nvPr>
            <p:ph sz="quarter" idx="34"/>
          </p:nvPr>
        </p:nvSpPr>
        <p:spPr>
          <a:xfrm>
            <a:off x="775122" y="2689860"/>
            <a:ext cx="3192360" cy="2724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21">
            <a:extLst>
              <a:ext uri="{FF2B5EF4-FFF2-40B4-BE49-F238E27FC236}">
                <a16:creationId xmlns:a16="http://schemas.microsoft.com/office/drawing/2014/main" id="{E50E0B98-BF4B-3B2D-2AC8-04B52E54AF99}"/>
              </a:ext>
            </a:extLst>
          </p:cNvPr>
          <p:cNvSpPr>
            <a:spLocks noGrp="1"/>
          </p:cNvSpPr>
          <p:nvPr>
            <p:ph type="body" sz="quarter" idx="35" hasCustomPrompt="1"/>
          </p:nvPr>
        </p:nvSpPr>
        <p:spPr>
          <a:xfrm rot="10800000">
            <a:off x="775122" y="2364064"/>
            <a:ext cx="432000" cy="216000"/>
          </a:xfrm>
          <a:prstGeom prst="triangle">
            <a:avLst/>
          </a:prstGeom>
          <a:solidFill>
            <a:schemeClr val="accent2"/>
          </a:solidFill>
        </p:spPr>
        <p:txBody>
          <a:bodyPr>
            <a:noAutofit/>
          </a:bodyPr>
          <a:lstStyle>
            <a:lvl1pPr marL="0" indent="0">
              <a:lnSpc>
                <a:spcPct val="100000"/>
              </a:lnSpc>
              <a:spcAft>
                <a:spcPts val="0"/>
              </a:spcAft>
              <a:buFont typeface="Arial" panose="020B0604020202020204" pitchFamily="34" charset="0"/>
              <a:buNone/>
              <a:defRPr sz="100" b="1">
                <a:solidFill>
                  <a:schemeClr val="accent1">
                    <a:alpha val="0"/>
                  </a:schemeClr>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9" name="Text Placeholder 37">
            <a:extLst>
              <a:ext uri="{FF2B5EF4-FFF2-40B4-BE49-F238E27FC236}">
                <a16:creationId xmlns:a16="http://schemas.microsoft.com/office/drawing/2014/main" id="{CFE04121-2316-7F62-1FF1-5EB4DCE18BA2}"/>
              </a:ext>
            </a:extLst>
          </p:cNvPr>
          <p:cNvSpPr>
            <a:spLocks noGrp="1"/>
          </p:cNvSpPr>
          <p:nvPr>
            <p:ph type="body" sz="quarter" idx="36" hasCustomPrompt="1"/>
          </p:nvPr>
        </p:nvSpPr>
        <p:spPr>
          <a:xfrm>
            <a:off x="611188" y="5553588"/>
            <a:ext cx="3511552"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0" name="Slide Number Placeholder 9">
            <a:extLst>
              <a:ext uri="{FF2B5EF4-FFF2-40B4-BE49-F238E27FC236}">
                <a16:creationId xmlns:a16="http://schemas.microsoft.com/office/drawing/2014/main" id="{5F01831B-37C2-0AAC-6274-EDBF944B0CD4}"/>
              </a:ext>
            </a:extLst>
          </p:cNvPr>
          <p:cNvSpPr>
            <a:spLocks noGrp="1"/>
          </p:cNvSpPr>
          <p:nvPr>
            <p:ph type="sldNum" sz="quarter" idx="37"/>
          </p:nvPr>
        </p:nvSpPr>
        <p:spPr/>
        <p:txBody>
          <a:bodyPr/>
          <a:lstStyle/>
          <a:p>
            <a:pPr algn="r"/>
            <a:fld id="{40AA5F45-CDE6-4EA8-991E-B18CC5F21F47}" type="slidenum">
              <a:rPr lang="en-GB" smtClean="0"/>
              <a:pPr algn="r"/>
              <a:t>‹#›</a:t>
            </a:fld>
            <a:endParaRPr lang="en-GB" dirty="0"/>
          </a:p>
        </p:txBody>
      </p:sp>
      <p:sp>
        <p:nvSpPr>
          <p:cNvPr id="6" name="Text Placeholder 11">
            <a:extLst>
              <a:ext uri="{FF2B5EF4-FFF2-40B4-BE49-F238E27FC236}">
                <a16:creationId xmlns:a16="http://schemas.microsoft.com/office/drawing/2014/main" id="{AE68C4A4-FA4A-1644-8536-C054F85AFD36}"/>
              </a:ext>
            </a:extLst>
          </p:cNvPr>
          <p:cNvSpPr>
            <a:spLocks noGrp="1"/>
          </p:cNvSpPr>
          <p:nvPr>
            <p:ph type="body" sz="quarter" idx="13" hasCustomPrompt="1"/>
          </p:nvPr>
        </p:nvSpPr>
        <p:spPr>
          <a:xfrm>
            <a:off x="612000" y="5813200"/>
            <a:ext cx="10958510" cy="238124"/>
          </a:xfrm>
        </p:spPr>
        <p:txBody>
          <a:bodyPr anchor="b">
            <a:noAutofit/>
          </a:bodyPr>
          <a:lstStyle>
            <a:lvl1pPr marL="0" indent="0">
              <a:lnSpc>
                <a:spcPct val="100000"/>
              </a:lnSpc>
              <a:spcAft>
                <a:spcPts val="0"/>
              </a:spcAft>
              <a:buFont typeface="Arial" panose="020B0604020202020204" pitchFamily="34" charset="0"/>
              <a:buNone/>
              <a:defRPr sz="70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Tree>
    <p:extLst>
      <p:ext uri="{BB962C8B-B14F-4D97-AF65-F5344CB8AC3E}">
        <p14:creationId xmlns:p14="http://schemas.microsoft.com/office/powerpoint/2010/main" val="383339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x Content + Headline box One Third">
    <p:spTree>
      <p:nvGrpSpPr>
        <p:cNvPr id="1" name=""/>
        <p:cNvGrpSpPr/>
        <p:nvPr/>
      </p:nvGrpSpPr>
      <p:grpSpPr>
        <a:xfrm>
          <a:off x="0" y="0"/>
          <a:ext cx="0" cy="0"/>
          <a:chOff x="0" y="0"/>
          <a:chExt cx="0" cy="0"/>
        </a:xfrm>
      </p:grpSpPr>
      <p:sp>
        <p:nvSpPr>
          <p:cNvPr id="32" name="Text Placeholder 31">
            <a:extLst>
              <a:ext uri="{FF2B5EF4-FFF2-40B4-BE49-F238E27FC236}">
                <a16:creationId xmlns:a16="http://schemas.microsoft.com/office/drawing/2014/main" id="{0993B49C-45CE-1C8C-C77D-DD6F20EC2F36}"/>
              </a:ext>
            </a:extLst>
          </p:cNvPr>
          <p:cNvSpPr>
            <a:spLocks noGrp="1"/>
          </p:cNvSpPr>
          <p:nvPr>
            <p:ph type="body" sz="quarter" idx="24" hasCustomPrompt="1"/>
          </p:nvPr>
        </p:nvSpPr>
        <p:spPr>
          <a:xfrm>
            <a:off x="611185" y="2370244"/>
            <a:ext cx="7240589" cy="325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2">
              <a:alpha val="1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8" name="Text Placeholder 6">
            <a:extLst>
              <a:ext uri="{FF2B5EF4-FFF2-40B4-BE49-F238E27FC236}">
                <a16:creationId xmlns:a16="http://schemas.microsoft.com/office/drawing/2014/main" id="{731A64F9-A1C3-46C9-3D11-7F1585D44F6F}"/>
              </a:ext>
            </a:extLst>
          </p:cNvPr>
          <p:cNvSpPr>
            <a:spLocks noGrp="1"/>
          </p:cNvSpPr>
          <p:nvPr>
            <p:ph type="body" sz="quarter" idx="21" hasCustomPrompt="1"/>
          </p:nvPr>
        </p:nvSpPr>
        <p:spPr>
          <a:xfrm>
            <a:off x="611187" y="1898651"/>
            <a:ext cx="7240589" cy="468000"/>
          </a:xfrm>
          <a:solidFill>
            <a:schemeClr val="accent2"/>
          </a:solidFill>
        </p:spPr>
        <p:txBody>
          <a:bodyPr>
            <a:normAutofit/>
          </a:bodyPr>
          <a:lstStyle>
            <a:lvl1pPr algn="ctr">
              <a:lnSpc>
                <a:spcPct val="100000"/>
              </a:lnSpc>
              <a:spcAft>
                <a:spcPts val="0"/>
              </a:spcAft>
              <a:defRPr sz="100" b="1">
                <a:solidFill>
                  <a:schemeClr val="bg1">
                    <a:alpha val="0"/>
                  </a:schemeClr>
                </a:solidFill>
              </a:defRPr>
            </a:lvl1pPr>
            <a:lvl2pPr marL="0" indent="0" algn="ctr">
              <a:lnSpc>
                <a:spcPct val="100000"/>
              </a:lnSpc>
              <a:spcAft>
                <a:spcPts val="0"/>
              </a:spcAft>
              <a:buNone/>
              <a:defRPr sz="1800">
                <a:solidFill>
                  <a:schemeClr val="bg1"/>
                </a:solidFill>
              </a:defRPr>
            </a:lvl2pPr>
            <a:lvl3pPr algn="ctr">
              <a:lnSpc>
                <a:spcPct val="100000"/>
              </a:lnSpc>
              <a:spcAft>
                <a:spcPts val="0"/>
              </a:spcAft>
              <a:defRPr>
                <a:solidFill>
                  <a:schemeClr val="bg1"/>
                </a:solidFill>
              </a:defRPr>
            </a:lvl3pPr>
            <a:lvl4pPr algn="ctr">
              <a:lnSpc>
                <a:spcPct val="100000"/>
              </a:lnSpc>
              <a:spcAft>
                <a:spcPts val="0"/>
              </a:spcAft>
              <a:defRPr>
                <a:solidFill>
                  <a:schemeClr val="bg1"/>
                </a:solidFill>
              </a:defRPr>
            </a:lvl4pPr>
            <a:lvl5pPr algn="ctr">
              <a:lnSpc>
                <a:spcPct val="100000"/>
              </a:lnSpc>
              <a:spcAft>
                <a:spcPts val="0"/>
              </a:spcAft>
              <a:defRPr>
                <a:solidFill>
                  <a:schemeClr val="bg1"/>
                </a:solidFill>
              </a:defRPr>
            </a:lvl5pPr>
          </a:lstStyle>
          <a:p>
            <a:pPr lvl="0"/>
            <a:r>
              <a:rPr lang="en-US"/>
              <a:t>.</a:t>
            </a:r>
          </a:p>
        </p:txBody>
      </p:sp>
      <p:sp>
        <p:nvSpPr>
          <p:cNvPr id="2" name="Title 1">
            <a:extLst>
              <a:ext uri="{FF2B5EF4-FFF2-40B4-BE49-F238E27FC236}">
                <a16:creationId xmlns:a16="http://schemas.microsoft.com/office/drawing/2014/main" id="{D95E477D-BB9A-D176-1F79-913DBA9C00F6}"/>
              </a:ext>
            </a:extLst>
          </p:cNvPr>
          <p:cNvSpPr>
            <a:spLocks noGrp="1"/>
          </p:cNvSpPr>
          <p:nvPr>
            <p:ph type="title"/>
          </p:nvPr>
        </p:nvSpPr>
        <p:spPr>
          <a:xfrm>
            <a:off x="611188" y="768770"/>
            <a:ext cx="10968037" cy="481900"/>
          </a:xfrm>
        </p:spPr>
        <p:txBody>
          <a:bodyPr/>
          <a:lstStyle/>
          <a:p>
            <a:r>
              <a:rPr lang="en-US"/>
              <a:t>Click to edit Master title style</a:t>
            </a:r>
            <a:endParaRPr lang="en-GB"/>
          </a:p>
        </p:txBody>
      </p:sp>
      <p:sp>
        <p:nvSpPr>
          <p:cNvPr id="12" name="Text Placeholder 11">
            <a:extLst>
              <a:ext uri="{FF2B5EF4-FFF2-40B4-BE49-F238E27FC236}">
                <a16:creationId xmlns:a16="http://schemas.microsoft.com/office/drawing/2014/main" id="{F47B9655-ABB4-F27A-9ADC-F584E9F03A80}"/>
              </a:ext>
            </a:extLst>
          </p:cNvPr>
          <p:cNvSpPr>
            <a:spLocks noGrp="1"/>
          </p:cNvSpPr>
          <p:nvPr>
            <p:ph type="body" sz="quarter" idx="13" hasCustomPrompt="1"/>
          </p:nvPr>
        </p:nvSpPr>
        <p:spPr>
          <a:xfrm>
            <a:off x="611188" y="5813200"/>
            <a:ext cx="10958510" cy="238124"/>
          </a:xfrm>
        </p:spPr>
        <p:txBody>
          <a:bodyPr anchor="b">
            <a:noAutofit/>
          </a:bodyPr>
          <a:lstStyle>
            <a:lvl1pPr marL="0" indent="0">
              <a:lnSpc>
                <a:spcPct val="100000"/>
              </a:lnSpc>
              <a:spcAft>
                <a:spcPts val="0"/>
              </a:spcAft>
              <a:buFont typeface="Arial" panose="020B0604020202020204" pitchFamily="34" charset="0"/>
              <a:buNone/>
              <a:defRPr sz="70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9" name="Text Placeholder 18">
            <a:extLst>
              <a:ext uri="{FF2B5EF4-FFF2-40B4-BE49-F238E27FC236}">
                <a16:creationId xmlns:a16="http://schemas.microsoft.com/office/drawing/2014/main" id="{74BC1081-E533-7060-CEC0-C1F68A222838}"/>
              </a:ext>
            </a:extLst>
          </p:cNvPr>
          <p:cNvSpPr>
            <a:spLocks noGrp="1"/>
          </p:cNvSpPr>
          <p:nvPr>
            <p:ph type="body" sz="quarter" idx="14"/>
          </p:nvPr>
        </p:nvSpPr>
        <p:spPr>
          <a:xfrm>
            <a:off x="611188" y="281116"/>
            <a:ext cx="2991378" cy="330072"/>
          </a:xfrm>
          <a:solidFill>
            <a:schemeClr val="accent1"/>
          </a:solidFill>
        </p:spPr>
        <p:txBody>
          <a:bodyPr wrap="none" lIns="72000" tIns="72000" rIns="72000" bIns="72000">
            <a:spAutoFit/>
          </a:bodyPr>
          <a:lstStyle>
            <a:lvl1pPr marL="0" indent="0">
              <a:lnSpc>
                <a:spcPct val="100000"/>
              </a:lnSpc>
              <a:spcAft>
                <a:spcPts val="0"/>
              </a:spcAft>
              <a:buFont typeface="Arial" panose="020B0604020202020204" pitchFamily="34" charset="0"/>
              <a:buNone/>
              <a:defRPr sz="1200" cap="all"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Click to edit Master text styles</a:t>
            </a:r>
          </a:p>
        </p:txBody>
      </p:sp>
      <p:cxnSp>
        <p:nvCxnSpPr>
          <p:cNvPr id="29" name="Straight Connector 28">
            <a:extLst>
              <a:ext uri="{FF2B5EF4-FFF2-40B4-BE49-F238E27FC236}">
                <a16:creationId xmlns:a16="http://schemas.microsoft.com/office/drawing/2014/main" id="{4554CA94-50AC-844C-C3E6-5C87906FF461}"/>
              </a:ext>
            </a:extLst>
          </p:cNvPr>
          <p:cNvCxnSpPr>
            <a:cxnSpLocks/>
          </p:cNvCxnSpPr>
          <p:nvPr userDrawn="1"/>
        </p:nvCxnSpPr>
        <p:spPr>
          <a:xfrm>
            <a:off x="611982" y="612776"/>
            <a:ext cx="10968037" cy="0"/>
          </a:xfrm>
          <a:prstGeom prst="line">
            <a:avLst/>
          </a:prstGeom>
          <a:ln w="3175">
            <a:solidFill>
              <a:srgbClr val="898D8D"/>
            </a:solidFill>
          </a:ln>
        </p:spPr>
        <p:style>
          <a:lnRef idx="2">
            <a:schemeClr val="accent1"/>
          </a:lnRef>
          <a:fillRef idx="0">
            <a:schemeClr val="accent1"/>
          </a:fillRef>
          <a:effectRef idx="1">
            <a:schemeClr val="accent1"/>
          </a:effectRef>
          <a:fontRef idx="minor">
            <a:schemeClr val="tx1"/>
          </a:fontRef>
        </p:style>
      </p:cxnSp>
      <p:sp>
        <p:nvSpPr>
          <p:cNvPr id="22" name="Text Placeholder 21">
            <a:extLst>
              <a:ext uri="{FF2B5EF4-FFF2-40B4-BE49-F238E27FC236}">
                <a16:creationId xmlns:a16="http://schemas.microsoft.com/office/drawing/2014/main" id="{A063C756-4BED-2905-ADD7-C9C5F6A643EF}"/>
              </a:ext>
            </a:extLst>
          </p:cNvPr>
          <p:cNvSpPr>
            <a:spLocks noGrp="1"/>
          </p:cNvSpPr>
          <p:nvPr>
            <p:ph type="body" sz="quarter" idx="15"/>
          </p:nvPr>
        </p:nvSpPr>
        <p:spPr>
          <a:xfrm>
            <a:off x="611188" y="1315438"/>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13" name="Text Placeholder 12">
            <a:extLst>
              <a:ext uri="{FF2B5EF4-FFF2-40B4-BE49-F238E27FC236}">
                <a16:creationId xmlns:a16="http://schemas.microsoft.com/office/drawing/2014/main" id="{E7ACA5C8-46B8-BBC8-60F4-B9E56B948320}"/>
              </a:ext>
            </a:extLst>
          </p:cNvPr>
          <p:cNvSpPr>
            <a:spLocks noGrp="1"/>
          </p:cNvSpPr>
          <p:nvPr>
            <p:ph type="body" sz="quarter" idx="16"/>
          </p:nvPr>
        </p:nvSpPr>
        <p:spPr>
          <a:xfrm>
            <a:off x="775119" y="1940949"/>
            <a:ext cx="6945196" cy="381494"/>
          </a:xfrm>
        </p:spPr>
        <p:txBody>
          <a:bodyPr anchor="ctr"/>
          <a:lstStyle>
            <a:lvl1pPr>
              <a:defRPr lang="en-US" sz="1600" b="1" kern="1200" dirty="0" smtClean="0">
                <a:solidFill>
                  <a:schemeClr val="lt1"/>
                </a:solidFill>
                <a:latin typeface="Arial" panose="020B0604020202020204" pitchFamily="34" charset="0"/>
                <a:ea typeface="+mn-ea"/>
                <a:cs typeface="Arial" panose="020B0604020202020204" pitchFamily="34" charset="0"/>
              </a:defRPr>
            </a:lvl1pPr>
            <a:lvl2pPr marL="0" indent="0">
              <a:buFont typeface="Arial" panose="020B0604020202020204" pitchFamily="34" charset="0"/>
              <a:buNone/>
              <a:defRPr>
                <a:solidFill>
                  <a:schemeClr val="bg1"/>
                </a:solidFill>
              </a:defRPr>
            </a:lvl2pPr>
            <a:lvl3pPr marL="0" indent="-171450">
              <a:buFont typeface="Arial" panose="020B0604020202020204" pitchFamily="34" charset="0"/>
              <a:buChar char="•"/>
              <a:defRPr>
                <a:solidFill>
                  <a:schemeClr val="bg1"/>
                </a:solidFill>
              </a:defRPr>
            </a:lvl3pPr>
            <a:lvl4pPr marL="0" indent="-171450">
              <a:buFont typeface="Arial" panose="020B0604020202020204" pitchFamily="34" charset="0"/>
              <a:buChar char="•"/>
              <a:defRPr>
                <a:solidFill>
                  <a:schemeClr val="bg1"/>
                </a:solidFill>
              </a:defRPr>
            </a:lvl4pPr>
            <a:lvl5pPr marL="0" indent="-171450">
              <a:buFont typeface="Arial" panose="020B0604020202020204" pitchFamily="34" charset="0"/>
              <a:buChar char="•"/>
              <a:defRPr>
                <a:solidFill>
                  <a:schemeClr val="bg1"/>
                </a:solidFill>
              </a:defRPr>
            </a:lvl5pPr>
          </a:lstStyle>
          <a:p>
            <a:pPr lvl="0"/>
            <a:r>
              <a:rPr lang="en-US"/>
              <a:t>Click to edit Master text styles</a:t>
            </a:r>
          </a:p>
        </p:txBody>
      </p:sp>
      <p:sp>
        <p:nvSpPr>
          <p:cNvPr id="15" name="Content Placeholder 14">
            <a:extLst>
              <a:ext uri="{FF2B5EF4-FFF2-40B4-BE49-F238E27FC236}">
                <a16:creationId xmlns:a16="http://schemas.microsoft.com/office/drawing/2014/main" id="{39CBB914-A5E9-4DCD-7622-0284F888E2D8}"/>
              </a:ext>
            </a:extLst>
          </p:cNvPr>
          <p:cNvSpPr>
            <a:spLocks noGrp="1"/>
          </p:cNvSpPr>
          <p:nvPr>
            <p:ph sz="quarter" idx="17"/>
          </p:nvPr>
        </p:nvSpPr>
        <p:spPr>
          <a:xfrm>
            <a:off x="775120" y="2689860"/>
            <a:ext cx="6945194" cy="2724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Footer Placeholder 26">
            <a:extLst>
              <a:ext uri="{FF2B5EF4-FFF2-40B4-BE49-F238E27FC236}">
                <a16:creationId xmlns:a16="http://schemas.microsoft.com/office/drawing/2014/main" id="{AEA0F4ED-04F9-9F7D-89E3-472EFE659F88}"/>
              </a:ext>
            </a:extLst>
          </p:cNvPr>
          <p:cNvSpPr>
            <a:spLocks noGrp="1"/>
          </p:cNvSpPr>
          <p:nvPr>
            <p:ph type="ftr" sz="quarter" idx="20"/>
          </p:nvPr>
        </p:nvSpPr>
        <p:spPr/>
        <p:txBody>
          <a:bodyPr/>
          <a:lstStyle/>
          <a:p>
            <a:r>
              <a:rPr lang="en-US" dirty="0">
                <a:cs typeface="Arial" panose="020B0604020202020204" pitchFamily="34" charset="0"/>
              </a:rPr>
              <a:t>©2025 ARTHUR J. GALLAGHER &amp; CO. </a:t>
            </a:r>
          </a:p>
        </p:txBody>
      </p:sp>
      <p:sp>
        <p:nvSpPr>
          <p:cNvPr id="30" name="Text Placeholder 21">
            <a:extLst>
              <a:ext uri="{FF2B5EF4-FFF2-40B4-BE49-F238E27FC236}">
                <a16:creationId xmlns:a16="http://schemas.microsoft.com/office/drawing/2014/main" id="{62CD777F-5D37-83C7-7439-B6C932CABEB6}"/>
              </a:ext>
            </a:extLst>
          </p:cNvPr>
          <p:cNvSpPr>
            <a:spLocks noGrp="1"/>
          </p:cNvSpPr>
          <p:nvPr>
            <p:ph type="body" sz="quarter" idx="22" hasCustomPrompt="1"/>
          </p:nvPr>
        </p:nvSpPr>
        <p:spPr>
          <a:xfrm rot="10800000">
            <a:off x="775120" y="2364064"/>
            <a:ext cx="432000" cy="216000"/>
          </a:xfrm>
          <a:prstGeom prst="triangle">
            <a:avLst/>
          </a:prstGeom>
          <a:solidFill>
            <a:schemeClr val="accent2"/>
          </a:solidFill>
        </p:spPr>
        <p:txBody>
          <a:bodyPr>
            <a:noAutofit/>
          </a:bodyPr>
          <a:lstStyle>
            <a:lvl1pPr marL="0" indent="0">
              <a:lnSpc>
                <a:spcPct val="100000"/>
              </a:lnSpc>
              <a:spcAft>
                <a:spcPts val="0"/>
              </a:spcAft>
              <a:buFont typeface="Arial" panose="020B0604020202020204" pitchFamily="34" charset="0"/>
              <a:buNone/>
              <a:defRPr sz="100" b="1">
                <a:solidFill>
                  <a:schemeClr val="accent1">
                    <a:alpha val="0"/>
                  </a:schemeClr>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31" name="Text Placeholder 30">
            <a:extLst>
              <a:ext uri="{FF2B5EF4-FFF2-40B4-BE49-F238E27FC236}">
                <a16:creationId xmlns:a16="http://schemas.microsoft.com/office/drawing/2014/main" id="{61896651-EDD6-DDED-F72C-AB0BE46D9E3F}"/>
              </a:ext>
            </a:extLst>
          </p:cNvPr>
          <p:cNvSpPr>
            <a:spLocks noGrp="1"/>
          </p:cNvSpPr>
          <p:nvPr>
            <p:ph type="body" sz="quarter" idx="23" hasCustomPrompt="1"/>
          </p:nvPr>
        </p:nvSpPr>
        <p:spPr>
          <a:xfrm>
            <a:off x="611185" y="5553588"/>
            <a:ext cx="7240589"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 name="Text Placeholder 32">
            <a:extLst>
              <a:ext uri="{FF2B5EF4-FFF2-40B4-BE49-F238E27FC236}">
                <a16:creationId xmlns:a16="http://schemas.microsoft.com/office/drawing/2014/main" id="{57E5FF29-D3DC-1D8A-F6C4-1FACED67F55B}"/>
              </a:ext>
            </a:extLst>
          </p:cNvPr>
          <p:cNvSpPr>
            <a:spLocks noGrp="1"/>
          </p:cNvSpPr>
          <p:nvPr>
            <p:ph type="body" sz="quarter" idx="31" hasCustomPrompt="1"/>
          </p:nvPr>
        </p:nvSpPr>
        <p:spPr>
          <a:xfrm>
            <a:off x="8077936" y="2370244"/>
            <a:ext cx="3511552" cy="325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2">
              <a:alpha val="1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 name="Text Placeholder 6">
            <a:extLst>
              <a:ext uri="{FF2B5EF4-FFF2-40B4-BE49-F238E27FC236}">
                <a16:creationId xmlns:a16="http://schemas.microsoft.com/office/drawing/2014/main" id="{3CCF6969-DBE4-86FE-4F5F-E6E390CECEB4}"/>
              </a:ext>
            </a:extLst>
          </p:cNvPr>
          <p:cNvSpPr>
            <a:spLocks noGrp="1"/>
          </p:cNvSpPr>
          <p:nvPr>
            <p:ph type="body" sz="quarter" idx="32" hasCustomPrompt="1"/>
          </p:nvPr>
        </p:nvSpPr>
        <p:spPr>
          <a:xfrm>
            <a:off x="8077938" y="1898651"/>
            <a:ext cx="3511552" cy="468000"/>
          </a:xfrm>
          <a:solidFill>
            <a:schemeClr val="accent2"/>
          </a:solidFill>
        </p:spPr>
        <p:txBody>
          <a:bodyPr>
            <a:normAutofit/>
          </a:bodyPr>
          <a:lstStyle>
            <a:lvl1pPr algn="ctr">
              <a:lnSpc>
                <a:spcPct val="100000"/>
              </a:lnSpc>
              <a:spcAft>
                <a:spcPts val="0"/>
              </a:spcAft>
              <a:defRPr sz="100" b="1">
                <a:solidFill>
                  <a:schemeClr val="bg1">
                    <a:alpha val="0"/>
                  </a:schemeClr>
                </a:solidFill>
              </a:defRPr>
            </a:lvl1pPr>
            <a:lvl2pPr marL="0" indent="0" algn="ctr">
              <a:lnSpc>
                <a:spcPct val="100000"/>
              </a:lnSpc>
              <a:spcAft>
                <a:spcPts val="0"/>
              </a:spcAft>
              <a:buNone/>
              <a:defRPr sz="1800">
                <a:solidFill>
                  <a:schemeClr val="bg1"/>
                </a:solidFill>
              </a:defRPr>
            </a:lvl2pPr>
            <a:lvl3pPr algn="ctr">
              <a:lnSpc>
                <a:spcPct val="100000"/>
              </a:lnSpc>
              <a:spcAft>
                <a:spcPts val="0"/>
              </a:spcAft>
              <a:defRPr>
                <a:solidFill>
                  <a:schemeClr val="bg1"/>
                </a:solidFill>
              </a:defRPr>
            </a:lvl3pPr>
            <a:lvl4pPr algn="ctr">
              <a:lnSpc>
                <a:spcPct val="100000"/>
              </a:lnSpc>
              <a:spcAft>
                <a:spcPts val="0"/>
              </a:spcAft>
              <a:defRPr>
                <a:solidFill>
                  <a:schemeClr val="bg1"/>
                </a:solidFill>
              </a:defRPr>
            </a:lvl4pPr>
            <a:lvl5pPr algn="ctr">
              <a:lnSpc>
                <a:spcPct val="100000"/>
              </a:lnSpc>
              <a:spcAft>
                <a:spcPts val="0"/>
              </a:spcAft>
              <a:defRPr>
                <a:solidFill>
                  <a:schemeClr val="bg1"/>
                </a:solidFill>
              </a:defRPr>
            </a:lvl5pPr>
          </a:lstStyle>
          <a:p>
            <a:pPr lvl="0"/>
            <a:r>
              <a:rPr lang="en-US"/>
              <a:t>.</a:t>
            </a:r>
          </a:p>
        </p:txBody>
      </p:sp>
      <p:sp>
        <p:nvSpPr>
          <p:cNvPr id="5" name="Text Placeholder 12">
            <a:extLst>
              <a:ext uri="{FF2B5EF4-FFF2-40B4-BE49-F238E27FC236}">
                <a16:creationId xmlns:a16="http://schemas.microsoft.com/office/drawing/2014/main" id="{9C5082BA-3A0E-1087-1653-AFAB99EF3EF3}"/>
              </a:ext>
            </a:extLst>
          </p:cNvPr>
          <p:cNvSpPr>
            <a:spLocks noGrp="1"/>
          </p:cNvSpPr>
          <p:nvPr>
            <p:ph type="body" sz="quarter" idx="33"/>
          </p:nvPr>
        </p:nvSpPr>
        <p:spPr>
          <a:xfrm>
            <a:off x="8241869" y="1940949"/>
            <a:ext cx="3192361" cy="381494"/>
          </a:xfrm>
        </p:spPr>
        <p:txBody>
          <a:bodyPr anchor="ctr"/>
          <a:lstStyle>
            <a:lvl1pPr>
              <a:defRPr lang="en-US" sz="1600" b="1" kern="1200" dirty="0" smtClean="0">
                <a:solidFill>
                  <a:schemeClr val="lt1"/>
                </a:solidFill>
                <a:latin typeface="Arial" panose="020B0604020202020204" pitchFamily="34" charset="0"/>
                <a:ea typeface="+mn-ea"/>
                <a:cs typeface="Arial" panose="020B0604020202020204" pitchFamily="34" charset="0"/>
              </a:defRPr>
            </a:lvl1pPr>
            <a:lvl2pPr marL="0" indent="0">
              <a:buFont typeface="Arial" panose="020B0604020202020204" pitchFamily="34" charset="0"/>
              <a:buNone/>
              <a:defRPr>
                <a:solidFill>
                  <a:schemeClr val="bg1"/>
                </a:solidFill>
              </a:defRPr>
            </a:lvl2pPr>
            <a:lvl3pPr marL="0" indent="-171450">
              <a:buFont typeface="Arial" panose="020B0604020202020204" pitchFamily="34" charset="0"/>
              <a:buChar char="•"/>
              <a:defRPr>
                <a:solidFill>
                  <a:schemeClr val="bg1"/>
                </a:solidFill>
              </a:defRPr>
            </a:lvl3pPr>
            <a:lvl4pPr marL="0" indent="-171450">
              <a:buFont typeface="Arial" panose="020B0604020202020204" pitchFamily="34" charset="0"/>
              <a:buChar char="•"/>
              <a:defRPr>
                <a:solidFill>
                  <a:schemeClr val="bg1"/>
                </a:solidFill>
              </a:defRPr>
            </a:lvl4pPr>
            <a:lvl5pPr marL="0" indent="-171450">
              <a:buFont typeface="Arial" panose="020B0604020202020204" pitchFamily="34" charset="0"/>
              <a:buChar char="•"/>
              <a:defRPr>
                <a:solidFill>
                  <a:schemeClr val="bg1"/>
                </a:solidFill>
              </a:defRPr>
            </a:lvl5pPr>
          </a:lstStyle>
          <a:p>
            <a:pPr lvl="0"/>
            <a:r>
              <a:rPr lang="en-US"/>
              <a:t>Click to edit Master text styles</a:t>
            </a:r>
          </a:p>
        </p:txBody>
      </p:sp>
      <p:sp>
        <p:nvSpPr>
          <p:cNvPr id="7" name="Content Placeholder 14">
            <a:extLst>
              <a:ext uri="{FF2B5EF4-FFF2-40B4-BE49-F238E27FC236}">
                <a16:creationId xmlns:a16="http://schemas.microsoft.com/office/drawing/2014/main" id="{4968C089-65F2-F8C5-1704-1745B67D4692}"/>
              </a:ext>
            </a:extLst>
          </p:cNvPr>
          <p:cNvSpPr>
            <a:spLocks noGrp="1"/>
          </p:cNvSpPr>
          <p:nvPr>
            <p:ph sz="quarter" idx="34"/>
          </p:nvPr>
        </p:nvSpPr>
        <p:spPr>
          <a:xfrm>
            <a:off x="8241870" y="2689860"/>
            <a:ext cx="3192360" cy="2724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21">
            <a:extLst>
              <a:ext uri="{FF2B5EF4-FFF2-40B4-BE49-F238E27FC236}">
                <a16:creationId xmlns:a16="http://schemas.microsoft.com/office/drawing/2014/main" id="{E50E0B98-BF4B-3B2D-2AC8-04B52E54AF99}"/>
              </a:ext>
            </a:extLst>
          </p:cNvPr>
          <p:cNvSpPr>
            <a:spLocks noGrp="1"/>
          </p:cNvSpPr>
          <p:nvPr>
            <p:ph type="body" sz="quarter" idx="35" hasCustomPrompt="1"/>
          </p:nvPr>
        </p:nvSpPr>
        <p:spPr>
          <a:xfrm rot="10800000">
            <a:off x="8241870" y="2364064"/>
            <a:ext cx="432000" cy="216000"/>
          </a:xfrm>
          <a:prstGeom prst="triangle">
            <a:avLst/>
          </a:prstGeom>
          <a:solidFill>
            <a:schemeClr val="accent2"/>
          </a:solidFill>
        </p:spPr>
        <p:txBody>
          <a:bodyPr>
            <a:noAutofit/>
          </a:bodyPr>
          <a:lstStyle>
            <a:lvl1pPr marL="0" indent="0">
              <a:lnSpc>
                <a:spcPct val="100000"/>
              </a:lnSpc>
              <a:spcAft>
                <a:spcPts val="0"/>
              </a:spcAft>
              <a:buFont typeface="Arial" panose="020B0604020202020204" pitchFamily="34" charset="0"/>
              <a:buNone/>
              <a:defRPr sz="100" b="1">
                <a:solidFill>
                  <a:schemeClr val="accent1">
                    <a:alpha val="0"/>
                  </a:schemeClr>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9" name="Text Placeholder 37">
            <a:extLst>
              <a:ext uri="{FF2B5EF4-FFF2-40B4-BE49-F238E27FC236}">
                <a16:creationId xmlns:a16="http://schemas.microsoft.com/office/drawing/2014/main" id="{CFE04121-2316-7F62-1FF1-5EB4DCE18BA2}"/>
              </a:ext>
            </a:extLst>
          </p:cNvPr>
          <p:cNvSpPr>
            <a:spLocks noGrp="1"/>
          </p:cNvSpPr>
          <p:nvPr>
            <p:ph type="body" sz="quarter" idx="36" hasCustomPrompt="1"/>
          </p:nvPr>
        </p:nvSpPr>
        <p:spPr>
          <a:xfrm>
            <a:off x="8077936" y="5553588"/>
            <a:ext cx="3511552"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0" name="Slide Number Placeholder 9">
            <a:extLst>
              <a:ext uri="{FF2B5EF4-FFF2-40B4-BE49-F238E27FC236}">
                <a16:creationId xmlns:a16="http://schemas.microsoft.com/office/drawing/2014/main" id="{CA008E4E-A264-E228-D559-780F2BB13285}"/>
              </a:ext>
            </a:extLst>
          </p:cNvPr>
          <p:cNvSpPr>
            <a:spLocks noGrp="1"/>
          </p:cNvSpPr>
          <p:nvPr>
            <p:ph type="sldNum" sz="quarter" idx="37"/>
          </p:nvPr>
        </p:nvSpPr>
        <p:spPr/>
        <p:txBody>
          <a:bodyPr/>
          <a:lstStyle/>
          <a:p>
            <a:pPr algn="r"/>
            <a:fld id="{40AA5F45-CDE6-4EA8-991E-B18CC5F21F47}" type="slidenum">
              <a:rPr lang="en-GB" smtClean="0"/>
              <a:pPr algn="r"/>
              <a:t>‹#›</a:t>
            </a:fld>
            <a:endParaRPr lang="en-GB" dirty="0"/>
          </a:p>
        </p:txBody>
      </p:sp>
    </p:spTree>
    <p:extLst>
      <p:ext uri="{BB962C8B-B14F-4D97-AF65-F5344CB8AC3E}">
        <p14:creationId xmlns:p14="http://schemas.microsoft.com/office/powerpoint/2010/main" val="1830856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x Content + Headline box">
    <p:spTree>
      <p:nvGrpSpPr>
        <p:cNvPr id="1" name=""/>
        <p:cNvGrpSpPr/>
        <p:nvPr/>
      </p:nvGrpSpPr>
      <p:grpSpPr>
        <a:xfrm>
          <a:off x="0" y="0"/>
          <a:ext cx="0" cy="0"/>
          <a:chOff x="0" y="0"/>
          <a:chExt cx="0" cy="0"/>
        </a:xfrm>
      </p:grpSpPr>
      <p:sp>
        <p:nvSpPr>
          <p:cNvPr id="32" name="Text Placeholder 31">
            <a:extLst>
              <a:ext uri="{FF2B5EF4-FFF2-40B4-BE49-F238E27FC236}">
                <a16:creationId xmlns:a16="http://schemas.microsoft.com/office/drawing/2014/main" id="{0993B49C-45CE-1C8C-C77D-DD6F20EC2F36}"/>
              </a:ext>
            </a:extLst>
          </p:cNvPr>
          <p:cNvSpPr>
            <a:spLocks noGrp="1"/>
          </p:cNvSpPr>
          <p:nvPr>
            <p:ph type="body" sz="quarter" idx="24" hasCustomPrompt="1"/>
          </p:nvPr>
        </p:nvSpPr>
        <p:spPr>
          <a:xfrm>
            <a:off x="611186" y="2370244"/>
            <a:ext cx="2581200" cy="325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2">
              <a:alpha val="1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8" name="Text Placeholder 6">
            <a:extLst>
              <a:ext uri="{FF2B5EF4-FFF2-40B4-BE49-F238E27FC236}">
                <a16:creationId xmlns:a16="http://schemas.microsoft.com/office/drawing/2014/main" id="{731A64F9-A1C3-46C9-3D11-7F1585D44F6F}"/>
              </a:ext>
            </a:extLst>
          </p:cNvPr>
          <p:cNvSpPr>
            <a:spLocks noGrp="1"/>
          </p:cNvSpPr>
          <p:nvPr>
            <p:ph type="body" sz="quarter" idx="21" hasCustomPrompt="1"/>
          </p:nvPr>
        </p:nvSpPr>
        <p:spPr>
          <a:xfrm>
            <a:off x="611188" y="1898651"/>
            <a:ext cx="2581200" cy="468000"/>
          </a:xfrm>
          <a:solidFill>
            <a:schemeClr val="accent2"/>
          </a:solidFill>
        </p:spPr>
        <p:txBody>
          <a:bodyPr>
            <a:normAutofit/>
          </a:bodyPr>
          <a:lstStyle>
            <a:lvl1pPr algn="ctr">
              <a:lnSpc>
                <a:spcPct val="100000"/>
              </a:lnSpc>
              <a:spcAft>
                <a:spcPts val="0"/>
              </a:spcAft>
              <a:defRPr sz="100" b="1">
                <a:solidFill>
                  <a:schemeClr val="bg1">
                    <a:alpha val="0"/>
                  </a:schemeClr>
                </a:solidFill>
              </a:defRPr>
            </a:lvl1pPr>
            <a:lvl2pPr marL="0" indent="0" algn="ctr">
              <a:lnSpc>
                <a:spcPct val="100000"/>
              </a:lnSpc>
              <a:spcAft>
                <a:spcPts val="0"/>
              </a:spcAft>
              <a:buNone/>
              <a:defRPr sz="1800">
                <a:solidFill>
                  <a:schemeClr val="bg1"/>
                </a:solidFill>
              </a:defRPr>
            </a:lvl2pPr>
            <a:lvl3pPr algn="ctr">
              <a:lnSpc>
                <a:spcPct val="100000"/>
              </a:lnSpc>
              <a:spcAft>
                <a:spcPts val="0"/>
              </a:spcAft>
              <a:defRPr>
                <a:solidFill>
                  <a:schemeClr val="bg1"/>
                </a:solidFill>
              </a:defRPr>
            </a:lvl3pPr>
            <a:lvl4pPr algn="ctr">
              <a:lnSpc>
                <a:spcPct val="100000"/>
              </a:lnSpc>
              <a:spcAft>
                <a:spcPts val="0"/>
              </a:spcAft>
              <a:defRPr>
                <a:solidFill>
                  <a:schemeClr val="bg1"/>
                </a:solidFill>
              </a:defRPr>
            </a:lvl4pPr>
            <a:lvl5pPr algn="ctr">
              <a:lnSpc>
                <a:spcPct val="100000"/>
              </a:lnSpc>
              <a:spcAft>
                <a:spcPts val="0"/>
              </a:spcAft>
              <a:defRPr>
                <a:solidFill>
                  <a:schemeClr val="bg1"/>
                </a:solidFill>
              </a:defRPr>
            </a:lvl5pPr>
          </a:lstStyle>
          <a:p>
            <a:pPr lvl="0"/>
            <a:r>
              <a:rPr lang="en-US"/>
              <a:t>.</a:t>
            </a:r>
          </a:p>
        </p:txBody>
      </p:sp>
      <p:sp>
        <p:nvSpPr>
          <p:cNvPr id="2" name="Title 1">
            <a:extLst>
              <a:ext uri="{FF2B5EF4-FFF2-40B4-BE49-F238E27FC236}">
                <a16:creationId xmlns:a16="http://schemas.microsoft.com/office/drawing/2014/main" id="{D95E477D-BB9A-D176-1F79-913DBA9C00F6}"/>
              </a:ext>
            </a:extLst>
          </p:cNvPr>
          <p:cNvSpPr>
            <a:spLocks noGrp="1"/>
          </p:cNvSpPr>
          <p:nvPr>
            <p:ph type="title"/>
          </p:nvPr>
        </p:nvSpPr>
        <p:spPr>
          <a:xfrm>
            <a:off x="611188" y="768770"/>
            <a:ext cx="10968037" cy="481900"/>
          </a:xfrm>
        </p:spPr>
        <p:txBody>
          <a:bodyPr/>
          <a:lstStyle/>
          <a:p>
            <a:r>
              <a:rPr lang="en-US"/>
              <a:t>Click to edit Master title style</a:t>
            </a:r>
            <a:endParaRPr lang="en-GB"/>
          </a:p>
        </p:txBody>
      </p:sp>
      <p:sp>
        <p:nvSpPr>
          <p:cNvPr id="12" name="Text Placeholder 11">
            <a:extLst>
              <a:ext uri="{FF2B5EF4-FFF2-40B4-BE49-F238E27FC236}">
                <a16:creationId xmlns:a16="http://schemas.microsoft.com/office/drawing/2014/main" id="{F47B9655-ABB4-F27A-9ADC-F584E9F03A80}"/>
              </a:ext>
            </a:extLst>
          </p:cNvPr>
          <p:cNvSpPr>
            <a:spLocks noGrp="1"/>
          </p:cNvSpPr>
          <p:nvPr>
            <p:ph type="body" sz="quarter" idx="13" hasCustomPrompt="1"/>
          </p:nvPr>
        </p:nvSpPr>
        <p:spPr>
          <a:xfrm>
            <a:off x="611188" y="5813200"/>
            <a:ext cx="10958510" cy="238124"/>
          </a:xfrm>
        </p:spPr>
        <p:txBody>
          <a:bodyPr anchor="b">
            <a:noAutofit/>
          </a:bodyPr>
          <a:lstStyle>
            <a:lvl1pPr marL="0" indent="0">
              <a:lnSpc>
                <a:spcPct val="100000"/>
              </a:lnSpc>
              <a:spcAft>
                <a:spcPts val="0"/>
              </a:spcAft>
              <a:buFont typeface="Arial" panose="020B0604020202020204" pitchFamily="34" charset="0"/>
              <a:buNone/>
              <a:defRPr sz="70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9" name="Text Placeholder 18">
            <a:extLst>
              <a:ext uri="{FF2B5EF4-FFF2-40B4-BE49-F238E27FC236}">
                <a16:creationId xmlns:a16="http://schemas.microsoft.com/office/drawing/2014/main" id="{74BC1081-E533-7060-CEC0-C1F68A222838}"/>
              </a:ext>
            </a:extLst>
          </p:cNvPr>
          <p:cNvSpPr>
            <a:spLocks noGrp="1"/>
          </p:cNvSpPr>
          <p:nvPr>
            <p:ph type="body" sz="quarter" idx="14"/>
          </p:nvPr>
        </p:nvSpPr>
        <p:spPr>
          <a:xfrm>
            <a:off x="611188" y="281116"/>
            <a:ext cx="2991378" cy="330072"/>
          </a:xfrm>
          <a:solidFill>
            <a:schemeClr val="accent1"/>
          </a:solidFill>
        </p:spPr>
        <p:txBody>
          <a:bodyPr wrap="none" lIns="72000" tIns="72000" rIns="72000" bIns="72000">
            <a:spAutoFit/>
          </a:bodyPr>
          <a:lstStyle>
            <a:lvl1pPr marL="0" indent="0">
              <a:lnSpc>
                <a:spcPct val="100000"/>
              </a:lnSpc>
              <a:spcAft>
                <a:spcPts val="0"/>
              </a:spcAft>
              <a:buFont typeface="Arial" panose="020B0604020202020204" pitchFamily="34" charset="0"/>
              <a:buNone/>
              <a:defRPr sz="1200" cap="all"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Click to edit Master text styles</a:t>
            </a:r>
          </a:p>
        </p:txBody>
      </p:sp>
      <p:cxnSp>
        <p:nvCxnSpPr>
          <p:cNvPr id="29" name="Straight Connector 28">
            <a:extLst>
              <a:ext uri="{FF2B5EF4-FFF2-40B4-BE49-F238E27FC236}">
                <a16:creationId xmlns:a16="http://schemas.microsoft.com/office/drawing/2014/main" id="{4554CA94-50AC-844C-C3E6-5C87906FF461}"/>
              </a:ext>
            </a:extLst>
          </p:cNvPr>
          <p:cNvCxnSpPr>
            <a:cxnSpLocks/>
          </p:cNvCxnSpPr>
          <p:nvPr userDrawn="1"/>
        </p:nvCxnSpPr>
        <p:spPr>
          <a:xfrm>
            <a:off x="611982" y="612776"/>
            <a:ext cx="10968037" cy="0"/>
          </a:xfrm>
          <a:prstGeom prst="line">
            <a:avLst/>
          </a:prstGeom>
          <a:ln w="3175">
            <a:solidFill>
              <a:srgbClr val="898D8D"/>
            </a:solidFill>
          </a:ln>
        </p:spPr>
        <p:style>
          <a:lnRef idx="2">
            <a:schemeClr val="accent1"/>
          </a:lnRef>
          <a:fillRef idx="0">
            <a:schemeClr val="accent1"/>
          </a:fillRef>
          <a:effectRef idx="1">
            <a:schemeClr val="accent1"/>
          </a:effectRef>
          <a:fontRef idx="minor">
            <a:schemeClr val="tx1"/>
          </a:fontRef>
        </p:style>
      </p:cxnSp>
      <p:sp>
        <p:nvSpPr>
          <p:cNvPr id="22" name="Text Placeholder 21">
            <a:extLst>
              <a:ext uri="{FF2B5EF4-FFF2-40B4-BE49-F238E27FC236}">
                <a16:creationId xmlns:a16="http://schemas.microsoft.com/office/drawing/2014/main" id="{A063C756-4BED-2905-ADD7-C9C5F6A643EF}"/>
              </a:ext>
            </a:extLst>
          </p:cNvPr>
          <p:cNvSpPr>
            <a:spLocks noGrp="1"/>
          </p:cNvSpPr>
          <p:nvPr>
            <p:ph type="body" sz="quarter" idx="15"/>
          </p:nvPr>
        </p:nvSpPr>
        <p:spPr>
          <a:xfrm>
            <a:off x="611188" y="1315438"/>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13" name="Text Placeholder 12">
            <a:extLst>
              <a:ext uri="{FF2B5EF4-FFF2-40B4-BE49-F238E27FC236}">
                <a16:creationId xmlns:a16="http://schemas.microsoft.com/office/drawing/2014/main" id="{E7ACA5C8-46B8-BBC8-60F4-B9E56B948320}"/>
              </a:ext>
            </a:extLst>
          </p:cNvPr>
          <p:cNvSpPr>
            <a:spLocks noGrp="1"/>
          </p:cNvSpPr>
          <p:nvPr>
            <p:ph type="body" sz="quarter" idx="16"/>
          </p:nvPr>
        </p:nvSpPr>
        <p:spPr>
          <a:xfrm>
            <a:off x="775119" y="1940949"/>
            <a:ext cx="2277643" cy="381494"/>
          </a:xfrm>
        </p:spPr>
        <p:txBody>
          <a:bodyPr anchor="ctr"/>
          <a:lstStyle>
            <a:lvl1pPr>
              <a:defRPr lang="en-US" sz="1200" b="1" kern="1200" dirty="0" smtClean="0">
                <a:solidFill>
                  <a:schemeClr val="lt1"/>
                </a:solidFill>
                <a:latin typeface="Arial" panose="020B0604020202020204" pitchFamily="34" charset="0"/>
                <a:ea typeface="+mn-ea"/>
                <a:cs typeface="Arial" panose="020B0604020202020204" pitchFamily="34" charset="0"/>
              </a:defRPr>
            </a:lvl1pPr>
            <a:lvl2pPr marL="0" indent="0">
              <a:buFont typeface="Arial" panose="020B0604020202020204" pitchFamily="34" charset="0"/>
              <a:buNone/>
              <a:defRPr>
                <a:solidFill>
                  <a:schemeClr val="bg1"/>
                </a:solidFill>
              </a:defRPr>
            </a:lvl2pPr>
            <a:lvl3pPr marL="0" indent="-171450">
              <a:buFont typeface="Arial" panose="020B0604020202020204" pitchFamily="34" charset="0"/>
              <a:buChar char="•"/>
              <a:defRPr>
                <a:solidFill>
                  <a:schemeClr val="bg1"/>
                </a:solidFill>
              </a:defRPr>
            </a:lvl3pPr>
            <a:lvl4pPr marL="0" indent="-171450">
              <a:buFont typeface="Arial" panose="020B0604020202020204" pitchFamily="34" charset="0"/>
              <a:buChar char="•"/>
              <a:defRPr>
                <a:solidFill>
                  <a:schemeClr val="bg1"/>
                </a:solidFill>
              </a:defRPr>
            </a:lvl4pPr>
            <a:lvl5pPr marL="0" indent="-171450">
              <a:buFont typeface="Arial" panose="020B0604020202020204" pitchFamily="34" charset="0"/>
              <a:buChar char="•"/>
              <a:defRPr>
                <a:solidFill>
                  <a:schemeClr val="bg1"/>
                </a:solidFill>
              </a:defRPr>
            </a:lvl5pPr>
          </a:lstStyle>
          <a:p>
            <a:pPr lvl="0"/>
            <a:r>
              <a:rPr lang="en-US"/>
              <a:t>Click to edit Master text styles</a:t>
            </a:r>
          </a:p>
        </p:txBody>
      </p:sp>
      <p:sp>
        <p:nvSpPr>
          <p:cNvPr id="15" name="Content Placeholder 14">
            <a:extLst>
              <a:ext uri="{FF2B5EF4-FFF2-40B4-BE49-F238E27FC236}">
                <a16:creationId xmlns:a16="http://schemas.microsoft.com/office/drawing/2014/main" id="{39CBB914-A5E9-4DCD-7622-0284F888E2D8}"/>
              </a:ext>
            </a:extLst>
          </p:cNvPr>
          <p:cNvSpPr>
            <a:spLocks noGrp="1"/>
          </p:cNvSpPr>
          <p:nvPr>
            <p:ph sz="quarter" idx="17"/>
          </p:nvPr>
        </p:nvSpPr>
        <p:spPr>
          <a:xfrm>
            <a:off x="775120" y="2689860"/>
            <a:ext cx="2277642" cy="2724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Footer Placeholder 26">
            <a:extLst>
              <a:ext uri="{FF2B5EF4-FFF2-40B4-BE49-F238E27FC236}">
                <a16:creationId xmlns:a16="http://schemas.microsoft.com/office/drawing/2014/main" id="{AEA0F4ED-04F9-9F7D-89E3-472EFE659F88}"/>
              </a:ext>
            </a:extLst>
          </p:cNvPr>
          <p:cNvSpPr>
            <a:spLocks noGrp="1"/>
          </p:cNvSpPr>
          <p:nvPr>
            <p:ph type="ftr" sz="quarter" idx="20"/>
          </p:nvPr>
        </p:nvSpPr>
        <p:spPr/>
        <p:txBody>
          <a:bodyPr/>
          <a:lstStyle/>
          <a:p>
            <a:r>
              <a:rPr lang="en-US" dirty="0">
                <a:cs typeface="Arial" panose="020B0604020202020204" pitchFamily="34" charset="0"/>
              </a:rPr>
              <a:t>©2025 ARTHUR J. GALLAGHER &amp; CO. </a:t>
            </a:r>
          </a:p>
        </p:txBody>
      </p:sp>
      <p:sp>
        <p:nvSpPr>
          <p:cNvPr id="30" name="Text Placeholder 21">
            <a:extLst>
              <a:ext uri="{FF2B5EF4-FFF2-40B4-BE49-F238E27FC236}">
                <a16:creationId xmlns:a16="http://schemas.microsoft.com/office/drawing/2014/main" id="{62CD777F-5D37-83C7-7439-B6C932CABEB6}"/>
              </a:ext>
            </a:extLst>
          </p:cNvPr>
          <p:cNvSpPr>
            <a:spLocks noGrp="1"/>
          </p:cNvSpPr>
          <p:nvPr>
            <p:ph type="body" sz="quarter" idx="22" hasCustomPrompt="1"/>
          </p:nvPr>
        </p:nvSpPr>
        <p:spPr>
          <a:xfrm rot="10800000">
            <a:off x="775120" y="2364064"/>
            <a:ext cx="432000" cy="216000"/>
          </a:xfrm>
          <a:prstGeom prst="triangle">
            <a:avLst/>
          </a:prstGeom>
          <a:solidFill>
            <a:schemeClr val="accent2"/>
          </a:solidFill>
        </p:spPr>
        <p:txBody>
          <a:bodyPr>
            <a:noAutofit/>
          </a:bodyPr>
          <a:lstStyle>
            <a:lvl1pPr marL="0" indent="0">
              <a:lnSpc>
                <a:spcPct val="100000"/>
              </a:lnSpc>
              <a:spcAft>
                <a:spcPts val="0"/>
              </a:spcAft>
              <a:buFont typeface="Arial" panose="020B0604020202020204" pitchFamily="34" charset="0"/>
              <a:buNone/>
              <a:defRPr sz="100" b="1">
                <a:solidFill>
                  <a:schemeClr val="accent1">
                    <a:alpha val="0"/>
                  </a:schemeClr>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31" name="Text Placeholder 30">
            <a:extLst>
              <a:ext uri="{FF2B5EF4-FFF2-40B4-BE49-F238E27FC236}">
                <a16:creationId xmlns:a16="http://schemas.microsoft.com/office/drawing/2014/main" id="{61896651-EDD6-DDED-F72C-AB0BE46D9E3F}"/>
              </a:ext>
            </a:extLst>
          </p:cNvPr>
          <p:cNvSpPr>
            <a:spLocks noGrp="1"/>
          </p:cNvSpPr>
          <p:nvPr>
            <p:ph type="body" sz="quarter" idx="23" hasCustomPrompt="1"/>
          </p:nvPr>
        </p:nvSpPr>
        <p:spPr>
          <a:xfrm>
            <a:off x="611186" y="5553588"/>
            <a:ext cx="2581200"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3" name="Text Placeholder 32">
            <a:extLst>
              <a:ext uri="{FF2B5EF4-FFF2-40B4-BE49-F238E27FC236}">
                <a16:creationId xmlns:a16="http://schemas.microsoft.com/office/drawing/2014/main" id="{E826E721-4FD4-B77D-191F-19BB5F198842}"/>
              </a:ext>
            </a:extLst>
          </p:cNvPr>
          <p:cNvSpPr>
            <a:spLocks noGrp="1"/>
          </p:cNvSpPr>
          <p:nvPr>
            <p:ph type="body" sz="quarter" idx="25" hasCustomPrompt="1"/>
          </p:nvPr>
        </p:nvSpPr>
        <p:spPr>
          <a:xfrm>
            <a:off x="3407305" y="2370244"/>
            <a:ext cx="2581200" cy="325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2">
              <a:alpha val="1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4" name="Text Placeholder 6">
            <a:extLst>
              <a:ext uri="{FF2B5EF4-FFF2-40B4-BE49-F238E27FC236}">
                <a16:creationId xmlns:a16="http://schemas.microsoft.com/office/drawing/2014/main" id="{20556482-8BDE-F54A-F516-617EB89FE9C4}"/>
              </a:ext>
            </a:extLst>
          </p:cNvPr>
          <p:cNvSpPr>
            <a:spLocks noGrp="1"/>
          </p:cNvSpPr>
          <p:nvPr>
            <p:ph type="body" sz="quarter" idx="26" hasCustomPrompt="1"/>
          </p:nvPr>
        </p:nvSpPr>
        <p:spPr>
          <a:xfrm>
            <a:off x="3407307" y="1898651"/>
            <a:ext cx="2581200" cy="468000"/>
          </a:xfrm>
          <a:solidFill>
            <a:schemeClr val="accent2"/>
          </a:solidFill>
        </p:spPr>
        <p:txBody>
          <a:bodyPr>
            <a:normAutofit/>
          </a:bodyPr>
          <a:lstStyle>
            <a:lvl1pPr algn="ctr">
              <a:lnSpc>
                <a:spcPct val="100000"/>
              </a:lnSpc>
              <a:spcAft>
                <a:spcPts val="0"/>
              </a:spcAft>
              <a:defRPr sz="100" b="1">
                <a:solidFill>
                  <a:schemeClr val="bg1">
                    <a:alpha val="0"/>
                  </a:schemeClr>
                </a:solidFill>
              </a:defRPr>
            </a:lvl1pPr>
            <a:lvl2pPr marL="0" indent="0" algn="ctr">
              <a:lnSpc>
                <a:spcPct val="100000"/>
              </a:lnSpc>
              <a:spcAft>
                <a:spcPts val="0"/>
              </a:spcAft>
              <a:buNone/>
              <a:defRPr sz="1800">
                <a:solidFill>
                  <a:schemeClr val="bg1"/>
                </a:solidFill>
              </a:defRPr>
            </a:lvl2pPr>
            <a:lvl3pPr algn="ctr">
              <a:lnSpc>
                <a:spcPct val="100000"/>
              </a:lnSpc>
              <a:spcAft>
                <a:spcPts val="0"/>
              </a:spcAft>
              <a:defRPr>
                <a:solidFill>
                  <a:schemeClr val="bg1"/>
                </a:solidFill>
              </a:defRPr>
            </a:lvl3pPr>
            <a:lvl4pPr algn="ctr">
              <a:lnSpc>
                <a:spcPct val="100000"/>
              </a:lnSpc>
              <a:spcAft>
                <a:spcPts val="0"/>
              </a:spcAft>
              <a:defRPr>
                <a:solidFill>
                  <a:schemeClr val="bg1"/>
                </a:solidFill>
              </a:defRPr>
            </a:lvl4pPr>
            <a:lvl5pPr algn="ctr">
              <a:lnSpc>
                <a:spcPct val="100000"/>
              </a:lnSpc>
              <a:spcAft>
                <a:spcPts val="0"/>
              </a:spcAft>
              <a:defRPr>
                <a:solidFill>
                  <a:schemeClr val="bg1"/>
                </a:solidFill>
              </a:defRPr>
            </a:lvl5pPr>
          </a:lstStyle>
          <a:p>
            <a:pPr lvl="0"/>
            <a:r>
              <a:rPr lang="en-US"/>
              <a:t>.</a:t>
            </a:r>
          </a:p>
        </p:txBody>
      </p:sp>
      <p:sp>
        <p:nvSpPr>
          <p:cNvPr id="35" name="Text Placeholder 12">
            <a:extLst>
              <a:ext uri="{FF2B5EF4-FFF2-40B4-BE49-F238E27FC236}">
                <a16:creationId xmlns:a16="http://schemas.microsoft.com/office/drawing/2014/main" id="{2557EC74-4C74-A0F8-7CE0-E9F45778DA77}"/>
              </a:ext>
            </a:extLst>
          </p:cNvPr>
          <p:cNvSpPr>
            <a:spLocks noGrp="1"/>
          </p:cNvSpPr>
          <p:nvPr>
            <p:ph type="body" sz="quarter" idx="27"/>
          </p:nvPr>
        </p:nvSpPr>
        <p:spPr>
          <a:xfrm>
            <a:off x="3571238" y="1940949"/>
            <a:ext cx="2277643" cy="381494"/>
          </a:xfrm>
        </p:spPr>
        <p:txBody>
          <a:bodyPr anchor="ctr"/>
          <a:lstStyle>
            <a:lvl1pPr>
              <a:defRPr lang="en-US" sz="1200" b="1" kern="1200" dirty="0" smtClean="0">
                <a:solidFill>
                  <a:schemeClr val="lt1"/>
                </a:solidFill>
                <a:latin typeface="Arial" panose="020B0604020202020204" pitchFamily="34" charset="0"/>
                <a:ea typeface="+mn-ea"/>
                <a:cs typeface="Arial" panose="020B0604020202020204" pitchFamily="34" charset="0"/>
              </a:defRPr>
            </a:lvl1pPr>
            <a:lvl2pPr marL="0" indent="0">
              <a:buFont typeface="Arial" panose="020B0604020202020204" pitchFamily="34" charset="0"/>
              <a:buNone/>
              <a:defRPr>
                <a:solidFill>
                  <a:schemeClr val="bg1"/>
                </a:solidFill>
              </a:defRPr>
            </a:lvl2pPr>
            <a:lvl3pPr marL="0" indent="-171450">
              <a:buFont typeface="Arial" panose="020B0604020202020204" pitchFamily="34" charset="0"/>
              <a:buChar char="•"/>
              <a:defRPr>
                <a:solidFill>
                  <a:schemeClr val="bg1"/>
                </a:solidFill>
              </a:defRPr>
            </a:lvl3pPr>
            <a:lvl4pPr marL="0" indent="-171450">
              <a:buFont typeface="Arial" panose="020B0604020202020204" pitchFamily="34" charset="0"/>
              <a:buChar char="•"/>
              <a:defRPr>
                <a:solidFill>
                  <a:schemeClr val="bg1"/>
                </a:solidFill>
              </a:defRPr>
            </a:lvl4pPr>
            <a:lvl5pPr marL="0" indent="-171450">
              <a:buFont typeface="Arial" panose="020B0604020202020204" pitchFamily="34" charset="0"/>
              <a:buChar char="•"/>
              <a:defRPr>
                <a:solidFill>
                  <a:schemeClr val="bg1"/>
                </a:solidFill>
              </a:defRPr>
            </a:lvl5pPr>
          </a:lstStyle>
          <a:p>
            <a:pPr lvl="0"/>
            <a:r>
              <a:rPr lang="en-US"/>
              <a:t>Click to edit Master text styles</a:t>
            </a:r>
          </a:p>
        </p:txBody>
      </p:sp>
      <p:sp>
        <p:nvSpPr>
          <p:cNvPr id="36" name="Content Placeholder 14">
            <a:extLst>
              <a:ext uri="{FF2B5EF4-FFF2-40B4-BE49-F238E27FC236}">
                <a16:creationId xmlns:a16="http://schemas.microsoft.com/office/drawing/2014/main" id="{25374F99-E6F5-FEA7-7DA4-2FAB10BCEC51}"/>
              </a:ext>
            </a:extLst>
          </p:cNvPr>
          <p:cNvSpPr>
            <a:spLocks noGrp="1"/>
          </p:cNvSpPr>
          <p:nvPr>
            <p:ph sz="quarter" idx="28"/>
          </p:nvPr>
        </p:nvSpPr>
        <p:spPr>
          <a:xfrm>
            <a:off x="3571239" y="2689860"/>
            <a:ext cx="2277642" cy="2724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7" name="Text Placeholder 21">
            <a:extLst>
              <a:ext uri="{FF2B5EF4-FFF2-40B4-BE49-F238E27FC236}">
                <a16:creationId xmlns:a16="http://schemas.microsoft.com/office/drawing/2014/main" id="{9B8C5BF7-C131-06E9-F3C2-EAF62F9A4CD1}"/>
              </a:ext>
            </a:extLst>
          </p:cNvPr>
          <p:cNvSpPr>
            <a:spLocks noGrp="1"/>
          </p:cNvSpPr>
          <p:nvPr>
            <p:ph type="body" sz="quarter" idx="29" hasCustomPrompt="1"/>
          </p:nvPr>
        </p:nvSpPr>
        <p:spPr>
          <a:xfrm rot="10800000">
            <a:off x="3571239" y="2364064"/>
            <a:ext cx="432000" cy="216000"/>
          </a:xfrm>
          <a:prstGeom prst="triangle">
            <a:avLst/>
          </a:prstGeom>
          <a:solidFill>
            <a:schemeClr val="accent2"/>
          </a:solidFill>
        </p:spPr>
        <p:txBody>
          <a:bodyPr>
            <a:noAutofit/>
          </a:bodyPr>
          <a:lstStyle>
            <a:lvl1pPr marL="0" indent="0">
              <a:lnSpc>
                <a:spcPct val="100000"/>
              </a:lnSpc>
              <a:spcAft>
                <a:spcPts val="0"/>
              </a:spcAft>
              <a:buFont typeface="Arial" panose="020B0604020202020204" pitchFamily="34" charset="0"/>
              <a:buNone/>
              <a:defRPr sz="100" b="1">
                <a:solidFill>
                  <a:schemeClr val="accent1">
                    <a:alpha val="0"/>
                  </a:schemeClr>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38" name="Text Placeholder 37">
            <a:extLst>
              <a:ext uri="{FF2B5EF4-FFF2-40B4-BE49-F238E27FC236}">
                <a16:creationId xmlns:a16="http://schemas.microsoft.com/office/drawing/2014/main" id="{CB73BC62-0A14-F433-35B4-878CD22F329D}"/>
              </a:ext>
            </a:extLst>
          </p:cNvPr>
          <p:cNvSpPr>
            <a:spLocks noGrp="1"/>
          </p:cNvSpPr>
          <p:nvPr>
            <p:ph type="body" sz="quarter" idx="30" hasCustomPrompt="1"/>
          </p:nvPr>
        </p:nvSpPr>
        <p:spPr>
          <a:xfrm>
            <a:off x="3407305" y="5553588"/>
            <a:ext cx="2581200"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 name="Text Placeholder 32">
            <a:extLst>
              <a:ext uri="{FF2B5EF4-FFF2-40B4-BE49-F238E27FC236}">
                <a16:creationId xmlns:a16="http://schemas.microsoft.com/office/drawing/2014/main" id="{57E5FF29-D3DC-1D8A-F6C4-1FACED67F55B}"/>
              </a:ext>
            </a:extLst>
          </p:cNvPr>
          <p:cNvSpPr>
            <a:spLocks noGrp="1"/>
          </p:cNvSpPr>
          <p:nvPr>
            <p:ph type="body" sz="quarter" idx="31" hasCustomPrompt="1"/>
          </p:nvPr>
        </p:nvSpPr>
        <p:spPr>
          <a:xfrm>
            <a:off x="6203422" y="2370244"/>
            <a:ext cx="2581200" cy="325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2">
              <a:alpha val="1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 name="Text Placeholder 6">
            <a:extLst>
              <a:ext uri="{FF2B5EF4-FFF2-40B4-BE49-F238E27FC236}">
                <a16:creationId xmlns:a16="http://schemas.microsoft.com/office/drawing/2014/main" id="{3CCF6969-DBE4-86FE-4F5F-E6E390CECEB4}"/>
              </a:ext>
            </a:extLst>
          </p:cNvPr>
          <p:cNvSpPr>
            <a:spLocks noGrp="1"/>
          </p:cNvSpPr>
          <p:nvPr>
            <p:ph type="body" sz="quarter" idx="32" hasCustomPrompt="1"/>
          </p:nvPr>
        </p:nvSpPr>
        <p:spPr>
          <a:xfrm>
            <a:off x="6203424" y="1898651"/>
            <a:ext cx="2581200" cy="468000"/>
          </a:xfrm>
          <a:solidFill>
            <a:schemeClr val="accent2"/>
          </a:solidFill>
        </p:spPr>
        <p:txBody>
          <a:bodyPr>
            <a:normAutofit/>
          </a:bodyPr>
          <a:lstStyle>
            <a:lvl1pPr algn="ctr">
              <a:lnSpc>
                <a:spcPct val="100000"/>
              </a:lnSpc>
              <a:spcAft>
                <a:spcPts val="0"/>
              </a:spcAft>
              <a:defRPr sz="100" b="1">
                <a:solidFill>
                  <a:schemeClr val="bg1">
                    <a:alpha val="0"/>
                  </a:schemeClr>
                </a:solidFill>
              </a:defRPr>
            </a:lvl1pPr>
            <a:lvl2pPr marL="0" indent="0" algn="ctr">
              <a:lnSpc>
                <a:spcPct val="100000"/>
              </a:lnSpc>
              <a:spcAft>
                <a:spcPts val="0"/>
              </a:spcAft>
              <a:buNone/>
              <a:defRPr sz="1800">
                <a:solidFill>
                  <a:schemeClr val="bg1"/>
                </a:solidFill>
              </a:defRPr>
            </a:lvl2pPr>
            <a:lvl3pPr algn="ctr">
              <a:lnSpc>
                <a:spcPct val="100000"/>
              </a:lnSpc>
              <a:spcAft>
                <a:spcPts val="0"/>
              </a:spcAft>
              <a:defRPr>
                <a:solidFill>
                  <a:schemeClr val="bg1"/>
                </a:solidFill>
              </a:defRPr>
            </a:lvl3pPr>
            <a:lvl4pPr algn="ctr">
              <a:lnSpc>
                <a:spcPct val="100000"/>
              </a:lnSpc>
              <a:spcAft>
                <a:spcPts val="0"/>
              </a:spcAft>
              <a:defRPr>
                <a:solidFill>
                  <a:schemeClr val="bg1"/>
                </a:solidFill>
              </a:defRPr>
            </a:lvl4pPr>
            <a:lvl5pPr algn="ctr">
              <a:lnSpc>
                <a:spcPct val="100000"/>
              </a:lnSpc>
              <a:spcAft>
                <a:spcPts val="0"/>
              </a:spcAft>
              <a:defRPr>
                <a:solidFill>
                  <a:schemeClr val="bg1"/>
                </a:solidFill>
              </a:defRPr>
            </a:lvl5pPr>
          </a:lstStyle>
          <a:p>
            <a:pPr lvl="0"/>
            <a:r>
              <a:rPr lang="en-US"/>
              <a:t>.</a:t>
            </a:r>
          </a:p>
        </p:txBody>
      </p:sp>
      <p:sp>
        <p:nvSpPr>
          <p:cNvPr id="5" name="Text Placeholder 12">
            <a:extLst>
              <a:ext uri="{FF2B5EF4-FFF2-40B4-BE49-F238E27FC236}">
                <a16:creationId xmlns:a16="http://schemas.microsoft.com/office/drawing/2014/main" id="{9C5082BA-3A0E-1087-1653-AFAB99EF3EF3}"/>
              </a:ext>
            </a:extLst>
          </p:cNvPr>
          <p:cNvSpPr>
            <a:spLocks noGrp="1"/>
          </p:cNvSpPr>
          <p:nvPr>
            <p:ph type="body" sz="quarter" idx="33"/>
          </p:nvPr>
        </p:nvSpPr>
        <p:spPr>
          <a:xfrm>
            <a:off x="6367355" y="1940949"/>
            <a:ext cx="2277643" cy="381494"/>
          </a:xfrm>
        </p:spPr>
        <p:txBody>
          <a:bodyPr anchor="ctr"/>
          <a:lstStyle>
            <a:lvl1pPr>
              <a:defRPr lang="en-US" sz="1200" b="1" kern="1200" dirty="0" smtClean="0">
                <a:solidFill>
                  <a:schemeClr val="lt1"/>
                </a:solidFill>
                <a:latin typeface="Arial" panose="020B0604020202020204" pitchFamily="34" charset="0"/>
                <a:ea typeface="+mn-ea"/>
                <a:cs typeface="Arial" panose="020B0604020202020204" pitchFamily="34" charset="0"/>
              </a:defRPr>
            </a:lvl1pPr>
            <a:lvl2pPr marL="0" indent="0">
              <a:buFont typeface="Arial" panose="020B0604020202020204" pitchFamily="34" charset="0"/>
              <a:buNone/>
              <a:defRPr>
                <a:solidFill>
                  <a:schemeClr val="bg1"/>
                </a:solidFill>
              </a:defRPr>
            </a:lvl2pPr>
            <a:lvl3pPr marL="0" indent="-171450">
              <a:buFont typeface="Arial" panose="020B0604020202020204" pitchFamily="34" charset="0"/>
              <a:buChar char="•"/>
              <a:defRPr>
                <a:solidFill>
                  <a:schemeClr val="bg1"/>
                </a:solidFill>
              </a:defRPr>
            </a:lvl3pPr>
            <a:lvl4pPr marL="0" indent="-171450">
              <a:buFont typeface="Arial" panose="020B0604020202020204" pitchFamily="34" charset="0"/>
              <a:buChar char="•"/>
              <a:defRPr>
                <a:solidFill>
                  <a:schemeClr val="bg1"/>
                </a:solidFill>
              </a:defRPr>
            </a:lvl4pPr>
            <a:lvl5pPr marL="0" indent="-171450">
              <a:buFont typeface="Arial" panose="020B0604020202020204" pitchFamily="34" charset="0"/>
              <a:buChar char="•"/>
              <a:defRPr>
                <a:solidFill>
                  <a:schemeClr val="bg1"/>
                </a:solidFill>
              </a:defRPr>
            </a:lvl5pPr>
          </a:lstStyle>
          <a:p>
            <a:pPr lvl="0"/>
            <a:r>
              <a:rPr lang="en-US"/>
              <a:t>Click to edit Master text styles</a:t>
            </a:r>
          </a:p>
        </p:txBody>
      </p:sp>
      <p:sp>
        <p:nvSpPr>
          <p:cNvPr id="7" name="Content Placeholder 14">
            <a:extLst>
              <a:ext uri="{FF2B5EF4-FFF2-40B4-BE49-F238E27FC236}">
                <a16:creationId xmlns:a16="http://schemas.microsoft.com/office/drawing/2014/main" id="{4968C089-65F2-F8C5-1704-1745B67D4692}"/>
              </a:ext>
            </a:extLst>
          </p:cNvPr>
          <p:cNvSpPr>
            <a:spLocks noGrp="1"/>
          </p:cNvSpPr>
          <p:nvPr>
            <p:ph sz="quarter" idx="34"/>
          </p:nvPr>
        </p:nvSpPr>
        <p:spPr>
          <a:xfrm>
            <a:off x="6367356" y="2689860"/>
            <a:ext cx="2277642" cy="2724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21">
            <a:extLst>
              <a:ext uri="{FF2B5EF4-FFF2-40B4-BE49-F238E27FC236}">
                <a16:creationId xmlns:a16="http://schemas.microsoft.com/office/drawing/2014/main" id="{E50E0B98-BF4B-3B2D-2AC8-04B52E54AF99}"/>
              </a:ext>
            </a:extLst>
          </p:cNvPr>
          <p:cNvSpPr>
            <a:spLocks noGrp="1"/>
          </p:cNvSpPr>
          <p:nvPr>
            <p:ph type="body" sz="quarter" idx="35" hasCustomPrompt="1"/>
          </p:nvPr>
        </p:nvSpPr>
        <p:spPr>
          <a:xfrm rot="10800000">
            <a:off x="6367356" y="2364064"/>
            <a:ext cx="432000" cy="216000"/>
          </a:xfrm>
          <a:prstGeom prst="triangle">
            <a:avLst/>
          </a:prstGeom>
          <a:solidFill>
            <a:schemeClr val="accent2"/>
          </a:solidFill>
        </p:spPr>
        <p:txBody>
          <a:bodyPr>
            <a:noAutofit/>
          </a:bodyPr>
          <a:lstStyle>
            <a:lvl1pPr marL="0" indent="0">
              <a:lnSpc>
                <a:spcPct val="100000"/>
              </a:lnSpc>
              <a:spcAft>
                <a:spcPts val="0"/>
              </a:spcAft>
              <a:buFont typeface="Arial" panose="020B0604020202020204" pitchFamily="34" charset="0"/>
              <a:buNone/>
              <a:defRPr sz="100" b="1">
                <a:solidFill>
                  <a:schemeClr val="accent1">
                    <a:alpha val="0"/>
                  </a:schemeClr>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9" name="Text Placeholder 37">
            <a:extLst>
              <a:ext uri="{FF2B5EF4-FFF2-40B4-BE49-F238E27FC236}">
                <a16:creationId xmlns:a16="http://schemas.microsoft.com/office/drawing/2014/main" id="{CFE04121-2316-7F62-1FF1-5EB4DCE18BA2}"/>
              </a:ext>
            </a:extLst>
          </p:cNvPr>
          <p:cNvSpPr>
            <a:spLocks noGrp="1"/>
          </p:cNvSpPr>
          <p:nvPr>
            <p:ph type="body" sz="quarter" idx="36" hasCustomPrompt="1"/>
          </p:nvPr>
        </p:nvSpPr>
        <p:spPr>
          <a:xfrm>
            <a:off x="6203422" y="5553588"/>
            <a:ext cx="2581200"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1" name="Text Placeholder 32">
            <a:extLst>
              <a:ext uri="{FF2B5EF4-FFF2-40B4-BE49-F238E27FC236}">
                <a16:creationId xmlns:a16="http://schemas.microsoft.com/office/drawing/2014/main" id="{5AD0C77D-FD2A-900B-4B7A-47339EE13288}"/>
              </a:ext>
            </a:extLst>
          </p:cNvPr>
          <p:cNvSpPr>
            <a:spLocks noGrp="1"/>
          </p:cNvSpPr>
          <p:nvPr>
            <p:ph type="body" sz="quarter" idx="37" hasCustomPrompt="1"/>
          </p:nvPr>
        </p:nvSpPr>
        <p:spPr>
          <a:xfrm>
            <a:off x="8994053" y="2370244"/>
            <a:ext cx="2581200" cy="32544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2">
              <a:alpha val="1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3" name="Text Placeholder 6">
            <a:extLst>
              <a:ext uri="{FF2B5EF4-FFF2-40B4-BE49-F238E27FC236}">
                <a16:creationId xmlns:a16="http://schemas.microsoft.com/office/drawing/2014/main" id="{4AB10D86-C71C-1234-E594-087BB47E27C2}"/>
              </a:ext>
            </a:extLst>
          </p:cNvPr>
          <p:cNvSpPr>
            <a:spLocks noGrp="1"/>
          </p:cNvSpPr>
          <p:nvPr>
            <p:ph type="body" sz="quarter" idx="38" hasCustomPrompt="1"/>
          </p:nvPr>
        </p:nvSpPr>
        <p:spPr>
          <a:xfrm>
            <a:off x="8994055" y="1898651"/>
            <a:ext cx="2581200" cy="468000"/>
          </a:xfrm>
          <a:solidFill>
            <a:schemeClr val="accent2"/>
          </a:solidFill>
        </p:spPr>
        <p:txBody>
          <a:bodyPr>
            <a:normAutofit/>
          </a:bodyPr>
          <a:lstStyle>
            <a:lvl1pPr algn="ctr">
              <a:lnSpc>
                <a:spcPct val="100000"/>
              </a:lnSpc>
              <a:spcAft>
                <a:spcPts val="0"/>
              </a:spcAft>
              <a:defRPr sz="100" b="1">
                <a:solidFill>
                  <a:schemeClr val="bg1">
                    <a:alpha val="0"/>
                  </a:schemeClr>
                </a:solidFill>
              </a:defRPr>
            </a:lvl1pPr>
            <a:lvl2pPr marL="0" indent="0" algn="ctr">
              <a:lnSpc>
                <a:spcPct val="100000"/>
              </a:lnSpc>
              <a:spcAft>
                <a:spcPts val="0"/>
              </a:spcAft>
              <a:buNone/>
              <a:defRPr sz="1800">
                <a:solidFill>
                  <a:schemeClr val="bg1"/>
                </a:solidFill>
              </a:defRPr>
            </a:lvl2pPr>
            <a:lvl3pPr algn="ctr">
              <a:lnSpc>
                <a:spcPct val="100000"/>
              </a:lnSpc>
              <a:spcAft>
                <a:spcPts val="0"/>
              </a:spcAft>
              <a:defRPr>
                <a:solidFill>
                  <a:schemeClr val="bg1"/>
                </a:solidFill>
              </a:defRPr>
            </a:lvl3pPr>
            <a:lvl4pPr algn="ctr">
              <a:lnSpc>
                <a:spcPct val="100000"/>
              </a:lnSpc>
              <a:spcAft>
                <a:spcPts val="0"/>
              </a:spcAft>
              <a:defRPr>
                <a:solidFill>
                  <a:schemeClr val="bg1"/>
                </a:solidFill>
              </a:defRPr>
            </a:lvl4pPr>
            <a:lvl5pPr algn="ctr">
              <a:lnSpc>
                <a:spcPct val="100000"/>
              </a:lnSpc>
              <a:spcAft>
                <a:spcPts val="0"/>
              </a:spcAft>
              <a:defRPr>
                <a:solidFill>
                  <a:schemeClr val="bg1"/>
                </a:solidFill>
              </a:defRPr>
            </a:lvl5pPr>
          </a:lstStyle>
          <a:p>
            <a:pPr lvl="0"/>
            <a:r>
              <a:rPr lang="en-US"/>
              <a:t>.</a:t>
            </a:r>
          </a:p>
        </p:txBody>
      </p:sp>
      <p:sp>
        <p:nvSpPr>
          <p:cNvPr id="24" name="Text Placeholder 12">
            <a:extLst>
              <a:ext uri="{FF2B5EF4-FFF2-40B4-BE49-F238E27FC236}">
                <a16:creationId xmlns:a16="http://schemas.microsoft.com/office/drawing/2014/main" id="{9969E3C8-9D9B-A239-2376-DA32BC60AB9C}"/>
              </a:ext>
            </a:extLst>
          </p:cNvPr>
          <p:cNvSpPr>
            <a:spLocks noGrp="1"/>
          </p:cNvSpPr>
          <p:nvPr>
            <p:ph type="body" sz="quarter" idx="39"/>
          </p:nvPr>
        </p:nvSpPr>
        <p:spPr>
          <a:xfrm>
            <a:off x="9157986" y="1940949"/>
            <a:ext cx="2277643" cy="381494"/>
          </a:xfrm>
        </p:spPr>
        <p:txBody>
          <a:bodyPr anchor="ctr"/>
          <a:lstStyle>
            <a:lvl1pPr>
              <a:defRPr lang="en-US" sz="1200" b="1" kern="1200" dirty="0" smtClean="0">
                <a:solidFill>
                  <a:schemeClr val="lt1"/>
                </a:solidFill>
                <a:latin typeface="Arial" panose="020B0604020202020204" pitchFamily="34" charset="0"/>
                <a:ea typeface="+mn-ea"/>
                <a:cs typeface="Arial" panose="020B0604020202020204" pitchFamily="34" charset="0"/>
              </a:defRPr>
            </a:lvl1pPr>
            <a:lvl2pPr marL="0" indent="0">
              <a:buFont typeface="Arial" panose="020B0604020202020204" pitchFamily="34" charset="0"/>
              <a:buNone/>
              <a:defRPr>
                <a:solidFill>
                  <a:schemeClr val="bg1"/>
                </a:solidFill>
              </a:defRPr>
            </a:lvl2pPr>
            <a:lvl3pPr marL="0" indent="-171450">
              <a:buFont typeface="Arial" panose="020B0604020202020204" pitchFamily="34" charset="0"/>
              <a:buChar char="•"/>
              <a:defRPr>
                <a:solidFill>
                  <a:schemeClr val="bg1"/>
                </a:solidFill>
              </a:defRPr>
            </a:lvl3pPr>
            <a:lvl4pPr marL="0" indent="-171450">
              <a:buFont typeface="Arial" panose="020B0604020202020204" pitchFamily="34" charset="0"/>
              <a:buChar char="•"/>
              <a:defRPr>
                <a:solidFill>
                  <a:schemeClr val="bg1"/>
                </a:solidFill>
              </a:defRPr>
            </a:lvl4pPr>
            <a:lvl5pPr marL="0" indent="-171450">
              <a:buFont typeface="Arial" panose="020B0604020202020204" pitchFamily="34" charset="0"/>
              <a:buChar char="•"/>
              <a:defRPr>
                <a:solidFill>
                  <a:schemeClr val="bg1"/>
                </a:solidFill>
              </a:defRPr>
            </a:lvl5pPr>
          </a:lstStyle>
          <a:p>
            <a:pPr lvl="0"/>
            <a:r>
              <a:rPr lang="en-US"/>
              <a:t>Click to edit Master text styles</a:t>
            </a:r>
          </a:p>
        </p:txBody>
      </p:sp>
      <p:sp>
        <p:nvSpPr>
          <p:cNvPr id="25" name="Content Placeholder 14">
            <a:extLst>
              <a:ext uri="{FF2B5EF4-FFF2-40B4-BE49-F238E27FC236}">
                <a16:creationId xmlns:a16="http://schemas.microsoft.com/office/drawing/2014/main" id="{AD951233-3EB5-E396-7DD7-DA27193C2B76}"/>
              </a:ext>
            </a:extLst>
          </p:cNvPr>
          <p:cNvSpPr>
            <a:spLocks noGrp="1"/>
          </p:cNvSpPr>
          <p:nvPr>
            <p:ph sz="quarter" idx="40"/>
          </p:nvPr>
        </p:nvSpPr>
        <p:spPr>
          <a:xfrm>
            <a:off x="9157987" y="2689860"/>
            <a:ext cx="2277642" cy="2724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1">
            <a:extLst>
              <a:ext uri="{FF2B5EF4-FFF2-40B4-BE49-F238E27FC236}">
                <a16:creationId xmlns:a16="http://schemas.microsoft.com/office/drawing/2014/main" id="{2F465DF5-90B3-7D9A-007F-1C1E93B919D5}"/>
              </a:ext>
            </a:extLst>
          </p:cNvPr>
          <p:cNvSpPr>
            <a:spLocks noGrp="1"/>
          </p:cNvSpPr>
          <p:nvPr>
            <p:ph type="body" sz="quarter" idx="41" hasCustomPrompt="1"/>
          </p:nvPr>
        </p:nvSpPr>
        <p:spPr>
          <a:xfrm rot="10800000">
            <a:off x="9157987" y="2364064"/>
            <a:ext cx="432000" cy="216000"/>
          </a:xfrm>
          <a:prstGeom prst="triangle">
            <a:avLst/>
          </a:prstGeom>
          <a:solidFill>
            <a:schemeClr val="accent2"/>
          </a:solidFill>
        </p:spPr>
        <p:txBody>
          <a:bodyPr>
            <a:noAutofit/>
          </a:bodyPr>
          <a:lstStyle>
            <a:lvl1pPr marL="0" indent="0">
              <a:lnSpc>
                <a:spcPct val="100000"/>
              </a:lnSpc>
              <a:spcAft>
                <a:spcPts val="0"/>
              </a:spcAft>
              <a:buFont typeface="Arial" panose="020B0604020202020204" pitchFamily="34" charset="0"/>
              <a:buNone/>
              <a:defRPr sz="100" b="1">
                <a:solidFill>
                  <a:schemeClr val="accent1">
                    <a:alpha val="0"/>
                  </a:schemeClr>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39" name="Text Placeholder 37">
            <a:extLst>
              <a:ext uri="{FF2B5EF4-FFF2-40B4-BE49-F238E27FC236}">
                <a16:creationId xmlns:a16="http://schemas.microsoft.com/office/drawing/2014/main" id="{1A24B26F-1C00-CA0B-2CA7-5C411EB12B8B}"/>
              </a:ext>
            </a:extLst>
          </p:cNvPr>
          <p:cNvSpPr>
            <a:spLocks noGrp="1"/>
          </p:cNvSpPr>
          <p:nvPr>
            <p:ph type="body" sz="quarter" idx="42" hasCustomPrompt="1"/>
          </p:nvPr>
        </p:nvSpPr>
        <p:spPr>
          <a:xfrm>
            <a:off x="8994053" y="5553588"/>
            <a:ext cx="2581200"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0" name="Slide Number Placeholder 9">
            <a:extLst>
              <a:ext uri="{FF2B5EF4-FFF2-40B4-BE49-F238E27FC236}">
                <a16:creationId xmlns:a16="http://schemas.microsoft.com/office/drawing/2014/main" id="{980DE4DE-0249-4310-1953-0CFBF3CA9055}"/>
              </a:ext>
            </a:extLst>
          </p:cNvPr>
          <p:cNvSpPr>
            <a:spLocks noGrp="1"/>
          </p:cNvSpPr>
          <p:nvPr>
            <p:ph type="sldNum" sz="quarter" idx="43"/>
          </p:nvPr>
        </p:nvSpPr>
        <p:spPr/>
        <p:txBody>
          <a:bodyPr/>
          <a:lstStyle/>
          <a:p>
            <a:pPr algn="r"/>
            <a:fld id="{40AA5F45-CDE6-4EA8-991E-B18CC5F21F47}" type="slidenum">
              <a:rPr lang="en-GB" smtClean="0"/>
              <a:pPr algn="r"/>
              <a:t>‹#›</a:t>
            </a:fld>
            <a:endParaRPr lang="en-GB" dirty="0"/>
          </a:p>
        </p:txBody>
      </p:sp>
    </p:spTree>
    <p:extLst>
      <p:ext uri="{BB962C8B-B14F-4D97-AF65-F5344CB8AC3E}">
        <p14:creationId xmlns:p14="http://schemas.microsoft.com/office/powerpoint/2010/main" val="311704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x Content boxes + Headline box">
    <p:spTree>
      <p:nvGrpSpPr>
        <p:cNvPr id="1" name=""/>
        <p:cNvGrpSpPr/>
        <p:nvPr/>
      </p:nvGrpSpPr>
      <p:grpSpPr>
        <a:xfrm>
          <a:off x="0" y="0"/>
          <a:ext cx="0" cy="0"/>
          <a:chOff x="0" y="0"/>
          <a:chExt cx="0" cy="0"/>
        </a:xfrm>
      </p:grpSpPr>
      <p:sp>
        <p:nvSpPr>
          <p:cNvPr id="32" name="Text Placeholder 31">
            <a:extLst>
              <a:ext uri="{FF2B5EF4-FFF2-40B4-BE49-F238E27FC236}">
                <a16:creationId xmlns:a16="http://schemas.microsoft.com/office/drawing/2014/main" id="{0993B49C-45CE-1C8C-C77D-DD6F20EC2F36}"/>
              </a:ext>
            </a:extLst>
          </p:cNvPr>
          <p:cNvSpPr>
            <a:spLocks noGrp="1"/>
          </p:cNvSpPr>
          <p:nvPr>
            <p:ph type="body" sz="quarter" idx="24" hasCustomPrompt="1"/>
          </p:nvPr>
        </p:nvSpPr>
        <p:spPr>
          <a:xfrm>
            <a:off x="611186" y="2370245"/>
            <a:ext cx="5374800" cy="12672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2">
              <a:alpha val="1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8" name="Text Placeholder 6">
            <a:extLst>
              <a:ext uri="{FF2B5EF4-FFF2-40B4-BE49-F238E27FC236}">
                <a16:creationId xmlns:a16="http://schemas.microsoft.com/office/drawing/2014/main" id="{731A64F9-A1C3-46C9-3D11-7F1585D44F6F}"/>
              </a:ext>
            </a:extLst>
          </p:cNvPr>
          <p:cNvSpPr>
            <a:spLocks noGrp="1"/>
          </p:cNvSpPr>
          <p:nvPr>
            <p:ph type="body" sz="quarter" idx="21" hasCustomPrompt="1"/>
          </p:nvPr>
        </p:nvSpPr>
        <p:spPr>
          <a:xfrm>
            <a:off x="611188" y="1898651"/>
            <a:ext cx="5374800" cy="468000"/>
          </a:xfrm>
          <a:solidFill>
            <a:schemeClr val="accent2"/>
          </a:solidFill>
        </p:spPr>
        <p:txBody>
          <a:bodyPr>
            <a:normAutofit/>
          </a:bodyPr>
          <a:lstStyle>
            <a:lvl1pPr algn="ctr">
              <a:lnSpc>
                <a:spcPct val="100000"/>
              </a:lnSpc>
              <a:spcAft>
                <a:spcPts val="0"/>
              </a:spcAft>
              <a:defRPr sz="100" b="1">
                <a:solidFill>
                  <a:schemeClr val="bg1">
                    <a:alpha val="0"/>
                  </a:schemeClr>
                </a:solidFill>
              </a:defRPr>
            </a:lvl1pPr>
            <a:lvl2pPr marL="0" indent="0" algn="ctr">
              <a:lnSpc>
                <a:spcPct val="100000"/>
              </a:lnSpc>
              <a:spcAft>
                <a:spcPts val="0"/>
              </a:spcAft>
              <a:buNone/>
              <a:defRPr sz="1800">
                <a:solidFill>
                  <a:schemeClr val="bg1"/>
                </a:solidFill>
              </a:defRPr>
            </a:lvl2pPr>
            <a:lvl3pPr algn="ctr">
              <a:lnSpc>
                <a:spcPct val="100000"/>
              </a:lnSpc>
              <a:spcAft>
                <a:spcPts val="0"/>
              </a:spcAft>
              <a:defRPr>
                <a:solidFill>
                  <a:schemeClr val="bg1"/>
                </a:solidFill>
              </a:defRPr>
            </a:lvl3pPr>
            <a:lvl4pPr algn="ctr">
              <a:lnSpc>
                <a:spcPct val="100000"/>
              </a:lnSpc>
              <a:spcAft>
                <a:spcPts val="0"/>
              </a:spcAft>
              <a:defRPr>
                <a:solidFill>
                  <a:schemeClr val="bg1"/>
                </a:solidFill>
              </a:defRPr>
            </a:lvl4pPr>
            <a:lvl5pPr algn="ctr">
              <a:lnSpc>
                <a:spcPct val="100000"/>
              </a:lnSpc>
              <a:spcAft>
                <a:spcPts val="0"/>
              </a:spcAft>
              <a:defRPr>
                <a:solidFill>
                  <a:schemeClr val="bg1"/>
                </a:solidFill>
              </a:defRPr>
            </a:lvl5pPr>
          </a:lstStyle>
          <a:p>
            <a:pPr lvl="0"/>
            <a:r>
              <a:rPr lang="en-US"/>
              <a:t>.</a:t>
            </a:r>
          </a:p>
        </p:txBody>
      </p:sp>
      <p:sp>
        <p:nvSpPr>
          <p:cNvPr id="2" name="Title 1">
            <a:extLst>
              <a:ext uri="{FF2B5EF4-FFF2-40B4-BE49-F238E27FC236}">
                <a16:creationId xmlns:a16="http://schemas.microsoft.com/office/drawing/2014/main" id="{D95E477D-BB9A-D176-1F79-913DBA9C00F6}"/>
              </a:ext>
            </a:extLst>
          </p:cNvPr>
          <p:cNvSpPr>
            <a:spLocks noGrp="1"/>
          </p:cNvSpPr>
          <p:nvPr>
            <p:ph type="title"/>
          </p:nvPr>
        </p:nvSpPr>
        <p:spPr>
          <a:xfrm>
            <a:off x="611188" y="768770"/>
            <a:ext cx="10968037" cy="481900"/>
          </a:xfrm>
        </p:spPr>
        <p:txBody>
          <a:bodyPr/>
          <a:lstStyle/>
          <a:p>
            <a:r>
              <a:rPr lang="en-US"/>
              <a:t>Click to edit Master title style</a:t>
            </a:r>
            <a:endParaRPr lang="en-GB"/>
          </a:p>
        </p:txBody>
      </p:sp>
      <p:sp>
        <p:nvSpPr>
          <p:cNvPr id="19" name="Text Placeholder 18">
            <a:extLst>
              <a:ext uri="{FF2B5EF4-FFF2-40B4-BE49-F238E27FC236}">
                <a16:creationId xmlns:a16="http://schemas.microsoft.com/office/drawing/2014/main" id="{74BC1081-E533-7060-CEC0-C1F68A222838}"/>
              </a:ext>
            </a:extLst>
          </p:cNvPr>
          <p:cNvSpPr>
            <a:spLocks noGrp="1"/>
          </p:cNvSpPr>
          <p:nvPr>
            <p:ph type="body" sz="quarter" idx="14"/>
          </p:nvPr>
        </p:nvSpPr>
        <p:spPr>
          <a:xfrm>
            <a:off x="611188" y="281116"/>
            <a:ext cx="2991378" cy="330072"/>
          </a:xfrm>
          <a:solidFill>
            <a:schemeClr val="accent1"/>
          </a:solidFill>
        </p:spPr>
        <p:txBody>
          <a:bodyPr wrap="none" lIns="72000" tIns="72000" rIns="72000" bIns="72000">
            <a:spAutoFit/>
          </a:bodyPr>
          <a:lstStyle>
            <a:lvl1pPr marL="0" indent="0">
              <a:lnSpc>
                <a:spcPct val="100000"/>
              </a:lnSpc>
              <a:spcAft>
                <a:spcPts val="0"/>
              </a:spcAft>
              <a:buFont typeface="Arial" panose="020B0604020202020204" pitchFamily="34" charset="0"/>
              <a:buNone/>
              <a:defRPr sz="1200" cap="all"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Click to edit Master text styles</a:t>
            </a:r>
          </a:p>
        </p:txBody>
      </p:sp>
      <p:cxnSp>
        <p:nvCxnSpPr>
          <p:cNvPr id="29" name="Straight Connector 28">
            <a:extLst>
              <a:ext uri="{FF2B5EF4-FFF2-40B4-BE49-F238E27FC236}">
                <a16:creationId xmlns:a16="http://schemas.microsoft.com/office/drawing/2014/main" id="{4554CA94-50AC-844C-C3E6-5C87906FF461}"/>
              </a:ext>
            </a:extLst>
          </p:cNvPr>
          <p:cNvCxnSpPr>
            <a:cxnSpLocks/>
          </p:cNvCxnSpPr>
          <p:nvPr userDrawn="1"/>
        </p:nvCxnSpPr>
        <p:spPr>
          <a:xfrm>
            <a:off x="611982" y="612776"/>
            <a:ext cx="10968037" cy="0"/>
          </a:xfrm>
          <a:prstGeom prst="line">
            <a:avLst/>
          </a:prstGeom>
          <a:ln w="3175">
            <a:solidFill>
              <a:srgbClr val="898D8D"/>
            </a:solidFill>
          </a:ln>
        </p:spPr>
        <p:style>
          <a:lnRef idx="2">
            <a:schemeClr val="accent1"/>
          </a:lnRef>
          <a:fillRef idx="0">
            <a:schemeClr val="accent1"/>
          </a:fillRef>
          <a:effectRef idx="1">
            <a:schemeClr val="accent1"/>
          </a:effectRef>
          <a:fontRef idx="minor">
            <a:schemeClr val="tx1"/>
          </a:fontRef>
        </p:style>
      </p:cxnSp>
      <p:sp>
        <p:nvSpPr>
          <p:cNvPr id="22" name="Text Placeholder 21">
            <a:extLst>
              <a:ext uri="{FF2B5EF4-FFF2-40B4-BE49-F238E27FC236}">
                <a16:creationId xmlns:a16="http://schemas.microsoft.com/office/drawing/2014/main" id="{A063C756-4BED-2905-ADD7-C9C5F6A643EF}"/>
              </a:ext>
            </a:extLst>
          </p:cNvPr>
          <p:cNvSpPr>
            <a:spLocks noGrp="1"/>
          </p:cNvSpPr>
          <p:nvPr>
            <p:ph type="body" sz="quarter" idx="15"/>
          </p:nvPr>
        </p:nvSpPr>
        <p:spPr>
          <a:xfrm>
            <a:off x="611186" y="1315438"/>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13" name="Text Placeholder 12">
            <a:extLst>
              <a:ext uri="{FF2B5EF4-FFF2-40B4-BE49-F238E27FC236}">
                <a16:creationId xmlns:a16="http://schemas.microsoft.com/office/drawing/2014/main" id="{E7ACA5C8-46B8-BBC8-60F4-B9E56B948320}"/>
              </a:ext>
            </a:extLst>
          </p:cNvPr>
          <p:cNvSpPr>
            <a:spLocks noGrp="1"/>
          </p:cNvSpPr>
          <p:nvPr>
            <p:ph type="body" sz="quarter" idx="16"/>
          </p:nvPr>
        </p:nvSpPr>
        <p:spPr>
          <a:xfrm>
            <a:off x="775119" y="1940949"/>
            <a:ext cx="5046561" cy="381494"/>
          </a:xfrm>
        </p:spPr>
        <p:txBody>
          <a:bodyPr anchor="ctr"/>
          <a:lstStyle>
            <a:lvl1pPr>
              <a:defRPr lang="en-US" sz="1600" b="1" kern="1200" dirty="0" smtClean="0">
                <a:solidFill>
                  <a:schemeClr val="lt1"/>
                </a:solidFill>
                <a:latin typeface="Arial" panose="020B0604020202020204" pitchFamily="34" charset="0"/>
                <a:ea typeface="+mn-ea"/>
                <a:cs typeface="Arial" panose="020B0604020202020204" pitchFamily="34" charset="0"/>
              </a:defRPr>
            </a:lvl1pPr>
            <a:lvl2pPr marL="0" indent="0">
              <a:buFont typeface="Arial" panose="020B0604020202020204" pitchFamily="34" charset="0"/>
              <a:buNone/>
              <a:defRPr>
                <a:solidFill>
                  <a:schemeClr val="bg1"/>
                </a:solidFill>
              </a:defRPr>
            </a:lvl2pPr>
            <a:lvl3pPr marL="0" indent="-171450">
              <a:buFont typeface="Arial" panose="020B0604020202020204" pitchFamily="34" charset="0"/>
              <a:buChar char="•"/>
              <a:defRPr>
                <a:solidFill>
                  <a:schemeClr val="bg1"/>
                </a:solidFill>
              </a:defRPr>
            </a:lvl3pPr>
            <a:lvl4pPr marL="0" indent="-171450">
              <a:buFont typeface="Arial" panose="020B0604020202020204" pitchFamily="34" charset="0"/>
              <a:buChar char="•"/>
              <a:defRPr>
                <a:solidFill>
                  <a:schemeClr val="bg1"/>
                </a:solidFill>
              </a:defRPr>
            </a:lvl4pPr>
            <a:lvl5pPr marL="0" indent="-171450">
              <a:buFont typeface="Arial" panose="020B0604020202020204" pitchFamily="34" charset="0"/>
              <a:buChar char="•"/>
              <a:defRPr>
                <a:solidFill>
                  <a:schemeClr val="bg1"/>
                </a:solidFill>
              </a:defRPr>
            </a:lvl5pPr>
          </a:lstStyle>
          <a:p>
            <a:pPr lvl="0"/>
            <a:r>
              <a:rPr lang="en-US"/>
              <a:t>Click to edit Master text styles</a:t>
            </a:r>
          </a:p>
        </p:txBody>
      </p:sp>
      <p:sp>
        <p:nvSpPr>
          <p:cNvPr id="15" name="Content Placeholder 14">
            <a:extLst>
              <a:ext uri="{FF2B5EF4-FFF2-40B4-BE49-F238E27FC236}">
                <a16:creationId xmlns:a16="http://schemas.microsoft.com/office/drawing/2014/main" id="{39CBB914-A5E9-4DCD-7622-0284F888E2D8}"/>
              </a:ext>
            </a:extLst>
          </p:cNvPr>
          <p:cNvSpPr>
            <a:spLocks noGrp="1"/>
          </p:cNvSpPr>
          <p:nvPr>
            <p:ph sz="quarter" idx="17"/>
          </p:nvPr>
        </p:nvSpPr>
        <p:spPr>
          <a:xfrm>
            <a:off x="775120" y="2689860"/>
            <a:ext cx="5046560" cy="833421"/>
          </a:xfrm>
        </p:spPr>
        <p:txBody>
          <a:bodyPr/>
          <a:lstStyle/>
          <a:p>
            <a:pPr lvl="0"/>
            <a:r>
              <a:rPr lang="en-US"/>
              <a:t>Click to edit Master text styles</a:t>
            </a:r>
          </a:p>
          <a:p>
            <a:pPr lvl="1"/>
            <a:r>
              <a:rPr lang="en-US"/>
              <a:t>Second level</a:t>
            </a:r>
          </a:p>
          <a:p>
            <a:pPr lvl="2"/>
            <a:r>
              <a:rPr lang="en-US"/>
              <a:t>Third level</a:t>
            </a:r>
          </a:p>
        </p:txBody>
      </p:sp>
      <p:sp>
        <p:nvSpPr>
          <p:cNvPr id="27" name="Footer Placeholder 26">
            <a:extLst>
              <a:ext uri="{FF2B5EF4-FFF2-40B4-BE49-F238E27FC236}">
                <a16:creationId xmlns:a16="http://schemas.microsoft.com/office/drawing/2014/main" id="{AEA0F4ED-04F9-9F7D-89E3-472EFE659F88}"/>
              </a:ext>
            </a:extLst>
          </p:cNvPr>
          <p:cNvSpPr>
            <a:spLocks noGrp="1"/>
          </p:cNvSpPr>
          <p:nvPr>
            <p:ph type="ftr" sz="quarter" idx="20"/>
          </p:nvPr>
        </p:nvSpPr>
        <p:spPr/>
        <p:txBody>
          <a:bodyPr/>
          <a:lstStyle/>
          <a:p>
            <a:r>
              <a:rPr lang="en-US" dirty="0">
                <a:cs typeface="Arial" panose="020B0604020202020204" pitchFamily="34" charset="0"/>
              </a:rPr>
              <a:t>©2025 ARTHUR J. GALLAGHER &amp; CO. </a:t>
            </a:r>
          </a:p>
        </p:txBody>
      </p:sp>
      <p:sp>
        <p:nvSpPr>
          <p:cNvPr id="30" name="Text Placeholder 21">
            <a:extLst>
              <a:ext uri="{FF2B5EF4-FFF2-40B4-BE49-F238E27FC236}">
                <a16:creationId xmlns:a16="http://schemas.microsoft.com/office/drawing/2014/main" id="{62CD777F-5D37-83C7-7439-B6C932CABEB6}"/>
              </a:ext>
            </a:extLst>
          </p:cNvPr>
          <p:cNvSpPr>
            <a:spLocks noGrp="1"/>
          </p:cNvSpPr>
          <p:nvPr>
            <p:ph type="body" sz="quarter" idx="22" hasCustomPrompt="1"/>
          </p:nvPr>
        </p:nvSpPr>
        <p:spPr>
          <a:xfrm rot="10800000">
            <a:off x="775120" y="2364064"/>
            <a:ext cx="432000" cy="216000"/>
          </a:xfrm>
          <a:prstGeom prst="triangle">
            <a:avLst/>
          </a:prstGeom>
          <a:solidFill>
            <a:schemeClr val="accent2"/>
          </a:solidFill>
        </p:spPr>
        <p:txBody>
          <a:bodyPr>
            <a:noAutofit/>
          </a:bodyPr>
          <a:lstStyle>
            <a:lvl1pPr marL="0" indent="0">
              <a:lnSpc>
                <a:spcPct val="100000"/>
              </a:lnSpc>
              <a:spcAft>
                <a:spcPts val="0"/>
              </a:spcAft>
              <a:buFont typeface="Arial" panose="020B0604020202020204" pitchFamily="34" charset="0"/>
              <a:buNone/>
              <a:defRPr sz="100" b="1">
                <a:solidFill>
                  <a:schemeClr val="accent1">
                    <a:alpha val="0"/>
                  </a:schemeClr>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33" name="Text Placeholder 32">
            <a:extLst>
              <a:ext uri="{FF2B5EF4-FFF2-40B4-BE49-F238E27FC236}">
                <a16:creationId xmlns:a16="http://schemas.microsoft.com/office/drawing/2014/main" id="{E826E721-4FD4-B77D-191F-19BB5F198842}"/>
              </a:ext>
            </a:extLst>
          </p:cNvPr>
          <p:cNvSpPr>
            <a:spLocks noGrp="1"/>
          </p:cNvSpPr>
          <p:nvPr>
            <p:ph type="body" sz="quarter" idx="25" hasCustomPrompt="1"/>
          </p:nvPr>
        </p:nvSpPr>
        <p:spPr>
          <a:xfrm>
            <a:off x="6206014" y="2370244"/>
            <a:ext cx="5374800" cy="12672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2">
              <a:alpha val="1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4" name="Text Placeholder 6">
            <a:extLst>
              <a:ext uri="{FF2B5EF4-FFF2-40B4-BE49-F238E27FC236}">
                <a16:creationId xmlns:a16="http://schemas.microsoft.com/office/drawing/2014/main" id="{20556482-8BDE-F54A-F516-617EB89FE9C4}"/>
              </a:ext>
            </a:extLst>
          </p:cNvPr>
          <p:cNvSpPr>
            <a:spLocks noGrp="1"/>
          </p:cNvSpPr>
          <p:nvPr>
            <p:ph type="body" sz="quarter" idx="26" hasCustomPrompt="1"/>
          </p:nvPr>
        </p:nvSpPr>
        <p:spPr>
          <a:xfrm>
            <a:off x="6206016" y="1898651"/>
            <a:ext cx="5374800" cy="468000"/>
          </a:xfrm>
          <a:solidFill>
            <a:schemeClr val="accent2"/>
          </a:solidFill>
        </p:spPr>
        <p:txBody>
          <a:bodyPr>
            <a:normAutofit/>
          </a:bodyPr>
          <a:lstStyle>
            <a:lvl1pPr algn="ctr">
              <a:lnSpc>
                <a:spcPct val="100000"/>
              </a:lnSpc>
              <a:spcAft>
                <a:spcPts val="0"/>
              </a:spcAft>
              <a:defRPr sz="100" b="1">
                <a:solidFill>
                  <a:schemeClr val="bg1">
                    <a:alpha val="0"/>
                  </a:schemeClr>
                </a:solidFill>
              </a:defRPr>
            </a:lvl1pPr>
            <a:lvl2pPr marL="0" indent="0" algn="ctr">
              <a:lnSpc>
                <a:spcPct val="100000"/>
              </a:lnSpc>
              <a:spcAft>
                <a:spcPts val="0"/>
              </a:spcAft>
              <a:buNone/>
              <a:defRPr sz="1800">
                <a:solidFill>
                  <a:schemeClr val="bg1"/>
                </a:solidFill>
              </a:defRPr>
            </a:lvl2pPr>
            <a:lvl3pPr algn="ctr">
              <a:lnSpc>
                <a:spcPct val="100000"/>
              </a:lnSpc>
              <a:spcAft>
                <a:spcPts val="0"/>
              </a:spcAft>
              <a:defRPr>
                <a:solidFill>
                  <a:schemeClr val="bg1"/>
                </a:solidFill>
              </a:defRPr>
            </a:lvl3pPr>
            <a:lvl4pPr algn="ctr">
              <a:lnSpc>
                <a:spcPct val="100000"/>
              </a:lnSpc>
              <a:spcAft>
                <a:spcPts val="0"/>
              </a:spcAft>
              <a:defRPr>
                <a:solidFill>
                  <a:schemeClr val="bg1"/>
                </a:solidFill>
              </a:defRPr>
            </a:lvl4pPr>
            <a:lvl5pPr algn="ctr">
              <a:lnSpc>
                <a:spcPct val="100000"/>
              </a:lnSpc>
              <a:spcAft>
                <a:spcPts val="0"/>
              </a:spcAft>
              <a:defRPr>
                <a:solidFill>
                  <a:schemeClr val="bg1"/>
                </a:solidFill>
              </a:defRPr>
            </a:lvl5pPr>
          </a:lstStyle>
          <a:p>
            <a:pPr lvl="0"/>
            <a:r>
              <a:rPr lang="en-US"/>
              <a:t>.</a:t>
            </a:r>
          </a:p>
        </p:txBody>
      </p:sp>
      <p:sp>
        <p:nvSpPr>
          <p:cNvPr id="35" name="Text Placeholder 12">
            <a:extLst>
              <a:ext uri="{FF2B5EF4-FFF2-40B4-BE49-F238E27FC236}">
                <a16:creationId xmlns:a16="http://schemas.microsoft.com/office/drawing/2014/main" id="{2557EC74-4C74-A0F8-7CE0-E9F45778DA77}"/>
              </a:ext>
            </a:extLst>
          </p:cNvPr>
          <p:cNvSpPr>
            <a:spLocks noGrp="1"/>
          </p:cNvSpPr>
          <p:nvPr>
            <p:ph type="body" sz="quarter" idx="27"/>
          </p:nvPr>
        </p:nvSpPr>
        <p:spPr>
          <a:xfrm>
            <a:off x="6369947" y="1940949"/>
            <a:ext cx="5046561" cy="381494"/>
          </a:xfrm>
        </p:spPr>
        <p:txBody>
          <a:bodyPr anchor="ctr"/>
          <a:lstStyle>
            <a:lvl1pPr>
              <a:defRPr lang="en-US" sz="1600" b="1" kern="1200" dirty="0" smtClean="0">
                <a:solidFill>
                  <a:schemeClr val="lt1"/>
                </a:solidFill>
                <a:latin typeface="Arial" panose="020B0604020202020204" pitchFamily="34" charset="0"/>
                <a:ea typeface="+mn-ea"/>
                <a:cs typeface="Arial" panose="020B0604020202020204" pitchFamily="34" charset="0"/>
              </a:defRPr>
            </a:lvl1pPr>
            <a:lvl2pPr marL="0" indent="0">
              <a:buFont typeface="Arial" panose="020B0604020202020204" pitchFamily="34" charset="0"/>
              <a:buNone/>
              <a:defRPr>
                <a:solidFill>
                  <a:schemeClr val="bg1"/>
                </a:solidFill>
              </a:defRPr>
            </a:lvl2pPr>
            <a:lvl3pPr marL="0" indent="-171450">
              <a:buFont typeface="Arial" panose="020B0604020202020204" pitchFamily="34" charset="0"/>
              <a:buChar char="•"/>
              <a:defRPr>
                <a:solidFill>
                  <a:schemeClr val="bg1"/>
                </a:solidFill>
              </a:defRPr>
            </a:lvl3pPr>
            <a:lvl4pPr marL="0" indent="-171450">
              <a:buFont typeface="Arial" panose="020B0604020202020204" pitchFamily="34" charset="0"/>
              <a:buChar char="•"/>
              <a:defRPr>
                <a:solidFill>
                  <a:schemeClr val="bg1"/>
                </a:solidFill>
              </a:defRPr>
            </a:lvl4pPr>
            <a:lvl5pPr marL="0" indent="-171450">
              <a:buFont typeface="Arial" panose="020B0604020202020204" pitchFamily="34" charset="0"/>
              <a:buChar char="•"/>
              <a:defRPr>
                <a:solidFill>
                  <a:schemeClr val="bg1"/>
                </a:solidFill>
              </a:defRPr>
            </a:lvl5pPr>
          </a:lstStyle>
          <a:p>
            <a:pPr lvl="0"/>
            <a:r>
              <a:rPr lang="en-US"/>
              <a:t>Click to edit Master text styles</a:t>
            </a:r>
          </a:p>
        </p:txBody>
      </p:sp>
      <p:sp>
        <p:nvSpPr>
          <p:cNvPr id="36" name="Content Placeholder 14">
            <a:extLst>
              <a:ext uri="{FF2B5EF4-FFF2-40B4-BE49-F238E27FC236}">
                <a16:creationId xmlns:a16="http://schemas.microsoft.com/office/drawing/2014/main" id="{25374F99-E6F5-FEA7-7DA4-2FAB10BCEC51}"/>
              </a:ext>
            </a:extLst>
          </p:cNvPr>
          <p:cNvSpPr>
            <a:spLocks noGrp="1"/>
          </p:cNvSpPr>
          <p:nvPr>
            <p:ph sz="quarter" idx="28"/>
          </p:nvPr>
        </p:nvSpPr>
        <p:spPr>
          <a:xfrm>
            <a:off x="6369948" y="2689860"/>
            <a:ext cx="5046560" cy="833421"/>
          </a:xfrm>
        </p:spPr>
        <p:txBody>
          <a:bodyPr/>
          <a:lstStyle/>
          <a:p>
            <a:pPr lvl="0"/>
            <a:r>
              <a:rPr lang="en-US"/>
              <a:t>Click to edit Master text styles</a:t>
            </a:r>
          </a:p>
          <a:p>
            <a:pPr lvl="1"/>
            <a:r>
              <a:rPr lang="en-US"/>
              <a:t>Second level</a:t>
            </a:r>
          </a:p>
          <a:p>
            <a:pPr lvl="2"/>
            <a:r>
              <a:rPr lang="en-US"/>
              <a:t>Third level</a:t>
            </a:r>
          </a:p>
        </p:txBody>
      </p:sp>
      <p:sp>
        <p:nvSpPr>
          <p:cNvPr id="37" name="Text Placeholder 21">
            <a:extLst>
              <a:ext uri="{FF2B5EF4-FFF2-40B4-BE49-F238E27FC236}">
                <a16:creationId xmlns:a16="http://schemas.microsoft.com/office/drawing/2014/main" id="{9B8C5BF7-C131-06E9-F3C2-EAF62F9A4CD1}"/>
              </a:ext>
            </a:extLst>
          </p:cNvPr>
          <p:cNvSpPr>
            <a:spLocks noGrp="1"/>
          </p:cNvSpPr>
          <p:nvPr>
            <p:ph type="body" sz="quarter" idx="29" hasCustomPrompt="1"/>
          </p:nvPr>
        </p:nvSpPr>
        <p:spPr>
          <a:xfrm rot="10800000">
            <a:off x="6369948" y="2364064"/>
            <a:ext cx="432000" cy="216000"/>
          </a:xfrm>
          <a:prstGeom prst="triangle">
            <a:avLst/>
          </a:prstGeom>
          <a:solidFill>
            <a:schemeClr val="accent2"/>
          </a:solidFill>
        </p:spPr>
        <p:txBody>
          <a:bodyPr>
            <a:noAutofit/>
          </a:bodyPr>
          <a:lstStyle>
            <a:lvl1pPr marL="0" indent="0">
              <a:lnSpc>
                <a:spcPct val="100000"/>
              </a:lnSpc>
              <a:spcAft>
                <a:spcPts val="0"/>
              </a:spcAft>
              <a:buFont typeface="Arial" panose="020B0604020202020204" pitchFamily="34" charset="0"/>
              <a:buNone/>
              <a:defRPr sz="100" b="1">
                <a:solidFill>
                  <a:schemeClr val="accent1">
                    <a:alpha val="0"/>
                  </a:schemeClr>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21" name="Text Placeholder 30">
            <a:extLst>
              <a:ext uri="{FF2B5EF4-FFF2-40B4-BE49-F238E27FC236}">
                <a16:creationId xmlns:a16="http://schemas.microsoft.com/office/drawing/2014/main" id="{6CD066E2-4B7B-757B-54FF-99A945889FE8}"/>
              </a:ext>
            </a:extLst>
          </p:cNvPr>
          <p:cNvSpPr>
            <a:spLocks noGrp="1"/>
          </p:cNvSpPr>
          <p:nvPr>
            <p:ph type="body" sz="quarter" idx="40" hasCustomPrompt="1"/>
          </p:nvPr>
        </p:nvSpPr>
        <p:spPr>
          <a:xfrm>
            <a:off x="611186" y="3633076"/>
            <a:ext cx="5374800"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3" name="Text Placeholder 30">
            <a:extLst>
              <a:ext uri="{FF2B5EF4-FFF2-40B4-BE49-F238E27FC236}">
                <a16:creationId xmlns:a16="http://schemas.microsoft.com/office/drawing/2014/main" id="{4AD42E61-FE2F-DA32-9654-83A25FB2AEAD}"/>
              </a:ext>
            </a:extLst>
          </p:cNvPr>
          <p:cNvSpPr>
            <a:spLocks noGrp="1"/>
          </p:cNvSpPr>
          <p:nvPr>
            <p:ph type="body" sz="quarter" idx="41" hasCustomPrompt="1"/>
          </p:nvPr>
        </p:nvSpPr>
        <p:spPr>
          <a:xfrm>
            <a:off x="6206014" y="3633076"/>
            <a:ext cx="5374800"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4" name="Text Placeholder 31">
            <a:extLst>
              <a:ext uri="{FF2B5EF4-FFF2-40B4-BE49-F238E27FC236}">
                <a16:creationId xmlns:a16="http://schemas.microsoft.com/office/drawing/2014/main" id="{759A310B-6923-0F7B-DFC9-7746970DDD87}"/>
              </a:ext>
            </a:extLst>
          </p:cNvPr>
          <p:cNvSpPr>
            <a:spLocks noGrp="1"/>
          </p:cNvSpPr>
          <p:nvPr>
            <p:ph type="body" sz="quarter" idx="42" hasCustomPrompt="1"/>
          </p:nvPr>
        </p:nvSpPr>
        <p:spPr>
          <a:xfrm>
            <a:off x="611186" y="4290165"/>
            <a:ext cx="5374800" cy="12672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2">
              <a:alpha val="1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5" name="Text Placeholder 6">
            <a:extLst>
              <a:ext uri="{FF2B5EF4-FFF2-40B4-BE49-F238E27FC236}">
                <a16:creationId xmlns:a16="http://schemas.microsoft.com/office/drawing/2014/main" id="{8B17B742-0FF2-5840-2DC1-D3295C29FB14}"/>
              </a:ext>
            </a:extLst>
          </p:cNvPr>
          <p:cNvSpPr>
            <a:spLocks noGrp="1"/>
          </p:cNvSpPr>
          <p:nvPr>
            <p:ph type="body" sz="quarter" idx="43" hasCustomPrompt="1"/>
          </p:nvPr>
        </p:nvSpPr>
        <p:spPr>
          <a:xfrm>
            <a:off x="611188" y="3818571"/>
            <a:ext cx="5374800" cy="468000"/>
          </a:xfrm>
          <a:solidFill>
            <a:schemeClr val="accent2"/>
          </a:solidFill>
        </p:spPr>
        <p:txBody>
          <a:bodyPr>
            <a:normAutofit/>
          </a:bodyPr>
          <a:lstStyle>
            <a:lvl1pPr algn="ctr">
              <a:lnSpc>
                <a:spcPct val="100000"/>
              </a:lnSpc>
              <a:spcAft>
                <a:spcPts val="0"/>
              </a:spcAft>
              <a:defRPr sz="100" b="1">
                <a:solidFill>
                  <a:schemeClr val="bg1">
                    <a:alpha val="0"/>
                  </a:schemeClr>
                </a:solidFill>
              </a:defRPr>
            </a:lvl1pPr>
            <a:lvl2pPr marL="0" indent="0" algn="ctr">
              <a:lnSpc>
                <a:spcPct val="100000"/>
              </a:lnSpc>
              <a:spcAft>
                <a:spcPts val="0"/>
              </a:spcAft>
              <a:buNone/>
              <a:defRPr sz="1800">
                <a:solidFill>
                  <a:schemeClr val="bg1"/>
                </a:solidFill>
              </a:defRPr>
            </a:lvl2pPr>
            <a:lvl3pPr algn="ctr">
              <a:lnSpc>
                <a:spcPct val="100000"/>
              </a:lnSpc>
              <a:spcAft>
                <a:spcPts val="0"/>
              </a:spcAft>
              <a:defRPr>
                <a:solidFill>
                  <a:schemeClr val="bg1"/>
                </a:solidFill>
              </a:defRPr>
            </a:lvl3pPr>
            <a:lvl4pPr algn="ctr">
              <a:lnSpc>
                <a:spcPct val="100000"/>
              </a:lnSpc>
              <a:spcAft>
                <a:spcPts val="0"/>
              </a:spcAft>
              <a:defRPr>
                <a:solidFill>
                  <a:schemeClr val="bg1"/>
                </a:solidFill>
              </a:defRPr>
            </a:lvl4pPr>
            <a:lvl5pPr algn="ctr">
              <a:lnSpc>
                <a:spcPct val="100000"/>
              </a:lnSpc>
              <a:spcAft>
                <a:spcPts val="0"/>
              </a:spcAft>
              <a:defRPr>
                <a:solidFill>
                  <a:schemeClr val="bg1"/>
                </a:solidFill>
              </a:defRPr>
            </a:lvl5pPr>
          </a:lstStyle>
          <a:p>
            <a:pPr lvl="0"/>
            <a:r>
              <a:rPr lang="en-US"/>
              <a:t>.</a:t>
            </a:r>
          </a:p>
        </p:txBody>
      </p:sp>
      <p:sp>
        <p:nvSpPr>
          <p:cNvPr id="26" name="Text Placeholder 12">
            <a:extLst>
              <a:ext uri="{FF2B5EF4-FFF2-40B4-BE49-F238E27FC236}">
                <a16:creationId xmlns:a16="http://schemas.microsoft.com/office/drawing/2014/main" id="{B2CAA7A7-182A-C948-2D70-D48A72504142}"/>
              </a:ext>
            </a:extLst>
          </p:cNvPr>
          <p:cNvSpPr>
            <a:spLocks noGrp="1"/>
          </p:cNvSpPr>
          <p:nvPr>
            <p:ph type="body" sz="quarter" idx="44"/>
          </p:nvPr>
        </p:nvSpPr>
        <p:spPr>
          <a:xfrm>
            <a:off x="775119" y="3860869"/>
            <a:ext cx="5046561" cy="381494"/>
          </a:xfrm>
        </p:spPr>
        <p:txBody>
          <a:bodyPr anchor="ctr"/>
          <a:lstStyle>
            <a:lvl1pPr>
              <a:defRPr lang="en-US" sz="1600" b="1" kern="1200" dirty="0" smtClean="0">
                <a:solidFill>
                  <a:schemeClr val="lt1"/>
                </a:solidFill>
                <a:latin typeface="Arial" panose="020B0604020202020204" pitchFamily="34" charset="0"/>
                <a:ea typeface="+mn-ea"/>
                <a:cs typeface="Arial" panose="020B0604020202020204" pitchFamily="34" charset="0"/>
              </a:defRPr>
            </a:lvl1pPr>
            <a:lvl2pPr marL="0" indent="0">
              <a:buFont typeface="Arial" panose="020B0604020202020204" pitchFamily="34" charset="0"/>
              <a:buNone/>
              <a:defRPr>
                <a:solidFill>
                  <a:schemeClr val="bg1"/>
                </a:solidFill>
              </a:defRPr>
            </a:lvl2pPr>
            <a:lvl3pPr marL="0" indent="-171450">
              <a:buFont typeface="Arial" panose="020B0604020202020204" pitchFamily="34" charset="0"/>
              <a:buChar char="•"/>
              <a:defRPr>
                <a:solidFill>
                  <a:schemeClr val="bg1"/>
                </a:solidFill>
              </a:defRPr>
            </a:lvl3pPr>
            <a:lvl4pPr marL="0" indent="-171450">
              <a:buFont typeface="Arial" panose="020B0604020202020204" pitchFamily="34" charset="0"/>
              <a:buChar char="•"/>
              <a:defRPr>
                <a:solidFill>
                  <a:schemeClr val="bg1"/>
                </a:solidFill>
              </a:defRPr>
            </a:lvl4pPr>
            <a:lvl5pPr marL="0" indent="-171450">
              <a:buFont typeface="Arial" panose="020B0604020202020204" pitchFamily="34" charset="0"/>
              <a:buChar char="•"/>
              <a:defRPr>
                <a:solidFill>
                  <a:schemeClr val="bg1"/>
                </a:solidFill>
              </a:defRPr>
            </a:lvl5pPr>
          </a:lstStyle>
          <a:p>
            <a:pPr lvl="0"/>
            <a:r>
              <a:rPr lang="en-US"/>
              <a:t>Click to edit Master text styles</a:t>
            </a:r>
          </a:p>
        </p:txBody>
      </p:sp>
      <p:sp>
        <p:nvSpPr>
          <p:cNvPr id="39" name="Content Placeholder 14">
            <a:extLst>
              <a:ext uri="{FF2B5EF4-FFF2-40B4-BE49-F238E27FC236}">
                <a16:creationId xmlns:a16="http://schemas.microsoft.com/office/drawing/2014/main" id="{45B0AC46-D938-36B9-53BF-DD08CC69ABA0}"/>
              </a:ext>
            </a:extLst>
          </p:cNvPr>
          <p:cNvSpPr>
            <a:spLocks noGrp="1"/>
          </p:cNvSpPr>
          <p:nvPr>
            <p:ph sz="quarter" idx="45"/>
          </p:nvPr>
        </p:nvSpPr>
        <p:spPr>
          <a:xfrm>
            <a:off x="775120" y="4609780"/>
            <a:ext cx="5046560" cy="833421"/>
          </a:xfrm>
        </p:spPr>
        <p:txBody>
          <a:bodyPr/>
          <a:lstStyle/>
          <a:p>
            <a:pPr lvl="0"/>
            <a:r>
              <a:rPr lang="en-US"/>
              <a:t>Click to edit Master text styles</a:t>
            </a:r>
          </a:p>
          <a:p>
            <a:pPr lvl="1"/>
            <a:r>
              <a:rPr lang="en-US"/>
              <a:t>Second level</a:t>
            </a:r>
          </a:p>
          <a:p>
            <a:pPr lvl="2"/>
            <a:r>
              <a:rPr lang="en-US"/>
              <a:t>Third level</a:t>
            </a:r>
          </a:p>
        </p:txBody>
      </p:sp>
      <p:sp>
        <p:nvSpPr>
          <p:cNvPr id="40" name="Text Placeholder 21">
            <a:extLst>
              <a:ext uri="{FF2B5EF4-FFF2-40B4-BE49-F238E27FC236}">
                <a16:creationId xmlns:a16="http://schemas.microsoft.com/office/drawing/2014/main" id="{5DAEEC41-21E2-BB11-C7E1-7AAC091B568D}"/>
              </a:ext>
            </a:extLst>
          </p:cNvPr>
          <p:cNvSpPr>
            <a:spLocks noGrp="1"/>
          </p:cNvSpPr>
          <p:nvPr>
            <p:ph type="body" sz="quarter" idx="46" hasCustomPrompt="1"/>
          </p:nvPr>
        </p:nvSpPr>
        <p:spPr>
          <a:xfrm rot="10800000">
            <a:off x="775120" y="4283984"/>
            <a:ext cx="432000" cy="216000"/>
          </a:xfrm>
          <a:prstGeom prst="triangle">
            <a:avLst/>
          </a:prstGeom>
          <a:solidFill>
            <a:schemeClr val="accent2"/>
          </a:solidFill>
        </p:spPr>
        <p:txBody>
          <a:bodyPr>
            <a:noAutofit/>
          </a:bodyPr>
          <a:lstStyle>
            <a:lvl1pPr marL="0" indent="0">
              <a:lnSpc>
                <a:spcPct val="100000"/>
              </a:lnSpc>
              <a:spcAft>
                <a:spcPts val="0"/>
              </a:spcAft>
              <a:buFont typeface="Arial" panose="020B0604020202020204" pitchFamily="34" charset="0"/>
              <a:buNone/>
              <a:defRPr sz="100" b="1">
                <a:solidFill>
                  <a:schemeClr val="accent1">
                    <a:alpha val="0"/>
                  </a:schemeClr>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41" name="Text Placeholder 32">
            <a:extLst>
              <a:ext uri="{FF2B5EF4-FFF2-40B4-BE49-F238E27FC236}">
                <a16:creationId xmlns:a16="http://schemas.microsoft.com/office/drawing/2014/main" id="{F9682B72-6980-65E3-5D38-2F3575D2EE88}"/>
              </a:ext>
            </a:extLst>
          </p:cNvPr>
          <p:cNvSpPr>
            <a:spLocks noGrp="1"/>
          </p:cNvSpPr>
          <p:nvPr>
            <p:ph type="body" sz="quarter" idx="47" hasCustomPrompt="1"/>
          </p:nvPr>
        </p:nvSpPr>
        <p:spPr>
          <a:xfrm>
            <a:off x="6206014" y="4290164"/>
            <a:ext cx="5374800" cy="12672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2">
              <a:alpha val="1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2" name="Text Placeholder 6">
            <a:extLst>
              <a:ext uri="{FF2B5EF4-FFF2-40B4-BE49-F238E27FC236}">
                <a16:creationId xmlns:a16="http://schemas.microsoft.com/office/drawing/2014/main" id="{D5E8FD25-C995-001C-C818-95B6D606D45A}"/>
              </a:ext>
            </a:extLst>
          </p:cNvPr>
          <p:cNvSpPr>
            <a:spLocks noGrp="1"/>
          </p:cNvSpPr>
          <p:nvPr>
            <p:ph type="body" sz="quarter" idx="48" hasCustomPrompt="1"/>
          </p:nvPr>
        </p:nvSpPr>
        <p:spPr>
          <a:xfrm>
            <a:off x="6206016" y="3818571"/>
            <a:ext cx="5374800" cy="468000"/>
          </a:xfrm>
          <a:solidFill>
            <a:schemeClr val="accent2"/>
          </a:solidFill>
        </p:spPr>
        <p:txBody>
          <a:bodyPr>
            <a:normAutofit/>
          </a:bodyPr>
          <a:lstStyle>
            <a:lvl1pPr algn="ctr">
              <a:lnSpc>
                <a:spcPct val="100000"/>
              </a:lnSpc>
              <a:spcAft>
                <a:spcPts val="0"/>
              </a:spcAft>
              <a:defRPr sz="100" b="1">
                <a:solidFill>
                  <a:schemeClr val="bg1">
                    <a:alpha val="0"/>
                  </a:schemeClr>
                </a:solidFill>
              </a:defRPr>
            </a:lvl1pPr>
            <a:lvl2pPr marL="0" indent="0" algn="ctr">
              <a:lnSpc>
                <a:spcPct val="100000"/>
              </a:lnSpc>
              <a:spcAft>
                <a:spcPts val="0"/>
              </a:spcAft>
              <a:buNone/>
              <a:defRPr sz="1800">
                <a:solidFill>
                  <a:schemeClr val="bg1"/>
                </a:solidFill>
              </a:defRPr>
            </a:lvl2pPr>
            <a:lvl3pPr algn="ctr">
              <a:lnSpc>
                <a:spcPct val="100000"/>
              </a:lnSpc>
              <a:spcAft>
                <a:spcPts val="0"/>
              </a:spcAft>
              <a:defRPr>
                <a:solidFill>
                  <a:schemeClr val="bg1"/>
                </a:solidFill>
              </a:defRPr>
            </a:lvl3pPr>
            <a:lvl4pPr algn="ctr">
              <a:lnSpc>
                <a:spcPct val="100000"/>
              </a:lnSpc>
              <a:spcAft>
                <a:spcPts val="0"/>
              </a:spcAft>
              <a:defRPr>
                <a:solidFill>
                  <a:schemeClr val="bg1"/>
                </a:solidFill>
              </a:defRPr>
            </a:lvl4pPr>
            <a:lvl5pPr algn="ctr">
              <a:lnSpc>
                <a:spcPct val="100000"/>
              </a:lnSpc>
              <a:spcAft>
                <a:spcPts val="0"/>
              </a:spcAft>
              <a:defRPr>
                <a:solidFill>
                  <a:schemeClr val="bg1"/>
                </a:solidFill>
              </a:defRPr>
            </a:lvl5pPr>
          </a:lstStyle>
          <a:p>
            <a:pPr lvl="0"/>
            <a:r>
              <a:rPr lang="en-US"/>
              <a:t>.</a:t>
            </a:r>
          </a:p>
        </p:txBody>
      </p:sp>
      <p:sp>
        <p:nvSpPr>
          <p:cNvPr id="43" name="Text Placeholder 12">
            <a:extLst>
              <a:ext uri="{FF2B5EF4-FFF2-40B4-BE49-F238E27FC236}">
                <a16:creationId xmlns:a16="http://schemas.microsoft.com/office/drawing/2014/main" id="{3C4778E8-294F-DF53-49AF-89AD309210B1}"/>
              </a:ext>
            </a:extLst>
          </p:cNvPr>
          <p:cNvSpPr>
            <a:spLocks noGrp="1"/>
          </p:cNvSpPr>
          <p:nvPr>
            <p:ph type="body" sz="quarter" idx="49"/>
          </p:nvPr>
        </p:nvSpPr>
        <p:spPr>
          <a:xfrm>
            <a:off x="6369947" y="3860869"/>
            <a:ext cx="5046561" cy="381494"/>
          </a:xfrm>
        </p:spPr>
        <p:txBody>
          <a:bodyPr anchor="ctr"/>
          <a:lstStyle>
            <a:lvl1pPr>
              <a:defRPr lang="en-US" sz="1600" b="1" kern="1200" dirty="0" smtClean="0">
                <a:solidFill>
                  <a:schemeClr val="lt1"/>
                </a:solidFill>
                <a:latin typeface="Arial" panose="020B0604020202020204" pitchFamily="34" charset="0"/>
                <a:ea typeface="+mn-ea"/>
                <a:cs typeface="Arial" panose="020B0604020202020204" pitchFamily="34" charset="0"/>
              </a:defRPr>
            </a:lvl1pPr>
            <a:lvl2pPr marL="0" indent="0">
              <a:buFont typeface="Arial" panose="020B0604020202020204" pitchFamily="34" charset="0"/>
              <a:buNone/>
              <a:defRPr>
                <a:solidFill>
                  <a:schemeClr val="bg1"/>
                </a:solidFill>
              </a:defRPr>
            </a:lvl2pPr>
            <a:lvl3pPr marL="0" indent="-171450">
              <a:buFont typeface="Arial" panose="020B0604020202020204" pitchFamily="34" charset="0"/>
              <a:buChar char="•"/>
              <a:defRPr>
                <a:solidFill>
                  <a:schemeClr val="bg1"/>
                </a:solidFill>
              </a:defRPr>
            </a:lvl3pPr>
            <a:lvl4pPr marL="0" indent="-171450">
              <a:buFont typeface="Arial" panose="020B0604020202020204" pitchFamily="34" charset="0"/>
              <a:buChar char="•"/>
              <a:defRPr>
                <a:solidFill>
                  <a:schemeClr val="bg1"/>
                </a:solidFill>
              </a:defRPr>
            </a:lvl4pPr>
            <a:lvl5pPr marL="0" indent="-171450">
              <a:buFont typeface="Arial" panose="020B0604020202020204" pitchFamily="34" charset="0"/>
              <a:buChar char="•"/>
              <a:defRPr>
                <a:solidFill>
                  <a:schemeClr val="bg1"/>
                </a:solidFill>
              </a:defRPr>
            </a:lvl5pPr>
          </a:lstStyle>
          <a:p>
            <a:pPr lvl="0"/>
            <a:r>
              <a:rPr lang="en-US"/>
              <a:t>Click to edit Master text styles</a:t>
            </a:r>
          </a:p>
        </p:txBody>
      </p:sp>
      <p:sp>
        <p:nvSpPr>
          <p:cNvPr id="44" name="Content Placeholder 14">
            <a:extLst>
              <a:ext uri="{FF2B5EF4-FFF2-40B4-BE49-F238E27FC236}">
                <a16:creationId xmlns:a16="http://schemas.microsoft.com/office/drawing/2014/main" id="{2893F8BC-C835-DB1E-56B0-AFF17989DC30}"/>
              </a:ext>
            </a:extLst>
          </p:cNvPr>
          <p:cNvSpPr>
            <a:spLocks noGrp="1"/>
          </p:cNvSpPr>
          <p:nvPr>
            <p:ph sz="quarter" idx="50"/>
          </p:nvPr>
        </p:nvSpPr>
        <p:spPr>
          <a:xfrm>
            <a:off x="6369948" y="4609780"/>
            <a:ext cx="5046560" cy="833421"/>
          </a:xfrm>
        </p:spPr>
        <p:txBody>
          <a:bodyPr/>
          <a:lstStyle/>
          <a:p>
            <a:pPr lvl="0"/>
            <a:r>
              <a:rPr lang="en-US"/>
              <a:t>Click to edit Master text styles</a:t>
            </a:r>
          </a:p>
          <a:p>
            <a:pPr lvl="1"/>
            <a:r>
              <a:rPr lang="en-US"/>
              <a:t>Second level</a:t>
            </a:r>
          </a:p>
          <a:p>
            <a:pPr lvl="2"/>
            <a:r>
              <a:rPr lang="en-US"/>
              <a:t>Third level</a:t>
            </a:r>
          </a:p>
        </p:txBody>
      </p:sp>
      <p:sp>
        <p:nvSpPr>
          <p:cNvPr id="45" name="Text Placeholder 21">
            <a:extLst>
              <a:ext uri="{FF2B5EF4-FFF2-40B4-BE49-F238E27FC236}">
                <a16:creationId xmlns:a16="http://schemas.microsoft.com/office/drawing/2014/main" id="{3AC54029-B648-E100-CA0B-C5F69A5B4E2C}"/>
              </a:ext>
            </a:extLst>
          </p:cNvPr>
          <p:cNvSpPr>
            <a:spLocks noGrp="1"/>
          </p:cNvSpPr>
          <p:nvPr>
            <p:ph type="body" sz="quarter" idx="51" hasCustomPrompt="1"/>
          </p:nvPr>
        </p:nvSpPr>
        <p:spPr>
          <a:xfrm rot="10800000">
            <a:off x="6369948" y="4283984"/>
            <a:ext cx="432000" cy="216000"/>
          </a:xfrm>
          <a:prstGeom prst="triangle">
            <a:avLst/>
          </a:prstGeom>
          <a:solidFill>
            <a:schemeClr val="accent2"/>
          </a:solidFill>
        </p:spPr>
        <p:txBody>
          <a:bodyPr>
            <a:noAutofit/>
          </a:bodyPr>
          <a:lstStyle>
            <a:lvl1pPr marL="0" indent="0">
              <a:lnSpc>
                <a:spcPct val="100000"/>
              </a:lnSpc>
              <a:spcAft>
                <a:spcPts val="0"/>
              </a:spcAft>
              <a:buFont typeface="Arial" panose="020B0604020202020204" pitchFamily="34" charset="0"/>
              <a:buNone/>
              <a:defRPr sz="100" b="1">
                <a:solidFill>
                  <a:schemeClr val="accent1">
                    <a:alpha val="0"/>
                  </a:schemeClr>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46" name="Text Placeholder 30">
            <a:extLst>
              <a:ext uri="{FF2B5EF4-FFF2-40B4-BE49-F238E27FC236}">
                <a16:creationId xmlns:a16="http://schemas.microsoft.com/office/drawing/2014/main" id="{77556A02-3865-A15A-C877-D281A1D722EA}"/>
              </a:ext>
            </a:extLst>
          </p:cNvPr>
          <p:cNvSpPr>
            <a:spLocks noGrp="1"/>
          </p:cNvSpPr>
          <p:nvPr>
            <p:ph type="body" sz="quarter" idx="52" hasCustomPrompt="1"/>
          </p:nvPr>
        </p:nvSpPr>
        <p:spPr>
          <a:xfrm>
            <a:off x="611186" y="5552996"/>
            <a:ext cx="5374800"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7" name="Text Placeholder 30">
            <a:extLst>
              <a:ext uri="{FF2B5EF4-FFF2-40B4-BE49-F238E27FC236}">
                <a16:creationId xmlns:a16="http://schemas.microsoft.com/office/drawing/2014/main" id="{315C1AB5-7B86-6007-1AAC-9321B1F9B698}"/>
              </a:ext>
            </a:extLst>
          </p:cNvPr>
          <p:cNvSpPr>
            <a:spLocks noGrp="1"/>
          </p:cNvSpPr>
          <p:nvPr>
            <p:ph type="body" sz="quarter" idx="53" hasCustomPrompt="1"/>
          </p:nvPr>
        </p:nvSpPr>
        <p:spPr>
          <a:xfrm>
            <a:off x="6206014" y="5552996"/>
            <a:ext cx="5374800"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 name="Slide Number Placeholder 2">
            <a:extLst>
              <a:ext uri="{FF2B5EF4-FFF2-40B4-BE49-F238E27FC236}">
                <a16:creationId xmlns:a16="http://schemas.microsoft.com/office/drawing/2014/main" id="{F277BF91-59CD-9645-184B-4C2859C70327}"/>
              </a:ext>
            </a:extLst>
          </p:cNvPr>
          <p:cNvSpPr>
            <a:spLocks noGrp="1"/>
          </p:cNvSpPr>
          <p:nvPr>
            <p:ph type="sldNum" sz="quarter" idx="54"/>
          </p:nvPr>
        </p:nvSpPr>
        <p:spPr/>
        <p:txBody>
          <a:bodyPr/>
          <a:lstStyle/>
          <a:p>
            <a:pPr algn="r"/>
            <a:fld id="{40AA5F45-CDE6-4EA8-991E-B18CC5F21F47}" type="slidenum">
              <a:rPr lang="en-GB" smtClean="0"/>
              <a:pPr algn="r"/>
              <a:t>‹#›</a:t>
            </a:fld>
            <a:endParaRPr lang="en-GB" dirty="0"/>
          </a:p>
        </p:txBody>
      </p:sp>
      <p:sp>
        <p:nvSpPr>
          <p:cNvPr id="4" name="Text Placeholder 11">
            <a:extLst>
              <a:ext uri="{FF2B5EF4-FFF2-40B4-BE49-F238E27FC236}">
                <a16:creationId xmlns:a16="http://schemas.microsoft.com/office/drawing/2014/main" id="{96D3F36B-BFB3-C065-BB4E-9E80A01A5647}"/>
              </a:ext>
            </a:extLst>
          </p:cNvPr>
          <p:cNvSpPr>
            <a:spLocks noGrp="1"/>
          </p:cNvSpPr>
          <p:nvPr>
            <p:ph type="body" sz="quarter" idx="13" hasCustomPrompt="1"/>
          </p:nvPr>
        </p:nvSpPr>
        <p:spPr>
          <a:xfrm>
            <a:off x="612000" y="5813200"/>
            <a:ext cx="10958510" cy="238124"/>
          </a:xfrm>
        </p:spPr>
        <p:txBody>
          <a:bodyPr anchor="b">
            <a:noAutofit/>
          </a:bodyPr>
          <a:lstStyle>
            <a:lvl1pPr marL="0" indent="0">
              <a:lnSpc>
                <a:spcPct val="100000"/>
              </a:lnSpc>
              <a:spcAft>
                <a:spcPts val="0"/>
              </a:spcAft>
              <a:buFont typeface="Arial" panose="020B0604020202020204" pitchFamily="34" charset="0"/>
              <a:buNone/>
              <a:defRPr sz="70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Tree>
    <p:extLst>
      <p:ext uri="{BB962C8B-B14F-4D97-AF65-F5344CB8AC3E}">
        <p14:creationId xmlns:p14="http://schemas.microsoft.com/office/powerpoint/2010/main" val="44880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x rows">
    <p:spTree>
      <p:nvGrpSpPr>
        <p:cNvPr id="1" name=""/>
        <p:cNvGrpSpPr/>
        <p:nvPr/>
      </p:nvGrpSpPr>
      <p:grpSpPr>
        <a:xfrm>
          <a:off x="0" y="0"/>
          <a:ext cx="0" cy="0"/>
          <a:chOff x="0" y="0"/>
          <a:chExt cx="0" cy="0"/>
        </a:xfrm>
      </p:grpSpPr>
      <p:sp>
        <p:nvSpPr>
          <p:cNvPr id="32" name="Text Placeholder 31">
            <a:extLst>
              <a:ext uri="{FF2B5EF4-FFF2-40B4-BE49-F238E27FC236}">
                <a16:creationId xmlns:a16="http://schemas.microsoft.com/office/drawing/2014/main" id="{0993B49C-45CE-1C8C-C77D-DD6F20EC2F36}"/>
              </a:ext>
            </a:extLst>
          </p:cNvPr>
          <p:cNvSpPr>
            <a:spLocks noGrp="1"/>
          </p:cNvSpPr>
          <p:nvPr>
            <p:ph type="body" sz="quarter" idx="24" hasCustomPrompt="1"/>
          </p:nvPr>
        </p:nvSpPr>
        <p:spPr>
          <a:xfrm>
            <a:off x="611185" y="1898651"/>
            <a:ext cx="10968039" cy="1157631"/>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2">
              <a:alpha val="1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8" name="Text Placeholder 6">
            <a:extLst>
              <a:ext uri="{FF2B5EF4-FFF2-40B4-BE49-F238E27FC236}">
                <a16:creationId xmlns:a16="http://schemas.microsoft.com/office/drawing/2014/main" id="{731A64F9-A1C3-46C9-3D11-7F1585D44F6F}"/>
              </a:ext>
            </a:extLst>
          </p:cNvPr>
          <p:cNvSpPr>
            <a:spLocks noGrp="1"/>
          </p:cNvSpPr>
          <p:nvPr>
            <p:ph type="body" sz="quarter" idx="21" hasCustomPrompt="1"/>
          </p:nvPr>
        </p:nvSpPr>
        <p:spPr>
          <a:xfrm>
            <a:off x="611188" y="1898651"/>
            <a:ext cx="3511550" cy="1157631"/>
          </a:xfrm>
          <a:solidFill>
            <a:schemeClr val="accent2"/>
          </a:solidFill>
        </p:spPr>
        <p:txBody>
          <a:bodyPr>
            <a:normAutofit/>
          </a:bodyPr>
          <a:lstStyle>
            <a:lvl1pPr algn="ctr">
              <a:lnSpc>
                <a:spcPct val="100000"/>
              </a:lnSpc>
              <a:spcAft>
                <a:spcPts val="0"/>
              </a:spcAft>
              <a:defRPr sz="100" b="1">
                <a:solidFill>
                  <a:schemeClr val="bg1">
                    <a:alpha val="0"/>
                  </a:schemeClr>
                </a:solidFill>
              </a:defRPr>
            </a:lvl1pPr>
            <a:lvl2pPr marL="0" indent="0" algn="ctr">
              <a:lnSpc>
                <a:spcPct val="100000"/>
              </a:lnSpc>
              <a:spcAft>
                <a:spcPts val="0"/>
              </a:spcAft>
              <a:buNone/>
              <a:defRPr sz="1800">
                <a:solidFill>
                  <a:schemeClr val="bg1"/>
                </a:solidFill>
              </a:defRPr>
            </a:lvl2pPr>
            <a:lvl3pPr algn="ctr">
              <a:lnSpc>
                <a:spcPct val="100000"/>
              </a:lnSpc>
              <a:spcAft>
                <a:spcPts val="0"/>
              </a:spcAft>
              <a:defRPr>
                <a:solidFill>
                  <a:schemeClr val="bg1"/>
                </a:solidFill>
              </a:defRPr>
            </a:lvl3pPr>
            <a:lvl4pPr algn="ctr">
              <a:lnSpc>
                <a:spcPct val="100000"/>
              </a:lnSpc>
              <a:spcAft>
                <a:spcPts val="0"/>
              </a:spcAft>
              <a:defRPr>
                <a:solidFill>
                  <a:schemeClr val="bg1"/>
                </a:solidFill>
              </a:defRPr>
            </a:lvl4pPr>
            <a:lvl5pPr algn="ctr">
              <a:lnSpc>
                <a:spcPct val="100000"/>
              </a:lnSpc>
              <a:spcAft>
                <a:spcPts val="0"/>
              </a:spcAft>
              <a:defRPr>
                <a:solidFill>
                  <a:schemeClr val="bg1"/>
                </a:solidFill>
              </a:defRPr>
            </a:lvl5pPr>
          </a:lstStyle>
          <a:p>
            <a:pPr lvl="0"/>
            <a:r>
              <a:rPr lang="en-US"/>
              <a:t>.</a:t>
            </a:r>
          </a:p>
        </p:txBody>
      </p:sp>
      <p:sp>
        <p:nvSpPr>
          <p:cNvPr id="2" name="Title 1">
            <a:extLst>
              <a:ext uri="{FF2B5EF4-FFF2-40B4-BE49-F238E27FC236}">
                <a16:creationId xmlns:a16="http://schemas.microsoft.com/office/drawing/2014/main" id="{D95E477D-BB9A-D176-1F79-913DBA9C00F6}"/>
              </a:ext>
            </a:extLst>
          </p:cNvPr>
          <p:cNvSpPr>
            <a:spLocks noGrp="1"/>
          </p:cNvSpPr>
          <p:nvPr>
            <p:ph type="title"/>
          </p:nvPr>
        </p:nvSpPr>
        <p:spPr>
          <a:xfrm>
            <a:off x="611188" y="768770"/>
            <a:ext cx="10968037" cy="481900"/>
          </a:xfrm>
        </p:spPr>
        <p:txBody>
          <a:bodyPr/>
          <a:lstStyle/>
          <a:p>
            <a:r>
              <a:rPr lang="en-US"/>
              <a:t>Click to edit Master title style</a:t>
            </a:r>
            <a:endParaRPr lang="en-GB"/>
          </a:p>
        </p:txBody>
      </p:sp>
      <p:sp>
        <p:nvSpPr>
          <p:cNvPr id="12" name="Text Placeholder 11">
            <a:extLst>
              <a:ext uri="{FF2B5EF4-FFF2-40B4-BE49-F238E27FC236}">
                <a16:creationId xmlns:a16="http://schemas.microsoft.com/office/drawing/2014/main" id="{F47B9655-ABB4-F27A-9ADC-F584E9F03A80}"/>
              </a:ext>
            </a:extLst>
          </p:cNvPr>
          <p:cNvSpPr>
            <a:spLocks noGrp="1"/>
          </p:cNvSpPr>
          <p:nvPr>
            <p:ph type="body" sz="quarter" idx="13" hasCustomPrompt="1"/>
          </p:nvPr>
        </p:nvSpPr>
        <p:spPr>
          <a:xfrm>
            <a:off x="611188" y="5813200"/>
            <a:ext cx="10958510" cy="238124"/>
          </a:xfrm>
        </p:spPr>
        <p:txBody>
          <a:bodyPr anchor="b">
            <a:noAutofit/>
          </a:bodyPr>
          <a:lstStyle>
            <a:lvl1pPr marL="0" indent="0">
              <a:lnSpc>
                <a:spcPct val="100000"/>
              </a:lnSpc>
              <a:spcAft>
                <a:spcPts val="0"/>
              </a:spcAft>
              <a:buFont typeface="Arial" panose="020B0604020202020204" pitchFamily="34" charset="0"/>
              <a:buNone/>
              <a:defRPr sz="70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9" name="Text Placeholder 18">
            <a:extLst>
              <a:ext uri="{FF2B5EF4-FFF2-40B4-BE49-F238E27FC236}">
                <a16:creationId xmlns:a16="http://schemas.microsoft.com/office/drawing/2014/main" id="{74BC1081-E533-7060-CEC0-C1F68A222838}"/>
              </a:ext>
            </a:extLst>
          </p:cNvPr>
          <p:cNvSpPr>
            <a:spLocks noGrp="1"/>
          </p:cNvSpPr>
          <p:nvPr>
            <p:ph type="body" sz="quarter" idx="14"/>
          </p:nvPr>
        </p:nvSpPr>
        <p:spPr>
          <a:xfrm>
            <a:off x="611188" y="281116"/>
            <a:ext cx="2991378" cy="330072"/>
          </a:xfrm>
          <a:solidFill>
            <a:schemeClr val="accent1"/>
          </a:solidFill>
        </p:spPr>
        <p:txBody>
          <a:bodyPr wrap="none" lIns="72000" tIns="72000" rIns="72000" bIns="72000">
            <a:spAutoFit/>
          </a:bodyPr>
          <a:lstStyle>
            <a:lvl1pPr marL="0" indent="0">
              <a:lnSpc>
                <a:spcPct val="100000"/>
              </a:lnSpc>
              <a:spcAft>
                <a:spcPts val="0"/>
              </a:spcAft>
              <a:buFont typeface="Arial" panose="020B0604020202020204" pitchFamily="34" charset="0"/>
              <a:buNone/>
              <a:defRPr sz="1200" cap="all"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Click to edit Master text styles</a:t>
            </a:r>
          </a:p>
        </p:txBody>
      </p:sp>
      <p:cxnSp>
        <p:nvCxnSpPr>
          <p:cNvPr id="29" name="Straight Connector 28">
            <a:extLst>
              <a:ext uri="{FF2B5EF4-FFF2-40B4-BE49-F238E27FC236}">
                <a16:creationId xmlns:a16="http://schemas.microsoft.com/office/drawing/2014/main" id="{4554CA94-50AC-844C-C3E6-5C87906FF461}"/>
              </a:ext>
            </a:extLst>
          </p:cNvPr>
          <p:cNvCxnSpPr>
            <a:cxnSpLocks/>
          </p:cNvCxnSpPr>
          <p:nvPr userDrawn="1"/>
        </p:nvCxnSpPr>
        <p:spPr>
          <a:xfrm>
            <a:off x="611982" y="612776"/>
            <a:ext cx="10968037" cy="0"/>
          </a:xfrm>
          <a:prstGeom prst="line">
            <a:avLst/>
          </a:prstGeom>
          <a:ln w="3175">
            <a:solidFill>
              <a:srgbClr val="898D8D"/>
            </a:solidFill>
          </a:ln>
        </p:spPr>
        <p:style>
          <a:lnRef idx="2">
            <a:schemeClr val="accent1"/>
          </a:lnRef>
          <a:fillRef idx="0">
            <a:schemeClr val="accent1"/>
          </a:fillRef>
          <a:effectRef idx="1">
            <a:schemeClr val="accent1"/>
          </a:effectRef>
          <a:fontRef idx="minor">
            <a:schemeClr val="tx1"/>
          </a:fontRef>
        </p:style>
      </p:cxnSp>
      <p:sp>
        <p:nvSpPr>
          <p:cNvPr id="22" name="Text Placeholder 21">
            <a:extLst>
              <a:ext uri="{FF2B5EF4-FFF2-40B4-BE49-F238E27FC236}">
                <a16:creationId xmlns:a16="http://schemas.microsoft.com/office/drawing/2014/main" id="{A063C756-4BED-2905-ADD7-C9C5F6A643EF}"/>
              </a:ext>
            </a:extLst>
          </p:cNvPr>
          <p:cNvSpPr>
            <a:spLocks noGrp="1"/>
          </p:cNvSpPr>
          <p:nvPr>
            <p:ph type="body" sz="quarter" idx="15"/>
          </p:nvPr>
        </p:nvSpPr>
        <p:spPr>
          <a:xfrm>
            <a:off x="611188" y="1315438"/>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13" name="Text Placeholder 12">
            <a:extLst>
              <a:ext uri="{FF2B5EF4-FFF2-40B4-BE49-F238E27FC236}">
                <a16:creationId xmlns:a16="http://schemas.microsoft.com/office/drawing/2014/main" id="{E7ACA5C8-46B8-BBC8-60F4-B9E56B948320}"/>
              </a:ext>
            </a:extLst>
          </p:cNvPr>
          <p:cNvSpPr>
            <a:spLocks noGrp="1"/>
          </p:cNvSpPr>
          <p:nvPr>
            <p:ph type="body" sz="quarter" idx="16"/>
          </p:nvPr>
        </p:nvSpPr>
        <p:spPr>
          <a:xfrm>
            <a:off x="775119" y="1982361"/>
            <a:ext cx="3190329" cy="990210"/>
          </a:xfrm>
        </p:spPr>
        <p:txBody>
          <a:bodyPr anchor="t"/>
          <a:lstStyle>
            <a:lvl1pPr>
              <a:defRPr lang="en-US" sz="1600" b="1" kern="1200" dirty="0" smtClean="0">
                <a:solidFill>
                  <a:schemeClr val="lt1"/>
                </a:solidFill>
                <a:latin typeface="Arial" panose="020B0604020202020204" pitchFamily="34" charset="0"/>
                <a:ea typeface="+mn-ea"/>
                <a:cs typeface="Arial" panose="020B0604020202020204" pitchFamily="34" charset="0"/>
              </a:defRPr>
            </a:lvl1pPr>
            <a:lvl2pPr marL="0" indent="0">
              <a:buFont typeface="Arial" panose="020B0604020202020204" pitchFamily="34" charset="0"/>
              <a:buNone/>
              <a:defRPr>
                <a:solidFill>
                  <a:schemeClr val="bg1"/>
                </a:solidFill>
              </a:defRPr>
            </a:lvl2pPr>
            <a:lvl3pPr marL="0" indent="-171450">
              <a:buFont typeface="Arial" panose="020B0604020202020204" pitchFamily="34" charset="0"/>
              <a:buChar char="•"/>
              <a:defRPr>
                <a:solidFill>
                  <a:schemeClr val="bg1"/>
                </a:solidFill>
              </a:defRPr>
            </a:lvl3pPr>
            <a:lvl4pPr marL="0" indent="-171450">
              <a:buFont typeface="Arial" panose="020B0604020202020204" pitchFamily="34" charset="0"/>
              <a:buChar char="•"/>
              <a:defRPr>
                <a:solidFill>
                  <a:schemeClr val="bg1"/>
                </a:solidFill>
              </a:defRPr>
            </a:lvl4pPr>
            <a:lvl5pPr marL="0" indent="-171450">
              <a:buFont typeface="Arial" panose="020B0604020202020204" pitchFamily="34" charset="0"/>
              <a:buChar char="•"/>
              <a:defRPr>
                <a:solidFill>
                  <a:schemeClr val="bg1"/>
                </a:solidFill>
              </a:defRPr>
            </a:lvl5pPr>
          </a:lstStyle>
          <a:p>
            <a:pPr lvl="0"/>
            <a:r>
              <a:rPr lang="en-US"/>
              <a:t>Click to edit Master text styles</a:t>
            </a:r>
          </a:p>
        </p:txBody>
      </p:sp>
      <p:sp>
        <p:nvSpPr>
          <p:cNvPr id="15" name="Content Placeholder 14">
            <a:extLst>
              <a:ext uri="{FF2B5EF4-FFF2-40B4-BE49-F238E27FC236}">
                <a16:creationId xmlns:a16="http://schemas.microsoft.com/office/drawing/2014/main" id="{39CBB914-A5E9-4DCD-7622-0284F888E2D8}"/>
              </a:ext>
            </a:extLst>
          </p:cNvPr>
          <p:cNvSpPr>
            <a:spLocks noGrp="1"/>
          </p:cNvSpPr>
          <p:nvPr>
            <p:ph sz="quarter" idx="17"/>
          </p:nvPr>
        </p:nvSpPr>
        <p:spPr>
          <a:xfrm>
            <a:off x="4516120" y="1982361"/>
            <a:ext cx="6833814" cy="990209"/>
          </a:xfrm>
        </p:spPr>
        <p:txBody>
          <a:bodyPr/>
          <a:lstStyle>
            <a:lvl3pP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Footer Placeholder 26">
            <a:extLst>
              <a:ext uri="{FF2B5EF4-FFF2-40B4-BE49-F238E27FC236}">
                <a16:creationId xmlns:a16="http://schemas.microsoft.com/office/drawing/2014/main" id="{AEA0F4ED-04F9-9F7D-89E3-472EFE659F88}"/>
              </a:ext>
            </a:extLst>
          </p:cNvPr>
          <p:cNvSpPr>
            <a:spLocks noGrp="1"/>
          </p:cNvSpPr>
          <p:nvPr>
            <p:ph type="ftr" sz="quarter" idx="20"/>
          </p:nvPr>
        </p:nvSpPr>
        <p:spPr/>
        <p:txBody>
          <a:bodyPr/>
          <a:lstStyle/>
          <a:p>
            <a:r>
              <a:rPr lang="en-US" dirty="0">
                <a:cs typeface="Arial" panose="020B0604020202020204" pitchFamily="34" charset="0"/>
              </a:rPr>
              <a:t>©2025 ARTHUR J. GALLAGHER &amp; CO. </a:t>
            </a:r>
          </a:p>
        </p:txBody>
      </p:sp>
      <p:sp>
        <p:nvSpPr>
          <p:cNvPr id="30" name="Text Placeholder 21">
            <a:extLst>
              <a:ext uri="{FF2B5EF4-FFF2-40B4-BE49-F238E27FC236}">
                <a16:creationId xmlns:a16="http://schemas.microsoft.com/office/drawing/2014/main" id="{62CD777F-5D37-83C7-7439-B6C932CABEB6}"/>
              </a:ext>
            </a:extLst>
          </p:cNvPr>
          <p:cNvSpPr>
            <a:spLocks noGrp="1"/>
          </p:cNvSpPr>
          <p:nvPr>
            <p:ph type="body" sz="quarter" idx="22" hasCustomPrompt="1"/>
          </p:nvPr>
        </p:nvSpPr>
        <p:spPr>
          <a:xfrm rot="5400000">
            <a:off x="4014738" y="2369466"/>
            <a:ext cx="432000" cy="216000"/>
          </a:xfrm>
          <a:prstGeom prst="triangle">
            <a:avLst/>
          </a:prstGeom>
          <a:solidFill>
            <a:schemeClr val="accent2"/>
          </a:solidFill>
        </p:spPr>
        <p:txBody>
          <a:bodyPr>
            <a:noAutofit/>
          </a:bodyPr>
          <a:lstStyle>
            <a:lvl1pPr marL="0" indent="0">
              <a:lnSpc>
                <a:spcPct val="100000"/>
              </a:lnSpc>
              <a:spcAft>
                <a:spcPts val="0"/>
              </a:spcAft>
              <a:buFont typeface="Arial" panose="020B0604020202020204" pitchFamily="34" charset="0"/>
              <a:buNone/>
              <a:defRPr sz="100" b="1">
                <a:solidFill>
                  <a:schemeClr val="accent1">
                    <a:alpha val="0"/>
                  </a:schemeClr>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31" name="Text Placeholder 30">
            <a:extLst>
              <a:ext uri="{FF2B5EF4-FFF2-40B4-BE49-F238E27FC236}">
                <a16:creationId xmlns:a16="http://schemas.microsoft.com/office/drawing/2014/main" id="{61896651-EDD6-DDED-F72C-AB0BE46D9E3F}"/>
              </a:ext>
            </a:extLst>
          </p:cNvPr>
          <p:cNvSpPr>
            <a:spLocks noGrp="1"/>
          </p:cNvSpPr>
          <p:nvPr>
            <p:ph type="body" sz="quarter" idx="23" hasCustomPrompt="1"/>
          </p:nvPr>
        </p:nvSpPr>
        <p:spPr>
          <a:xfrm rot="5400000">
            <a:off x="10961824" y="2444051"/>
            <a:ext cx="1162800"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8" name="Text Placeholder 31">
            <a:extLst>
              <a:ext uri="{FF2B5EF4-FFF2-40B4-BE49-F238E27FC236}">
                <a16:creationId xmlns:a16="http://schemas.microsoft.com/office/drawing/2014/main" id="{6B76C15D-6AEC-F70D-821D-C542EED44AD9}"/>
              </a:ext>
            </a:extLst>
          </p:cNvPr>
          <p:cNvSpPr>
            <a:spLocks noGrp="1"/>
          </p:cNvSpPr>
          <p:nvPr>
            <p:ph type="body" sz="quarter" idx="26" hasCustomPrompt="1"/>
          </p:nvPr>
        </p:nvSpPr>
        <p:spPr>
          <a:xfrm>
            <a:off x="611185" y="3176347"/>
            <a:ext cx="10968039" cy="1157631"/>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2">
              <a:alpha val="1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9" name="Text Placeholder 6">
            <a:extLst>
              <a:ext uri="{FF2B5EF4-FFF2-40B4-BE49-F238E27FC236}">
                <a16:creationId xmlns:a16="http://schemas.microsoft.com/office/drawing/2014/main" id="{437A829E-41B3-67E3-CD64-FC9870050157}"/>
              </a:ext>
            </a:extLst>
          </p:cNvPr>
          <p:cNvSpPr>
            <a:spLocks noGrp="1"/>
          </p:cNvSpPr>
          <p:nvPr>
            <p:ph type="body" sz="quarter" idx="27" hasCustomPrompt="1"/>
          </p:nvPr>
        </p:nvSpPr>
        <p:spPr>
          <a:xfrm>
            <a:off x="611188" y="3176347"/>
            <a:ext cx="3511550" cy="1157631"/>
          </a:xfrm>
          <a:solidFill>
            <a:schemeClr val="accent2"/>
          </a:solidFill>
        </p:spPr>
        <p:txBody>
          <a:bodyPr>
            <a:normAutofit/>
          </a:bodyPr>
          <a:lstStyle>
            <a:lvl1pPr algn="ctr">
              <a:lnSpc>
                <a:spcPct val="100000"/>
              </a:lnSpc>
              <a:spcAft>
                <a:spcPts val="0"/>
              </a:spcAft>
              <a:defRPr sz="100" b="1">
                <a:solidFill>
                  <a:schemeClr val="bg1">
                    <a:alpha val="0"/>
                  </a:schemeClr>
                </a:solidFill>
              </a:defRPr>
            </a:lvl1pPr>
            <a:lvl2pPr marL="0" indent="0" algn="ctr">
              <a:lnSpc>
                <a:spcPct val="100000"/>
              </a:lnSpc>
              <a:spcAft>
                <a:spcPts val="0"/>
              </a:spcAft>
              <a:buNone/>
              <a:defRPr sz="1800">
                <a:solidFill>
                  <a:schemeClr val="bg1"/>
                </a:solidFill>
              </a:defRPr>
            </a:lvl2pPr>
            <a:lvl3pPr algn="ctr">
              <a:lnSpc>
                <a:spcPct val="100000"/>
              </a:lnSpc>
              <a:spcAft>
                <a:spcPts val="0"/>
              </a:spcAft>
              <a:defRPr>
                <a:solidFill>
                  <a:schemeClr val="bg1"/>
                </a:solidFill>
              </a:defRPr>
            </a:lvl3pPr>
            <a:lvl4pPr algn="ctr">
              <a:lnSpc>
                <a:spcPct val="100000"/>
              </a:lnSpc>
              <a:spcAft>
                <a:spcPts val="0"/>
              </a:spcAft>
              <a:defRPr>
                <a:solidFill>
                  <a:schemeClr val="bg1"/>
                </a:solidFill>
              </a:defRPr>
            </a:lvl4pPr>
            <a:lvl5pPr algn="ctr">
              <a:lnSpc>
                <a:spcPct val="100000"/>
              </a:lnSpc>
              <a:spcAft>
                <a:spcPts val="0"/>
              </a:spcAft>
              <a:defRPr>
                <a:solidFill>
                  <a:schemeClr val="bg1"/>
                </a:solidFill>
              </a:defRPr>
            </a:lvl5pPr>
          </a:lstStyle>
          <a:p>
            <a:pPr lvl="0"/>
            <a:r>
              <a:rPr lang="en-US"/>
              <a:t>.</a:t>
            </a:r>
          </a:p>
        </p:txBody>
      </p:sp>
      <p:sp>
        <p:nvSpPr>
          <p:cNvPr id="10" name="Text Placeholder 12">
            <a:extLst>
              <a:ext uri="{FF2B5EF4-FFF2-40B4-BE49-F238E27FC236}">
                <a16:creationId xmlns:a16="http://schemas.microsoft.com/office/drawing/2014/main" id="{36AF09B1-C421-19C7-3756-A11447515D1C}"/>
              </a:ext>
            </a:extLst>
          </p:cNvPr>
          <p:cNvSpPr>
            <a:spLocks noGrp="1"/>
          </p:cNvSpPr>
          <p:nvPr>
            <p:ph type="body" sz="quarter" idx="28"/>
          </p:nvPr>
        </p:nvSpPr>
        <p:spPr>
          <a:xfrm>
            <a:off x="775119" y="3260057"/>
            <a:ext cx="3190329" cy="990210"/>
          </a:xfrm>
        </p:spPr>
        <p:txBody>
          <a:bodyPr anchor="t"/>
          <a:lstStyle>
            <a:lvl1pPr>
              <a:defRPr lang="en-US" sz="1600" b="1" kern="1200" dirty="0" smtClean="0">
                <a:solidFill>
                  <a:schemeClr val="lt1"/>
                </a:solidFill>
                <a:latin typeface="Arial" panose="020B0604020202020204" pitchFamily="34" charset="0"/>
                <a:ea typeface="+mn-ea"/>
                <a:cs typeface="Arial" panose="020B0604020202020204" pitchFamily="34" charset="0"/>
              </a:defRPr>
            </a:lvl1pPr>
            <a:lvl2pPr marL="0" indent="0">
              <a:buFont typeface="Arial" panose="020B0604020202020204" pitchFamily="34" charset="0"/>
              <a:buNone/>
              <a:defRPr>
                <a:solidFill>
                  <a:schemeClr val="bg1"/>
                </a:solidFill>
              </a:defRPr>
            </a:lvl2pPr>
            <a:lvl3pPr marL="0" indent="-171450">
              <a:buFont typeface="Arial" panose="020B0604020202020204" pitchFamily="34" charset="0"/>
              <a:buChar char="•"/>
              <a:defRPr>
                <a:solidFill>
                  <a:schemeClr val="bg1"/>
                </a:solidFill>
              </a:defRPr>
            </a:lvl3pPr>
            <a:lvl4pPr marL="0" indent="-171450">
              <a:buFont typeface="Arial" panose="020B0604020202020204" pitchFamily="34" charset="0"/>
              <a:buChar char="•"/>
              <a:defRPr>
                <a:solidFill>
                  <a:schemeClr val="bg1"/>
                </a:solidFill>
              </a:defRPr>
            </a:lvl4pPr>
            <a:lvl5pPr marL="0" indent="-171450">
              <a:buFont typeface="Arial" panose="020B0604020202020204" pitchFamily="34" charset="0"/>
              <a:buChar char="•"/>
              <a:defRPr>
                <a:solidFill>
                  <a:schemeClr val="bg1"/>
                </a:solidFill>
              </a:defRPr>
            </a:lvl5pPr>
          </a:lstStyle>
          <a:p>
            <a:pPr lvl="0"/>
            <a:r>
              <a:rPr lang="en-US"/>
              <a:t>Click to edit Master text styles</a:t>
            </a:r>
          </a:p>
        </p:txBody>
      </p:sp>
      <p:sp>
        <p:nvSpPr>
          <p:cNvPr id="11" name="Content Placeholder 14">
            <a:extLst>
              <a:ext uri="{FF2B5EF4-FFF2-40B4-BE49-F238E27FC236}">
                <a16:creationId xmlns:a16="http://schemas.microsoft.com/office/drawing/2014/main" id="{A95C6B6B-EF19-B317-5692-CFBD71F8B948}"/>
              </a:ext>
            </a:extLst>
          </p:cNvPr>
          <p:cNvSpPr>
            <a:spLocks noGrp="1"/>
          </p:cNvSpPr>
          <p:nvPr>
            <p:ph sz="quarter" idx="29"/>
          </p:nvPr>
        </p:nvSpPr>
        <p:spPr>
          <a:xfrm>
            <a:off x="4516120" y="3260057"/>
            <a:ext cx="6833814" cy="990209"/>
          </a:xfrm>
        </p:spPr>
        <p:txBody>
          <a:bodyPr/>
          <a:lstStyle>
            <a:lvl3pP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21">
            <a:extLst>
              <a:ext uri="{FF2B5EF4-FFF2-40B4-BE49-F238E27FC236}">
                <a16:creationId xmlns:a16="http://schemas.microsoft.com/office/drawing/2014/main" id="{E0BB90D5-841A-0739-FFCD-8BCCB2EE755E}"/>
              </a:ext>
            </a:extLst>
          </p:cNvPr>
          <p:cNvSpPr>
            <a:spLocks noGrp="1"/>
          </p:cNvSpPr>
          <p:nvPr>
            <p:ph type="body" sz="quarter" idx="30" hasCustomPrompt="1"/>
          </p:nvPr>
        </p:nvSpPr>
        <p:spPr>
          <a:xfrm rot="5400000">
            <a:off x="4014738" y="3647162"/>
            <a:ext cx="432000" cy="216000"/>
          </a:xfrm>
          <a:prstGeom prst="triangle">
            <a:avLst/>
          </a:prstGeom>
          <a:solidFill>
            <a:schemeClr val="accent2"/>
          </a:solidFill>
        </p:spPr>
        <p:txBody>
          <a:bodyPr>
            <a:noAutofit/>
          </a:bodyPr>
          <a:lstStyle>
            <a:lvl1pPr marL="0" indent="0">
              <a:lnSpc>
                <a:spcPct val="100000"/>
              </a:lnSpc>
              <a:spcAft>
                <a:spcPts val="0"/>
              </a:spcAft>
              <a:buFont typeface="Arial" panose="020B0604020202020204" pitchFamily="34" charset="0"/>
              <a:buNone/>
              <a:defRPr sz="100" b="1">
                <a:solidFill>
                  <a:schemeClr val="accent1">
                    <a:alpha val="0"/>
                  </a:schemeClr>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16" name="Text Placeholder 30">
            <a:extLst>
              <a:ext uri="{FF2B5EF4-FFF2-40B4-BE49-F238E27FC236}">
                <a16:creationId xmlns:a16="http://schemas.microsoft.com/office/drawing/2014/main" id="{F76DA5AB-8FF4-1AFE-5D96-29327C3964BA}"/>
              </a:ext>
            </a:extLst>
          </p:cNvPr>
          <p:cNvSpPr>
            <a:spLocks noGrp="1"/>
          </p:cNvSpPr>
          <p:nvPr>
            <p:ph type="body" sz="quarter" idx="31" hasCustomPrompt="1"/>
          </p:nvPr>
        </p:nvSpPr>
        <p:spPr>
          <a:xfrm rot="5400000">
            <a:off x="10961824" y="3721747"/>
            <a:ext cx="1162800"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7" name="Text Placeholder 31">
            <a:extLst>
              <a:ext uri="{FF2B5EF4-FFF2-40B4-BE49-F238E27FC236}">
                <a16:creationId xmlns:a16="http://schemas.microsoft.com/office/drawing/2014/main" id="{E2A67E75-D6F4-E560-E460-B4761880FE5B}"/>
              </a:ext>
            </a:extLst>
          </p:cNvPr>
          <p:cNvSpPr>
            <a:spLocks noGrp="1"/>
          </p:cNvSpPr>
          <p:nvPr>
            <p:ph type="body" sz="quarter" idx="32" hasCustomPrompt="1"/>
          </p:nvPr>
        </p:nvSpPr>
        <p:spPr>
          <a:xfrm>
            <a:off x="611185" y="4459213"/>
            <a:ext cx="10968039" cy="1157631"/>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2">
              <a:alpha val="1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8" name="Text Placeholder 6">
            <a:extLst>
              <a:ext uri="{FF2B5EF4-FFF2-40B4-BE49-F238E27FC236}">
                <a16:creationId xmlns:a16="http://schemas.microsoft.com/office/drawing/2014/main" id="{32BBB289-CE88-6252-A40F-5694BB813EBC}"/>
              </a:ext>
            </a:extLst>
          </p:cNvPr>
          <p:cNvSpPr>
            <a:spLocks noGrp="1"/>
          </p:cNvSpPr>
          <p:nvPr>
            <p:ph type="body" sz="quarter" idx="33" hasCustomPrompt="1"/>
          </p:nvPr>
        </p:nvSpPr>
        <p:spPr>
          <a:xfrm>
            <a:off x="611188" y="4459213"/>
            <a:ext cx="3511550" cy="1157631"/>
          </a:xfrm>
          <a:solidFill>
            <a:schemeClr val="accent2"/>
          </a:solidFill>
        </p:spPr>
        <p:txBody>
          <a:bodyPr>
            <a:normAutofit/>
          </a:bodyPr>
          <a:lstStyle>
            <a:lvl1pPr algn="ctr">
              <a:lnSpc>
                <a:spcPct val="100000"/>
              </a:lnSpc>
              <a:spcAft>
                <a:spcPts val="0"/>
              </a:spcAft>
              <a:defRPr sz="100" b="1">
                <a:solidFill>
                  <a:schemeClr val="bg1">
                    <a:alpha val="0"/>
                  </a:schemeClr>
                </a:solidFill>
              </a:defRPr>
            </a:lvl1pPr>
            <a:lvl2pPr marL="0" indent="0" algn="ctr">
              <a:lnSpc>
                <a:spcPct val="100000"/>
              </a:lnSpc>
              <a:spcAft>
                <a:spcPts val="0"/>
              </a:spcAft>
              <a:buNone/>
              <a:defRPr sz="1800">
                <a:solidFill>
                  <a:schemeClr val="bg1"/>
                </a:solidFill>
              </a:defRPr>
            </a:lvl2pPr>
            <a:lvl3pPr algn="ctr">
              <a:lnSpc>
                <a:spcPct val="100000"/>
              </a:lnSpc>
              <a:spcAft>
                <a:spcPts val="0"/>
              </a:spcAft>
              <a:defRPr>
                <a:solidFill>
                  <a:schemeClr val="bg1"/>
                </a:solidFill>
              </a:defRPr>
            </a:lvl3pPr>
            <a:lvl4pPr algn="ctr">
              <a:lnSpc>
                <a:spcPct val="100000"/>
              </a:lnSpc>
              <a:spcAft>
                <a:spcPts val="0"/>
              </a:spcAft>
              <a:defRPr>
                <a:solidFill>
                  <a:schemeClr val="bg1"/>
                </a:solidFill>
              </a:defRPr>
            </a:lvl4pPr>
            <a:lvl5pPr algn="ctr">
              <a:lnSpc>
                <a:spcPct val="100000"/>
              </a:lnSpc>
              <a:spcAft>
                <a:spcPts val="0"/>
              </a:spcAft>
              <a:defRPr>
                <a:solidFill>
                  <a:schemeClr val="bg1"/>
                </a:solidFill>
              </a:defRPr>
            </a:lvl5pPr>
          </a:lstStyle>
          <a:p>
            <a:pPr lvl="0"/>
            <a:r>
              <a:rPr lang="en-US"/>
              <a:t>.</a:t>
            </a:r>
          </a:p>
        </p:txBody>
      </p:sp>
      <p:sp>
        <p:nvSpPr>
          <p:cNvPr id="20" name="Text Placeholder 12">
            <a:extLst>
              <a:ext uri="{FF2B5EF4-FFF2-40B4-BE49-F238E27FC236}">
                <a16:creationId xmlns:a16="http://schemas.microsoft.com/office/drawing/2014/main" id="{1AE60088-ADC1-43AD-B759-449EB5A734C5}"/>
              </a:ext>
            </a:extLst>
          </p:cNvPr>
          <p:cNvSpPr>
            <a:spLocks noGrp="1"/>
          </p:cNvSpPr>
          <p:nvPr>
            <p:ph type="body" sz="quarter" idx="34"/>
          </p:nvPr>
        </p:nvSpPr>
        <p:spPr>
          <a:xfrm>
            <a:off x="775119" y="4542923"/>
            <a:ext cx="3190329" cy="990210"/>
          </a:xfrm>
        </p:spPr>
        <p:txBody>
          <a:bodyPr anchor="t"/>
          <a:lstStyle>
            <a:lvl1pPr>
              <a:defRPr lang="en-US" sz="1600" b="1" kern="1200" dirty="0" smtClean="0">
                <a:solidFill>
                  <a:schemeClr val="lt1"/>
                </a:solidFill>
                <a:latin typeface="Arial" panose="020B0604020202020204" pitchFamily="34" charset="0"/>
                <a:ea typeface="+mn-ea"/>
                <a:cs typeface="Arial" panose="020B0604020202020204" pitchFamily="34" charset="0"/>
              </a:defRPr>
            </a:lvl1pPr>
            <a:lvl2pPr marL="0" indent="0">
              <a:buFont typeface="Arial" panose="020B0604020202020204" pitchFamily="34" charset="0"/>
              <a:buNone/>
              <a:defRPr>
                <a:solidFill>
                  <a:schemeClr val="bg1"/>
                </a:solidFill>
              </a:defRPr>
            </a:lvl2pPr>
            <a:lvl3pPr marL="0" indent="-171450">
              <a:buFont typeface="Arial" panose="020B0604020202020204" pitchFamily="34" charset="0"/>
              <a:buChar char="•"/>
              <a:defRPr>
                <a:solidFill>
                  <a:schemeClr val="bg1"/>
                </a:solidFill>
              </a:defRPr>
            </a:lvl3pPr>
            <a:lvl4pPr marL="0" indent="-171450">
              <a:buFont typeface="Arial" panose="020B0604020202020204" pitchFamily="34" charset="0"/>
              <a:buChar char="•"/>
              <a:defRPr>
                <a:solidFill>
                  <a:schemeClr val="bg1"/>
                </a:solidFill>
              </a:defRPr>
            </a:lvl4pPr>
            <a:lvl5pPr marL="0" indent="-171450">
              <a:buFont typeface="Arial" panose="020B0604020202020204" pitchFamily="34" charset="0"/>
              <a:buChar char="•"/>
              <a:defRPr>
                <a:solidFill>
                  <a:schemeClr val="bg1"/>
                </a:solidFill>
              </a:defRPr>
            </a:lvl5pPr>
          </a:lstStyle>
          <a:p>
            <a:pPr lvl="0"/>
            <a:r>
              <a:rPr lang="en-US"/>
              <a:t>Click to edit Master text styles</a:t>
            </a:r>
          </a:p>
        </p:txBody>
      </p:sp>
      <p:sp>
        <p:nvSpPr>
          <p:cNvPr id="21" name="Content Placeholder 14">
            <a:extLst>
              <a:ext uri="{FF2B5EF4-FFF2-40B4-BE49-F238E27FC236}">
                <a16:creationId xmlns:a16="http://schemas.microsoft.com/office/drawing/2014/main" id="{D391CEE2-AC79-8E9D-6BD2-41904170E4AA}"/>
              </a:ext>
            </a:extLst>
          </p:cNvPr>
          <p:cNvSpPr>
            <a:spLocks noGrp="1"/>
          </p:cNvSpPr>
          <p:nvPr>
            <p:ph sz="quarter" idx="35"/>
          </p:nvPr>
        </p:nvSpPr>
        <p:spPr>
          <a:xfrm>
            <a:off x="4516120" y="4542923"/>
            <a:ext cx="6833814" cy="990209"/>
          </a:xfrm>
        </p:spPr>
        <p:txBody>
          <a:bodyPr/>
          <a:lstStyle>
            <a:lvl3pP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Text Placeholder 21">
            <a:extLst>
              <a:ext uri="{FF2B5EF4-FFF2-40B4-BE49-F238E27FC236}">
                <a16:creationId xmlns:a16="http://schemas.microsoft.com/office/drawing/2014/main" id="{E135A477-B2A1-EACA-AF3E-635518530242}"/>
              </a:ext>
            </a:extLst>
          </p:cNvPr>
          <p:cNvSpPr>
            <a:spLocks noGrp="1"/>
          </p:cNvSpPr>
          <p:nvPr>
            <p:ph type="body" sz="quarter" idx="36" hasCustomPrompt="1"/>
          </p:nvPr>
        </p:nvSpPr>
        <p:spPr>
          <a:xfrm rot="5400000">
            <a:off x="4014738" y="4930028"/>
            <a:ext cx="432000" cy="216000"/>
          </a:xfrm>
          <a:prstGeom prst="triangle">
            <a:avLst/>
          </a:prstGeom>
          <a:solidFill>
            <a:schemeClr val="accent2"/>
          </a:solidFill>
        </p:spPr>
        <p:txBody>
          <a:bodyPr>
            <a:noAutofit/>
          </a:bodyPr>
          <a:lstStyle>
            <a:lvl1pPr marL="0" indent="0">
              <a:lnSpc>
                <a:spcPct val="100000"/>
              </a:lnSpc>
              <a:spcAft>
                <a:spcPts val="0"/>
              </a:spcAft>
              <a:buFont typeface="Arial" panose="020B0604020202020204" pitchFamily="34" charset="0"/>
              <a:buNone/>
              <a:defRPr sz="100" b="1">
                <a:solidFill>
                  <a:schemeClr val="accent1">
                    <a:alpha val="0"/>
                  </a:schemeClr>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24" name="Text Placeholder 30">
            <a:extLst>
              <a:ext uri="{FF2B5EF4-FFF2-40B4-BE49-F238E27FC236}">
                <a16:creationId xmlns:a16="http://schemas.microsoft.com/office/drawing/2014/main" id="{0A47B62B-EF4D-2743-39A3-55079165A36A}"/>
              </a:ext>
            </a:extLst>
          </p:cNvPr>
          <p:cNvSpPr>
            <a:spLocks noGrp="1"/>
          </p:cNvSpPr>
          <p:nvPr>
            <p:ph type="body" sz="quarter" idx="37" hasCustomPrompt="1"/>
          </p:nvPr>
        </p:nvSpPr>
        <p:spPr>
          <a:xfrm rot="5400000">
            <a:off x="10961824" y="5004613"/>
            <a:ext cx="1162800"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 name="Slide Number Placeholder 2">
            <a:extLst>
              <a:ext uri="{FF2B5EF4-FFF2-40B4-BE49-F238E27FC236}">
                <a16:creationId xmlns:a16="http://schemas.microsoft.com/office/drawing/2014/main" id="{B0F8C452-9604-B24A-8051-4D4DD7D2F8DA}"/>
              </a:ext>
            </a:extLst>
          </p:cNvPr>
          <p:cNvSpPr>
            <a:spLocks noGrp="1"/>
          </p:cNvSpPr>
          <p:nvPr>
            <p:ph type="sldNum" sz="quarter" idx="38"/>
          </p:nvPr>
        </p:nvSpPr>
        <p:spPr/>
        <p:txBody>
          <a:bodyPr/>
          <a:lstStyle/>
          <a:p>
            <a:pPr algn="r"/>
            <a:fld id="{40AA5F45-CDE6-4EA8-991E-B18CC5F21F47}" type="slidenum">
              <a:rPr lang="en-GB" smtClean="0"/>
              <a:pPr algn="r"/>
              <a:t>‹#›</a:t>
            </a:fld>
            <a:endParaRPr lang="en-GB" dirty="0"/>
          </a:p>
        </p:txBody>
      </p:sp>
    </p:spTree>
    <p:extLst>
      <p:ext uri="{BB962C8B-B14F-4D97-AF65-F5344CB8AC3E}">
        <p14:creationId xmlns:p14="http://schemas.microsoft.com/office/powerpoint/2010/main" val="333499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 4 boxes Summary">
    <p:spTree>
      <p:nvGrpSpPr>
        <p:cNvPr id="1" name=""/>
        <p:cNvGrpSpPr/>
        <p:nvPr/>
      </p:nvGrpSpPr>
      <p:grpSpPr>
        <a:xfrm>
          <a:off x="0" y="0"/>
          <a:ext cx="0" cy="0"/>
          <a:chOff x="0" y="0"/>
          <a:chExt cx="0" cy="0"/>
        </a:xfrm>
      </p:grpSpPr>
      <p:sp>
        <p:nvSpPr>
          <p:cNvPr id="34" name="Text Placeholder 16">
            <a:extLst>
              <a:ext uri="{FF2B5EF4-FFF2-40B4-BE49-F238E27FC236}">
                <a16:creationId xmlns:a16="http://schemas.microsoft.com/office/drawing/2014/main" id="{C33FD52E-B785-B7A2-F9DC-21FCD8CBA086}"/>
              </a:ext>
            </a:extLst>
          </p:cNvPr>
          <p:cNvSpPr>
            <a:spLocks noGrp="1"/>
          </p:cNvSpPr>
          <p:nvPr>
            <p:ph type="body" sz="quarter" idx="19" hasCustomPrompt="1"/>
          </p:nvPr>
        </p:nvSpPr>
        <p:spPr>
          <a:xfrm rot="16200000">
            <a:off x="7513312" y="-2148923"/>
            <a:ext cx="1112400" cy="70236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1"/>
          </a:solidFill>
          <a:ln>
            <a:noFill/>
          </a:ln>
          <a:effectLst>
            <a:outerShdw blurRad="127000" sx="102000" sy="102000" algn="ctr"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2" name="Text Placeholder 21">
            <a:extLst>
              <a:ext uri="{FF2B5EF4-FFF2-40B4-BE49-F238E27FC236}">
                <a16:creationId xmlns:a16="http://schemas.microsoft.com/office/drawing/2014/main" id="{A063C756-4BED-2905-ADD7-C9C5F6A643EF}"/>
              </a:ext>
            </a:extLst>
          </p:cNvPr>
          <p:cNvSpPr>
            <a:spLocks noGrp="1"/>
          </p:cNvSpPr>
          <p:nvPr>
            <p:ph type="body" sz="quarter" idx="15"/>
          </p:nvPr>
        </p:nvSpPr>
        <p:spPr>
          <a:xfrm>
            <a:off x="611188" y="2024062"/>
            <a:ext cx="3511550" cy="858838"/>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2" name="Title 1">
            <a:extLst>
              <a:ext uri="{FF2B5EF4-FFF2-40B4-BE49-F238E27FC236}">
                <a16:creationId xmlns:a16="http://schemas.microsoft.com/office/drawing/2014/main" id="{D95E477D-BB9A-D176-1F79-913DBA9C00F6}"/>
              </a:ext>
            </a:extLst>
          </p:cNvPr>
          <p:cNvSpPr>
            <a:spLocks noGrp="1"/>
          </p:cNvSpPr>
          <p:nvPr>
            <p:ph type="title"/>
          </p:nvPr>
        </p:nvSpPr>
        <p:spPr>
          <a:xfrm>
            <a:off x="611189" y="768769"/>
            <a:ext cx="3511550" cy="1150761"/>
          </a:xfrm>
        </p:spPr>
        <p:txBody>
          <a:bodyPr/>
          <a:lstStyle/>
          <a:p>
            <a:r>
              <a:rPr lang="en-US"/>
              <a:t>Click to edit Master title style</a:t>
            </a:r>
            <a:endParaRPr lang="en-GB"/>
          </a:p>
        </p:txBody>
      </p:sp>
      <p:sp>
        <p:nvSpPr>
          <p:cNvPr id="12" name="Text Placeholder 11">
            <a:extLst>
              <a:ext uri="{FF2B5EF4-FFF2-40B4-BE49-F238E27FC236}">
                <a16:creationId xmlns:a16="http://schemas.microsoft.com/office/drawing/2014/main" id="{F47B9655-ABB4-F27A-9ADC-F584E9F03A80}"/>
              </a:ext>
            </a:extLst>
          </p:cNvPr>
          <p:cNvSpPr>
            <a:spLocks noGrp="1"/>
          </p:cNvSpPr>
          <p:nvPr>
            <p:ph type="body" sz="quarter" idx="13" hasCustomPrompt="1"/>
          </p:nvPr>
        </p:nvSpPr>
        <p:spPr>
          <a:xfrm>
            <a:off x="611188" y="5813200"/>
            <a:ext cx="10958510" cy="238124"/>
          </a:xfrm>
        </p:spPr>
        <p:txBody>
          <a:bodyPr anchor="b">
            <a:noAutofit/>
          </a:bodyPr>
          <a:lstStyle>
            <a:lvl1pPr marL="0" indent="0">
              <a:lnSpc>
                <a:spcPct val="100000"/>
              </a:lnSpc>
              <a:spcAft>
                <a:spcPts val="0"/>
              </a:spcAft>
              <a:buFont typeface="Arial" panose="020B0604020202020204" pitchFamily="34" charset="0"/>
              <a:buNone/>
              <a:defRPr sz="70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9" name="Text Placeholder 18">
            <a:extLst>
              <a:ext uri="{FF2B5EF4-FFF2-40B4-BE49-F238E27FC236}">
                <a16:creationId xmlns:a16="http://schemas.microsoft.com/office/drawing/2014/main" id="{74BC1081-E533-7060-CEC0-C1F68A222838}"/>
              </a:ext>
            </a:extLst>
          </p:cNvPr>
          <p:cNvSpPr>
            <a:spLocks noGrp="1"/>
          </p:cNvSpPr>
          <p:nvPr>
            <p:ph type="body" sz="quarter" idx="14"/>
          </p:nvPr>
        </p:nvSpPr>
        <p:spPr>
          <a:xfrm>
            <a:off x="611188" y="281116"/>
            <a:ext cx="2991378" cy="330072"/>
          </a:xfrm>
          <a:solidFill>
            <a:schemeClr val="accent1"/>
          </a:solidFill>
        </p:spPr>
        <p:txBody>
          <a:bodyPr wrap="none" lIns="72000" tIns="72000" rIns="72000" bIns="72000">
            <a:spAutoFit/>
          </a:bodyPr>
          <a:lstStyle>
            <a:lvl1pPr marL="0" indent="0">
              <a:lnSpc>
                <a:spcPct val="100000"/>
              </a:lnSpc>
              <a:spcAft>
                <a:spcPts val="0"/>
              </a:spcAft>
              <a:buFont typeface="Arial" panose="020B0604020202020204" pitchFamily="34" charset="0"/>
              <a:buNone/>
              <a:defRPr sz="1200" cap="all"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Click to edit Master text styles</a:t>
            </a:r>
          </a:p>
        </p:txBody>
      </p:sp>
      <p:cxnSp>
        <p:nvCxnSpPr>
          <p:cNvPr id="29" name="Straight Connector 28">
            <a:extLst>
              <a:ext uri="{FF2B5EF4-FFF2-40B4-BE49-F238E27FC236}">
                <a16:creationId xmlns:a16="http://schemas.microsoft.com/office/drawing/2014/main" id="{4554CA94-50AC-844C-C3E6-5C87906FF461}"/>
              </a:ext>
            </a:extLst>
          </p:cNvPr>
          <p:cNvCxnSpPr>
            <a:cxnSpLocks/>
          </p:cNvCxnSpPr>
          <p:nvPr userDrawn="1"/>
        </p:nvCxnSpPr>
        <p:spPr>
          <a:xfrm>
            <a:off x="611982" y="612776"/>
            <a:ext cx="10968037" cy="0"/>
          </a:xfrm>
          <a:prstGeom prst="line">
            <a:avLst/>
          </a:prstGeom>
          <a:ln w="3175">
            <a:solidFill>
              <a:srgbClr val="898D8D"/>
            </a:solidFill>
          </a:ln>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2B9F8D7A-ACD3-EE7D-9AA4-4588F7D773B5}"/>
              </a:ext>
            </a:extLst>
          </p:cNvPr>
          <p:cNvSpPr>
            <a:spLocks noGrp="1"/>
          </p:cNvSpPr>
          <p:nvPr>
            <p:ph type="ftr" sz="quarter" idx="16"/>
          </p:nvPr>
        </p:nvSpPr>
        <p:spPr/>
        <p:txBody>
          <a:bodyPr/>
          <a:lstStyle/>
          <a:p>
            <a:r>
              <a:rPr lang="en-US" dirty="0">
                <a:cs typeface="Arial" panose="020B0604020202020204" pitchFamily="34" charset="0"/>
              </a:rPr>
              <a:t>©2025 ARTHUR J. GALLAGHER &amp; CO. </a:t>
            </a:r>
          </a:p>
        </p:txBody>
      </p:sp>
      <p:sp>
        <p:nvSpPr>
          <p:cNvPr id="4" name="Slide Number Placeholder 3">
            <a:extLst>
              <a:ext uri="{FF2B5EF4-FFF2-40B4-BE49-F238E27FC236}">
                <a16:creationId xmlns:a16="http://schemas.microsoft.com/office/drawing/2014/main" id="{3C8AEA66-D940-CED4-3CF9-F38F9F68DD35}"/>
              </a:ext>
            </a:extLst>
          </p:cNvPr>
          <p:cNvSpPr>
            <a:spLocks noGrp="1"/>
          </p:cNvSpPr>
          <p:nvPr>
            <p:ph type="sldNum" sz="quarter" idx="17"/>
          </p:nvPr>
        </p:nvSpPr>
        <p:spPr/>
        <p:txBody>
          <a:bodyPr/>
          <a:lstStyle/>
          <a:p>
            <a:pPr algn="r"/>
            <a:fld id="{40AA5F45-CDE6-4EA8-991E-B18CC5F21F47}" type="slidenum">
              <a:rPr lang="en-GB" smtClean="0"/>
              <a:pPr algn="r"/>
              <a:t>‹#›</a:t>
            </a:fld>
            <a:endParaRPr lang="en-GB" dirty="0"/>
          </a:p>
        </p:txBody>
      </p:sp>
      <p:sp>
        <p:nvSpPr>
          <p:cNvPr id="35" name="Text Placeholder 17">
            <a:extLst>
              <a:ext uri="{FF2B5EF4-FFF2-40B4-BE49-F238E27FC236}">
                <a16:creationId xmlns:a16="http://schemas.microsoft.com/office/drawing/2014/main" id="{78B967D6-A5A2-99C8-2041-FBE476FAFEE9}"/>
              </a:ext>
            </a:extLst>
          </p:cNvPr>
          <p:cNvSpPr>
            <a:spLocks noGrp="1"/>
          </p:cNvSpPr>
          <p:nvPr>
            <p:ph type="body" sz="quarter" idx="20" hasCustomPrompt="1"/>
          </p:nvPr>
        </p:nvSpPr>
        <p:spPr>
          <a:xfrm rot="16200000">
            <a:off x="4037512" y="1326876"/>
            <a:ext cx="1112400"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6" name="Text Placeholder 9">
            <a:extLst>
              <a:ext uri="{FF2B5EF4-FFF2-40B4-BE49-F238E27FC236}">
                <a16:creationId xmlns:a16="http://schemas.microsoft.com/office/drawing/2014/main" id="{9629ED2A-5287-045D-840F-19796B373AFF}"/>
              </a:ext>
            </a:extLst>
          </p:cNvPr>
          <p:cNvSpPr>
            <a:spLocks noGrp="1"/>
          </p:cNvSpPr>
          <p:nvPr>
            <p:ph type="body" sz="quarter" idx="28"/>
          </p:nvPr>
        </p:nvSpPr>
        <p:spPr>
          <a:xfrm>
            <a:off x="6519298" y="921435"/>
            <a:ext cx="4986902" cy="854080"/>
          </a:xfrm>
        </p:spPr>
        <p:txBody>
          <a:bodyPr wrap="square">
            <a:spAutoFit/>
          </a:bodyPr>
          <a:lstStyle>
            <a:lvl1pPr>
              <a:defRPr sz="1200"/>
            </a:lvl1pPr>
            <a:lvl2pPr>
              <a:defRPr sz="1200"/>
            </a:lvl2pPr>
            <a:lvl3pPr>
              <a:defRPr sz="1050"/>
            </a:lvl3pPr>
            <a:lvl4pPr>
              <a:defRPr sz="105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7" name="Text Placeholder 18">
            <a:extLst>
              <a:ext uri="{FF2B5EF4-FFF2-40B4-BE49-F238E27FC236}">
                <a16:creationId xmlns:a16="http://schemas.microsoft.com/office/drawing/2014/main" id="{44844554-8829-E3B7-BFB0-896C2E962AFC}"/>
              </a:ext>
            </a:extLst>
          </p:cNvPr>
          <p:cNvSpPr>
            <a:spLocks noGrp="1"/>
          </p:cNvSpPr>
          <p:nvPr>
            <p:ph type="body" sz="quarter" idx="29" hasCustomPrompt="1"/>
          </p:nvPr>
        </p:nvSpPr>
        <p:spPr>
          <a:xfrm>
            <a:off x="4701712" y="878344"/>
            <a:ext cx="1573212" cy="514738"/>
          </a:xfrm>
          <a:solidFill>
            <a:schemeClr val="accent2"/>
          </a:solidFill>
        </p:spPr>
        <p:txBody>
          <a:bodyPr wrap="square" lIns="72000" tIns="72000" rIns="72000" bIns="72000">
            <a:spAutoFit/>
          </a:bodyPr>
          <a:lstStyle>
            <a:lvl1pPr marL="0" indent="0">
              <a:lnSpc>
                <a:spcPct val="100000"/>
              </a:lnSpc>
              <a:spcAft>
                <a:spcPts val="0"/>
              </a:spcAft>
              <a:buFont typeface="Arial" panose="020B0604020202020204" pitchFamily="34" charset="0"/>
              <a:buNone/>
              <a:defRPr sz="1200" cap="all"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Section name goes here</a:t>
            </a:r>
          </a:p>
        </p:txBody>
      </p:sp>
      <p:sp>
        <p:nvSpPr>
          <p:cNvPr id="38" name="Text Placeholder 18">
            <a:extLst>
              <a:ext uri="{FF2B5EF4-FFF2-40B4-BE49-F238E27FC236}">
                <a16:creationId xmlns:a16="http://schemas.microsoft.com/office/drawing/2014/main" id="{FB32E265-727D-953F-718A-B9E041311E86}"/>
              </a:ext>
            </a:extLst>
          </p:cNvPr>
          <p:cNvSpPr>
            <a:spLocks noGrp="1"/>
          </p:cNvSpPr>
          <p:nvPr>
            <p:ph type="body" sz="quarter" idx="30" hasCustomPrompt="1"/>
          </p:nvPr>
        </p:nvSpPr>
        <p:spPr>
          <a:xfrm>
            <a:off x="4701712" y="1595615"/>
            <a:ext cx="812255" cy="257369"/>
          </a:xfrm>
          <a:solidFill>
            <a:schemeClr val="accent4"/>
          </a:solidFill>
        </p:spPr>
        <p:txBody>
          <a:bodyPr wrap="none" lIns="72000" tIns="36000" rIns="72000" bIns="36000">
            <a:spAutoFit/>
          </a:bodyPr>
          <a:lstStyle>
            <a:lvl1pPr marL="0" indent="0">
              <a:lnSpc>
                <a:spcPct val="100000"/>
              </a:lnSpc>
              <a:spcAft>
                <a:spcPts val="0"/>
              </a:spcAft>
              <a:buFont typeface="Arial" panose="020B0604020202020204" pitchFamily="34" charset="0"/>
              <a:buNone/>
              <a:defRPr sz="1200" cap="none"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Slides ##</a:t>
            </a:r>
          </a:p>
        </p:txBody>
      </p:sp>
      <p:sp>
        <p:nvSpPr>
          <p:cNvPr id="39" name="Text Placeholder 16">
            <a:extLst>
              <a:ext uri="{FF2B5EF4-FFF2-40B4-BE49-F238E27FC236}">
                <a16:creationId xmlns:a16="http://schemas.microsoft.com/office/drawing/2014/main" id="{70F95C0E-A4B8-5D64-685D-49ADC8BBF06E}"/>
              </a:ext>
            </a:extLst>
          </p:cNvPr>
          <p:cNvSpPr>
            <a:spLocks noGrp="1"/>
          </p:cNvSpPr>
          <p:nvPr>
            <p:ph type="body" sz="quarter" idx="31" hasCustomPrompt="1"/>
          </p:nvPr>
        </p:nvSpPr>
        <p:spPr>
          <a:xfrm rot="16200000">
            <a:off x="7513312" y="-913931"/>
            <a:ext cx="1112400" cy="70236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1"/>
          </a:solidFill>
          <a:ln>
            <a:noFill/>
          </a:ln>
          <a:effectLst>
            <a:outerShdw blurRad="127000" sx="102000" sy="102000" algn="ctr"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0" name="Text Placeholder 17">
            <a:extLst>
              <a:ext uri="{FF2B5EF4-FFF2-40B4-BE49-F238E27FC236}">
                <a16:creationId xmlns:a16="http://schemas.microsoft.com/office/drawing/2014/main" id="{7F43A905-5823-A00B-9A83-FB2D5AB1B356}"/>
              </a:ext>
            </a:extLst>
          </p:cNvPr>
          <p:cNvSpPr>
            <a:spLocks noGrp="1"/>
          </p:cNvSpPr>
          <p:nvPr>
            <p:ph type="body" sz="quarter" idx="32" hasCustomPrompt="1"/>
          </p:nvPr>
        </p:nvSpPr>
        <p:spPr>
          <a:xfrm rot="16200000">
            <a:off x="4037512" y="2561868"/>
            <a:ext cx="1112400"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1" name="Text Placeholder 9">
            <a:extLst>
              <a:ext uri="{FF2B5EF4-FFF2-40B4-BE49-F238E27FC236}">
                <a16:creationId xmlns:a16="http://schemas.microsoft.com/office/drawing/2014/main" id="{119937D5-0D50-7D15-C84D-F6D82BA788C4}"/>
              </a:ext>
            </a:extLst>
          </p:cNvPr>
          <p:cNvSpPr>
            <a:spLocks noGrp="1"/>
          </p:cNvSpPr>
          <p:nvPr>
            <p:ph type="body" sz="quarter" idx="33"/>
          </p:nvPr>
        </p:nvSpPr>
        <p:spPr>
          <a:xfrm>
            <a:off x="6519298" y="2156427"/>
            <a:ext cx="4986902" cy="854080"/>
          </a:xfrm>
        </p:spPr>
        <p:txBody>
          <a:bodyPr wrap="square">
            <a:spAutoFit/>
          </a:bodyPr>
          <a:lstStyle>
            <a:lvl1pPr>
              <a:defRPr sz="1200"/>
            </a:lvl1pPr>
            <a:lvl2pPr>
              <a:defRPr sz="1200"/>
            </a:lvl2pPr>
            <a:lvl3pPr>
              <a:defRPr sz="1050"/>
            </a:lvl3pPr>
            <a:lvl4pPr>
              <a:defRPr sz="105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2" name="Text Placeholder 18">
            <a:extLst>
              <a:ext uri="{FF2B5EF4-FFF2-40B4-BE49-F238E27FC236}">
                <a16:creationId xmlns:a16="http://schemas.microsoft.com/office/drawing/2014/main" id="{27BFD189-A267-0BA0-6ED0-AB320946DE97}"/>
              </a:ext>
            </a:extLst>
          </p:cNvPr>
          <p:cNvSpPr>
            <a:spLocks noGrp="1"/>
          </p:cNvSpPr>
          <p:nvPr>
            <p:ph type="body" sz="quarter" idx="34" hasCustomPrompt="1"/>
          </p:nvPr>
        </p:nvSpPr>
        <p:spPr>
          <a:xfrm>
            <a:off x="4701712" y="2113336"/>
            <a:ext cx="1573212" cy="514738"/>
          </a:xfrm>
          <a:solidFill>
            <a:schemeClr val="accent2"/>
          </a:solidFill>
        </p:spPr>
        <p:txBody>
          <a:bodyPr wrap="square" lIns="72000" tIns="72000" rIns="72000" bIns="72000">
            <a:spAutoFit/>
          </a:bodyPr>
          <a:lstStyle>
            <a:lvl1pPr marL="0" indent="0">
              <a:lnSpc>
                <a:spcPct val="100000"/>
              </a:lnSpc>
              <a:spcAft>
                <a:spcPts val="0"/>
              </a:spcAft>
              <a:buFont typeface="Arial" panose="020B0604020202020204" pitchFamily="34" charset="0"/>
              <a:buNone/>
              <a:defRPr sz="1200" cap="all"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Section name goes here</a:t>
            </a:r>
          </a:p>
        </p:txBody>
      </p:sp>
      <p:sp>
        <p:nvSpPr>
          <p:cNvPr id="43" name="Text Placeholder 18">
            <a:extLst>
              <a:ext uri="{FF2B5EF4-FFF2-40B4-BE49-F238E27FC236}">
                <a16:creationId xmlns:a16="http://schemas.microsoft.com/office/drawing/2014/main" id="{B7E88F94-C255-837D-5E5B-38001D7CF594}"/>
              </a:ext>
            </a:extLst>
          </p:cNvPr>
          <p:cNvSpPr>
            <a:spLocks noGrp="1"/>
          </p:cNvSpPr>
          <p:nvPr>
            <p:ph type="body" sz="quarter" idx="35" hasCustomPrompt="1"/>
          </p:nvPr>
        </p:nvSpPr>
        <p:spPr>
          <a:xfrm>
            <a:off x="4701712" y="2830607"/>
            <a:ext cx="812255" cy="257369"/>
          </a:xfrm>
          <a:solidFill>
            <a:schemeClr val="accent4"/>
          </a:solidFill>
        </p:spPr>
        <p:txBody>
          <a:bodyPr wrap="none" lIns="72000" tIns="36000" rIns="72000" bIns="36000">
            <a:spAutoFit/>
          </a:bodyPr>
          <a:lstStyle>
            <a:lvl1pPr marL="0" indent="0">
              <a:lnSpc>
                <a:spcPct val="100000"/>
              </a:lnSpc>
              <a:spcAft>
                <a:spcPts val="0"/>
              </a:spcAft>
              <a:buFont typeface="Arial" panose="020B0604020202020204" pitchFamily="34" charset="0"/>
              <a:buNone/>
              <a:defRPr sz="1200" cap="none"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Slides ##</a:t>
            </a:r>
          </a:p>
        </p:txBody>
      </p:sp>
      <p:sp>
        <p:nvSpPr>
          <p:cNvPr id="44" name="Text Placeholder 16">
            <a:extLst>
              <a:ext uri="{FF2B5EF4-FFF2-40B4-BE49-F238E27FC236}">
                <a16:creationId xmlns:a16="http://schemas.microsoft.com/office/drawing/2014/main" id="{DF8E55F0-AD7A-FAFB-4291-383625C91BFA}"/>
              </a:ext>
            </a:extLst>
          </p:cNvPr>
          <p:cNvSpPr>
            <a:spLocks noGrp="1"/>
          </p:cNvSpPr>
          <p:nvPr>
            <p:ph type="body" sz="quarter" idx="36" hasCustomPrompt="1"/>
          </p:nvPr>
        </p:nvSpPr>
        <p:spPr>
          <a:xfrm rot="16200000">
            <a:off x="7513312" y="320858"/>
            <a:ext cx="1112400" cy="70236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1"/>
          </a:solidFill>
          <a:ln>
            <a:noFill/>
          </a:ln>
          <a:effectLst>
            <a:outerShdw blurRad="127000" sx="102000" sy="102000" algn="ctr"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5" name="Text Placeholder 17">
            <a:extLst>
              <a:ext uri="{FF2B5EF4-FFF2-40B4-BE49-F238E27FC236}">
                <a16:creationId xmlns:a16="http://schemas.microsoft.com/office/drawing/2014/main" id="{C9903FD9-1746-4E05-CCA8-67C13F055407}"/>
              </a:ext>
            </a:extLst>
          </p:cNvPr>
          <p:cNvSpPr>
            <a:spLocks noGrp="1"/>
          </p:cNvSpPr>
          <p:nvPr>
            <p:ph type="body" sz="quarter" idx="37" hasCustomPrompt="1"/>
          </p:nvPr>
        </p:nvSpPr>
        <p:spPr>
          <a:xfrm rot="16200000">
            <a:off x="4037512" y="3796657"/>
            <a:ext cx="1112400"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6" name="Text Placeholder 9">
            <a:extLst>
              <a:ext uri="{FF2B5EF4-FFF2-40B4-BE49-F238E27FC236}">
                <a16:creationId xmlns:a16="http://schemas.microsoft.com/office/drawing/2014/main" id="{D5DECED7-2BA1-F3F7-0FEB-904C19381267}"/>
              </a:ext>
            </a:extLst>
          </p:cNvPr>
          <p:cNvSpPr>
            <a:spLocks noGrp="1"/>
          </p:cNvSpPr>
          <p:nvPr>
            <p:ph type="body" sz="quarter" idx="38"/>
          </p:nvPr>
        </p:nvSpPr>
        <p:spPr>
          <a:xfrm>
            <a:off x="6519298" y="3391216"/>
            <a:ext cx="4986902" cy="854080"/>
          </a:xfrm>
        </p:spPr>
        <p:txBody>
          <a:bodyPr wrap="square">
            <a:spAutoFit/>
          </a:bodyPr>
          <a:lstStyle>
            <a:lvl1pPr>
              <a:defRPr sz="1200"/>
            </a:lvl1pPr>
            <a:lvl2pPr>
              <a:defRPr sz="1200"/>
            </a:lvl2pPr>
            <a:lvl3pPr>
              <a:defRPr sz="1050"/>
            </a:lvl3pPr>
            <a:lvl4pPr>
              <a:defRPr sz="105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7" name="Text Placeholder 18">
            <a:extLst>
              <a:ext uri="{FF2B5EF4-FFF2-40B4-BE49-F238E27FC236}">
                <a16:creationId xmlns:a16="http://schemas.microsoft.com/office/drawing/2014/main" id="{5A8500A1-2B48-ED3B-08E9-21F246E06224}"/>
              </a:ext>
            </a:extLst>
          </p:cNvPr>
          <p:cNvSpPr>
            <a:spLocks noGrp="1"/>
          </p:cNvSpPr>
          <p:nvPr>
            <p:ph type="body" sz="quarter" idx="39" hasCustomPrompt="1"/>
          </p:nvPr>
        </p:nvSpPr>
        <p:spPr>
          <a:xfrm>
            <a:off x="4701712" y="3348125"/>
            <a:ext cx="1573212" cy="514738"/>
          </a:xfrm>
          <a:solidFill>
            <a:schemeClr val="accent2"/>
          </a:solidFill>
        </p:spPr>
        <p:txBody>
          <a:bodyPr wrap="square" lIns="72000" tIns="72000" rIns="72000" bIns="72000">
            <a:spAutoFit/>
          </a:bodyPr>
          <a:lstStyle>
            <a:lvl1pPr marL="0" indent="0">
              <a:lnSpc>
                <a:spcPct val="100000"/>
              </a:lnSpc>
              <a:spcAft>
                <a:spcPts val="0"/>
              </a:spcAft>
              <a:buFont typeface="Arial" panose="020B0604020202020204" pitchFamily="34" charset="0"/>
              <a:buNone/>
              <a:defRPr sz="1200" cap="all"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Section name goes here</a:t>
            </a:r>
          </a:p>
        </p:txBody>
      </p:sp>
      <p:sp>
        <p:nvSpPr>
          <p:cNvPr id="48" name="Text Placeholder 18">
            <a:extLst>
              <a:ext uri="{FF2B5EF4-FFF2-40B4-BE49-F238E27FC236}">
                <a16:creationId xmlns:a16="http://schemas.microsoft.com/office/drawing/2014/main" id="{252797E1-52AC-9B0B-4F67-0F463868D1EC}"/>
              </a:ext>
            </a:extLst>
          </p:cNvPr>
          <p:cNvSpPr>
            <a:spLocks noGrp="1"/>
          </p:cNvSpPr>
          <p:nvPr>
            <p:ph type="body" sz="quarter" idx="40" hasCustomPrompt="1"/>
          </p:nvPr>
        </p:nvSpPr>
        <p:spPr>
          <a:xfrm>
            <a:off x="4701712" y="4065396"/>
            <a:ext cx="812255" cy="257369"/>
          </a:xfrm>
          <a:solidFill>
            <a:schemeClr val="accent4"/>
          </a:solidFill>
        </p:spPr>
        <p:txBody>
          <a:bodyPr wrap="none" lIns="72000" tIns="36000" rIns="72000" bIns="36000">
            <a:spAutoFit/>
          </a:bodyPr>
          <a:lstStyle>
            <a:lvl1pPr marL="0" indent="0">
              <a:lnSpc>
                <a:spcPct val="100000"/>
              </a:lnSpc>
              <a:spcAft>
                <a:spcPts val="0"/>
              </a:spcAft>
              <a:buFont typeface="Arial" panose="020B0604020202020204" pitchFamily="34" charset="0"/>
              <a:buNone/>
              <a:defRPr sz="1200" cap="none"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Slides ##</a:t>
            </a:r>
          </a:p>
        </p:txBody>
      </p:sp>
      <p:sp>
        <p:nvSpPr>
          <p:cNvPr id="49" name="Text Placeholder 16">
            <a:extLst>
              <a:ext uri="{FF2B5EF4-FFF2-40B4-BE49-F238E27FC236}">
                <a16:creationId xmlns:a16="http://schemas.microsoft.com/office/drawing/2014/main" id="{FDDC48D1-EBC7-6B36-14A5-78EEB8E77F45}"/>
              </a:ext>
            </a:extLst>
          </p:cNvPr>
          <p:cNvSpPr>
            <a:spLocks noGrp="1"/>
          </p:cNvSpPr>
          <p:nvPr>
            <p:ph type="body" sz="quarter" idx="41" hasCustomPrompt="1"/>
          </p:nvPr>
        </p:nvSpPr>
        <p:spPr>
          <a:xfrm rot="16200000">
            <a:off x="7513312" y="1554458"/>
            <a:ext cx="1112400" cy="70236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1"/>
          </a:solidFill>
          <a:ln>
            <a:noFill/>
          </a:ln>
          <a:effectLst>
            <a:outerShdw blurRad="127000" sx="102000" sy="102000" algn="ctr"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0" name="Text Placeholder 17">
            <a:extLst>
              <a:ext uri="{FF2B5EF4-FFF2-40B4-BE49-F238E27FC236}">
                <a16:creationId xmlns:a16="http://schemas.microsoft.com/office/drawing/2014/main" id="{10F5C020-638D-E4CE-7EEA-3A0412DB5278}"/>
              </a:ext>
            </a:extLst>
          </p:cNvPr>
          <p:cNvSpPr>
            <a:spLocks noGrp="1"/>
          </p:cNvSpPr>
          <p:nvPr>
            <p:ph type="body" sz="quarter" idx="42" hasCustomPrompt="1"/>
          </p:nvPr>
        </p:nvSpPr>
        <p:spPr>
          <a:xfrm rot="16200000">
            <a:off x="4037512" y="5030257"/>
            <a:ext cx="1112400"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1" name="Text Placeholder 9">
            <a:extLst>
              <a:ext uri="{FF2B5EF4-FFF2-40B4-BE49-F238E27FC236}">
                <a16:creationId xmlns:a16="http://schemas.microsoft.com/office/drawing/2014/main" id="{18123AC9-A56D-F064-B8E3-B747FA62D439}"/>
              </a:ext>
            </a:extLst>
          </p:cNvPr>
          <p:cNvSpPr>
            <a:spLocks noGrp="1"/>
          </p:cNvSpPr>
          <p:nvPr>
            <p:ph type="body" sz="quarter" idx="43"/>
          </p:nvPr>
        </p:nvSpPr>
        <p:spPr>
          <a:xfrm>
            <a:off x="6519298" y="4624816"/>
            <a:ext cx="4986902" cy="854080"/>
          </a:xfrm>
        </p:spPr>
        <p:txBody>
          <a:bodyPr wrap="square">
            <a:spAutoFit/>
          </a:bodyPr>
          <a:lstStyle>
            <a:lvl1pPr>
              <a:defRPr sz="1200"/>
            </a:lvl1pPr>
            <a:lvl2pPr>
              <a:defRPr sz="1200"/>
            </a:lvl2pPr>
            <a:lvl3pPr>
              <a:defRPr sz="1050"/>
            </a:lvl3pPr>
            <a:lvl4pPr>
              <a:defRPr sz="105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2" name="Text Placeholder 18">
            <a:extLst>
              <a:ext uri="{FF2B5EF4-FFF2-40B4-BE49-F238E27FC236}">
                <a16:creationId xmlns:a16="http://schemas.microsoft.com/office/drawing/2014/main" id="{FF2C9813-DBAD-49E2-9586-13A3ABAA330A}"/>
              </a:ext>
            </a:extLst>
          </p:cNvPr>
          <p:cNvSpPr>
            <a:spLocks noGrp="1"/>
          </p:cNvSpPr>
          <p:nvPr>
            <p:ph type="body" sz="quarter" idx="44" hasCustomPrompt="1"/>
          </p:nvPr>
        </p:nvSpPr>
        <p:spPr>
          <a:xfrm>
            <a:off x="4701712" y="4581725"/>
            <a:ext cx="1573212" cy="514738"/>
          </a:xfrm>
          <a:solidFill>
            <a:schemeClr val="accent2"/>
          </a:solidFill>
        </p:spPr>
        <p:txBody>
          <a:bodyPr wrap="square" lIns="72000" tIns="72000" rIns="72000" bIns="72000">
            <a:spAutoFit/>
          </a:bodyPr>
          <a:lstStyle>
            <a:lvl1pPr marL="0" indent="0">
              <a:lnSpc>
                <a:spcPct val="100000"/>
              </a:lnSpc>
              <a:spcAft>
                <a:spcPts val="0"/>
              </a:spcAft>
              <a:buFont typeface="Arial" panose="020B0604020202020204" pitchFamily="34" charset="0"/>
              <a:buNone/>
              <a:defRPr sz="1200" cap="all"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Section name goes here</a:t>
            </a:r>
          </a:p>
        </p:txBody>
      </p:sp>
      <p:sp>
        <p:nvSpPr>
          <p:cNvPr id="53" name="Text Placeholder 18">
            <a:extLst>
              <a:ext uri="{FF2B5EF4-FFF2-40B4-BE49-F238E27FC236}">
                <a16:creationId xmlns:a16="http://schemas.microsoft.com/office/drawing/2014/main" id="{F6016264-4AF3-6F33-D778-31ACC2A11ED5}"/>
              </a:ext>
            </a:extLst>
          </p:cNvPr>
          <p:cNvSpPr>
            <a:spLocks noGrp="1"/>
          </p:cNvSpPr>
          <p:nvPr>
            <p:ph type="body" sz="quarter" idx="45" hasCustomPrompt="1"/>
          </p:nvPr>
        </p:nvSpPr>
        <p:spPr>
          <a:xfrm>
            <a:off x="4701712" y="5298996"/>
            <a:ext cx="812255" cy="257369"/>
          </a:xfrm>
          <a:solidFill>
            <a:schemeClr val="accent4"/>
          </a:solidFill>
        </p:spPr>
        <p:txBody>
          <a:bodyPr wrap="none" lIns="72000" tIns="36000" rIns="72000" bIns="36000">
            <a:spAutoFit/>
          </a:bodyPr>
          <a:lstStyle>
            <a:lvl1pPr marL="0" indent="0">
              <a:lnSpc>
                <a:spcPct val="100000"/>
              </a:lnSpc>
              <a:spcAft>
                <a:spcPts val="0"/>
              </a:spcAft>
              <a:buFont typeface="Arial" panose="020B0604020202020204" pitchFamily="34" charset="0"/>
              <a:buNone/>
              <a:defRPr sz="1200" cap="none"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Slides ##</a:t>
            </a:r>
          </a:p>
        </p:txBody>
      </p:sp>
      <p:sp>
        <p:nvSpPr>
          <p:cNvPr id="55" name="Content Placeholder 54">
            <a:extLst>
              <a:ext uri="{FF2B5EF4-FFF2-40B4-BE49-F238E27FC236}">
                <a16:creationId xmlns:a16="http://schemas.microsoft.com/office/drawing/2014/main" id="{F1975246-F4A5-B03B-465C-6736E790E6DD}"/>
              </a:ext>
            </a:extLst>
          </p:cNvPr>
          <p:cNvSpPr>
            <a:spLocks noGrp="1"/>
          </p:cNvSpPr>
          <p:nvPr>
            <p:ph sz="quarter" idx="46"/>
          </p:nvPr>
        </p:nvSpPr>
        <p:spPr>
          <a:xfrm>
            <a:off x="611188" y="3130373"/>
            <a:ext cx="3511550" cy="2494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4560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x boxes 8x Summary">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66F7A820-4B79-8D4D-3101-8E4BBDE9225B}"/>
              </a:ext>
            </a:extLst>
          </p:cNvPr>
          <p:cNvSpPr>
            <a:spLocks noGrp="1"/>
          </p:cNvSpPr>
          <p:nvPr>
            <p:ph type="body" sz="quarter" idx="17" hasCustomPrompt="1"/>
          </p:nvPr>
        </p:nvSpPr>
        <p:spPr>
          <a:xfrm>
            <a:off x="621357" y="2090056"/>
            <a:ext cx="5364629" cy="3534587"/>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1"/>
          </a:solidFill>
          <a:ln>
            <a:noFill/>
          </a:ln>
          <a:effectLst>
            <a:outerShdw blurRad="127000" sx="102000" sy="102000" algn="ctr"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61" name="Text Placeholder 16">
            <a:extLst>
              <a:ext uri="{FF2B5EF4-FFF2-40B4-BE49-F238E27FC236}">
                <a16:creationId xmlns:a16="http://schemas.microsoft.com/office/drawing/2014/main" id="{45E33AB3-3058-06D5-5094-30198C77CEE2}"/>
              </a:ext>
            </a:extLst>
          </p:cNvPr>
          <p:cNvSpPr>
            <a:spLocks noGrp="1"/>
          </p:cNvSpPr>
          <p:nvPr>
            <p:ph type="body" sz="quarter" idx="47" hasCustomPrompt="1"/>
          </p:nvPr>
        </p:nvSpPr>
        <p:spPr>
          <a:xfrm>
            <a:off x="714239" y="2488211"/>
            <a:ext cx="2556000" cy="14688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1">
              <a:lumMod val="9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65" name="Text Placeholder 16">
            <a:extLst>
              <a:ext uri="{FF2B5EF4-FFF2-40B4-BE49-F238E27FC236}">
                <a16:creationId xmlns:a16="http://schemas.microsoft.com/office/drawing/2014/main" id="{9787B1DC-6E1D-8BCB-E910-C365D79B5A37}"/>
              </a:ext>
            </a:extLst>
          </p:cNvPr>
          <p:cNvSpPr>
            <a:spLocks noGrp="1"/>
          </p:cNvSpPr>
          <p:nvPr>
            <p:ph type="body" sz="quarter" idx="48" hasCustomPrompt="1"/>
          </p:nvPr>
        </p:nvSpPr>
        <p:spPr>
          <a:xfrm>
            <a:off x="3371307" y="2488211"/>
            <a:ext cx="2556000" cy="14688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1">
              <a:lumMod val="9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66" name="Text Placeholder 16">
            <a:extLst>
              <a:ext uri="{FF2B5EF4-FFF2-40B4-BE49-F238E27FC236}">
                <a16:creationId xmlns:a16="http://schemas.microsoft.com/office/drawing/2014/main" id="{DF14CD17-E471-8FA6-2CCD-323AC291D88D}"/>
              </a:ext>
            </a:extLst>
          </p:cNvPr>
          <p:cNvSpPr>
            <a:spLocks noGrp="1"/>
          </p:cNvSpPr>
          <p:nvPr>
            <p:ph type="body" sz="quarter" idx="49" hasCustomPrompt="1"/>
          </p:nvPr>
        </p:nvSpPr>
        <p:spPr>
          <a:xfrm>
            <a:off x="714239" y="4058522"/>
            <a:ext cx="2556000" cy="14688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1">
              <a:lumMod val="9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67" name="Text Placeholder 16">
            <a:extLst>
              <a:ext uri="{FF2B5EF4-FFF2-40B4-BE49-F238E27FC236}">
                <a16:creationId xmlns:a16="http://schemas.microsoft.com/office/drawing/2014/main" id="{258BE77D-735A-DFED-9FE7-CB30B328F714}"/>
              </a:ext>
            </a:extLst>
          </p:cNvPr>
          <p:cNvSpPr>
            <a:spLocks noGrp="1"/>
          </p:cNvSpPr>
          <p:nvPr>
            <p:ph type="body" sz="quarter" idx="50" hasCustomPrompt="1"/>
          </p:nvPr>
        </p:nvSpPr>
        <p:spPr>
          <a:xfrm>
            <a:off x="3371307" y="4058522"/>
            <a:ext cx="2556000" cy="14688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1">
              <a:lumMod val="9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 name="Title 1">
            <a:extLst>
              <a:ext uri="{FF2B5EF4-FFF2-40B4-BE49-F238E27FC236}">
                <a16:creationId xmlns:a16="http://schemas.microsoft.com/office/drawing/2014/main" id="{D95E477D-BB9A-D176-1F79-913DBA9C00F6}"/>
              </a:ext>
            </a:extLst>
          </p:cNvPr>
          <p:cNvSpPr>
            <a:spLocks noGrp="1"/>
          </p:cNvSpPr>
          <p:nvPr>
            <p:ph type="title"/>
          </p:nvPr>
        </p:nvSpPr>
        <p:spPr>
          <a:xfrm>
            <a:off x="611188" y="768770"/>
            <a:ext cx="10968037" cy="481900"/>
          </a:xfrm>
        </p:spPr>
        <p:txBody>
          <a:bodyPr/>
          <a:lstStyle/>
          <a:p>
            <a:r>
              <a:rPr lang="en-US"/>
              <a:t>Click to edit Master title style</a:t>
            </a:r>
            <a:endParaRPr lang="en-GB"/>
          </a:p>
        </p:txBody>
      </p:sp>
      <p:sp>
        <p:nvSpPr>
          <p:cNvPr id="12" name="Text Placeholder 11">
            <a:extLst>
              <a:ext uri="{FF2B5EF4-FFF2-40B4-BE49-F238E27FC236}">
                <a16:creationId xmlns:a16="http://schemas.microsoft.com/office/drawing/2014/main" id="{F47B9655-ABB4-F27A-9ADC-F584E9F03A80}"/>
              </a:ext>
            </a:extLst>
          </p:cNvPr>
          <p:cNvSpPr>
            <a:spLocks noGrp="1"/>
          </p:cNvSpPr>
          <p:nvPr>
            <p:ph type="body" sz="quarter" idx="13" hasCustomPrompt="1"/>
          </p:nvPr>
        </p:nvSpPr>
        <p:spPr>
          <a:xfrm>
            <a:off x="611188" y="5813200"/>
            <a:ext cx="10958510" cy="238124"/>
          </a:xfrm>
        </p:spPr>
        <p:txBody>
          <a:bodyPr anchor="b">
            <a:noAutofit/>
          </a:bodyPr>
          <a:lstStyle>
            <a:lvl1pPr marL="0" indent="0">
              <a:lnSpc>
                <a:spcPct val="100000"/>
              </a:lnSpc>
              <a:spcAft>
                <a:spcPts val="0"/>
              </a:spcAft>
              <a:buFont typeface="Arial" panose="020B0604020202020204" pitchFamily="34" charset="0"/>
              <a:buNone/>
              <a:defRPr sz="70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9" name="Text Placeholder 18">
            <a:extLst>
              <a:ext uri="{FF2B5EF4-FFF2-40B4-BE49-F238E27FC236}">
                <a16:creationId xmlns:a16="http://schemas.microsoft.com/office/drawing/2014/main" id="{74BC1081-E533-7060-CEC0-C1F68A222838}"/>
              </a:ext>
            </a:extLst>
          </p:cNvPr>
          <p:cNvSpPr>
            <a:spLocks noGrp="1"/>
          </p:cNvSpPr>
          <p:nvPr>
            <p:ph type="body" sz="quarter" idx="14"/>
          </p:nvPr>
        </p:nvSpPr>
        <p:spPr>
          <a:xfrm>
            <a:off x="611188" y="281116"/>
            <a:ext cx="2991378" cy="330072"/>
          </a:xfrm>
          <a:solidFill>
            <a:schemeClr val="accent1"/>
          </a:solidFill>
        </p:spPr>
        <p:txBody>
          <a:bodyPr wrap="none" lIns="72000" tIns="72000" rIns="72000" bIns="72000">
            <a:spAutoFit/>
          </a:bodyPr>
          <a:lstStyle>
            <a:lvl1pPr marL="0" indent="0">
              <a:lnSpc>
                <a:spcPct val="100000"/>
              </a:lnSpc>
              <a:spcAft>
                <a:spcPts val="0"/>
              </a:spcAft>
              <a:buFont typeface="Arial" panose="020B0604020202020204" pitchFamily="34" charset="0"/>
              <a:buNone/>
              <a:defRPr sz="1200" cap="all"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Click to edit Master text styles</a:t>
            </a:r>
          </a:p>
        </p:txBody>
      </p:sp>
      <p:cxnSp>
        <p:nvCxnSpPr>
          <p:cNvPr id="29" name="Straight Connector 28">
            <a:extLst>
              <a:ext uri="{FF2B5EF4-FFF2-40B4-BE49-F238E27FC236}">
                <a16:creationId xmlns:a16="http://schemas.microsoft.com/office/drawing/2014/main" id="{4554CA94-50AC-844C-C3E6-5C87906FF461}"/>
              </a:ext>
            </a:extLst>
          </p:cNvPr>
          <p:cNvCxnSpPr>
            <a:cxnSpLocks/>
          </p:cNvCxnSpPr>
          <p:nvPr userDrawn="1"/>
        </p:nvCxnSpPr>
        <p:spPr>
          <a:xfrm>
            <a:off x="611982" y="612776"/>
            <a:ext cx="10968037" cy="0"/>
          </a:xfrm>
          <a:prstGeom prst="line">
            <a:avLst/>
          </a:prstGeom>
          <a:ln w="3175">
            <a:solidFill>
              <a:srgbClr val="898D8D"/>
            </a:solidFill>
          </a:ln>
        </p:spPr>
        <p:style>
          <a:lnRef idx="2">
            <a:schemeClr val="accent1"/>
          </a:lnRef>
          <a:fillRef idx="0">
            <a:schemeClr val="accent1"/>
          </a:fillRef>
          <a:effectRef idx="1">
            <a:schemeClr val="accent1"/>
          </a:effectRef>
          <a:fontRef idx="minor">
            <a:schemeClr val="tx1"/>
          </a:fontRef>
        </p:style>
      </p:cxnSp>
      <p:sp>
        <p:nvSpPr>
          <p:cNvPr id="22" name="Text Placeholder 21">
            <a:extLst>
              <a:ext uri="{FF2B5EF4-FFF2-40B4-BE49-F238E27FC236}">
                <a16:creationId xmlns:a16="http://schemas.microsoft.com/office/drawing/2014/main" id="{A063C756-4BED-2905-ADD7-C9C5F6A643EF}"/>
              </a:ext>
            </a:extLst>
          </p:cNvPr>
          <p:cNvSpPr>
            <a:spLocks noGrp="1"/>
          </p:cNvSpPr>
          <p:nvPr>
            <p:ph type="body" sz="quarter" idx="15"/>
          </p:nvPr>
        </p:nvSpPr>
        <p:spPr>
          <a:xfrm>
            <a:off x="611188" y="1315438"/>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2B9F8D7A-ACD3-EE7D-9AA4-4588F7D773B5}"/>
              </a:ext>
            </a:extLst>
          </p:cNvPr>
          <p:cNvSpPr>
            <a:spLocks noGrp="1"/>
          </p:cNvSpPr>
          <p:nvPr>
            <p:ph type="ftr" sz="quarter" idx="16"/>
          </p:nvPr>
        </p:nvSpPr>
        <p:spPr/>
        <p:txBody>
          <a:bodyPr/>
          <a:lstStyle/>
          <a:p>
            <a:r>
              <a:rPr lang="en-US" dirty="0">
                <a:cs typeface="Arial" panose="020B0604020202020204" pitchFamily="34" charset="0"/>
              </a:rPr>
              <a:t>©2025 ARTHUR J. GALLAGHER &amp; CO. </a:t>
            </a:r>
          </a:p>
        </p:txBody>
      </p:sp>
      <p:sp>
        <p:nvSpPr>
          <p:cNvPr id="18" name="Text Placeholder 17">
            <a:extLst>
              <a:ext uri="{FF2B5EF4-FFF2-40B4-BE49-F238E27FC236}">
                <a16:creationId xmlns:a16="http://schemas.microsoft.com/office/drawing/2014/main" id="{B6BCED3B-A739-D725-A683-F6519143D65C}"/>
              </a:ext>
            </a:extLst>
          </p:cNvPr>
          <p:cNvSpPr>
            <a:spLocks noGrp="1"/>
          </p:cNvSpPr>
          <p:nvPr>
            <p:ph type="body" sz="quarter" idx="34" hasCustomPrompt="1"/>
          </p:nvPr>
        </p:nvSpPr>
        <p:spPr>
          <a:xfrm>
            <a:off x="621357" y="2024063"/>
            <a:ext cx="5364629"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7" name="Slide Number Placeholder 6">
            <a:extLst>
              <a:ext uri="{FF2B5EF4-FFF2-40B4-BE49-F238E27FC236}">
                <a16:creationId xmlns:a16="http://schemas.microsoft.com/office/drawing/2014/main" id="{5012630D-3DBA-70D1-E075-7A5ADF0E2B6E}"/>
              </a:ext>
            </a:extLst>
          </p:cNvPr>
          <p:cNvSpPr>
            <a:spLocks noGrp="1"/>
          </p:cNvSpPr>
          <p:nvPr>
            <p:ph type="sldNum" sz="quarter" idx="40"/>
          </p:nvPr>
        </p:nvSpPr>
        <p:spPr/>
        <p:txBody>
          <a:bodyPr/>
          <a:lstStyle/>
          <a:p>
            <a:pPr algn="r"/>
            <a:fld id="{40AA5F45-CDE6-4EA8-991E-B18CC5F21F47}" type="slidenum">
              <a:rPr lang="en-GB" smtClean="0"/>
              <a:pPr algn="r"/>
              <a:t>‹#›</a:t>
            </a:fld>
            <a:endParaRPr lang="en-GB" dirty="0"/>
          </a:p>
        </p:txBody>
      </p:sp>
      <p:sp>
        <p:nvSpPr>
          <p:cNvPr id="49" name="Text Placeholder 20">
            <a:extLst>
              <a:ext uri="{FF2B5EF4-FFF2-40B4-BE49-F238E27FC236}">
                <a16:creationId xmlns:a16="http://schemas.microsoft.com/office/drawing/2014/main" id="{976682CC-0A6E-75B4-C6B7-679E1AA622C4}"/>
              </a:ext>
            </a:extLst>
          </p:cNvPr>
          <p:cNvSpPr>
            <a:spLocks noGrp="1"/>
          </p:cNvSpPr>
          <p:nvPr>
            <p:ph type="body" sz="quarter" idx="19"/>
          </p:nvPr>
        </p:nvSpPr>
        <p:spPr>
          <a:xfrm>
            <a:off x="786350" y="2588366"/>
            <a:ext cx="2412999" cy="930059"/>
          </a:xfrm>
        </p:spPr>
        <p:txBody>
          <a:bodyPr>
            <a:noAutofit/>
          </a:bodyPr>
          <a:lstStyle>
            <a:lvl1pPr>
              <a:defRPr sz="1200"/>
            </a:lvl1pPr>
            <a:lvl2pPr marL="0" indent="0">
              <a:defRPr sz="1100"/>
            </a:lvl2pPr>
            <a:lvl3pPr marL="108000" indent="-108000">
              <a:defRPr sz="1050"/>
            </a:lvl3pPr>
            <a:lvl4pPr marL="216000" indent="-108000">
              <a:defRPr sz="1000"/>
            </a:lvl4pPr>
            <a:lvl5pPr marL="432000" indent="-108000">
              <a:defRPr sz="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0" name="Text Placeholder 18">
            <a:extLst>
              <a:ext uri="{FF2B5EF4-FFF2-40B4-BE49-F238E27FC236}">
                <a16:creationId xmlns:a16="http://schemas.microsoft.com/office/drawing/2014/main" id="{9A7766D1-C9D8-4509-FA33-A44950601592}"/>
              </a:ext>
            </a:extLst>
          </p:cNvPr>
          <p:cNvSpPr>
            <a:spLocks noGrp="1"/>
          </p:cNvSpPr>
          <p:nvPr>
            <p:ph type="body" sz="quarter" idx="30" hasCustomPrompt="1"/>
          </p:nvPr>
        </p:nvSpPr>
        <p:spPr>
          <a:xfrm>
            <a:off x="714239" y="3761197"/>
            <a:ext cx="594247" cy="195814"/>
          </a:xfrm>
          <a:solidFill>
            <a:schemeClr val="accent4"/>
          </a:solidFill>
        </p:spPr>
        <p:txBody>
          <a:bodyPr wrap="none" lIns="72000" tIns="36000" rIns="72000" bIns="36000">
            <a:spAutoFit/>
          </a:bodyPr>
          <a:lstStyle>
            <a:lvl1pPr marL="0" indent="0">
              <a:lnSpc>
                <a:spcPct val="100000"/>
              </a:lnSpc>
              <a:spcAft>
                <a:spcPts val="0"/>
              </a:spcAft>
              <a:buFont typeface="Arial" panose="020B0604020202020204" pitchFamily="34" charset="0"/>
              <a:buNone/>
              <a:defRPr sz="800" cap="none"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Slides ##</a:t>
            </a:r>
          </a:p>
        </p:txBody>
      </p:sp>
      <p:sp>
        <p:nvSpPr>
          <p:cNvPr id="52" name="Text Placeholder 20">
            <a:extLst>
              <a:ext uri="{FF2B5EF4-FFF2-40B4-BE49-F238E27FC236}">
                <a16:creationId xmlns:a16="http://schemas.microsoft.com/office/drawing/2014/main" id="{7E7D0BD8-B398-4E45-2E92-0AA66684CBE8}"/>
              </a:ext>
            </a:extLst>
          </p:cNvPr>
          <p:cNvSpPr>
            <a:spLocks noGrp="1"/>
          </p:cNvSpPr>
          <p:nvPr>
            <p:ph type="body" sz="quarter" idx="41"/>
          </p:nvPr>
        </p:nvSpPr>
        <p:spPr>
          <a:xfrm>
            <a:off x="786350" y="4158677"/>
            <a:ext cx="2412999" cy="930059"/>
          </a:xfrm>
        </p:spPr>
        <p:txBody>
          <a:bodyPr>
            <a:noAutofit/>
          </a:bodyPr>
          <a:lstStyle>
            <a:lvl1pPr>
              <a:defRPr sz="1200"/>
            </a:lvl1pPr>
            <a:lvl2pPr marL="0" indent="0">
              <a:defRPr sz="1100"/>
            </a:lvl2pPr>
            <a:lvl3pPr marL="108000" indent="-108000">
              <a:defRPr sz="1050"/>
            </a:lvl3pPr>
            <a:lvl4pPr marL="216000" indent="-108000">
              <a:defRPr sz="1000"/>
            </a:lvl4pPr>
            <a:lvl5pPr marL="432000" indent="-108000">
              <a:defRPr sz="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3" name="Text Placeholder 18">
            <a:extLst>
              <a:ext uri="{FF2B5EF4-FFF2-40B4-BE49-F238E27FC236}">
                <a16:creationId xmlns:a16="http://schemas.microsoft.com/office/drawing/2014/main" id="{4D680165-9FE9-4C7C-EA66-61E9D4A1DB82}"/>
              </a:ext>
            </a:extLst>
          </p:cNvPr>
          <p:cNvSpPr>
            <a:spLocks noGrp="1"/>
          </p:cNvSpPr>
          <p:nvPr>
            <p:ph type="body" sz="quarter" idx="42" hasCustomPrompt="1"/>
          </p:nvPr>
        </p:nvSpPr>
        <p:spPr>
          <a:xfrm>
            <a:off x="714239" y="5331508"/>
            <a:ext cx="594247" cy="195814"/>
          </a:xfrm>
          <a:solidFill>
            <a:schemeClr val="accent4"/>
          </a:solidFill>
        </p:spPr>
        <p:txBody>
          <a:bodyPr wrap="none" lIns="72000" tIns="36000" rIns="72000" bIns="36000">
            <a:spAutoFit/>
          </a:bodyPr>
          <a:lstStyle>
            <a:lvl1pPr marL="0" indent="0">
              <a:lnSpc>
                <a:spcPct val="100000"/>
              </a:lnSpc>
              <a:spcAft>
                <a:spcPts val="0"/>
              </a:spcAft>
              <a:buFont typeface="Arial" panose="020B0604020202020204" pitchFamily="34" charset="0"/>
              <a:buNone/>
              <a:defRPr sz="800" cap="none"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Slides ##</a:t>
            </a:r>
          </a:p>
        </p:txBody>
      </p:sp>
      <p:sp>
        <p:nvSpPr>
          <p:cNvPr id="55" name="Text Placeholder 20">
            <a:extLst>
              <a:ext uri="{FF2B5EF4-FFF2-40B4-BE49-F238E27FC236}">
                <a16:creationId xmlns:a16="http://schemas.microsoft.com/office/drawing/2014/main" id="{61B0566D-D3F2-793C-1D13-50CBA7CAE80D}"/>
              </a:ext>
            </a:extLst>
          </p:cNvPr>
          <p:cNvSpPr>
            <a:spLocks noGrp="1"/>
          </p:cNvSpPr>
          <p:nvPr>
            <p:ph type="body" sz="quarter" idx="43"/>
          </p:nvPr>
        </p:nvSpPr>
        <p:spPr>
          <a:xfrm>
            <a:off x="3442197" y="2588366"/>
            <a:ext cx="2412999" cy="930059"/>
          </a:xfrm>
        </p:spPr>
        <p:txBody>
          <a:bodyPr>
            <a:noAutofit/>
          </a:bodyPr>
          <a:lstStyle>
            <a:lvl1pPr>
              <a:defRPr sz="1200"/>
            </a:lvl1pPr>
            <a:lvl2pPr marL="0" indent="0">
              <a:defRPr sz="1100"/>
            </a:lvl2pPr>
            <a:lvl3pPr marL="108000" indent="-108000">
              <a:defRPr sz="1050"/>
            </a:lvl3pPr>
            <a:lvl4pPr marL="216000" indent="-108000">
              <a:defRPr sz="1000"/>
            </a:lvl4pPr>
            <a:lvl5pPr marL="432000" indent="-108000">
              <a:defRPr sz="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6" name="Text Placeholder 18">
            <a:extLst>
              <a:ext uri="{FF2B5EF4-FFF2-40B4-BE49-F238E27FC236}">
                <a16:creationId xmlns:a16="http://schemas.microsoft.com/office/drawing/2014/main" id="{FC748A2C-57E2-C950-7AE7-06520868F07C}"/>
              </a:ext>
            </a:extLst>
          </p:cNvPr>
          <p:cNvSpPr>
            <a:spLocks noGrp="1"/>
          </p:cNvSpPr>
          <p:nvPr>
            <p:ph type="body" sz="quarter" idx="44" hasCustomPrompt="1"/>
          </p:nvPr>
        </p:nvSpPr>
        <p:spPr>
          <a:xfrm>
            <a:off x="3370086" y="3761197"/>
            <a:ext cx="594247" cy="195814"/>
          </a:xfrm>
          <a:solidFill>
            <a:schemeClr val="accent4"/>
          </a:solidFill>
        </p:spPr>
        <p:txBody>
          <a:bodyPr wrap="none" lIns="72000" tIns="36000" rIns="72000" bIns="36000">
            <a:spAutoFit/>
          </a:bodyPr>
          <a:lstStyle>
            <a:lvl1pPr marL="0" indent="0">
              <a:lnSpc>
                <a:spcPct val="100000"/>
              </a:lnSpc>
              <a:spcAft>
                <a:spcPts val="0"/>
              </a:spcAft>
              <a:buFont typeface="Arial" panose="020B0604020202020204" pitchFamily="34" charset="0"/>
              <a:buNone/>
              <a:defRPr sz="800" cap="none"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Slides ##</a:t>
            </a:r>
          </a:p>
        </p:txBody>
      </p:sp>
      <p:sp>
        <p:nvSpPr>
          <p:cNvPr id="58" name="Text Placeholder 20">
            <a:extLst>
              <a:ext uri="{FF2B5EF4-FFF2-40B4-BE49-F238E27FC236}">
                <a16:creationId xmlns:a16="http://schemas.microsoft.com/office/drawing/2014/main" id="{DC4CBE3E-5216-5C97-60EE-313D6DB6988A}"/>
              </a:ext>
            </a:extLst>
          </p:cNvPr>
          <p:cNvSpPr>
            <a:spLocks noGrp="1"/>
          </p:cNvSpPr>
          <p:nvPr>
            <p:ph type="body" sz="quarter" idx="45"/>
          </p:nvPr>
        </p:nvSpPr>
        <p:spPr>
          <a:xfrm>
            <a:off x="3442197" y="4158677"/>
            <a:ext cx="2412999" cy="930059"/>
          </a:xfrm>
        </p:spPr>
        <p:txBody>
          <a:bodyPr>
            <a:noAutofit/>
          </a:bodyPr>
          <a:lstStyle>
            <a:lvl1pPr>
              <a:defRPr sz="1200"/>
            </a:lvl1pPr>
            <a:lvl2pPr marL="0" indent="0">
              <a:defRPr sz="1100"/>
            </a:lvl2pPr>
            <a:lvl3pPr marL="108000" indent="-108000">
              <a:defRPr sz="1050"/>
            </a:lvl3pPr>
            <a:lvl4pPr marL="216000" indent="-108000">
              <a:defRPr sz="1000"/>
            </a:lvl4pPr>
            <a:lvl5pPr marL="432000" indent="-108000">
              <a:defRPr sz="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9" name="Text Placeholder 18">
            <a:extLst>
              <a:ext uri="{FF2B5EF4-FFF2-40B4-BE49-F238E27FC236}">
                <a16:creationId xmlns:a16="http://schemas.microsoft.com/office/drawing/2014/main" id="{A98DC7C9-8F24-458D-7395-17E1B8E73F32}"/>
              </a:ext>
            </a:extLst>
          </p:cNvPr>
          <p:cNvSpPr>
            <a:spLocks noGrp="1"/>
          </p:cNvSpPr>
          <p:nvPr>
            <p:ph type="body" sz="quarter" idx="46" hasCustomPrompt="1"/>
          </p:nvPr>
        </p:nvSpPr>
        <p:spPr>
          <a:xfrm>
            <a:off x="3370086" y="5331508"/>
            <a:ext cx="594247" cy="195814"/>
          </a:xfrm>
          <a:solidFill>
            <a:schemeClr val="accent4"/>
          </a:solidFill>
        </p:spPr>
        <p:txBody>
          <a:bodyPr wrap="none" lIns="72000" tIns="36000" rIns="72000" bIns="36000">
            <a:spAutoFit/>
          </a:bodyPr>
          <a:lstStyle>
            <a:lvl1pPr marL="0" indent="0">
              <a:lnSpc>
                <a:spcPct val="100000"/>
              </a:lnSpc>
              <a:spcAft>
                <a:spcPts val="0"/>
              </a:spcAft>
              <a:buFont typeface="Arial" panose="020B0604020202020204" pitchFamily="34" charset="0"/>
              <a:buNone/>
              <a:defRPr sz="800" cap="none"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Slides ##</a:t>
            </a:r>
          </a:p>
        </p:txBody>
      </p:sp>
      <p:sp>
        <p:nvSpPr>
          <p:cNvPr id="68" name="Text Placeholder 16">
            <a:extLst>
              <a:ext uri="{FF2B5EF4-FFF2-40B4-BE49-F238E27FC236}">
                <a16:creationId xmlns:a16="http://schemas.microsoft.com/office/drawing/2014/main" id="{34A02A85-22E1-9A06-C11E-93471D975C35}"/>
              </a:ext>
            </a:extLst>
          </p:cNvPr>
          <p:cNvSpPr>
            <a:spLocks noGrp="1"/>
          </p:cNvSpPr>
          <p:nvPr>
            <p:ph type="body" sz="quarter" idx="51" hasCustomPrompt="1"/>
          </p:nvPr>
        </p:nvSpPr>
        <p:spPr>
          <a:xfrm>
            <a:off x="6221939" y="2090056"/>
            <a:ext cx="5364629" cy="3534587"/>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1"/>
          </a:solidFill>
          <a:ln>
            <a:noFill/>
          </a:ln>
          <a:effectLst>
            <a:outerShdw blurRad="127000" sx="102000" sy="102000" algn="ctr"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69" name="Text Placeholder 16">
            <a:extLst>
              <a:ext uri="{FF2B5EF4-FFF2-40B4-BE49-F238E27FC236}">
                <a16:creationId xmlns:a16="http://schemas.microsoft.com/office/drawing/2014/main" id="{788DC5D9-B327-676C-D423-BBCEF3708274}"/>
              </a:ext>
            </a:extLst>
          </p:cNvPr>
          <p:cNvSpPr>
            <a:spLocks noGrp="1"/>
          </p:cNvSpPr>
          <p:nvPr>
            <p:ph type="body" sz="quarter" idx="52" hasCustomPrompt="1"/>
          </p:nvPr>
        </p:nvSpPr>
        <p:spPr>
          <a:xfrm>
            <a:off x="6314821" y="2488211"/>
            <a:ext cx="2556000" cy="14688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1">
              <a:lumMod val="9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70" name="Text Placeholder 16">
            <a:extLst>
              <a:ext uri="{FF2B5EF4-FFF2-40B4-BE49-F238E27FC236}">
                <a16:creationId xmlns:a16="http://schemas.microsoft.com/office/drawing/2014/main" id="{D7D8B49C-2930-D7DB-7FBC-9A0B17C3002F}"/>
              </a:ext>
            </a:extLst>
          </p:cNvPr>
          <p:cNvSpPr>
            <a:spLocks noGrp="1"/>
          </p:cNvSpPr>
          <p:nvPr>
            <p:ph type="body" sz="quarter" idx="53" hasCustomPrompt="1"/>
          </p:nvPr>
        </p:nvSpPr>
        <p:spPr>
          <a:xfrm>
            <a:off x="8971889" y="2488211"/>
            <a:ext cx="2556000" cy="14688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1">
              <a:lumMod val="9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71" name="Text Placeholder 16">
            <a:extLst>
              <a:ext uri="{FF2B5EF4-FFF2-40B4-BE49-F238E27FC236}">
                <a16:creationId xmlns:a16="http://schemas.microsoft.com/office/drawing/2014/main" id="{BF1D9BCF-35FC-A11B-2F65-2AF1CE2CC1E7}"/>
              </a:ext>
            </a:extLst>
          </p:cNvPr>
          <p:cNvSpPr>
            <a:spLocks noGrp="1"/>
          </p:cNvSpPr>
          <p:nvPr>
            <p:ph type="body" sz="quarter" idx="54" hasCustomPrompt="1"/>
          </p:nvPr>
        </p:nvSpPr>
        <p:spPr>
          <a:xfrm>
            <a:off x="6314821" y="4058522"/>
            <a:ext cx="2556000" cy="14688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1">
              <a:lumMod val="9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72" name="Text Placeholder 16">
            <a:extLst>
              <a:ext uri="{FF2B5EF4-FFF2-40B4-BE49-F238E27FC236}">
                <a16:creationId xmlns:a16="http://schemas.microsoft.com/office/drawing/2014/main" id="{9E8AC474-1BBC-48E1-4678-B72D91687A07}"/>
              </a:ext>
            </a:extLst>
          </p:cNvPr>
          <p:cNvSpPr>
            <a:spLocks noGrp="1"/>
          </p:cNvSpPr>
          <p:nvPr>
            <p:ph type="body" sz="quarter" idx="55" hasCustomPrompt="1"/>
          </p:nvPr>
        </p:nvSpPr>
        <p:spPr>
          <a:xfrm>
            <a:off x="8971889" y="4058522"/>
            <a:ext cx="2556000" cy="14688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1">
              <a:lumMod val="9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73" name="Text Placeholder 17">
            <a:extLst>
              <a:ext uri="{FF2B5EF4-FFF2-40B4-BE49-F238E27FC236}">
                <a16:creationId xmlns:a16="http://schemas.microsoft.com/office/drawing/2014/main" id="{C5EC6B39-E6F5-AC97-64C2-B68B6EB6B924}"/>
              </a:ext>
            </a:extLst>
          </p:cNvPr>
          <p:cNvSpPr>
            <a:spLocks noGrp="1"/>
          </p:cNvSpPr>
          <p:nvPr>
            <p:ph type="body" sz="quarter" idx="56" hasCustomPrompt="1"/>
          </p:nvPr>
        </p:nvSpPr>
        <p:spPr>
          <a:xfrm>
            <a:off x="6221939" y="2024063"/>
            <a:ext cx="5364629"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75" name="Text Placeholder 20">
            <a:extLst>
              <a:ext uri="{FF2B5EF4-FFF2-40B4-BE49-F238E27FC236}">
                <a16:creationId xmlns:a16="http://schemas.microsoft.com/office/drawing/2014/main" id="{6EFD78B3-657B-1E78-B9E1-CEC23527CCDB}"/>
              </a:ext>
            </a:extLst>
          </p:cNvPr>
          <p:cNvSpPr>
            <a:spLocks noGrp="1"/>
          </p:cNvSpPr>
          <p:nvPr>
            <p:ph type="body" sz="quarter" idx="57"/>
          </p:nvPr>
        </p:nvSpPr>
        <p:spPr>
          <a:xfrm>
            <a:off x="6386932" y="2588366"/>
            <a:ext cx="2412999" cy="930059"/>
          </a:xfrm>
        </p:spPr>
        <p:txBody>
          <a:bodyPr>
            <a:noAutofit/>
          </a:bodyPr>
          <a:lstStyle>
            <a:lvl1pPr>
              <a:defRPr sz="1200"/>
            </a:lvl1pPr>
            <a:lvl2pPr marL="0" indent="0">
              <a:defRPr sz="1100"/>
            </a:lvl2pPr>
            <a:lvl3pPr marL="108000" indent="-108000">
              <a:defRPr sz="1050"/>
            </a:lvl3pPr>
            <a:lvl4pPr marL="216000" indent="-108000">
              <a:defRPr sz="1000"/>
            </a:lvl4pPr>
            <a:lvl5pPr marL="432000" indent="-108000">
              <a:defRPr sz="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6" name="Text Placeholder 18">
            <a:extLst>
              <a:ext uri="{FF2B5EF4-FFF2-40B4-BE49-F238E27FC236}">
                <a16:creationId xmlns:a16="http://schemas.microsoft.com/office/drawing/2014/main" id="{94D7B71F-BB5C-4435-27BB-272726230789}"/>
              </a:ext>
            </a:extLst>
          </p:cNvPr>
          <p:cNvSpPr>
            <a:spLocks noGrp="1"/>
          </p:cNvSpPr>
          <p:nvPr>
            <p:ph type="body" sz="quarter" idx="58" hasCustomPrompt="1"/>
          </p:nvPr>
        </p:nvSpPr>
        <p:spPr>
          <a:xfrm>
            <a:off x="6314821" y="3761197"/>
            <a:ext cx="594247" cy="195814"/>
          </a:xfrm>
          <a:solidFill>
            <a:schemeClr val="accent4"/>
          </a:solidFill>
        </p:spPr>
        <p:txBody>
          <a:bodyPr wrap="none" lIns="72000" tIns="36000" rIns="72000" bIns="36000">
            <a:spAutoFit/>
          </a:bodyPr>
          <a:lstStyle>
            <a:lvl1pPr marL="0" indent="0">
              <a:lnSpc>
                <a:spcPct val="100000"/>
              </a:lnSpc>
              <a:spcAft>
                <a:spcPts val="0"/>
              </a:spcAft>
              <a:buFont typeface="Arial" panose="020B0604020202020204" pitchFamily="34" charset="0"/>
              <a:buNone/>
              <a:defRPr sz="800" cap="none"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Slides ##</a:t>
            </a:r>
          </a:p>
        </p:txBody>
      </p:sp>
      <p:sp>
        <p:nvSpPr>
          <p:cNvPr id="77" name="Text Placeholder 20">
            <a:extLst>
              <a:ext uri="{FF2B5EF4-FFF2-40B4-BE49-F238E27FC236}">
                <a16:creationId xmlns:a16="http://schemas.microsoft.com/office/drawing/2014/main" id="{ACFDCE4D-B962-8F94-B51E-984F48ABFF47}"/>
              </a:ext>
            </a:extLst>
          </p:cNvPr>
          <p:cNvSpPr>
            <a:spLocks noGrp="1"/>
          </p:cNvSpPr>
          <p:nvPr>
            <p:ph type="body" sz="quarter" idx="59"/>
          </p:nvPr>
        </p:nvSpPr>
        <p:spPr>
          <a:xfrm>
            <a:off x="6386932" y="4158677"/>
            <a:ext cx="2412999" cy="930059"/>
          </a:xfrm>
        </p:spPr>
        <p:txBody>
          <a:bodyPr>
            <a:noAutofit/>
          </a:bodyPr>
          <a:lstStyle>
            <a:lvl1pPr>
              <a:defRPr sz="1200"/>
            </a:lvl1pPr>
            <a:lvl2pPr marL="0" indent="0">
              <a:defRPr sz="1100"/>
            </a:lvl2pPr>
            <a:lvl3pPr marL="108000" indent="-108000">
              <a:defRPr sz="1050"/>
            </a:lvl3pPr>
            <a:lvl4pPr marL="216000" indent="-108000">
              <a:defRPr sz="1000"/>
            </a:lvl4pPr>
            <a:lvl5pPr marL="432000" indent="-108000">
              <a:defRPr sz="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8" name="Text Placeholder 18">
            <a:extLst>
              <a:ext uri="{FF2B5EF4-FFF2-40B4-BE49-F238E27FC236}">
                <a16:creationId xmlns:a16="http://schemas.microsoft.com/office/drawing/2014/main" id="{EFD7D9F5-4F9A-2FAA-46A0-5F22F87BF48B}"/>
              </a:ext>
            </a:extLst>
          </p:cNvPr>
          <p:cNvSpPr>
            <a:spLocks noGrp="1"/>
          </p:cNvSpPr>
          <p:nvPr>
            <p:ph type="body" sz="quarter" idx="60" hasCustomPrompt="1"/>
          </p:nvPr>
        </p:nvSpPr>
        <p:spPr>
          <a:xfrm>
            <a:off x="6314821" y="5331508"/>
            <a:ext cx="594247" cy="195814"/>
          </a:xfrm>
          <a:solidFill>
            <a:schemeClr val="accent4"/>
          </a:solidFill>
        </p:spPr>
        <p:txBody>
          <a:bodyPr wrap="none" lIns="72000" tIns="36000" rIns="72000" bIns="36000">
            <a:spAutoFit/>
          </a:bodyPr>
          <a:lstStyle>
            <a:lvl1pPr marL="0" indent="0">
              <a:lnSpc>
                <a:spcPct val="100000"/>
              </a:lnSpc>
              <a:spcAft>
                <a:spcPts val="0"/>
              </a:spcAft>
              <a:buFont typeface="Arial" panose="020B0604020202020204" pitchFamily="34" charset="0"/>
              <a:buNone/>
              <a:defRPr sz="800" cap="none"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Slides ##</a:t>
            </a:r>
          </a:p>
        </p:txBody>
      </p:sp>
      <p:sp>
        <p:nvSpPr>
          <p:cNvPr id="79" name="Text Placeholder 20">
            <a:extLst>
              <a:ext uri="{FF2B5EF4-FFF2-40B4-BE49-F238E27FC236}">
                <a16:creationId xmlns:a16="http://schemas.microsoft.com/office/drawing/2014/main" id="{0E2A6803-110F-F76A-B671-3E2852BDCE88}"/>
              </a:ext>
            </a:extLst>
          </p:cNvPr>
          <p:cNvSpPr>
            <a:spLocks noGrp="1"/>
          </p:cNvSpPr>
          <p:nvPr>
            <p:ph type="body" sz="quarter" idx="61"/>
          </p:nvPr>
        </p:nvSpPr>
        <p:spPr>
          <a:xfrm>
            <a:off x="9042779" y="2588366"/>
            <a:ext cx="2412999" cy="930059"/>
          </a:xfrm>
        </p:spPr>
        <p:txBody>
          <a:bodyPr>
            <a:noAutofit/>
          </a:bodyPr>
          <a:lstStyle>
            <a:lvl1pPr>
              <a:defRPr sz="1200"/>
            </a:lvl1pPr>
            <a:lvl2pPr marL="0" indent="0">
              <a:defRPr sz="1100"/>
            </a:lvl2pPr>
            <a:lvl3pPr marL="108000" indent="-108000">
              <a:defRPr sz="1050"/>
            </a:lvl3pPr>
            <a:lvl4pPr marL="216000" indent="-108000">
              <a:defRPr sz="1000"/>
            </a:lvl4pPr>
            <a:lvl5pPr marL="432000" indent="-108000">
              <a:defRPr sz="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0" name="Text Placeholder 18">
            <a:extLst>
              <a:ext uri="{FF2B5EF4-FFF2-40B4-BE49-F238E27FC236}">
                <a16:creationId xmlns:a16="http://schemas.microsoft.com/office/drawing/2014/main" id="{7B8DF10C-2E63-BCBC-51E4-592C0FD27D67}"/>
              </a:ext>
            </a:extLst>
          </p:cNvPr>
          <p:cNvSpPr>
            <a:spLocks noGrp="1"/>
          </p:cNvSpPr>
          <p:nvPr>
            <p:ph type="body" sz="quarter" idx="62" hasCustomPrompt="1"/>
          </p:nvPr>
        </p:nvSpPr>
        <p:spPr>
          <a:xfrm>
            <a:off x="8970668" y="3761197"/>
            <a:ext cx="594247" cy="195814"/>
          </a:xfrm>
          <a:solidFill>
            <a:schemeClr val="accent4"/>
          </a:solidFill>
        </p:spPr>
        <p:txBody>
          <a:bodyPr wrap="none" lIns="72000" tIns="36000" rIns="72000" bIns="36000">
            <a:spAutoFit/>
          </a:bodyPr>
          <a:lstStyle>
            <a:lvl1pPr marL="0" indent="0">
              <a:lnSpc>
                <a:spcPct val="100000"/>
              </a:lnSpc>
              <a:spcAft>
                <a:spcPts val="0"/>
              </a:spcAft>
              <a:buFont typeface="Arial" panose="020B0604020202020204" pitchFamily="34" charset="0"/>
              <a:buNone/>
              <a:defRPr sz="800" cap="none"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Slides ##</a:t>
            </a:r>
          </a:p>
        </p:txBody>
      </p:sp>
      <p:sp>
        <p:nvSpPr>
          <p:cNvPr id="81" name="Text Placeholder 20">
            <a:extLst>
              <a:ext uri="{FF2B5EF4-FFF2-40B4-BE49-F238E27FC236}">
                <a16:creationId xmlns:a16="http://schemas.microsoft.com/office/drawing/2014/main" id="{23B66FAC-5D65-13E6-EF4A-328E0160AD97}"/>
              </a:ext>
            </a:extLst>
          </p:cNvPr>
          <p:cNvSpPr>
            <a:spLocks noGrp="1"/>
          </p:cNvSpPr>
          <p:nvPr>
            <p:ph type="body" sz="quarter" idx="63"/>
          </p:nvPr>
        </p:nvSpPr>
        <p:spPr>
          <a:xfrm>
            <a:off x="9042779" y="4158677"/>
            <a:ext cx="2412999" cy="930059"/>
          </a:xfrm>
        </p:spPr>
        <p:txBody>
          <a:bodyPr>
            <a:noAutofit/>
          </a:bodyPr>
          <a:lstStyle>
            <a:lvl1pPr>
              <a:defRPr sz="1200"/>
            </a:lvl1pPr>
            <a:lvl2pPr marL="0" indent="0">
              <a:defRPr sz="1100"/>
            </a:lvl2pPr>
            <a:lvl3pPr marL="108000" indent="-108000">
              <a:defRPr sz="1050"/>
            </a:lvl3pPr>
            <a:lvl4pPr marL="216000" indent="-108000">
              <a:defRPr sz="1000"/>
            </a:lvl4pPr>
            <a:lvl5pPr marL="432000" indent="-108000">
              <a:defRPr sz="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2" name="Text Placeholder 18">
            <a:extLst>
              <a:ext uri="{FF2B5EF4-FFF2-40B4-BE49-F238E27FC236}">
                <a16:creationId xmlns:a16="http://schemas.microsoft.com/office/drawing/2014/main" id="{C9A208AA-0B34-A2BF-48CF-16417E49E026}"/>
              </a:ext>
            </a:extLst>
          </p:cNvPr>
          <p:cNvSpPr>
            <a:spLocks noGrp="1"/>
          </p:cNvSpPr>
          <p:nvPr>
            <p:ph type="body" sz="quarter" idx="64" hasCustomPrompt="1"/>
          </p:nvPr>
        </p:nvSpPr>
        <p:spPr>
          <a:xfrm>
            <a:off x="8970668" y="5331508"/>
            <a:ext cx="594247" cy="195814"/>
          </a:xfrm>
          <a:solidFill>
            <a:schemeClr val="accent4"/>
          </a:solidFill>
        </p:spPr>
        <p:txBody>
          <a:bodyPr wrap="none" lIns="72000" tIns="36000" rIns="72000" bIns="36000">
            <a:spAutoFit/>
          </a:bodyPr>
          <a:lstStyle>
            <a:lvl1pPr marL="0" indent="0">
              <a:lnSpc>
                <a:spcPct val="100000"/>
              </a:lnSpc>
              <a:spcAft>
                <a:spcPts val="0"/>
              </a:spcAft>
              <a:buFont typeface="Arial" panose="020B0604020202020204" pitchFamily="34" charset="0"/>
              <a:buNone/>
              <a:defRPr sz="800" cap="none"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Slides ##</a:t>
            </a:r>
          </a:p>
        </p:txBody>
      </p:sp>
      <p:sp>
        <p:nvSpPr>
          <p:cNvPr id="83" name="Text Placeholder 21">
            <a:extLst>
              <a:ext uri="{FF2B5EF4-FFF2-40B4-BE49-F238E27FC236}">
                <a16:creationId xmlns:a16="http://schemas.microsoft.com/office/drawing/2014/main" id="{A0F1DF1C-5745-CABE-5F2D-9BF41B71F4D1}"/>
              </a:ext>
            </a:extLst>
          </p:cNvPr>
          <p:cNvSpPr>
            <a:spLocks noGrp="1"/>
          </p:cNvSpPr>
          <p:nvPr>
            <p:ph type="body" sz="quarter" idx="65"/>
          </p:nvPr>
        </p:nvSpPr>
        <p:spPr>
          <a:xfrm>
            <a:off x="714239" y="2183667"/>
            <a:ext cx="2563202" cy="215444"/>
          </a:xfrm>
        </p:spPr>
        <p:txBody>
          <a:bodyPr wrap="none" anchor="ctr">
            <a:spAutoFit/>
          </a:bodyPr>
          <a:lstStyle>
            <a:lvl1pPr marL="0" indent="0">
              <a:lnSpc>
                <a:spcPct val="100000"/>
              </a:lnSpc>
              <a:spcAft>
                <a:spcPts val="0"/>
              </a:spcAft>
              <a:buFont typeface="Arial" panose="020B0604020202020204" pitchFamily="34" charset="0"/>
              <a:buNone/>
              <a:defRPr sz="14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84" name="Text Placeholder 21">
            <a:extLst>
              <a:ext uri="{FF2B5EF4-FFF2-40B4-BE49-F238E27FC236}">
                <a16:creationId xmlns:a16="http://schemas.microsoft.com/office/drawing/2014/main" id="{D987F9FF-3504-48A3-77B5-C5C931E1DB18}"/>
              </a:ext>
            </a:extLst>
          </p:cNvPr>
          <p:cNvSpPr>
            <a:spLocks noGrp="1"/>
          </p:cNvSpPr>
          <p:nvPr>
            <p:ph type="body" sz="quarter" idx="66"/>
          </p:nvPr>
        </p:nvSpPr>
        <p:spPr>
          <a:xfrm>
            <a:off x="6314821" y="2183667"/>
            <a:ext cx="2563202" cy="215444"/>
          </a:xfrm>
        </p:spPr>
        <p:txBody>
          <a:bodyPr wrap="none" anchor="ctr">
            <a:spAutoFit/>
          </a:bodyPr>
          <a:lstStyle>
            <a:lvl1pPr marL="0" indent="0">
              <a:lnSpc>
                <a:spcPct val="100000"/>
              </a:lnSpc>
              <a:spcAft>
                <a:spcPts val="0"/>
              </a:spcAft>
              <a:buFont typeface="Arial" panose="020B0604020202020204" pitchFamily="34" charset="0"/>
              <a:buNone/>
              <a:defRPr sz="14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1805806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meline 3x">
    <p:spTree>
      <p:nvGrpSpPr>
        <p:cNvPr id="1" name=""/>
        <p:cNvGrpSpPr/>
        <p:nvPr/>
      </p:nvGrpSpPr>
      <p:grpSpPr>
        <a:xfrm>
          <a:off x="0" y="0"/>
          <a:ext cx="0" cy="0"/>
          <a:chOff x="0" y="0"/>
          <a:chExt cx="0" cy="0"/>
        </a:xfrm>
      </p:grpSpPr>
      <p:sp>
        <p:nvSpPr>
          <p:cNvPr id="13" name="Text Placeholder 18">
            <a:extLst>
              <a:ext uri="{FF2B5EF4-FFF2-40B4-BE49-F238E27FC236}">
                <a16:creationId xmlns:a16="http://schemas.microsoft.com/office/drawing/2014/main" id="{E7C78A8F-6EBD-3D90-8F24-F1EED1A17B0A}"/>
              </a:ext>
            </a:extLst>
          </p:cNvPr>
          <p:cNvSpPr>
            <a:spLocks noGrp="1" noChangeAspect="1"/>
          </p:cNvSpPr>
          <p:nvPr>
            <p:ph type="body" sz="quarter" idx="18" hasCustomPrompt="1"/>
          </p:nvPr>
        </p:nvSpPr>
        <p:spPr>
          <a:xfrm>
            <a:off x="611188" y="2009952"/>
            <a:ext cx="2398536" cy="2398536"/>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2" name="Title 1">
            <a:extLst>
              <a:ext uri="{FF2B5EF4-FFF2-40B4-BE49-F238E27FC236}">
                <a16:creationId xmlns:a16="http://schemas.microsoft.com/office/drawing/2014/main" id="{D95E477D-BB9A-D176-1F79-913DBA9C00F6}"/>
              </a:ext>
            </a:extLst>
          </p:cNvPr>
          <p:cNvSpPr>
            <a:spLocks noGrp="1"/>
          </p:cNvSpPr>
          <p:nvPr>
            <p:ph type="title"/>
          </p:nvPr>
        </p:nvSpPr>
        <p:spPr>
          <a:xfrm>
            <a:off x="611188" y="768770"/>
            <a:ext cx="10968037" cy="481900"/>
          </a:xfrm>
        </p:spPr>
        <p:txBody>
          <a:bodyPr/>
          <a:lstStyle/>
          <a:p>
            <a:r>
              <a:rPr lang="en-US"/>
              <a:t>Click to edit Master title style</a:t>
            </a:r>
            <a:endParaRPr lang="en-GB"/>
          </a:p>
        </p:txBody>
      </p:sp>
      <p:sp>
        <p:nvSpPr>
          <p:cNvPr id="12" name="Text Placeholder 11">
            <a:extLst>
              <a:ext uri="{FF2B5EF4-FFF2-40B4-BE49-F238E27FC236}">
                <a16:creationId xmlns:a16="http://schemas.microsoft.com/office/drawing/2014/main" id="{F47B9655-ABB4-F27A-9ADC-F584E9F03A80}"/>
              </a:ext>
            </a:extLst>
          </p:cNvPr>
          <p:cNvSpPr>
            <a:spLocks noGrp="1"/>
          </p:cNvSpPr>
          <p:nvPr>
            <p:ph type="body" sz="quarter" idx="13" hasCustomPrompt="1"/>
          </p:nvPr>
        </p:nvSpPr>
        <p:spPr>
          <a:xfrm>
            <a:off x="611188" y="5813200"/>
            <a:ext cx="10958510" cy="238124"/>
          </a:xfrm>
        </p:spPr>
        <p:txBody>
          <a:bodyPr anchor="b">
            <a:noAutofit/>
          </a:bodyPr>
          <a:lstStyle>
            <a:lvl1pPr marL="0" indent="0">
              <a:lnSpc>
                <a:spcPct val="100000"/>
              </a:lnSpc>
              <a:spcAft>
                <a:spcPts val="0"/>
              </a:spcAft>
              <a:buFont typeface="Arial" panose="020B0604020202020204" pitchFamily="34" charset="0"/>
              <a:buNone/>
              <a:defRPr sz="70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9" name="Text Placeholder 18">
            <a:extLst>
              <a:ext uri="{FF2B5EF4-FFF2-40B4-BE49-F238E27FC236}">
                <a16:creationId xmlns:a16="http://schemas.microsoft.com/office/drawing/2014/main" id="{74BC1081-E533-7060-CEC0-C1F68A222838}"/>
              </a:ext>
            </a:extLst>
          </p:cNvPr>
          <p:cNvSpPr>
            <a:spLocks noGrp="1"/>
          </p:cNvSpPr>
          <p:nvPr>
            <p:ph type="body" sz="quarter" idx="14"/>
          </p:nvPr>
        </p:nvSpPr>
        <p:spPr>
          <a:xfrm>
            <a:off x="611188" y="281116"/>
            <a:ext cx="2991378" cy="330072"/>
          </a:xfrm>
          <a:solidFill>
            <a:schemeClr val="accent1"/>
          </a:solidFill>
        </p:spPr>
        <p:txBody>
          <a:bodyPr wrap="none" lIns="72000" tIns="72000" rIns="72000" bIns="72000">
            <a:spAutoFit/>
          </a:bodyPr>
          <a:lstStyle>
            <a:lvl1pPr marL="0" indent="0">
              <a:lnSpc>
                <a:spcPct val="100000"/>
              </a:lnSpc>
              <a:spcAft>
                <a:spcPts val="0"/>
              </a:spcAft>
              <a:buFont typeface="Arial" panose="020B0604020202020204" pitchFamily="34" charset="0"/>
              <a:buNone/>
              <a:defRPr sz="1200" cap="all"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Click to edit Master text styles</a:t>
            </a:r>
          </a:p>
        </p:txBody>
      </p:sp>
      <p:cxnSp>
        <p:nvCxnSpPr>
          <p:cNvPr id="29" name="Straight Connector 28">
            <a:extLst>
              <a:ext uri="{FF2B5EF4-FFF2-40B4-BE49-F238E27FC236}">
                <a16:creationId xmlns:a16="http://schemas.microsoft.com/office/drawing/2014/main" id="{4554CA94-50AC-844C-C3E6-5C87906FF461}"/>
              </a:ext>
            </a:extLst>
          </p:cNvPr>
          <p:cNvCxnSpPr>
            <a:cxnSpLocks/>
          </p:cNvCxnSpPr>
          <p:nvPr userDrawn="1"/>
        </p:nvCxnSpPr>
        <p:spPr>
          <a:xfrm>
            <a:off x="611982" y="612776"/>
            <a:ext cx="10968037" cy="0"/>
          </a:xfrm>
          <a:prstGeom prst="line">
            <a:avLst/>
          </a:prstGeom>
          <a:ln w="3175">
            <a:solidFill>
              <a:srgbClr val="898D8D"/>
            </a:solidFill>
          </a:ln>
        </p:spPr>
        <p:style>
          <a:lnRef idx="2">
            <a:schemeClr val="accent1"/>
          </a:lnRef>
          <a:fillRef idx="0">
            <a:schemeClr val="accent1"/>
          </a:fillRef>
          <a:effectRef idx="1">
            <a:schemeClr val="accent1"/>
          </a:effectRef>
          <a:fontRef idx="minor">
            <a:schemeClr val="tx1"/>
          </a:fontRef>
        </p:style>
      </p:cxnSp>
      <p:sp>
        <p:nvSpPr>
          <p:cNvPr id="22" name="Text Placeholder 21">
            <a:extLst>
              <a:ext uri="{FF2B5EF4-FFF2-40B4-BE49-F238E27FC236}">
                <a16:creationId xmlns:a16="http://schemas.microsoft.com/office/drawing/2014/main" id="{A063C756-4BED-2905-ADD7-C9C5F6A643EF}"/>
              </a:ext>
            </a:extLst>
          </p:cNvPr>
          <p:cNvSpPr>
            <a:spLocks noGrp="1"/>
          </p:cNvSpPr>
          <p:nvPr>
            <p:ph type="body" sz="quarter" idx="15"/>
          </p:nvPr>
        </p:nvSpPr>
        <p:spPr>
          <a:xfrm>
            <a:off x="611188" y="1315438"/>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11" name="Text Placeholder 18">
            <a:extLst>
              <a:ext uri="{FF2B5EF4-FFF2-40B4-BE49-F238E27FC236}">
                <a16:creationId xmlns:a16="http://schemas.microsoft.com/office/drawing/2014/main" id="{E48799F5-A895-BF55-CFC9-3336D63AFA7B}"/>
              </a:ext>
            </a:extLst>
          </p:cNvPr>
          <p:cNvSpPr>
            <a:spLocks noGrp="1" noChangeAspect="1"/>
          </p:cNvSpPr>
          <p:nvPr>
            <p:ph type="body" sz="quarter" idx="10" hasCustomPrompt="1"/>
          </p:nvPr>
        </p:nvSpPr>
        <p:spPr>
          <a:xfrm>
            <a:off x="758142" y="2155319"/>
            <a:ext cx="2107802" cy="2107802"/>
          </a:xfrm>
          <a:prstGeom prst="ellipse">
            <a:avLst/>
          </a:prstGeom>
          <a:solidFill>
            <a:schemeClr val="accent3"/>
          </a:solidFill>
        </p:spPr>
        <p:txBody>
          <a:bodyPr anchor="ctr">
            <a:normAutofit/>
          </a:bodyPr>
          <a:lstStyle>
            <a:lvl1pPr algn="ctr">
              <a:lnSpc>
                <a:spcPct val="100000"/>
              </a:lnSpc>
              <a:defRPr sz="2800" b="1">
                <a:solidFill>
                  <a:schemeClr val="bg1"/>
                </a:solidFill>
              </a:defRPr>
            </a:lvl1pPr>
          </a:lstStyle>
          <a:p>
            <a:pPr lvl="0"/>
            <a:r>
              <a:rPr lang="en-US"/>
              <a:t>##</a:t>
            </a:r>
            <a:endParaRPr lang="en-GB"/>
          </a:p>
        </p:txBody>
      </p:sp>
      <p:sp>
        <p:nvSpPr>
          <p:cNvPr id="14" name="Text Placeholder 21">
            <a:extLst>
              <a:ext uri="{FF2B5EF4-FFF2-40B4-BE49-F238E27FC236}">
                <a16:creationId xmlns:a16="http://schemas.microsoft.com/office/drawing/2014/main" id="{9C3C1E9B-C4AD-72DC-88B4-764C1489DBD8}"/>
              </a:ext>
            </a:extLst>
          </p:cNvPr>
          <p:cNvSpPr>
            <a:spLocks noGrp="1"/>
          </p:cNvSpPr>
          <p:nvPr>
            <p:ph type="body" sz="quarter" idx="19" hasCustomPrompt="1"/>
          </p:nvPr>
        </p:nvSpPr>
        <p:spPr>
          <a:xfrm>
            <a:off x="611188" y="4613870"/>
            <a:ext cx="2398536" cy="477054"/>
          </a:xfrm>
        </p:spPr>
        <p:txBody>
          <a:bodyPr wrap="square" anchor="t">
            <a:spAutoFit/>
          </a:bodyPr>
          <a:lstStyle>
            <a:lvl1pPr algn="ctr">
              <a:lnSpc>
                <a:spcPct val="100000"/>
              </a:lnSpc>
              <a:defRPr sz="1400" b="1"/>
            </a:lvl1pPr>
            <a:lvl2pPr marL="0" indent="0" algn="ctr">
              <a:lnSpc>
                <a:spcPct val="100000"/>
              </a:lnSpc>
              <a:buNone/>
              <a:defRPr sz="1200"/>
            </a:lvl2pPr>
          </a:lstStyle>
          <a:p>
            <a:pPr lvl="0"/>
            <a:r>
              <a:rPr lang="en-US"/>
              <a:t>Section title goes here</a:t>
            </a:r>
          </a:p>
          <a:p>
            <a:pPr lvl="1"/>
            <a:r>
              <a:rPr lang="en-US"/>
              <a:t>Subtitle goes here</a:t>
            </a:r>
          </a:p>
        </p:txBody>
      </p:sp>
      <p:sp>
        <p:nvSpPr>
          <p:cNvPr id="15" name="Text Placeholder 18">
            <a:extLst>
              <a:ext uri="{FF2B5EF4-FFF2-40B4-BE49-F238E27FC236}">
                <a16:creationId xmlns:a16="http://schemas.microsoft.com/office/drawing/2014/main" id="{4999902F-9B3C-66C9-1BEA-B79BB4D80D21}"/>
              </a:ext>
            </a:extLst>
          </p:cNvPr>
          <p:cNvSpPr>
            <a:spLocks noGrp="1" noChangeAspect="1"/>
          </p:cNvSpPr>
          <p:nvPr>
            <p:ph type="body" sz="quarter" idx="20" hasCustomPrompt="1"/>
          </p:nvPr>
        </p:nvSpPr>
        <p:spPr>
          <a:xfrm>
            <a:off x="4896732" y="2009952"/>
            <a:ext cx="2398536" cy="2398536"/>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6" name="Text Placeholder 18">
            <a:extLst>
              <a:ext uri="{FF2B5EF4-FFF2-40B4-BE49-F238E27FC236}">
                <a16:creationId xmlns:a16="http://schemas.microsoft.com/office/drawing/2014/main" id="{444E7CAA-9C81-D5A0-56DB-A3E35E097264}"/>
              </a:ext>
            </a:extLst>
          </p:cNvPr>
          <p:cNvSpPr>
            <a:spLocks noGrp="1" noChangeAspect="1"/>
          </p:cNvSpPr>
          <p:nvPr>
            <p:ph type="body" sz="quarter" idx="21" hasCustomPrompt="1"/>
          </p:nvPr>
        </p:nvSpPr>
        <p:spPr>
          <a:xfrm>
            <a:off x="5042099" y="2155319"/>
            <a:ext cx="2107802" cy="2107802"/>
          </a:xfrm>
          <a:prstGeom prst="ellipse">
            <a:avLst/>
          </a:prstGeom>
          <a:solidFill>
            <a:schemeClr val="accent4"/>
          </a:solidFill>
        </p:spPr>
        <p:txBody>
          <a:bodyPr anchor="ctr">
            <a:normAutofit/>
          </a:bodyPr>
          <a:lstStyle>
            <a:lvl1pPr algn="ctr">
              <a:lnSpc>
                <a:spcPct val="100000"/>
              </a:lnSpc>
              <a:defRPr sz="2800" b="1">
                <a:solidFill>
                  <a:schemeClr val="bg1"/>
                </a:solidFill>
              </a:defRPr>
            </a:lvl1pPr>
          </a:lstStyle>
          <a:p>
            <a:pPr lvl="0"/>
            <a:r>
              <a:rPr lang="en-US"/>
              <a:t>##</a:t>
            </a:r>
            <a:endParaRPr lang="en-GB"/>
          </a:p>
        </p:txBody>
      </p:sp>
      <p:sp>
        <p:nvSpPr>
          <p:cNvPr id="17" name="Text Placeholder 21">
            <a:extLst>
              <a:ext uri="{FF2B5EF4-FFF2-40B4-BE49-F238E27FC236}">
                <a16:creationId xmlns:a16="http://schemas.microsoft.com/office/drawing/2014/main" id="{20AB3949-299D-725F-E3E4-D6DE045A92F1}"/>
              </a:ext>
            </a:extLst>
          </p:cNvPr>
          <p:cNvSpPr>
            <a:spLocks noGrp="1"/>
          </p:cNvSpPr>
          <p:nvPr>
            <p:ph type="body" sz="quarter" idx="22" hasCustomPrompt="1"/>
          </p:nvPr>
        </p:nvSpPr>
        <p:spPr>
          <a:xfrm>
            <a:off x="4896732" y="4613870"/>
            <a:ext cx="2398536" cy="477054"/>
          </a:xfrm>
        </p:spPr>
        <p:txBody>
          <a:bodyPr wrap="square" anchor="t">
            <a:spAutoFit/>
          </a:bodyPr>
          <a:lstStyle>
            <a:lvl1pPr algn="ctr">
              <a:lnSpc>
                <a:spcPct val="100000"/>
              </a:lnSpc>
              <a:defRPr sz="1400" b="1"/>
            </a:lvl1pPr>
            <a:lvl2pPr marL="0" indent="0" algn="ctr">
              <a:lnSpc>
                <a:spcPct val="100000"/>
              </a:lnSpc>
              <a:buNone/>
              <a:defRPr sz="1200"/>
            </a:lvl2pPr>
          </a:lstStyle>
          <a:p>
            <a:pPr lvl="0"/>
            <a:r>
              <a:rPr lang="en-US"/>
              <a:t>Section title goes here</a:t>
            </a:r>
          </a:p>
          <a:p>
            <a:pPr lvl="1"/>
            <a:r>
              <a:rPr lang="en-US"/>
              <a:t>Subtitle goes here</a:t>
            </a:r>
          </a:p>
        </p:txBody>
      </p:sp>
      <p:sp>
        <p:nvSpPr>
          <p:cNvPr id="18" name="Text Placeholder 18">
            <a:extLst>
              <a:ext uri="{FF2B5EF4-FFF2-40B4-BE49-F238E27FC236}">
                <a16:creationId xmlns:a16="http://schemas.microsoft.com/office/drawing/2014/main" id="{55E15C00-2696-042A-8331-5A67063E50F2}"/>
              </a:ext>
            </a:extLst>
          </p:cNvPr>
          <p:cNvSpPr>
            <a:spLocks noGrp="1" noChangeAspect="1"/>
          </p:cNvSpPr>
          <p:nvPr>
            <p:ph type="body" sz="quarter" idx="23" hasCustomPrompt="1"/>
          </p:nvPr>
        </p:nvSpPr>
        <p:spPr>
          <a:xfrm>
            <a:off x="9180689" y="2009952"/>
            <a:ext cx="2398536" cy="2398536"/>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20" name="Text Placeholder 18">
            <a:extLst>
              <a:ext uri="{FF2B5EF4-FFF2-40B4-BE49-F238E27FC236}">
                <a16:creationId xmlns:a16="http://schemas.microsoft.com/office/drawing/2014/main" id="{BA911CA9-7642-B84F-E749-C25AC3D7D351}"/>
              </a:ext>
            </a:extLst>
          </p:cNvPr>
          <p:cNvSpPr>
            <a:spLocks noGrp="1" noChangeAspect="1"/>
          </p:cNvSpPr>
          <p:nvPr>
            <p:ph type="body" sz="quarter" idx="24" hasCustomPrompt="1"/>
          </p:nvPr>
        </p:nvSpPr>
        <p:spPr>
          <a:xfrm>
            <a:off x="9326056" y="2155319"/>
            <a:ext cx="2107802" cy="2107802"/>
          </a:xfrm>
          <a:prstGeom prst="ellipse">
            <a:avLst/>
          </a:prstGeom>
          <a:solidFill>
            <a:schemeClr val="accent5"/>
          </a:solidFill>
        </p:spPr>
        <p:txBody>
          <a:bodyPr anchor="ctr">
            <a:normAutofit/>
          </a:bodyPr>
          <a:lstStyle>
            <a:lvl1pPr algn="ctr">
              <a:lnSpc>
                <a:spcPct val="100000"/>
              </a:lnSpc>
              <a:defRPr sz="2800" b="1">
                <a:solidFill>
                  <a:schemeClr val="bg1"/>
                </a:solidFill>
              </a:defRPr>
            </a:lvl1pPr>
          </a:lstStyle>
          <a:p>
            <a:pPr lvl="0"/>
            <a:r>
              <a:rPr lang="en-US"/>
              <a:t>##</a:t>
            </a:r>
            <a:endParaRPr lang="en-GB"/>
          </a:p>
        </p:txBody>
      </p:sp>
      <p:sp>
        <p:nvSpPr>
          <p:cNvPr id="21" name="Text Placeholder 21">
            <a:extLst>
              <a:ext uri="{FF2B5EF4-FFF2-40B4-BE49-F238E27FC236}">
                <a16:creationId xmlns:a16="http://schemas.microsoft.com/office/drawing/2014/main" id="{517EE668-7336-49B4-6A56-B62335FE6673}"/>
              </a:ext>
            </a:extLst>
          </p:cNvPr>
          <p:cNvSpPr>
            <a:spLocks noGrp="1"/>
          </p:cNvSpPr>
          <p:nvPr>
            <p:ph type="body" sz="quarter" idx="25" hasCustomPrompt="1"/>
          </p:nvPr>
        </p:nvSpPr>
        <p:spPr>
          <a:xfrm>
            <a:off x="9180689" y="4613870"/>
            <a:ext cx="2398536" cy="477054"/>
          </a:xfrm>
        </p:spPr>
        <p:txBody>
          <a:bodyPr wrap="square" anchor="t">
            <a:spAutoFit/>
          </a:bodyPr>
          <a:lstStyle>
            <a:lvl1pPr algn="ctr">
              <a:lnSpc>
                <a:spcPct val="100000"/>
              </a:lnSpc>
              <a:defRPr sz="1400" b="1"/>
            </a:lvl1pPr>
            <a:lvl2pPr marL="0" indent="0" algn="ctr">
              <a:lnSpc>
                <a:spcPct val="100000"/>
              </a:lnSpc>
              <a:buNone/>
              <a:defRPr sz="1200"/>
            </a:lvl2pPr>
          </a:lstStyle>
          <a:p>
            <a:pPr lvl="0"/>
            <a:r>
              <a:rPr lang="en-US"/>
              <a:t>Section title goes here</a:t>
            </a:r>
          </a:p>
          <a:p>
            <a:pPr lvl="1"/>
            <a:r>
              <a:rPr lang="en-US"/>
              <a:t>Subtitle goes here</a:t>
            </a:r>
          </a:p>
        </p:txBody>
      </p:sp>
      <p:sp>
        <p:nvSpPr>
          <p:cNvPr id="23" name="Text Placeholder 18">
            <a:extLst>
              <a:ext uri="{FF2B5EF4-FFF2-40B4-BE49-F238E27FC236}">
                <a16:creationId xmlns:a16="http://schemas.microsoft.com/office/drawing/2014/main" id="{7A570B43-50B8-5968-242D-106DBE29B2D1}"/>
              </a:ext>
            </a:extLst>
          </p:cNvPr>
          <p:cNvSpPr>
            <a:spLocks noGrp="1"/>
          </p:cNvSpPr>
          <p:nvPr>
            <p:ph type="body" sz="quarter" idx="26" hasCustomPrompt="1"/>
          </p:nvPr>
        </p:nvSpPr>
        <p:spPr>
          <a:xfrm>
            <a:off x="3011314" y="3209220"/>
            <a:ext cx="1885418" cy="0"/>
          </a:xfrm>
          <a:prstGeom prst="rect">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24" name="Text Placeholder 18">
            <a:extLst>
              <a:ext uri="{FF2B5EF4-FFF2-40B4-BE49-F238E27FC236}">
                <a16:creationId xmlns:a16="http://schemas.microsoft.com/office/drawing/2014/main" id="{840DF033-4543-A095-CF24-FD9BB9FD2EB1}"/>
              </a:ext>
            </a:extLst>
          </p:cNvPr>
          <p:cNvSpPr>
            <a:spLocks noGrp="1"/>
          </p:cNvSpPr>
          <p:nvPr>
            <p:ph type="body" sz="quarter" idx="27" hasCustomPrompt="1"/>
          </p:nvPr>
        </p:nvSpPr>
        <p:spPr>
          <a:xfrm>
            <a:off x="7295270" y="3209220"/>
            <a:ext cx="1885418" cy="0"/>
          </a:xfrm>
          <a:prstGeom prst="rect">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25" name="Footer Placeholder 24">
            <a:extLst>
              <a:ext uri="{FF2B5EF4-FFF2-40B4-BE49-F238E27FC236}">
                <a16:creationId xmlns:a16="http://schemas.microsoft.com/office/drawing/2014/main" id="{00AA4556-15CC-F279-AC93-CE2357173F15}"/>
              </a:ext>
            </a:extLst>
          </p:cNvPr>
          <p:cNvSpPr>
            <a:spLocks noGrp="1"/>
          </p:cNvSpPr>
          <p:nvPr>
            <p:ph type="ftr" sz="quarter" idx="28"/>
          </p:nvPr>
        </p:nvSpPr>
        <p:spPr/>
        <p:txBody>
          <a:bodyPr/>
          <a:lstStyle/>
          <a:p>
            <a:r>
              <a:rPr lang="en-US" dirty="0">
                <a:cs typeface="Arial" panose="020B0604020202020204" pitchFamily="34" charset="0"/>
              </a:rPr>
              <a:t>©2025 ARTHUR J. GALLAGHER &amp; CO. </a:t>
            </a:r>
          </a:p>
        </p:txBody>
      </p:sp>
      <p:sp>
        <p:nvSpPr>
          <p:cNvPr id="3" name="Slide Number Placeholder 2">
            <a:extLst>
              <a:ext uri="{FF2B5EF4-FFF2-40B4-BE49-F238E27FC236}">
                <a16:creationId xmlns:a16="http://schemas.microsoft.com/office/drawing/2014/main" id="{09201023-7612-BAF2-F68F-3913BB348DE6}"/>
              </a:ext>
            </a:extLst>
          </p:cNvPr>
          <p:cNvSpPr>
            <a:spLocks noGrp="1"/>
          </p:cNvSpPr>
          <p:nvPr>
            <p:ph type="sldNum" sz="quarter" idx="29"/>
          </p:nvPr>
        </p:nvSpPr>
        <p:spPr/>
        <p:txBody>
          <a:bodyPr/>
          <a:lstStyle/>
          <a:p>
            <a:pPr algn="r"/>
            <a:fld id="{40AA5F45-CDE6-4EA8-991E-B18CC5F21F47}" type="slidenum">
              <a:rPr lang="en-GB" smtClean="0"/>
              <a:pPr algn="r"/>
              <a:t>‹#›</a:t>
            </a:fld>
            <a:endParaRPr lang="en-GB" dirty="0"/>
          </a:p>
        </p:txBody>
      </p:sp>
    </p:spTree>
    <p:extLst>
      <p:ext uri="{BB962C8B-B14F-4D97-AF65-F5344CB8AC3E}">
        <p14:creationId xmlns:p14="http://schemas.microsoft.com/office/powerpoint/2010/main" val="270157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meline 5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E477D-BB9A-D176-1F79-913DBA9C00F6}"/>
              </a:ext>
            </a:extLst>
          </p:cNvPr>
          <p:cNvSpPr>
            <a:spLocks noGrp="1"/>
          </p:cNvSpPr>
          <p:nvPr>
            <p:ph type="title"/>
          </p:nvPr>
        </p:nvSpPr>
        <p:spPr>
          <a:xfrm>
            <a:off x="611188" y="768770"/>
            <a:ext cx="10968037" cy="481900"/>
          </a:xfrm>
        </p:spPr>
        <p:txBody>
          <a:bodyPr/>
          <a:lstStyle/>
          <a:p>
            <a:r>
              <a:rPr lang="en-US"/>
              <a:t>Click to edit Master title style</a:t>
            </a:r>
            <a:endParaRPr lang="en-GB"/>
          </a:p>
        </p:txBody>
      </p:sp>
      <p:sp>
        <p:nvSpPr>
          <p:cNvPr id="12" name="Text Placeholder 11">
            <a:extLst>
              <a:ext uri="{FF2B5EF4-FFF2-40B4-BE49-F238E27FC236}">
                <a16:creationId xmlns:a16="http://schemas.microsoft.com/office/drawing/2014/main" id="{F47B9655-ABB4-F27A-9ADC-F584E9F03A80}"/>
              </a:ext>
            </a:extLst>
          </p:cNvPr>
          <p:cNvSpPr>
            <a:spLocks noGrp="1"/>
          </p:cNvSpPr>
          <p:nvPr>
            <p:ph type="body" sz="quarter" idx="13" hasCustomPrompt="1"/>
          </p:nvPr>
        </p:nvSpPr>
        <p:spPr>
          <a:xfrm>
            <a:off x="611188" y="5813200"/>
            <a:ext cx="10958510" cy="238124"/>
          </a:xfrm>
        </p:spPr>
        <p:txBody>
          <a:bodyPr anchor="b">
            <a:noAutofit/>
          </a:bodyPr>
          <a:lstStyle>
            <a:lvl1pPr marL="0" indent="0">
              <a:lnSpc>
                <a:spcPct val="100000"/>
              </a:lnSpc>
              <a:spcAft>
                <a:spcPts val="0"/>
              </a:spcAft>
              <a:buFont typeface="Arial" panose="020B0604020202020204" pitchFamily="34" charset="0"/>
              <a:buNone/>
              <a:defRPr sz="70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9" name="Text Placeholder 18">
            <a:extLst>
              <a:ext uri="{FF2B5EF4-FFF2-40B4-BE49-F238E27FC236}">
                <a16:creationId xmlns:a16="http://schemas.microsoft.com/office/drawing/2014/main" id="{74BC1081-E533-7060-CEC0-C1F68A222838}"/>
              </a:ext>
            </a:extLst>
          </p:cNvPr>
          <p:cNvSpPr>
            <a:spLocks noGrp="1"/>
          </p:cNvSpPr>
          <p:nvPr>
            <p:ph type="body" sz="quarter" idx="14"/>
          </p:nvPr>
        </p:nvSpPr>
        <p:spPr>
          <a:xfrm>
            <a:off x="611188" y="281116"/>
            <a:ext cx="2991378" cy="330072"/>
          </a:xfrm>
          <a:solidFill>
            <a:schemeClr val="accent1"/>
          </a:solidFill>
        </p:spPr>
        <p:txBody>
          <a:bodyPr wrap="none" lIns="72000" tIns="72000" rIns="72000" bIns="72000">
            <a:spAutoFit/>
          </a:bodyPr>
          <a:lstStyle>
            <a:lvl1pPr marL="0" indent="0">
              <a:lnSpc>
                <a:spcPct val="100000"/>
              </a:lnSpc>
              <a:spcAft>
                <a:spcPts val="0"/>
              </a:spcAft>
              <a:buFont typeface="Arial" panose="020B0604020202020204" pitchFamily="34" charset="0"/>
              <a:buNone/>
              <a:defRPr sz="1200" cap="all"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Click to edit Master text styles</a:t>
            </a:r>
          </a:p>
        </p:txBody>
      </p:sp>
      <p:cxnSp>
        <p:nvCxnSpPr>
          <p:cNvPr id="29" name="Straight Connector 28">
            <a:extLst>
              <a:ext uri="{FF2B5EF4-FFF2-40B4-BE49-F238E27FC236}">
                <a16:creationId xmlns:a16="http://schemas.microsoft.com/office/drawing/2014/main" id="{4554CA94-50AC-844C-C3E6-5C87906FF461}"/>
              </a:ext>
            </a:extLst>
          </p:cNvPr>
          <p:cNvCxnSpPr>
            <a:cxnSpLocks/>
          </p:cNvCxnSpPr>
          <p:nvPr userDrawn="1"/>
        </p:nvCxnSpPr>
        <p:spPr>
          <a:xfrm>
            <a:off x="611982" y="612776"/>
            <a:ext cx="10968037" cy="0"/>
          </a:xfrm>
          <a:prstGeom prst="line">
            <a:avLst/>
          </a:prstGeom>
          <a:ln w="3175">
            <a:solidFill>
              <a:srgbClr val="898D8D"/>
            </a:solidFill>
          </a:ln>
        </p:spPr>
        <p:style>
          <a:lnRef idx="2">
            <a:schemeClr val="accent1"/>
          </a:lnRef>
          <a:fillRef idx="0">
            <a:schemeClr val="accent1"/>
          </a:fillRef>
          <a:effectRef idx="1">
            <a:schemeClr val="accent1"/>
          </a:effectRef>
          <a:fontRef idx="minor">
            <a:schemeClr val="tx1"/>
          </a:fontRef>
        </p:style>
      </p:cxnSp>
      <p:sp>
        <p:nvSpPr>
          <p:cNvPr id="22" name="Text Placeholder 21">
            <a:extLst>
              <a:ext uri="{FF2B5EF4-FFF2-40B4-BE49-F238E27FC236}">
                <a16:creationId xmlns:a16="http://schemas.microsoft.com/office/drawing/2014/main" id="{A063C756-4BED-2905-ADD7-C9C5F6A643EF}"/>
              </a:ext>
            </a:extLst>
          </p:cNvPr>
          <p:cNvSpPr>
            <a:spLocks noGrp="1"/>
          </p:cNvSpPr>
          <p:nvPr>
            <p:ph type="body" sz="quarter" idx="15"/>
          </p:nvPr>
        </p:nvSpPr>
        <p:spPr>
          <a:xfrm>
            <a:off x="611188" y="1315438"/>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14" name="Text Placeholder 21">
            <a:extLst>
              <a:ext uri="{FF2B5EF4-FFF2-40B4-BE49-F238E27FC236}">
                <a16:creationId xmlns:a16="http://schemas.microsoft.com/office/drawing/2014/main" id="{9C3C1E9B-C4AD-72DC-88B4-764C1489DBD8}"/>
              </a:ext>
            </a:extLst>
          </p:cNvPr>
          <p:cNvSpPr>
            <a:spLocks noGrp="1"/>
          </p:cNvSpPr>
          <p:nvPr>
            <p:ph type="body" sz="quarter" idx="19" hasCustomPrompt="1"/>
          </p:nvPr>
        </p:nvSpPr>
        <p:spPr>
          <a:xfrm>
            <a:off x="611188" y="4837113"/>
            <a:ext cx="1509704" cy="630942"/>
          </a:xfrm>
        </p:spPr>
        <p:txBody>
          <a:bodyPr wrap="square" anchor="ctr">
            <a:spAutoFit/>
          </a:bodyPr>
          <a:lstStyle>
            <a:lvl1pPr algn="l">
              <a:lnSpc>
                <a:spcPct val="100000"/>
              </a:lnSpc>
              <a:defRPr sz="1200" b="1"/>
            </a:lvl1pPr>
            <a:lvl2pPr marL="0" indent="0" algn="l">
              <a:lnSpc>
                <a:spcPct val="100000"/>
              </a:lnSpc>
              <a:buNone/>
              <a:defRPr sz="1200"/>
            </a:lvl2pPr>
          </a:lstStyle>
          <a:p>
            <a:pPr lvl="0"/>
            <a:r>
              <a:rPr lang="en-US"/>
              <a:t>Section title goes here</a:t>
            </a:r>
          </a:p>
          <a:p>
            <a:pPr lvl="1"/>
            <a:r>
              <a:rPr lang="en-US"/>
              <a:t>Subtitle goes here</a:t>
            </a:r>
          </a:p>
        </p:txBody>
      </p:sp>
      <p:sp>
        <p:nvSpPr>
          <p:cNvPr id="25" name="Text Placeholder 18">
            <a:extLst>
              <a:ext uri="{FF2B5EF4-FFF2-40B4-BE49-F238E27FC236}">
                <a16:creationId xmlns:a16="http://schemas.microsoft.com/office/drawing/2014/main" id="{4C9F52E9-863A-FCA4-D1CF-3825A92B1A40}"/>
              </a:ext>
            </a:extLst>
          </p:cNvPr>
          <p:cNvSpPr>
            <a:spLocks noGrp="1" noChangeAspect="1"/>
          </p:cNvSpPr>
          <p:nvPr>
            <p:ph type="body" sz="quarter" idx="18" hasCustomPrompt="1"/>
          </p:nvPr>
        </p:nvSpPr>
        <p:spPr>
          <a:xfrm>
            <a:off x="611187" y="3154836"/>
            <a:ext cx="1509705" cy="1509705"/>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26" name="Text Placeholder 18">
            <a:extLst>
              <a:ext uri="{FF2B5EF4-FFF2-40B4-BE49-F238E27FC236}">
                <a16:creationId xmlns:a16="http://schemas.microsoft.com/office/drawing/2014/main" id="{CE5F4CE9-4BFD-E124-97AD-7D2F67831FB3}"/>
              </a:ext>
            </a:extLst>
          </p:cNvPr>
          <p:cNvSpPr>
            <a:spLocks noGrp="1" noChangeAspect="1"/>
          </p:cNvSpPr>
          <p:nvPr>
            <p:ph type="body" sz="quarter" idx="10" hasCustomPrompt="1"/>
          </p:nvPr>
        </p:nvSpPr>
        <p:spPr>
          <a:xfrm>
            <a:off x="702685" y="3246334"/>
            <a:ext cx="1326709" cy="1326709"/>
          </a:xfrm>
          <a:prstGeom prst="ellipse">
            <a:avLst/>
          </a:prstGeom>
          <a:solidFill>
            <a:schemeClr val="accent2"/>
          </a:solidFill>
        </p:spPr>
        <p:txBody>
          <a:bodyPr anchor="ctr">
            <a:normAutofit/>
          </a:bodyPr>
          <a:lstStyle>
            <a:lvl1pPr algn="ctr">
              <a:lnSpc>
                <a:spcPct val="100000"/>
              </a:lnSpc>
              <a:defRPr sz="2400" b="1">
                <a:solidFill>
                  <a:schemeClr val="bg1"/>
                </a:solidFill>
              </a:defRPr>
            </a:lvl1pPr>
          </a:lstStyle>
          <a:p>
            <a:pPr lvl="0"/>
            <a:r>
              <a:rPr lang="en-US"/>
              <a:t>##</a:t>
            </a:r>
            <a:endParaRPr lang="en-GB"/>
          </a:p>
        </p:txBody>
      </p:sp>
      <p:sp>
        <p:nvSpPr>
          <p:cNvPr id="27" name="Text Placeholder 18">
            <a:extLst>
              <a:ext uri="{FF2B5EF4-FFF2-40B4-BE49-F238E27FC236}">
                <a16:creationId xmlns:a16="http://schemas.microsoft.com/office/drawing/2014/main" id="{F96F902A-1D3A-2B97-99B5-48041B731AE1}"/>
              </a:ext>
            </a:extLst>
          </p:cNvPr>
          <p:cNvSpPr>
            <a:spLocks noGrp="1"/>
          </p:cNvSpPr>
          <p:nvPr>
            <p:ph type="body" sz="quarter" idx="26" hasCustomPrompt="1"/>
          </p:nvPr>
        </p:nvSpPr>
        <p:spPr>
          <a:xfrm rot="10800000" flipV="1">
            <a:off x="2120772" y="3909686"/>
            <a:ext cx="852881" cy="0"/>
          </a:xfrm>
          <a:prstGeom prst="rect">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30" name="Text Placeholder 18">
            <a:extLst>
              <a:ext uri="{FF2B5EF4-FFF2-40B4-BE49-F238E27FC236}">
                <a16:creationId xmlns:a16="http://schemas.microsoft.com/office/drawing/2014/main" id="{CF7F5FE3-0B16-BEF5-66B3-286421A3730A}"/>
              </a:ext>
            </a:extLst>
          </p:cNvPr>
          <p:cNvSpPr>
            <a:spLocks noGrp="1" noChangeAspect="1"/>
          </p:cNvSpPr>
          <p:nvPr>
            <p:ph type="body" sz="quarter" idx="27" hasCustomPrompt="1"/>
          </p:nvPr>
        </p:nvSpPr>
        <p:spPr>
          <a:xfrm>
            <a:off x="2973772" y="3154836"/>
            <a:ext cx="1509705" cy="1509705"/>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31" name="Text Placeholder 18">
            <a:extLst>
              <a:ext uri="{FF2B5EF4-FFF2-40B4-BE49-F238E27FC236}">
                <a16:creationId xmlns:a16="http://schemas.microsoft.com/office/drawing/2014/main" id="{05C8B6CE-CC5C-DAD3-4351-8E19805700EA}"/>
              </a:ext>
            </a:extLst>
          </p:cNvPr>
          <p:cNvSpPr>
            <a:spLocks noGrp="1" noChangeAspect="1"/>
          </p:cNvSpPr>
          <p:nvPr>
            <p:ph type="body" sz="quarter" idx="28" hasCustomPrompt="1"/>
          </p:nvPr>
        </p:nvSpPr>
        <p:spPr>
          <a:xfrm>
            <a:off x="3065031" y="3246334"/>
            <a:ext cx="1326709" cy="1326709"/>
          </a:xfrm>
          <a:prstGeom prst="ellipse">
            <a:avLst/>
          </a:prstGeom>
          <a:solidFill>
            <a:schemeClr val="accent2"/>
          </a:solidFill>
        </p:spPr>
        <p:txBody>
          <a:bodyPr anchor="ctr">
            <a:normAutofit/>
          </a:bodyPr>
          <a:lstStyle>
            <a:lvl1pPr algn="ctr">
              <a:lnSpc>
                <a:spcPct val="100000"/>
              </a:lnSpc>
              <a:defRPr sz="2400" b="1">
                <a:solidFill>
                  <a:schemeClr val="bg1"/>
                </a:solidFill>
              </a:defRPr>
            </a:lvl1pPr>
          </a:lstStyle>
          <a:p>
            <a:pPr lvl="0"/>
            <a:r>
              <a:rPr lang="en-US"/>
              <a:t>##</a:t>
            </a:r>
            <a:endParaRPr lang="en-GB"/>
          </a:p>
        </p:txBody>
      </p:sp>
      <p:sp>
        <p:nvSpPr>
          <p:cNvPr id="32" name="Text Placeholder 18">
            <a:extLst>
              <a:ext uri="{FF2B5EF4-FFF2-40B4-BE49-F238E27FC236}">
                <a16:creationId xmlns:a16="http://schemas.microsoft.com/office/drawing/2014/main" id="{97C07C8C-02CC-8734-6BF0-D47C35870872}"/>
              </a:ext>
            </a:extLst>
          </p:cNvPr>
          <p:cNvSpPr>
            <a:spLocks noGrp="1"/>
          </p:cNvSpPr>
          <p:nvPr>
            <p:ph type="body" sz="quarter" idx="29" hasCustomPrompt="1"/>
          </p:nvPr>
        </p:nvSpPr>
        <p:spPr>
          <a:xfrm>
            <a:off x="4483118" y="3909688"/>
            <a:ext cx="853200" cy="0"/>
          </a:xfrm>
          <a:prstGeom prst="rect">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33" name="Text Placeholder 18">
            <a:extLst>
              <a:ext uri="{FF2B5EF4-FFF2-40B4-BE49-F238E27FC236}">
                <a16:creationId xmlns:a16="http://schemas.microsoft.com/office/drawing/2014/main" id="{9B096A8B-DD58-7F5A-5883-CB1642AD48D3}"/>
              </a:ext>
            </a:extLst>
          </p:cNvPr>
          <p:cNvSpPr>
            <a:spLocks noGrp="1" noChangeAspect="1"/>
          </p:cNvSpPr>
          <p:nvPr>
            <p:ph type="body" sz="quarter" idx="30" hasCustomPrompt="1"/>
          </p:nvPr>
        </p:nvSpPr>
        <p:spPr>
          <a:xfrm>
            <a:off x="5336357" y="3154836"/>
            <a:ext cx="1509705" cy="1509705"/>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34" name="Text Placeholder 18">
            <a:extLst>
              <a:ext uri="{FF2B5EF4-FFF2-40B4-BE49-F238E27FC236}">
                <a16:creationId xmlns:a16="http://schemas.microsoft.com/office/drawing/2014/main" id="{DE7ABEB8-F395-C7F6-28DA-7A951C0652DC}"/>
              </a:ext>
            </a:extLst>
          </p:cNvPr>
          <p:cNvSpPr>
            <a:spLocks noGrp="1" noChangeAspect="1"/>
          </p:cNvSpPr>
          <p:nvPr>
            <p:ph type="body" sz="quarter" idx="31" hasCustomPrompt="1"/>
          </p:nvPr>
        </p:nvSpPr>
        <p:spPr>
          <a:xfrm>
            <a:off x="5427696" y="3246334"/>
            <a:ext cx="1326709" cy="1326709"/>
          </a:xfrm>
          <a:prstGeom prst="ellipse">
            <a:avLst/>
          </a:prstGeom>
          <a:solidFill>
            <a:schemeClr val="accent2"/>
          </a:solidFill>
        </p:spPr>
        <p:txBody>
          <a:bodyPr anchor="ctr">
            <a:normAutofit/>
          </a:bodyPr>
          <a:lstStyle>
            <a:lvl1pPr algn="ctr">
              <a:lnSpc>
                <a:spcPct val="100000"/>
              </a:lnSpc>
              <a:defRPr sz="2400" b="1">
                <a:solidFill>
                  <a:schemeClr val="bg1"/>
                </a:solidFill>
              </a:defRPr>
            </a:lvl1pPr>
          </a:lstStyle>
          <a:p>
            <a:pPr lvl="0"/>
            <a:r>
              <a:rPr lang="en-US"/>
              <a:t>##</a:t>
            </a:r>
            <a:endParaRPr lang="en-GB"/>
          </a:p>
        </p:txBody>
      </p:sp>
      <p:sp>
        <p:nvSpPr>
          <p:cNvPr id="35" name="Text Placeholder 18">
            <a:extLst>
              <a:ext uri="{FF2B5EF4-FFF2-40B4-BE49-F238E27FC236}">
                <a16:creationId xmlns:a16="http://schemas.microsoft.com/office/drawing/2014/main" id="{380190EC-28FA-74A6-6BC6-0ACDF45788BC}"/>
              </a:ext>
            </a:extLst>
          </p:cNvPr>
          <p:cNvSpPr>
            <a:spLocks noGrp="1"/>
          </p:cNvSpPr>
          <p:nvPr>
            <p:ph type="body" sz="quarter" idx="32" hasCustomPrompt="1"/>
          </p:nvPr>
        </p:nvSpPr>
        <p:spPr>
          <a:xfrm>
            <a:off x="6845783" y="3909688"/>
            <a:ext cx="853200" cy="0"/>
          </a:xfrm>
          <a:prstGeom prst="rect">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36" name="Text Placeholder 18">
            <a:extLst>
              <a:ext uri="{FF2B5EF4-FFF2-40B4-BE49-F238E27FC236}">
                <a16:creationId xmlns:a16="http://schemas.microsoft.com/office/drawing/2014/main" id="{1B90C100-3983-28DA-D227-91403296783E}"/>
              </a:ext>
            </a:extLst>
          </p:cNvPr>
          <p:cNvSpPr>
            <a:spLocks noGrp="1" noChangeAspect="1"/>
          </p:cNvSpPr>
          <p:nvPr>
            <p:ph type="body" sz="quarter" idx="33" hasCustomPrompt="1"/>
          </p:nvPr>
        </p:nvSpPr>
        <p:spPr>
          <a:xfrm>
            <a:off x="7698942" y="3154836"/>
            <a:ext cx="1509705" cy="1509705"/>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37" name="Text Placeholder 18">
            <a:extLst>
              <a:ext uri="{FF2B5EF4-FFF2-40B4-BE49-F238E27FC236}">
                <a16:creationId xmlns:a16="http://schemas.microsoft.com/office/drawing/2014/main" id="{AE0E7D0D-2406-5854-BC90-ED3034E1E352}"/>
              </a:ext>
            </a:extLst>
          </p:cNvPr>
          <p:cNvSpPr>
            <a:spLocks noGrp="1" noChangeAspect="1"/>
          </p:cNvSpPr>
          <p:nvPr>
            <p:ph type="body" sz="quarter" idx="34" hasCustomPrompt="1"/>
          </p:nvPr>
        </p:nvSpPr>
        <p:spPr>
          <a:xfrm>
            <a:off x="7790361" y="3246334"/>
            <a:ext cx="1326709" cy="1326709"/>
          </a:xfrm>
          <a:prstGeom prst="ellipse">
            <a:avLst/>
          </a:prstGeom>
          <a:solidFill>
            <a:schemeClr val="accent2"/>
          </a:solidFill>
        </p:spPr>
        <p:txBody>
          <a:bodyPr anchor="ctr">
            <a:normAutofit/>
          </a:bodyPr>
          <a:lstStyle>
            <a:lvl1pPr algn="ctr">
              <a:lnSpc>
                <a:spcPct val="100000"/>
              </a:lnSpc>
              <a:defRPr sz="2400" b="1">
                <a:solidFill>
                  <a:schemeClr val="bg1"/>
                </a:solidFill>
              </a:defRPr>
            </a:lvl1pPr>
          </a:lstStyle>
          <a:p>
            <a:pPr lvl="0"/>
            <a:r>
              <a:rPr lang="en-US"/>
              <a:t>##</a:t>
            </a:r>
            <a:endParaRPr lang="en-GB"/>
          </a:p>
        </p:txBody>
      </p:sp>
      <p:sp>
        <p:nvSpPr>
          <p:cNvPr id="38" name="Text Placeholder 18">
            <a:extLst>
              <a:ext uri="{FF2B5EF4-FFF2-40B4-BE49-F238E27FC236}">
                <a16:creationId xmlns:a16="http://schemas.microsoft.com/office/drawing/2014/main" id="{10B398BC-4C1B-C73D-82B7-713B4F3B4808}"/>
              </a:ext>
            </a:extLst>
          </p:cNvPr>
          <p:cNvSpPr>
            <a:spLocks noGrp="1"/>
          </p:cNvSpPr>
          <p:nvPr>
            <p:ph type="body" sz="quarter" idx="35" hasCustomPrompt="1"/>
          </p:nvPr>
        </p:nvSpPr>
        <p:spPr>
          <a:xfrm>
            <a:off x="9208448" y="3909688"/>
            <a:ext cx="853200" cy="0"/>
          </a:xfrm>
          <a:prstGeom prst="rect">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39" name="Text Placeholder 18">
            <a:extLst>
              <a:ext uri="{FF2B5EF4-FFF2-40B4-BE49-F238E27FC236}">
                <a16:creationId xmlns:a16="http://schemas.microsoft.com/office/drawing/2014/main" id="{8608692F-6C9F-F962-0649-EBC7E837848B}"/>
              </a:ext>
            </a:extLst>
          </p:cNvPr>
          <p:cNvSpPr>
            <a:spLocks noGrp="1" noChangeAspect="1"/>
          </p:cNvSpPr>
          <p:nvPr>
            <p:ph type="body" sz="quarter" idx="36" hasCustomPrompt="1"/>
          </p:nvPr>
        </p:nvSpPr>
        <p:spPr>
          <a:xfrm>
            <a:off x="10061528" y="3154836"/>
            <a:ext cx="1509705" cy="1509705"/>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40" name="Text Placeholder 18">
            <a:extLst>
              <a:ext uri="{FF2B5EF4-FFF2-40B4-BE49-F238E27FC236}">
                <a16:creationId xmlns:a16="http://schemas.microsoft.com/office/drawing/2014/main" id="{CF644DC8-17E8-C56F-4EAE-CC61CB89CA28}"/>
              </a:ext>
            </a:extLst>
          </p:cNvPr>
          <p:cNvSpPr>
            <a:spLocks noGrp="1" noChangeAspect="1"/>
          </p:cNvSpPr>
          <p:nvPr>
            <p:ph type="body" sz="quarter" idx="37" hasCustomPrompt="1"/>
          </p:nvPr>
        </p:nvSpPr>
        <p:spPr>
          <a:xfrm>
            <a:off x="10153026" y="3246334"/>
            <a:ext cx="1326709" cy="1326709"/>
          </a:xfrm>
          <a:prstGeom prst="ellipse">
            <a:avLst/>
          </a:prstGeom>
          <a:solidFill>
            <a:schemeClr val="accent2"/>
          </a:solidFill>
        </p:spPr>
        <p:txBody>
          <a:bodyPr anchor="ctr">
            <a:normAutofit/>
          </a:bodyPr>
          <a:lstStyle>
            <a:lvl1pPr algn="ctr">
              <a:lnSpc>
                <a:spcPct val="100000"/>
              </a:lnSpc>
              <a:defRPr sz="2400" b="1">
                <a:solidFill>
                  <a:schemeClr val="bg1"/>
                </a:solidFill>
              </a:defRPr>
            </a:lvl1pPr>
          </a:lstStyle>
          <a:p>
            <a:pPr lvl="0"/>
            <a:r>
              <a:rPr lang="en-US"/>
              <a:t>##</a:t>
            </a:r>
            <a:endParaRPr lang="en-GB"/>
          </a:p>
        </p:txBody>
      </p:sp>
      <p:sp>
        <p:nvSpPr>
          <p:cNvPr id="41" name="Text Placeholder 21">
            <a:extLst>
              <a:ext uri="{FF2B5EF4-FFF2-40B4-BE49-F238E27FC236}">
                <a16:creationId xmlns:a16="http://schemas.microsoft.com/office/drawing/2014/main" id="{2C1C3398-879E-893A-AE51-A3084253E83C}"/>
              </a:ext>
            </a:extLst>
          </p:cNvPr>
          <p:cNvSpPr>
            <a:spLocks noGrp="1"/>
          </p:cNvSpPr>
          <p:nvPr>
            <p:ph type="body" sz="quarter" idx="38" hasCustomPrompt="1"/>
          </p:nvPr>
        </p:nvSpPr>
        <p:spPr>
          <a:xfrm>
            <a:off x="2973653" y="2364042"/>
            <a:ext cx="1509704" cy="630942"/>
          </a:xfrm>
        </p:spPr>
        <p:txBody>
          <a:bodyPr wrap="square" anchor="ctr">
            <a:spAutoFit/>
          </a:bodyPr>
          <a:lstStyle>
            <a:lvl1pPr algn="l">
              <a:lnSpc>
                <a:spcPct val="100000"/>
              </a:lnSpc>
              <a:defRPr sz="1200" b="1"/>
            </a:lvl1pPr>
            <a:lvl2pPr marL="0" indent="0" algn="l">
              <a:lnSpc>
                <a:spcPct val="100000"/>
              </a:lnSpc>
              <a:buNone/>
              <a:defRPr sz="1200"/>
            </a:lvl2pPr>
          </a:lstStyle>
          <a:p>
            <a:pPr lvl="0"/>
            <a:r>
              <a:rPr lang="en-US"/>
              <a:t>Section title goes here</a:t>
            </a:r>
          </a:p>
          <a:p>
            <a:pPr lvl="1"/>
            <a:r>
              <a:rPr lang="en-US"/>
              <a:t>Subtitle goes here</a:t>
            </a:r>
          </a:p>
        </p:txBody>
      </p:sp>
      <p:sp>
        <p:nvSpPr>
          <p:cNvPr id="42" name="Text Placeholder 21">
            <a:extLst>
              <a:ext uri="{FF2B5EF4-FFF2-40B4-BE49-F238E27FC236}">
                <a16:creationId xmlns:a16="http://schemas.microsoft.com/office/drawing/2014/main" id="{452FCAAF-E433-AADE-314C-BC019E9BA140}"/>
              </a:ext>
            </a:extLst>
          </p:cNvPr>
          <p:cNvSpPr>
            <a:spLocks noGrp="1"/>
          </p:cNvSpPr>
          <p:nvPr>
            <p:ph type="body" sz="quarter" idx="39" hasCustomPrompt="1"/>
          </p:nvPr>
        </p:nvSpPr>
        <p:spPr>
          <a:xfrm>
            <a:off x="5341148" y="4837113"/>
            <a:ext cx="1509704" cy="630942"/>
          </a:xfrm>
        </p:spPr>
        <p:txBody>
          <a:bodyPr wrap="square" anchor="ctr">
            <a:spAutoFit/>
          </a:bodyPr>
          <a:lstStyle>
            <a:lvl1pPr algn="l">
              <a:lnSpc>
                <a:spcPct val="100000"/>
              </a:lnSpc>
              <a:defRPr sz="1200" b="1"/>
            </a:lvl1pPr>
            <a:lvl2pPr marL="0" indent="0" algn="l">
              <a:lnSpc>
                <a:spcPct val="100000"/>
              </a:lnSpc>
              <a:buNone/>
              <a:defRPr sz="1200"/>
            </a:lvl2pPr>
          </a:lstStyle>
          <a:p>
            <a:pPr lvl="0"/>
            <a:r>
              <a:rPr lang="en-US"/>
              <a:t>Section title goes here</a:t>
            </a:r>
          </a:p>
          <a:p>
            <a:pPr lvl="1"/>
            <a:r>
              <a:rPr lang="en-US"/>
              <a:t>Subtitle goes here</a:t>
            </a:r>
          </a:p>
        </p:txBody>
      </p:sp>
      <p:sp>
        <p:nvSpPr>
          <p:cNvPr id="43" name="Text Placeholder 21">
            <a:extLst>
              <a:ext uri="{FF2B5EF4-FFF2-40B4-BE49-F238E27FC236}">
                <a16:creationId xmlns:a16="http://schemas.microsoft.com/office/drawing/2014/main" id="{81561D42-049C-75F1-0559-7B0C35606A73}"/>
              </a:ext>
            </a:extLst>
          </p:cNvPr>
          <p:cNvSpPr>
            <a:spLocks noGrp="1"/>
          </p:cNvSpPr>
          <p:nvPr>
            <p:ph type="body" sz="quarter" idx="40" hasCustomPrompt="1"/>
          </p:nvPr>
        </p:nvSpPr>
        <p:spPr>
          <a:xfrm>
            <a:off x="7703613" y="2364042"/>
            <a:ext cx="1509704" cy="630942"/>
          </a:xfrm>
        </p:spPr>
        <p:txBody>
          <a:bodyPr wrap="square" anchor="ctr">
            <a:spAutoFit/>
          </a:bodyPr>
          <a:lstStyle>
            <a:lvl1pPr algn="l">
              <a:lnSpc>
                <a:spcPct val="100000"/>
              </a:lnSpc>
              <a:defRPr sz="1200" b="1"/>
            </a:lvl1pPr>
            <a:lvl2pPr marL="0" indent="0" algn="l">
              <a:lnSpc>
                <a:spcPct val="100000"/>
              </a:lnSpc>
              <a:buNone/>
              <a:defRPr sz="1200"/>
            </a:lvl2pPr>
          </a:lstStyle>
          <a:p>
            <a:pPr lvl="0"/>
            <a:r>
              <a:rPr lang="en-US"/>
              <a:t>Section title goes here</a:t>
            </a:r>
          </a:p>
          <a:p>
            <a:pPr lvl="1"/>
            <a:r>
              <a:rPr lang="en-US"/>
              <a:t>Subtitle goes here</a:t>
            </a:r>
          </a:p>
        </p:txBody>
      </p:sp>
      <p:sp>
        <p:nvSpPr>
          <p:cNvPr id="44" name="Text Placeholder 21">
            <a:extLst>
              <a:ext uri="{FF2B5EF4-FFF2-40B4-BE49-F238E27FC236}">
                <a16:creationId xmlns:a16="http://schemas.microsoft.com/office/drawing/2014/main" id="{F3EE62E0-5A14-D108-4F83-DB01F8FADA09}"/>
              </a:ext>
            </a:extLst>
          </p:cNvPr>
          <p:cNvSpPr>
            <a:spLocks noGrp="1"/>
          </p:cNvSpPr>
          <p:nvPr>
            <p:ph type="body" sz="quarter" idx="41" hasCustomPrompt="1"/>
          </p:nvPr>
        </p:nvSpPr>
        <p:spPr>
          <a:xfrm>
            <a:off x="10069520" y="4837113"/>
            <a:ext cx="1509704" cy="630942"/>
          </a:xfrm>
        </p:spPr>
        <p:txBody>
          <a:bodyPr wrap="square" anchor="ctr">
            <a:spAutoFit/>
          </a:bodyPr>
          <a:lstStyle>
            <a:lvl1pPr algn="l">
              <a:lnSpc>
                <a:spcPct val="100000"/>
              </a:lnSpc>
              <a:defRPr sz="1200" b="1"/>
            </a:lvl1pPr>
            <a:lvl2pPr marL="0" indent="0" algn="l">
              <a:lnSpc>
                <a:spcPct val="100000"/>
              </a:lnSpc>
              <a:buNone/>
              <a:defRPr sz="1200"/>
            </a:lvl2pPr>
          </a:lstStyle>
          <a:p>
            <a:pPr lvl="0"/>
            <a:r>
              <a:rPr lang="en-US"/>
              <a:t>Section title goes here</a:t>
            </a:r>
          </a:p>
          <a:p>
            <a:pPr lvl="1"/>
            <a:r>
              <a:rPr lang="en-US"/>
              <a:t>Subtitle goes here</a:t>
            </a:r>
          </a:p>
        </p:txBody>
      </p:sp>
      <p:sp>
        <p:nvSpPr>
          <p:cNvPr id="46" name="Footer Placeholder 45">
            <a:extLst>
              <a:ext uri="{FF2B5EF4-FFF2-40B4-BE49-F238E27FC236}">
                <a16:creationId xmlns:a16="http://schemas.microsoft.com/office/drawing/2014/main" id="{868870F1-6CEB-B102-CB25-0949CAA2A4A1}"/>
              </a:ext>
            </a:extLst>
          </p:cNvPr>
          <p:cNvSpPr>
            <a:spLocks noGrp="1"/>
          </p:cNvSpPr>
          <p:nvPr>
            <p:ph type="ftr" sz="quarter" idx="42"/>
          </p:nvPr>
        </p:nvSpPr>
        <p:spPr/>
        <p:txBody>
          <a:bodyPr/>
          <a:lstStyle/>
          <a:p>
            <a:r>
              <a:rPr lang="en-US" dirty="0">
                <a:cs typeface="Arial" panose="020B0604020202020204" pitchFamily="34" charset="0"/>
              </a:rPr>
              <a:t>©2025 ARTHUR J. GALLAGHER &amp; CO. </a:t>
            </a:r>
          </a:p>
        </p:txBody>
      </p:sp>
      <p:sp>
        <p:nvSpPr>
          <p:cNvPr id="3" name="Slide Number Placeholder 2">
            <a:extLst>
              <a:ext uri="{FF2B5EF4-FFF2-40B4-BE49-F238E27FC236}">
                <a16:creationId xmlns:a16="http://schemas.microsoft.com/office/drawing/2014/main" id="{74F61808-6BAB-7817-D5AD-05637214E30C}"/>
              </a:ext>
            </a:extLst>
          </p:cNvPr>
          <p:cNvSpPr>
            <a:spLocks noGrp="1"/>
          </p:cNvSpPr>
          <p:nvPr>
            <p:ph type="sldNum" sz="quarter" idx="43"/>
          </p:nvPr>
        </p:nvSpPr>
        <p:spPr/>
        <p:txBody>
          <a:bodyPr/>
          <a:lstStyle/>
          <a:p>
            <a:pPr algn="r"/>
            <a:fld id="{40AA5F45-CDE6-4EA8-991E-B18CC5F21F47}" type="slidenum">
              <a:rPr lang="en-GB" smtClean="0"/>
              <a:pPr algn="r"/>
              <a:t>‹#›</a:t>
            </a:fld>
            <a:endParaRPr lang="en-GB" dirty="0"/>
          </a:p>
        </p:txBody>
      </p:sp>
    </p:spTree>
    <p:extLst>
      <p:ext uri="{BB962C8B-B14F-4D97-AF65-F5344CB8AC3E}">
        <p14:creationId xmlns:p14="http://schemas.microsoft.com/office/powerpoint/2010/main" val="239832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hombstone 8x">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A063C756-4BED-2905-ADD7-C9C5F6A643EF}"/>
              </a:ext>
            </a:extLst>
          </p:cNvPr>
          <p:cNvSpPr>
            <a:spLocks noGrp="1"/>
          </p:cNvSpPr>
          <p:nvPr>
            <p:ph type="body" sz="quarter" idx="15"/>
          </p:nvPr>
        </p:nvSpPr>
        <p:spPr>
          <a:xfrm>
            <a:off x="611188" y="1315438"/>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17" name="Text Placeholder 16">
            <a:extLst>
              <a:ext uri="{FF2B5EF4-FFF2-40B4-BE49-F238E27FC236}">
                <a16:creationId xmlns:a16="http://schemas.microsoft.com/office/drawing/2014/main" id="{4E6E8919-CF54-D44F-3EB3-C3EF91A29A99}"/>
              </a:ext>
            </a:extLst>
          </p:cNvPr>
          <p:cNvSpPr>
            <a:spLocks noGrp="1"/>
          </p:cNvSpPr>
          <p:nvPr>
            <p:ph type="body" sz="quarter" idx="17" hasCustomPrompt="1"/>
          </p:nvPr>
        </p:nvSpPr>
        <p:spPr>
          <a:xfrm>
            <a:off x="611187" y="2088969"/>
            <a:ext cx="2579687" cy="16308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1"/>
          </a:solidFill>
          <a:ln>
            <a:noFill/>
          </a:ln>
          <a:effectLst>
            <a:outerShdw blurRad="127000" sx="102000" sy="102000" algn="ctr"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8" name="Text Placeholder 17">
            <a:extLst>
              <a:ext uri="{FF2B5EF4-FFF2-40B4-BE49-F238E27FC236}">
                <a16:creationId xmlns:a16="http://schemas.microsoft.com/office/drawing/2014/main" id="{7B81BEBF-4589-8027-BB5D-28D9BB0F2C45}"/>
              </a:ext>
            </a:extLst>
          </p:cNvPr>
          <p:cNvSpPr>
            <a:spLocks noGrp="1"/>
          </p:cNvSpPr>
          <p:nvPr>
            <p:ph type="body" sz="quarter" idx="18" hasCustomPrompt="1"/>
          </p:nvPr>
        </p:nvSpPr>
        <p:spPr>
          <a:xfrm>
            <a:off x="611187" y="2022975"/>
            <a:ext cx="2579687"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 name="Title 1">
            <a:extLst>
              <a:ext uri="{FF2B5EF4-FFF2-40B4-BE49-F238E27FC236}">
                <a16:creationId xmlns:a16="http://schemas.microsoft.com/office/drawing/2014/main" id="{D95E477D-BB9A-D176-1F79-913DBA9C00F6}"/>
              </a:ext>
            </a:extLst>
          </p:cNvPr>
          <p:cNvSpPr>
            <a:spLocks noGrp="1"/>
          </p:cNvSpPr>
          <p:nvPr>
            <p:ph type="title"/>
          </p:nvPr>
        </p:nvSpPr>
        <p:spPr>
          <a:xfrm>
            <a:off x="611188" y="768770"/>
            <a:ext cx="10968037" cy="481900"/>
          </a:xfrm>
        </p:spPr>
        <p:txBody>
          <a:bodyPr/>
          <a:lstStyle/>
          <a:p>
            <a:r>
              <a:rPr lang="en-US"/>
              <a:t>Click to edit Master title style</a:t>
            </a:r>
            <a:endParaRPr lang="en-GB"/>
          </a:p>
        </p:txBody>
      </p:sp>
      <p:sp>
        <p:nvSpPr>
          <p:cNvPr id="12" name="Text Placeholder 11">
            <a:extLst>
              <a:ext uri="{FF2B5EF4-FFF2-40B4-BE49-F238E27FC236}">
                <a16:creationId xmlns:a16="http://schemas.microsoft.com/office/drawing/2014/main" id="{F47B9655-ABB4-F27A-9ADC-F584E9F03A80}"/>
              </a:ext>
            </a:extLst>
          </p:cNvPr>
          <p:cNvSpPr>
            <a:spLocks noGrp="1"/>
          </p:cNvSpPr>
          <p:nvPr>
            <p:ph type="body" sz="quarter" idx="13" hasCustomPrompt="1"/>
          </p:nvPr>
        </p:nvSpPr>
        <p:spPr>
          <a:xfrm>
            <a:off x="611188" y="5813200"/>
            <a:ext cx="10958510" cy="238124"/>
          </a:xfrm>
        </p:spPr>
        <p:txBody>
          <a:bodyPr anchor="b">
            <a:noAutofit/>
          </a:bodyPr>
          <a:lstStyle>
            <a:lvl1pPr marL="0" indent="0">
              <a:lnSpc>
                <a:spcPct val="100000"/>
              </a:lnSpc>
              <a:spcAft>
                <a:spcPts val="0"/>
              </a:spcAft>
              <a:buFont typeface="Arial" panose="020B0604020202020204" pitchFamily="34" charset="0"/>
              <a:buNone/>
              <a:defRPr sz="70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9" name="Text Placeholder 18">
            <a:extLst>
              <a:ext uri="{FF2B5EF4-FFF2-40B4-BE49-F238E27FC236}">
                <a16:creationId xmlns:a16="http://schemas.microsoft.com/office/drawing/2014/main" id="{74BC1081-E533-7060-CEC0-C1F68A222838}"/>
              </a:ext>
            </a:extLst>
          </p:cNvPr>
          <p:cNvSpPr>
            <a:spLocks noGrp="1"/>
          </p:cNvSpPr>
          <p:nvPr>
            <p:ph type="body" sz="quarter" idx="14"/>
          </p:nvPr>
        </p:nvSpPr>
        <p:spPr>
          <a:xfrm>
            <a:off x="611188" y="281116"/>
            <a:ext cx="2991378" cy="330072"/>
          </a:xfrm>
          <a:solidFill>
            <a:schemeClr val="accent1"/>
          </a:solidFill>
        </p:spPr>
        <p:txBody>
          <a:bodyPr wrap="none" lIns="72000" tIns="72000" rIns="72000" bIns="72000">
            <a:spAutoFit/>
          </a:bodyPr>
          <a:lstStyle>
            <a:lvl1pPr marL="0" indent="0">
              <a:lnSpc>
                <a:spcPct val="100000"/>
              </a:lnSpc>
              <a:spcAft>
                <a:spcPts val="0"/>
              </a:spcAft>
              <a:buFont typeface="Arial" panose="020B0604020202020204" pitchFamily="34" charset="0"/>
              <a:buNone/>
              <a:defRPr sz="1200" cap="all"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Click to edit Master text styles</a:t>
            </a:r>
          </a:p>
        </p:txBody>
      </p:sp>
      <p:cxnSp>
        <p:nvCxnSpPr>
          <p:cNvPr id="29" name="Straight Connector 28">
            <a:extLst>
              <a:ext uri="{FF2B5EF4-FFF2-40B4-BE49-F238E27FC236}">
                <a16:creationId xmlns:a16="http://schemas.microsoft.com/office/drawing/2014/main" id="{4554CA94-50AC-844C-C3E6-5C87906FF461}"/>
              </a:ext>
            </a:extLst>
          </p:cNvPr>
          <p:cNvCxnSpPr>
            <a:cxnSpLocks/>
          </p:cNvCxnSpPr>
          <p:nvPr userDrawn="1"/>
        </p:nvCxnSpPr>
        <p:spPr>
          <a:xfrm>
            <a:off x="611982" y="612776"/>
            <a:ext cx="10968037" cy="0"/>
          </a:xfrm>
          <a:prstGeom prst="line">
            <a:avLst/>
          </a:prstGeom>
          <a:ln w="3175">
            <a:solidFill>
              <a:srgbClr val="898D8D"/>
            </a:solidFill>
          </a:ln>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2B9F8D7A-ACD3-EE7D-9AA4-4588F7D773B5}"/>
              </a:ext>
            </a:extLst>
          </p:cNvPr>
          <p:cNvSpPr>
            <a:spLocks noGrp="1"/>
          </p:cNvSpPr>
          <p:nvPr>
            <p:ph type="ftr" sz="quarter" idx="16"/>
          </p:nvPr>
        </p:nvSpPr>
        <p:spPr/>
        <p:txBody>
          <a:bodyPr/>
          <a:lstStyle/>
          <a:p>
            <a:r>
              <a:rPr lang="en-US" dirty="0">
                <a:cs typeface="Arial" panose="020B0604020202020204" pitchFamily="34" charset="0"/>
              </a:rPr>
              <a:t>©2025 ARTHUR J. GALLAGHER &amp; CO. </a:t>
            </a:r>
          </a:p>
        </p:txBody>
      </p:sp>
      <p:sp>
        <p:nvSpPr>
          <p:cNvPr id="21" name="Text Placeholder 20">
            <a:extLst>
              <a:ext uri="{FF2B5EF4-FFF2-40B4-BE49-F238E27FC236}">
                <a16:creationId xmlns:a16="http://schemas.microsoft.com/office/drawing/2014/main" id="{96923594-11E9-9595-BD8D-73BC365AAF08}"/>
              </a:ext>
            </a:extLst>
          </p:cNvPr>
          <p:cNvSpPr>
            <a:spLocks noGrp="1"/>
          </p:cNvSpPr>
          <p:nvPr>
            <p:ph type="body" sz="quarter" idx="19"/>
          </p:nvPr>
        </p:nvSpPr>
        <p:spPr>
          <a:xfrm>
            <a:off x="715061" y="2924018"/>
            <a:ext cx="2371939" cy="718342"/>
          </a:xfrm>
        </p:spPr>
        <p:txBody>
          <a:bodyPr>
            <a:noAutofit/>
          </a:bodyPr>
          <a:lstStyle>
            <a:lvl1pPr>
              <a:defRPr sz="1000"/>
            </a:lvl1pPr>
            <a:lvl2pPr marL="0" indent="0">
              <a:defRPr sz="900"/>
            </a:lvl2pPr>
            <a:lvl3pPr marL="108000" indent="-108000">
              <a:defRPr sz="800"/>
            </a:lvl3pPr>
            <a:lvl4pPr marL="216000" indent="-108000">
              <a:defRPr sz="700"/>
            </a:lvl4pPr>
            <a:lvl5pPr marL="432000" indent="-108000">
              <a:defRPr sz="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Text Placeholder 20">
            <a:extLst>
              <a:ext uri="{FF2B5EF4-FFF2-40B4-BE49-F238E27FC236}">
                <a16:creationId xmlns:a16="http://schemas.microsoft.com/office/drawing/2014/main" id="{40183C25-37AB-DC64-7441-777DB2984E5C}"/>
              </a:ext>
            </a:extLst>
          </p:cNvPr>
          <p:cNvSpPr>
            <a:spLocks noGrp="1"/>
          </p:cNvSpPr>
          <p:nvPr>
            <p:ph type="body" sz="quarter" idx="20" hasCustomPrompt="1"/>
          </p:nvPr>
        </p:nvSpPr>
        <p:spPr>
          <a:xfrm>
            <a:off x="2689455" y="2169385"/>
            <a:ext cx="397545" cy="193899"/>
          </a:xfrm>
        </p:spPr>
        <p:txBody>
          <a:bodyPr wrap="none">
            <a:spAutoFit/>
          </a:bodyPr>
          <a:lstStyle>
            <a:lvl1pPr algn="r">
              <a:defRPr sz="1400" b="1">
                <a:solidFill>
                  <a:schemeClr val="accent4"/>
                </a:solidFill>
              </a:defRPr>
            </a:lvl1pPr>
            <a:lvl2pPr marL="108000" indent="-108000" algn="r">
              <a:defRPr sz="1400" b="1">
                <a:solidFill>
                  <a:schemeClr val="accent4"/>
                </a:solidFill>
              </a:defRPr>
            </a:lvl2pPr>
            <a:lvl3pPr marL="216000" indent="-108000" algn="r">
              <a:defRPr sz="1400" b="1">
                <a:solidFill>
                  <a:schemeClr val="accent4"/>
                </a:solidFill>
              </a:defRPr>
            </a:lvl3pPr>
            <a:lvl4pPr marL="324000" indent="-108000" algn="r">
              <a:defRPr sz="1400" b="1">
                <a:solidFill>
                  <a:schemeClr val="accent4"/>
                </a:solidFill>
              </a:defRPr>
            </a:lvl4pPr>
            <a:lvl5pPr marL="432000" indent="-108000">
              <a:defRPr sz="700"/>
            </a:lvl5pPr>
          </a:lstStyle>
          <a:p>
            <a:pPr lvl="0"/>
            <a:r>
              <a:rPr lang="en-US"/>
              <a:t>####</a:t>
            </a:r>
          </a:p>
        </p:txBody>
      </p:sp>
      <p:sp>
        <p:nvSpPr>
          <p:cNvPr id="24" name="Text Placeholder 23">
            <a:extLst>
              <a:ext uri="{FF2B5EF4-FFF2-40B4-BE49-F238E27FC236}">
                <a16:creationId xmlns:a16="http://schemas.microsoft.com/office/drawing/2014/main" id="{198C3757-D448-826E-A351-68E8F79E2A38}"/>
              </a:ext>
            </a:extLst>
          </p:cNvPr>
          <p:cNvSpPr>
            <a:spLocks noGrp="1"/>
          </p:cNvSpPr>
          <p:nvPr>
            <p:ph type="body" sz="quarter" idx="21" hasCustomPrompt="1"/>
          </p:nvPr>
        </p:nvSpPr>
        <p:spPr>
          <a:xfrm>
            <a:off x="611187" y="3985074"/>
            <a:ext cx="2579687" cy="16308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1"/>
          </a:solidFill>
          <a:ln>
            <a:noFill/>
          </a:ln>
          <a:effectLst>
            <a:outerShdw blurRad="127000" sx="102000" sy="102000" algn="ctr"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5" name="Text Placeholder 24">
            <a:extLst>
              <a:ext uri="{FF2B5EF4-FFF2-40B4-BE49-F238E27FC236}">
                <a16:creationId xmlns:a16="http://schemas.microsoft.com/office/drawing/2014/main" id="{912F60DB-CF0A-566F-7B72-94E7E4E5BEF2}"/>
              </a:ext>
            </a:extLst>
          </p:cNvPr>
          <p:cNvSpPr>
            <a:spLocks noGrp="1"/>
          </p:cNvSpPr>
          <p:nvPr>
            <p:ph type="body" sz="quarter" idx="22" hasCustomPrompt="1"/>
          </p:nvPr>
        </p:nvSpPr>
        <p:spPr>
          <a:xfrm>
            <a:off x="611187" y="3919080"/>
            <a:ext cx="2579687"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7" name="Text Placeholder 20">
            <a:extLst>
              <a:ext uri="{FF2B5EF4-FFF2-40B4-BE49-F238E27FC236}">
                <a16:creationId xmlns:a16="http://schemas.microsoft.com/office/drawing/2014/main" id="{A3E0812D-3925-36BA-893D-87DF57B616A7}"/>
              </a:ext>
            </a:extLst>
          </p:cNvPr>
          <p:cNvSpPr>
            <a:spLocks noGrp="1"/>
          </p:cNvSpPr>
          <p:nvPr>
            <p:ph type="body" sz="quarter" idx="24" hasCustomPrompt="1"/>
          </p:nvPr>
        </p:nvSpPr>
        <p:spPr>
          <a:xfrm>
            <a:off x="2689455" y="4065490"/>
            <a:ext cx="397545" cy="193899"/>
          </a:xfrm>
        </p:spPr>
        <p:txBody>
          <a:bodyPr wrap="none">
            <a:spAutoFit/>
          </a:bodyPr>
          <a:lstStyle>
            <a:lvl1pPr algn="r">
              <a:defRPr sz="1400" b="1">
                <a:solidFill>
                  <a:schemeClr val="accent4"/>
                </a:solidFill>
              </a:defRPr>
            </a:lvl1pPr>
            <a:lvl2pPr marL="108000" indent="-108000" algn="r">
              <a:defRPr sz="1400" b="1">
                <a:solidFill>
                  <a:schemeClr val="accent4"/>
                </a:solidFill>
              </a:defRPr>
            </a:lvl2pPr>
            <a:lvl3pPr marL="216000" indent="-108000" algn="r">
              <a:defRPr sz="1400" b="1">
                <a:solidFill>
                  <a:schemeClr val="accent4"/>
                </a:solidFill>
              </a:defRPr>
            </a:lvl3pPr>
            <a:lvl4pPr marL="324000" indent="-108000" algn="r">
              <a:defRPr sz="1400" b="1">
                <a:solidFill>
                  <a:schemeClr val="accent4"/>
                </a:solidFill>
              </a:defRPr>
            </a:lvl4pPr>
            <a:lvl5pPr marL="432000" indent="-108000">
              <a:defRPr sz="700"/>
            </a:lvl5pPr>
          </a:lstStyle>
          <a:p>
            <a:pPr lvl="0"/>
            <a:r>
              <a:rPr lang="en-US"/>
              <a:t>####</a:t>
            </a:r>
          </a:p>
        </p:txBody>
      </p:sp>
      <p:sp>
        <p:nvSpPr>
          <p:cNvPr id="28" name="Text Placeholder 27">
            <a:extLst>
              <a:ext uri="{FF2B5EF4-FFF2-40B4-BE49-F238E27FC236}">
                <a16:creationId xmlns:a16="http://schemas.microsoft.com/office/drawing/2014/main" id="{8B5FF529-BC8B-0344-AFFE-EC36F55E6E3D}"/>
              </a:ext>
            </a:extLst>
          </p:cNvPr>
          <p:cNvSpPr>
            <a:spLocks noGrp="1"/>
          </p:cNvSpPr>
          <p:nvPr>
            <p:ph type="body" sz="quarter" idx="25" hasCustomPrompt="1"/>
          </p:nvPr>
        </p:nvSpPr>
        <p:spPr>
          <a:xfrm>
            <a:off x="3406775" y="2088969"/>
            <a:ext cx="2579687" cy="16308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1"/>
          </a:solidFill>
          <a:ln>
            <a:noFill/>
          </a:ln>
          <a:effectLst>
            <a:outerShdw blurRad="127000" sx="102000" sy="102000" algn="ctr"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0" name="Text Placeholder 29">
            <a:extLst>
              <a:ext uri="{FF2B5EF4-FFF2-40B4-BE49-F238E27FC236}">
                <a16:creationId xmlns:a16="http://schemas.microsoft.com/office/drawing/2014/main" id="{65E72474-A611-9ADD-A179-F5FD76125567}"/>
              </a:ext>
            </a:extLst>
          </p:cNvPr>
          <p:cNvSpPr>
            <a:spLocks noGrp="1"/>
          </p:cNvSpPr>
          <p:nvPr>
            <p:ph type="body" sz="quarter" idx="26" hasCustomPrompt="1"/>
          </p:nvPr>
        </p:nvSpPr>
        <p:spPr>
          <a:xfrm>
            <a:off x="3406775" y="2022975"/>
            <a:ext cx="2579687"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2" name="Text Placeholder 20">
            <a:extLst>
              <a:ext uri="{FF2B5EF4-FFF2-40B4-BE49-F238E27FC236}">
                <a16:creationId xmlns:a16="http://schemas.microsoft.com/office/drawing/2014/main" id="{91F3DC4E-C0A2-04BE-EB0D-2A9E5C50FB2F}"/>
              </a:ext>
            </a:extLst>
          </p:cNvPr>
          <p:cNvSpPr>
            <a:spLocks noGrp="1"/>
          </p:cNvSpPr>
          <p:nvPr>
            <p:ph type="body" sz="quarter" idx="28" hasCustomPrompt="1"/>
          </p:nvPr>
        </p:nvSpPr>
        <p:spPr>
          <a:xfrm>
            <a:off x="5485043" y="2169385"/>
            <a:ext cx="397545" cy="193899"/>
          </a:xfrm>
        </p:spPr>
        <p:txBody>
          <a:bodyPr wrap="none">
            <a:spAutoFit/>
          </a:bodyPr>
          <a:lstStyle>
            <a:lvl1pPr algn="r">
              <a:defRPr sz="1400" b="1">
                <a:solidFill>
                  <a:schemeClr val="accent4"/>
                </a:solidFill>
              </a:defRPr>
            </a:lvl1pPr>
            <a:lvl2pPr marL="108000" indent="-108000" algn="r">
              <a:defRPr sz="1400" b="1">
                <a:solidFill>
                  <a:schemeClr val="accent4"/>
                </a:solidFill>
              </a:defRPr>
            </a:lvl2pPr>
            <a:lvl3pPr marL="216000" indent="-108000" algn="r">
              <a:defRPr sz="1400" b="1">
                <a:solidFill>
                  <a:schemeClr val="accent4"/>
                </a:solidFill>
              </a:defRPr>
            </a:lvl3pPr>
            <a:lvl4pPr marL="324000" indent="-108000" algn="r">
              <a:defRPr sz="1400" b="1">
                <a:solidFill>
                  <a:schemeClr val="accent4"/>
                </a:solidFill>
              </a:defRPr>
            </a:lvl4pPr>
            <a:lvl5pPr marL="432000" indent="-108000">
              <a:defRPr sz="700"/>
            </a:lvl5pPr>
          </a:lstStyle>
          <a:p>
            <a:pPr lvl="0"/>
            <a:r>
              <a:rPr lang="en-US"/>
              <a:t>####</a:t>
            </a:r>
          </a:p>
        </p:txBody>
      </p:sp>
      <p:sp>
        <p:nvSpPr>
          <p:cNvPr id="33" name="Text Placeholder 32">
            <a:extLst>
              <a:ext uri="{FF2B5EF4-FFF2-40B4-BE49-F238E27FC236}">
                <a16:creationId xmlns:a16="http://schemas.microsoft.com/office/drawing/2014/main" id="{AA3A9424-658F-B742-374D-12B24D9D085B}"/>
              </a:ext>
            </a:extLst>
          </p:cNvPr>
          <p:cNvSpPr>
            <a:spLocks noGrp="1"/>
          </p:cNvSpPr>
          <p:nvPr>
            <p:ph type="body" sz="quarter" idx="29" hasCustomPrompt="1"/>
          </p:nvPr>
        </p:nvSpPr>
        <p:spPr>
          <a:xfrm>
            <a:off x="3406775" y="3985074"/>
            <a:ext cx="2579687" cy="16308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1"/>
          </a:solidFill>
          <a:ln>
            <a:noFill/>
          </a:ln>
          <a:effectLst>
            <a:outerShdw blurRad="127000" sx="102000" sy="102000" algn="ctr"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4" name="Text Placeholder 33">
            <a:extLst>
              <a:ext uri="{FF2B5EF4-FFF2-40B4-BE49-F238E27FC236}">
                <a16:creationId xmlns:a16="http://schemas.microsoft.com/office/drawing/2014/main" id="{874E657E-4F30-9D6D-3D2F-1B681B108D74}"/>
              </a:ext>
            </a:extLst>
          </p:cNvPr>
          <p:cNvSpPr>
            <a:spLocks noGrp="1"/>
          </p:cNvSpPr>
          <p:nvPr>
            <p:ph type="body" sz="quarter" idx="30" hasCustomPrompt="1"/>
          </p:nvPr>
        </p:nvSpPr>
        <p:spPr>
          <a:xfrm>
            <a:off x="3406775" y="3919080"/>
            <a:ext cx="2579687"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6" name="Text Placeholder 20">
            <a:extLst>
              <a:ext uri="{FF2B5EF4-FFF2-40B4-BE49-F238E27FC236}">
                <a16:creationId xmlns:a16="http://schemas.microsoft.com/office/drawing/2014/main" id="{488B682E-8078-492F-B55B-81A7B0D0FF07}"/>
              </a:ext>
            </a:extLst>
          </p:cNvPr>
          <p:cNvSpPr>
            <a:spLocks noGrp="1"/>
          </p:cNvSpPr>
          <p:nvPr>
            <p:ph type="body" sz="quarter" idx="32" hasCustomPrompt="1"/>
          </p:nvPr>
        </p:nvSpPr>
        <p:spPr>
          <a:xfrm>
            <a:off x="5485043" y="4065490"/>
            <a:ext cx="397545" cy="193899"/>
          </a:xfrm>
        </p:spPr>
        <p:txBody>
          <a:bodyPr wrap="none">
            <a:spAutoFit/>
          </a:bodyPr>
          <a:lstStyle>
            <a:lvl1pPr algn="r">
              <a:defRPr sz="1400" b="1">
                <a:solidFill>
                  <a:schemeClr val="accent4"/>
                </a:solidFill>
              </a:defRPr>
            </a:lvl1pPr>
            <a:lvl2pPr marL="108000" indent="-108000" algn="r">
              <a:defRPr sz="1400" b="1">
                <a:solidFill>
                  <a:schemeClr val="accent4"/>
                </a:solidFill>
              </a:defRPr>
            </a:lvl2pPr>
            <a:lvl3pPr marL="216000" indent="-108000" algn="r">
              <a:defRPr sz="1400" b="1">
                <a:solidFill>
                  <a:schemeClr val="accent4"/>
                </a:solidFill>
              </a:defRPr>
            </a:lvl3pPr>
            <a:lvl4pPr marL="324000" indent="-108000" algn="r">
              <a:defRPr sz="1400" b="1">
                <a:solidFill>
                  <a:schemeClr val="accent4"/>
                </a:solidFill>
              </a:defRPr>
            </a:lvl4pPr>
            <a:lvl5pPr marL="432000" indent="-108000">
              <a:defRPr sz="700"/>
            </a:lvl5pPr>
          </a:lstStyle>
          <a:p>
            <a:pPr lvl="0"/>
            <a:r>
              <a:rPr lang="en-US"/>
              <a:t>####</a:t>
            </a:r>
          </a:p>
        </p:txBody>
      </p:sp>
      <p:sp>
        <p:nvSpPr>
          <p:cNvPr id="37" name="Text Placeholder 36">
            <a:extLst>
              <a:ext uri="{FF2B5EF4-FFF2-40B4-BE49-F238E27FC236}">
                <a16:creationId xmlns:a16="http://schemas.microsoft.com/office/drawing/2014/main" id="{3036915C-709D-CD0B-7661-0BEE96EC64EA}"/>
              </a:ext>
            </a:extLst>
          </p:cNvPr>
          <p:cNvSpPr>
            <a:spLocks noGrp="1"/>
          </p:cNvSpPr>
          <p:nvPr>
            <p:ph type="body" sz="quarter" idx="33" hasCustomPrompt="1"/>
          </p:nvPr>
        </p:nvSpPr>
        <p:spPr>
          <a:xfrm>
            <a:off x="6203951" y="2088969"/>
            <a:ext cx="2579687" cy="16308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1"/>
          </a:solidFill>
          <a:ln>
            <a:noFill/>
          </a:ln>
          <a:effectLst>
            <a:outerShdw blurRad="127000" sx="102000" sy="102000" algn="ctr"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8" name="Text Placeholder 37">
            <a:extLst>
              <a:ext uri="{FF2B5EF4-FFF2-40B4-BE49-F238E27FC236}">
                <a16:creationId xmlns:a16="http://schemas.microsoft.com/office/drawing/2014/main" id="{734CD8F9-CCB9-4475-1411-F433DB02C84B}"/>
              </a:ext>
            </a:extLst>
          </p:cNvPr>
          <p:cNvSpPr>
            <a:spLocks noGrp="1"/>
          </p:cNvSpPr>
          <p:nvPr>
            <p:ph type="body" sz="quarter" idx="34" hasCustomPrompt="1"/>
          </p:nvPr>
        </p:nvSpPr>
        <p:spPr>
          <a:xfrm>
            <a:off x="6203951" y="2022975"/>
            <a:ext cx="2579687"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0" name="Text Placeholder 20">
            <a:extLst>
              <a:ext uri="{FF2B5EF4-FFF2-40B4-BE49-F238E27FC236}">
                <a16:creationId xmlns:a16="http://schemas.microsoft.com/office/drawing/2014/main" id="{91F30134-465D-971D-6543-D570CB93E7C8}"/>
              </a:ext>
            </a:extLst>
          </p:cNvPr>
          <p:cNvSpPr>
            <a:spLocks noGrp="1"/>
          </p:cNvSpPr>
          <p:nvPr>
            <p:ph type="body" sz="quarter" idx="36" hasCustomPrompt="1"/>
          </p:nvPr>
        </p:nvSpPr>
        <p:spPr>
          <a:xfrm>
            <a:off x="8282219" y="2169385"/>
            <a:ext cx="397545" cy="193899"/>
          </a:xfrm>
        </p:spPr>
        <p:txBody>
          <a:bodyPr wrap="none">
            <a:spAutoFit/>
          </a:bodyPr>
          <a:lstStyle>
            <a:lvl1pPr algn="r">
              <a:defRPr sz="1400" b="1">
                <a:solidFill>
                  <a:schemeClr val="accent4"/>
                </a:solidFill>
              </a:defRPr>
            </a:lvl1pPr>
            <a:lvl2pPr marL="108000" indent="-108000" algn="r">
              <a:defRPr sz="1400" b="1">
                <a:solidFill>
                  <a:schemeClr val="accent4"/>
                </a:solidFill>
              </a:defRPr>
            </a:lvl2pPr>
            <a:lvl3pPr marL="216000" indent="-108000" algn="r">
              <a:defRPr sz="1400" b="1">
                <a:solidFill>
                  <a:schemeClr val="accent4"/>
                </a:solidFill>
              </a:defRPr>
            </a:lvl3pPr>
            <a:lvl4pPr marL="324000" indent="-108000" algn="r">
              <a:defRPr sz="1400" b="1">
                <a:solidFill>
                  <a:schemeClr val="accent4"/>
                </a:solidFill>
              </a:defRPr>
            </a:lvl4pPr>
            <a:lvl5pPr marL="432000" indent="-108000">
              <a:defRPr sz="700"/>
            </a:lvl5pPr>
          </a:lstStyle>
          <a:p>
            <a:pPr lvl="0"/>
            <a:r>
              <a:rPr lang="en-US"/>
              <a:t>####</a:t>
            </a:r>
          </a:p>
        </p:txBody>
      </p:sp>
      <p:sp>
        <p:nvSpPr>
          <p:cNvPr id="41" name="Text Placeholder 40">
            <a:extLst>
              <a:ext uri="{FF2B5EF4-FFF2-40B4-BE49-F238E27FC236}">
                <a16:creationId xmlns:a16="http://schemas.microsoft.com/office/drawing/2014/main" id="{BAC9CF5C-BE78-735B-B2B0-FA9C90320B2A}"/>
              </a:ext>
            </a:extLst>
          </p:cNvPr>
          <p:cNvSpPr>
            <a:spLocks noGrp="1"/>
          </p:cNvSpPr>
          <p:nvPr>
            <p:ph type="body" sz="quarter" idx="37" hasCustomPrompt="1"/>
          </p:nvPr>
        </p:nvSpPr>
        <p:spPr>
          <a:xfrm>
            <a:off x="6203951" y="3985074"/>
            <a:ext cx="2579687" cy="16308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1"/>
          </a:solidFill>
          <a:ln>
            <a:noFill/>
          </a:ln>
          <a:effectLst>
            <a:outerShdw blurRad="127000" sx="102000" sy="102000" algn="ctr"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2" name="Text Placeholder 41">
            <a:extLst>
              <a:ext uri="{FF2B5EF4-FFF2-40B4-BE49-F238E27FC236}">
                <a16:creationId xmlns:a16="http://schemas.microsoft.com/office/drawing/2014/main" id="{AB77C993-4996-62DF-3653-7034C989EAB8}"/>
              </a:ext>
            </a:extLst>
          </p:cNvPr>
          <p:cNvSpPr>
            <a:spLocks noGrp="1"/>
          </p:cNvSpPr>
          <p:nvPr>
            <p:ph type="body" sz="quarter" idx="38" hasCustomPrompt="1"/>
          </p:nvPr>
        </p:nvSpPr>
        <p:spPr>
          <a:xfrm>
            <a:off x="6203951" y="3919080"/>
            <a:ext cx="2579687"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4" name="Text Placeholder 20">
            <a:extLst>
              <a:ext uri="{FF2B5EF4-FFF2-40B4-BE49-F238E27FC236}">
                <a16:creationId xmlns:a16="http://schemas.microsoft.com/office/drawing/2014/main" id="{39CCA886-9F32-51FF-1274-3A475805633F}"/>
              </a:ext>
            </a:extLst>
          </p:cNvPr>
          <p:cNvSpPr>
            <a:spLocks noGrp="1"/>
          </p:cNvSpPr>
          <p:nvPr>
            <p:ph type="body" sz="quarter" idx="40" hasCustomPrompt="1"/>
          </p:nvPr>
        </p:nvSpPr>
        <p:spPr>
          <a:xfrm>
            <a:off x="8282219" y="4065490"/>
            <a:ext cx="397545" cy="193899"/>
          </a:xfrm>
        </p:spPr>
        <p:txBody>
          <a:bodyPr wrap="none">
            <a:spAutoFit/>
          </a:bodyPr>
          <a:lstStyle>
            <a:lvl1pPr algn="r">
              <a:defRPr sz="1400" b="1">
                <a:solidFill>
                  <a:schemeClr val="accent4"/>
                </a:solidFill>
              </a:defRPr>
            </a:lvl1pPr>
            <a:lvl2pPr marL="108000" indent="-108000" algn="r">
              <a:defRPr sz="1400" b="1">
                <a:solidFill>
                  <a:schemeClr val="accent4"/>
                </a:solidFill>
              </a:defRPr>
            </a:lvl2pPr>
            <a:lvl3pPr marL="216000" indent="-108000" algn="r">
              <a:defRPr sz="1400" b="1">
                <a:solidFill>
                  <a:schemeClr val="accent4"/>
                </a:solidFill>
              </a:defRPr>
            </a:lvl3pPr>
            <a:lvl4pPr marL="324000" indent="-108000" algn="r">
              <a:defRPr sz="1400" b="1">
                <a:solidFill>
                  <a:schemeClr val="accent4"/>
                </a:solidFill>
              </a:defRPr>
            </a:lvl4pPr>
            <a:lvl5pPr marL="432000" indent="-108000">
              <a:defRPr sz="700"/>
            </a:lvl5pPr>
          </a:lstStyle>
          <a:p>
            <a:pPr lvl="0"/>
            <a:r>
              <a:rPr lang="en-US"/>
              <a:t>####</a:t>
            </a:r>
          </a:p>
        </p:txBody>
      </p:sp>
      <p:sp>
        <p:nvSpPr>
          <p:cNvPr id="45" name="Text Placeholder 44">
            <a:extLst>
              <a:ext uri="{FF2B5EF4-FFF2-40B4-BE49-F238E27FC236}">
                <a16:creationId xmlns:a16="http://schemas.microsoft.com/office/drawing/2014/main" id="{77346A42-4035-AFF9-6436-0CF1FE9054CE}"/>
              </a:ext>
            </a:extLst>
          </p:cNvPr>
          <p:cNvSpPr>
            <a:spLocks noGrp="1"/>
          </p:cNvSpPr>
          <p:nvPr>
            <p:ph type="body" sz="quarter" idx="41" hasCustomPrompt="1"/>
          </p:nvPr>
        </p:nvSpPr>
        <p:spPr>
          <a:xfrm>
            <a:off x="8995568" y="2088969"/>
            <a:ext cx="2579687" cy="16308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1"/>
          </a:solidFill>
          <a:ln>
            <a:noFill/>
          </a:ln>
          <a:effectLst>
            <a:outerShdw blurRad="127000" sx="102000" sy="102000" algn="ctr"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6" name="Text Placeholder 45">
            <a:extLst>
              <a:ext uri="{FF2B5EF4-FFF2-40B4-BE49-F238E27FC236}">
                <a16:creationId xmlns:a16="http://schemas.microsoft.com/office/drawing/2014/main" id="{BBBC43C9-0836-8D89-2DB0-C8A6996D513F}"/>
              </a:ext>
            </a:extLst>
          </p:cNvPr>
          <p:cNvSpPr>
            <a:spLocks noGrp="1"/>
          </p:cNvSpPr>
          <p:nvPr>
            <p:ph type="body" sz="quarter" idx="42" hasCustomPrompt="1"/>
          </p:nvPr>
        </p:nvSpPr>
        <p:spPr>
          <a:xfrm>
            <a:off x="8995568" y="2022975"/>
            <a:ext cx="2579687"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8" name="Text Placeholder 20">
            <a:extLst>
              <a:ext uri="{FF2B5EF4-FFF2-40B4-BE49-F238E27FC236}">
                <a16:creationId xmlns:a16="http://schemas.microsoft.com/office/drawing/2014/main" id="{62BC6C27-D38F-53F6-A840-B3D161206159}"/>
              </a:ext>
            </a:extLst>
          </p:cNvPr>
          <p:cNvSpPr>
            <a:spLocks noGrp="1"/>
          </p:cNvSpPr>
          <p:nvPr>
            <p:ph type="body" sz="quarter" idx="44" hasCustomPrompt="1"/>
          </p:nvPr>
        </p:nvSpPr>
        <p:spPr>
          <a:xfrm>
            <a:off x="11073836" y="2169385"/>
            <a:ext cx="397545" cy="193899"/>
          </a:xfrm>
        </p:spPr>
        <p:txBody>
          <a:bodyPr wrap="none">
            <a:spAutoFit/>
          </a:bodyPr>
          <a:lstStyle>
            <a:lvl1pPr algn="r">
              <a:defRPr sz="1400" b="1">
                <a:solidFill>
                  <a:schemeClr val="accent4"/>
                </a:solidFill>
              </a:defRPr>
            </a:lvl1pPr>
            <a:lvl2pPr marL="108000" indent="-108000" algn="r">
              <a:defRPr sz="1400" b="1">
                <a:solidFill>
                  <a:schemeClr val="accent4"/>
                </a:solidFill>
              </a:defRPr>
            </a:lvl2pPr>
            <a:lvl3pPr marL="216000" indent="-108000" algn="r">
              <a:defRPr sz="1400" b="1">
                <a:solidFill>
                  <a:schemeClr val="accent4"/>
                </a:solidFill>
              </a:defRPr>
            </a:lvl3pPr>
            <a:lvl4pPr marL="324000" indent="-108000" algn="r">
              <a:defRPr sz="1400" b="1">
                <a:solidFill>
                  <a:schemeClr val="accent4"/>
                </a:solidFill>
              </a:defRPr>
            </a:lvl4pPr>
            <a:lvl5pPr marL="432000" indent="-108000">
              <a:defRPr sz="700"/>
            </a:lvl5pPr>
          </a:lstStyle>
          <a:p>
            <a:pPr lvl="0"/>
            <a:r>
              <a:rPr lang="en-US"/>
              <a:t>####</a:t>
            </a:r>
          </a:p>
        </p:txBody>
      </p:sp>
      <p:sp>
        <p:nvSpPr>
          <p:cNvPr id="49" name="Text Placeholder 48">
            <a:extLst>
              <a:ext uri="{FF2B5EF4-FFF2-40B4-BE49-F238E27FC236}">
                <a16:creationId xmlns:a16="http://schemas.microsoft.com/office/drawing/2014/main" id="{38CE228E-1F25-896A-449B-851933461CA2}"/>
              </a:ext>
            </a:extLst>
          </p:cNvPr>
          <p:cNvSpPr>
            <a:spLocks noGrp="1"/>
          </p:cNvSpPr>
          <p:nvPr>
            <p:ph type="body" sz="quarter" idx="45" hasCustomPrompt="1"/>
          </p:nvPr>
        </p:nvSpPr>
        <p:spPr>
          <a:xfrm>
            <a:off x="8995568" y="3985074"/>
            <a:ext cx="2579687" cy="16308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1"/>
          </a:solidFill>
          <a:ln>
            <a:noFill/>
          </a:ln>
          <a:effectLst>
            <a:outerShdw blurRad="127000" sx="102000" sy="102000" algn="ctr"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0" name="Text Placeholder 49">
            <a:extLst>
              <a:ext uri="{FF2B5EF4-FFF2-40B4-BE49-F238E27FC236}">
                <a16:creationId xmlns:a16="http://schemas.microsoft.com/office/drawing/2014/main" id="{845D03AB-F9C8-2847-B5CE-B072BF49006E}"/>
              </a:ext>
            </a:extLst>
          </p:cNvPr>
          <p:cNvSpPr>
            <a:spLocks noGrp="1"/>
          </p:cNvSpPr>
          <p:nvPr>
            <p:ph type="body" sz="quarter" idx="46" hasCustomPrompt="1"/>
          </p:nvPr>
        </p:nvSpPr>
        <p:spPr>
          <a:xfrm>
            <a:off x="8995568" y="3919080"/>
            <a:ext cx="2579687"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2" name="Text Placeholder 20">
            <a:extLst>
              <a:ext uri="{FF2B5EF4-FFF2-40B4-BE49-F238E27FC236}">
                <a16:creationId xmlns:a16="http://schemas.microsoft.com/office/drawing/2014/main" id="{C188CC6A-9B4C-15A5-7770-B8430AE6F464}"/>
              </a:ext>
            </a:extLst>
          </p:cNvPr>
          <p:cNvSpPr>
            <a:spLocks noGrp="1"/>
          </p:cNvSpPr>
          <p:nvPr>
            <p:ph type="body" sz="quarter" idx="48" hasCustomPrompt="1"/>
          </p:nvPr>
        </p:nvSpPr>
        <p:spPr>
          <a:xfrm>
            <a:off x="11073836" y="4065490"/>
            <a:ext cx="397545" cy="193899"/>
          </a:xfrm>
        </p:spPr>
        <p:txBody>
          <a:bodyPr wrap="none">
            <a:spAutoFit/>
          </a:bodyPr>
          <a:lstStyle>
            <a:lvl1pPr algn="r">
              <a:defRPr sz="1400" b="1">
                <a:solidFill>
                  <a:schemeClr val="accent4"/>
                </a:solidFill>
              </a:defRPr>
            </a:lvl1pPr>
            <a:lvl2pPr marL="108000" indent="-108000" algn="r">
              <a:defRPr sz="1400" b="1">
                <a:solidFill>
                  <a:schemeClr val="accent4"/>
                </a:solidFill>
              </a:defRPr>
            </a:lvl2pPr>
            <a:lvl3pPr marL="216000" indent="-108000" algn="r">
              <a:defRPr sz="1400" b="1">
                <a:solidFill>
                  <a:schemeClr val="accent4"/>
                </a:solidFill>
              </a:defRPr>
            </a:lvl3pPr>
            <a:lvl4pPr marL="324000" indent="-108000" algn="r">
              <a:defRPr sz="1400" b="1">
                <a:solidFill>
                  <a:schemeClr val="accent4"/>
                </a:solidFill>
              </a:defRPr>
            </a:lvl4pPr>
            <a:lvl5pPr marL="432000" indent="-108000">
              <a:defRPr sz="700"/>
            </a:lvl5pPr>
          </a:lstStyle>
          <a:p>
            <a:pPr lvl="0"/>
            <a:r>
              <a:rPr lang="en-US"/>
              <a:t>####</a:t>
            </a:r>
          </a:p>
        </p:txBody>
      </p:sp>
      <p:sp>
        <p:nvSpPr>
          <p:cNvPr id="13" name="Text Placeholder 20">
            <a:extLst>
              <a:ext uri="{FF2B5EF4-FFF2-40B4-BE49-F238E27FC236}">
                <a16:creationId xmlns:a16="http://schemas.microsoft.com/office/drawing/2014/main" id="{523EF262-D4FD-F41F-8150-1437CB9FF45C}"/>
              </a:ext>
            </a:extLst>
          </p:cNvPr>
          <p:cNvSpPr>
            <a:spLocks noGrp="1"/>
          </p:cNvSpPr>
          <p:nvPr>
            <p:ph type="body" sz="quarter" idx="56"/>
          </p:nvPr>
        </p:nvSpPr>
        <p:spPr>
          <a:xfrm>
            <a:off x="3509855" y="2924018"/>
            <a:ext cx="2371939" cy="718342"/>
          </a:xfrm>
        </p:spPr>
        <p:txBody>
          <a:bodyPr>
            <a:noAutofit/>
          </a:bodyPr>
          <a:lstStyle>
            <a:lvl1pPr>
              <a:defRPr sz="1000"/>
            </a:lvl1pPr>
            <a:lvl2pPr marL="0" indent="0">
              <a:defRPr sz="900"/>
            </a:lvl2pPr>
            <a:lvl3pPr marL="108000" indent="-108000">
              <a:defRPr sz="800"/>
            </a:lvl3pPr>
            <a:lvl4pPr marL="216000" indent="-108000">
              <a:defRPr sz="700"/>
            </a:lvl4pPr>
            <a:lvl5pPr marL="432000" indent="-108000">
              <a:defRPr sz="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20">
            <a:extLst>
              <a:ext uri="{FF2B5EF4-FFF2-40B4-BE49-F238E27FC236}">
                <a16:creationId xmlns:a16="http://schemas.microsoft.com/office/drawing/2014/main" id="{A088A0A3-2D21-43C2-CDA9-FB3D0C72F1C1}"/>
              </a:ext>
            </a:extLst>
          </p:cNvPr>
          <p:cNvSpPr>
            <a:spLocks noGrp="1"/>
          </p:cNvSpPr>
          <p:nvPr>
            <p:ph type="body" sz="quarter" idx="57"/>
          </p:nvPr>
        </p:nvSpPr>
        <p:spPr>
          <a:xfrm>
            <a:off x="6304649" y="2924018"/>
            <a:ext cx="2371939" cy="718342"/>
          </a:xfrm>
        </p:spPr>
        <p:txBody>
          <a:bodyPr>
            <a:noAutofit/>
          </a:bodyPr>
          <a:lstStyle>
            <a:lvl1pPr>
              <a:defRPr sz="1000"/>
            </a:lvl1pPr>
            <a:lvl2pPr marL="0" indent="0">
              <a:defRPr sz="900"/>
            </a:lvl2pPr>
            <a:lvl3pPr marL="108000" indent="-108000">
              <a:defRPr sz="800"/>
            </a:lvl3pPr>
            <a:lvl4pPr marL="216000" indent="-108000">
              <a:defRPr sz="700"/>
            </a:lvl4pPr>
            <a:lvl5pPr marL="432000" indent="-108000">
              <a:defRPr sz="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20">
            <a:extLst>
              <a:ext uri="{FF2B5EF4-FFF2-40B4-BE49-F238E27FC236}">
                <a16:creationId xmlns:a16="http://schemas.microsoft.com/office/drawing/2014/main" id="{A6BB24F1-D88E-13D8-3C83-C7E3A25DAF6D}"/>
              </a:ext>
            </a:extLst>
          </p:cNvPr>
          <p:cNvSpPr>
            <a:spLocks noGrp="1"/>
          </p:cNvSpPr>
          <p:nvPr>
            <p:ph type="body" sz="quarter" idx="58"/>
          </p:nvPr>
        </p:nvSpPr>
        <p:spPr>
          <a:xfrm>
            <a:off x="9099442" y="2924018"/>
            <a:ext cx="2371939" cy="718342"/>
          </a:xfrm>
        </p:spPr>
        <p:txBody>
          <a:bodyPr>
            <a:noAutofit/>
          </a:bodyPr>
          <a:lstStyle>
            <a:lvl1pPr>
              <a:defRPr sz="1000"/>
            </a:lvl1pPr>
            <a:lvl2pPr marL="0" indent="0">
              <a:defRPr sz="900"/>
            </a:lvl2pPr>
            <a:lvl3pPr marL="108000" indent="-108000">
              <a:defRPr sz="800"/>
            </a:lvl3pPr>
            <a:lvl4pPr marL="216000" indent="-108000">
              <a:defRPr sz="700"/>
            </a:lvl4pPr>
            <a:lvl5pPr marL="432000" indent="-108000">
              <a:defRPr sz="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20">
            <a:extLst>
              <a:ext uri="{FF2B5EF4-FFF2-40B4-BE49-F238E27FC236}">
                <a16:creationId xmlns:a16="http://schemas.microsoft.com/office/drawing/2014/main" id="{30FF6930-008C-D907-3818-70315C55FC17}"/>
              </a:ext>
            </a:extLst>
          </p:cNvPr>
          <p:cNvSpPr>
            <a:spLocks noGrp="1"/>
          </p:cNvSpPr>
          <p:nvPr>
            <p:ph type="body" sz="quarter" idx="59"/>
          </p:nvPr>
        </p:nvSpPr>
        <p:spPr>
          <a:xfrm>
            <a:off x="715061" y="4820123"/>
            <a:ext cx="2371939" cy="718342"/>
          </a:xfrm>
        </p:spPr>
        <p:txBody>
          <a:bodyPr>
            <a:noAutofit/>
          </a:bodyPr>
          <a:lstStyle>
            <a:lvl1pPr>
              <a:defRPr sz="1000"/>
            </a:lvl1pPr>
            <a:lvl2pPr marL="0" indent="0">
              <a:defRPr sz="900"/>
            </a:lvl2pPr>
            <a:lvl3pPr marL="108000" indent="-108000">
              <a:defRPr sz="800"/>
            </a:lvl3pPr>
            <a:lvl4pPr marL="216000" indent="-108000">
              <a:defRPr sz="700"/>
            </a:lvl4pPr>
            <a:lvl5pPr marL="432000" indent="-108000">
              <a:defRPr sz="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20">
            <a:extLst>
              <a:ext uri="{FF2B5EF4-FFF2-40B4-BE49-F238E27FC236}">
                <a16:creationId xmlns:a16="http://schemas.microsoft.com/office/drawing/2014/main" id="{90488BE7-56AA-2C47-61E7-3DD3BFEE002E}"/>
              </a:ext>
            </a:extLst>
          </p:cNvPr>
          <p:cNvSpPr>
            <a:spLocks noGrp="1"/>
          </p:cNvSpPr>
          <p:nvPr>
            <p:ph type="body" sz="quarter" idx="60"/>
          </p:nvPr>
        </p:nvSpPr>
        <p:spPr>
          <a:xfrm>
            <a:off x="3509855" y="4820123"/>
            <a:ext cx="2371939" cy="718342"/>
          </a:xfrm>
        </p:spPr>
        <p:txBody>
          <a:bodyPr>
            <a:noAutofit/>
          </a:bodyPr>
          <a:lstStyle>
            <a:lvl1pPr>
              <a:defRPr sz="1000"/>
            </a:lvl1pPr>
            <a:lvl2pPr marL="0" indent="0">
              <a:defRPr sz="900"/>
            </a:lvl2pPr>
            <a:lvl3pPr marL="108000" indent="-108000">
              <a:defRPr sz="800"/>
            </a:lvl3pPr>
            <a:lvl4pPr marL="216000" indent="-108000">
              <a:defRPr sz="700"/>
            </a:lvl4pPr>
            <a:lvl5pPr marL="432000" indent="-108000">
              <a:defRPr sz="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3" name="Text Placeholder 20">
            <a:extLst>
              <a:ext uri="{FF2B5EF4-FFF2-40B4-BE49-F238E27FC236}">
                <a16:creationId xmlns:a16="http://schemas.microsoft.com/office/drawing/2014/main" id="{492EAA04-E001-381A-74E2-67EB6FD5523C}"/>
              </a:ext>
            </a:extLst>
          </p:cNvPr>
          <p:cNvSpPr>
            <a:spLocks noGrp="1"/>
          </p:cNvSpPr>
          <p:nvPr>
            <p:ph type="body" sz="quarter" idx="61"/>
          </p:nvPr>
        </p:nvSpPr>
        <p:spPr>
          <a:xfrm>
            <a:off x="6304649" y="4820123"/>
            <a:ext cx="2371939" cy="718342"/>
          </a:xfrm>
        </p:spPr>
        <p:txBody>
          <a:bodyPr>
            <a:noAutofit/>
          </a:bodyPr>
          <a:lstStyle>
            <a:lvl1pPr>
              <a:defRPr sz="1000"/>
            </a:lvl1pPr>
            <a:lvl2pPr marL="0" indent="0">
              <a:defRPr sz="900"/>
            </a:lvl2pPr>
            <a:lvl3pPr marL="108000" indent="-108000">
              <a:defRPr sz="800"/>
            </a:lvl3pPr>
            <a:lvl4pPr marL="216000" indent="-108000">
              <a:defRPr sz="700"/>
            </a:lvl4pPr>
            <a:lvl5pPr marL="432000" indent="-108000">
              <a:defRPr sz="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4" name="Text Placeholder 20">
            <a:extLst>
              <a:ext uri="{FF2B5EF4-FFF2-40B4-BE49-F238E27FC236}">
                <a16:creationId xmlns:a16="http://schemas.microsoft.com/office/drawing/2014/main" id="{45671993-5A09-64AE-A633-7D682F76871C}"/>
              </a:ext>
            </a:extLst>
          </p:cNvPr>
          <p:cNvSpPr>
            <a:spLocks noGrp="1"/>
          </p:cNvSpPr>
          <p:nvPr>
            <p:ph type="body" sz="quarter" idx="62"/>
          </p:nvPr>
        </p:nvSpPr>
        <p:spPr>
          <a:xfrm>
            <a:off x="9099442" y="4820123"/>
            <a:ext cx="2371939" cy="718342"/>
          </a:xfrm>
        </p:spPr>
        <p:txBody>
          <a:bodyPr>
            <a:noAutofit/>
          </a:bodyPr>
          <a:lstStyle>
            <a:lvl1pPr>
              <a:defRPr sz="1000"/>
            </a:lvl1pPr>
            <a:lvl2pPr marL="0" indent="0">
              <a:defRPr sz="900"/>
            </a:lvl2pPr>
            <a:lvl3pPr marL="108000" indent="-108000">
              <a:defRPr sz="800"/>
            </a:lvl3pPr>
            <a:lvl4pPr marL="216000" indent="-108000">
              <a:defRPr sz="700"/>
            </a:lvl4pPr>
            <a:lvl5pPr marL="432000" indent="-108000">
              <a:defRPr sz="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laceholder 3">
            <a:extLst>
              <a:ext uri="{FF2B5EF4-FFF2-40B4-BE49-F238E27FC236}">
                <a16:creationId xmlns:a16="http://schemas.microsoft.com/office/drawing/2014/main" id="{D3D00F2B-C211-5608-5295-02396D56587C}"/>
              </a:ext>
            </a:extLst>
          </p:cNvPr>
          <p:cNvSpPr>
            <a:spLocks noGrp="1"/>
          </p:cNvSpPr>
          <p:nvPr>
            <p:ph type="sldNum" sz="quarter" idx="63"/>
          </p:nvPr>
        </p:nvSpPr>
        <p:spPr/>
        <p:txBody>
          <a:bodyPr/>
          <a:lstStyle/>
          <a:p>
            <a:pPr algn="r"/>
            <a:fld id="{40AA5F45-CDE6-4EA8-991E-B18CC5F21F47}" type="slidenum">
              <a:rPr lang="en-GB" smtClean="0"/>
              <a:pPr algn="r"/>
              <a:t>‹#›</a:t>
            </a:fld>
            <a:endParaRPr lang="en-GB" dirty="0"/>
          </a:p>
        </p:txBody>
      </p:sp>
    </p:spTree>
    <p:extLst>
      <p:ext uri="{BB962C8B-B14F-4D97-AF65-F5344CB8AC3E}">
        <p14:creationId xmlns:p14="http://schemas.microsoft.com/office/powerpoint/2010/main" val="250476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s dark back">
    <p:bg>
      <p:bgPr>
        <a:solidFill>
          <a:srgbClr val="262836"/>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6C44F02-21F7-D43A-7C8C-D5400AAA88E2}"/>
              </a:ext>
            </a:extLst>
          </p:cNvPr>
          <p:cNvGraphicFramePr>
            <a:graphicFrameLocks noChangeAspect="1"/>
          </p:cNvGraphicFramePr>
          <p:nvPr userDrawn="1">
            <p:custDataLst>
              <p:tags r:id="rId1"/>
            </p:custDataLst>
            <p:extLst>
              <p:ext uri="{D42A27DB-BD31-4B8C-83A1-F6EECF244321}">
                <p14:modId xmlns:p14="http://schemas.microsoft.com/office/powerpoint/2010/main" val="24522935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think-cell data - do not delete" hidden="1">
                        <a:extLst>
                          <a:ext uri="{FF2B5EF4-FFF2-40B4-BE49-F238E27FC236}">
                            <a16:creationId xmlns:a16="http://schemas.microsoft.com/office/drawing/2014/main" id="{36C44F02-21F7-D43A-7C8C-D5400AAA88E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1142281" y="843284"/>
            <a:ext cx="10678419" cy="307777"/>
          </a:xfrm>
        </p:spPr>
        <p:txBody>
          <a:bodyPr wrap="square">
            <a:spAutoFit/>
          </a:bodyPr>
          <a:lstStyle>
            <a:lvl1pPr marL="0" indent="0" algn="l" rtl="0">
              <a:buNone/>
              <a:defRPr sz="1999" b="0" i="0">
                <a:solidFill>
                  <a:schemeClr val="bg1"/>
                </a:solidFill>
                <a:latin typeface="Helvetica Now Text" panose="020B0504030202020204" pitchFamily="34" charset="77"/>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pPr lvl="0"/>
            <a:r>
              <a:rPr lang="en-US"/>
              <a:t>Click to add subtitle</a:t>
            </a:r>
          </a:p>
        </p:txBody>
      </p:sp>
      <p:sp>
        <p:nvSpPr>
          <p:cNvPr id="9" name="Text Placeholder 8">
            <a:extLst>
              <a:ext uri="{FF2B5EF4-FFF2-40B4-BE49-F238E27FC236}">
                <a16:creationId xmlns:a16="http://schemas.microsoft.com/office/drawing/2014/main" id="{0DD1AB83-01DE-0A49-98C3-4736CB7E9B49}"/>
              </a:ext>
            </a:extLst>
          </p:cNvPr>
          <p:cNvSpPr>
            <a:spLocks noGrp="1"/>
          </p:cNvSpPr>
          <p:nvPr>
            <p:ph type="body" sz="quarter" idx="14" hasCustomPrompt="1"/>
          </p:nvPr>
        </p:nvSpPr>
        <p:spPr>
          <a:xfrm>
            <a:off x="1134877" y="1565717"/>
            <a:ext cx="2267410" cy="1863284"/>
          </a:xfrm>
        </p:spPr>
        <p:txBody>
          <a:bodyPr/>
          <a:lstStyle>
            <a:lvl1pPr marL="356358" indent="-356358" rtl="0">
              <a:spcAft>
                <a:spcPts val="0"/>
              </a:spcAft>
              <a:tabLst/>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Type number then a tab, then the contents text. Make the numbers bold</a:t>
            </a:r>
          </a:p>
        </p:txBody>
      </p:sp>
      <p:sp>
        <p:nvSpPr>
          <p:cNvPr id="12" name="Text Placeholder 8">
            <a:extLst>
              <a:ext uri="{FF2B5EF4-FFF2-40B4-BE49-F238E27FC236}">
                <a16:creationId xmlns:a16="http://schemas.microsoft.com/office/drawing/2014/main" id="{FE7811F0-B8DA-4A4B-AB9D-AC55F824C77B}"/>
              </a:ext>
            </a:extLst>
          </p:cNvPr>
          <p:cNvSpPr>
            <a:spLocks noGrp="1"/>
          </p:cNvSpPr>
          <p:nvPr>
            <p:ph type="body" sz="quarter" idx="15" hasCustomPrompt="1"/>
          </p:nvPr>
        </p:nvSpPr>
        <p:spPr>
          <a:xfrm>
            <a:off x="3803791" y="1565717"/>
            <a:ext cx="2267410" cy="1863284"/>
          </a:xfrm>
        </p:spPr>
        <p:txBody>
          <a:bodyPr/>
          <a:lstStyle>
            <a:lvl1pPr marL="356358" indent="-356358" rtl="0">
              <a:spcAft>
                <a:spcPts val="0"/>
              </a:spcAft>
              <a:tabLst/>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Type number then a tab, then the contents text. Make the numbers bold</a:t>
            </a:r>
          </a:p>
        </p:txBody>
      </p:sp>
      <p:sp>
        <p:nvSpPr>
          <p:cNvPr id="13" name="Title 12">
            <a:extLst>
              <a:ext uri="{FF2B5EF4-FFF2-40B4-BE49-F238E27FC236}">
                <a16:creationId xmlns:a16="http://schemas.microsoft.com/office/drawing/2014/main" id="{513CAF65-B379-374D-A4D7-0FDEC13CB190}"/>
              </a:ext>
            </a:extLst>
          </p:cNvPr>
          <p:cNvSpPr>
            <a:spLocks noGrp="1"/>
          </p:cNvSpPr>
          <p:nvPr>
            <p:ph type="title" hasCustomPrompt="1"/>
          </p:nvPr>
        </p:nvSpPr>
        <p:spPr>
          <a:xfrm>
            <a:off x="1142281" y="468193"/>
            <a:ext cx="10678419" cy="400109"/>
          </a:xfrm>
        </p:spPr>
        <p:txBody>
          <a:bodyPr vert="horz"/>
          <a:lstStyle>
            <a:lvl1pPr rtl="0">
              <a:defRPr>
                <a:solidFill>
                  <a:schemeClr val="bg1"/>
                </a:solidFill>
              </a:defRPr>
            </a:lvl1pPr>
          </a:lstStyle>
          <a:p>
            <a:r>
              <a:rPr lang="en-US"/>
              <a:t>Contents – click to add title</a:t>
            </a:r>
          </a:p>
        </p:txBody>
      </p:sp>
      <p:sp>
        <p:nvSpPr>
          <p:cNvPr id="10" name="TextBox 9">
            <a:extLst>
              <a:ext uri="{FF2B5EF4-FFF2-40B4-BE49-F238E27FC236}">
                <a16:creationId xmlns:a16="http://schemas.microsoft.com/office/drawing/2014/main" id="{47EABC3D-CE21-4DC1-9F7F-A73F14CFC283}"/>
              </a:ext>
            </a:extLst>
          </p:cNvPr>
          <p:cNvSpPr txBox="1"/>
          <p:nvPr/>
        </p:nvSpPr>
        <p:spPr>
          <a:xfrm>
            <a:off x="11465671" y="6380032"/>
            <a:ext cx="344510" cy="123082"/>
          </a:xfrm>
          <a:prstGeom prst="rect">
            <a:avLst/>
          </a:prstGeom>
          <a:noFill/>
        </p:spPr>
        <p:txBody>
          <a:bodyPr wrap="square" lIns="0" tIns="0" rIns="0" bIns="0" rtlCol="0" anchor="b" anchorCtr="0">
            <a:spAutoFit/>
          </a:bodyPr>
          <a:lstStyle/>
          <a:p>
            <a:pPr marL="0" marR="0" algn="r" rtl="0">
              <a:spcBef>
                <a:spcPts val="0"/>
              </a:spcBef>
              <a:spcAft>
                <a:spcPts val="0"/>
              </a:spcAft>
              <a:tabLst>
                <a:tab pos="1617835" algn="ctr"/>
                <a:tab pos="3235669" algn="r"/>
                <a:tab pos="1617835" algn="ctr"/>
                <a:tab pos="4915728" algn="r"/>
              </a:tabLst>
            </a:pPr>
            <a:fld id="{11593A94-9C05-433E-9216-498CC28E8E90}" type="slidenum">
              <a:rPr lang="en-US" sz="800" i="0" noProof="0" smtClean="0">
                <a:solidFill>
                  <a:schemeClr val="bg1"/>
                </a:solidFill>
                <a:effectLst/>
                <a:latin typeface="Helvetica Now Text" panose="020B0504030202020204" pitchFamily="34" charset="0"/>
                <a:ea typeface="Arial"/>
                <a:cs typeface="Times New Roman"/>
              </a:rPr>
              <a:pPr marL="0" marR="0" algn="r" rtl="0">
                <a:spcBef>
                  <a:spcPts val="0"/>
                </a:spcBef>
                <a:spcAft>
                  <a:spcPts val="0"/>
                </a:spcAft>
                <a:tabLst>
                  <a:tab pos="1617835" algn="ctr"/>
                  <a:tab pos="3235669" algn="r"/>
                  <a:tab pos="1617835" algn="ctr"/>
                  <a:tab pos="4915728" algn="r"/>
                </a:tabLst>
              </a:pPr>
              <a:t>‹#›</a:t>
            </a:fld>
            <a:endParaRPr lang="en-US" sz="800" i="0" noProof="0">
              <a:solidFill>
                <a:schemeClr val="bg1"/>
              </a:solidFill>
              <a:latin typeface="Helvetica Now Text" panose="020B0504030202020204" pitchFamily="34" charset="0"/>
            </a:endParaRPr>
          </a:p>
        </p:txBody>
      </p:sp>
      <p:sp>
        <p:nvSpPr>
          <p:cNvPr id="11" name="TextBox 10">
            <a:extLst>
              <a:ext uri="{FF2B5EF4-FFF2-40B4-BE49-F238E27FC236}">
                <a16:creationId xmlns:a16="http://schemas.microsoft.com/office/drawing/2014/main" id="{A8C2642A-DF80-4A0B-9DFA-96E4565C8003}"/>
              </a:ext>
            </a:extLst>
          </p:cNvPr>
          <p:cNvSpPr txBox="1"/>
          <p:nvPr/>
        </p:nvSpPr>
        <p:spPr>
          <a:xfrm>
            <a:off x="9836589" y="6366346"/>
            <a:ext cx="1591774" cy="138147"/>
          </a:xfrm>
          <a:prstGeom prst="rect">
            <a:avLst/>
          </a:prstGeom>
          <a:noFill/>
        </p:spPr>
        <p:txBody>
          <a:bodyPr wrap="square" lIns="0" tIns="0" rIns="0" bIns="0" rtlCol="0" anchor="b">
            <a:spAutoFit/>
          </a:bodyPr>
          <a:lstStyle/>
          <a:p>
            <a:pPr marL="0" algn="r" rtl="0">
              <a:lnSpc>
                <a:spcPct val="117000"/>
              </a:lnSpc>
              <a:spcAft>
                <a:spcPts val="500"/>
              </a:spcAft>
            </a:pPr>
            <a:r>
              <a:rPr lang="en-US" sz="800">
                <a:solidFill>
                  <a:schemeClr val="bg1"/>
                </a:solidFill>
                <a:latin typeface="Helvetica Now Text" panose="020B0504030202020204" pitchFamily="34" charset="0"/>
              </a:rPr>
              <a:t>Proprietary &amp; Confidential</a:t>
            </a:r>
          </a:p>
        </p:txBody>
      </p:sp>
      <p:sp>
        <p:nvSpPr>
          <p:cNvPr id="8" name="Text Placeholder 8">
            <a:extLst>
              <a:ext uri="{FF2B5EF4-FFF2-40B4-BE49-F238E27FC236}">
                <a16:creationId xmlns:a16="http://schemas.microsoft.com/office/drawing/2014/main" id="{B0DAAF2B-EC28-4E60-A185-D8866666C5CE}"/>
              </a:ext>
            </a:extLst>
          </p:cNvPr>
          <p:cNvSpPr>
            <a:spLocks noGrp="1"/>
          </p:cNvSpPr>
          <p:nvPr>
            <p:ph type="body" sz="quarter" idx="16" hasCustomPrompt="1"/>
          </p:nvPr>
        </p:nvSpPr>
        <p:spPr>
          <a:xfrm>
            <a:off x="6472705" y="1565717"/>
            <a:ext cx="2267410" cy="1863284"/>
          </a:xfrm>
        </p:spPr>
        <p:txBody>
          <a:bodyPr/>
          <a:lstStyle>
            <a:lvl1pPr marL="356358" indent="-356358" rtl="0">
              <a:spcAft>
                <a:spcPts val="0"/>
              </a:spcAft>
              <a:tabLst/>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Type number then a tab, then the contents text. Make the numbers bold</a:t>
            </a:r>
          </a:p>
        </p:txBody>
      </p:sp>
      <p:sp>
        <p:nvSpPr>
          <p:cNvPr id="14" name="Text Placeholder 8">
            <a:extLst>
              <a:ext uri="{FF2B5EF4-FFF2-40B4-BE49-F238E27FC236}">
                <a16:creationId xmlns:a16="http://schemas.microsoft.com/office/drawing/2014/main" id="{3FC2B2FD-E805-47E4-BCF5-959FCB6A9F83}"/>
              </a:ext>
            </a:extLst>
          </p:cNvPr>
          <p:cNvSpPr>
            <a:spLocks noGrp="1"/>
          </p:cNvSpPr>
          <p:nvPr>
            <p:ph type="body" sz="quarter" idx="17" hasCustomPrompt="1"/>
          </p:nvPr>
        </p:nvSpPr>
        <p:spPr>
          <a:xfrm>
            <a:off x="9141619" y="1565717"/>
            <a:ext cx="2267410" cy="1863284"/>
          </a:xfrm>
        </p:spPr>
        <p:txBody>
          <a:bodyPr/>
          <a:lstStyle>
            <a:lvl1pPr marL="356358" indent="-356358" rtl="0">
              <a:spcAft>
                <a:spcPts val="0"/>
              </a:spcAft>
              <a:tabLst/>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Type number then a tab, then the contents text. Make the numbers bold</a:t>
            </a:r>
          </a:p>
        </p:txBody>
      </p:sp>
      <p:sp>
        <p:nvSpPr>
          <p:cNvPr id="15" name="Text Placeholder 8">
            <a:extLst>
              <a:ext uri="{FF2B5EF4-FFF2-40B4-BE49-F238E27FC236}">
                <a16:creationId xmlns:a16="http://schemas.microsoft.com/office/drawing/2014/main" id="{17C7E27D-2C64-42D5-B71A-D3D823945DC9}"/>
              </a:ext>
            </a:extLst>
          </p:cNvPr>
          <p:cNvSpPr>
            <a:spLocks noGrp="1"/>
          </p:cNvSpPr>
          <p:nvPr>
            <p:ph type="body" sz="quarter" idx="18" hasCustomPrompt="1"/>
          </p:nvPr>
        </p:nvSpPr>
        <p:spPr>
          <a:xfrm>
            <a:off x="1134877" y="3805648"/>
            <a:ext cx="2267410" cy="1863284"/>
          </a:xfrm>
        </p:spPr>
        <p:txBody>
          <a:bodyPr/>
          <a:lstStyle>
            <a:lvl1pPr marL="356358" indent="-356358" rtl="0">
              <a:spcAft>
                <a:spcPts val="0"/>
              </a:spcAft>
              <a:tabLst/>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Type number then a tab, then the contents text. Make the numbers bold</a:t>
            </a:r>
          </a:p>
        </p:txBody>
      </p:sp>
      <p:sp>
        <p:nvSpPr>
          <p:cNvPr id="16" name="Text Placeholder 8">
            <a:extLst>
              <a:ext uri="{FF2B5EF4-FFF2-40B4-BE49-F238E27FC236}">
                <a16:creationId xmlns:a16="http://schemas.microsoft.com/office/drawing/2014/main" id="{11F7F4ED-A8E3-4E39-AF5A-D9F4793C77B7}"/>
              </a:ext>
            </a:extLst>
          </p:cNvPr>
          <p:cNvSpPr>
            <a:spLocks noGrp="1"/>
          </p:cNvSpPr>
          <p:nvPr>
            <p:ph type="body" sz="quarter" idx="19" hasCustomPrompt="1"/>
          </p:nvPr>
        </p:nvSpPr>
        <p:spPr>
          <a:xfrm>
            <a:off x="3803791" y="3805648"/>
            <a:ext cx="2267410" cy="1863284"/>
          </a:xfrm>
        </p:spPr>
        <p:txBody>
          <a:bodyPr/>
          <a:lstStyle>
            <a:lvl1pPr marL="356358" indent="-356358" rtl="0">
              <a:spcAft>
                <a:spcPts val="0"/>
              </a:spcAft>
              <a:tabLst/>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Type number then a tab, then the contents text. Make the numbers bold</a:t>
            </a:r>
          </a:p>
        </p:txBody>
      </p:sp>
      <p:sp>
        <p:nvSpPr>
          <p:cNvPr id="17" name="Text Placeholder 8">
            <a:extLst>
              <a:ext uri="{FF2B5EF4-FFF2-40B4-BE49-F238E27FC236}">
                <a16:creationId xmlns:a16="http://schemas.microsoft.com/office/drawing/2014/main" id="{4433B9F1-444B-43C2-B807-1EC315880727}"/>
              </a:ext>
            </a:extLst>
          </p:cNvPr>
          <p:cNvSpPr>
            <a:spLocks noGrp="1"/>
          </p:cNvSpPr>
          <p:nvPr>
            <p:ph type="body" sz="quarter" idx="20" hasCustomPrompt="1"/>
          </p:nvPr>
        </p:nvSpPr>
        <p:spPr>
          <a:xfrm>
            <a:off x="6472705" y="3805648"/>
            <a:ext cx="2267410" cy="1863284"/>
          </a:xfrm>
        </p:spPr>
        <p:txBody>
          <a:bodyPr/>
          <a:lstStyle>
            <a:lvl1pPr marL="356358" indent="-356358" rtl="0">
              <a:spcAft>
                <a:spcPts val="0"/>
              </a:spcAft>
              <a:tabLst/>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Type number then a tab, then the contents text. Make the numbers bold</a:t>
            </a:r>
          </a:p>
        </p:txBody>
      </p:sp>
      <p:sp>
        <p:nvSpPr>
          <p:cNvPr id="18" name="Text Placeholder 8">
            <a:extLst>
              <a:ext uri="{FF2B5EF4-FFF2-40B4-BE49-F238E27FC236}">
                <a16:creationId xmlns:a16="http://schemas.microsoft.com/office/drawing/2014/main" id="{4E55B570-0D7B-47D6-934D-07D49D9FCC19}"/>
              </a:ext>
            </a:extLst>
          </p:cNvPr>
          <p:cNvSpPr>
            <a:spLocks noGrp="1"/>
          </p:cNvSpPr>
          <p:nvPr>
            <p:ph type="body" sz="quarter" idx="21" hasCustomPrompt="1"/>
          </p:nvPr>
        </p:nvSpPr>
        <p:spPr>
          <a:xfrm>
            <a:off x="9141619" y="3805648"/>
            <a:ext cx="2267410" cy="1863284"/>
          </a:xfrm>
        </p:spPr>
        <p:txBody>
          <a:bodyPr/>
          <a:lstStyle>
            <a:lvl1pPr marL="356358" indent="-356358" rtl="0">
              <a:spcAft>
                <a:spcPts val="0"/>
              </a:spcAft>
              <a:tabLst/>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Type number then a tab, then the contents text. Make the numbers bold</a:t>
            </a:r>
          </a:p>
        </p:txBody>
      </p:sp>
    </p:spTree>
    <p:extLst>
      <p:ext uri="{BB962C8B-B14F-4D97-AF65-F5344CB8AC3E}">
        <p14:creationId xmlns:p14="http://schemas.microsoft.com/office/powerpoint/2010/main" val="346284178"/>
      </p:ext>
    </p:extLst>
  </p:cSld>
  <p:clrMapOvr>
    <a:masterClrMapping/>
  </p:clrMapOvr>
  <p:hf hd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am bio 2x">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66F7A820-4B79-8D4D-3101-8E4BBDE9225B}"/>
              </a:ext>
            </a:extLst>
          </p:cNvPr>
          <p:cNvSpPr>
            <a:spLocks noGrp="1"/>
          </p:cNvSpPr>
          <p:nvPr>
            <p:ph type="body" sz="quarter" idx="17" hasCustomPrompt="1"/>
          </p:nvPr>
        </p:nvSpPr>
        <p:spPr>
          <a:xfrm>
            <a:off x="621357" y="2090056"/>
            <a:ext cx="5364629" cy="3534587"/>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1"/>
          </a:solidFill>
          <a:ln>
            <a:noFill/>
          </a:ln>
          <a:effectLst>
            <a:outerShdw blurRad="127000" sx="102000" sy="102000" algn="ctr"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 name="Title 1">
            <a:extLst>
              <a:ext uri="{FF2B5EF4-FFF2-40B4-BE49-F238E27FC236}">
                <a16:creationId xmlns:a16="http://schemas.microsoft.com/office/drawing/2014/main" id="{D95E477D-BB9A-D176-1F79-913DBA9C00F6}"/>
              </a:ext>
            </a:extLst>
          </p:cNvPr>
          <p:cNvSpPr>
            <a:spLocks noGrp="1"/>
          </p:cNvSpPr>
          <p:nvPr>
            <p:ph type="title"/>
          </p:nvPr>
        </p:nvSpPr>
        <p:spPr>
          <a:xfrm>
            <a:off x="611188" y="768770"/>
            <a:ext cx="10968037" cy="481900"/>
          </a:xfrm>
        </p:spPr>
        <p:txBody>
          <a:bodyPr/>
          <a:lstStyle/>
          <a:p>
            <a:r>
              <a:rPr lang="en-US"/>
              <a:t>Click to edit Master title style</a:t>
            </a:r>
            <a:endParaRPr lang="en-GB"/>
          </a:p>
        </p:txBody>
      </p:sp>
      <p:sp>
        <p:nvSpPr>
          <p:cNvPr id="12" name="Text Placeholder 11">
            <a:extLst>
              <a:ext uri="{FF2B5EF4-FFF2-40B4-BE49-F238E27FC236}">
                <a16:creationId xmlns:a16="http://schemas.microsoft.com/office/drawing/2014/main" id="{F47B9655-ABB4-F27A-9ADC-F584E9F03A80}"/>
              </a:ext>
            </a:extLst>
          </p:cNvPr>
          <p:cNvSpPr>
            <a:spLocks noGrp="1"/>
          </p:cNvSpPr>
          <p:nvPr>
            <p:ph type="body" sz="quarter" idx="13" hasCustomPrompt="1"/>
          </p:nvPr>
        </p:nvSpPr>
        <p:spPr>
          <a:xfrm>
            <a:off x="611188" y="5813200"/>
            <a:ext cx="10958510" cy="238124"/>
          </a:xfrm>
        </p:spPr>
        <p:txBody>
          <a:bodyPr anchor="b">
            <a:noAutofit/>
          </a:bodyPr>
          <a:lstStyle>
            <a:lvl1pPr marL="0" indent="0">
              <a:lnSpc>
                <a:spcPct val="100000"/>
              </a:lnSpc>
              <a:spcAft>
                <a:spcPts val="0"/>
              </a:spcAft>
              <a:buFont typeface="Arial" panose="020B0604020202020204" pitchFamily="34" charset="0"/>
              <a:buNone/>
              <a:defRPr sz="70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9" name="Text Placeholder 18">
            <a:extLst>
              <a:ext uri="{FF2B5EF4-FFF2-40B4-BE49-F238E27FC236}">
                <a16:creationId xmlns:a16="http://schemas.microsoft.com/office/drawing/2014/main" id="{74BC1081-E533-7060-CEC0-C1F68A222838}"/>
              </a:ext>
            </a:extLst>
          </p:cNvPr>
          <p:cNvSpPr>
            <a:spLocks noGrp="1"/>
          </p:cNvSpPr>
          <p:nvPr>
            <p:ph type="body" sz="quarter" idx="14"/>
          </p:nvPr>
        </p:nvSpPr>
        <p:spPr>
          <a:xfrm>
            <a:off x="611188" y="281116"/>
            <a:ext cx="2991378" cy="330072"/>
          </a:xfrm>
          <a:solidFill>
            <a:schemeClr val="accent1"/>
          </a:solidFill>
        </p:spPr>
        <p:txBody>
          <a:bodyPr wrap="none" lIns="72000" tIns="72000" rIns="72000" bIns="72000">
            <a:spAutoFit/>
          </a:bodyPr>
          <a:lstStyle>
            <a:lvl1pPr marL="0" indent="0">
              <a:lnSpc>
                <a:spcPct val="100000"/>
              </a:lnSpc>
              <a:spcAft>
                <a:spcPts val="0"/>
              </a:spcAft>
              <a:buFont typeface="Arial" panose="020B0604020202020204" pitchFamily="34" charset="0"/>
              <a:buNone/>
              <a:defRPr sz="1200" cap="all"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Click to edit Master text styles</a:t>
            </a:r>
          </a:p>
        </p:txBody>
      </p:sp>
      <p:cxnSp>
        <p:nvCxnSpPr>
          <p:cNvPr id="29" name="Straight Connector 28">
            <a:extLst>
              <a:ext uri="{FF2B5EF4-FFF2-40B4-BE49-F238E27FC236}">
                <a16:creationId xmlns:a16="http://schemas.microsoft.com/office/drawing/2014/main" id="{4554CA94-50AC-844C-C3E6-5C87906FF461}"/>
              </a:ext>
            </a:extLst>
          </p:cNvPr>
          <p:cNvCxnSpPr>
            <a:cxnSpLocks/>
          </p:cNvCxnSpPr>
          <p:nvPr userDrawn="1"/>
        </p:nvCxnSpPr>
        <p:spPr>
          <a:xfrm>
            <a:off x="611982" y="612776"/>
            <a:ext cx="10968037" cy="0"/>
          </a:xfrm>
          <a:prstGeom prst="line">
            <a:avLst/>
          </a:prstGeom>
          <a:ln w="3175">
            <a:solidFill>
              <a:srgbClr val="898D8D"/>
            </a:solidFill>
          </a:ln>
        </p:spPr>
        <p:style>
          <a:lnRef idx="2">
            <a:schemeClr val="accent1"/>
          </a:lnRef>
          <a:fillRef idx="0">
            <a:schemeClr val="accent1"/>
          </a:fillRef>
          <a:effectRef idx="1">
            <a:schemeClr val="accent1"/>
          </a:effectRef>
          <a:fontRef idx="minor">
            <a:schemeClr val="tx1"/>
          </a:fontRef>
        </p:style>
      </p:cxnSp>
      <p:sp>
        <p:nvSpPr>
          <p:cNvPr id="22" name="Text Placeholder 21">
            <a:extLst>
              <a:ext uri="{FF2B5EF4-FFF2-40B4-BE49-F238E27FC236}">
                <a16:creationId xmlns:a16="http://schemas.microsoft.com/office/drawing/2014/main" id="{A063C756-4BED-2905-ADD7-C9C5F6A643EF}"/>
              </a:ext>
            </a:extLst>
          </p:cNvPr>
          <p:cNvSpPr>
            <a:spLocks noGrp="1"/>
          </p:cNvSpPr>
          <p:nvPr>
            <p:ph type="body" sz="quarter" idx="15"/>
          </p:nvPr>
        </p:nvSpPr>
        <p:spPr>
          <a:xfrm>
            <a:off x="611188" y="1315438"/>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2B9F8D7A-ACD3-EE7D-9AA4-4588F7D773B5}"/>
              </a:ext>
            </a:extLst>
          </p:cNvPr>
          <p:cNvSpPr>
            <a:spLocks noGrp="1"/>
          </p:cNvSpPr>
          <p:nvPr>
            <p:ph type="ftr" sz="quarter" idx="16"/>
          </p:nvPr>
        </p:nvSpPr>
        <p:spPr/>
        <p:txBody>
          <a:bodyPr/>
          <a:lstStyle/>
          <a:p>
            <a:r>
              <a:rPr lang="en-US" dirty="0">
                <a:cs typeface="Arial" panose="020B0604020202020204" pitchFamily="34" charset="0"/>
              </a:rPr>
              <a:t>©2025 ARTHUR J. GALLAGHER &amp; CO. </a:t>
            </a:r>
          </a:p>
        </p:txBody>
      </p:sp>
      <p:sp>
        <p:nvSpPr>
          <p:cNvPr id="4" name="Text Placeholder 30">
            <a:extLst>
              <a:ext uri="{FF2B5EF4-FFF2-40B4-BE49-F238E27FC236}">
                <a16:creationId xmlns:a16="http://schemas.microsoft.com/office/drawing/2014/main" id="{8301F8AA-0150-5240-099E-18DBDEEB2FE9}"/>
              </a:ext>
            </a:extLst>
          </p:cNvPr>
          <p:cNvSpPr>
            <a:spLocks noGrp="1"/>
          </p:cNvSpPr>
          <p:nvPr>
            <p:ph type="body" sz="quarter" idx="27" hasCustomPrompt="1"/>
          </p:nvPr>
        </p:nvSpPr>
        <p:spPr>
          <a:xfrm>
            <a:off x="2019160" y="2240860"/>
            <a:ext cx="3516935" cy="1032300"/>
          </a:xfrm>
        </p:spPr>
        <p:txBody>
          <a:bodyPr anchor="t">
            <a:normAutofit/>
          </a:bodyPr>
          <a:lstStyle>
            <a:lvl1pPr>
              <a:defRPr sz="1600" b="1"/>
            </a:lvl1pPr>
            <a:lvl2pPr marL="0" indent="0">
              <a:buFont typeface="Arial" panose="020B0604020202020204" pitchFamily="34" charset="0"/>
              <a:buNone/>
              <a:defRPr sz="1200"/>
            </a:lvl2pPr>
            <a:lvl3pPr marL="0" indent="0">
              <a:buNone/>
              <a:defRPr sz="1200">
                <a:solidFill>
                  <a:schemeClr val="accent1"/>
                </a:solidFill>
              </a:defRPr>
            </a:lvl3pPr>
            <a:lvl4pPr marL="0" indent="0">
              <a:buNone/>
              <a:defRPr sz="1200"/>
            </a:lvl4pPr>
            <a:lvl5pPr marL="0" indent="0">
              <a:buNone/>
              <a:defRPr sz="1200"/>
            </a:lvl5pPr>
          </a:lstStyle>
          <a:p>
            <a:pPr lvl="0"/>
            <a:r>
              <a:rPr lang="en-US"/>
              <a:t>Name Surname</a:t>
            </a:r>
          </a:p>
          <a:p>
            <a:pPr lvl="1"/>
            <a:r>
              <a:rPr lang="en-US"/>
              <a:t>Second level</a:t>
            </a:r>
          </a:p>
          <a:p>
            <a:pPr lvl="2"/>
            <a:r>
              <a:rPr lang="en-US"/>
              <a:t>Third level</a:t>
            </a:r>
          </a:p>
        </p:txBody>
      </p:sp>
      <p:sp>
        <p:nvSpPr>
          <p:cNvPr id="5" name="Picture Placeholder 18">
            <a:extLst>
              <a:ext uri="{FF2B5EF4-FFF2-40B4-BE49-F238E27FC236}">
                <a16:creationId xmlns:a16="http://schemas.microsoft.com/office/drawing/2014/main" id="{054D8168-68E3-49E7-ADA3-50A9EB0E511C}"/>
              </a:ext>
            </a:extLst>
          </p:cNvPr>
          <p:cNvSpPr>
            <a:spLocks noGrp="1"/>
          </p:cNvSpPr>
          <p:nvPr>
            <p:ph type="pic" sz="quarter" idx="18"/>
          </p:nvPr>
        </p:nvSpPr>
        <p:spPr>
          <a:xfrm>
            <a:off x="749061" y="2240859"/>
            <a:ext cx="1032300" cy="1032300"/>
          </a:xfrm>
          <a:prstGeom prst="ellipse">
            <a:avLst/>
          </a:prstGeom>
          <a:solidFill>
            <a:schemeClr val="bg2"/>
          </a:solidFill>
        </p:spPr>
        <p:txBody>
          <a:bodyPr/>
          <a:lstStyle/>
          <a:p>
            <a:endParaRPr lang="en-GB" dirty="0"/>
          </a:p>
        </p:txBody>
      </p:sp>
      <p:sp>
        <p:nvSpPr>
          <p:cNvPr id="10" name="Text Placeholder 9">
            <a:extLst>
              <a:ext uri="{FF2B5EF4-FFF2-40B4-BE49-F238E27FC236}">
                <a16:creationId xmlns:a16="http://schemas.microsoft.com/office/drawing/2014/main" id="{539D0C0D-095F-7655-2116-F1F543D02A94}"/>
              </a:ext>
            </a:extLst>
          </p:cNvPr>
          <p:cNvSpPr>
            <a:spLocks noGrp="1"/>
          </p:cNvSpPr>
          <p:nvPr>
            <p:ph type="body" sz="quarter" idx="28"/>
          </p:nvPr>
        </p:nvSpPr>
        <p:spPr>
          <a:xfrm>
            <a:off x="754146" y="3429000"/>
            <a:ext cx="5099050" cy="2057400"/>
          </a:xfrm>
        </p:spPr>
        <p:txBody>
          <a:bodyPr>
            <a:normAutofit/>
          </a:bodyPr>
          <a:lstStyle>
            <a:lvl1pPr>
              <a:defRPr sz="1200"/>
            </a:lvl1pPr>
            <a:lvl2pPr>
              <a:defRPr sz="1200"/>
            </a:lvl2pPr>
            <a:lvl3pPr>
              <a:defRPr sz="1050"/>
            </a:lvl3pPr>
            <a:lvl4pPr>
              <a:defRPr sz="105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B6BCED3B-A739-D725-A683-F6519143D65C}"/>
              </a:ext>
            </a:extLst>
          </p:cNvPr>
          <p:cNvSpPr>
            <a:spLocks noGrp="1"/>
          </p:cNvSpPr>
          <p:nvPr>
            <p:ph type="body" sz="quarter" idx="34" hasCustomPrompt="1"/>
          </p:nvPr>
        </p:nvSpPr>
        <p:spPr>
          <a:xfrm>
            <a:off x="621357" y="2024063"/>
            <a:ext cx="5364629"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0" name="Text Placeholder 16">
            <a:extLst>
              <a:ext uri="{FF2B5EF4-FFF2-40B4-BE49-F238E27FC236}">
                <a16:creationId xmlns:a16="http://schemas.microsoft.com/office/drawing/2014/main" id="{809DA573-D0B0-B2D4-349A-33779E852727}"/>
              </a:ext>
            </a:extLst>
          </p:cNvPr>
          <p:cNvSpPr>
            <a:spLocks noGrp="1"/>
          </p:cNvSpPr>
          <p:nvPr>
            <p:ph type="body" sz="quarter" idx="35" hasCustomPrompt="1"/>
          </p:nvPr>
        </p:nvSpPr>
        <p:spPr>
          <a:xfrm>
            <a:off x="6205069" y="2090056"/>
            <a:ext cx="5364629" cy="3534587"/>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1"/>
          </a:solidFill>
          <a:ln>
            <a:noFill/>
          </a:ln>
          <a:effectLst>
            <a:outerShdw blurRad="127000" sx="102000" sy="102000" algn="ctr"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1" name="Text Placeholder 30">
            <a:extLst>
              <a:ext uri="{FF2B5EF4-FFF2-40B4-BE49-F238E27FC236}">
                <a16:creationId xmlns:a16="http://schemas.microsoft.com/office/drawing/2014/main" id="{64691202-14A4-0EB5-927F-4657210230E4}"/>
              </a:ext>
            </a:extLst>
          </p:cNvPr>
          <p:cNvSpPr>
            <a:spLocks noGrp="1"/>
          </p:cNvSpPr>
          <p:nvPr>
            <p:ph type="body" sz="quarter" idx="36" hasCustomPrompt="1"/>
          </p:nvPr>
        </p:nvSpPr>
        <p:spPr>
          <a:xfrm>
            <a:off x="7602872" y="2240860"/>
            <a:ext cx="3516935" cy="1032300"/>
          </a:xfrm>
        </p:spPr>
        <p:txBody>
          <a:bodyPr anchor="t">
            <a:normAutofit/>
          </a:bodyPr>
          <a:lstStyle>
            <a:lvl1pPr>
              <a:defRPr sz="1600" b="1"/>
            </a:lvl1pPr>
            <a:lvl2pPr marL="0" indent="0">
              <a:buFont typeface="Arial" panose="020B0604020202020204" pitchFamily="34" charset="0"/>
              <a:buNone/>
              <a:defRPr sz="1200"/>
            </a:lvl2pPr>
            <a:lvl3pPr marL="0" indent="0">
              <a:buNone/>
              <a:defRPr sz="1200">
                <a:solidFill>
                  <a:schemeClr val="accent1"/>
                </a:solidFill>
              </a:defRPr>
            </a:lvl3pPr>
            <a:lvl4pPr marL="0" indent="0">
              <a:buNone/>
              <a:defRPr sz="1200"/>
            </a:lvl4pPr>
            <a:lvl5pPr marL="0" indent="0">
              <a:buNone/>
              <a:defRPr sz="1200"/>
            </a:lvl5pPr>
          </a:lstStyle>
          <a:p>
            <a:pPr lvl="0"/>
            <a:r>
              <a:rPr lang="en-US"/>
              <a:t>Name Surname</a:t>
            </a:r>
          </a:p>
          <a:p>
            <a:pPr lvl="1"/>
            <a:r>
              <a:rPr lang="en-US"/>
              <a:t>Second level</a:t>
            </a:r>
          </a:p>
          <a:p>
            <a:pPr lvl="2"/>
            <a:r>
              <a:rPr lang="en-US"/>
              <a:t>Third level</a:t>
            </a:r>
          </a:p>
        </p:txBody>
      </p:sp>
      <p:sp>
        <p:nvSpPr>
          <p:cNvPr id="23" name="Picture Placeholder 18">
            <a:extLst>
              <a:ext uri="{FF2B5EF4-FFF2-40B4-BE49-F238E27FC236}">
                <a16:creationId xmlns:a16="http://schemas.microsoft.com/office/drawing/2014/main" id="{5F186D91-EBE7-EC14-B062-B0E43E8637AE}"/>
              </a:ext>
            </a:extLst>
          </p:cNvPr>
          <p:cNvSpPr>
            <a:spLocks noGrp="1"/>
          </p:cNvSpPr>
          <p:nvPr>
            <p:ph type="pic" sz="quarter" idx="37"/>
          </p:nvPr>
        </p:nvSpPr>
        <p:spPr>
          <a:xfrm>
            <a:off x="6332773" y="2240859"/>
            <a:ext cx="1032300" cy="1032300"/>
          </a:xfrm>
          <a:prstGeom prst="ellipse">
            <a:avLst/>
          </a:prstGeom>
          <a:solidFill>
            <a:schemeClr val="bg2"/>
          </a:solidFill>
        </p:spPr>
        <p:txBody>
          <a:bodyPr/>
          <a:lstStyle/>
          <a:p>
            <a:endParaRPr lang="en-GB" dirty="0"/>
          </a:p>
        </p:txBody>
      </p:sp>
      <p:sp>
        <p:nvSpPr>
          <p:cNvPr id="24" name="Text Placeholder 9">
            <a:extLst>
              <a:ext uri="{FF2B5EF4-FFF2-40B4-BE49-F238E27FC236}">
                <a16:creationId xmlns:a16="http://schemas.microsoft.com/office/drawing/2014/main" id="{E01171E4-A2F2-27F4-28D8-6B65039A9574}"/>
              </a:ext>
            </a:extLst>
          </p:cNvPr>
          <p:cNvSpPr>
            <a:spLocks noGrp="1"/>
          </p:cNvSpPr>
          <p:nvPr>
            <p:ph type="body" sz="quarter" idx="38"/>
          </p:nvPr>
        </p:nvSpPr>
        <p:spPr>
          <a:xfrm>
            <a:off x="6337858" y="3429000"/>
            <a:ext cx="5099050" cy="2057400"/>
          </a:xfrm>
        </p:spPr>
        <p:txBody>
          <a:bodyPr>
            <a:normAutofit/>
          </a:bodyPr>
          <a:lstStyle>
            <a:lvl1pPr>
              <a:defRPr sz="1200"/>
            </a:lvl1pPr>
            <a:lvl2pPr>
              <a:defRPr sz="1200"/>
            </a:lvl2pPr>
            <a:lvl3pPr>
              <a:defRPr sz="1050"/>
            </a:lvl3pPr>
            <a:lvl4pPr>
              <a:defRPr sz="105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Text Placeholder 17">
            <a:extLst>
              <a:ext uri="{FF2B5EF4-FFF2-40B4-BE49-F238E27FC236}">
                <a16:creationId xmlns:a16="http://schemas.microsoft.com/office/drawing/2014/main" id="{78FE4810-DBBC-475F-B825-8D04E838AFDC}"/>
              </a:ext>
            </a:extLst>
          </p:cNvPr>
          <p:cNvSpPr>
            <a:spLocks noGrp="1"/>
          </p:cNvSpPr>
          <p:nvPr>
            <p:ph type="body" sz="quarter" idx="39" hasCustomPrompt="1"/>
          </p:nvPr>
        </p:nvSpPr>
        <p:spPr>
          <a:xfrm>
            <a:off x="6205069" y="2024063"/>
            <a:ext cx="5364629"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7" name="Slide Number Placeholder 6">
            <a:extLst>
              <a:ext uri="{FF2B5EF4-FFF2-40B4-BE49-F238E27FC236}">
                <a16:creationId xmlns:a16="http://schemas.microsoft.com/office/drawing/2014/main" id="{5012630D-3DBA-70D1-E075-7A5ADF0E2B6E}"/>
              </a:ext>
            </a:extLst>
          </p:cNvPr>
          <p:cNvSpPr>
            <a:spLocks noGrp="1"/>
          </p:cNvSpPr>
          <p:nvPr>
            <p:ph type="sldNum" sz="quarter" idx="40"/>
          </p:nvPr>
        </p:nvSpPr>
        <p:spPr/>
        <p:txBody>
          <a:bodyPr/>
          <a:lstStyle/>
          <a:p>
            <a:pPr algn="r"/>
            <a:fld id="{40AA5F45-CDE6-4EA8-991E-B18CC5F21F47}" type="slidenum">
              <a:rPr lang="en-GB" smtClean="0"/>
              <a:pPr algn="r"/>
              <a:t>‹#›</a:t>
            </a:fld>
            <a:endParaRPr lang="en-GB" dirty="0"/>
          </a:p>
        </p:txBody>
      </p:sp>
    </p:spTree>
    <p:extLst>
      <p:ext uri="{BB962C8B-B14F-4D97-AF65-F5344CB8AC3E}">
        <p14:creationId xmlns:p14="http://schemas.microsoft.com/office/powerpoint/2010/main" val="3867596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am bio 3x">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66F7A820-4B79-8D4D-3101-8E4BBDE9225B}"/>
              </a:ext>
            </a:extLst>
          </p:cNvPr>
          <p:cNvSpPr>
            <a:spLocks noGrp="1"/>
          </p:cNvSpPr>
          <p:nvPr>
            <p:ph type="body" sz="quarter" idx="17" hasCustomPrompt="1"/>
          </p:nvPr>
        </p:nvSpPr>
        <p:spPr>
          <a:xfrm>
            <a:off x="621357" y="2090056"/>
            <a:ext cx="3516935" cy="3534587"/>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1"/>
          </a:solidFill>
          <a:ln>
            <a:noFill/>
          </a:ln>
          <a:effectLst>
            <a:outerShdw blurRad="127000" sx="102000" sy="102000" algn="ctr"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 name="Title 1">
            <a:extLst>
              <a:ext uri="{FF2B5EF4-FFF2-40B4-BE49-F238E27FC236}">
                <a16:creationId xmlns:a16="http://schemas.microsoft.com/office/drawing/2014/main" id="{D95E477D-BB9A-D176-1F79-913DBA9C00F6}"/>
              </a:ext>
            </a:extLst>
          </p:cNvPr>
          <p:cNvSpPr>
            <a:spLocks noGrp="1"/>
          </p:cNvSpPr>
          <p:nvPr>
            <p:ph type="title"/>
          </p:nvPr>
        </p:nvSpPr>
        <p:spPr>
          <a:xfrm>
            <a:off x="611188" y="768770"/>
            <a:ext cx="10968037" cy="481900"/>
          </a:xfrm>
        </p:spPr>
        <p:txBody>
          <a:bodyPr/>
          <a:lstStyle/>
          <a:p>
            <a:r>
              <a:rPr lang="en-US"/>
              <a:t>Click to edit Master title style</a:t>
            </a:r>
            <a:endParaRPr lang="en-GB"/>
          </a:p>
        </p:txBody>
      </p:sp>
      <p:sp>
        <p:nvSpPr>
          <p:cNvPr id="12" name="Text Placeholder 11">
            <a:extLst>
              <a:ext uri="{FF2B5EF4-FFF2-40B4-BE49-F238E27FC236}">
                <a16:creationId xmlns:a16="http://schemas.microsoft.com/office/drawing/2014/main" id="{F47B9655-ABB4-F27A-9ADC-F584E9F03A80}"/>
              </a:ext>
            </a:extLst>
          </p:cNvPr>
          <p:cNvSpPr>
            <a:spLocks noGrp="1"/>
          </p:cNvSpPr>
          <p:nvPr>
            <p:ph type="body" sz="quarter" idx="13" hasCustomPrompt="1"/>
          </p:nvPr>
        </p:nvSpPr>
        <p:spPr>
          <a:xfrm>
            <a:off x="611188" y="5813200"/>
            <a:ext cx="10958510" cy="238124"/>
          </a:xfrm>
        </p:spPr>
        <p:txBody>
          <a:bodyPr anchor="b">
            <a:noAutofit/>
          </a:bodyPr>
          <a:lstStyle>
            <a:lvl1pPr marL="0" indent="0">
              <a:lnSpc>
                <a:spcPct val="100000"/>
              </a:lnSpc>
              <a:spcAft>
                <a:spcPts val="0"/>
              </a:spcAft>
              <a:buFont typeface="Arial" panose="020B0604020202020204" pitchFamily="34" charset="0"/>
              <a:buNone/>
              <a:defRPr sz="70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9" name="Text Placeholder 18">
            <a:extLst>
              <a:ext uri="{FF2B5EF4-FFF2-40B4-BE49-F238E27FC236}">
                <a16:creationId xmlns:a16="http://schemas.microsoft.com/office/drawing/2014/main" id="{74BC1081-E533-7060-CEC0-C1F68A222838}"/>
              </a:ext>
            </a:extLst>
          </p:cNvPr>
          <p:cNvSpPr>
            <a:spLocks noGrp="1"/>
          </p:cNvSpPr>
          <p:nvPr>
            <p:ph type="body" sz="quarter" idx="14"/>
          </p:nvPr>
        </p:nvSpPr>
        <p:spPr>
          <a:xfrm>
            <a:off x="611188" y="281116"/>
            <a:ext cx="2991378" cy="330072"/>
          </a:xfrm>
          <a:solidFill>
            <a:schemeClr val="accent1"/>
          </a:solidFill>
        </p:spPr>
        <p:txBody>
          <a:bodyPr wrap="none" lIns="72000" tIns="72000" rIns="72000" bIns="72000">
            <a:spAutoFit/>
          </a:bodyPr>
          <a:lstStyle>
            <a:lvl1pPr marL="0" indent="0">
              <a:lnSpc>
                <a:spcPct val="100000"/>
              </a:lnSpc>
              <a:spcAft>
                <a:spcPts val="0"/>
              </a:spcAft>
              <a:buFont typeface="Arial" panose="020B0604020202020204" pitchFamily="34" charset="0"/>
              <a:buNone/>
              <a:defRPr sz="1200" cap="all"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Click to edit Master text styles</a:t>
            </a:r>
          </a:p>
        </p:txBody>
      </p:sp>
      <p:cxnSp>
        <p:nvCxnSpPr>
          <p:cNvPr id="29" name="Straight Connector 28">
            <a:extLst>
              <a:ext uri="{FF2B5EF4-FFF2-40B4-BE49-F238E27FC236}">
                <a16:creationId xmlns:a16="http://schemas.microsoft.com/office/drawing/2014/main" id="{4554CA94-50AC-844C-C3E6-5C87906FF461}"/>
              </a:ext>
            </a:extLst>
          </p:cNvPr>
          <p:cNvCxnSpPr>
            <a:cxnSpLocks/>
          </p:cNvCxnSpPr>
          <p:nvPr userDrawn="1"/>
        </p:nvCxnSpPr>
        <p:spPr>
          <a:xfrm>
            <a:off x="611982" y="612776"/>
            <a:ext cx="10968037" cy="0"/>
          </a:xfrm>
          <a:prstGeom prst="line">
            <a:avLst/>
          </a:prstGeom>
          <a:ln w="3175">
            <a:solidFill>
              <a:srgbClr val="898D8D"/>
            </a:solidFill>
          </a:ln>
        </p:spPr>
        <p:style>
          <a:lnRef idx="2">
            <a:schemeClr val="accent1"/>
          </a:lnRef>
          <a:fillRef idx="0">
            <a:schemeClr val="accent1"/>
          </a:fillRef>
          <a:effectRef idx="1">
            <a:schemeClr val="accent1"/>
          </a:effectRef>
          <a:fontRef idx="minor">
            <a:schemeClr val="tx1"/>
          </a:fontRef>
        </p:style>
      </p:cxnSp>
      <p:sp>
        <p:nvSpPr>
          <p:cNvPr id="22" name="Text Placeholder 21">
            <a:extLst>
              <a:ext uri="{FF2B5EF4-FFF2-40B4-BE49-F238E27FC236}">
                <a16:creationId xmlns:a16="http://schemas.microsoft.com/office/drawing/2014/main" id="{A063C756-4BED-2905-ADD7-C9C5F6A643EF}"/>
              </a:ext>
            </a:extLst>
          </p:cNvPr>
          <p:cNvSpPr>
            <a:spLocks noGrp="1"/>
          </p:cNvSpPr>
          <p:nvPr>
            <p:ph type="body" sz="quarter" idx="15"/>
          </p:nvPr>
        </p:nvSpPr>
        <p:spPr>
          <a:xfrm>
            <a:off x="611188" y="1315438"/>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2B9F8D7A-ACD3-EE7D-9AA4-4588F7D773B5}"/>
              </a:ext>
            </a:extLst>
          </p:cNvPr>
          <p:cNvSpPr>
            <a:spLocks noGrp="1"/>
          </p:cNvSpPr>
          <p:nvPr>
            <p:ph type="ftr" sz="quarter" idx="16"/>
          </p:nvPr>
        </p:nvSpPr>
        <p:spPr/>
        <p:txBody>
          <a:bodyPr/>
          <a:lstStyle/>
          <a:p>
            <a:r>
              <a:rPr lang="en-US" dirty="0">
                <a:cs typeface="Arial" panose="020B0604020202020204" pitchFamily="34" charset="0"/>
              </a:rPr>
              <a:t>©2025 ARTHUR J. GALLAGHER &amp; CO. </a:t>
            </a:r>
          </a:p>
        </p:txBody>
      </p:sp>
      <p:sp>
        <p:nvSpPr>
          <p:cNvPr id="4" name="Text Placeholder 30">
            <a:extLst>
              <a:ext uri="{FF2B5EF4-FFF2-40B4-BE49-F238E27FC236}">
                <a16:creationId xmlns:a16="http://schemas.microsoft.com/office/drawing/2014/main" id="{8301F8AA-0150-5240-099E-18DBDEEB2FE9}"/>
              </a:ext>
            </a:extLst>
          </p:cNvPr>
          <p:cNvSpPr>
            <a:spLocks noGrp="1"/>
          </p:cNvSpPr>
          <p:nvPr>
            <p:ph type="body" sz="quarter" idx="27" hasCustomPrompt="1"/>
          </p:nvPr>
        </p:nvSpPr>
        <p:spPr>
          <a:xfrm>
            <a:off x="1909065" y="2240859"/>
            <a:ext cx="2076526" cy="1032299"/>
          </a:xfrm>
        </p:spPr>
        <p:txBody>
          <a:bodyPr anchor="t">
            <a:normAutofit/>
          </a:bodyPr>
          <a:lstStyle>
            <a:lvl1pPr>
              <a:defRPr sz="1200" b="1"/>
            </a:lvl1pPr>
            <a:lvl2pPr marL="0" indent="0">
              <a:buFont typeface="Arial" panose="020B0604020202020204" pitchFamily="34" charset="0"/>
              <a:buNone/>
              <a:defRPr sz="1000"/>
            </a:lvl2pPr>
            <a:lvl3pPr marL="0" indent="0">
              <a:buNone/>
              <a:defRPr sz="1000">
                <a:solidFill>
                  <a:schemeClr val="accent1"/>
                </a:solidFill>
              </a:defRPr>
            </a:lvl3pPr>
            <a:lvl4pPr marL="0" indent="0">
              <a:buNone/>
              <a:defRPr sz="1200"/>
            </a:lvl4pPr>
            <a:lvl5pPr marL="0" indent="0">
              <a:buNone/>
              <a:defRPr sz="1200"/>
            </a:lvl5pPr>
          </a:lstStyle>
          <a:p>
            <a:pPr lvl="0"/>
            <a:r>
              <a:rPr lang="en-US"/>
              <a:t>Name Surname</a:t>
            </a:r>
          </a:p>
          <a:p>
            <a:pPr lvl="1"/>
            <a:r>
              <a:rPr lang="en-US"/>
              <a:t>Second level</a:t>
            </a:r>
          </a:p>
          <a:p>
            <a:pPr lvl="2"/>
            <a:r>
              <a:rPr lang="en-US"/>
              <a:t>Third level</a:t>
            </a:r>
          </a:p>
        </p:txBody>
      </p:sp>
      <p:sp>
        <p:nvSpPr>
          <p:cNvPr id="5" name="Picture Placeholder 18">
            <a:extLst>
              <a:ext uri="{FF2B5EF4-FFF2-40B4-BE49-F238E27FC236}">
                <a16:creationId xmlns:a16="http://schemas.microsoft.com/office/drawing/2014/main" id="{054D8168-68E3-49E7-ADA3-50A9EB0E511C}"/>
              </a:ext>
            </a:extLst>
          </p:cNvPr>
          <p:cNvSpPr>
            <a:spLocks noGrp="1"/>
          </p:cNvSpPr>
          <p:nvPr>
            <p:ph type="pic" sz="quarter" idx="18"/>
          </p:nvPr>
        </p:nvSpPr>
        <p:spPr>
          <a:xfrm>
            <a:off x="749061" y="2240859"/>
            <a:ext cx="1032300" cy="1032300"/>
          </a:xfrm>
          <a:prstGeom prst="ellipse">
            <a:avLst/>
          </a:prstGeom>
          <a:solidFill>
            <a:schemeClr val="bg2"/>
          </a:solidFill>
        </p:spPr>
        <p:txBody>
          <a:bodyPr/>
          <a:lstStyle/>
          <a:p>
            <a:endParaRPr lang="en-GB" dirty="0"/>
          </a:p>
        </p:txBody>
      </p:sp>
      <p:sp>
        <p:nvSpPr>
          <p:cNvPr id="10" name="Text Placeholder 9">
            <a:extLst>
              <a:ext uri="{FF2B5EF4-FFF2-40B4-BE49-F238E27FC236}">
                <a16:creationId xmlns:a16="http://schemas.microsoft.com/office/drawing/2014/main" id="{539D0C0D-095F-7655-2116-F1F543D02A94}"/>
              </a:ext>
            </a:extLst>
          </p:cNvPr>
          <p:cNvSpPr>
            <a:spLocks noGrp="1"/>
          </p:cNvSpPr>
          <p:nvPr>
            <p:ph type="body" sz="quarter" idx="28"/>
          </p:nvPr>
        </p:nvSpPr>
        <p:spPr>
          <a:xfrm>
            <a:off x="754146" y="3429000"/>
            <a:ext cx="3231445" cy="2057400"/>
          </a:xfrm>
        </p:spPr>
        <p:txBody>
          <a:bodyPr>
            <a:normAutofit/>
          </a:bodyPr>
          <a:lstStyle>
            <a:lvl1pPr>
              <a:defRPr sz="1200"/>
            </a:lvl1pPr>
            <a:lvl2pPr>
              <a:defRPr sz="1200"/>
            </a:lvl2pPr>
            <a:lvl3pPr>
              <a:defRPr sz="1050"/>
            </a:lvl3pPr>
            <a:lvl4pPr>
              <a:defRPr sz="105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B6BCED3B-A739-D725-A683-F6519143D65C}"/>
              </a:ext>
            </a:extLst>
          </p:cNvPr>
          <p:cNvSpPr>
            <a:spLocks noGrp="1"/>
          </p:cNvSpPr>
          <p:nvPr>
            <p:ph type="body" sz="quarter" idx="34" hasCustomPrompt="1"/>
          </p:nvPr>
        </p:nvSpPr>
        <p:spPr>
          <a:xfrm>
            <a:off x="621357" y="2024063"/>
            <a:ext cx="3516935"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7" name="Text Placeholder 16">
            <a:extLst>
              <a:ext uri="{FF2B5EF4-FFF2-40B4-BE49-F238E27FC236}">
                <a16:creationId xmlns:a16="http://schemas.microsoft.com/office/drawing/2014/main" id="{A9E07F02-7160-9561-B72E-42FA2EC4BCEB}"/>
              </a:ext>
            </a:extLst>
          </p:cNvPr>
          <p:cNvSpPr>
            <a:spLocks noGrp="1"/>
          </p:cNvSpPr>
          <p:nvPr>
            <p:ph type="body" sz="quarter" idx="35" hasCustomPrompt="1"/>
          </p:nvPr>
        </p:nvSpPr>
        <p:spPr>
          <a:xfrm>
            <a:off x="4338638" y="2090056"/>
            <a:ext cx="3516935" cy="3534587"/>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1"/>
          </a:solidFill>
          <a:ln>
            <a:noFill/>
          </a:ln>
          <a:effectLst>
            <a:outerShdw blurRad="127000" sx="102000" sy="102000" algn="ctr"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8" name="Text Placeholder 30">
            <a:extLst>
              <a:ext uri="{FF2B5EF4-FFF2-40B4-BE49-F238E27FC236}">
                <a16:creationId xmlns:a16="http://schemas.microsoft.com/office/drawing/2014/main" id="{31E4733A-3538-3341-6B1C-23AF6A3A98F4}"/>
              </a:ext>
            </a:extLst>
          </p:cNvPr>
          <p:cNvSpPr>
            <a:spLocks noGrp="1"/>
          </p:cNvSpPr>
          <p:nvPr>
            <p:ph type="body" sz="quarter" idx="36" hasCustomPrompt="1"/>
          </p:nvPr>
        </p:nvSpPr>
        <p:spPr>
          <a:xfrm>
            <a:off x="5626346" y="2240859"/>
            <a:ext cx="2076526" cy="1032299"/>
          </a:xfrm>
        </p:spPr>
        <p:txBody>
          <a:bodyPr anchor="t">
            <a:normAutofit/>
          </a:bodyPr>
          <a:lstStyle>
            <a:lvl1pPr>
              <a:defRPr sz="1200" b="1"/>
            </a:lvl1pPr>
            <a:lvl2pPr marL="0" indent="0">
              <a:buFont typeface="Arial" panose="020B0604020202020204" pitchFamily="34" charset="0"/>
              <a:buNone/>
              <a:defRPr sz="1000"/>
            </a:lvl2pPr>
            <a:lvl3pPr marL="0" indent="0">
              <a:buNone/>
              <a:defRPr sz="1000">
                <a:solidFill>
                  <a:schemeClr val="accent1"/>
                </a:solidFill>
              </a:defRPr>
            </a:lvl3pPr>
            <a:lvl4pPr marL="0" indent="0">
              <a:buNone/>
              <a:defRPr sz="1200"/>
            </a:lvl4pPr>
            <a:lvl5pPr marL="0" indent="0">
              <a:buNone/>
              <a:defRPr sz="1200"/>
            </a:lvl5pPr>
          </a:lstStyle>
          <a:p>
            <a:pPr lvl="0"/>
            <a:r>
              <a:rPr lang="en-US"/>
              <a:t>Name Surname</a:t>
            </a:r>
          </a:p>
          <a:p>
            <a:pPr lvl="1"/>
            <a:r>
              <a:rPr lang="en-US"/>
              <a:t>Second level</a:t>
            </a:r>
          </a:p>
          <a:p>
            <a:pPr lvl="2"/>
            <a:r>
              <a:rPr lang="en-US"/>
              <a:t>Third level</a:t>
            </a:r>
          </a:p>
        </p:txBody>
      </p:sp>
      <p:sp>
        <p:nvSpPr>
          <p:cNvPr id="9" name="Picture Placeholder 18">
            <a:extLst>
              <a:ext uri="{FF2B5EF4-FFF2-40B4-BE49-F238E27FC236}">
                <a16:creationId xmlns:a16="http://schemas.microsoft.com/office/drawing/2014/main" id="{946AAF76-2E3C-AD2A-B6D2-77B8EB7B9CCC}"/>
              </a:ext>
            </a:extLst>
          </p:cNvPr>
          <p:cNvSpPr>
            <a:spLocks noGrp="1"/>
          </p:cNvSpPr>
          <p:nvPr>
            <p:ph type="pic" sz="quarter" idx="37"/>
          </p:nvPr>
        </p:nvSpPr>
        <p:spPr>
          <a:xfrm>
            <a:off x="4466342" y="2240859"/>
            <a:ext cx="1032300" cy="1032300"/>
          </a:xfrm>
          <a:prstGeom prst="ellipse">
            <a:avLst/>
          </a:prstGeom>
          <a:solidFill>
            <a:schemeClr val="bg2"/>
          </a:solidFill>
        </p:spPr>
        <p:txBody>
          <a:bodyPr/>
          <a:lstStyle/>
          <a:p>
            <a:endParaRPr lang="en-GB" dirty="0"/>
          </a:p>
        </p:txBody>
      </p:sp>
      <p:sp>
        <p:nvSpPr>
          <p:cNvPr id="11" name="Text Placeholder 9">
            <a:extLst>
              <a:ext uri="{FF2B5EF4-FFF2-40B4-BE49-F238E27FC236}">
                <a16:creationId xmlns:a16="http://schemas.microsoft.com/office/drawing/2014/main" id="{B3ACA9C8-797C-4C3E-7268-E33C15A0D830}"/>
              </a:ext>
            </a:extLst>
          </p:cNvPr>
          <p:cNvSpPr>
            <a:spLocks noGrp="1"/>
          </p:cNvSpPr>
          <p:nvPr>
            <p:ph type="body" sz="quarter" idx="38"/>
          </p:nvPr>
        </p:nvSpPr>
        <p:spPr>
          <a:xfrm>
            <a:off x="4471427" y="3429000"/>
            <a:ext cx="3231445" cy="2057400"/>
          </a:xfrm>
        </p:spPr>
        <p:txBody>
          <a:bodyPr>
            <a:normAutofit/>
          </a:bodyPr>
          <a:lstStyle>
            <a:lvl1pPr>
              <a:defRPr sz="1200"/>
            </a:lvl1pPr>
            <a:lvl2pPr>
              <a:defRPr sz="1200"/>
            </a:lvl2pPr>
            <a:lvl3pPr>
              <a:defRPr sz="1050"/>
            </a:lvl3pPr>
            <a:lvl4pPr>
              <a:defRPr sz="105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7">
            <a:extLst>
              <a:ext uri="{FF2B5EF4-FFF2-40B4-BE49-F238E27FC236}">
                <a16:creationId xmlns:a16="http://schemas.microsoft.com/office/drawing/2014/main" id="{53315B88-CF8C-07CF-F86C-56B23BDC7789}"/>
              </a:ext>
            </a:extLst>
          </p:cNvPr>
          <p:cNvSpPr>
            <a:spLocks noGrp="1"/>
          </p:cNvSpPr>
          <p:nvPr>
            <p:ph type="body" sz="quarter" idx="39" hasCustomPrompt="1"/>
          </p:nvPr>
        </p:nvSpPr>
        <p:spPr>
          <a:xfrm>
            <a:off x="4338638" y="2024063"/>
            <a:ext cx="3516935"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4" name="Text Placeholder 16">
            <a:extLst>
              <a:ext uri="{FF2B5EF4-FFF2-40B4-BE49-F238E27FC236}">
                <a16:creationId xmlns:a16="http://schemas.microsoft.com/office/drawing/2014/main" id="{CDD9EA81-41D6-AC86-99E5-178A6006FD7B}"/>
              </a:ext>
            </a:extLst>
          </p:cNvPr>
          <p:cNvSpPr>
            <a:spLocks noGrp="1"/>
          </p:cNvSpPr>
          <p:nvPr>
            <p:ph type="body" sz="quarter" idx="40" hasCustomPrompt="1"/>
          </p:nvPr>
        </p:nvSpPr>
        <p:spPr>
          <a:xfrm>
            <a:off x="8067675" y="2090056"/>
            <a:ext cx="3516935" cy="3534587"/>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1"/>
          </a:solidFill>
          <a:ln>
            <a:noFill/>
          </a:ln>
          <a:effectLst>
            <a:outerShdw blurRad="127000" sx="102000" sy="102000" algn="ctr"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5" name="Text Placeholder 30">
            <a:extLst>
              <a:ext uri="{FF2B5EF4-FFF2-40B4-BE49-F238E27FC236}">
                <a16:creationId xmlns:a16="http://schemas.microsoft.com/office/drawing/2014/main" id="{DBE94943-B3BC-5EDD-2345-20564FCCBA7F}"/>
              </a:ext>
            </a:extLst>
          </p:cNvPr>
          <p:cNvSpPr>
            <a:spLocks noGrp="1"/>
          </p:cNvSpPr>
          <p:nvPr>
            <p:ph type="body" sz="quarter" idx="41" hasCustomPrompt="1"/>
          </p:nvPr>
        </p:nvSpPr>
        <p:spPr>
          <a:xfrm>
            <a:off x="9355383" y="2240859"/>
            <a:ext cx="2076526" cy="1032299"/>
          </a:xfrm>
        </p:spPr>
        <p:txBody>
          <a:bodyPr anchor="t">
            <a:normAutofit/>
          </a:bodyPr>
          <a:lstStyle>
            <a:lvl1pPr>
              <a:defRPr sz="1200" b="1"/>
            </a:lvl1pPr>
            <a:lvl2pPr marL="0" indent="0">
              <a:buFont typeface="Arial" panose="020B0604020202020204" pitchFamily="34" charset="0"/>
              <a:buNone/>
              <a:defRPr sz="1000"/>
            </a:lvl2pPr>
            <a:lvl3pPr marL="0" indent="0">
              <a:buNone/>
              <a:defRPr sz="1000">
                <a:solidFill>
                  <a:schemeClr val="accent1"/>
                </a:solidFill>
              </a:defRPr>
            </a:lvl3pPr>
            <a:lvl4pPr marL="0" indent="0">
              <a:buNone/>
              <a:defRPr sz="1200"/>
            </a:lvl4pPr>
            <a:lvl5pPr marL="0" indent="0">
              <a:buNone/>
              <a:defRPr sz="1200"/>
            </a:lvl5pPr>
          </a:lstStyle>
          <a:p>
            <a:pPr lvl="0"/>
            <a:r>
              <a:rPr lang="en-US"/>
              <a:t>Name Surname</a:t>
            </a:r>
          </a:p>
          <a:p>
            <a:pPr lvl="1"/>
            <a:r>
              <a:rPr lang="en-US"/>
              <a:t>Second level</a:t>
            </a:r>
          </a:p>
          <a:p>
            <a:pPr lvl="2"/>
            <a:r>
              <a:rPr lang="en-US"/>
              <a:t>Third level</a:t>
            </a:r>
          </a:p>
        </p:txBody>
      </p:sp>
      <p:sp>
        <p:nvSpPr>
          <p:cNvPr id="16" name="Picture Placeholder 18">
            <a:extLst>
              <a:ext uri="{FF2B5EF4-FFF2-40B4-BE49-F238E27FC236}">
                <a16:creationId xmlns:a16="http://schemas.microsoft.com/office/drawing/2014/main" id="{18F3F232-F9A9-B0B6-A627-B485A9EDF504}"/>
              </a:ext>
            </a:extLst>
          </p:cNvPr>
          <p:cNvSpPr>
            <a:spLocks noGrp="1"/>
          </p:cNvSpPr>
          <p:nvPr>
            <p:ph type="pic" sz="quarter" idx="42"/>
          </p:nvPr>
        </p:nvSpPr>
        <p:spPr>
          <a:xfrm>
            <a:off x="8195379" y="2240859"/>
            <a:ext cx="1032300" cy="1032300"/>
          </a:xfrm>
          <a:prstGeom prst="ellipse">
            <a:avLst/>
          </a:prstGeom>
          <a:solidFill>
            <a:schemeClr val="bg2"/>
          </a:solidFill>
        </p:spPr>
        <p:txBody>
          <a:bodyPr/>
          <a:lstStyle/>
          <a:p>
            <a:endParaRPr lang="en-GB" dirty="0"/>
          </a:p>
        </p:txBody>
      </p:sp>
      <p:sp>
        <p:nvSpPr>
          <p:cNvPr id="26" name="Text Placeholder 9">
            <a:extLst>
              <a:ext uri="{FF2B5EF4-FFF2-40B4-BE49-F238E27FC236}">
                <a16:creationId xmlns:a16="http://schemas.microsoft.com/office/drawing/2014/main" id="{A2C5C872-FDA6-C2B4-4387-F5C225EDBEF0}"/>
              </a:ext>
            </a:extLst>
          </p:cNvPr>
          <p:cNvSpPr>
            <a:spLocks noGrp="1"/>
          </p:cNvSpPr>
          <p:nvPr>
            <p:ph type="body" sz="quarter" idx="43"/>
          </p:nvPr>
        </p:nvSpPr>
        <p:spPr>
          <a:xfrm>
            <a:off x="8200464" y="3429000"/>
            <a:ext cx="3231445" cy="2057400"/>
          </a:xfrm>
        </p:spPr>
        <p:txBody>
          <a:bodyPr>
            <a:normAutofit/>
          </a:bodyPr>
          <a:lstStyle>
            <a:lvl1pPr>
              <a:defRPr sz="1200"/>
            </a:lvl1pPr>
            <a:lvl2pPr>
              <a:defRPr sz="1200"/>
            </a:lvl2pPr>
            <a:lvl3pPr>
              <a:defRPr sz="1050"/>
            </a:lvl3pPr>
            <a:lvl4pPr>
              <a:defRPr sz="105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17">
            <a:extLst>
              <a:ext uri="{FF2B5EF4-FFF2-40B4-BE49-F238E27FC236}">
                <a16:creationId xmlns:a16="http://schemas.microsoft.com/office/drawing/2014/main" id="{3ECD23CB-ECE5-2565-80E7-F0293D459325}"/>
              </a:ext>
            </a:extLst>
          </p:cNvPr>
          <p:cNvSpPr>
            <a:spLocks noGrp="1"/>
          </p:cNvSpPr>
          <p:nvPr>
            <p:ph type="body" sz="quarter" idx="44" hasCustomPrompt="1"/>
          </p:nvPr>
        </p:nvSpPr>
        <p:spPr>
          <a:xfrm>
            <a:off x="8067675" y="2024063"/>
            <a:ext cx="3516935"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0" name="Slide Number Placeholder 19">
            <a:extLst>
              <a:ext uri="{FF2B5EF4-FFF2-40B4-BE49-F238E27FC236}">
                <a16:creationId xmlns:a16="http://schemas.microsoft.com/office/drawing/2014/main" id="{8C5CC429-E316-FF29-28FD-6031A36529FA}"/>
              </a:ext>
            </a:extLst>
          </p:cNvPr>
          <p:cNvSpPr>
            <a:spLocks noGrp="1"/>
          </p:cNvSpPr>
          <p:nvPr>
            <p:ph type="sldNum" sz="quarter" idx="45"/>
          </p:nvPr>
        </p:nvSpPr>
        <p:spPr/>
        <p:txBody>
          <a:bodyPr/>
          <a:lstStyle/>
          <a:p>
            <a:pPr algn="r"/>
            <a:fld id="{40AA5F45-CDE6-4EA8-991E-B18CC5F21F47}" type="slidenum">
              <a:rPr lang="en-GB" smtClean="0"/>
              <a:pPr algn="r"/>
              <a:t>‹#›</a:t>
            </a:fld>
            <a:endParaRPr lang="en-GB" dirty="0"/>
          </a:p>
        </p:txBody>
      </p:sp>
    </p:spTree>
    <p:extLst>
      <p:ext uri="{BB962C8B-B14F-4D97-AF65-F5344CB8AC3E}">
        <p14:creationId xmlns:p14="http://schemas.microsoft.com/office/powerpoint/2010/main" val="86249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am bio 4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E477D-BB9A-D176-1F79-913DBA9C00F6}"/>
              </a:ext>
            </a:extLst>
          </p:cNvPr>
          <p:cNvSpPr>
            <a:spLocks noGrp="1"/>
          </p:cNvSpPr>
          <p:nvPr>
            <p:ph type="title"/>
          </p:nvPr>
        </p:nvSpPr>
        <p:spPr>
          <a:xfrm>
            <a:off x="611188" y="768770"/>
            <a:ext cx="10968037" cy="481900"/>
          </a:xfrm>
        </p:spPr>
        <p:txBody>
          <a:bodyPr/>
          <a:lstStyle/>
          <a:p>
            <a:r>
              <a:rPr lang="en-US"/>
              <a:t>Click to edit Master title style</a:t>
            </a:r>
            <a:endParaRPr lang="en-GB"/>
          </a:p>
        </p:txBody>
      </p:sp>
      <p:sp>
        <p:nvSpPr>
          <p:cNvPr id="12" name="Text Placeholder 11">
            <a:extLst>
              <a:ext uri="{FF2B5EF4-FFF2-40B4-BE49-F238E27FC236}">
                <a16:creationId xmlns:a16="http://schemas.microsoft.com/office/drawing/2014/main" id="{F47B9655-ABB4-F27A-9ADC-F584E9F03A80}"/>
              </a:ext>
            </a:extLst>
          </p:cNvPr>
          <p:cNvSpPr>
            <a:spLocks noGrp="1"/>
          </p:cNvSpPr>
          <p:nvPr>
            <p:ph type="body" sz="quarter" idx="13" hasCustomPrompt="1"/>
          </p:nvPr>
        </p:nvSpPr>
        <p:spPr>
          <a:xfrm>
            <a:off x="611188" y="5813200"/>
            <a:ext cx="10958510" cy="238124"/>
          </a:xfrm>
        </p:spPr>
        <p:txBody>
          <a:bodyPr anchor="b">
            <a:noAutofit/>
          </a:bodyPr>
          <a:lstStyle>
            <a:lvl1pPr marL="0" indent="0">
              <a:lnSpc>
                <a:spcPct val="100000"/>
              </a:lnSpc>
              <a:spcAft>
                <a:spcPts val="0"/>
              </a:spcAft>
              <a:buFont typeface="Arial" panose="020B0604020202020204" pitchFamily="34" charset="0"/>
              <a:buNone/>
              <a:defRPr sz="70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9" name="Text Placeholder 18">
            <a:extLst>
              <a:ext uri="{FF2B5EF4-FFF2-40B4-BE49-F238E27FC236}">
                <a16:creationId xmlns:a16="http://schemas.microsoft.com/office/drawing/2014/main" id="{74BC1081-E533-7060-CEC0-C1F68A222838}"/>
              </a:ext>
            </a:extLst>
          </p:cNvPr>
          <p:cNvSpPr>
            <a:spLocks noGrp="1"/>
          </p:cNvSpPr>
          <p:nvPr>
            <p:ph type="body" sz="quarter" idx="14"/>
          </p:nvPr>
        </p:nvSpPr>
        <p:spPr>
          <a:xfrm>
            <a:off x="611188" y="281116"/>
            <a:ext cx="2991378" cy="330072"/>
          </a:xfrm>
          <a:solidFill>
            <a:schemeClr val="accent1"/>
          </a:solidFill>
        </p:spPr>
        <p:txBody>
          <a:bodyPr wrap="none" lIns="72000" tIns="72000" rIns="72000" bIns="72000">
            <a:spAutoFit/>
          </a:bodyPr>
          <a:lstStyle>
            <a:lvl1pPr marL="0" indent="0">
              <a:lnSpc>
                <a:spcPct val="100000"/>
              </a:lnSpc>
              <a:spcAft>
                <a:spcPts val="0"/>
              </a:spcAft>
              <a:buFont typeface="Arial" panose="020B0604020202020204" pitchFamily="34" charset="0"/>
              <a:buNone/>
              <a:defRPr sz="1200" cap="all"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Click to edit Master text styles</a:t>
            </a:r>
          </a:p>
        </p:txBody>
      </p:sp>
      <p:cxnSp>
        <p:nvCxnSpPr>
          <p:cNvPr id="29" name="Straight Connector 28">
            <a:extLst>
              <a:ext uri="{FF2B5EF4-FFF2-40B4-BE49-F238E27FC236}">
                <a16:creationId xmlns:a16="http://schemas.microsoft.com/office/drawing/2014/main" id="{4554CA94-50AC-844C-C3E6-5C87906FF461}"/>
              </a:ext>
            </a:extLst>
          </p:cNvPr>
          <p:cNvCxnSpPr>
            <a:cxnSpLocks/>
          </p:cNvCxnSpPr>
          <p:nvPr userDrawn="1"/>
        </p:nvCxnSpPr>
        <p:spPr>
          <a:xfrm>
            <a:off x="611982" y="612776"/>
            <a:ext cx="10968037" cy="0"/>
          </a:xfrm>
          <a:prstGeom prst="line">
            <a:avLst/>
          </a:prstGeom>
          <a:ln w="3175">
            <a:solidFill>
              <a:srgbClr val="898D8D"/>
            </a:solidFill>
          </a:ln>
        </p:spPr>
        <p:style>
          <a:lnRef idx="2">
            <a:schemeClr val="accent1"/>
          </a:lnRef>
          <a:fillRef idx="0">
            <a:schemeClr val="accent1"/>
          </a:fillRef>
          <a:effectRef idx="1">
            <a:schemeClr val="accent1"/>
          </a:effectRef>
          <a:fontRef idx="minor">
            <a:schemeClr val="tx1"/>
          </a:fontRef>
        </p:style>
      </p:cxnSp>
      <p:sp>
        <p:nvSpPr>
          <p:cNvPr id="22" name="Text Placeholder 21">
            <a:extLst>
              <a:ext uri="{FF2B5EF4-FFF2-40B4-BE49-F238E27FC236}">
                <a16:creationId xmlns:a16="http://schemas.microsoft.com/office/drawing/2014/main" id="{A063C756-4BED-2905-ADD7-C9C5F6A643EF}"/>
              </a:ext>
            </a:extLst>
          </p:cNvPr>
          <p:cNvSpPr>
            <a:spLocks noGrp="1"/>
          </p:cNvSpPr>
          <p:nvPr>
            <p:ph type="body" sz="quarter" idx="15"/>
          </p:nvPr>
        </p:nvSpPr>
        <p:spPr>
          <a:xfrm>
            <a:off x="611188" y="1315438"/>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2B9F8D7A-ACD3-EE7D-9AA4-4588F7D773B5}"/>
              </a:ext>
            </a:extLst>
          </p:cNvPr>
          <p:cNvSpPr>
            <a:spLocks noGrp="1"/>
          </p:cNvSpPr>
          <p:nvPr>
            <p:ph type="ftr" sz="quarter" idx="16"/>
          </p:nvPr>
        </p:nvSpPr>
        <p:spPr/>
        <p:txBody>
          <a:bodyPr/>
          <a:lstStyle/>
          <a:p>
            <a:r>
              <a:rPr lang="en-US" dirty="0">
                <a:cs typeface="Arial" panose="020B0604020202020204" pitchFamily="34" charset="0"/>
              </a:rPr>
              <a:t>©2025 ARTHUR J. GALLAGHER &amp; CO. </a:t>
            </a:r>
          </a:p>
        </p:txBody>
      </p:sp>
      <p:sp>
        <p:nvSpPr>
          <p:cNvPr id="7" name="Text Placeholder 16">
            <a:extLst>
              <a:ext uri="{FF2B5EF4-FFF2-40B4-BE49-F238E27FC236}">
                <a16:creationId xmlns:a16="http://schemas.microsoft.com/office/drawing/2014/main" id="{1198B421-E976-E7EB-772B-C26EED51CB09}"/>
              </a:ext>
            </a:extLst>
          </p:cNvPr>
          <p:cNvSpPr>
            <a:spLocks noGrp="1"/>
          </p:cNvSpPr>
          <p:nvPr>
            <p:ph type="body" sz="quarter" idx="17" hasCustomPrompt="1"/>
          </p:nvPr>
        </p:nvSpPr>
        <p:spPr>
          <a:xfrm>
            <a:off x="611187" y="2088969"/>
            <a:ext cx="2579687" cy="3535544"/>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1"/>
          </a:solidFill>
          <a:ln>
            <a:noFill/>
          </a:ln>
          <a:effectLst>
            <a:outerShdw blurRad="127000" sx="102000" sy="102000" algn="ctr"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6" name="Text Placeholder 30">
            <a:extLst>
              <a:ext uri="{FF2B5EF4-FFF2-40B4-BE49-F238E27FC236}">
                <a16:creationId xmlns:a16="http://schemas.microsoft.com/office/drawing/2014/main" id="{5363D2E1-E2A0-12E5-4BDD-38AE52A0388F}"/>
              </a:ext>
            </a:extLst>
          </p:cNvPr>
          <p:cNvSpPr>
            <a:spLocks noGrp="1"/>
          </p:cNvSpPr>
          <p:nvPr>
            <p:ph type="body" sz="quarter" idx="27" hasCustomPrompt="1"/>
          </p:nvPr>
        </p:nvSpPr>
        <p:spPr>
          <a:xfrm>
            <a:off x="754146" y="3429000"/>
            <a:ext cx="2317045" cy="902002"/>
          </a:xfrm>
        </p:spPr>
        <p:txBody>
          <a:bodyPr anchor="t">
            <a:normAutofit/>
          </a:bodyPr>
          <a:lstStyle>
            <a:lvl1pPr>
              <a:defRPr sz="1200" b="1"/>
            </a:lvl1pPr>
            <a:lvl2pPr marL="0" indent="0">
              <a:buFont typeface="Arial" panose="020B0604020202020204" pitchFamily="34" charset="0"/>
              <a:buNone/>
              <a:defRPr sz="1000"/>
            </a:lvl2pPr>
            <a:lvl3pPr marL="0" indent="0">
              <a:buNone/>
              <a:defRPr sz="1000">
                <a:solidFill>
                  <a:schemeClr val="accent1"/>
                </a:solidFill>
              </a:defRPr>
            </a:lvl3pPr>
            <a:lvl4pPr marL="0" indent="0">
              <a:buNone/>
              <a:defRPr sz="1200"/>
            </a:lvl4pPr>
            <a:lvl5pPr marL="0" indent="0">
              <a:buNone/>
              <a:defRPr sz="1200"/>
            </a:lvl5pPr>
          </a:lstStyle>
          <a:p>
            <a:pPr lvl="0"/>
            <a:r>
              <a:rPr lang="en-US"/>
              <a:t>Name Surname</a:t>
            </a:r>
          </a:p>
          <a:p>
            <a:pPr lvl="1"/>
            <a:r>
              <a:rPr lang="en-US"/>
              <a:t>Second level</a:t>
            </a:r>
          </a:p>
          <a:p>
            <a:pPr lvl="2"/>
            <a:r>
              <a:rPr lang="en-US"/>
              <a:t>Third level</a:t>
            </a:r>
          </a:p>
        </p:txBody>
      </p:sp>
      <p:sp>
        <p:nvSpPr>
          <p:cNvPr id="27" name="Picture Placeholder 18">
            <a:extLst>
              <a:ext uri="{FF2B5EF4-FFF2-40B4-BE49-F238E27FC236}">
                <a16:creationId xmlns:a16="http://schemas.microsoft.com/office/drawing/2014/main" id="{1F2D0338-3949-8279-B202-A3D7EA4DD543}"/>
              </a:ext>
            </a:extLst>
          </p:cNvPr>
          <p:cNvSpPr>
            <a:spLocks noGrp="1"/>
          </p:cNvSpPr>
          <p:nvPr>
            <p:ph type="pic" sz="quarter" idx="43"/>
          </p:nvPr>
        </p:nvSpPr>
        <p:spPr>
          <a:xfrm>
            <a:off x="749061" y="2240859"/>
            <a:ext cx="1032300" cy="1032300"/>
          </a:xfrm>
          <a:prstGeom prst="ellipse">
            <a:avLst/>
          </a:prstGeom>
          <a:solidFill>
            <a:schemeClr val="bg2"/>
          </a:solidFill>
        </p:spPr>
        <p:txBody>
          <a:bodyPr/>
          <a:lstStyle/>
          <a:p>
            <a:endParaRPr lang="en-GB" dirty="0"/>
          </a:p>
        </p:txBody>
      </p:sp>
      <p:sp>
        <p:nvSpPr>
          <p:cNvPr id="35" name="Text Placeholder 16">
            <a:extLst>
              <a:ext uri="{FF2B5EF4-FFF2-40B4-BE49-F238E27FC236}">
                <a16:creationId xmlns:a16="http://schemas.microsoft.com/office/drawing/2014/main" id="{0E0B0236-63F6-AD2C-1AD4-D8D26EA86BAF}"/>
              </a:ext>
            </a:extLst>
          </p:cNvPr>
          <p:cNvSpPr>
            <a:spLocks noGrp="1"/>
          </p:cNvSpPr>
          <p:nvPr>
            <p:ph type="body" sz="quarter" idx="44" hasCustomPrompt="1"/>
          </p:nvPr>
        </p:nvSpPr>
        <p:spPr>
          <a:xfrm>
            <a:off x="3402804" y="2088969"/>
            <a:ext cx="2579687" cy="3535544"/>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1"/>
          </a:solidFill>
          <a:ln>
            <a:noFill/>
          </a:ln>
          <a:effectLst>
            <a:outerShdw blurRad="127000" sx="102000" sy="102000" algn="ctr"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6" name="Text Placeholder 30">
            <a:extLst>
              <a:ext uri="{FF2B5EF4-FFF2-40B4-BE49-F238E27FC236}">
                <a16:creationId xmlns:a16="http://schemas.microsoft.com/office/drawing/2014/main" id="{CF16CD11-2827-D505-E9AD-F7E1AB82E404}"/>
              </a:ext>
            </a:extLst>
          </p:cNvPr>
          <p:cNvSpPr>
            <a:spLocks noGrp="1"/>
          </p:cNvSpPr>
          <p:nvPr>
            <p:ph type="body" sz="quarter" idx="45" hasCustomPrompt="1"/>
          </p:nvPr>
        </p:nvSpPr>
        <p:spPr>
          <a:xfrm>
            <a:off x="3545763" y="3429000"/>
            <a:ext cx="2317045" cy="902002"/>
          </a:xfrm>
        </p:spPr>
        <p:txBody>
          <a:bodyPr anchor="t">
            <a:normAutofit/>
          </a:bodyPr>
          <a:lstStyle>
            <a:lvl1pPr>
              <a:defRPr sz="1200" b="1"/>
            </a:lvl1pPr>
            <a:lvl2pPr marL="0" indent="0">
              <a:buFont typeface="Arial" panose="020B0604020202020204" pitchFamily="34" charset="0"/>
              <a:buNone/>
              <a:defRPr sz="1000"/>
            </a:lvl2pPr>
            <a:lvl3pPr marL="0" indent="0">
              <a:buNone/>
              <a:defRPr sz="1000">
                <a:solidFill>
                  <a:schemeClr val="accent1"/>
                </a:solidFill>
              </a:defRPr>
            </a:lvl3pPr>
            <a:lvl4pPr marL="0" indent="0">
              <a:buNone/>
              <a:defRPr sz="1200"/>
            </a:lvl4pPr>
            <a:lvl5pPr marL="0" indent="0">
              <a:buNone/>
              <a:defRPr sz="1200"/>
            </a:lvl5pPr>
          </a:lstStyle>
          <a:p>
            <a:pPr lvl="0"/>
            <a:r>
              <a:rPr lang="en-US"/>
              <a:t>Name Surname</a:t>
            </a:r>
          </a:p>
          <a:p>
            <a:pPr lvl="1"/>
            <a:r>
              <a:rPr lang="en-US"/>
              <a:t>Second level</a:t>
            </a:r>
          </a:p>
          <a:p>
            <a:pPr lvl="2"/>
            <a:r>
              <a:rPr lang="en-US"/>
              <a:t>Third level</a:t>
            </a:r>
          </a:p>
        </p:txBody>
      </p:sp>
      <p:sp>
        <p:nvSpPr>
          <p:cNvPr id="37" name="Picture Placeholder 18">
            <a:extLst>
              <a:ext uri="{FF2B5EF4-FFF2-40B4-BE49-F238E27FC236}">
                <a16:creationId xmlns:a16="http://schemas.microsoft.com/office/drawing/2014/main" id="{23677614-9509-2C6F-576F-0938579299E0}"/>
              </a:ext>
            </a:extLst>
          </p:cNvPr>
          <p:cNvSpPr>
            <a:spLocks noGrp="1"/>
          </p:cNvSpPr>
          <p:nvPr>
            <p:ph type="pic" sz="quarter" idx="46"/>
          </p:nvPr>
        </p:nvSpPr>
        <p:spPr>
          <a:xfrm>
            <a:off x="3540678" y="2240859"/>
            <a:ext cx="1032300" cy="1032300"/>
          </a:xfrm>
          <a:prstGeom prst="ellipse">
            <a:avLst/>
          </a:prstGeom>
          <a:solidFill>
            <a:schemeClr val="bg2"/>
          </a:solidFill>
        </p:spPr>
        <p:txBody>
          <a:bodyPr/>
          <a:lstStyle/>
          <a:p>
            <a:endParaRPr lang="en-GB" dirty="0"/>
          </a:p>
        </p:txBody>
      </p:sp>
      <p:sp>
        <p:nvSpPr>
          <p:cNvPr id="39" name="Text Placeholder 16">
            <a:extLst>
              <a:ext uri="{FF2B5EF4-FFF2-40B4-BE49-F238E27FC236}">
                <a16:creationId xmlns:a16="http://schemas.microsoft.com/office/drawing/2014/main" id="{235D0AAE-1DC2-5BE4-F9B8-1DDE2CF419D3}"/>
              </a:ext>
            </a:extLst>
          </p:cNvPr>
          <p:cNvSpPr>
            <a:spLocks noGrp="1"/>
          </p:cNvSpPr>
          <p:nvPr>
            <p:ph type="body" sz="quarter" idx="48" hasCustomPrompt="1"/>
          </p:nvPr>
        </p:nvSpPr>
        <p:spPr>
          <a:xfrm>
            <a:off x="6209511" y="2088969"/>
            <a:ext cx="2579687" cy="3535544"/>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1"/>
          </a:solidFill>
          <a:ln>
            <a:noFill/>
          </a:ln>
          <a:effectLst>
            <a:outerShdw blurRad="127000" sx="102000" sy="102000" algn="ctr"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0" name="Text Placeholder 30">
            <a:extLst>
              <a:ext uri="{FF2B5EF4-FFF2-40B4-BE49-F238E27FC236}">
                <a16:creationId xmlns:a16="http://schemas.microsoft.com/office/drawing/2014/main" id="{60FBA427-5E46-A525-CF35-A9F2FE467303}"/>
              </a:ext>
            </a:extLst>
          </p:cNvPr>
          <p:cNvSpPr>
            <a:spLocks noGrp="1"/>
          </p:cNvSpPr>
          <p:nvPr>
            <p:ph type="body" sz="quarter" idx="49" hasCustomPrompt="1"/>
          </p:nvPr>
        </p:nvSpPr>
        <p:spPr>
          <a:xfrm>
            <a:off x="6352470" y="3429000"/>
            <a:ext cx="2317045" cy="902002"/>
          </a:xfrm>
        </p:spPr>
        <p:txBody>
          <a:bodyPr anchor="t">
            <a:normAutofit/>
          </a:bodyPr>
          <a:lstStyle>
            <a:lvl1pPr>
              <a:defRPr sz="1200" b="1"/>
            </a:lvl1pPr>
            <a:lvl2pPr marL="0" indent="0">
              <a:buFont typeface="Arial" panose="020B0604020202020204" pitchFamily="34" charset="0"/>
              <a:buNone/>
              <a:defRPr sz="1000"/>
            </a:lvl2pPr>
            <a:lvl3pPr marL="0" indent="0">
              <a:buNone/>
              <a:defRPr sz="1000">
                <a:solidFill>
                  <a:schemeClr val="accent1"/>
                </a:solidFill>
              </a:defRPr>
            </a:lvl3pPr>
            <a:lvl4pPr marL="0" indent="0">
              <a:buNone/>
              <a:defRPr sz="1200"/>
            </a:lvl4pPr>
            <a:lvl5pPr marL="0" indent="0">
              <a:buNone/>
              <a:defRPr sz="1200"/>
            </a:lvl5pPr>
          </a:lstStyle>
          <a:p>
            <a:pPr lvl="0"/>
            <a:r>
              <a:rPr lang="en-US"/>
              <a:t>Name Surname</a:t>
            </a:r>
          </a:p>
          <a:p>
            <a:pPr lvl="1"/>
            <a:r>
              <a:rPr lang="en-US"/>
              <a:t>Second level</a:t>
            </a:r>
          </a:p>
          <a:p>
            <a:pPr lvl="2"/>
            <a:r>
              <a:rPr lang="en-US"/>
              <a:t>Third level</a:t>
            </a:r>
          </a:p>
        </p:txBody>
      </p:sp>
      <p:sp>
        <p:nvSpPr>
          <p:cNvPr id="41" name="Picture Placeholder 18">
            <a:extLst>
              <a:ext uri="{FF2B5EF4-FFF2-40B4-BE49-F238E27FC236}">
                <a16:creationId xmlns:a16="http://schemas.microsoft.com/office/drawing/2014/main" id="{3104556C-971D-C12C-AAB6-AD148E4513B4}"/>
              </a:ext>
            </a:extLst>
          </p:cNvPr>
          <p:cNvSpPr>
            <a:spLocks noGrp="1"/>
          </p:cNvSpPr>
          <p:nvPr>
            <p:ph type="pic" sz="quarter" idx="50"/>
          </p:nvPr>
        </p:nvSpPr>
        <p:spPr>
          <a:xfrm>
            <a:off x="6347385" y="2240859"/>
            <a:ext cx="1032300" cy="1032300"/>
          </a:xfrm>
          <a:prstGeom prst="ellipse">
            <a:avLst/>
          </a:prstGeom>
          <a:solidFill>
            <a:schemeClr val="bg2"/>
          </a:solidFill>
        </p:spPr>
        <p:txBody>
          <a:bodyPr/>
          <a:lstStyle/>
          <a:p>
            <a:endParaRPr lang="en-GB" dirty="0"/>
          </a:p>
        </p:txBody>
      </p:sp>
      <p:sp>
        <p:nvSpPr>
          <p:cNvPr id="43" name="Text Placeholder 16">
            <a:extLst>
              <a:ext uri="{FF2B5EF4-FFF2-40B4-BE49-F238E27FC236}">
                <a16:creationId xmlns:a16="http://schemas.microsoft.com/office/drawing/2014/main" id="{121A8BA5-F1AC-1567-1830-C828FB278B0A}"/>
              </a:ext>
            </a:extLst>
          </p:cNvPr>
          <p:cNvSpPr>
            <a:spLocks noGrp="1"/>
          </p:cNvSpPr>
          <p:nvPr>
            <p:ph type="body" sz="quarter" idx="52" hasCustomPrompt="1"/>
          </p:nvPr>
        </p:nvSpPr>
        <p:spPr>
          <a:xfrm>
            <a:off x="9001127" y="2088969"/>
            <a:ext cx="2579687" cy="3535544"/>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1"/>
          </a:solidFill>
          <a:ln>
            <a:noFill/>
          </a:ln>
          <a:effectLst>
            <a:outerShdw blurRad="127000" sx="102000" sy="102000" algn="ctr"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4" name="Text Placeholder 30">
            <a:extLst>
              <a:ext uri="{FF2B5EF4-FFF2-40B4-BE49-F238E27FC236}">
                <a16:creationId xmlns:a16="http://schemas.microsoft.com/office/drawing/2014/main" id="{B189DBD3-9335-E7F3-4B6C-D476AF21162E}"/>
              </a:ext>
            </a:extLst>
          </p:cNvPr>
          <p:cNvSpPr>
            <a:spLocks noGrp="1"/>
          </p:cNvSpPr>
          <p:nvPr>
            <p:ph type="body" sz="quarter" idx="53" hasCustomPrompt="1"/>
          </p:nvPr>
        </p:nvSpPr>
        <p:spPr>
          <a:xfrm>
            <a:off x="9144086" y="3429000"/>
            <a:ext cx="2317045" cy="902002"/>
          </a:xfrm>
        </p:spPr>
        <p:txBody>
          <a:bodyPr anchor="t">
            <a:normAutofit/>
          </a:bodyPr>
          <a:lstStyle>
            <a:lvl1pPr>
              <a:defRPr sz="1200" b="1"/>
            </a:lvl1pPr>
            <a:lvl2pPr marL="0" indent="0">
              <a:buFont typeface="Arial" panose="020B0604020202020204" pitchFamily="34" charset="0"/>
              <a:buNone/>
              <a:defRPr sz="1000"/>
            </a:lvl2pPr>
            <a:lvl3pPr marL="0" indent="0">
              <a:buNone/>
              <a:defRPr sz="1000">
                <a:solidFill>
                  <a:schemeClr val="accent1"/>
                </a:solidFill>
              </a:defRPr>
            </a:lvl3pPr>
            <a:lvl4pPr marL="0" indent="0">
              <a:buNone/>
              <a:defRPr sz="1200"/>
            </a:lvl4pPr>
            <a:lvl5pPr marL="0" indent="0">
              <a:buNone/>
              <a:defRPr sz="1200"/>
            </a:lvl5pPr>
          </a:lstStyle>
          <a:p>
            <a:pPr lvl="0"/>
            <a:r>
              <a:rPr lang="en-US"/>
              <a:t>Name Surname</a:t>
            </a:r>
          </a:p>
          <a:p>
            <a:pPr lvl="1"/>
            <a:r>
              <a:rPr lang="en-US"/>
              <a:t>Second level</a:t>
            </a:r>
          </a:p>
          <a:p>
            <a:pPr lvl="2"/>
            <a:r>
              <a:rPr lang="en-US"/>
              <a:t>Third level</a:t>
            </a:r>
          </a:p>
        </p:txBody>
      </p:sp>
      <p:sp>
        <p:nvSpPr>
          <p:cNvPr id="45" name="Picture Placeholder 18">
            <a:extLst>
              <a:ext uri="{FF2B5EF4-FFF2-40B4-BE49-F238E27FC236}">
                <a16:creationId xmlns:a16="http://schemas.microsoft.com/office/drawing/2014/main" id="{D1D69DE3-9D94-C692-9C66-9117A5EB590F}"/>
              </a:ext>
            </a:extLst>
          </p:cNvPr>
          <p:cNvSpPr>
            <a:spLocks noGrp="1"/>
          </p:cNvSpPr>
          <p:nvPr>
            <p:ph type="pic" sz="quarter" idx="54"/>
          </p:nvPr>
        </p:nvSpPr>
        <p:spPr>
          <a:xfrm>
            <a:off x="9139001" y="2240859"/>
            <a:ext cx="1032300" cy="1032300"/>
          </a:xfrm>
          <a:prstGeom prst="ellipse">
            <a:avLst/>
          </a:prstGeom>
          <a:solidFill>
            <a:schemeClr val="bg2"/>
          </a:solidFill>
        </p:spPr>
        <p:txBody>
          <a:bodyPr/>
          <a:lstStyle/>
          <a:p>
            <a:endParaRPr lang="en-GB" dirty="0"/>
          </a:p>
        </p:txBody>
      </p:sp>
      <p:sp>
        <p:nvSpPr>
          <p:cNvPr id="8" name="Text Placeholder 17">
            <a:extLst>
              <a:ext uri="{FF2B5EF4-FFF2-40B4-BE49-F238E27FC236}">
                <a16:creationId xmlns:a16="http://schemas.microsoft.com/office/drawing/2014/main" id="{934D5EB7-C6DE-B6DF-82AB-84DF7EB00699}"/>
              </a:ext>
            </a:extLst>
          </p:cNvPr>
          <p:cNvSpPr>
            <a:spLocks noGrp="1"/>
          </p:cNvSpPr>
          <p:nvPr>
            <p:ph type="body" sz="quarter" idx="18" hasCustomPrompt="1"/>
          </p:nvPr>
        </p:nvSpPr>
        <p:spPr>
          <a:xfrm>
            <a:off x="611187" y="2022975"/>
            <a:ext cx="2579687"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1" name="Text Placeholder 29">
            <a:extLst>
              <a:ext uri="{FF2B5EF4-FFF2-40B4-BE49-F238E27FC236}">
                <a16:creationId xmlns:a16="http://schemas.microsoft.com/office/drawing/2014/main" id="{599F25E9-78F9-A4AC-5007-E16745885EEF}"/>
              </a:ext>
            </a:extLst>
          </p:cNvPr>
          <p:cNvSpPr>
            <a:spLocks noGrp="1"/>
          </p:cNvSpPr>
          <p:nvPr>
            <p:ph type="body" sz="quarter" idx="26" hasCustomPrompt="1"/>
          </p:nvPr>
        </p:nvSpPr>
        <p:spPr>
          <a:xfrm>
            <a:off x="3406775" y="2022975"/>
            <a:ext cx="2579687"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4" name="Text Placeholder 37">
            <a:extLst>
              <a:ext uri="{FF2B5EF4-FFF2-40B4-BE49-F238E27FC236}">
                <a16:creationId xmlns:a16="http://schemas.microsoft.com/office/drawing/2014/main" id="{009E244D-1EF7-D37B-8277-5E53E9A89766}"/>
              </a:ext>
            </a:extLst>
          </p:cNvPr>
          <p:cNvSpPr>
            <a:spLocks noGrp="1"/>
          </p:cNvSpPr>
          <p:nvPr>
            <p:ph type="body" sz="quarter" idx="34" hasCustomPrompt="1"/>
          </p:nvPr>
        </p:nvSpPr>
        <p:spPr>
          <a:xfrm>
            <a:off x="6203951" y="2022975"/>
            <a:ext cx="2579687"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6" name="Text Placeholder 45">
            <a:extLst>
              <a:ext uri="{FF2B5EF4-FFF2-40B4-BE49-F238E27FC236}">
                <a16:creationId xmlns:a16="http://schemas.microsoft.com/office/drawing/2014/main" id="{FE14B2F1-99CB-6485-5C1D-02C1018BA262}"/>
              </a:ext>
            </a:extLst>
          </p:cNvPr>
          <p:cNvSpPr>
            <a:spLocks noGrp="1"/>
          </p:cNvSpPr>
          <p:nvPr>
            <p:ph type="body" sz="quarter" idx="42" hasCustomPrompt="1"/>
          </p:nvPr>
        </p:nvSpPr>
        <p:spPr>
          <a:xfrm>
            <a:off x="8995568" y="2022975"/>
            <a:ext cx="2579687"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7" name="Text Placeholder 9">
            <a:extLst>
              <a:ext uri="{FF2B5EF4-FFF2-40B4-BE49-F238E27FC236}">
                <a16:creationId xmlns:a16="http://schemas.microsoft.com/office/drawing/2014/main" id="{2F40EE34-5A18-0A64-7A40-165E33CA8292}"/>
              </a:ext>
            </a:extLst>
          </p:cNvPr>
          <p:cNvSpPr>
            <a:spLocks noGrp="1"/>
          </p:cNvSpPr>
          <p:nvPr>
            <p:ph type="body" sz="quarter" idx="28"/>
          </p:nvPr>
        </p:nvSpPr>
        <p:spPr>
          <a:xfrm>
            <a:off x="754146" y="4414272"/>
            <a:ext cx="2317045" cy="1072127"/>
          </a:xfrm>
        </p:spPr>
        <p:txBody>
          <a:bodyPr>
            <a:normAutofit/>
          </a:bodyPr>
          <a:lstStyle>
            <a:lvl1pPr>
              <a:defRPr sz="1200"/>
            </a:lvl1pPr>
            <a:lvl2pPr>
              <a:defRPr sz="1200"/>
            </a:lvl2pPr>
            <a:lvl3pPr>
              <a:defRPr sz="1050"/>
            </a:lvl3pPr>
            <a:lvl4pPr>
              <a:defRPr sz="105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8" name="Text Placeholder 9">
            <a:extLst>
              <a:ext uri="{FF2B5EF4-FFF2-40B4-BE49-F238E27FC236}">
                <a16:creationId xmlns:a16="http://schemas.microsoft.com/office/drawing/2014/main" id="{B53A9B00-AC24-D28D-84DD-2CAECAE5CC7C}"/>
              </a:ext>
            </a:extLst>
          </p:cNvPr>
          <p:cNvSpPr>
            <a:spLocks noGrp="1"/>
          </p:cNvSpPr>
          <p:nvPr>
            <p:ph type="body" sz="quarter" idx="38"/>
          </p:nvPr>
        </p:nvSpPr>
        <p:spPr>
          <a:xfrm>
            <a:off x="3545763" y="4414272"/>
            <a:ext cx="2317045" cy="1072127"/>
          </a:xfrm>
        </p:spPr>
        <p:txBody>
          <a:bodyPr>
            <a:normAutofit/>
          </a:bodyPr>
          <a:lstStyle>
            <a:lvl1pPr>
              <a:defRPr sz="1200"/>
            </a:lvl1pPr>
            <a:lvl2pPr>
              <a:defRPr sz="1200"/>
            </a:lvl2pPr>
            <a:lvl3pPr>
              <a:defRPr sz="1050"/>
            </a:lvl3pPr>
            <a:lvl4pPr>
              <a:defRPr sz="105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9" name="Text Placeholder 9">
            <a:extLst>
              <a:ext uri="{FF2B5EF4-FFF2-40B4-BE49-F238E27FC236}">
                <a16:creationId xmlns:a16="http://schemas.microsoft.com/office/drawing/2014/main" id="{C0811247-7D58-7F69-95F0-448F2ACF2F5E}"/>
              </a:ext>
            </a:extLst>
          </p:cNvPr>
          <p:cNvSpPr>
            <a:spLocks noGrp="1"/>
          </p:cNvSpPr>
          <p:nvPr>
            <p:ph type="body" sz="quarter" idx="55"/>
          </p:nvPr>
        </p:nvSpPr>
        <p:spPr>
          <a:xfrm>
            <a:off x="6352470" y="4414272"/>
            <a:ext cx="2317045" cy="1072127"/>
          </a:xfrm>
        </p:spPr>
        <p:txBody>
          <a:bodyPr>
            <a:normAutofit/>
          </a:bodyPr>
          <a:lstStyle>
            <a:lvl1pPr>
              <a:defRPr sz="1200"/>
            </a:lvl1pPr>
            <a:lvl2pPr>
              <a:defRPr sz="1200"/>
            </a:lvl2pPr>
            <a:lvl3pPr>
              <a:defRPr sz="1050"/>
            </a:lvl3pPr>
            <a:lvl4pPr>
              <a:defRPr sz="105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0" name="Text Placeholder 9">
            <a:extLst>
              <a:ext uri="{FF2B5EF4-FFF2-40B4-BE49-F238E27FC236}">
                <a16:creationId xmlns:a16="http://schemas.microsoft.com/office/drawing/2014/main" id="{0F03F20E-F350-C44E-DF82-62A40C3BC872}"/>
              </a:ext>
            </a:extLst>
          </p:cNvPr>
          <p:cNvSpPr>
            <a:spLocks noGrp="1"/>
          </p:cNvSpPr>
          <p:nvPr>
            <p:ph type="body" sz="quarter" idx="56"/>
          </p:nvPr>
        </p:nvSpPr>
        <p:spPr>
          <a:xfrm>
            <a:off x="9144086" y="4414272"/>
            <a:ext cx="2317045" cy="1072127"/>
          </a:xfrm>
        </p:spPr>
        <p:txBody>
          <a:bodyPr>
            <a:normAutofit/>
          </a:bodyPr>
          <a:lstStyle>
            <a:lvl1pPr>
              <a:defRPr sz="1200"/>
            </a:lvl1pPr>
            <a:lvl2pPr>
              <a:defRPr sz="1200"/>
            </a:lvl2pPr>
            <a:lvl3pPr>
              <a:defRPr sz="1050"/>
            </a:lvl3pPr>
            <a:lvl4pPr>
              <a:defRPr sz="105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12086666-BFC5-7E5B-3C7E-536B9FA2D12D}"/>
              </a:ext>
            </a:extLst>
          </p:cNvPr>
          <p:cNvSpPr>
            <a:spLocks noGrp="1"/>
          </p:cNvSpPr>
          <p:nvPr>
            <p:ph type="sldNum" sz="quarter" idx="57"/>
          </p:nvPr>
        </p:nvSpPr>
        <p:spPr/>
        <p:txBody>
          <a:bodyPr/>
          <a:lstStyle/>
          <a:p>
            <a:pPr algn="r"/>
            <a:fld id="{40AA5F45-CDE6-4EA8-991E-B18CC5F21F47}" type="slidenum">
              <a:rPr lang="en-GB" smtClean="0"/>
              <a:pPr algn="r"/>
              <a:t>‹#›</a:t>
            </a:fld>
            <a:endParaRPr lang="en-GB" dirty="0"/>
          </a:p>
        </p:txBody>
      </p:sp>
    </p:spTree>
    <p:extLst>
      <p:ext uri="{BB962C8B-B14F-4D97-AF65-F5344CB8AC3E}">
        <p14:creationId xmlns:p14="http://schemas.microsoft.com/office/powerpoint/2010/main" val="14144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52AEA17-ED88-22FF-6778-646EF24A84B3}"/>
              </a:ext>
            </a:extLst>
          </p:cNvPr>
          <p:cNvSpPr/>
          <p:nvPr userDrawn="1"/>
        </p:nvSpPr>
        <p:spPr>
          <a:xfrm rot="10800000">
            <a:off x="0" y="0"/>
            <a:ext cx="12192000" cy="6858000"/>
          </a:xfrm>
          <a:prstGeom prst="rect">
            <a:avLst/>
          </a:prstGeom>
          <a:gradFill>
            <a:gsLst>
              <a:gs pos="50000">
                <a:srgbClr val="FFFFFF"/>
              </a:gs>
              <a:gs pos="20000">
                <a:schemeClr val="bg1">
                  <a:alpha val="0"/>
                </a:schemeClr>
              </a:gs>
              <a:gs pos="0">
                <a:srgbClr val="6FACDE">
                  <a:alpha val="40000"/>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Picture Placeholder 9">
            <a:extLst>
              <a:ext uri="{FF2B5EF4-FFF2-40B4-BE49-F238E27FC236}">
                <a16:creationId xmlns:a16="http://schemas.microsoft.com/office/drawing/2014/main" id="{39651F5A-0EBD-E44A-6017-029FB314FA91}"/>
              </a:ext>
            </a:extLst>
          </p:cNvPr>
          <p:cNvSpPr>
            <a:spLocks noGrp="1"/>
          </p:cNvSpPr>
          <p:nvPr>
            <p:ph type="pic" sz="quarter" idx="17"/>
          </p:nvPr>
        </p:nvSpPr>
        <p:spPr>
          <a:xfrm>
            <a:off x="2" y="0"/>
            <a:ext cx="12191997" cy="4616876"/>
          </a:xfrm>
          <a:custGeom>
            <a:avLst/>
            <a:gdLst>
              <a:gd name="connsiteX0" fmla="*/ 0 w 12191997"/>
              <a:gd name="connsiteY0" fmla="*/ 0 h 4616876"/>
              <a:gd name="connsiteX1" fmla="*/ 12191997 w 12191997"/>
              <a:gd name="connsiteY1" fmla="*/ 0 h 4616876"/>
              <a:gd name="connsiteX2" fmla="*/ 12191997 w 12191997"/>
              <a:gd name="connsiteY2" fmla="*/ 3065921 h 4616876"/>
              <a:gd name="connsiteX3" fmla="*/ 12157672 w 12191997"/>
              <a:gd name="connsiteY3" fmla="*/ 3087846 h 4616876"/>
              <a:gd name="connsiteX4" fmla="*/ 6095999 w 12191997"/>
              <a:gd name="connsiteY4" fmla="*/ 4616876 h 4616876"/>
              <a:gd name="connsiteX5" fmla="*/ 34326 w 12191997"/>
              <a:gd name="connsiteY5" fmla="*/ 3087846 h 4616876"/>
              <a:gd name="connsiteX6" fmla="*/ 0 w 12191997"/>
              <a:gd name="connsiteY6" fmla="*/ 3065921 h 461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7" h="4616876">
                <a:moveTo>
                  <a:pt x="0" y="0"/>
                </a:moveTo>
                <a:lnTo>
                  <a:pt x="12191997" y="0"/>
                </a:lnTo>
                <a:lnTo>
                  <a:pt x="12191997" y="3065921"/>
                </a:lnTo>
                <a:lnTo>
                  <a:pt x="12157672" y="3087846"/>
                </a:lnTo>
                <a:cubicBezTo>
                  <a:pt x="10606354" y="4032559"/>
                  <a:pt x="8463229" y="4616876"/>
                  <a:pt x="6095999" y="4616876"/>
                </a:cubicBezTo>
                <a:cubicBezTo>
                  <a:pt x="3728769" y="4616876"/>
                  <a:pt x="1585644" y="4032559"/>
                  <a:pt x="34326" y="3087846"/>
                </a:cubicBezTo>
                <a:lnTo>
                  <a:pt x="0" y="3065921"/>
                </a:lnTo>
                <a:close/>
              </a:path>
            </a:pathLst>
          </a:custGeom>
          <a:solidFill>
            <a:schemeClr val="bg2"/>
          </a:solidFill>
        </p:spPr>
        <p:txBody>
          <a:bodyPr wrap="square">
            <a:noAutofit/>
          </a:bodyPr>
          <a:lstStyle/>
          <a:p>
            <a:endParaRPr lang="en-GB" dirty="0"/>
          </a:p>
        </p:txBody>
      </p:sp>
      <p:sp>
        <p:nvSpPr>
          <p:cNvPr id="17" name="Text Placeholder 16">
            <a:extLst>
              <a:ext uri="{FF2B5EF4-FFF2-40B4-BE49-F238E27FC236}">
                <a16:creationId xmlns:a16="http://schemas.microsoft.com/office/drawing/2014/main" id="{0A5247A8-AEE2-D69C-6AB8-15EBF958F126}"/>
              </a:ext>
            </a:extLst>
          </p:cNvPr>
          <p:cNvSpPr>
            <a:spLocks noGrp="1"/>
          </p:cNvSpPr>
          <p:nvPr>
            <p:ph type="body" sz="quarter" idx="18" hasCustomPrompt="1"/>
          </p:nvPr>
        </p:nvSpPr>
        <p:spPr>
          <a:xfrm>
            <a:off x="611187" y="2967255"/>
            <a:ext cx="10968038" cy="2657257"/>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 name="Footer Placeholder 2">
            <a:extLst>
              <a:ext uri="{FF2B5EF4-FFF2-40B4-BE49-F238E27FC236}">
                <a16:creationId xmlns:a16="http://schemas.microsoft.com/office/drawing/2014/main" id="{2B9F8D7A-ACD3-EE7D-9AA4-4588F7D773B5}"/>
              </a:ext>
            </a:extLst>
          </p:cNvPr>
          <p:cNvSpPr>
            <a:spLocks noGrp="1"/>
          </p:cNvSpPr>
          <p:nvPr>
            <p:ph type="ftr" sz="quarter" idx="16"/>
          </p:nvPr>
        </p:nvSpPr>
        <p:spPr/>
        <p:txBody>
          <a:bodyPr/>
          <a:lstStyle/>
          <a:p>
            <a:r>
              <a:rPr lang="en-US" dirty="0">
                <a:cs typeface="Arial" panose="020B0604020202020204" pitchFamily="34" charset="0"/>
              </a:rPr>
              <a:t>©2025 ARTHUR J. GALLAGHER &amp; CO. </a:t>
            </a:r>
          </a:p>
        </p:txBody>
      </p:sp>
      <p:sp>
        <p:nvSpPr>
          <p:cNvPr id="20" name="Text Placeholder 19">
            <a:extLst>
              <a:ext uri="{FF2B5EF4-FFF2-40B4-BE49-F238E27FC236}">
                <a16:creationId xmlns:a16="http://schemas.microsoft.com/office/drawing/2014/main" id="{D8C39D0C-D1AA-61EB-F450-4D5CA6633BB9}"/>
              </a:ext>
            </a:extLst>
          </p:cNvPr>
          <p:cNvSpPr>
            <a:spLocks noGrp="1"/>
          </p:cNvSpPr>
          <p:nvPr>
            <p:ph type="body" sz="quarter" idx="19" hasCustomPrompt="1"/>
          </p:nvPr>
        </p:nvSpPr>
        <p:spPr>
          <a:xfrm>
            <a:off x="771367" y="3136571"/>
            <a:ext cx="10647678" cy="2318624"/>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noFill/>
          <a:ln w="63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3" name="Text Placeholder 22">
            <a:extLst>
              <a:ext uri="{FF2B5EF4-FFF2-40B4-BE49-F238E27FC236}">
                <a16:creationId xmlns:a16="http://schemas.microsoft.com/office/drawing/2014/main" id="{1FBF8DA6-AF80-B974-5B64-88BAB75BB209}"/>
              </a:ext>
            </a:extLst>
          </p:cNvPr>
          <p:cNvSpPr>
            <a:spLocks noGrp="1"/>
          </p:cNvSpPr>
          <p:nvPr>
            <p:ph type="body" sz="quarter" idx="20" hasCustomPrompt="1"/>
          </p:nvPr>
        </p:nvSpPr>
        <p:spPr>
          <a:xfrm>
            <a:off x="1221129" y="3435838"/>
            <a:ext cx="9749744" cy="1181038"/>
          </a:xfrm>
        </p:spPr>
        <p:txBody>
          <a:bodyPr/>
          <a:lstStyle>
            <a:lvl1pPr algn="ctr">
              <a:defRPr sz="3600" b="1">
                <a:solidFill>
                  <a:schemeClr val="bg1"/>
                </a:solidFill>
              </a:defRPr>
            </a:lvl1pPr>
            <a:lvl2pPr marL="0" indent="0" algn="ctr">
              <a:buNone/>
              <a:defRPr>
                <a:solidFill>
                  <a:schemeClr val="bg1"/>
                </a:solidFill>
              </a:defRPr>
            </a:lvl2pPr>
            <a:lvl3pPr marL="180000" indent="0" algn="ctr">
              <a:buNone/>
              <a:defRPr>
                <a:solidFill>
                  <a:schemeClr val="bg1"/>
                </a:solidFill>
              </a:defRPr>
            </a:lvl3pPr>
            <a:lvl4pPr marL="360000" indent="0" algn="ctr">
              <a:buNone/>
              <a:defRPr>
                <a:solidFill>
                  <a:schemeClr val="bg1"/>
                </a:solidFill>
              </a:defRPr>
            </a:lvl4pPr>
            <a:lvl5pPr marL="540000" indent="0" algn="ctr">
              <a:buNone/>
              <a:defRPr>
                <a:solidFill>
                  <a:schemeClr val="bg1"/>
                </a:solidFill>
              </a:defRPr>
            </a:lvl5pPr>
          </a:lstStyle>
          <a:p>
            <a:pPr lvl="0"/>
            <a:r>
              <a:rPr lang="en-US"/>
              <a:t>Use this space to add a quote or an important headline</a:t>
            </a:r>
          </a:p>
        </p:txBody>
      </p:sp>
      <p:sp>
        <p:nvSpPr>
          <p:cNvPr id="25" name="Text Placeholder 24">
            <a:extLst>
              <a:ext uri="{FF2B5EF4-FFF2-40B4-BE49-F238E27FC236}">
                <a16:creationId xmlns:a16="http://schemas.microsoft.com/office/drawing/2014/main" id="{CB49996F-2ECF-7F68-1D46-0BC608ADAEB6}"/>
              </a:ext>
            </a:extLst>
          </p:cNvPr>
          <p:cNvSpPr>
            <a:spLocks noGrp="1"/>
          </p:cNvSpPr>
          <p:nvPr>
            <p:ph type="body" sz="quarter" idx="21" hasCustomPrompt="1"/>
          </p:nvPr>
        </p:nvSpPr>
        <p:spPr>
          <a:xfrm>
            <a:off x="1221129" y="4849048"/>
            <a:ext cx="9749744" cy="221599"/>
          </a:xfrm>
        </p:spPr>
        <p:txBody>
          <a:bodyPr wrap="square">
            <a:spAutoFit/>
          </a:bodyPr>
          <a:lstStyle>
            <a:lvl1pPr marL="285750" indent="-285750" algn="ctr">
              <a:buFont typeface="Symbol" panose="05050102010706020507" pitchFamily="18" charset="2"/>
              <a:buChar char="-"/>
              <a:defRPr>
                <a:solidFill>
                  <a:schemeClr val="bg1"/>
                </a:solidFill>
              </a:defRPr>
            </a:lvl1pPr>
            <a:lvl2pPr marL="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Author’s name and surname goes here</a:t>
            </a:r>
          </a:p>
        </p:txBody>
      </p:sp>
      <p:sp>
        <p:nvSpPr>
          <p:cNvPr id="2" name="Slide Number Placeholder 1">
            <a:extLst>
              <a:ext uri="{FF2B5EF4-FFF2-40B4-BE49-F238E27FC236}">
                <a16:creationId xmlns:a16="http://schemas.microsoft.com/office/drawing/2014/main" id="{2CC2CB40-A110-BC99-33B6-55EEBEA1BC3A}"/>
              </a:ext>
            </a:extLst>
          </p:cNvPr>
          <p:cNvSpPr>
            <a:spLocks noGrp="1"/>
          </p:cNvSpPr>
          <p:nvPr>
            <p:ph type="sldNum" sz="quarter" idx="22"/>
          </p:nvPr>
        </p:nvSpPr>
        <p:spPr/>
        <p:txBody>
          <a:bodyPr/>
          <a:lstStyle/>
          <a:p>
            <a:pPr algn="r"/>
            <a:fld id="{40AA5F45-CDE6-4EA8-991E-B18CC5F21F47}" type="slidenum">
              <a:rPr lang="en-GB" smtClean="0"/>
              <a:pPr algn="r"/>
              <a:t>‹#›</a:t>
            </a:fld>
            <a:endParaRPr lang="en-GB" dirty="0"/>
          </a:p>
        </p:txBody>
      </p:sp>
    </p:spTree>
    <p:extLst>
      <p:ext uri="{BB962C8B-B14F-4D97-AF65-F5344CB8AC3E}">
        <p14:creationId xmlns:p14="http://schemas.microsoft.com/office/powerpoint/2010/main" val="328731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acts 1x">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52AEA17-ED88-22FF-6778-646EF24A84B3}"/>
              </a:ext>
            </a:extLst>
          </p:cNvPr>
          <p:cNvSpPr/>
          <p:nvPr userDrawn="1"/>
        </p:nvSpPr>
        <p:spPr>
          <a:xfrm rot="10800000">
            <a:off x="0" y="0"/>
            <a:ext cx="12192000" cy="6858000"/>
          </a:xfrm>
          <a:prstGeom prst="rect">
            <a:avLst/>
          </a:prstGeom>
          <a:gradFill>
            <a:gsLst>
              <a:gs pos="50000">
                <a:srgbClr val="FFFFFF"/>
              </a:gs>
              <a:gs pos="20000">
                <a:schemeClr val="bg1">
                  <a:alpha val="0"/>
                </a:schemeClr>
              </a:gs>
              <a:gs pos="0">
                <a:srgbClr val="6FACDE">
                  <a:alpha val="40000"/>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Picture Placeholder 3">
            <a:extLst>
              <a:ext uri="{FF2B5EF4-FFF2-40B4-BE49-F238E27FC236}">
                <a16:creationId xmlns:a16="http://schemas.microsoft.com/office/drawing/2014/main" id="{4F8FE5F0-309E-64FE-0352-DEAC17E05973}"/>
              </a:ext>
            </a:extLst>
          </p:cNvPr>
          <p:cNvSpPr>
            <a:spLocks noGrp="1"/>
          </p:cNvSpPr>
          <p:nvPr>
            <p:ph type="pic" sz="quarter" idx="17"/>
          </p:nvPr>
        </p:nvSpPr>
        <p:spPr>
          <a:xfrm>
            <a:off x="2" y="2"/>
            <a:ext cx="12191997" cy="3425739"/>
          </a:xfrm>
          <a:custGeom>
            <a:avLst/>
            <a:gdLst>
              <a:gd name="connsiteX0" fmla="*/ 0 w 12191997"/>
              <a:gd name="connsiteY0" fmla="*/ 0 h 3425739"/>
              <a:gd name="connsiteX1" fmla="*/ 12191997 w 12191997"/>
              <a:gd name="connsiteY1" fmla="*/ 0 h 3425739"/>
              <a:gd name="connsiteX2" fmla="*/ 12191997 w 12191997"/>
              <a:gd name="connsiteY2" fmla="*/ 1874784 h 3425739"/>
              <a:gd name="connsiteX3" fmla="*/ 12157672 w 12191997"/>
              <a:gd name="connsiteY3" fmla="*/ 1896709 h 3425739"/>
              <a:gd name="connsiteX4" fmla="*/ 6095999 w 12191997"/>
              <a:gd name="connsiteY4" fmla="*/ 3425739 h 3425739"/>
              <a:gd name="connsiteX5" fmla="*/ 34326 w 12191997"/>
              <a:gd name="connsiteY5" fmla="*/ 1896709 h 3425739"/>
              <a:gd name="connsiteX6" fmla="*/ 0 w 12191997"/>
              <a:gd name="connsiteY6" fmla="*/ 1874784 h 34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7" h="3425739">
                <a:moveTo>
                  <a:pt x="0" y="0"/>
                </a:moveTo>
                <a:lnTo>
                  <a:pt x="12191997" y="0"/>
                </a:lnTo>
                <a:lnTo>
                  <a:pt x="12191997" y="1874784"/>
                </a:lnTo>
                <a:lnTo>
                  <a:pt x="12157672" y="1896709"/>
                </a:lnTo>
                <a:cubicBezTo>
                  <a:pt x="10606354" y="2841422"/>
                  <a:pt x="8463229" y="3425739"/>
                  <a:pt x="6095999" y="3425739"/>
                </a:cubicBezTo>
                <a:cubicBezTo>
                  <a:pt x="3728769" y="3425739"/>
                  <a:pt x="1585644" y="2841422"/>
                  <a:pt x="34326" y="1896709"/>
                </a:cubicBezTo>
                <a:lnTo>
                  <a:pt x="0" y="1874784"/>
                </a:lnTo>
                <a:close/>
              </a:path>
            </a:pathLst>
          </a:custGeom>
          <a:solidFill>
            <a:schemeClr val="bg2"/>
          </a:solidFill>
        </p:spPr>
        <p:txBody>
          <a:bodyPr wrap="square">
            <a:noAutofit/>
          </a:bodyPr>
          <a:lstStyle/>
          <a:p>
            <a:endParaRPr lang="en-GB" dirty="0"/>
          </a:p>
        </p:txBody>
      </p:sp>
      <p:sp>
        <p:nvSpPr>
          <p:cNvPr id="3" name="Footer Placeholder 2">
            <a:extLst>
              <a:ext uri="{FF2B5EF4-FFF2-40B4-BE49-F238E27FC236}">
                <a16:creationId xmlns:a16="http://schemas.microsoft.com/office/drawing/2014/main" id="{2B9F8D7A-ACD3-EE7D-9AA4-4588F7D773B5}"/>
              </a:ext>
            </a:extLst>
          </p:cNvPr>
          <p:cNvSpPr>
            <a:spLocks noGrp="1"/>
          </p:cNvSpPr>
          <p:nvPr>
            <p:ph type="ftr" sz="quarter" idx="16"/>
          </p:nvPr>
        </p:nvSpPr>
        <p:spPr/>
        <p:txBody>
          <a:bodyPr/>
          <a:lstStyle/>
          <a:p>
            <a:r>
              <a:rPr lang="en-US" dirty="0">
                <a:cs typeface="Arial" panose="020B0604020202020204" pitchFamily="34" charset="0"/>
              </a:rPr>
              <a:t>©2025 ARTHUR J. GALLAGHER &amp; CO. </a:t>
            </a:r>
          </a:p>
        </p:txBody>
      </p:sp>
      <p:sp>
        <p:nvSpPr>
          <p:cNvPr id="21" name="Picture Placeholder 18">
            <a:extLst>
              <a:ext uri="{FF2B5EF4-FFF2-40B4-BE49-F238E27FC236}">
                <a16:creationId xmlns:a16="http://schemas.microsoft.com/office/drawing/2014/main" id="{DC8FF3FF-6CBC-E375-665A-C23A78450561}"/>
              </a:ext>
            </a:extLst>
          </p:cNvPr>
          <p:cNvSpPr>
            <a:spLocks noGrp="1"/>
          </p:cNvSpPr>
          <p:nvPr>
            <p:ph type="pic" sz="quarter" idx="18"/>
          </p:nvPr>
        </p:nvSpPr>
        <p:spPr>
          <a:xfrm>
            <a:off x="6094482" y="4003744"/>
            <a:ext cx="1458000" cy="1458000"/>
          </a:xfrm>
          <a:prstGeom prst="ellipse">
            <a:avLst/>
          </a:prstGeom>
          <a:solidFill>
            <a:schemeClr val="bg2"/>
          </a:solidFill>
        </p:spPr>
        <p:txBody>
          <a:bodyPr/>
          <a:lstStyle/>
          <a:p>
            <a:endParaRPr lang="en-GB" dirty="0"/>
          </a:p>
        </p:txBody>
      </p:sp>
      <p:sp>
        <p:nvSpPr>
          <p:cNvPr id="29" name="Text Placeholder 18">
            <a:extLst>
              <a:ext uri="{FF2B5EF4-FFF2-40B4-BE49-F238E27FC236}">
                <a16:creationId xmlns:a16="http://schemas.microsoft.com/office/drawing/2014/main" id="{7B23C10F-4C97-F156-C722-D451B87A9BBD}"/>
              </a:ext>
            </a:extLst>
          </p:cNvPr>
          <p:cNvSpPr>
            <a:spLocks noGrp="1"/>
          </p:cNvSpPr>
          <p:nvPr>
            <p:ph type="body" sz="quarter" idx="26" hasCustomPrompt="1"/>
          </p:nvPr>
        </p:nvSpPr>
        <p:spPr>
          <a:xfrm rot="16200000">
            <a:off x="5009224" y="4734263"/>
            <a:ext cx="1458000" cy="0"/>
          </a:xfrm>
          <a:prstGeom prst="rect">
            <a:avLst/>
          </a:prstGeom>
          <a:noFill/>
          <a:ln w="3175">
            <a:solidFill>
              <a:schemeClr val="accent4"/>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31" name="Text Placeholder 30">
            <a:extLst>
              <a:ext uri="{FF2B5EF4-FFF2-40B4-BE49-F238E27FC236}">
                <a16:creationId xmlns:a16="http://schemas.microsoft.com/office/drawing/2014/main" id="{CA69E195-6789-F5AA-CDB8-AEF0F16CBD1C}"/>
              </a:ext>
            </a:extLst>
          </p:cNvPr>
          <p:cNvSpPr>
            <a:spLocks noGrp="1"/>
          </p:cNvSpPr>
          <p:nvPr>
            <p:ph type="body" sz="quarter" idx="27" hasCustomPrompt="1"/>
          </p:nvPr>
        </p:nvSpPr>
        <p:spPr>
          <a:xfrm>
            <a:off x="7764287" y="4003744"/>
            <a:ext cx="3814938" cy="1458000"/>
          </a:xfrm>
        </p:spPr>
        <p:txBody>
          <a:bodyPr anchor="ctr"/>
          <a:lstStyle>
            <a:lvl1pPr>
              <a:defRPr b="1"/>
            </a:lvl1pPr>
            <a:lvl2pPr marL="0" indent="0">
              <a:buFont typeface="Arial" panose="020B0604020202020204" pitchFamily="34" charset="0"/>
              <a:buNone/>
              <a:defRPr sz="1200"/>
            </a:lvl2pPr>
            <a:lvl3pPr marL="0" indent="0">
              <a:buNone/>
              <a:defRPr sz="1200">
                <a:solidFill>
                  <a:schemeClr val="accent1"/>
                </a:solidFill>
              </a:defRPr>
            </a:lvl3pPr>
            <a:lvl4pPr marL="0" indent="0">
              <a:buNone/>
              <a:defRPr sz="1200"/>
            </a:lvl4pPr>
            <a:lvl5pPr marL="0" indent="0">
              <a:buNone/>
              <a:defRPr sz="1200"/>
            </a:lvl5pPr>
          </a:lstStyle>
          <a:p>
            <a:pPr lvl="0"/>
            <a:r>
              <a:rPr lang="en-US"/>
              <a:t>Name Surname</a:t>
            </a:r>
          </a:p>
          <a:p>
            <a:pPr lvl="1"/>
            <a:r>
              <a:rPr lang="en-US"/>
              <a:t>Second level</a:t>
            </a:r>
          </a:p>
          <a:p>
            <a:pPr lvl="2"/>
            <a:r>
              <a:rPr lang="en-US"/>
              <a:t>Third level</a:t>
            </a:r>
          </a:p>
        </p:txBody>
      </p:sp>
      <p:sp>
        <p:nvSpPr>
          <p:cNvPr id="32" name="Text Placeholder 23">
            <a:extLst>
              <a:ext uri="{FF2B5EF4-FFF2-40B4-BE49-F238E27FC236}">
                <a16:creationId xmlns:a16="http://schemas.microsoft.com/office/drawing/2014/main" id="{1C4BD120-D37D-72B6-7052-4FB1149BBD62}"/>
              </a:ext>
            </a:extLst>
          </p:cNvPr>
          <p:cNvSpPr>
            <a:spLocks noGrp="1"/>
          </p:cNvSpPr>
          <p:nvPr>
            <p:ph type="body" sz="quarter" idx="19" hasCustomPrompt="1"/>
          </p:nvPr>
        </p:nvSpPr>
        <p:spPr>
          <a:xfrm>
            <a:off x="611187" y="3930674"/>
            <a:ext cx="4516399" cy="498598"/>
          </a:xfrm>
        </p:spPr>
        <p:txBody>
          <a:bodyPr wrap="square">
            <a:spAutoFit/>
          </a:bodyPr>
          <a:lstStyle>
            <a:lvl1pPr>
              <a:defRPr sz="3600" b="1"/>
            </a:lvl1pPr>
          </a:lstStyle>
          <a:p>
            <a:pPr lvl="0"/>
            <a:r>
              <a:rPr lang="en-US"/>
              <a:t>Title here</a:t>
            </a:r>
            <a:endParaRPr lang="en-GB"/>
          </a:p>
        </p:txBody>
      </p:sp>
      <p:sp>
        <p:nvSpPr>
          <p:cNvPr id="33" name="Text Placeholder 40">
            <a:extLst>
              <a:ext uri="{FF2B5EF4-FFF2-40B4-BE49-F238E27FC236}">
                <a16:creationId xmlns:a16="http://schemas.microsoft.com/office/drawing/2014/main" id="{AB49CAFD-5E90-0B3D-D17C-E3C140CECF5B}"/>
              </a:ext>
            </a:extLst>
          </p:cNvPr>
          <p:cNvSpPr>
            <a:spLocks noGrp="1"/>
          </p:cNvSpPr>
          <p:nvPr>
            <p:ph type="body" sz="quarter" idx="33"/>
          </p:nvPr>
        </p:nvSpPr>
        <p:spPr>
          <a:xfrm>
            <a:off x="611187" y="4538297"/>
            <a:ext cx="4516397" cy="1086216"/>
          </a:xfrm>
        </p:spPr>
        <p:txBody>
          <a:bodyPr/>
          <a:lstStyle>
            <a:lvl1pPr>
              <a:defRPr b="1">
                <a:solidFill>
                  <a:schemeClr val="accent1"/>
                </a:solidFill>
              </a:defRPr>
            </a:lvl1pPr>
            <a:lvl2pPr marL="0" indent="0">
              <a:buNone/>
              <a:defRPr/>
            </a:lvl2pPr>
            <a:lvl3pPr marL="180000">
              <a:defRPr/>
            </a:lvl3pPr>
            <a:lvl4pPr marL="360000">
              <a:defRPr/>
            </a:lvl4pPr>
            <a:lvl5pPr marL="540000">
              <a:defRPr/>
            </a:lvl5pPr>
          </a:lstStyle>
          <a:p>
            <a:pPr lvl="0"/>
            <a:r>
              <a:rPr lang="en-US"/>
              <a:t>Click to edit Master text styles</a:t>
            </a:r>
          </a:p>
          <a:p>
            <a:pPr lvl="1"/>
            <a:r>
              <a:rPr lang="en-US"/>
              <a:t>Second level</a:t>
            </a:r>
          </a:p>
          <a:p>
            <a:pPr lvl="2"/>
            <a:r>
              <a:rPr lang="en-US"/>
              <a:t>Third level</a:t>
            </a:r>
          </a:p>
        </p:txBody>
      </p:sp>
      <p:sp>
        <p:nvSpPr>
          <p:cNvPr id="2" name="Slide Number Placeholder 1">
            <a:extLst>
              <a:ext uri="{FF2B5EF4-FFF2-40B4-BE49-F238E27FC236}">
                <a16:creationId xmlns:a16="http://schemas.microsoft.com/office/drawing/2014/main" id="{4EB6E17B-8D7D-8DF9-FEE0-9D82918E158B}"/>
              </a:ext>
            </a:extLst>
          </p:cNvPr>
          <p:cNvSpPr>
            <a:spLocks noGrp="1"/>
          </p:cNvSpPr>
          <p:nvPr>
            <p:ph type="sldNum" sz="quarter" idx="34"/>
          </p:nvPr>
        </p:nvSpPr>
        <p:spPr/>
        <p:txBody>
          <a:bodyPr/>
          <a:lstStyle/>
          <a:p>
            <a:pPr algn="r"/>
            <a:fld id="{40AA5F45-CDE6-4EA8-991E-B18CC5F21F47}" type="slidenum">
              <a:rPr lang="en-GB" smtClean="0"/>
              <a:pPr algn="r"/>
              <a:t>‹#›</a:t>
            </a:fld>
            <a:endParaRPr lang="en-GB" dirty="0"/>
          </a:p>
        </p:txBody>
      </p:sp>
    </p:spTree>
    <p:extLst>
      <p:ext uri="{BB962C8B-B14F-4D97-AF65-F5344CB8AC3E}">
        <p14:creationId xmlns:p14="http://schemas.microsoft.com/office/powerpoint/2010/main" val="101008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acts 3x">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52AEA17-ED88-22FF-6778-646EF24A84B3}"/>
              </a:ext>
            </a:extLst>
          </p:cNvPr>
          <p:cNvSpPr/>
          <p:nvPr userDrawn="1"/>
        </p:nvSpPr>
        <p:spPr>
          <a:xfrm rot="10800000">
            <a:off x="0" y="0"/>
            <a:ext cx="12192000" cy="6858000"/>
          </a:xfrm>
          <a:prstGeom prst="rect">
            <a:avLst/>
          </a:prstGeom>
          <a:gradFill>
            <a:gsLst>
              <a:gs pos="50000">
                <a:srgbClr val="FFFFFF"/>
              </a:gs>
              <a:gs pos="20000">
                <a:schemeClr val="bg1">
                  <a:alpha val="0"/>
                </a:schemeClr>
              </a:gs>
              <a:gs pos="0">
                <a:srgbClr val="6FACDE">
                  <a:alpha val="40000"/>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Picture Placeholder 3">
            <a:extLst>
              <a:ext uri="{FF2B5EF4-FFF2-40B4-BE49-F238E27FC236}">
                <a16:creationId xmlns:a16="http://schemas.microsoft.com/office/drawing/2014/main" id="{4F8FE5F0-309E-64FE-0352-DEAC17E05973}"/>
              </a:ext>
            </a:extLst>
          </p:cNvPr>
          <p:cNvSpPr>
            <a:spLocks noGrp="1"/>
          </p:cNvSpPr>
          <p:nvPr>
            <p:ph type="pic" sz="quarter" idx="17"/>
          </p:nvPr>
        </p:nvSpPr>
        <p:spPr>
          <a:xfrm>
            <a:off x="2" y="2"/>
            <a:ext cx="12191997" cy="3425739"/>
          </a:xfrm>
          <a:custGeom>
            <a:avLst/>
            <a:gdLst>
              <a:gd name="connsiteX0" fmla="*/ 0 w 12191997"/>
              <a:gd name="connsiteY0" fmla="*/ 0 h 3425739"/>
              <a:gd name="connsiteX1" fmla="*/ 12191997 w 12191997"/>
              <a:gd name="connsiteY1" fmla="*/ 0 h 3425739"/>
              <a:gd name="connsiteX2" fmla="*/ 12191997 w 12191997"/>
              <a:gd name="connsiteY2" fmla="*/ 1874784 h 3425739"/>
              <a:gd name="connsiteX3" fmla="*/ 12157672 w 12191997"/>
              <a:gd name="connsiteY3" fmla="*/ 1896709 h 3425739"/>
              <a:gd name="connsiteX4" fmla="*/ 6095999 w 12191997"/>
              <a:gd name="connsiteY4" fmla="*/ 3425739 h 3425739"/>
              <a:gd name="connsiteX5" fmla="*/ 34326 w 12191997"/>
              <a:gd name="connsiteY5" fmla="*/ 1896709 h 3425739"/>
              <a:gd name="connsiteX6" fmla="*/ 0 w 12191997"/>
              <a:gd name="connsiteY6" fmla="*/ 1874784 h 34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7" h="3425739">
                <a:moveTo>
                  <a:pt x="0" y="0"/>
                </a:moveTo>
                <a:lnTo>
                  <a:pt x="12191997" y="0"/>
                </a:lnTo>
                <a:lnTo>
                  <a:pt x="12191997" y="1874784"/>
                </a:lnTo>
                <a:lnTo>
                  <a:pt x="12157672" y="1896709"/>
                </a:lnTo>
                <a:cubicBezTo>
                  <a:pt x="10606354" y="2841422"/>
                  <a:pt x="8463229" y="3425739"/>
                  <a:pt x="6095999" y="3425739"/>
                </a:cubicBezTo>
                <a:cubicBezTo>
                  <a:pt x="3728769" y="3425739"/>
                  <a:pt x="1585644" y="2841422"/>
                  <a:pt x="34326" y="1896709"/>
                </a:cubicBezTo>
                <a:lnTo>
                  <a:pt x="0" y="1874784"/>
                </a:lnTo>
                <a:close/>
              </a:path>
            </a:pathLst>
          </a:custGeom>
          <a:solidFill>
            <a:schemeClr val="bg2"/>
          </a:solidFill>
        </p:spPr>
        <p:txBody>
          <a:bodyPr wrap="square">
            <a:noAutofit/>
          </a:bodyPr>
          <a:lstStyle/>
          <a:p>
            <a:endParaRPr lang="en-GB" dirty="0"/>
          </a:p>
        </p:txBody>
      </p:sp>
      <p:sp>
        <p:nvSpPr>
          <p:cNvPr id="3" name="Footer Placeholder 2">
            <a:extLst>
              <a:ext uri="{FF2B5EF4-FFF2-40B4-BE49-F238E27FC236}">
                <a16:creationId xmlns:a16="http://schemas.microsoft.com/office/drawing/2014/main" id="{2B9F8D7A-ACD3-EE7D-9AA4-4588F7D773B5}"/>
              </a:ext>
            </a:extLst>
          </p:cNvPr>
          <p:cNvSpPr>
            <a:spLocks noGrp="1"/>
          </p:cNvSpPr>
          <p:nvPr>
            <p:ph type="ftr" sz="quarter" idx="16"/>
          </p:nvPr>
        </p:nvSpPr>
        <p:spPr/>
        <p:txBody>
          <a:bodyPr/>
          <a:lstStyle/>
          <a:p>
            <a:r>
              <a:rPr lang="en-US" dirty="0">
                <a:cs typeface="Arial" panose="020B0604020202020204" pitchFamily="34" charset="0"/>
              </a:rPr>
              <a:t>©2025 ARTHUR J. GALLAGHER &amp; CO. </a:t>
            </a:r>
          </a:p>
        </p:txBody>
      </p:sp>
      <p:sp>
        <p:nvSpPr>
          <p:cNvPr id="24" name="Text Placeholder 23">
            <a:extLst>
              <a:ext uri="{FF2B5EF4-FFF2-40B4-BE49-F238E27FC236}">
                <a16:creationId xmlns:a16="http://schemas.microsoft.com/office/drawing/2014/main" id="{44F43A33-2A8E-798D-E951-5CAF6778D7D7}"/>
              </a:ext>
            </a:extLst>
          </p:cNvPr>
          <p:cNvSpPr>
            <a:spLocks noGrp="1"/>
          </p:cNvSpPr>
          <p:nvPr>
            <p:ph type="body" sz="quarter" idx="19" hasCustomPrompt="1"/>
          </p:nvPr>
        </p:nvSpPr>
        <p:spPr>
          <a:xfrm>
            <a:off x="611188" y="3930674"/>
            <a:ext cx="2795588" cy="498598"/>
          </a:xfrm>
        </p:spPr>
        <p:txBody>
          <a:bodyPr wrap="square">
            <a:spAutoFit/>
          </a:bodyPr>
          <a:lstStyle>
            <a:lvl1pPr>
              <a:defRPr sz="3600" b="1"/>
            </a:lvl1pPr>
          </a:lstStyle>
          <a:p>
            <a:pPr lvl="0"/>
            <a:r>
              <a:rPr lang="en-US"/>
              <a:t>Title here</a:t>
            </a:r>
            <a:endParaRPr lang="en-GB"/>
          </a:p>
        </p:txBody>
      </p:sp>
      <p:sp>
        <p:nvSpPr>
          <p:cNvPr id="29" name="Text Placeholder 18">
            <a:extLst>
              <a:ext uri="{FF2B5EF4-FFF2-40B4-BE49-F238E27FC236}">
                <a16:creationId xmlns:a16="http://schemas.microsoft.com/office/drawing/2014/main" id="{7B23C10F-4C97-F156-C722-D451B87A9BBD}"/>
              </a:ext>
            </a:extLst>
          </p:cNvPr>
          <p:cNvSpPr>
            <a:spLocks noGrp="1"/>
          </p:cNvSpPr>
          <p:nvPr>
            <p:ph type="body" sz="quarter" idx="26" hasCustomPrompt="1"/>
          </p:nvPr>
        </p:nvSpPr>
        <p:spPr>
          <a:xfrm rot="16200000">
            <a:off x="5369787" y="5035632"/>
            <a:ext cx="2160000" cy="0"/>
          </a:xfrm>
          <a:prstGeom prst="rect">
            <a:avLst/>
          </a:prstGeom>
          <a:noFill/>
          <a:ln w="3175">
            <a:solidFill>
              <a:schemeClr val="accent4"/>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33" name="Text Placeholder 30">
            <a:extLst>
              <a:ext uri="{FF2B5EF4-FFF2-40B4-BE49-F238E27FC236}">
                <a16:creationId xmlns:a16="http://schemas.microsoft.com/office/drawing/2014/main" id="{4BDB325D-7A82-60F1-AAED-1055ADED4F51}"/>
              </a:ext>
            </a:extLst>
          </p:cNvPr>
          <p:cNvSpPr>
            <a:spLocks noGrp="1"/>
          </p:cNvSpPr>
          <p:nvPr userDrawn="1">
            <p:ph type="body" sz="quarter" idx="27" hasCustomPrompt="1"/>
          </p:nvPr>
        </p:nvSpPr>
        <p:spPr>
          <a:xfrm>
            <a:off x="3887294" y="5243309"/>
            <a:ext cx="2387776" cy="872323"/>
          </a:xfrm>
        </p:spPr>
        <p:txBody>
          <a:bodyPr anchor="t">
            <a:normAutofit/>
          </a:bodyPr>
          <a:lstStyle>
            <a:lvl1pPr>
              <a:defRPr sz="1400" b="1"/>
            </a:lvl1pPr>
            <a:lvl2pPr marL="0" indent="0">
              <a:buFont typeface="Arial" panose="020B0604020202020204" pitchFamily="34" charset="0"/>
              <a:buNone/>
              <a:defRPr sz="1100"/>
            </a:lvl2pPr>
            <a:lvl3pPr marL="0" indent="0">
              <a:buNone/>
              <a:defRPr sz="1100">
                <a:solidFill>
                  <a:schemeClr val="accent1"/>
                </a:solidFill>
              </a:defRPr>
            </a:lvl3pPr>
            <a:lvl4pPr marL="0" indent="0">
              <a:buNone/>
              <a:defRPr sz="1200"/>
            </a:lvl4pPr>
            <a:lvl5pPr marL="0" indent="0">
              <a:buNone/>
              <a:defRPr sz="1200"/>
            </a:lvl5pPr>
          </a:lstStyle>
          <a:p>
            <a:pPr lvl="0"/>
            <a:r>
              <a:rPr lang="en-US"/>
              <a:t>Name Surname</a:t>
            </a:r>
          </a:p>
          <a:p>
            <a:pPr lvl="1"/>
            <a:r>
              <a:rPr lang="en-US"/>
              <a:t>Second level</a:t>
            </a:r>
          </a:p>
          <a:p>
            <a:pPr lvl="2"/>
            <a:r>
              <a:rPr lang="en-US"/>
              <a:t>Third level</a:t>
            </a:r>
          </a:p>
        </p:txBody>
      </p:sp>
      <p:sp>
        <p:nvSpPr>
          <p:cNvPr id="34" name="Picture Placeholder 18">
            <a:extLst>
              <a:ext uri="{FF2B5EF4-FFF2-40B4-BE49-F238E27FC236}">
                <a16:creationId xmlns:a16="http://schemas.microsoft.com/office/drawing/2014/main" id="{96389EB2-32B4-C428-0B42-B7BB10E925D2}"/>
              </a:ext>
            </a:extLst>
          </p:cNvPr>
          <p:cNvSpPr>
            <a:spLocks noGrp="1"/>
          </p:cNvSpPr>
          <p:nvPr userDrawn="1">
            <p:ph type="pic" sz="quarter" idx="18"/>
          </p:nvPr>
        </p:nvSpPr>
        <p:spPr>
          <a:xfrm>
            <a:off x="3887294" y="3999542"/>
            <a:ext cx="1032300" cy="1032300"/>
          </a:xfrm>
          <a:prstGeom prst="ellipse">
            <a:avLst/>
          </a:prstGeom>
          <a:solidFill>
            <a:schemeClr val="bg2"/>
          </a:solidFill>
        </p:spPr>
        <p:txBody>
          <a:bodyPr/>
          <a:lstStyle/>
          <a:p>
            <a:endParaRPr lang="en-GB" dirty="0"/>
          </a:p>
        </p:txBody>
      </p:sp>
      <p:sp>
        <p:nvSpPr>
          <p:cNvPr id="35" name="Text Placeholder 30">
            <a:extLst>
              <a:ext uri="{FF2B5EF4-FFF2-40B4-BE49-F238E27FC236}">
                <a16:creationId xmlns:a16="http://schemas.microsoft.com/office/drawing/2014/main" id="{8D87BCC0-87BF-FB6E-7A9F-385AFA40B6F4}"/>
              </a:ext>
            </a:extLst>
          </p:cNvPr>
          <p:cNvSpPr>
            <a:spLocks noGrp="1"/>
          </p:cNvSpPr>
          <p:nvPr>
            <p:ph type="body" sz="quarter" idx="28" hasCustomPrompt="1"/>
          </p:nvPr>
        </p:nvSpPr>
        <p:spPr>
          <a:xfrm>
            <a:off x="6624503" y="5243309"/>
            <a:ext cx="2387776" cy="872323"/>
          </a:xfrm>
        </p:spPr>
        <p:txBody>
          <a:bodyPr anchor="t">
            <a:normAutofit/>
          </a:bodyPr>
          <a:lstStyle>
            <a:lvl1pPr>
              <a:defRPr sz="1400" b="1"/>
            </a:lvl1pPr>
            <a:lvl2pPr marL="0" indent="0">
              <a:buFont typeface="Arial" panose="020B0604020202020204" pitchFamily="34" charset="0"/>
              <a:buNone/>
              <a:defRPr sz="1100"/>
            </a:lvl2pPr>
            <a:lvl3pPr marL="0" indent="0">
              <a:buNone/>
              <a:defRPr sz="1100">
                <a:solidFill>
                  <a:schemeClr val="accent1"/>
                </a:solidFill>
              </a:defRPr>
            </a:lvl3pPr>
            <a:lvl4pPr marL="0" indent="0">
              <a:buNone/>
              <a:defRPr sz="1200"/>
            </a:lvl4pPr>
            <a:lvl5pPr marL="0" indent="0">
              <a:buNone/>
              <a:defRPr sz="1200"/>
            </a:lvl5pPr>
          </a:lstStyle>
          <a:p>
            <a:pPr lvl="0"/>
            <a:r>
              <a:rPr lang="en-US"/>
              <a:t>Name Surname</a:t>
            </a:r>
          </a:p>
          <a:p>
            <a:pPr lvl="1"/>
            <a:r>
              <a:rPr lang="en-US"/>
              <a:t>Second level</a:t>
            </a:r>
          </a:p>
          <a:p>
            <a:pPr lvl="2"/>
            <a:r>
              <a:rPr lang="en-US"/>
              <a:t>Third level</a:t>
            </a:r>
          </a:p>
        </p:txBody>
      </p:sp>
      <p:sp>
        <p:nvSpPr>
          <p:cNvPr id="36" name="Picture Placeholder 18">
            <a:extLst>
              <a:ext uri="{FF2B5EF4-FFF2-40B4-BE49-F238E27FC236}">
                <a16:creationId xmlns:a16="http://schemas.microsoft.com/office/drawing/2014/main" id="{5C212712-C615-7C63-5772-1F2C8F9AD13F}"/>
              </a:ext>
            </a:extLst>
          </p:cNvPr>
          <p:cNvSpPr>
            <a:spLocks noGrp="1"/>
          </p:cNvSpPr>
          <p:nvPr>
            <p:ph type="pic" sz="quarter" idx="29"/>
          </p:nvPr>
        </p:nvSpPr>
        <p:spPr>
          <a:xfrm>
            <a:off x="6624503" y="3999542"/>
            <a:ext cx="1032300" cy="1032300"/>
          </a:xfrm>
          <a:prstGeom prst="ellipse">
            <a:avLst/>
          </a:prstGeom>
          <a:solidFill>
            <a:schemeClr val="bg2"/>
          </a:solidFill>
        </p:spPr>
        <p:txBody>
          <a:bodyPr/>
          <a:lstStyle/>
          <a:p>
            <a:endParaRPr lang="en-GB" dirty="0"/>
          </a:p>
        </p:txBody>
      </p:sp>
      <p:sp>
        <p:nvSpPr>
          <p:cNvPr id="37" name="Text Placeholder 30">
            <a:extLst>
              <a:ext uri="{FF2B5EF4-FFF2-40B4-BE49-F238E27FC236}">
                <a16:creationId xmlns:a16="http://schemas.microsoft.com/office/drawing/2014/main" id="{79A74B19-1739-F4CA-3057-CFB14CE11215}"/>
              </a:ext>
            </a:extLst>
          </p:cNvPr>
          <p:cNvSpPr>
            <a:spLocks noGrp="1"/>
          </p:cNvSpPr>
          <p:nvPr>
            <p:ph type="body" sz="quarter" idx="30" hasCustomPrompt="1"/>
          </p:nvPr>
        </p:nvSpPr>
        <p:spPr>
          <a:xfrm>
            <a:off x="9361713" y="5243309"/>
            <a:ext cx="2387776" cy="872323"/>
          </a:xfrm>
        </p:spPr>
        <p:txBody>
          <a:bodyPr anchor="t">
            <a:normAutofit/>
          </a:bodyPr>
          <a:lstStyle>
            <a:lvl1pPr>
              <a:defRPr sz="1400" b="1"/>
            </a:lvl1pPr>
            <a:lvl2pPr marL="0" indent="0">
              <a:buFont typeface="Arial" panose="020B0604020202020204" pitchFamily="34" charset="0"/>
              <a:buNone/>
              <a:defRPr sz="1100"/>
            </a:lvl2pPr>
            <a:lvl3pPr marL="0" indent="0">
              <a:buNone/>
              <a:defRPr sz="1100">
                <a:solidFill>
                  <a:schemeClr val="accent1"/>
                </a:solidFill>
              </a:defRPr>
            </a:lvl3pPr>
            <a:lvl4pPr marL="0" indent="0">
              <a:buNone/>
              <a:defRPr sz="1200"/>
            </a:lvl4pPr>
            <a:lvl5pPr marL="0" indent="0">
              <a:buNone/>
              <a:defRPr sz="1200"/>
            </a:lvl5pPr>
          </a:lstStyle>
          <a:p>
            <a:pPr lvl="0"/>
            <a:r>
              <a:rPr lang="en-US"/>
              <a:t>Name Surname</a:t>
            </a:r>
          </a:p>
          <a:p>
            <a:pPr lvl="1"/>
            <a:r>
              <a:rPr lang="en-US"/>
              <a:t>Second level</a:t>
            </a:r>
          </a:p>
          <a:p>
            <a:pPr lvl="2"/>
            <a:r>
              <a:rPr lang="en-US"/>
              <a:t>Third level</a:t>
            </a:r>
          </a:p>
        </p:txBody>
      </p:sp>
      <p:sp>
        <p:nvSpPr>
          <p:cNvPr id="38" name="Picture Placeholder 18">
            <a:extLst>
              <a:ext uri="{FF2B5EF4-FFF2-40B4-BE49-F238E27FC236}">
                <a16:creationId xmlns:a16="http://schemas.microsoft.com/office/drawing/2014/main" id="{BC5583B8-1A2D-FA6C-FA68-071A99DD04B1}"/>
              </a:ext>
            </a:extLst>
          </p:cNvPr>
          <p:cNvSpPr>
            <a:spLocks noGrp="1"/>
          </p:cNvSpPr>
          <p:nvPr>
            <p:ph type="pic" sz="quarter" idx="31"/>
          </p:nvPr>
        </p:nvSpPr>
        <p:spPr>
          <a:xfrm>
            <a:off x="9361713" y="3999542"/>
            <a:ext cx="1032300" cy="1032300"/>
          </a:xfrm>
          <a:prstGeom prst="ellipse">
            <a:avLst/>
          </a:prstGeom>
          <a:solidFill>
            <a:schemeClr val="bg2"/>
          </a:solidFill>
        </p:spPr>
        <p:txBody>
          <a:bodyPr/>
          <a:lstStyle/>
          <a:p>
            <a:endParaRPr lang="en-GB" dirty="0"/>
          </a:p>
        </p:txBody>
      </p:sp>
      <p:sp>
        <p:nvSpPr>
          <p:cNvPr id="39" name="Text Placeholder 18">
            <a:extLst>
              <a:ext uri="{FF2B5EF4-FFF2-40B4-BE49-F238E27FC236}">
                <a16:creationId xmlns:a16="http://schemas.microsoft.com/office/drawing/2014/main" id="{008BE570-AB57-1ED7-F5E6-22BDDBF40199}"/>
              </a:ext>
            </a:extLst>
          </p:cNvPr>
          <p:cNvSpPr>
            <a:spLocks noGrp="1"/>
          </p:cNvSpPr>
          <p:nvPr>
            <p:ph type="body" sz="quarter" idx="32" hasCustomPrompt="1"/>
          </p:nvPr>
        </p:nvSpPr>
        <p:spPr>
          <a:xfrm rot="16200000">
            <a:off x="8106996" y="5035632"/>
            <a:ext cx="2160000" cy="0"/>
          </a:xfrm>
          <a:prstGeom prst="rect">
            <a:avLst/>
          </a:prstGeom>
          <a:noFill/>
          <a:ln w="3175">
            <a:solidFill>
              <a:schemeClr val="accent4"/>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41" name="Text Placeholder 40">
            <a:extLst>
              <a:ext uri="{FF2B5EF4-FFF2-40B4-BE49-F238E27FC236}">
                <a16:creationId xmlns:a16="http://schemas.microsoft.com/office/drawing/2014/main" id="{C22686AC-5716-3010-27E4-302F02783B17}"/>
              </a:ext>
            </a:extLst>
          </p:cNvPr>
          <p:cNvSpPr>
            <a:spLocks noGrp="1"/>
          </p:cNvSpPr>
          <p:nvPr>
            <p:ph type="body" sz="quarter" idx="33"/>
          </p:nvPr>
        </p:nvSpPr>
        <p:spPr>
          <a:xfrm>
            <a:off x="611187" y="4538297"/>
            <a:ext cx="2795587" cy="1086216"/>
          </a:xfrm>
        </p:spPr>
        <p:txBody>
          <a:bodyPr/>
          <a:lstStyle>
            <a:lvl1pPr>
              <a:defRPr b="1">
                <a:solidFill>
                  <a:schemeClr val="accent1"/>
                </a:solidFill>
              </a:defRPr>
            </a:lvl1pPr>
            <a:lvl2pPr marL="0" indent="0">
              <a:buNone/>
              <a:defRPr/>
            </a:lvl2pPr>
            <a:lvl3pPr marL="180000">
              <a:defRPr/>
            </a:lvl3pPr>
            <a:lvl4pPr marL="360000">
              <a:defRPr/>
            </a:lvl4pPr>
            <a:lvl5pPr marL="540000">
              <a:defRPr/>
            </a:lvl5pPr>
          </a:lstStyle>
          <a:p>
            <a:pPr lvl="0"/>
            <a:r>
              <a:rPr lang="en-US"/>
              <a:t>Click to edit Master text styles</a:t>
            </a:r>
          </a:p>
          <a:p>
            <a:pPr lvl="1"/>
            <a:r>
              <a:rPr lang="en-US"/>
              <a:t>Second level</a:t>
            </a:r>
          </a:p>
          <a:p>
            <a:pPr lvl="2"/>
            <a:r>
              <a:rPr lang="en-US"/>
              <a:t>Third level</a:t>
            </a:r>
          </a:p>
        </p:txBody>
      </p:sp>
      <p:sp>
        <p:nvSpPr>
          <p:cNvPr id="2" name="Slide Number Placeholder 1">
            <a:extLst>
              <a:ext uri="{FF2B5EF4-FFF2-40B4-BE49-F238E27FC236}">
                <a16:creationId xmlns:a16="http://schemas.microsoft.com/office/drawing/2014/main" id="{7CF53C02-399F-DF0F-ACFD-767F09DAA51C}"/>
              </a:ext>
            </a:extLst>
          </p:cNvPr>
          <p:cNvSpPr>
            <a:spLocks noGrp="1"/>
          </p:cNvSpPr>
          <p:nvPr>
            <p:ph type="sldNum" sz="quarter" idx="34"/>
          </p:nvPr>
        </p:nvSpPr>
        <p:spPr/>
        <p:txBody>
          <a:bodyPr/>
          <a:lstStyle/>
          <a:p>
            <a:pPr algn="r"/>
            <a:fld id="{40AA5F45-CDE6-4EA8-991E-B18CC5F21F47}" type="slidenum">
              <a:rPr lang="en-GB" smtClean="0"/>
              <a:pPr algn="r"/>
              <a:t>‹#›</a:t>
            </a:fld>
            <a:endParaRPr lang="en-GB" dirty="0"/>
          </a:p>
        </p:txBody>
      </p:sp>
    </p:spTree>
    <p:extLst>
      <p:ext uri="{BB962C8B-B14F-4D97-AF65-F5344CB8AC3E}">
        <p14:creationId xmlns:p14="http://schemas.microsoft.com/office/powerpoint/2010/main" val="373085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Confidential Note">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AB43F52E-3C6B-9F28-3183-1491E366DEF5}"/>
              </a:ext>
            </a:extLst>
          </p:cNvPr>
          <p:cNvSpPr/>
          <p:nvPr userDrawn="1"/>
        </p:nvSpPr>
        <p:spPr>
          <a:xfrm>
            <a:off x="0" y="0"/>
            <a:ext cx="12192000" cy="6858000"/>
          </a:xfrm>
          <a:prstGeom prst="rect">
            <a:avLst/>
          </a:prstGeom>
          <a:gradFill>
            <a:gsLst>
              <a:gs pos="71000">
                <a:schemeClr val="bg1">
                  <a:alpha val="0"/>
                </a:schemeClr>
              </a:gs>
              <a:gs pos="50000">
                <a:srgbClr val="FFFFFF"/>
              </a:gs>
              <a:gs pos="20000">
                <a:schemeClr val="bg1">
                  <a:alpha val="0"/>
                </a:schemeClr>
              </a:gs>
              <a:gs pos="0">
                <a:srgbClr val="6FACDE">
                  <a:alpha val="40000"/>
                </a:srgbClr>
              </a:gs>
              <a:gs pos="100000">
                <a:srgbClr val="6FACDE">
                  <a:alpha val="45000"/>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111F2FD7-F05A-CC41-F6FD-47D11FF446FB}"/>
              </a:ext>
            </a:extLst>
          </p:cNvPr>
          <p:cNvSpPr>
            <a:spLocks noGrp="1"/>
          </p:cNvSpPr>
          <p:nvPr>
            <p:ph type="ctrTitle"/>
          </p:nvPr>
        </p:nvSpPr>
        <p:spPr>
          <a:xfrm>
            <a:off x="611187" y="2057266"/>
            <a:ext cx="6544355" cy="738400"/>
          </a:xfrm>
        </p:spPr>
        <p:txBody>
          <a:bodyPr anchor="b">
            <a:normAutofit/>
          </a:bodyPr>
          <a:lstStyle>
            <a:lvl1pPr algn="l">
              <a:defRPr sz="28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AA1C6B2E-51AB-DA24-08D3-2383BBFC4ADD}"/>
              </a:ext>
            </a:extLst>
          </p:cNvPr>
          <p:cNvSpPr>
            <a:spLocks noGrp="1"/>
          </p:cNvSpPr>
          <p:nvPr>
            <p:ph type="subTitle" idx="1"/>
          </p:nvPr>
        </p:nvSpPr>
        <p:spPr>
          <a:xfrm>
            <a:off x="611188" y="3051081"/>
            <a:ext cx="10968037" cy="2573431"/>
          </a:xfrm>
        </p:spPr>
        <p:txBody>
          <a:bodyPr>
            <a:normAutofit/>
          </a:bodyPr>
          <a:lstStyle>
            <a:lvl1pPr marL="0" indent="0" algn="l">
              <a:buNone/>
              <a:defRPr sz="1200">
                <a:solidFill>
                  <a:schemeClr val="tx1"/>
                </a:solidFill>
              </a:defRPr>
            </a:lvl1pPr>
            <a:lvl2pPr marL="0" indent="0" algn="l">
              <a:buFont typeface="Arial" panose="020B0604020202020204" pitchFamily="34" charset="0"/>
              <a:buNone/>
              <a:defRPr sz="1200"/>
            </a:lvl2pPr>
            <a:lvl3pPr marL="180000" indent="-180000" algn="l">
              <a:buFont typeface="Arial" panose="020B0604020202020204" pitchFamily="34" charset="0"/>
              <a:buChar char="•"/>
              <a:defRPr sz="12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a:p>
            <a:pPr lvl="1"/>
            <a:r>
              <a:rPr lang="en-US"/>
              <a:t>Second level</a:t>
            </a:r>
          </a:p>
          <a:p>
            <a:pPr lvl="2"/>
            <a:r>
              <a:rPr lang="en-US"/>
              <a:t>Third level</a:t>
            </a:r>
            <a:endParaRPr lang="en-GB"/>
          </a:p>
        </p:txBody>
      </p:sp>
      <p:sp>
        <p:nvSpPr>
          <p:cNvPr id="34" name="Freeform: Shape 33">
            <a:extLst>
              <a:ext uri="{FF2B5EF4-FFF2-40B4-BE49-F238E27FC236}">
                <a16:creationId xmlns:a16="http://schemas.microsoft.com/office/drawing/2014/main" id="{18EFDCCB-21E1-EE09-F2BD-7862DF471738}"/>
              </a:ext>
            </a:extLst>
          </p:cNvPr>
          <p:cNvSpPr/>
          <p:nvPr userDrawn="1"/>
        </p:nvSpPr>
        <p:spPr>
          <a:xfrm>
            <a:off x="6597664" y="11574"/>
            <a:ext cx="5634390" cy="3432599"/>
          </a:xfrm>
          <a:custGeom>
            <a:avLst/>
            <a:gdLst>
              <a:gd name="connsiteX0" fmla="*/ 972446 w 972446"/>
              <a:gd name="connsiteY0" fmla="*/ 0 h 6937828"/>
              <a:gd name="connsiteX1" fmla="*/ 188674 w 972446"/>
              <a:gd name="connsiteY1" fmla="*/ 6937828 h 6937828"/>
              <a:gd name="connsiteX0" fmla="*/ 1236498 w 1236498"/>
              <a:gd name="connsiteY0" fmla="*/ 0 h 6937828"/>
              <a:gd name="connsiteX1" fmla="*/ 452726 w 1236498"/>
              <a:gd name="connsiteY1" fmla="*/ 6937828 h 6937828"/>
              <a:gd name="connsiteX0" fmla="*/ 1233135 w 1233135"/>
              <a:gd name="connsiteY0" fmla="*/ 0 h 6937828"/>
              <a:gd name="connsiteX1" fmla="*/ 449363 w 1233135"/>
              <a:gd name="connsiteY1" fmla="*/ 6937828 h 6937828"/>
              <a:gd name="connsiteX0" fmla="*/ 166614 w 1958209"/>
              <a:gd name="connsiteY0" fmla="*/ 0 h 6926119"/>
              <a:gd name="connsiteX1" fmla="*/ 1958209 w 1958209"/>
              <a:gd name="connsiteY1" fmla="*/ 6926119 h 6926119"/>
              <a:gd name="connsiteX0" fmla="*/ 53797 w 5688187"/>
              <a:gd name="connsiteY0" fmla="*/ 0 h 3471842"/>
              <a:gd name="connsiteX1" fmla="*/ 5688187 w 5688187"/>
              <a:gd name="connsiteY1" fmla="*/ 3471842 h 3471842"/>
              <a:gd name="connsiteX0" fmla="*/ 68683 w 5703073"/>
              <a:gd name="connsiteY0" fmla="*/ 0 h 3472438"/>
              <a:gd name="connsiteX1" fmla="*/ 5703073 w 5703073"/>
              <a:gd name="connsiteY1" fmla="*/ 3471842 h 3472438"/>
              <a:gd name="connsiteX0" fmla="*/ 0 w 5634390"/>
              <a:gd name="connsiteY0" fmla="*/ 0 h 3472555"/>
              <a:gd name="connsiteX1" fmla="*/ 5634390 w 5634390"/>
              <a:gd name="connsiteY1" fmla="*/ 3471842 h 3472555"/>
            </a:gdLst>
            <a:ahLst/>
            <a:cxnLst>
              <a:cxn ang="0">
                <a:pos x="connsiteX0" y="connsiteY0"/>
              </a:cxn>
              <a:cxn ang="0">
                <a:pos x="connsiteX1" y="connsiteY1"/>
              </a:cxn>
            </a:cxnLst>
            <a:rect l="l" t="t" r="r" b="b"/>
            <a:pathLst>
              <a:path w="5634390" h="3472555">
                <a:moveTo>
                  <a:pt x="0" y="0"/>
                </a:moveTo>
                <a:cubicBezTo>
                  <a:pt x="825526" y="1327800"/>
                  <a:pt x="3254629" y="3517842"/>
                  <a:pt x="5634390" y="3471842"/>
                </a:cubicBezTo>
              </a:path>
            </a:pathLst>
          </a:custGeom>
          <a:noFill/>
          <a:ln w="31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Freeform: Shape 36">
            <a:extLst>
              <a:ext uri="{FF2B5EF4-FFF2-40B4-BE49-F238E27FC236}">
                <a16:creationId xmlns:a16="http://schemas.microsoft.com/office/drawing/2014/main" id="{6A2EF25C-42DC-4926-4C2A-B6C8E7FE1858}"/>
              </a:ext>
            </a:extLst>
          </p:cNvPr>
          <p:cNvSpPr/>
          <p:nvPr userDrawn="1"/>
        </p:nvSpPr>
        <p:spPr>
          <a:xfrm>
            <a:off x="4301874" y="-3312"/>
            <a:ext cx="7910868" cy="1958436"/>
          </a:xfrm>
          <a:custGeom>
            <a:avLst/>
            <a:gdLst>
              <a:gd name="connsiteX0" fmla="*/ 972446 w 972446"/>
              <a:gd name="connsiteY0" fmla="*/ 0 h 6937828"/>
              <a:gd name="connsiteX1" fmla="*/ 188674 w 972446"/>
              <a:gd name="connsiteY1" fmla="*/ 6937828 h 6937828"/>
              <a:gd name="connsiteX0" fmla="*/ 1236498 w 1236498"/>
              <a:gd name="connsiteY0" fmla="*/ 0 h 6937828"/>
              <a:gd name="connsiteX1" fmla="*/ 452726 w 1236498"/>
              <a:gd name="connsiteY1" fmla="*/ 6937828 h 6937828"/>
              <a:gd name="connsiteX0" fmla="*/ 1233135 w 1233135"/>
              <a:gd name="connsiteY0" fmla="*/ 0 h 6937828"/>
              <a:gd name="connsiteX1" fmla="*/ 449363 w 1233135"/>
              <a:gd name="connsiteY1" fmla="*/ 6937828 h 6937828"/>
              <a:gd name="connsiteX0" fmla="*/ 766717 w 766717"/>
              <a:gd name="connsiteY0" fmla="*/ 0 h 6912428"/>
              <a:gd name="connsiteX1" fmla="*/ 617945 w 766717"/>
              <a:gd name="connsiteY1" fmla="*/ 6912428 h 6912428"/>
              <a:gd name="connsiteX0" fmla="*/ 104947 w 2991475"/>
              <a:gd name="connsiteY0" fmla="*/ 0 h 7052128"/>
              <a:gd name="connsiteX1" fmla="*/ 2991475 w 2991475"/>
              <a:gd name="connsiteY1" fmla="*/ 7052128 h 7052128"/>
              <a:gd name="connsiteX0" fmla="*/ 211413 w 3097941"/>
              <a:gd name="connsiteY0" fmla="*/ 0 h 7052128"/>
              <a:gd name="connsiteX1" fmla="*/ 3097941 w 3097941"/>
              <a:gd name="connsiteY1" fmla="*/ 7052128 h 7052128"/>
              <a:gd name="connsiteX0" fmla="*/ 112612 w 2999140"/>
              <a:gd name="connsiteY0" fmla="*/ 0 h 7052128"/>
              <a:gd name="connsiteX1" fmla="*/ 2999140 w 2999140"/>
              <a:gd name="connsiteY1" fmla="*/ 7052128 h 7052128"/>
              <a:gd name="connsiteX0" fmla="*/ 110424 w 2996952"/>
              <a:gd name="connsiteY0" fmla="*/ 0 h 7052128"/>
              <a:gd name="connsiteX1" fmla="*/ 2996952 w 2996952"/>
              <a:gd name="connsiteY1" fmla="*/ 7052128 h 7052128"/>
              <a:gd name="connsiteX0" fmla="*/ 23584 w 6671884"/>
              <a:gd name="connsiteY0" fmla="*/ 0 h 7087749"/>
              <a:gd name="connsiteX1" fmla="*/ 6671884 w 6671884"/>
              <a:gd name="connsiteY1" fmla="*/ 7087749 h 7087749"/>
              <a:gd name="connsiteX0" fmla="*/ 18362 w 7974601"/>
              <a:gd name="connsiteY0" fmla="*/ 0 h 1483406"/>
              <a:gd name="connsiteX1" fmla="*/ 7974601 w 7974601"/>
              <a:gd name="connsiteY1" fmla="*/ 1483406 h 1483406"/>
              <a:gd name="connsiteX0" fmla="*/ 16720 w 7972959"/>
              <a:gd name="connsiteY0" fmla="*/ 0 h 2025123"/>
              <a:gd name="connsiteX1" fmla="*/ 7972959 w 7972959"/>
              <a:gd name="connsiteY1" fmla="*/ 1483406 h 2025123"/>
              <a:gd name="connsiteX0" fmla="*/ 0 w 7956239"/>
              <a:gd name="connsiteY0" fmla="*/ 0 h 2057745"/>
              <a:gd name="connsiteX1" fmla="*/ 7956239 w 7956239"/>
              <a:gd name="connsiteY1" fmla="*/ 1483406 h 2057745"/>
              <a:gd name="connsiteX0" fmla="*/ 0 w 7956239"/>
              <a:gd name="connsiteY0" fmla="*/ 0 h 2034168"/>
              <a:gd name="connsiteX1" fmla="*/ 7956239 w 7956239"/>
              <a:gd name="connsiteY1" fmla="*/ 1483406 h 2034168"/>
              <a:gd name="connsiteX0" fmla="*/ 0 w 7910868"/>
              <a:gd name="connsiteY0" fmla="*/ 0 h 2009014"/>
              <a:gd name="connsiteX1" fmla="*/ 7910868 w 7910868"/>
              <a:gd name="connsiteY1" fmla="*/ 1451184 h 2009014"/>
            </a:gdLst>
            <a:ahLst/>
            <a:cxnLst>
              <a:cxn ang="0">
                <a:pos x="connsiteX0" y="connsiteY0"/>
              </a:cxn>
              <a:cxn ang="0">
                <a:pos x="connsiteX1" y="connsiteY1"/>
              </a:cxn>
            </a:cxnLst>
            <a:rect l="l" t="t" r="r" b="b"/>
            <a:pathLst>
              <a:path w="7910868" h="2009014">
                <a:moveTo>
                  <a:pt x="0" y="0"/>
                </a:moveTo>
                <a:cubicBezTo>
                  <a:pt x="1507790" y="1625601"/>
                  <a:pt x="5635923" y="2729950"/>
                  <a:pt x="7910868" y="1451184"/>
                </a:cubicBezTo>
              </a:path>
            </a:pathLst>
          </a:custGeom>
          <a:noFill/>
          <a:ln w="31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A black background with blue letters&#10;&#10;Description automatically generated">
            <a:extLst>
              <a:ext uri="{FF2B5EF4-FFF2-40B4-BE49-F238E27FC236}">
                <a16:creationId xmlns:a16="http://schemas.microsoft.com/office/drawing/2014/main" id="{A5EC1C3F-BE3D-A2DD-BA6B-0548BB61F99A}"/>
              </a:ext>
            </a:extLst>
          </p:cNvPr>
          <p:cNvPicPr>
            <a:picLocks noChangeAspect="1"/>
          </p:cNvPicPr>
          <p:nvPr userDrawn="1"/>
        </p:nvPicPr>
        <p:blipFill>
          <a:blip r:embed="rId2"/>
          <a:stretch>
            <a:fillRect/>
          </a:stretch>
        </p:blipFill>
        <p:spPr>
          <a:xfrm>
            <a:off x="309231" y="308610"/>
            <a:ext cx="4020542" cy="1059482"/>
          </a:xfrm>
          <a:prstGeom prst="rect">
            <a:avLst/>
          </a:prstGeom>
        </p:spPr>
      </p:pic>
      <p:sp>
        <p:nvSpPr>
          <p:cNvPr id="4" name="Slide Number Placeholder 3">
            <a:extLst>
              <a:ext uri="{FF2B5EF4-FFF2-40B4-BE49-F238E27FC236}">
                <a16:creationId xmlns:a16="http://schemas.microsoft.com/office/drawing/2014/main" id="{FF0FDB58-2C1A-9D52-A9E7-8EC7C95FB99A}"/>
              </a:ext>
            </a:extLst>
          </p:cNvPr>
          <p:cNvSpPr>
            <a:spLocks noGrp="1"/>
          </p:cNvSpPr>
          <p:nvPr>
            <p:ph type="sldNum" sz="quarter" idx="12"/>
          </p:nvPr>
        </p:nvSpPr>
        <p:spPr/>
        <p:txBody>
          <a:bodyPr/>
          <a:lstStyle/>
          <a:p>
            <a:pPr algn="r"/>
            <a:fld id="{40AA5F45-CDE6-4EA8-991E-B18CC5F21F47}" type="slidenum">
              <a:rPr lang="en-GB" smtClean="0"/>
              <a:pPr algn="r"/>
              <a:t>‹#›</a:t>
            </a:fld>
            <a:endParaRPr lang="en-GB" dirty="0"/>
          </a:p>
        </p:txBody>
      </p:sp>
      <p:sp>
        <p:nvSpPr>
          <p:cNvPr id="6" name="Footer Placeholder 5">
            <a:extLst>
              <a:ext uri="{FF2B5EF4-FFF2-40B4-BE49-F238E27FC236}">
                <a16:creationId xmlns:a16="http://schemas.microsoft.com/office/drawing/2014/main" id="{1C65DC04-5FBC-13F5-9D3B-A57B4F0C2DE4}"/>
              </a:ext>
            </a:extLst>
          </p:cNvPr>
          <p:cNvSpPr>
            <a:spLocks noGrp="1"/>
          </p:cNvSpPr>
          <p:nvPr>
            <p:ph type="ftr" sz="quarter" idx="13"/>
          </p:nvPr>
        </p:nvSpPr>
        <p:spPr/>
        <p:txBody>
          <a:bodyPr/>
          <a:lstStyle/>
          <a:p>
            <a:r>
              <a:rPr lang="en-US" dirty="0">
                <a:cs typeface="Arial" panose="020B0604020202020204" pitchFamily="34" charset="0"/>
              </a:rPr>
              <a:t>©2025 ARTHUR J. GALLAGHER &amp; CO. </a:t>
            </a:r>
          </a:p>
        </p:txBody>
      </p:sp>
      <p:cxnSp>
        <p:nvCxnSpPr>
          <p:cNvPr id="7" name="Straight Connector 6">
            <a:extLst>
              <a:ext uri="{FF2B5EF4-FFF2-40B4-BE49-F238E27FC236}">
                <a16:creationId xmlns:a16="http://schemas.microsoft.com/office/drawing/2014/main" id="{086EC120-8D08-F7EB-E166-45E86D75C683}"/>
              </a:ext>
            </a:extLst>
          </p:cNvPr>
          <p:cNvCxnSpPr/>
          <p:nvPr userDrawn="1"/>
        </p:nvCxnSpPr>
        <p:spPr>
          <a:xfrm>
            <a:off x="11344463" y="6303469"/>
            <a:ext cx="0" cy="123111"/>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003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E477D-BB9A-D176-1F79-913DBA9C00F6}"/>
              </a:ext>
            </a:extLst>
          </p:cNvPr>
          <p:cNvSpPr>
            <a:spLocks noGrp="1"/>
          </p:cNvSpPr>
          <p:nvPr>
            <p:ph type="title"/>
          </p:nvPr>
        </p:nvSpPr>
        <p:spPr>
          <a:xfrm>
            <a:off x="611188" y="768770"/>
            <a:ext cx="10968037" cy="481900"/>
          </a:xfrm>
        </p:spPr>
        <p:txBody>
          <a:bodyPr/>
          <a:lstStyle/>
          <a:p>
            <a:r>
              <a:rPr lang="en-US"/>
              <a:t>Click to edit Master title style</a:t>
            </a:r>
            <a:endParaRPr lang="en-GB"/>
          </a:p>
        </p:txBody>
      </p:sp>
      <p:sp>
        <p:nvSpPr>
          <p:cNvPr id="19" name="Text Placeholder 18">
            <a:extLst>
              <a:ext uri="{FF2B5EF4-FFF2-40B4-BE49-F238E27FC236}">
                <a16:creationId xmlns:a16="http://schemas.microsoft.com/office/drawing/2014/main" id="{74BC1081-E533-7060-CEC0-C1F68A222838}"/>
              </a:ext>
            </a:extLst>
          </p:cNvPr>
          <p:cNvSpPr>
            <a:spLocks noGrp="1"/>
          </p:cNvSpPr>
          <p:nvPr>
            <p:ph type="body" sz="quarter" idx="14"/>
          </p:nvPr>
        </p:nvSpPr>
        <p:spPr>
          <a:xfrm>
            <a:off x="611188" y="281116"/>
            <a:ext cx="2991378" cy="330072"/>
          </a:xfrm>
          <a:solidFill>
            <a:schemeClr val="accent1"/>
          </a:solidFill>
        </p:spPr>
        <p:txBody>
          <a:bodyPr wrap="none" lIns="72000" tIns="72000" rIns="72000" bIns="72000">
            <a:spAutoFit/>
          </a:bodyPr>
          <a:lstStyle>
            <a:lvl1pPr marL="0" indent="0">
              <a:lnSpc>
                <a:spcPct val="100000"/>
              </a:lnSpc>
              <a:spcAft>
                <a:spcPts val="0"/>
              </a:spcAft>
              <a:buFont typeface="Arial" panose="020B0604020202020204" pitchFamily="34" charset="0"/>
              <a:buNone/>
              <a:defRPr sz="1200" cap="all" baseline="0">
                <a:solidFill>
                  <a:schemeClr val="bg1"/>
                </a:solidFill>
              </a:defRPr>
            </a:lvl1pPr>
            <a:lvl2pPr marL="0" indent="0">
              <a:lnSpc>
                <a:spcPct val="100000"/>
              </a:lnSpc>
              <a:spcAft>
                <a:spcPts val="0"/>
              </a:spcAft>
              <a:buNone/>
              <a:defRPr sz="1200" cap="all" baseline="0">
                <a:solidFill>
                  <a:schemeClr val="bg1"/>
                </a:solidFill>
              </a:defRPr>
            </a:lvl2pPr>
            <a:lvl3pPr marL="0" indent="0">
              <a:lnSpc>
                <a:spcPct val="100000"/>
              </a:lnSpc>
              <a:spcAft>
                <a:spcPts val="0"/>
              </a:spcAft>
              <a:buNone/>
              <a:defRPr sz="1200" cap="all" baseline="0">
                <a:solidFill>
                  <a:schemeClr val="bg1"/>
                </a:solidFill>
              </a:defRPr>
            </a:lvl3pPr>
            <a:lvl4pPr marL="0" indent="0">
              <a:lnSpc>
                <a:spcPct val="100000"/>
              </a:lnSpc>
              <a:spcAft>
                <a:spcPts val="0"/>
              </a:spcAft>
              <a:buNone/>
              <a:defRPr sz="1200" cap="all" baseline="0">
                <a:solidFill>
                  <a:schemeClr val="bg1"/>
                </a:solidFill>
              </a:defRPr>
            </a:lvl4pPr>
            <a:lvl5pPr marL="0" indent="0">
              <a:lnSpc>
                <a:spcPct val="100000"/>
              </a:lnSpc>
              <a:spcAft>
                <a:spcPts val="0"/>
              </a:spcAft>
              <a:buNone/>
              <a:defRPr sz="1200" cap="all" baseline="0">
                <a:solidFill>
                  <a:schemeClr val="bg1"/>
                </a:solidFill>
              </a:defRPr>
            </a:lvl5pPr>
          </a:lstStyle>
          <a:p>
            <a:pPr lvl="0"/>
            <a:r>
              <a:rPr lang="en-US"/>
              <a:t>Click to edit Master text styles</a:t>
            </a:r>
          </a:p>
        </p:txBody>
      </p:sp>
      <p:cxnSp>
        <p:nvCxnSpPr>
          <p:cNvPr id="29" name="Straight Connector 28">
            <a:extLst>
              <a:ext uri="{FF2B5EF4-FFF2-40B4-BE49-F238E27FC236}">
                <a16:creationId xmlns:a16="http://schemas.microsoft.com/office/drawing/2014/main" id="{4554CA94-50AC-844C-C3E6-5C87906FF461}"/>
              </a:ext>
            </a:extLst>
          </p:cNvPr>
          <p:cNvCxnSpPr>
            <a:cxnSpLocks/>
          </p:cNvCxnSpPr>
          <p:nvPr userDrawn="1"/>
        </p:nvCxnSpPr>
        <p:spPr>
          <a:xfrm>
            <a:off x="611982" y="612776"/>
            <a:ext cx="10968037" cy="0"/>
          </a:xfrm>
          <a:prstGeom prst="line">
            <a:avLst/>
          </a:prstGeom>
          <a:ln w="3175">
            <a:solidFill>
              <a:srgbClr val="898D8D"/>
            </a:solidFill>
          </a:ln>
        </p:spPr>
        <p:style>
          <a:lnRef idx="2">
            <a:schemeClr val="accent1"/>
          </a:lnRef>
          <a:fillRef idx="0">
            <a:schemeClr val="accent1"/>
          </a:fillRef>
          <a:effectRef idx="1">
            <a:schemeClr val="accent1"/>
          </a:effectRef>
          <a:fontRef idx="minor">
            <a:schemeClr val="tx1"/>
          </a:fontRef>
        </p:style>
      </p:cxnSp>
      <p:sp>
        <p:nvSpPr>
          <p:cNvPr id="22" name="Text Placeholder 21">
            <a:extLst>
              <a:ext uri="{FF2B5EF4-FFF2-40B4-BE49-F238E27FC236}">
                <a16:creationId xmlns:a16="http://schemas.microsoft.com/office/drawing/2014/main" id="{A063C756-4BED-2905-ADD7-C9C5F6A643EF}"/>
              </a:ext>
            </a:extLst>
          </p:cNvPr>
          <p:cNvSpPr>
            <a:spLocks noGrp="1"/>
          </p:cNvSpPr>
          <p:nvPr>
            <p:ph type="body" sz="quarter" idx="15"/>
          </p:nvPr>
        </p:nvSpPr>
        <p:spPr>
          <a:xfrm>
            <a:off x="611188" y="1315438"/>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2B9F8D7A-ACD3-EE7D-9AA4-4588F7D773B5}"/>
              </a:ext>
            </a:extLst>
          </p:cNvPr>
          <p:cNvSpPr>
            <a:spLocks noGrp="1"/>
          </p:cNvSpPr>
          <p:nvPr>
            <p:ph type="ftr" sz="quarter" idx="16"/>
          </p:nvPr>
        </p:nvSpPr>
        <p:spPr/>
        <p:txBody>
          <a:bodyPr/>
          <a:lstStyle/>
          <a:p>
            <a:r>
              <a:rPr lang="en-US" dirty="0">
                <a:cs typeface="Arial" panose="020B0604020202020204" pitchFamily="34" charset="0"/>
              </a:rPr>
              <a:t>©2025 ARTHUR J. GALLAGHER &amp; CO. </a:t>
            </a:r>
          </a:p>
        </p:txBody>
      </p:sp>
      <p:sp>
        <p:nvSpPr>
          <p:cNvPr id="4" name="Slide Number Placeholder 3">
            <a:extLst>
              <a:ext uri="{FF2B5EF4-FFF2-40B4-BE49-F238E27FC236}">
                <a16:creationId xmlns:a16="http://schemas.microsoft.com/office/drawing/2014/main" id="{3C8AEA66-D940-CED4-3CF9-F38F9F68DD35}"/>
              </a:ext>
            </a:extLst>
          </p:cNvPr>
          <p:cNvSpPr>
            <a:spLocks noGrp="1"/>
          </p:cNvSpPr>
          <p:nvPr>
            <p:ph type="sldNum" sz="quarter" idx="17"/>
          </p:nvPr>
        </p:nvSpPr>
        <p:spPr/>
        <p:txBody>
          <a:bodyPr/>
          <a:lstStyle/>
          <a:p>
            <a:pPr algn="r"/>
            <a:fld id="{40AA5F45-CDE6-4EA8-991E-B18CC5F21F47}" type="slidenum">
              <a:rPr lang="en-GB" smtClean="0"/>
              <a:pPr algn="r"/>
              <a:t>‹#›</a:t>
            </a:fld>
            <a:endParaRPr lang="en-GB" dirty="0"/>
          </a:p>
        </p:txBody>
      </p:sp>
      <p:sp>
        <p:nvSpPr>
          <p:cNvPr id="5" name="Text Placeholder 11">
            <a:extLst>
              <a:ext uri="{FF2B5EF4-FFF2-40B4-BE49-F238E27FC236}">
                <a16:creationId xmlns:a16="http://schemas.microsoft.com/office/drawing/2014/main" id="{BF10A1A1-81FE-22E2-27A2-01366F5B6A6E}"/>
              </a:ext>
            </a:extLst>
          </p:cNvPr>
          <p:cNvSpPr>
            <a:spLocks noGrp="1"/>
          </p:cNvSpPr>
          <p:nvPr>
            <p:ph type="body" sz="quarter" idx="13" hasCustomPrompt="1"/>
          </p:nvPr>
        </p:nvSpPr>
        <p:spPr>
          <a:xfrm>
            <a:off x="612000" y="5813200"/>
            <a:ext cx="10958510" cy="238124"/>
          </a:xfrm>
        </p:spPr>
        <p:txBody>
          <a:bodyPr anchor="b">
            <a:noAutofit/>
          </a:bodyPr>
          <a:lstStyle>
            <a:lvl1pPr marL="0" indent="0">
              <a:lnSpc>
                <a:spcPct val="100000"/>
              </a:lnSpc>
              <a:spcAft>
                <a:spcPts val="0"/>
              </a:spcAft>
              <a:buFont typeface="Arial" panose="020B0604020202020204" pitchFamily="34" charset="0"/>
              <a:buNone/>
              <a:defRPr sz="70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Tree>
    <p:extLst>
      <p:ext uri="{BB962C8B-B14F-4D97-AF65-F5344CB8AC3E}">
        <p14:creationId xmlns:p14="http://schemas.microsoft.com/office/powerpoint/2010/main" val="272280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59A6652-59F9-4226-F6C5-5C2D709F0E86}"/>
              </a:ext>
            </a:extLst>
          </p:cNvPr>
          <p:cNvSpPr>
            <a:spLocks noGrp="1"/>
          </p:cNvSpPr>
          <p:nvPr>
            <p:ph type="ftr" sz="quarter" idx="11"/>
          </p:nvPr>
        </p:nvSpPr>
        <p:spPr/>
        <p:txBody>
          <a:bodyPr/>
          <a:lstStyle/>
          <a:p>
            <a:r>
              <a:rPr lang="en-US" dirty="0"/>
              <a:t>©2025 ARTHUR J. GALLAGHER &amp; CO. </a:t>
            </a:r>
            <a:endParaRPr lang="en-GB" dirty="0"/>
          </a:p>
        </p:txBody>
      </p:sp>
      <p:sp>
        <p:nvSpPr>
          <p:cNvPr id="4" name="Slide Number Placeholder 3">
            <a:extLst>
              <a:ext uri="{FF2B5EF4-FFF2-40B4-BE49-F238E27FC236}">
                <a16:creationId xmlns:a16="http://schemas.microsoft.com/office/drawing/2014/main" id="{D61E5EFB-69CE-263C-DE1E-B9BF9C073ED2}"/>
              </a:ext>
            </a:extLst>
          </p:cNvPr>
          <p:cNvSpPr>
            <a:spLocks noGrp="1"/>
          </p:cNvSpPr>
          <p:nvPr>
            <p:ph type="sldNum" sz="quarter" idx="12"/>
          </p:nvPr>
        </p:nvSpPr>
        <p:spPr/>
        <p:txBody>
          <a:bodyPr/>
          <a:lstStyle/>
          <a:p>
            <a:fld id="{40AA5F45-CDE6-4EA8-991E-B18CC5F21F47}" type="slidenum">
              <a:rPr lang="en-GB" smtClean="0"/>
              <a:t>‹#›</a:t>
            </a:fld>
            <a:endParaRPr lang="en-GB" dirty="0"/>
          </a:p>
        </p:txBody>
      </p:sp>
    </p:spTree>
    <p:extLst>
      <p:ext uri="{BB962C8B-B14F-4D97-AF65-F5344CB8AC3E}">
        <p14:creationId xmlns:p14="http://schemas.microsoft.com/office/powerpoint/2010/main" val="187704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50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ontent_1col">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2168CD68-5461-C003-6040-2376D9CFED6E}"/>
              </a:ext>
            </a:extLst>
          </p:cNvPr>
          <p:cNvGraphicFramePr>
            <a:graphicFrameLocks noChangeAspect="1"/>
          </p:cNvGraphicFramePr>
          <p:nvPr userDrawn="1">
            <p:custDataLst>
              <p:tags r:id="rId1"/>
            </p:custDataLst>
            <p:extLst>
              <p:ext uri="{D42A27DB-BD31-4B8C-83A1-F6EECF244321}">
                <p14:modId xmlns:p14="http://schemas.microsoft.com/office/powerpoint/2010/main" val="38284075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think-cell data - do not delete" hidden="1">
                        <a:extLst>
                          <a:ext uri="{FF2B5EF4-FFF2-40B4-BE49-F238E27FC236}">
                            <a16:creationId xmlns:a16="http://schemas.microsoft.com/office/drawing/2014/main" id="{2168CD68-5461-C003-6040-2376D9CFED6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1142281" y="468193"/>
            <a:ext cx="10678419" cy="400109"/>
          </a:xfrm>
        </p:spPr>
        <p:txBody>
          <a:bodyPr vert="horz"/>
          <a:lstStyle>
            <a:lvl1pPr rtl="0">
              <a:defRPr/>
            </a:lvl1pPr>
          </a:lstStyle>
          <a:p>
            <a:r>
              <a:rPr lang="en-US"/>
              <a:t>Click to add title</a:t>
            </a:r>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42281" y="843284"/>
            <a:ext cx="10678419" cy="307777"/>
          </a:xfrm>
        </p:spPr>
        <p:txBody>
          <a:bodyPr wrap="square">
            <a:spAutoFit/>
          </a:bodyPr>
          <a:lstStyle>
            <a:lvl1pPr marL="0" indent="0" algn="l" rtl="0">
              <a:buNone/>
              <a:defRPr sz="1999" b="0" i="0">
                <a:solidFill>
                  <a:schemeClr val="tx1"/>
                </a:solidFill>
                <a:latin typeface="Helvetica Now Text" panose="020B0504030202020204" pitchFamily="34" charset="77"/>
              </a:defRPr>
            </a:lvl1pPr>
            <a:lvl2pPr marL="457131" indent="0" algn="ctr">
              <a:buNone/>
              <a:defRPr sz="1999"/>
            </a:lvl2pPr>
            <a:lvl3pPr marL="914263" indent="0" algn="ctr">
              <a:buNone/>
              <a:defRPr sz="1799"/>
            </a:lvl3pPr>
            <a:lvl4pPr marL="1371394" indent="0" algn="ctr">
              <a:buNone/>
              <a:defRPr sz="1600"/>
            </a:lvl4pPr>
            <a:lvl5pPr marL="1828525" indent="0" algn="ctr">
              <a:buNone/>
              <a:defRPr sz="1600"/>
            </a:lvl5pPr>
            <a:lvl6pPr marL="2285657" indent="0" algn="ctr">
              <a:buNone/>
              <a:defRPr sz="1600"/>
            </a:lvl6pPr>
            <a:lvl7pPr marL="2742789" indent="0" algn="ctr">
              <a:buNone/>
              <a:defRPr sz="1600"/>
            </a:lvl7pPr>
            <a:lvl8pPr marL="3199920" indent="0" algn="ctr">
              <a:buNone/>
              <a:defRPr sz="1600"/>
            </a:lvl8pPr>
            <a:lvl9pPr marL="3657051" indent="0" algn="ctr">
              <a:buNone/>
              <a:defRPr sz="1600"/>
            </a:lvl9pPr>
          </a:lstStyle>
          <a:p>
            <a:r>
              <a:rPr lang="en-US"/>
              <a:t>Click to add subhead</a:t>
            </a:r>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1142281" y="1562100"/>
            <a:ext cx="10667900" cy="4554708"/>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9861948"/>
      </p:ext>
    </p:extLst>
  </p:cSld>
  <p:clrMapOvr>
    <a:masterClrMapping/>
  </p:clrMapOvr>
  <p:hf hdr="0" dt="0"/>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17839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735053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1565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47649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891336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578138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8831987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78804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2879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3264433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1.xml"/><Relationship Id="rId38"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37" Type="http://schemas.openxmlformats.org/officeDocument/2006/relationships/image" Target="../media/image3.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customXml" Target="../../customXml/item1.xml"/><Relationship Id="rId18" Type="http://schemas.openxmlformats.org/officeDocument/2006/relationships/image" Target="../media/image12.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customXml" Target="../../customXml/item5.xml"/><Relationship Id="rId17" Type="http://schemas.openxmlformats.org/officeDocument/2006/relationships/image" Target="../media/image11.png"/><Relationship Id="rId2" Type="http://schemas.openxmlformats.org/officeDocument/2006/relationships/slideLayout" Target="../slideLayouts/slideLayout33.xml"/><Relationship Id="rId16" Type="http://schemas.openxmlformats.org/officeDocument/2006/relationships/customXml" Target="../../customXml/item4.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customXml" Target="../../customXml/item3.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customXml" Target="../../customXml/item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42" Type="http://schemas.openxmlformats.org/officeDocument/2006/relationships/slideLayout" Target="../slideLayouts/slideLayout83.xml"/><Relationship Id="rId47" Type="http://schemas.openxmlformats.org/officeDocument/2006/relationships/slideLayout" Target="../slideLayouts/slideLayout88.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9" Type="http://schemas.openxmlformats.org/officeDocument/2006/relationships/slideLayout" Target="../slideLayouts/slideLayout70.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slideLayout" Target="../slideLayouts/slideLayout81.xml"/><Relationship Id="rId45" Type="http://schemas.openxmlformats.org/officeDocument/2006/relationships/slideLayout" Target="../slideLayouts/slideLayout86.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49" Type="http://schemas.openxmlformats.org/officeDocument/2006/relationships/image" Target="../media/image16.png"/><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4" Type="http://schemas.openxmlformats.org/officeDocument/2006/relationships/slideLayout" Target="../slideLayouts/slideLayout85.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43" Type="http://schemas.openxmlformats.org/officeDocument/2006/relationships/slideLayout" Target="../slideLayouts/slideLayout84.xml"/><Relationship Id="rId48" Type="http://schemas.openxmlformats.org/officeDocument/2006/relationships/theme" Target="../theme/theme3.xml"/><Relationship Id="rId8" Type="http://schemas.openxmlformats.org/officeDocument/2006/relationships/slideLayout" Target="../slideLayouts/slideLayout49.xml"/><Relationship Id="rId3" Type="http://schemas.openxmlformats.org/officeDocument/2006/relationships/slideLayout" Target="../slideLayouts/slideLayout44.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 Id="rId46" Type="http://schemas.openxmlformats.org/officeDocument/2006/relationships/slideLayout" Target="../slideLayouts/slideLayout87.xml"/><Relationship Id="rId20" Type="http://schemas.openxmlformats.org/officeDocument/2006/relationships/slideLayout" Target="../slideLayouts/slideLayout61.xml"/><Relationship Id="rId41" Type="http://schemas.openxmlformats.org/officeDocument/2006/relationships/slideLayout" Target="../slideLayouts/slideLayout82.xml"/><Relationship Id="rId1" Type="http://schemas.openxmlformats.org/officeDocument/2006/relationships/slideLayout" Target="../slideLayouts/slideLayout42.xml"/><Relationship Id="rId6"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4.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815F321-825B-882F-1034-D436C48EBE96}"/>
              </a:ext>
            </a:extLst>
          </p:cNvPr>
          <p:cNvGraphicFramePr>
            <a:graphicFrameLocks noChangeAspect="1"/>
          </p:cNvGraphicFramePr>
          <p:nvPr userDrawn="1">
            <p:custDataLst>
              <p:tags r:id="rId33"/>
            </p:custDataLst>
            <p:extLst>
              <p:ext uri="{D42A27DB-BD31-4B8C-83A1-F6EECF244321}">
                <p14:modId xmlns:p14="http://schemas.microsoft.com/office/powerpoint/2010/main" val="1765332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4" imgW="347" imgH="348" progId="TCLayout.ActiveDocument.1">
                  <p:embed/>
                </p:oleObj>
              </mc:Choice>
              <mc:Fallback>
                <p:oleObj name="think-cell Slide" r:id="rId34" imgW="347" imgH="348" progId="TCLayout.ActiveDocument.1">
                  <p:embed/>
                  <p:pic>
                    <p:nvPicPr>
                      <p:cNvPr id="7" name="think-cell data - do not delete" hidden="1">
                        <a:extLst>
                          <a:ext uri="{FF2B5EF4-FFF2-40B4-BE49-F238E27FC236}">
                            <a16:creationId xmlns:a16="http://schemas.microsoft.com/office/drawing/2014/main" id="{1815F321-825B-882F-1034-D436C48EBE96}"/>
                          </a:ext>
                        </a:extLst>
                      </p:cNvPr>
                      <p:cNvPicPr/>
                      <p:nvPr/>
                    </p:nvPicPr>
                    <p:blipFill>
                      <a:blip r:embed="rId3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1142281" y="468193"/>
            <a:ext cx="10678419" cy="400109"/>
          </a:xfrm>
          <a:prstGeom prst="rect">
            <a:avLst/>
          </a:prstGeom>
        </p:spPr>
        <p:txBody>
          <a:bodyPr vert="horz" wrap="square" lIns="0" tIns="0" rIns="0" bIns="0" rtlCol="0" anchor="b">
            <a:spAutoFit/>
          </a:bodyPr>
          <a:lstStyle/>
          <a:p>
            <a:r>
              <a:rPr lang="en-US"/>
              <a:t>Click to edit Master title style</a:t>
            </a:r>
          </a:p>
        </p:txBody>
      </p:sp>
      <p:sp>
        <p:nvSpPr>
          <p:cNvPr id="3" name="Text Placeholder 2"/>
          <p:cNvSpPr>
            <a:spLocks noGrp="1"/>
          </p:cNvSpPr>
          <p:nvPr>
            <p:ph type="body" idx="1"/>
          </p:nvPr>
        </p:nvSpPr>
        <p:spPr>
          <a:xfrm>
            <a:off x="1142281" y="1562101"/>
            <a:ext cx="10679476" cy="455470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C116A898-2791-4431-93E9-E2E1689C912F}"/>
              </a:ext>
            </a:extLst>
          </p:cNvPr>
          <p:cNvSpPr txBox="1"/>
          <p:nvPr/>
        </p:nvSpPr>
        <p:spPr>
          <a:xfrm>
            <a:off x="11465671" y="6366346"/>
            <a:ext cx="344510" cy="136768"/>
          </a:xfrm>
          <a:prstGeom prst="rect">
            <a:avLst/>
          </a:prstGeom>
          <a:noFill/>
        </p:spPr>
        <p:txBody>
          <a:bodyPr wrap="square" lIns="0" tIns="0" rIns="0" bIns="0" rtlCol="0" anchor="b" anchorCtr="0">
            <a:noAutofit/>
          </a:bodyPr>
          <a:lstStyle/>
          <a:p>
            <a:pPr marL="0" marR="0" algn="r" rtl="0">
              <a:spcBef>
                <a:spcPts val="0"/>
              </a:spcBef>
              <a:spcAft>
                <a:spcPts val="0"/>
              </a:spcAft>
              <a:tabLst>
                <a:tab pos="1617835" algn="ctr"/>
                <a:tab pos="3235669" algn="r"/>
                <a:tab pos="1617835" algn="ctr"/>
                <a:tab pos="4915728" algn="r"/>
              </a:tabLst>
            </a:pPr>
            <a:fld id="{11593A94-9C05-433E-9216-498CC28E8E90}" type="slidenum">
              <a:rPr lang="en-US" sz="800" i="0" noProof="0" smtClean="0">
                <a:solidFill>
                  <a:schemeClr val="tx1"/>
                </a:solidFill>
                <a:effectLst/>
                <a:latin typeface="Helvetica Now Text" panose="020B0504030202020204" pitchFamily="34" charset="0"/>
                <a:ea typeface="Arial"/>
                <a:cs typeface="Times New Roman"/>
              </a:rPr>
              <a:pPr marL="0" marR="0" algn="r" rtl="0">
                <a:spcBef>
                  <a:spcPts val="0"/>
                </a:spcBef>
                <a:spcAft>
                  <a:spcPts val="0"/>
                </a:spcAft>
                <a:tabLst>
                  <a:tab pos="1617835" algn="ctr"/>
                  <a:tab pos="3235669" algn="r"/>
                  <a:tab pos="1617835" algn="ctr"/>
                  <a:tab pos="4915728" algn="r"/>
                </a:tabLst>
              </a:pPr>
              <a:t>‹#›</a:t>
            </a:fld>
            <a:endParaRPr lang="en-US" sz="800" i="0" noProof="0">
              <a:solidFill>
                <a:schemeClr val="tx1"/>
              </a:solidFill>
              <a:latin typeface="Helvetica Now Text" panose="020B0504030202020204" pitchFamily="34" charset="0"/>
            </a:endParaRPr>
          </a:p>
        </p:txBody>
      </p:sp>
      <p:sp>
        <p:nvSpPr>
          <p:cNvPr id="16" name="TextBox 15">
            <a:extLst>
              <a:ext uri="{FF2B5EF4-FFF2-40B4-BE49-F238E27FC236}">
                <a16:creationId xmlns:a16="http://schemas.microsoft.com/office/drawing/2014/main" id="{9D5CAC4F-5625-41CF-8C4C-DB565C995CCE}"/>
              </a:ext>
            </a:extLst>
          </p:cNvPr>
          <p:cNvSpPr txBox="1"/>
          <p:nvPr/>
        </p:nvSpPr>
        <p:spPr>
          <a:xfrm>
            <a:off x="9836589" y="6366346"/>
            <a:ext cx="1591774" cy="136768"/>
          </a:xfrm>
          <a:prstGeom prst="rect">
            <a:avLst/>
          </a:prstGeom>
          <a:noFill/>
        </p:spPr>
        <p:txBody>
          <a:bodyPr wrap="square" lIns="0" tIns="0" rIns="0" bIns="0" rtlCol="0" anchor="b">
            <a:noAutofit/>
          </a:bodyPr>
          <a:lstStyle/>
          <a:p>
            <a:pPr marL="0" algn="r" rtl="0">
              <a:lnSpc>
                <a:spcPct val="117000"/>
              </a:lnSpc>
              <a:spcAft>
                <a:spcPts val="500"/>
              </a:spcAft>
            </a:pPr>
            <a:r>
              <a:rPr lang="en-US" sz="800">
                <a:solidFill>
                  <a:schemeClr val="tx1"/>
                </a:solidFill>
                <a:latin typeface="Helvetica Now Text" panose="020B0504030202020204" pitchFamily="34" charset="0"/>
              </a:rPr>
              <a:t>Proprietary &amp; Confidential</a:t>
            </a:r>
          </a:p>
        </p:txBody>
      </p:sp>
      <p:pic>
        <p:nvPicPr>
          <p:cNvPr id="5" name="Graphic 4">
            <a:extLst>
              <a:ext uri="{FF2B5EF4-FFF2-40B4-BE49-F238E27FC236}">
                <a16:creationId xmlns:a16="http://schemas.microsoft.com/office/drawing/2014/main" id="{75DA769B-60E6-93B0-F529-80B9740F836D}"/>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382614" y="6242246"/>
            <a:ext cx="637177" cy="241101"/>
          </a:xfrm>
          <a:prstGeom prst="rect">
            <a:avLst/>
          </a:prstGeom>
        </p:spPr>
      </p:pic>
      <p:pic>
        <p:nvPicPr>
          <p:cNvPr id="4" name="Graphic 3">
            <a:extLst>
              <a:ext uri="{FF2B5EF4-FFF2-40B4-BE49-F238E27FC236}">
                <a16:creationId xmlns:a16="http://schemas.microsoft.com/office/drawing/2014/main" id="{C1875BA2-BFEB-551D-CD74-723F18EAD87E}"/>
              </a:ext>
            </a:extLst>
          </p:cNvPr>
          <p:cNvPicPr>
            <a:picLocks noChangeAspect="1"/>
          </p:cNvPicPr>
          <p:nvPr userDrawn="1"/>
        </p:nvPicPr>
        <p:blipFill>
          <a:blip r:embed="rId36">
            <a:extLst>
              <a:ext uri="{96DAC541-7B7A-43D3-8B79-37D633B846F1}">
                <asvg:svgBlip xmlns:asvg="http://schemas.microsoft.com/office/drawing/2016/SVG/main" r:embed="rId38"/>
              </a:ext>
            </a:extLst>
          </a:blip>
          <a:stretch>
            <a:fillRect/>
          </a:stretch>
        </p:blipFill>
        <p:spPr>
          <a:xfrm>
            <a:off x="379189" y="6241999"/>
            <a:ext cx="632593" cy="239344"/>
          </a:xfrm>
          <a:prstGeom prst="rect">
            <a:avLst/>
          </a:prstGeom>
        </p:spPr>
      </p:pic>
    </p:spTree>
    <p:extLst>
      <p:ext uri="{BB962C8B-B14F-4D97-AF65-F5344CB8AC3E}">
        <p14:creationId xmlns:p14="http://schemas.microsoft.com/office/powerpoint/2010/main" val="178544672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Lst>
  <p:hf hdr="0" dt="0"/>
  <p:txStyles>
    <p:titleStyle>
      <a:lvl1pPr algn="l" defTabSz="914263" rtl="0" eaLnBrk="1" latinLnBrk="0" hangingPunct="1">
        <a:lnSpc>
          <a:spcPct val="100000"/>
        </a:lnSpc>
        <a:spcBef>
          <a:spcPct val="0"/>
        </a:spcBef>
        <a:buNone/>
        <a:defRPr sz="2600" b="1" i="0" kern="1200" spc="-15" baseline="0">
          <a:solidFill>
            <a:schemeClr val="tx1"/>
          </a:solidFill>
          <a:latin typeface="Helvetica Now Text" panose="020B0504030202020204" pitchFamily="34" charset="77"/>
          <a:ea typeface="+mj-ea"/>
          <a:cs typeface="+mj-cs"/>
        </a:defRPr>
      </a:lvl1pPr>
    </p:titleStyle>
    <p:bodyStyle>
      <a:lvl1pPr marL="0" indent="0" algn="l" defTabSz="914263" rtl="0" eaLnBrk="1" latinLnBrk="0" hangingPunct="1">
        <a:lnSpc>
          <a:spcPct val="100000"/>
        </a:lnSpc>
        <a:spcBef>
          <a:spcPts val="600"/>
        </a:spcBef>
        <a:spcAft>
          <a:spcPts val="600"/>
        </a:spcAft>
        <a:buFont typeface="Arial" panose="020B0604020202020204" pitchFamily="34" charset="0"/>
        <a:buNone/>
        <a:tabLst/>
        <a:defRPr sz="1400" b="1" i="0" kern="1200">
          <a:solidFill>
            <a:schemeClr val="tx1"/>
          </a:solidFill>
          <a:latin typeface="Helvetica Now Text" panose="020B0504030202020204" pitchFamily="34" charset="77"/>
          <a:ea typeface="+mn-ea"/>
          <a:cs typeface="+mn-cs"/>
        </a:defRPr>
      </a:lvl1pPr>
      <a:lvl2pPr marL="0" indent="0" algn="l" defTabSz="914263" rtl="0" eaLnBrk="1" latinLnBrk="0" hangingPunct="1">
        <a:lnSpc>
          <a:spcPct val="100000"/>
        </a:lnSpc>
        <a:spcBef>
          <a:spcPts val="0"/>
        </a:spcBef>
        <a:spcAft>
          <a:spcPts val="600"/>
        </a:spcAft>
        <a:buFont typeface="Arial" panose="020B0604020202020204" pitchFamily="34" charset="0"/>
        <a:buNone/>
        <a:tabLst/>
        <a:defRPr sz="1100" b="0" i="0" kern="1200">
          <a:solidFill>
            <a:schemeClr val="tx1"/>
          </a:solidFill>
          <a:latin typeface="Helvetica Now Text" panose="020B0504030202020204" pitchFamily="34" charset="77"/>
          <a:ea typeface="+mn-ea"/>
          <a:cs typeface="+mn-cs"/>
        </a:defRPr>
      </a:lvl2pPr>
      <a:lvl3pPr marL="180921" indent="-180921" algn="l" defTabSz="914263" rtl="0" eaLnBrk="1" latinLnBrk="0" hangingPunct="1">
        <a:lnSpc>
          <a:spcPct val="100000"/>
        </a:lnSpc>
        <a:spcBef>
          <a:spcPts val="0"/>
        </a:spcBef>
        <a:spcAft>
          <a:spcPts val="600"/>
        </a:spcAft>
        <a:buClrTx/>
        <a:buFont typeface="Wingdings 2" panose="05020102010507070707" pitchFamily="18" charset="2"/>
        <a:buChar char=""/>
        <a:tabLst/>
        <a:defRPr sz="1100" b="0" i="0" kern="1200">
          <a:solidFill>
            <a:schemeClr val="tx1"/>
          </a:solidFill>
          <a:latin typeface="Helvetica Now Text" panose="020B0504030202020204" pitchFamily="34" charset="77"/>
          <a:ea typeface="+mn-ea"/>
          <a:cs typeface="+mn-cs"/>
        </a:defRPr>
      </a:lvl3pPr>
      <a:lvl4pPr marL="357081" indent="-176160" algn="l" defTabSz="914263" rtl="0" eaLnBrk="1" latinLnBrk="0" hangingPunct="1">
        <a:lnSpc>
          <a:spcPct val="100000"/>
        </a:lnSpc>
        <a:spcBef>
          <a:spcPts val="0"/>
        </a:spcBef>
        <a:spcAft>
          <a:spcPts val="600"/>
        </a:spcAft>
        <a:buClrTx/>
        <a:buSzPct val="80000"/>
        <a:buFont typeface="System Font Regular"/>
        <a:buChar char="○"/>
        <a:tabLst/>
        <a:defRPr sz="1100" b="0" i="0" kern="1200">
          <a:solidFill>
            <a:schemeClr val="tx1"/>
          </a:solidFill>
          <a:latin typeface="Helvetica Now Text" panose="020B0504030202020204" pitchFamily="34" charset="77"/>
          <a:ea typeface="+mn-ea"/>
          <a:cs typeface="+mn-cs"/>
        </a:defRPr>
      </a:lvl4pPr>
      <a:lvl5pPr marL="541176" indent="-180921" algn="l" defTabSz="914263" rtl="0" eaLnBrk="1" latinLnBrk="0" hangingPunct="1">
        <a:lnSpc>
          <a:spcPct val="100000"/>
        </a:lnSpc>
        <a:spcBef>
          <a:spcPts val="0"/>
        </a:spcBef>
        <a:spcAft>
          <a:spcPts val="600"/>
        </a:spcAft>
        <a:buClrTx/>
        <a:buFont typeface="System Font Regular"/>
        <a:buChar char="—"/>
        <a:tabLst/>
        <a:defRPr sz="1100" b="0" i="0" kern="1200">
          <a:solidFill>
            <a:schemeClr val="tx1"/>
          </a:solidFill>
          <a:latin typeface="Helvetica Now Text" panose="020B0504030202020204" pitchFamily="34" charset="77"/>
          <a:ea typeface="+mn-ea"/>
          <a:cs typeface="+mn-cs"/>
        </a:defRPr>
      </a:lvl5pPr>
      <a:lvl6pPr marL="599697" indent="-133337" algn="l" defTabSz="914263" rtl="0" eaLnBrk="1" latinLnBrk="0" hangingPunct="1">
        <a:lnSpc>
          <a:spcPct val="117000"/>
        </a:lnSpc>
        <a:spcBef>
          <a:spcPts val="0"/>
        </a:spcBef>
        <a:buClr>
          <a:schemeClr val="tx1"/>
        </a:buClr>
        <a:buFont typeface="System Font Regular"/>
        <a:buChar char="–"/>
        <a:tabLst/>
        <a:defRPr sz="1000" b="0" i="0" kern="1200">
          <a:solidFill>
            <a:schemeClr val="tx1"/>
          </a:solidFill>
          <a:latin typeface="Helvetica Now Text" panose="020B0504030202020204" pitchFamily="34" charset="77"/>
          <a:ea typeface="+mn-ea"/>
          <a:cs typeface="+mn-cs"/>
        </a:defRPr>
      </a:lvl6pPr>
      <a:lvl7pPr marL="0" indent="0" algn="l" defTabSz="914263" rtl="0" eaLnBrk="1" latinLnBrk="0" hangingPunct="1">
        <a:lnSpc>
          <a:spcPct val="117000"/>
        </a:lnSpc>
        <a:spcBef>
          <a:spcPts val="0"/>
        </a:spcBef>
        <a:buFont typeface="Arial" panose="020B0604020202020204" pitchFamily="34" charset="0"/>
        <a:buNone/>
        <a:tabLst/>
        <a:defRPr sz="1000" b="0" i="0" kern="1200">
          <a:solidFill>
            <a:schemeClr val="tx1"/>
          </a:solidFill>
          <a:latin typeface="Helvetica Now Text" panose="020B0504030202020204" pitchFamily="34" charset="77"/>
          <a:ea typeface="+mn-ea"/>
          <a:cs typeface="+mn-cs"/>
        </a:defRPr>
      </a:lvl7pPr>
      <a:lvl8pPr marL="0" indent="0" algn="l" defTabSz="914263" rtl="0" eaLnBrk="1" latinLnBrk="0" hangingPunct="1">
        <a:lnSpc>
          <a:spcPct val="117000"/>
        </a:lnSpc>
        <a:spcBef>
          <a:spcPts val="0"/>
        </a:spcBef>
        <a:buFont typeface="Arial" panose="020B0604020202020204" pitchFamily="34" charset="0"/>
        <a:buNone/>
        <a:tabLst/>
        <a:defRPr sz="1000" b="0" i="0" kern="1200">
          <a:solidFill>
            <a:schemeClr val="tx1"/>
          </a:solidFill>
          <a:latin typeface="Helvetica Now Text" panose="020B0504030202020204" pitchFamily="34" charset="77"/>
          <a:ea typeface="+mn-ea"/>
          <a:cs typeface="+mn-cs"/>
        </a:defRPr>
      </a:lvl8pPr>
      <a:lvl9pPr marL="0" indent="0" algn="l" defTabSz="914263" rtl="0" eaLnBrk="1" latinLnBrk="0" hangingPunct="1">
        <a:lnSpc>
          <a:spcPct val="117000"/>
        </a:lnSpc>
        <a:spcBef>
          <a:spcPts val="0"/>
        </a:spcBef>
        <a:buFont typeface="Arial" panose="020B0604020202020204" pitchFamily="34" charset="0"/>
        <a:buNone/>
        <a:tabLst/>
        <a:defRPr sz="1000" b="0" i="0" kern="1200">
          <a:solidFill>
            <a:schemeClr val="tx1"/>
          </a:solidFill>
          <a:latin typeface="Helvetica Now Text" panose="020B0504030202020204" pitchFamily="34" charset="77"/>
          <a:ea typeface="+mn-ea"/>
          <a:cs typeface="+mn-cs"/>
        </a:defRPr>
      </a:lvl9pPr>
    </p:bodyStyle>
    <p:otherStyle>
      <a:defPPr>
        <a:defRPr lang="en-US"/>
      </a:defPPr>
      <a:lvl1pPr marL="0" algn="l" defTabSz="914263" rtl="0" eaLnBrk="1" latinLnBrk="0" hangingPunct="1">
        <a:defRPr sz="1799" kern="1200">
          <a:solidFill>
            <a:schemeClr val="tx1"/>
          </a:solidFill>
          <a:latin typeface="+mn-lt"/>
          <a:ea typeface="+mn-ea"/>
          <a:cs typeface="+mn-cs"/>
        </a:defRPr>
      </a:lvl1pPr>
      <a:lvl2pPr marL="457131" algn="l" defTabSz="914263" rtl="0" eaLnBrk="1" latinLnBrk="0" hangingPunct="1">
        <a:defRPr sz="1799" kern="1200">
          <a:solidFill>
            <a:schemeClr val="tx1"/>
          </a:solidFill>
          <a:latin typeface="+mn-lt"/>
          <a:ea typeface="+mn-ea"/>
          <a:cs typeface="+mn-cs"/>
        </a:defRPr>
      </a:lvl2pPr>
      <a:lvl3pPr marL="914263" algn="l" defTabSz="914263" rtl="0" eaLnBrk="1" latinLnBrk="0" hangingPunct="1">
        <a:defRPr sz="1799" kern="1200">
          <a:solidFill>
            <a:schemeClr val="tx1"/>
          </a:solidFill>
          <a:latin typeface="+mn-lt"/>
          <a:ea typeface="+mn-ea"/>
          <a:cs typeface="+mn-cs"/>
        </a:defRPr>
      </a:lvl3pPr>
      <a:lvl4pPr marL="1371394" algn="l" defTabSz="914263" rtl="0" eaLnBrk="1" latinLnBrk="0" hangingPunct="1">
        <a:defRPr sz="1799" kern="1200">
          <a:solidFill>
            <a:schemeClr val="tx1"/>
          </a:solidFill>
          <a:latin typeface="+mn-lt"/>
          <a:ea typeface="+mn-ea"/>
          <a:cs typeface="+mn-cs"/>
        </a:defRPr>
      </a:lvl4pPr>
      <a:lvl5pPr marL="1828525" algn="l" defTabSz="914263" rtl="0" eaLnBrk="1" latinLnBrk="0" hangingPunct="1">
        <a:defRPr sz="1799" kern="1200">
          <a:solidFill>
            <a:schemeClr val="tx1"/>
          </a:solidFill>
          <a:latin typeface="+mn-lt"/>
          <a:ea typeface="+mn-ea"/>
          <a:cs typeface="+mn-cs"/>
        </a:defRPr>
      </a:lvl5pPr>
      <a:lvl6pPr marL="2285657" algn="l" defTabSz="914263" rtl="0" eaLnBrk="1" latinLnBrk="0" hangingPunct="1">
        <a:defRPr sz="1799" kern="1200">
          <a:solidFill>
            <a:schemeClr val="tx1"/>
          </a:solidFill>
          <a:latin typeface="+mn-lt"/>
          <a:ea typeface="+mn-ea"/>
          <a:cs typeface="+mn-cs"/>
        </a:defRPr>
      </a:lvl6pPr>
      <a:lvl7pPr marL="2742789" algn="l" defTabSz="914263" rtl="0" eaLnBrk="1" latinLnBrk="0" hangingPunct="1">
        <a:defRPr sz="1799" kern="1200">
          <a:solidFill>
            <a:schemeClr val="tx1"/>
          </a:solidFill>
          <a:latin typeface="+mn-lt"/>
          <a:ea typeface="+mn-ea"/>
          <a:cs typeface="+mn-cs"/>
        </a:defRPr>
      </a:lvl7pPr>
      <a:lvl8pPr marL="3199920" algn="l" defTabSz="914263" rtl="0" eaLnBrk="1" latinLnBrk="0" hangingPunct="1">
        <a:defRPr sz="1799" kern="1200">
          <a:solidFill>
            <a:schemeClr val="tx1"/>
          </a:solidFill>
          <a:latin typeface="+mn-lt"/>
          <a:ea typeface="+mn-ea"/>
          <a:cs typeface="+mn-cs"/>
        </a:defRPr>
      </a:lvl8pPr>
      <a:lvl9pPr marL="3657051" algn="l" defTabSz="9142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03" orient="horz" pos="4321">
          <p15:clr>
            <a:srgbClr val="F26B43"/>
          </p15:clr>
        </p15:guide>
        <p15:guide id="104" pos="240">
          <p15:clr>
            <a:srgbClr val="F26B43"/>
          </p15:clr>
        </p15:guide>
        <p15:guide id="105" pos="480">
          <p15:clr>
            <a:srgbClr val="F26B43"/>
          </p15:clr>
        </p15:guide>
        <p15:guide id="106" pos="720">
          <p15:clr>
            <a:srgbClr val="F26B43"/>
          </p15:clr>
        </p15:guide>
        <p15:guide id="107" pos="959">
          <p15:clr>
            <a:srgbClr val="F26B43"/>
          </p15:clr>
        </p15:guide>
        <p15:guide id="108" pos="1199">
          <p15:clr>
            <a:srgbClr val="F26B43"/>
          </p15:clr>
        </p15:guide>
        <p15:guide id="109" pos="1439">
          <p15:clr>
            <a:srgbClr val="F26B43"/>
          </p15:clr>
        </p15:guide>
        <p15:guide id="110" pos="1680">
          <p15:clr>
            <a:srgbClr val="F26B43"/>
          </p15:clr>
        </p15:guide>
        <p15:guide id="111" pos="2159">
          <p15:clr>
            <a:srgbClr val="F26B43"/>
          </p15:clr>
        </p15:guide>
        <p15:guide id="112" pos="1920">
          <p15:clr>
            <a:srgbClr val="F26B43"/>
          </p15:clr>
        </p15:guide>
        <p15:guide id="113" pos="2400">
          <p15:clr>
            <a:srgbClr val="F26B43"/>
          </p15:clr>
        </p15:guide>
        <p15:guide id="114" pos="2640">
          <p15:clr>
            <a:srgbClr val="F26B43"/>
          </p15:clr>
        </p15:guide>
        <p15:guide id="115" pos="2879">
          <p15:clr>
            <a:srgbClr val="F26B43"/>
          </p15:clr>
        </p15:guide>
        <p15:guide id="116" pos="3120">
          <p15:clr>
            <a:srgbClr val="F26B43"/>
          </p15:clr>
        </p15:guide>
        <p15:guide id="117" pos="3361">
          <p15:clr>
            <a:srgbClr val="F26B43"/>
          </p15:clr>
        </p15:guide>
        <p15:guide id="118" pos="3600">
          <p15:clr>
            <a:srgbClr val="F26B43"/>
          </p15:clr>
        </p15:guide>
        <p15:guide id="119" pos="3840">
          <p15:clr>
            <a:srgbClr val="F26B43"/>
          </p15:clr>
        </p15:guide>
        <p15:guide id="120" pos="4081">
          <p15:clr>
            <a:srgbClr val="F26B43"/>
          </p15:clr>
        </p15:guide>
        <p15:guide id="121" pos="4320">
          <p15:clr>
            <a:srgbClr val="F26B43"/>
          </p15:clr>
        </p15:guide>
        <p15:guide id="122" pos="4560">
          <p15:clr>
            <a:srgbClr val="F26B43"/>
          </p15:clr>
        </p15:guide>
        <p15:guide id="123" pos="4801">
          <p15:clr>
            <a:srgbClr val="F26B43"/>
          </p15:clr>
        </p15:guide>
        <p15:guide id="124" pos="5040">
          <p15:clr>
            <a:srgbClr val="F26B43"/>
          </p15:clr>
        </p15:guide>
        <p15:guide id="125" pos="5281">
          <p15:clr>
            <a:srgbClr val="F26B43"/>
          </p15:clr>
        </p15:guide>
        <p15:guide id="126" pos="5520">
          <p15:clr>
            <a:srgbClr val="F26B43"/>
          </p15:clr>
        </p15:guide>
        <p15:guide id="127" pos="5760">
          <p15:clr>
            <a:srgbClr val="F26B43"/>
          </p15:clr>
        </p15:guide>
        <p15:guide id="128" pos="6001">
          <p15:clr>
            <a:srgbClr val="F26B43"/>
          </p15:clr>
        </p15:guide>
        <p15:guide id="129" pos="6242">
          <p15:clr>
            <a:srgbClr val="F26B43"/>
          </p15:clr>
        </p15:guide>
        <p15:guide id="130" pos="6481">
          <p15:clr>
            <a:srgbClr val="F26B43"/>
          </p15:clr>
        </p15:guide>
        <p15:guide id="131" pos="6721">
          <p15:clr>
            <a:srgbClr val="F26B43"/>
          </p15:clr>
        </p15:guide>
        <p15:guide id="132" pos="6962">
          <p15:clr>
            <a:srgbClr val="F26B43"/>
          </p15:clr>
        </p15:guide>
        <p15:guide id="133" pos="7201">
          <p15:clr>
            <a:srgbClr val="F26B43"/>
          </p15:clr>
        </p15:guide>
        <p15:guide id="134" pos="7441">
          <p15:clr>
            <a:srgbClr val="F26B43"/>
          </p15:clr>
        </p15:guide>
        <p15:guide id="135" orient="horz" pos="288">
          <p15:clr>
            <a:srgbClr val="F26B43"/>
          </p15:clr>
        </p15:guide>
        <p15:guide id="136" orient="horz" pos="4080">
          <p15:clr>
            <a:srgbClr val="F26B43"/>
          </p15:clr>
        </p15:guide>
        <p15:guide id="137" orient="horz" pos="981">
          <p15:clr>
            <a:srgbClr val="F26B43"/>
          </p15:clr>
        </p15:guide>
        <p15:guide id="138" orient="horz" pos="552">
          <p15:clr>
            <a:srgbClr val="F26B43"/>
          </p15:clr>
        </p15:guide>
        <p15:guide id="139" orient="horz" pos="3854">
          <p15:clr>
            <a:srgbClr val="F26B43"/>
          </p15:clr>
        </p15:guide>
        <p15:guide id="140" orient="horz" pos="216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13"/>
            </p:custDataLst>
          </p:nvPr>
        </p:nvSpPr>
        <p:spPr>
          <a:xfrm>
            <a:off x="485776" y="355601"/>
            <a:ext cx="11223623" cy="495299"/>
          </a:xfrm>
          <a:prstGeom prst="rect">
            <a:avLst/>
          </a:prstGeom>
        </p:spPr>
        <p:txBody>
          <a:bodyPr vert="horz" lIns="0" tIns="0" rIns="0" bIns="0" rtlCol="0" anchor="t">
            <a:noAutofit/>
          </a:bodyPr>
          <a:lstStyle/>
          <a:p>
            <a:r>
              <a:rPr lang="en-US"/>
              <a:t>Click to add title</a:t>
            </a:r>
            <a:endParaRPr lang="en-GB" dirty="0"/>
          </a:p>
        </p:txBody>
      </p:sp>
      <p:sp>
        <p:nvSpPr>
          <p:cNvPr id="3" name="Text Placeholder 2"/>
          <p:cNvSpPr>
            <a:spLocks noGrp="1"/>
          </p:cNvSpPr>
          <p:nvPr>
            <p:ph type="body" idx="1"/>
            <p:custDataLst>
              <p:custData r:id="rId14"/>
            </p:custDataLst>
          </p:nvPr>
        </p:nvSpPr>
        <p:spPr>
          <a:xfrm>
            <a:off x="485776" y="1609725"/>
            <a:ext cx="11223624" cy="4514302"/>
          </a:xfrm>
          <a:prstGeom prst="rect">
            <a:avLst/>
          </a:prstGeom>
        </p:spPr>
        <p:txBody>
          <a:bodyPr vert="horz" lIns="0" tIns="0" rIns="0" bIns="0" rtlCol="0" anchor="t">
            <a:noAutofit/>
          </a:bodyPr>
          <a:lstStyle/>
          <a:p>
            <a:pPr lvl="0"/>
            <a:r>
              <a:rPr lang="en-GB"/>
              <a:t>Click to add text</a:t>
            </a:r>
            <a:endParaRPr lang="en-GB" dirty="0"/>
          </a:p>
        </p:txBody>
      </p:sp>
      <p:sp>
        <p:nvSpPr>
          <p:cNvPr id="4" name="Slide Number Placeholder 3"/>
          <p:cNvSpPr>
            <a:spLocks noGrp="1"/>
          </p:cNvSpPr>
          <p:nvPr>
            <p:ph type="sldNum" sz="quarter" idx="4"/>
            <p:custDataLst>
              <p:custData r:id="rId15"/>
            </p:custDataLst>
          </p:nvPr>
        </p:nvSpPr>
        <p:spPr>
          <a:xfrm>
            <a:off x="11430000" y="6516000"/>
            <a:ext cx="280800" cy="123111"/>
          </a:xfrm>
          <a:prstGeom prst="rect">
            <a:avLst/>
          </a:prstGeom>
          <a:noFill/>
        </p:spPr>
        <p:txBody>
          <a:bodyPr wrap="square" lIns="0" tIns="0" rIns="0" bIns="0" rtlCol="0">
            <a:spAutoFit/>
          </a:bodyPr>
          <a:lstStyle>
            <a:lvl1pPr algn="r">
              <a:defRPr lang="en-GB" sz="800" smtClean="0">
                <a:effectLst/>
              </a:defRPr>
            </a:lvl1p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3"/>
            <p:custDataLst>
              <p:custData r:id="rId16"/>
            </p:custDataLst>
          </p:nvPr>
        </p:nvSpPr>
        <p:spPr>
          <a:xfrm>
            <a:off x="6210000" y="6390000"/>
            <a:ext cx="4546800" cy="248400"/>
          </a:xfrm>
          <a:prstGeom prst="rect">
            <a:avLst/>
          </a:prstGeom>
        </p:spPr>
        <p:txBody>
          <a:bodyPr vert="horz" lIns="0" tIns="0" rIns="0" bIns="0" rtlCol="0" anchor="b">
            <a:noAutofit/>
          </a:bodyPr>
          <a:lstStyle>
            <a:lvl1pPr algn="r">
              <a:defRPr lang="en-GB" sz="800" b="0"/>
            </a:lvl1pPr>
          </a:lstStyle>
          <a:p>
            <a:pPr algn="r">
              <a:spcAft>
                <a:spcPts val="600"/>
              </a:spcAft>
              <a:buFont typeface="Arial" panose="020B0604020202020204" pitchFamily="34" charset="0"/>
              <a:buNone/>
            </a:pPr>
            <a:endParaRPr lang="en-GB" dirty="0"/>
          </a:p>
        </p:txBody>
      </p:sp>
      <p:pic>
        <p:nvPicPr>
          <p:cNvPr id="7" name="ContentLogo_WHITE" descr="The Guy Carpenter company logo." hidden="1">
            <a:extLst>
              <a:ext uri="{FF2B5EF4-FFF2-40B4-BE49-F238E27FC236}">
                <a16:creationId xmlns:a16="http://schemas.microsoft.com/office/drawing/2014/main" id="{66511FB7-51DD-E120-1FF1-A2FBF34F9DC7}"/>
              </a:ext>
            </a:extLst>
          </p:cNvPr>
          <p:cNvPicPr>
            <a:picLocks noChangeAspect="1"/>
          </p:cNvPicPr>
          <p:nvPr userDrawn="1"/>
        </p:nvPicPr>
        <p:blipFill>
          <a:blip r:embed="rId17"/>
          <a:stretch>
            <a:fillRect/>
          </a:stretch>
        </p:blipFill>
        <p:spPr bwMode="invGray">
          <a:xfrm>
            <a:off x="486029" y="6515989"/>
            <a:ext cx="1240539" cy="137160"/>
          </a:xfrm>
          <a:prstGeom prst="rect">
            <a:avLst/>
          </a:prstGeom>
        </p:spPr>
      </p:pic>
      <p:pic>
        <p:nvPicPr>
          <p:cNvPr id="9" name="ContentLogo_COLOUR" descr="The Guy Carpenter company logo.">
            <a:extLst>
              <a:ext uri="{FF2B5EF4-FFF2-40B4-BE49-F238E27FC236}">
                <a16:creationId xmlns:a16="http://schemas.microsoft.com/office/drawing/2014/main" id="{9F9B6092-65CF-E0A9-F290-BE44F98BD24A}"/>
              </a:ext>
            </a:extLst>
          </p:cNvPr>
          <p:cNvPicPr>
            <a:picLocks noChangeAspect="1"/>
          </p:cNvPicPr>
          <p:nvPr userDrawn="1"/>
        </p:nvPicPr>
        <p:blipFill>
          <a:blip r:embed="rId18"/>
          <a:stretch>
            <a:fillRect/>
          </a:stretch>
        </p:blipFill>
        <p:spPr bwMode="invGray">
          <a:xfrm>
            <a:off x="486029" y="6515989"/>
            <a:ext cx="1240539" cy="137160"/>
          </a:xfrm>
          <a:prstGeom prst="rect">
            <a:avLst/>
          </a:prstGeom>
        </p:spPr>
      </p:pic>
    </p:spTree>
    <p:custDataLst>
      <p:custData r:id="rId12"/>
    </p:custDataLst>
    <p:extLst>
      <p:ext uri="{BB962C8B-B14F-4D97-AF65-F5344CB8AC3E}">
        <p14:creationId xmlns:p14="http://schemas.microsoft.com/office/powerpoint/2010/main" val="150725665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Lst>
  <p:hf hdr="0" dt="0"/>
  <p:txStyles>
    <p:titleStyle>
      <a:lvl1pPr algn="l" defTabSz="457200" rtl="0" eaLnBrk="1" latinLnBrk="0" hangingPunct="1">
        <a:lnSpc>
          <a:spcPct val="80000"/>
        </a:lnSpc>
        <a:spcBef>
          <a:spcPct val="0"/>
        </a:spcBef>
        <a:buNone/>
        <a:defRPr sz="3000" b="1" kern="1200">
          <a:solidFill>
            <a:schemeClr val="accent1"/>
          </a:solidFill>
          <a:latin typeface="+mj-lt"/>
          <a:ea typeface="+mj-ea"/>
          <a:cs typeface="+mj-cs"/>
        </a:defRPr>
      </a:lvl1pPr>
    </p:titleStyle>
    <p:bodyStyle>
      <a:lvl1pPr marL="228600" indent="-228600" algn="l" defTabSz="457200" rtl="0" eaLnBrk="1" latinLnBrk="0" hangingPunct="1">
        <a:spcBef>
          <a:spcPts val="0"/>
        </a:spcBef>
        <a:spcAft>
          <a:spcPts val="600"/>
        </a:spcAft>
        <a:buFont typeface="Arial" panose="020B0604020202020204" pitchFamily="34" charset="0"/>
        <a:buChar char="•"/>
        <a:defRPr sz="1800" b="0" kern="1200">
          <a:solidFill>
            <a:schemeClr val="tx1"/>
          </a:solidFill>
          <a:latin typeface="+mn-lt"/>
          <a:ea typeface="+mn-ea"/>
          <a:cs typeface="+mn-cs"/>
        </a:defRPr>
      </a:lvl1pPr>
      <a:lvl2pPr marL="457200" indent="-223838" algn="l" defTabSz="457200" rtl="0" eaLnBrk="1" latinLnBrk="0" hangingPunct="1">
        <a:spcBef>
          <a:spcPts val="0"/>
        </a:spcBef>
        <a:spcAft>
          <a:spcPts val="600"/>
        </a:spcAft>
        <a:buFont typeface="Arial" panose="020B0604020202020204" pitchFamily="34" charset="0"/>
        <a:buChar char="–"/>
        <a:tabLst/>
        <a:defRPr sz="1500" kern="1200">
          <a:solidFill>
            <a:schemeClr val="tx1"/>
          </a:solidFill>
          <a:latin typeface="+mn-lt"/>
          <a:ea typeface="+mn-ea"/>
          <a:cs typeface="+mn-cs"/>
        </a:defRPr>
      </a:lvl2pPr>
      <a:lvl3pPr marL="6858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9144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4pPr>
      <a:lvl5pPr marL="11430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5pPr>
      <a:lvl6pPr marL="13716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6pPr>
      <a:lvl7pPr marL="16002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7pPr>
      <a:lvl8pPr marL="18288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8pPr>
      <a:lvl9pPr marL="20574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6">
          <p15:clr>
            <a:srgbClr val="F26B43"/>
          </p15:clr>
        </p15:guide>
        <p15:guide id="7" pos="3912">
          <p15:clr>
            <a:srgbClr val="F26B43"/>
          </p15:clr>
        </p15:guide>
        <p15:guide id="13" pos="304">
          <p15:clr>
            <a:srgbClr val="F26B43"/>
          </p15:clr>
        </p15:guide>
        <p15:guide id="19" pos="3768">
          <p15:clr>
            <a:srgbClr val="F26B43"/>
          </p15:clr>
        </p15:guide>
        <p15:guide id="27" orient="horz" pos="416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guide id="39"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8E22EAF-408F-8CF3-4E50-6BEFC4D7AA0B}"/>
              </a:ext>
            </a:extLst>
          </p:cNvPr>
          <p:cNvSpPr/>
          <p:nvPr userDrawn="1"/>
        </p:nvSpPr>
        <p:spPr>
          <a:xfrm>
            <a:off x="0" y="0"/>
            <a:ext cx="12192000" cy="6858000"/>
          </a:xfrm>
          <a:prstGeom prst="rect">
            <a:avLst/>
          </a:prstGeom>
          <a:gradFill>
            <a:gsLst>
              <a:gs pos="50000">
                <a:srgbClr val="FFFFFF"/>
              </a:gs>
              <a:gs pos="20000">
                <a:schemeClr val="bg1">
                  <a:alpha val="0"/>
                </a:schemeClr>
              </a:gs>
              <a:gs pos="0">
                <a:srgbClr val="6FACDE">
                  <a:alpha val="40000"/>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a:extLst>
              <a:ext uri="{FF2B5EF4-FFF2-40B4-BE49-F238E27FC236}">
                <a16:creationId xmlns:a16="http://schemas.microsoft.com/office/drawing/2014/main" id="{EBF6DB4B-4EC4-9FA0-D384-D73FA01134D6}"/>
              </a:ext>
            </a:extLst>
          </p:cNvPr>
          <p:cNvSpPr>
            <a:spLocks noGrp="1"/>
          </p:cNvSpPr>
          <p:nvPr>
            <p:ph type="title"/>
          </p:nvPr>
        </p:nvSpPr>
        <p:spPr>
          <a:xfrm>
            <a:off x="611188" y="768770"/>
            <a:ext cx="10968037" cy="766861"/>
          </a:xfrm>
          <a:prstGeom prst="rect">
            <a:avLst/>
          </a:prstGeom>
        </p:spPr>
        <p:txBody>
          <a:bodyPr vert="horz" lIns="0" tIns="0" rIns="0" bIns="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85BD93-B73A-F272-0E31-F13BB9E8617F}"/>
              </a:ext>
            </a:extLst>
          </p:cNvPr>
          <p:cNvSpPr>
            <a:spLocks noGrp="1"/>
          </p:cNvSpPr>
          <p:nvPr>
            <p:ph type="body" idx="1"/>
          </p:nvPr>
        </p:nvSpPr>
        <p:spPr>
          <a:xfrm>
            <a:off x="611188" y="2019298"/>
            <a:ext cx="10969624" cy="3600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9365651" y="6303469"/>
            <a:ext cx="1867498" cy="123111"/>
          </a:xfrm>
          <a:prstGeom prst="rect">
            <a:avLst/>
          </a:prstGeom>
        </p:spPr>
        <p:txBody>
          <a:bodyPr vert="horz" wrap="none" lIns="0" tIns="0" rIns="0" bIns="0" rtlCol="0" anchor="ctr">
            <a:spAutoFit/>
          </a:bodyPr>
          <a:lstStyle>
            <a:lvl1pPr algn="r">
              <a:defRPr sz="800">
                <a:solidFill>
                  <a:schemeClr val="bg1">
                    <a:lumMod val="50000"/>
                  </a:schemeClr>
                </a:solidFill>
                <a:latin typeface="+mj-lt"/>
              </a:defRPr>
            </a:lvl1pPr>
          </a:lstStyle>
          <a:p>
            <a:r>
              <a:rPr lang="en-US" dirty="0">
                <a:cs typeface="Arial" panose="020B0604020202020204" pitchFamily="34" charset="0"/>
              </a:rPr>
              <a:t>©2025 ARTHUR J. GALLAGHER &amp; CO. </a:t>
            </a:r>
          </a:p>
        </p:txBody>
      </p:sp>
      <p:sp>
        <p:nvSpPr>
          <p:cNvPr id="6"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55778" y="6303469"/>
            <a:ext cx="125034" cy="123111"/>
          </a:xfrm>
          <a:prstGeom prst="rect">
            <a:avLst/>
          </a:prstGeom>
          <a:noFill/>
        </p:spPr>
        <p:txBody>
          <a:bodyPr wrap="none" lIns="0" tIns="0" rIns="0" bIns="0" rtlCol="0">
            <a:spAutoFit/>
          </a:bodyPr>
          <a:lstStyle>
            <a:lvl1pPr>
              <a:defRPr lang="en-GB" sz="800" smtClean="0">
                <a:solidFill>
                  <a:schemeClr val="bg1">
                    <a:lumMod val="50000"/>
                  </a:schemeClr>
                </a:solidFill>
                <a:latin typeface="+mj-lt"/>
                <a:cs typeface="Arial" panose="020B0604020202020204" pitchFamily="34" charset="0"/>
              </a:defRPr>
            </a:lvl1pPr>
          </a:lstStyle>
          <a:p>
            <a:pPr algn="r"/>
            <a:fld id="{40AA5F45-CDE6-4EA8-991E-B18CC5F21F47}" type="slidenum">
              <a:rPr lang="en-GB" smtClean="0"/>
              <a:pPr algn="r"/>
              <a:t>‹#›</a:t>
            </a:fld>
            <a:endParaRPr lang="en-GB" dirty="0"/>
          </a:p>
        </p:txBody>
      </p:sp>
      <p:pic>
        <p:nvPicPr>
          <p:cNvPr id="13" name="Picture 12" descr="A black background with blue letters&#10;&#10;Description automatically generated">
            <a:extLst>
              <a:ext uri="{FF2B5EF4-FFF2-40B4-BE49-F238E27FC236}">
                <a16:creationId xmlns:a16="http://schemas.microsoft.com/office/drawing/2014/main" id="{52763A5E-52FE-E137-7F15-79A3CAD62293}"/>
              </a:ext>
            </a:extLst>
          </p:cNvPr>
          <p:cNvPicPr>
            <a:picLocks noChangeAspect="1"/>
          </p:cNvPicPr>
          <p:nvPr userDrawn="1"/>
        </p:nvPicPr>
        <p:blipFill>
          <a:blip r:embed="rId49"/>
          <a:stretch>
            <a:fillRect/>
          </a:stretch>
        </p:blipFill>
        <p:spPr>
          <a:xfrm>
            <a:off x="451009" y="6084468"/>
            <a:ext cx="2129320" cy="561113"/>
          </a:xfrm>
          <a:prstGeom prst="rect">
            <a:avLst/>
          </a:prstGeom>
        </p:spPr>
      </p:pic>
      <p:cxnSp>
        <p:nvCxnSpPr>
          <p:cNvPr id="7" name="Straight Connector 6">
            <a:extLst>
              <a:ext uri="{FF2B5EF4-FFF2-40B4-BE49-F238E27FC236}">
                <a16:creationId xmlns:a16="http://schemas.microsoft.com/office/drawing/2014/main" id="{70E59419-05C1-803C-30E6-ECA693B13E87}"/>
              </a:ext>
            </a:extLst>
          </p:cNvPr>
          <p:cNvCxnSpPr/>
          <p:nvPr userDrawn="1"/>
        </p:nvCxnSpPr>
        <p:spPr>
          <a:xfrm>
            <a:off x="11344463" y="6303469"/>
            <a:ext cx="0" cy="123111"/>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369518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 id="2147483744" r:id="rId28"/>
    <p:sldLayoutId id="2147483745" r:id="rId29"/>
    <p:sldLayoutId id="2147483746" r:id="rId30"/>
    <p:sldLayoutId id="2147483747" r:id="rId31"/>
    <p:sldLayoutId id="2147483748" r:id="rId32"/>
    <p:sldLayoutId id="2147483749" r:id="rId33"/>
    <p:sldLayoutId id="2147483750" r:id="rId34"/>
    <p:sldLayoutId id="2147483751" r:id="rId35"/>
    <p:sldLayoutId id="2147483752" r:id="rId36"/>
    <p:sldLayoutId id="2147483753" r:id="rId37"/>
    <p:sldLayoutId id="2147483754" r:id="rId38"/>
    <p:sldLayoutId id="2147483755" r:id="rId39"/>
    <p:sldLayoutId id="2147483756" r:id="rId40"/>
    <p:sldLayoutId id="2147483757" r:id="rId41"/>
    <p:sldLayoutId id="2147483758" r:id="rId42"/>
    <p:sldLayoutId id="2147483759" r:id="rId43"/>
    <p:sldLayoutId id="2147483760" r:id="rId44"/>
    <p:sldLayoutId id="2147483761" r:id="rId45"/>
    <p:sldLayoutId id="2147483762" r:id="rId46"/>
    <p:sldLayoutId id="2147483763" r:id="rId4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000" indent="-180000" algn="l" defTabSz="9144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0000" indent="-180000" algn="l" defTabSz="914400" rtl="0" eaLnBrk="1" latinLnBrk="0" hangingPunct="1">
        <a:lnSpc>
          <a:spcPct val="9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540000" indent="-180000" algn="l" defTabSz="914400" rtl="0" eaLnBrk="1" latinLnBrk="0" hangingPunct="1">
        <a:lnSpc>
          <a:spcPct val="9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385">
          <p15:clr>
            <a:srgbClr val="F26B43"/>
          </p15:clr>
        </p15:guide>
        <p15:guide id="4" pos="2597">
          <p15:clr>
            <a:srgbClr val="F26B43"/>
          </p15:clr>
        </p15:guide>
        <p15:guide id="5" pos="2733">
          <p15:clr>
            <a:srgbClr val="F26B43"/>
          </p15:clr>
        </p15:guide>
        <p15:guide id="6" pos="4946">
          <p15:clr>
            <a:srgbClr val="F26B43"/>
          </p15:clr>
        </p15:guide>
        <p15:guide id="7" pos="5082">
          <p15:clr>
            <a:srgbClr val="F26B43"/>
          </p15:clr>
        </p15:guide>
        <p15:guide id="8" pos="7294">
          <p15:clr>
            <a:srgbClr val="F26B43"/>
          </p15:clr>
        </p15:guide>
        <p15:guide id="9" orient="horz">
          <p15:clr>
            <a:srgbClr val="F26B43"/>
          </p15:clr>
        </p15:guide>
        <p15:guide id="10" orient="horz" pos="4320">
          <p15:clr>
            <a:srgbClr val="F26B43"/>
          </p15:clr>
        </p15:guide>
        <p15:guide id="11" orient="horz" pos="385">
          <p15:clr>
            <a:srgbClr val="F26B43"/>
          </p15:clr>
        </p15:guide>
        <p15:guide id="12" orient="horz" pos="1568">
          <p15:clr>
            <a:srgbClr val="F26B43"/>
          </p15:clr>
        </p15:guide>
        <p15:guide id="13" orient="horz" pos="2751">
          <p15:clr>
            <a:srgbClr val="F26B43"/>
          </p15:clr>
        </p15:guide>
        <p15:guide id="14" orient="horz" pos="3934">
          <p15:clr>
            <a:srgbClr val="F26B43"/>
          </p15:clr>
        </p15:guide>
        <p15:guide id="15" pos="3840">
          <p15:clr>
            <a:srgbClr val="F26B43"/>
          </p15:clr>
        </p15:guide>
        <p15:guide id="16" orient="horz" pos="2160">
          <p15:clr>
            <a:srgbClr val="F26B43"/>
          </p15:clr>
        </p15:guide>
        <p15:guide id="17" orient="horz" pos="1275">
          <p15:clr>
            <a:srgbClr val="F26B43"/>
          </p15:clr>
        </p15:guide>
        <p15:guide id="18" orient="horz" pos="354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4/27/2025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4966624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5.xml"/></Relationships>
</file>

<file path=ppt/slides/_rels/slide10.xml.rels><?xml version="1.0" encoding="UTF-8" standalone="yes"?>
<Relationships xmlns="http://schemas.openxmlformats.org/package/2006/relationships"><Relationship Id="rId3" Type="http://schemas.openxmlformats.org/officeDocument/2006/relationships/customXml" Target="../../customXml/item58.xml"/><Relationship Id="rId2" Type="http://schemas.openxmlformats.org/officeDocument/2006/relationships/customXml" Target="../../customXml/item57.xml"/><Relationship Id="rId1" Type="http://schemas.openxmlformats.org/officeDocument/2006/relationships/customXml" Target="../../customXml/item56.xml"/><Relationship Id="rId5" Type="http://schemas.openxmlformats.org/officeDocument/2006/relationships/slideLayout" Target="../slideLayouts/slideLayout48.xml"/><Relationship Id="rId4" Type="http://schemas.openxmlformats.org/officeDocument/2006/relationships/customXml" Target="../../customXml/item59.xml"/></Relationships>
</file>

<file path=ppt/slides/_rels/slide11.xml.rels><?xml version="1.0" encoding="UTF-8" standalone="yes"?>
<Relationships xmlns="http://schemas.openxmlformats.org/package/2006/relationships"><Relationship Id="rId2" Type="http://schemas.openxmlformats.org/officeDocument/2006/relationships/hyperlink" Target="http://www.ajg.com/uk" TargetMode="External"/><Relationship Id="rId1" Type="http://schemas.openxmlformats.org/officeDocument/2006/relationships/slideLayout" Target="../slideLayouts/slideLayout8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3.xml"/><Relationship Id="rId6" Type="http://schemas.openxmlformats.org/officeDocument/2006/relationships/image" Target="../media/image21.jpeg"/><Relationship Id="rId5" Type="http://schemas.openxmlformats.org/officeDocument/2006/relationships/image" Target="../media/image5.emf"/><Relationship Id="rId4" Type="http://schemas.openxmlformats.org/officeDocument/2006/relationships/oleObject" Target="../embeddings/oleObject33.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8.xml"/><Relationship Id="rId1" Type="http://schemas.openxmlformats.org/officeDocument/2006/relationships/tags" Target="../tags/tag34.xml"/><Relationship Id="rId6" Type="http://schemas.openxmlformats.org/officeDocument/2006/relationships/hyperlink" Target="mailto:dimosthenis.tsaknias@aon.com" TargetMode="External"/><Relationship Id="rId5" Type="http://schemas.openxmlformats.org/officeDocument/2006/relationships/image" Target="../media/image5.emf"/><Relationship Id="rId4" Type="http://schemas.openxmlformats.org/officeDocument/2006/relationships/oleObject" Target="../embeddings/oleObject34.bin"/></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5.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5.xml"/></Relationships>
</file>

<file path=ppt/slides/_rels/slide3.xml.rels><?xml version="1.0" encoding="UTF-8" standalone="yes"?>
<Relationships xmlns="http://schemas.openxmlformats.org/package/2006/relationships"><Relationship Id="rId3" Type="http://schemas.openxmlformats.org/officeDocument/2006/relationships/customXml" Target="../../customXml/item48.xml"/><Relationship Id="rId2" Type="http://schemas.openxmlformats.org/officeDocument/2006/relationships/customXml" Target="../../customXml/item47.xml"/><Relationship Id="rId1" Type="http://schemas.openxmlformats.org/officeDocument/2006/relationships/customXml" Target="../../customXml/item46.xml"/><Relationship Id="rId6" Type="http://schemas.openxmlformats.org/officeDocument/2006/relationships/notesSlide" Target="../notesSlides/notesSlide1.xml"/><Relationship Id="rId5" Type="http://schemas.openxmlformats.org/officeDocument/2006/relationships/slideLayout" Target="../slideLayouts/slideLayout32.xml"/><Relationship Id="rId4" Type="http://schemas.openxmlformats.org/officeDocument/2006/relationships/customXml" Target="../../customXml/item4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customXml" Target="../../customXml/item51.xml"/><Relationship Id="rId7" Type="http://schemas.openxmlformats.org/officeDocument/2006/relationships/image" Target="../media/image20.png"/><Relationship Id="rId2" Type="http://schemas.openxmlformats.org/officeDocument/2006/relationships/customXml" Target="../../customXml/item50.xml"/><Relationship Id="rId1" Type="http://schemas.openxmlformats.org/officeDocument/2006/relationships/customXml" Target="../../customXml/item54.xml"/><Relationship Id="rId6" Type="http://schemas.openxmlformats.org/officeDocument/2006/relationships/slideLayout" Target="../slideLayouts/slideLayout34.xml"/><Relationship Id="rId5" Type="http://schemas.openxmlformats.org/officeDocument/2006/relationships/customXml" Target="../../customXml/item53.xml"/><Relationship Id="rId4" Type="http://schemas.openxmlformats.org/officeDocument/2006/relationships/customXml" Target="../../customXml/item5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customXml" Target="../../customXml/item5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2839"/>
        </a:solidFill>
        <a:effectLst/>
      </p:bgPr>
    </p:bg>
    <p:spTree>
      <p:nvGrpSpPr>
        <p:cNvPr id="1" name=""/>
        <p:cNvGrpSpPr/>
        <p:nvPr/>
      </p:nvGrpSpPr>
      <p:grpSpPr>
        <a:xfrm>
          <a:off x="0" y="0"/>
          <a:ext cx="0" cy="0"/>
          <a:chOff x="0" y="0"/>
          <a:chExt cx="0" cy="0"/>
        </a:xfrm>
      </p:grpSpPr>
      <p:grpSp>
        <p:nvGrpSpPr>
          <p:cNvPr id="2" name="Group 2"/>
          <p:cNvGrpSpPr/>
          <p:nvPr/>
        </p:nvGrpSpPr>
        <p:grpSpPr>
          <a:xfrm>
            <a:off x="9319887" y="714954"/>
            <a:ext cx="2186313" cy="523297"/>
            <a:chOff x="0" y="0"/>
            <a:chExt cx="863729" cy="206735"/>
          </a:xfrm>
        </p:grpSpPr>
        <p:sp>
          <p:nvSpPr>
            <p:cNvPr id="3" name="Freeform 3"/>
            <p:cNvSpPr/>
            <p:nvPr/>
          </p:nvSpPr>
          <p:spPr>
            <a:xfrm>
              <a:off x="0" y="0"/>
              <a:ext cx="863729" cy="206735"/>
            </a:xfrm>
            <a:custGeom>
              <a:avLst/>
              <a:gdLst/>
              <a:ahLst/>
              <a:cxnLst/>
              <a:rect l="l" t="t" r="r" b="b"/>
              <a:pathLst>
                <a:path w="863729" h="206735">
                  <a:moveTo>
                    <a:pt x="103367" y="0"/>
                  </a:moveTo>
                  <a:lnTo>
                    <a:pt x="760362" y="0"/>
                  </a:lnTo>
                  <a:cubicBezTo>
                    <a:pt x="787776" y="0"/>
                    <a:pt x="814068" y="10890"/>
                    <a:pt x="833453" y="30276"/>
                  </a:cubicBezTo>
                  <a:cubicBezTo>
                    <a:pt x="852838" y="49661"/>
                    <a:pt x="863729" y="75953"/>
                    <a:pt x="863729" y="103367"/>
                  </a:cubicBezTo>
                  <a:lnTo>
                    <a:pt x="863729" y="103367"/>
                  </a:lnTo>
                  <a:cubicBezTo>
                    <a:pt x="863729" y="130782"/>
                    <a:pt x="852838" y="157074"/>
                    <a:pt x="833453" y="176459"/>
                  </a:cubicBezTo>
                  <a:cubicBezTo>
                    <a:pt x="814068" y="195844"/>
                    <a:pt x="787776" y="206735"/>
                    <a:pt x="760362" y="206735"/>
                  </a:cubicBezTo>
                  <a:lnTo>
                    <a:pt x="103367" y="206735"/>
                  </a:lnTo>
                  <a:cubicBezTo>
                    <a:pt x="75953" y="206735"/>
                    <a:pt x="49661" y="195844"/>
                    <a:pt x="30276" y="176459"/>
                  </a:cubicBezTo>
                  <a:cubicBezTo>
                    <a:pt x="10890" y="157074"/>
                    <a:pt x="0" y="130782"/>
                    <a:pt x="0" y="103367"/>
                  </a:cubicBezTo>
                  <a:lnTo>
                    <a:pt x="0" y="103367"/>
                  </a:lnTo>
                  <a:cubicBezTo>
                    <a:pt x="0" y="75953"/>
                    <a:pt x="10890" y="49661"/>
                    <a:pt x="30276" y="30276"/>
                  </a:cubicBezTo>
                  <a:cubicBezTo>
                    <a:pt x="49661" y="10890"/>
                    <a:pt x="75953" y="0"/>
                    <a:pt x="103367" y="0"/>
                  </a:cubicBezTo>
                  <a:close/>
                </a:path>
              </a:pathLst>
            </a:custGeom>
            <a:solidFill>
              <a:srgbClr val="26E7CA"/>
            </a:solidFill>
          </p:spPr>
          <p:txBody>
            <a:bodyPr/>
            <a:lstStyle/>
            <a:p>
              <a:endParaRPr lang="en-GB"/>
            </a:p>
          </p:txBody>
        </p:sp>
        <p:sp>
          <p:nvSpPr>
            <p:cNvPr id="4" name="TextBox 4"/>
            <p:cNvSpPr txBox="1"/>
            <p:nvPr/>
          </p:nvSpPr>
          <p:spPr>
            <a:xfrm>
              <a:off x="0" y="-38100"/>
              <a:ext cx="863729" cy="244835"/>
            </a:xfrm>
            <a:prstGeom prst="rect">
              <a:avLst/>
            </a:prstGeom>
          </p:spPr>
          <p:txBody>
            <a:bodyPr lIns="33867" tIns="33867" rIns="33867" bIns="33867" rtlCol="0" anchor="ctr"/>
            <a:lstStyle/>
            <a:p>
              <a:pPr algn="ctr" defTabSz="609630">
                <a:lnSpc>
                  <a:spcPts val="1680"/>
                </a:lnSpc>
              </a:pPr>
              <a:endParaRPr sz="1200">
                <a:solidFill>
                  <a:prstClr val="black"/>
                </a:solidFill>
                <a:latin typeface="Calibri"/>
              </a:endParaRPr>
            </a:p>
          </p:txBody>
        </p:sp>
      </p:grpSp>
      <p:grpSp>
        <p:nvGrpSpPr>
          <p:cNvPr id="5" name="Group 5"/>
          <p:cNvGrpSpPr/>
          <p:nvPr/>
        </p:nvGrpSpPr>
        <p:grpSpPr>
          <a:xfrm>
            <a:off x="9576637" y="936459"/>
            <a:ext cx="80287" cy="8028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0D0D"/>
            </a:solidFill>
          </p:spPr>
          <p:txBody>
            <a:bodyPr/>
            <a:lstStyle/>
            <a:p>
              <a:endParaRPr lang="en-GB"/>
            </a:p>
          </p:txBody>
        </p:sp>
        <p:sp>
          <p:nvSpPr>
            <p:cNvPr id="7" name="TextBox 7"/>
            <p:cNvSpPr txBox="1"/>
            <p:nvPr/>
          </p:nvSpPr>
          <p:spPr>
            <a:xfrm>
              <a:off x="76200" y="38100"/>
              <a:ext cx="660400" cy="698500"/>
            </a:xfrm>
            <a:prstGeom prst="rect">
              <a:avLst/>
            </a:prstGeom>
          </p:spPr>
          <p:txBody>
            <a:bodyPr lIns="33867" tIns="33867" rIns="33867" bIns="33867" rtlCol="0" anchor="ctr"/>
            <a:lstStyle/>
            <a:p>
              <a:pPr algn="ctr" defTabSz="609630">
                <a:lnSpc>
                  <a:spcPts val="1680"/>
                </a:lnSpc>
              </a:pPr>
              <a:endParaRPr sz="1200">
                <a:solidFill>
                  <a:prstClr val="black"/>
                </a:solidFill>
                <a:latin typeface="Calibri"/>
              </a:endParaRPr>
            </a:p>
          </p:txBody>
        </p:sp>
      </p:grpSp>
      <p:sp>
        <p:nvSpPr>
          <p:cNvPr id="8" name="Freeform 8"/>
          <p:cNvSpPr/>
          <p:nvPr/>
        </p:nvSpPr>
        <p:spPr>
          <a:xfrm>
            <a:off x="685800" y="746678"/>
            <a:ext cx="2712126" cy="983146"/>
          </a:xfrm>
          <a:custGeom>
            <a:avLst/>
            <a:gdLst/>
            <a:ahLst/>
            <a:cxnLst/>
            <a:rect l="l" t="t" r="r" b="b"/>
            <a:pathLst>
              <a:path w="4068189" h="1474719">
                <a:moveTo>
                  <a:pt x="0" y="0"/>
                </a:moveTo>
                <a:lnTo>
                  <a:pt x="4068189" y="0"/>
                </a:lnTo>
                <a:lnTo>
                  <a:pt x="4068189" y="1474718"/>
                </a:lnTo>
                <a:lnTo>
                  <a:pt x="0" y="1474718"/>
                </a:lnTo>
                <a:lnTo>
                  <a:pt x="0" y="0"/>
                </a:lnTo>
                <a:close/>
              </a:path>
            </a:pathLst>
          </a:custGeom>
          <a:blipFill>
            <a:blip r:embed="rId2"/>
            <a:stretch>
              <a:fillRect/>
            </a:stretch>
          </a:blipFill>
        </p:spPr>
        <p:txBody>
          <a:bodyPr/>
          <a:lstStyle/>
          <a:p>
            <a:endParaRPr lang="en-GB"/>
          </a:p>
        </p:txBody>
      </p:sp>
      <p:sp>
        <p:nvSpPr>
          <p:cNvPr id="9" name="TextBox 9"/>
          <p:cNvSpPr txBox="1"/>
          <p:nvPr/>
        </p:nvSpPr>
        <p:spPr>
          <a:xfrm>
            <a:off x="685800" y="2611565"/>
            <a:ext cx="10215118" cy="2787943"/>
          </a:xfrm>
          <a:prstGeom prst="rect">
            <a:avLst/>
          </a:prstGeom>
        </p:spPr>
        <p:txBody>
          <a:bodyPr lIns="0" tIns="0" rIns="0" bIns="0" rtlCol="0" anchor="t">
            <a:spAutoFit/>
          </a:bodyPr>
          <a:lstStyle/>
          <a:p>
            <a:pPr defTabSz="609630">
              <a:lnSpc>
                <a:spcPts val="7373"/>
              </a:lnSpc>
            </a:pPr>
            <a:r>
              <a:rPr lang="en-US" sz="5266" dirty="0">
                <a:solidFill>
                  <a:srgbClr val="FFFFFF"/>
                </a:solidFill>
                <a:latin typeface="Gravur LL"/>
                <a:ea typeface="Gravur LL"/>
                <a:cs typeface="Gravur LL"/>
                <a:sym typeface="Gravur LL"/>
              </a:rPr>
              <a:t>Challenging our Understanding of Model Evaluation</a:t>
            </a:r>
          </a:p>
          <a:p>
            <a:pPr defTabSz="609630">
              <a:lnSpc>
                <a:spcPts val="7373"/>
              </a:lnSpc>
            </a:pPr>
            <a:endParaRPr lang="en-US" sz="5266" dirty="0">
              <a:solidFill>
                <a:srgbClr val="FFFFFF"/>
              </a:solidFill>
              <a:latin typeface="Gravur LL"/>
              <a:ea typeface="Gravur LL"/>
              <a:cs typeface="Gravur LL"/>
              <a:sym typeface="Gravur LL"/>
            </a:endParaRPr>
          </a:p>
        </p:txBody>
      </p:sp>
      <p:sp>
        <p:nvSpPr>
          <p:cNvPr id="10" name="TextBox 10"/>
          <p:cNvSpPr txBox="1"/>
          <p:nvPr/>
        </p:nvSpPr>
        <p:spPr>
          <a:xfrm>
            <a:off x="9618256" y="856164"/>
            <a:ext cx="1589575" cy="216021"/>
          </a:xfrm>
          <a:prstGeom prst="rect">
            <a:avLst/>
          </a:prstGeom>
        </p:spPr>
        <p:txBody>
          <a:bodyPr lIns="0" tIns="0" rIns="0" bIns="0" rtlCol="0" anchor="t">
            <a:spAutoFit/>
          </a:bodyPr>
          <a:lstStyle/>
          <a:p>
            <a:pPr algn="r" defTabSz="609630">
              <a:lnSpc>
                <a:spcPts val="1773"/>
              </a:lnSpc>
              <a:spcBef>
                <a:spcPct val="0"/>
              </a:spcBef>
            </a:pPr>
            <a:r>
              <a:rPr lang="en-US" sz="1267">
                <a:solidFill>
                  <a:srgbClr val="0D0D0D"/>
                </a:solidFill>
                <a:latin typeface="Gravur LL"/>
                <a:ea typeface="Gravur LL"/>
                <a:cs typeface="Gravur LL"/>
                <a:sym typeface="Gravur LL"/>
              </a:rPr>
              <a:t>Industry Challenges</a:t>
            </a:r>
          </a:p>
        </p:txBody>
      </p:sp>
      <p:sp>
        <p:nvSpPr>
          <p:cNvPr id="11" name="TextBox 11"/>
          <p:cNvSpPr txBox="1"/>
          <p:nvPr/>
        </p:nvSpPr>
        <p:spPr>
          <a:xfrm>
            <a:off x="8128000" y="5736533"/>
            <a:ext cx="3179149" cy="239746"/>
          </a:xfrm>
          <a:prstGeom prst="rect">
            <a:avLst/>
          </a:prstGeom>
        </p:spPr>
        <p:txBody>
          <a:bodyPr lIns="0" tIns="0" rIns="0" bIns="0" rtlCol="0" anchor="t">
            <a:spAutoFit/>
          </a:bodyPr>
          <a:lstStyle/>
          <a:p>
            <a:pPr defTabSz="609630">
              <a:lnSpc>
                <a:spcPts val="1960"/>
              </a:lnSpc>
              <a:spcBef>
                <a:spcPct val="0"/>
              </a:spcBef>
            </a:pPr>
            <a:r>
              <a:rPr lang="en-US" sz="1400" b="1">
                <a:solidFill>
                  <a:srgbClr val="26E7CA"/>
                </a:solidFill>
                <a:latin typeface="Gravur LL TT Cond" panose="020B0506010101010104" pitchFamily="34" charset="0"/>
                <a:ea typeface="Gravur LL Bold"/>
                <a:cs typeface="Gravur LL TT Cond" panose="020B0506010101010104" pitchFamily="34" charset="0"/>
                <a:sym typeface="Gravur LL Bold"/>
              </a:rPr>
              <a:t>Date</a:t>
            </a:r>
          </a:p>
        </p:txBody>
      </p:sp>
      <p:sp>
        <p:nvSpPr>
          <p:cNvPr id="12" name="TextBox 12"/>
          <p:cNvSpPr txBox="1"/>
          <p:nvPr/>
        </p:nvSpPr>
        <p:spPr>
          <a:xfrm>
            <a:off x="8128000" y="5961380"/>
            <a:ext cx="3179149" cy="239746"/>
          </a:xfrm>
          <a:prstGeom prst="rect">
            <a:avLst/>
          </a:prstGeom>
        </p:spPr>
        <p:txBody>
          <a:bodyPr lIns="0" tIns="0" rIns="0" bIns="0" rtlCol="0" anchor="t">
            <a:spAutoFit/>
          </a:bodyPr>
          <a:lstStyle/>
          <a:p>
            <a:pPr defTabSz="609630">
              <a:lnSpc>
                <a:spcPts val="1960"/>
              </a:lnSpc>
              <a:spcBef>
                <a:spcPct val="0"/>
              </a:spcBef>
            </a:pPr>
            <a:r>
              <a:rPr lang="en-US" sz="1400">
                <a:solidFill>
                  <a:srgbClr val="FFFFFF"/>
                </a:solidFill>
                <a:latin typeface="Gravur LL TT Cond" panose="020B0506010101010104" pitchFamily="34" charset="0"/>
                <a:ea typeface="Gravur LL"/>
                <a:cs typeface="Gravur LL TT Cond" panose="020B0506010101010104" pitchFamily="34" charset="0"/>
                <a:sym typeface="Gravur LL"/>
              </a:rPr>
              <a:t>April 2025</a:t>
            </a:r>
          </a:p>
        </p:txBody>
      </p:sp>
      <p:sp>
        <p:nvSpPr>
          <p:cNvPr id="13" name="TextBox 13"/>
          <p:cNvSpPr txBox="1"/>
          <p:nvPr/>
        </p:nvSpPr>
        <p:spPr>
          <a:xfrm>
            <a:off x="4254500" y="5736533"/>
            <a:ext cx="1747178" cy="239746"/>
          </a:xfrm>
          <a:prstGeom prst="rect">
            <a:avLst/>
          </a:prstGeom>
        </p:spPr>
        <p:txBody>
          <a:bodyPr lIns="0" tIns="0" rIns="0" bIns="0" rtlCol="0" anchor="t">
            <a:spAutoFit/>
          </a:bodyPr>
          <a:lstStyle/>
          <a:p>
            <a:pPr defTabSz="609630">
              <a:lnSpc>
                <a:spcPts val="1960"/>
              </a:lnSpc>
            </a:pPr>
            <a:r>
              <a:rPr lang="en-US" sz="1400" b="1">
                <a:solidFill>
                  <a:srgbClr val="26E7CA"/>
                </a:solidFill>
                <a:latin typeface="Gravur LL TT Cond" panose="020B0506010101010104" pitchFamily="34" charset="0"/>
                <a:ea typeface="Gravur LL Bold"/>
                <a:cs typeface="Gravur LL TT Cond" panose="020B0506010101010104" pitchFamily="34" charset="0"/>
                <a:sym typeface="Gravur LL Bold"/>
              </a:rPr>
              <a:t>Email</a:t>
            </a:r>
          </a:p>
        </p:txBody>
      </p:sp>
      <p:sp>
        <p:nvSpPr>
          <p:cNvPr id="14" name="TextBox 14"/>
          <p:cNvSpPr txBox="1"/>
          <p:nvPr/>
        </p:nvSpPr>
        <p:spPr>
          <a:xfrm>
            <a:off x="685800" y="5736533"/>
            <a:ext cx="1747178" cy="239746"/>
          </a:xfrm>
          <a:prstGeom prst="rect">
            <a:avLst/>
          </a:prstGeom>
        </p:spPr>
        <p:txBody>
          <a:bodyPr lIns="0" tIns="0" rIns="0" bIns="0" rtlCol="0" anchor="t">
            <a:spAutoFit/>
          </a:bodyPr>
          <a:lstStyle/>
          <a:p>
            <a:pPr defTabSz="609630">
              <a:lnSpc>
                <a:spcPts val="1960"/>
              </a:lnSpc>
            </a:pPr>
            <a:r>
              <a:rPr lang="en-US" sz="1400" b="1">
                <a:solidFill>
                  <a:srgbClr val="26E7CA"/>
                </a:solidFill>
                <a:latin typeface="Gravur LL TT Cond" panose="020B0506010101010104" pitchFamily="34" charset="0"/>
                <a:ea typeface="Gravur LL Bold"/>
                <a:cs typeface="Gravur LL TT Cond" panose="020B0506010101010104" pitchFamily="34" charset="0"/>
                <a:sym typeface="Gravur LL Bold"/>
              </a:rPr>
              <a:t>Name</a:t>
            </a:r>
          </a:p>
        </p:txBody>
      </p:sp>
      <p:sp>
        <p:nvSpPr>
          <p:cNvPr id="15" name="TextBox 15"/>
          <p:cNvSpPr txBox="1"/>
          <p:nvPr/>
        </p:nvSpPr>
        <p:spPr>
          <a:xfrm>
            <a:off x="685800" y="5961380"/>
            <a:ext cx="1747178" cy="496226"/>
          </a:xfrm>
          <a:prstGeom prst="rect">
            <a:avLst/>
          </a:prstGeom>
        </p:spPr>
        <p:txBody>
          <a:bodyPr lIns="0" tIns="0" rIns="0" bIns="0" rtlCol="0" anchor="t">
            <a:spAutoFit/>
          </a:bodyPr>
          <a:lstStyle/>
          <a:p>
            <a:pPr defTabSz="609630">
              <a:lnSpc>
                <a:spcPts val="1960"/>
              </a:lnSpc>
            </a:pPr>
            <a:r>
              <a:rPr lang="en-US" sz="1400">
                <a:solidFill>
                  <a:srgbClr val="FFFFFF"/>
                </a:solidFill>
                <a:latin typeface="Gravur LL TT Cond" panose="020B0506010101010104" pitchFamily="34" charset="0"/>
                <a:ea typeface="Gravur LL"/>
                <a:cs typeface="Gravur LL TT Cond" panose="020B0506010101010104" pitchFamily="34" charset="0"/>
                <a:sym typeface="Gravur LL"/>
              </a:rPr>
              <a:t>Tom Philp</a:t>
            </a:r>
          </a:p>
          <a:p>
            <a:pPr defTabSz="609630">
              <a:lnSpc>
                <a:spcPts val="1960"/>
              </a:lnSpc>
            </a:pPr>
            <a:endParaRPr lang="en-US" sz="1400">
              <a:solidFill>
                <a:srgbClr val="FFFFFF"/>
              </a:solidFill>
              <a:latin typeface="Gravur LL TT Cond" panose="020B0506010101010104" pitchFamily="34" charset="0"/>
              <a:ea typeface="Gravur LL"/>
              <a:cs typeface="Gravur LL TT Cond" panose="020B0506010101010104" pitchFamily="34" charset="0"/>
              <a:sym typeface="Gravur LL"/>
            </a:endParaRPr>
          </a:p>
        </p:txBody>
      </p:sp>
      <p:sp>
        <p:nvSpPr>
          <p:cNvPr id="16" name="TextBox 16"/>
          <p:cNvSpPr txBox="1"/>
          <p:nvPr/>
        </p:nvSpPr>
        <p:spPr>
          <a:xfrm>
            <a:off x="4254500" y="5961380"/>
            <a:ext cx="2474913" cy="239746"/>
          </a:xfrm>
          <a:prstGeom prst="rect">
            <a:avLst/>
          </a:prstGeom>
        </p:spPr>
        <p:txBody>
          <a:bodyPr lIns="0" tIns="0" rIns="0" bIns="0" rtlCol="0" anchor="t">
            <a:spAutoFit/>
          </a:bodyPr>
          <a:lstStyle/>
          <a:p>
            <a:pPr defTabSz="609630">
              <a:lnSpc>
                <a:spcPts val="1960"/>
              </a:lnSpc>
            </a:pPr>
            <a:r>
              <a:rPr lang="en-US" sz="1400">
                <a:solidFill>
                  <a:srgbClr val="FFFFFF"/>
                </a:solidFill>
                <a:latin typeface="Gravur LL TT Cond" panose="020B0506010101010104" pitchFamily="34" charset="0"/>
                <a:ea typeface="Gravur LL"/>
                <a:cs typeface="Gravur LL TT Cond" panose="020B0506010101010104" pitchFamily="34" charset="0"/>
                <a:sym typeface="Gravur LL"/>
              </a:rPr>
              <a:t>tom@maxinfo.io</a:t>
            </a:r>
          </a:p>
        </p:txBody>
      </p:sp>
      <p:sp>
        <p:nvSpPr>
          <p:cNvPr id="17" name="TextBox 17"/>
          <p:cNvSpPr txBox="1"/>
          <p:nvPr/>
        </p:nvSpPr>
        <p:spPr>
          <a:xfrm>
            <a:off x="711200" y="4535615"/>
            <a:ext cx="2916609" cy="239746"/>
          </a:xfrm>
          <a:prstGeom prst="rect">
            <a:avLst/>
          </a:prstGeom>
        </p:spPr>
        <p:txBody>
          <a:bodyPr lIns="0" tIns="0" rIns="0" bIns="0" rtlCol="0" anchor="t">
            <a:spAutoFit/>
          </a:bodyPr>
          <a:lstStyle/>
          <a:p>
            <a:pPr defTabSz="609630">
              <a:lnSpc>
                <a:spcPts val="1960"/>
              </a:lnSpc>
            </a:pPr>
            <a:r>
              <a:rPr lang="en-US" sz="1400">
                <a:solidFill>
                  <a:srgbClr val="26E7CA"/>
                </a:solidFill>
                <a:latin typeface="Gravur LL"/>
                <a:ea typeface="Gravur LL"/>
                <a:cs typeface="Gravur LL"/>
                <a:sym typeface="Gravur LL"/>
              </a:rPr>
              <a:t>Oasis Insight London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2BA0D-7484-EF34-29DF-F43CB93AFB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E7D5EF-D3E6-7DB7-C6C3-8E06F5C7ED6A}"/>
              </a:ext>
            </a:extLst>
          </p:cNvPr>
          <p:cNvSpPr>
            <a:spLocks noGrp="1"/>
          </p:cNvSpPr>
          <p:nvPr>
            <p:ph type="title"/>
          </p:nvPr>
        </p:nvSpPr>
        <p:spPr>
          <a:xfrm>
            <a:off x="611188" y="768770"/>
            <a:ext cx="10968037" cy="481900"/>
          </a:xfrm>
        </p:spPr>
        <p:txBody>
          <a:bodyPr>
            <a:normAutofit/>
          </a:bodyPr>
          <a:lstStyle/>
          <a:p>
            <a:r>
              <a:rPr lang="en-GB" dirty="0"/>
              <a:t>Earthquake Evaluation Group</a:t>
            </a:r>
          </a:p>
        </p:txBody>
      </p:sp>
      <p:sp>
        <p:nvSpPr>
          <p:cNvPr id="16" name="Slide Number Placeholder 15">
            <a:extLst>
              <a:ext uri="{FF2B5EF4-FFF2-40B4-BE49-F238E27FC236}">
                <a16:creationId xmlns:a16="http://schemas.microsoft.com/office/drawing/2014/main" id="{D579E4C8-2F27-A725-AE18-8CBA167C5924}"/>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AA5F45-CDE6-4EA8-991E-B18CC5F21F47}" type="slidenum">
              <a:rPr kumimoji="0" lang="en-GB" sz="800" b="0" i="0" u="none" strike="noStrike" kern="1200" cap="none" spc="0" normalizeH="0" baseline="0" noProof="0" smtClean="0">
                <a:ln>
                  <a:noFill/>
                </a:ln>
                <a:solidFill>
                  <a:srgbClr val="FFFFFF">
                    <a:lumMod val="50000"/>
                  </a:srgbClr>
                </a:solidFill>
                <a:effectLst/>
                <a:uLnTx/>
                <a:uFillTx/>
                <a:latin typeface="Arial" panose="020B060402020202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800" b="0" i="0" u="none" strike="noStrike" kern="1200" cap="none" spc="0" normalizeH="0" baseline="0" noProof="0" dirty="0">
              <a:ln>
                <a:noFill/>
              </a:ln>
              <a:solidFill>
                <a:srgbClr val="FFFFFF">
                  <a:lumMod val="50000"/>
                </a:srgbClr>
              </a:solidFill>
              <a:effectLst/>
              <a:uLnTx/>
              <a:uFillTx/>
              <a:latin typeface="Arial" panose="020B0604020202020204"/>
              <a:ea typeface="+mn-ea"/>
              <a:cs typeface="Arial" panose="020B0604020202020204" pitchFamily="34" charset="0"/>
            </a:endParaRPr>
          </a:p>
        </p:txBody>
      </p:sp>
      <p:sp>
        <p:nvSpPr>
          <p:cNvPr id="19" name="Footer Placeholder 18">
            <a:extLst>
              <a:ext uri="{FF2B5EF4-FFF2-40B4-BE49-F238E27FC236}">
                <a16:creationId xmlns:a16="http://schemas.microsoft.com/office/drawing/2014/main" id="{77166C03-67B7-CE56-2328-EC5CC4D8AD9E}"/>
              </a:ext>
            </a:extLst>
          </p:cNvPr>
          <p:cNvSpPr>
            <a:spLocks noGrp="1"/>
          </p:cNvSpPr>
          <p:nvPr>
            <p:ph type="ftr"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lumMod val="50000"/>
                  </a:srgbClr>
                </a:solidFill>
                <a:effectLst/>
                <a:uLnTx/>
                <a:uFillTx/>
                <a:latin typeface="Arial" panose="020B0604020202020204"/>
                <a:ea typeface="+mn-ea"/>
                <a:cs typeface="Arial" panose="020B0604020202020204" pitchFamily="34" charset="0"/>
              </a:rPr>
              <a:t>©2025 ARTHUR J. GALLAGHER &amp; CO. </a:t>
            </a:r>
          </a:p>
        </p:txBody>
      </p:sp>
      <p:sp>
        <p:nvSpPr>
          <p:cNvPr id="4" name="Text Placeholder 3">
            <a:extLst>
              <a:ext uri="{FF2B5EF4-FFF2-40B4-BE49-F238E27FC236}">
                <a16:creationId xmlns:a16="http://schemas.microsoft.com/office/drawing/2014/main" id="{9789C5C8-B46C-5323-F841-4FC6F5FE3056}"/>
              </a:ext>
            </a:extLst>
          </p:cNvPr>
          <p:cNvSpPr>
            <a:spLocks noGrp="1"/>
          </p:cNvSpPr>
          <p:nvPr>
            <p:ph type="body" sz="quarter" idx="15"/>
          </p:nvPr>
        </p:nvSpPr>
        <p:spPr/>
        <p:txBody>
          <a:bodyPr/>
          <a:lstStyle/>
          <a:p>
            <a:r>
              <a:rPr lang="en-GB" dirty="0"/>
              <a:t>Successes and challenges</a:t>
            </a:r>
            <a:endParaRPr lang="en-US" dirty="0"/>
          </a:p>
        </p:txBody>
      </p:sp>
      <p:sp>
        <p:nvSpPr>
          <p:cNvPr id="5" name="Rectangle 4">
            <a:extLst>
              <a:ext uri="{FF2B5EF4-FFF2-40B4-BE49-F238E27FC236}">
                <a16:creationId xmlns:a16="http://schemas.microsoft.com/office/drawing/2014/main" id="{CA5A627C-8A55-8379-3FE9-888E558A6468}"/>
              </a:ext>
            </a:extLst>
          </p:cNvPr>
          <p:cNvSpPr/>
          <p:nvPr/>
        </p:nvSpPr>
        <p:spPr>
          <a:xfrm>
            <a:off x="489688" y="1670276"/>
            <a:ext cx="5492012" cy="4513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Successes</a:t>
            </a:r>
          </a:p>
        </p:txBody>
      </p:sp>
      <p:sp>
        <p:nvSpPr>
          <p:cNvPr id="6" name="Isosceles Triangle 5">
            <a:extLst>
              <a:ext uri="{FF2B5EF4-FFF2-40B4-BE49-F238E27FC236}">
                <a16:creationId xmlns:a16="http://schemas.microsoft.com/office/drawing/2014/main" id="{66C00105-D170-8B5C-127E-5525563DB348}"/>
              </a:ext>
            </a:extLst>
          </p:cNvPr>
          <p:cNvSpPr/>
          <p:nvPr/>
        </p:nvSpPr>
        <p:spPr>
          <a:xfrm rot="10800000">
            <a:off x="821932" y="2121100"/>
            <a:ext cx="249560" cy="127687"/>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7" name="Straight Connector 6">
            <a:extLst>
              <a:ext uri="{FF2B5EF4-FFF2-40B4-BE49-F238E27FC236}">
                <a16:creationId xmlns:a16="http://schemas.microsoft.com/office/drawing/2014/main" id="{E7350333-2F0B-DA67-5164-25516AB941DB}"/>
              </a:ext>
            </a:extLst>
          </p:cNvPr>
          <p:cNvCxnSpPr>
            <a:cxnSpLocks/>
            <a:endCxn id="35" idx="5"/>
          </p:cNvCxnSpPr>
          <p:nvPr/>
        </p:nvCxnSpPr>
        <p:spPr>
          <a:xfrm>
            <a:off x="943885" y="2260362"/>
            <a:ext cx="249" cy="3193169"/>
          </a:xfrm>
          <a:prstGeom prst="line">
            <a:avLst/>
          </a:prstGeom>
          <a:ln w="19050">
            <a:solidFill>
              <a:srgbClr val="949494"/>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0A94E23-8064-3194-BE55-125FDFDCAF3E}"/>
              </a:ext>
            </a:extLst>
          </p:cNvPr>
          <p:cNvSpPr/>
          <p:nvPr/>
        </p:nvSpPr>
        <p:spPr>
          <a:xfrm>
            <a:off x="1407670" y="3234617"/>
            <a:ext cx="4572001" cy="50783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6FACDE"/>
                </a:solidFill>
                <a:effectLst/>
                <a:uLnTx/>
                <a:uFillTx/>
                <a:latin typeface="Arial" panose="020B0604020202020204"/>
                <a:ea typeface="+mn-ea"/>
                <a:cs typeface="+mn-cs"/>
              </a:rPr>
              <a:t>Exposure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44444"/>
                </a:solidFill>
                <a:effectLst/>
                <a:uLnTx/>
                <a:uFillTx/>
                <a:latin typeface="Arial" panose="020B0604020202020204"/>
                <a:ea typeface="+mn-ea"/>
                <a:cs typeface="+mn-cs"/>
              </a:rPr>
              <a:t>IED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44444"/>
                </a:solidFill>
                <a:effectLst/>
                <a:uLnTx/>
                <a:uFillTx/>
                <a:latin typeface="Arial" panose="020B0604020202020204"/>
                <a:ea typeface="+mn-ea"/>
                <a:cs typeface="+mn-cs"/>
              </a:rPr>
              <a:t>Aggregate vs granular exposure, disaggregation methodologies</a:t>
            </a:r>
          </a:p>
        </p:txBody>
      </p:sp>
      <p:sp>
        <p:nvSpPr>
          <p:cNvPr id="9" name="Rectangle 8">
            <a:extLst>
              <a:ext uri="{FF2B5EF4-FFF2-40B4-BE49-F238E27FC236}">
                <a16:creationId xmlns:a16="http://schemas.microsoft.com/office/drawing/2014/main" id="{5B8FF71B-CCEC-EF6F-118D-70B82CAD6243}"/>
              </a:ext>
            </a:extLst>
          </p:cNvPr>
          <p:cNvSpPr/>
          <p:nvPr/>
        </p:nvSpPr>
        <p:spPr>
          <a:xfrm>
            <a:off x="1407670" y="3969886"/>
            <a:ext cx="4572000" cy="101566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6FACDE"/>
                </a:solidFill>
                <a:effectLst/>
                <a:uLnTx/>
                <a:uFillTx/>
                <a:latin typeface="Arial" panose="020B0604020202020204"/>
                <a:ea typeface="+mn-ea"/>
                <a:cs typeface="+mn-cs"/>
              </a:rPr>
              <a:t>Hazard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44444"/>
                </a:solidFill>
                <a:effectLst/>
                <a:uLnTx/>
                <a:uFillTx/>
                <a:latin typeface="Arial" panose="020B0604020202020204"/>
                <a:ea typeface="+mn-ea"/>
                <a:cs typeface="+mn-cs"/>
              </a:rPr>
              <a:t>Magnitude frequency distributions at least for major faults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44444"/>
                </a:solidFill>
                <a:effectLst/>
                <a:uLnTx/>
                <a:uFillTx/>
                <a:latin typeface="Arial" panose="020B0604020202020204"/>
                <a:ea typeface="+mn-ea"/>
                <a:cs typeface="+mn-cs"/>
              </a:rPr>
              <a:t>Sufficiency of catalogue length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44444"/>
                </a:solidFill>
                <a:effectLst/>
                <a:uLnTx/>
                <a:uFillTx/>
                <a:latin typeface="Arial" panose="020B0604020202020204"/>
                <a:ea typeface="+mn-ea"/>
                <a:cs typeface="+mn-cs"/>
              </a:rPr>
              <a:t>Time-dependency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44444"/>
                </a:solidFill>
                <a:effectLst/>
                <a:uLnTx/>
                <a:uFillTx/>
                <a:latin typeface="Arial" panose="020B0604020202020204"/>
                <a:ea typeface="+mn-ea"/>
                <a:cs typeface="+mn-cs"/>
              </a:rPr>
              <a:t>GMPEs, site-specific soil conditions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44444"/>
                </a:solidFill>
                <a:effectLst/>
                <a:uLnTx/>
                <a:uFillTx/>
                <a:latin typeface="Arial" panose="020B0604020202020204"/>
                <a:ea typeface="+mn-ea"/>
                <a:cs typeface="+mn-cs"/>
              </a:rPr>
              <a:t>Standardized hazard maps, incl. sub-perils</a:t>
            </a:r>
          </a:p>
        </p:txBody>
      </p:sp>
      <p:sp>
        <p:nvSpPr>
          <p:cNvPr id="10" name="Rectangle 9">
            <a:extLst>
              <a:ext uri="{FF2B5EF4-FFF2-40B4-BE49-F238E27FC236}">
                <a16:creationId xmlns:a16="http://schemas.microsoft.com/office/drawing/2014/main" id="{E5CB4A75-99B6-6C75-452C-3F5C3D4691DA}"/>
              </a:ext>
            </a:extLst>
          </p:cNvPr>
          <p:cNvSpPr/>
          <p:nvPr/>
        </p:nvSpPr>
        <p:spPr>
          <a:xfrm>
            <a:off x="1407670" y="5074603"/>
            <a:ext cx="4572000" cy="84638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6FACDE"/>
                </a:solidFill>
                <a:effectLst/>
                <a:uLnTx/>
                <a:uFillTx/>
                <a:latin typeface="Arial" panose="020B0604020202020204"/>
                <a:ea typeface="+mn-ea"/>
                <a:cs typeface="+mn-cs"/>
              </a:rPr>
              <a:t>Vulnerability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44444"/>
                </a:solidFill>
                <a:effectLst/>
                <a:uLnTx/>
                <a:uFillTx/>
                <a:latin typeface="Arial" panose="020B0604020202020204"/>
                <a:ea typeface="+mn-ea"/>
                <a:cs typeface="+mn-cs"/>
              </a:rPr>
              <a:t>Validation datasets, excluded occupancy/construction classes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44444"/>
                </a:solidFill>
                <a:effectLst/>
                <a:uLnTx/>
                <a:uFillTx/>
                <a:latin typeface="Arial" panose="020B0604020202020204"/>
                <a:ea typeface="+mn-ea"/>
                <a:cs typeface="+mn-cs"/>
              </a:rPr>
              <a:t>Sensitivity to primary and secondary modifiers to reduce uncertainty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44444"/>
                </a:solidFill>
                <a:effectLst/>
                <a:uLnTx/>
                <a:uFillTx/>
                <a:latin typeface="Arial" panose="020B0604020202020204"/>
                <a:ea typeface="+mn-ea"/>
                <a:cs typeface="+mn-cs"/>
              </a:rPr>
              <a:t>Seismic code evolution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44444"/>
                </a:solidFill>
                <a:effectLst/>
                <a:uLnTx/>
                <a:uFillTx/>
                <a:latin typeface="Arial" panose="020B0604020202020204"/>
                <a:ea typeface="+mn-ea"/>
                <a:cs typeface="+mn-cs"/>
              </a:rPr>
              <a:t>Contents, BI loss relative to building damage</a:t>
            </a:r>
          </a:p>
        </p:txBody>
      </p:sp>
      <p:sp>
        <p:nvSpPr>
          <p:cNvPr id="11" name="Rectangle 10">
            <a:extLst>
              <a:ext uri="{FF2B5EF4-FFF2-40B4-BE49-F238E27FC236}">
                <a16:creationId xmlns:a16="http://schemas.microsoft.com/office/drawing/2014/main" id="{6C6569E2-DD6A-30B2-8A70-DDD023A0DBD5}"/>
              </a:ext>
            </a:extLst>
          </p:cNvPr>
          <p:cNvSpPr/>
          <p:nvPr/>
        </p:nvSpPr>
        <p:spPr>
          <a:xfrm>
            <a:off x="1407670" y="2335465"/>
            <a:ext cx="4572000" cy="677108"/>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6FACDE"/>
                </a:solidFill>
                <a:effectLst/>
                <a:uLnTx/>
                <a:uFillTx/>
                <a:latin typeface="Arial" panose="020B0604020202020204"/>
                <a:ea typeface="+mn-ea"/>
                <a:cs typeface="+mn-cs"/>
              </a:rPr>
              <a:t>3 Earthquake group meetings to discuss: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00" b="0" i="0" u="none" strike="noStrike" kern="1200" cap="none" spc="0" normalizeH="0" baseline="0" noProof="0" dirty="0">
                <a:ln>
                  <a:noFill/>
                </a:ln>
                <a:solidFill>
                  <a:srgbClr val="444444"/>
                </a:solidFill>
                <a:effectLst/>
                <a:uLnTx/>
                <a:uFillTx/>
                <a:latin typeface="Arial" panose="020B0604020202020204"/>
                <a:ea typeface="+mn-ea"/>
                <a:cs typeface="+mn-cs"/>
              </a:rPr>
              <a:t>Purpose of the group and scope of the discussions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00" b="0" i="0" u="none" strike="noStrike" kern="1200" cap="none" spc="0" normalizeH="0" baseline="0" noProof="0" dirty="0">
                <a:ln>
                  <a:noFill/>
                </a:ln>
                <a:solidFill>
                  <a:srgbClr val="444444"/>
                </a:solidFill>
                <a:effectLst/>
                <a:uLnTx/>
                <a:uFillTx/>
                <a:latin typeface="Arial" panose="020B0604020202020204"/>
                <a:ea typeface="+mn-ea"/>
                <a:cs typeface="+mn-cs"/>
              </a:rPr>
              <a:t>Collated key questions by the group participants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00" b="0" i="0" u="none" strike="noStrike" kern="1200" cap="none" spc="0" normalizeH="0" baseline="0" noProof="0" dirty="0">
                <a:ln>
                  <a:noFill/>
                </a:ln>
                <a:solidFill>
                  <a:srgbClr val="444444"/>
                </a:solidFill>
                <a:effectLst/>
                <a:uLnTx/>
                <a:uFillTx/>
                <a:latin typeface="Arial" panose="020B0604020202020204"/>
                <a:ea typeface="+mn-ea"/>
                <a:cs typeface="+mn-cs"/>
              </a:rPr>
              <a:t>Discussed and refined evaluation questions</a:t>
            </a:r>
          </a:p>
        </p:txBody>
      </p:sp>
      <p:grpSp>
        <p:nvGrpSpPr>
          <p:cNvPr id="12" name="Group 11">
            <a:extLst>
              <a:ext uri="{FF2B5EF4-FFF2-40B4-BE49-F238E27FC236}">
                <a16:creationId xmlns:a16="http://schemas.microsoft.com/office/drawing/2014/main" id="{2488ED33-3AAF-5BB7-5BD6-9AF9572C3EF6}"/>
              </a:ext>
            </a:extLst>
          </p:cNvPr>
          <p:cNvGrpSpPr/>
          <p:nvPr/>
        </p:nvGrpSpPr>
        <p:grpSpPr>
          <a:xfrm>
            <a:off x="685800" y="2369088"/>
            <a:ext cx="516668" cy="3117100"/>
            <a:chOff x="685800" y="1828151"/>
            <a:chExt cx="516668" cy="3117100"/>
          </a:xfrm>
        </p:grpSpPr>
        <p:grpSp>
          <p:nvGrpSpPr>
            <p:cNvPr id="13" name="Group 12">
              <a:extLst>
                <a:ext uri="{FF2B5EF4-FFF2-40B4-BE49-F238E27FC236}">
                  <a16:creationId xmlns:a16="http://schemas.microsoft.com/office/drawing/2014/main" id="{B7C11539-9CE1-860F-00C0-CF1005CB4E0E}"/>
                </a:ext>
              </a:extLst>
            </p:cNvPr>
            <p:cNvGrpSpPr/>
            <p:nvPr/>
          </p:nvGrpSpPr>
          <p:grpSpPr>
            <a:xfrm>
              <a:off x="685800" y="1828151"/>
              <a:ext cx="516668" cy="522507"/>
              <a:chOff x="685800" y="1828151"/>
              <a:chExt cx="516668" cy="522507"/>
            </a:xfrm>
          </p:grpSpPr>
          <p:sp>
            <p:nvSpPr>
              <p:cNvPr id="46" name="Oval 45">
                <a:extLst>
                  <a:ext uri="{FF2B5EF4-FFF2-40B4-BE49-F238E27FC236}">
                    <a16:creationId xmlns:a16="http://schemas.microsoft.com/office/drawing/2014/main" id="{A71DDBE7-3B52-A37B-623C-649C232DCA75}"/>
                  </a:ext>
                </a:extLst>
              </p:cNvPr>
              <p:cNvSpPr/>
              <p:nvPr/>
            </p:nvSpPr>
            <p:spPr>
              <a:xfrm>
                <a:off x="704296" y="1849431"/>
                <a:ext cx="479240" cy="4792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47" name="Group 59">
                <a:extLst>
                  <a:ext uri="{FF2B5EF4-FFF2-40B4-BE49-F238E27FC236}">
                    <a16:creationId xmlns:a16="http://schemas.microsoft.com/office/drawing/2014/main" id="{2307DDFD-5E33-C13D-49E1-712C2C71BADB}"/>
                  </a:ext>
                </a:extLst>
              </p:cNvPr>
              <p:cNvGrpSpPr>
                <a:grpSpLocks noChangeAspect="1"/>
              </p:cNvGrpSpPr>
              <p:nvPr/>
            </p:nvGrpSpPr>
            <p:grpSpPr bwMode="auto">
              <a:xfrm>
                <a:off x="685800" y="1828151"/>
                <a:ext cx="516668" cy="522507"/>
                <a:chOff x="5744" y="2155"/>
                <a:chExt cx="177" cy="179"/>
              </a:xfrm>
              <a:solidFill>
                <a:schemeClr val="accent1"/>
              </a:solidFill>
            </p:grpSpPr>
            <p:sp>
              <p:nvSpPr>
                <p:cNvPr id="48" name="Freeform 60">
                  <a:extLst>
                    <a:ext uri="{FF2B5EF4-FFF2-40B4-BE49-F238E27FC236}">
                      <a16:creationId xmlns:a16="http://schemas.microsoft.com/office/drawing/2014/main" id="{C7184E2D-9170-EA96-FF68-F994A2A40D02}"/>
                    </a:ext>
                  </a:extLst>
                </p:cNvPr>
                <p:cNvSpPr>
                  <a:spLocks noEditPoints="1"/>
                </p:cNvSpPr>
                <p:nvPr/>
              </p:nvSpPr>
              <p:spPr bwMode="auto">
                <a:xfrm>
                  <a:off x="5744" y="2155"/>
                  <a:ext cx="177" cy="179"/>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20 h 128"/>
                    <a:gd name="T12" fmla="*/ 8 w 128"/>
                    <a:gd name="T13" fmla="*/ 64 h 128"/>
                    <a:gd name="T14" fmla="*/ 64 w 128"/>
                    <a:gd name="T15" fmla="*/ 8 h 128"/>
                    <a:gd name="T16" fmla="*/ 120 w 128"/>
                    <a:gd name="T17" fmla="*/ 64 h 128"/>
                    <a:gd name="T18" fmla="*/ 64 w 128"/>
                    <a:gd name="T19"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20"/>
                      </a:moveTo>
                      <a:cubicBezTo>
                        <a:pt x="33" y="120"/>
                        <a:pt x="8" y="95"/>
                        <a:pt x="8" y="64"/>
                      </a:cubicBezTo>
                      <a:cubicBezTo>
                        <a:pt x="8" y="33"/>
                        <a:pt x="33" y="8"/>
                        <a:pt x="64" y="8"/>
                      </a:cubicBezTo>
                      <a:cubicBezTo>
                        <a:pt x="95" y="8"/>
                        <a:pt x="120" y="33"/>
                        <a:pt x="120" y="64"/>
                      </a:cubicBezTo>
                      <a:cubicBezTo>
                        <a:pt x="120" y="95"/>
                        <a:pt x="95" y="120"/>
                        <a:pt x="64" y="1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49" name="Freeform 61">
                  <a:extLst>
                    <a:ext uri="{FF2B5EF4-FFF2-40B4-BE49-F238E27FC236}">
                      <a16:creationId xmlns:a16="http://schemas.microsoft.com/office/drawing/2014/main" id="{8683D636-2E78-8F83-9585-472FD599A01B}"/>
                    </a:ext>
                  </a:extLst>
                </p:cNvPr>
                <p:cNvSpPr>
                  <a:spLocks/>
                </p:cNvSpPr>
                <p:nvPr/>
              </p:nvSpPr>
              <p:spPr bwMode="auto">
                <a:xfrm>
                  <a:off x="5787" y="2208"/>
                  <a:ext cx="91" cy="81"/>
                </a:xfrm>
                <a:custGeom>
                  <a:avLst/>
                  <a:gdLst>
                    <a:gd name="T0" fmla="*/ 58 w 66"/>
                    <a:gd name="T1" fmla="*/ 2 h 58"/>
                    <a:gd name="T2" fmla="*/ 26 w 66"/>
                    <a:gd name="T3" fmla="*/ 48 h 58"/>
                    <a:gd name="T4" fmla="*/ 7 w 66"/>
                    <a:gd name="T5" fmla="*/ 30 h 58"/>
                    <a:gd name="T6" fmla="*/ 2 w 66"/>
                    <a:gd name="T7" fmla="*/ 30 h 58"/>
                    <a:gd name="T8" fmla="*/ 2 w 66"/>
                    <a:gd name="T9" fmla="*/ 35 h 58"/>
                    <a:gd name="T10" fmla="*/ 23 w 66"/>
                    <a:gd name="T11" fmla="*/ 57 h 58"/>
                    <a:gd name="T12" fmla="*/ 26 w 66"/>
                    <a:gd name="T13" fmla="*/ 58 h 58"/>
                    <a:gd name="T14" fmla="*/ 26 w 66"/>
                    <a:gd name="T15" fmla="*/ 58 h 58"/>
                    <a:gd name="T16" fmla="*/ 29 w 66"/>
                    <a:gd name="T17" fmla="*/ 56 h 58"/>
                    <a:gd name="T18" fmla="*/ 65 w 66"/>
                    <a:gd name="T19" fmla="*/ 7 h 58"/>
                    <a:gd name="T20" fmla="*/ 64 w 66"/>
                    <a:gd name="T21" fmla="*/ 1 h 58"/>
                    <a:gd name="T22" fmla="*/ 58 w 66"/>
                    <a:gd name="T23"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58">
                      <a:moveTo>
                        <a:pt x="58" y="2"/>
                      </a:moveTo>
                      <a:cubicBezTo>
                        <a:pt x="26" y="48"/>
                        <a:pt x="26" y="48"/>
                        <a:pt x="26" y="48"/>
                      </a:cubicBezTo>
                      <a:cubicBezTo>
                        <a:pt x="7" y="30"/>
                        <a:pt x="7" y="30"/>
                        <a:pt x="7" y="30"/>
                      </a:cubicBezTo>
                      <a:cubicBezTo>
                        <a:pt x="6" y="28"/>
                        <a:pt x="3" y="28"/>
                        <a:pt x="2" y="30"/>
                      </a:cubicBezTo>
                      <a:cubicBezTo>
                        <a:pt x="0" y="31"/>
                        <a:pt x="0" y="34"/>
                        <a:pt x="2" y="35"/>
                      </a:cubicBezTo>
                      <a:cubicBezTo>
                        <a:pt x="23" y="57"/>
                        <a:pt x="23" y="57"/>
                        <a:pt x="23" y="57"/>
                      </a:cubicBezTo>
                      <a:cubicBezTo>
                        <a:pt x="24" y="57"/>
                        <a:pt x="25" y="58"/>
                        <a:pt x="26" y="58"/>
                      </a:cubicBezTo>
                      <a:cubicBezTo>
                        <a:pt x="26" y="58"/>
                        <a:pt x="26" y="58"/>
                        <a:pt x="26" y="58"/>
                      </a:cubicBezTo>
                      <a:cubicBezTo>
                        <a:pt x="28" y="58"/>
                        <a:pt x="29" y="57"/>
                        <a:pt x="29" y="56"/>
                      </a:cubicBezTo>
                      <a:cubicBezTo>
                        <a:pt x="65" y="7"/>
                        <a:pt x="65" y="7"/>
                        <a:pt x="65" y="7"/>
                      </a:cubicBezTo>
                      <a:cubicBezTo>
                        <a:pt x="66" y="5"/>
                        <a:pt x="65" y="2"/>
                        <a:pt x="64" y="1"/>
                      </a:cubicBezTo>
                      <a:cubicBezTo>
                        <a:pt x="62" y="0"/>
                        <a:pt x="59" y="0"/>
                        <a:pt x="58"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444"/>
                    </a:solidFill>
                    <a:effectLst/>
                    <a:uLnTx/>
                    <a:uFillTx/>
                    <a:latin typeface="Arial" panose="020B0604020202020204"/>
                    <a:ea typeface="+mn-ea"/>
                    <a:cs typeface="+mn-cs"/>
                  </a:endParaRPr>
                </a:p>
              </p:txBody>
            </p:sp>
          </p:grpSp>
        </p:grpSp>
        <p:grpSp>
          <p:nvGrpSpPr>
            <p:cNvPr id="14" name="Group 13">
              <a:extLst>
                <a:ext uri="{FF2B5EF4-FFF2-40B4-BE49-F238E27FC236}">
                  <a16:creationId xmlns:a16="http://schemas.microsoft.com/office/drawing/2014/main" id="{7FB2A584-A9B9-3C77-2DD4-BB8970398AD3}"/>
                </a:ext>
              </a:extLst>
            </p:cNvPr>
            <p:cNvGrpSpPr/>
            <p:nvPr/>
          </p:nvGrpSpPr>
          <p:grpSpPr>
            <a:xfrm>
              <a:off x="685800" y="2697417"/>
              <a:ext cx="516668" cy="522506"/>
              <a:chOff x="685800" y="2697417"/>
              <a:chExt cx="516668" cy="522506"/>
            </a:xfrm>
          </p:grpSpPr>
          <p:sp>
            <p:nvSpPr>
              <p:cNvPr id="42" name="Oval 41">
                <a:extLst>
                  <a:ext uri="{FF2B5EF4-FFF2-40B4-BE49-F238E27FC236}">
                    <a16:creationId xmlns:a16="http://schemas.microsoft.com/office/drawing/2014/main" id="{2C45610C-63CD-14ED-D989-EF6F013AE7E9}"/>
                  </a:ext>
                </a:extLst>
              </p:cNvPr>
              <p:cNvSpPr/>
              <p:nvPr/>
            </p:nvSpPr>
            <p:spPr>
              <a:xfrm>
                <a:off x="704296" y="2719666"/>
                <a:ext cx="479240" cy="4792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43" name="Group 59">
                <a:extLst>
                  <a:ext uri="{FF2B5EF4-FFF2-40B4-BE49-F238E27FC236}">
                    <a16:creationId xmlns:a16="http://schemas.microsoft.com/office/drawing/2014/main" id="{EEA31465-2FE4-CFAE-CD2C-EF3E6B964D8A}"/>
                  </a:ext>
                </a:extLst>
              </p:cNvPr>
              <p:cNvGrpSpPr>
                <a:grpSpLocks noChangeAspect="1"/>
              </p:cNvGrpSpPr>
              <p:nvPr/>
            </p:nvGrpSpPr>
            <p:grpSpPr bwMode="auto">
              <a:xfrm>
                <a:off x="685800" y="2697417"/>
                <a:ext cx="516668" cy="522506"/>
                <a:chOff x="5744" y="2190"/>
                <a:chExt cx="177" cy="179"/>
              </a:xfrm>
              <a:solidFill>
                <a:schemeClr val="accent1"/>
              </a:solidFill>
            </p:grpSpPr>
            <p:sp>
              <p:nvSpPr>
                <p:cNvPr id="44" name="Freeform 60">
                  <a:extLst>
                    <a:ext uri="{FF2B5EF4-FFF2-40B4-BE49-F238E27FC236}">
                      <a16:creationId xmlns:a16="http://schemas.microsoft.com/office/drawing/2014/main" id="{4976B12F-2ACC-3B45-3FED-CC43667294A2}"/>
                    </a:ext>
                  </a:extLst>
                </p:cNvPr>
                <p:cNvSpPr>
                  <a:spLocks noEditPoints="1"/>
                </p:cNvSpPr>
                <p:nvPr/>
              </p:nvSpPr>
              <p:spPr bwMode="auto">
                <a:xfrm>
                  <a:off x="5744" y="2190"/>
                  <a:ext cx="177" cy="179"/>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20 h 128"/>
                    <a:gd name="T12" fmla="*/ 8 w 128"/>
                    <a:gd name="T13" fmla="*/ 64 h 128"/>
                    <a:gd name="T14" fmla="*/ 64 w 128"/>
                    <a:gd name="T15" fmla="*/ 8 h 128"/>
                    <a:gd name="T16" fmla="*/ 120 w 128"/>
                    <a:gd name="T17" fmla="*/ 64 h 128"/>
                    <a:gd name="T18" fmla="*/ 64 w 128"/>
                    <a:gd name="T19"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20"/>
                      </a:moveTo>
                      <a:cubicBezTo>
                        <a:pt x="33" y="120"/>
                        <a:pt x="8" y="95"/>
                        <a:pt x="8" y="64"/>
                      </a:cubicBezTo>
                      <a:cubicBezTo>
                        <a:pt x="8" y="33"/>
                        <a:pt x="33" y="8"/>
                        <a:pt x="64" y="8"/>
                      </a:cubicBezTo>
                      <a:cubicBezTo>
                        <a:pt x="95" y="8"/>
                        <a:pt x="120" y="33"/>
                        <a:pt x="120" y="64"/>
                      </a:cubicBezTo>
                      <a:cubicBezTo>
                        <a:pt x="120" y="95"/>
                        <a:pt x="95" y="120"/>
                        <a:pt x="64" y="1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45" name="Freeform 61">
                  <a:extLst>
                    <a:ext uri="{FF2B5EF4-FFF2-40B4-BE49-F238E27FC236}">
                      <a16:creationId xmlns:a16="http://schemas.microsoft.com/office/drawing/2014/main" id="{6A629FC9-6A8E-6EDE-D61A-EBFA25947C38}"/>
                    </a:ext>
                  </a:extLst>
                </p:cNvPr>
                <p:cNvSpPr>
                  <a:spLocks/>
                </p:cNvSpPr>
                <p:nvPr/>
              </p:nvSpPr>
              <p:spPr bwMode="auto">
                <a:xfrm>
                  <a:off x="5787" y="2239"/>
                  <a:ext cx="91" cy="81"/>
                </a:xfrm>
                <a:custGeom>
                  <a:avLst/>
                  <a:gdLst>
                    <a:gd name="T0" fmla="*/ 58 w 66"/>
                    <a:gd name="T1" fmla="*/ 2 h 58"/>
                    <a:gd name="T2" fmla="*/ 26 w 66"/>
                    <a:gd name="T3" fmla="*/ 48 h 58"/>
                    <a:gd name="T4" fmla="*/ 7 w 66"/>
                    <a:gd name="T5" fmla="*/ 30 h 58"/>
                    <a:gd name="T6" fmla="*/ 2 w 66"/>
                    <a:gd name="T7" fmla="*/ 30 h 58"/>
                    <a:gd name="T8" fmla="*/ 2 w 66"/>
                    <a:gd name="T9" fmla="*/ 35 h 58"/>
                    <a:gd name="T10" fmla="*/ 23 w 66"/>
                    <a:gd name="T11" fmla="*/ 57 h 58"/>
                    <a:gd name="T12" fmla="*/ 26 w 66"/>
                    <a:gd name="T13" fmla="*/ 58 h 58"/>
                    <a:gd name="T14" fmla="*/ 26 w 66"/>
                    <a:gd name="T15" fmla="*/ 58 h 58"/>
                    <a:gd name="T16" fmla="*/ 29 w 66"/>
                    <a:gd name="T17" fmla="*/ 56 h 58"/>
                    <a:gd name="T18" fmla="*/ 65 w 66"/>
                    <a:gd name="T19" fmla="*/ 7 h 58"/>
                    <a:gd name="T20" fmla="*/ 64 w 66"/>
                    <a:gd name="T21" fmla="*/ 1 h 58"/>
                    <a:gd name="T22" fmla="*/ 58 w 66"/>
                    <a:gd name="T23"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58">
                      <a:moveTo>
                        <a:pt x="58" y="2"/>
                      </a:moveTo>
                      <a:cubicBezTo>
                        <a:pt x="26" y="48"/>
                        <a:pt x="26" y="48"/>
                        <a:pt x="26" y="48"/>
                      </a:cubicBezTo>
                      <a:cubicBezTo>
                        <a:pt x="7" y="30"/>
                        <a:pt x="7" y="30"/>
                        <a:pt x="7" y="30"/>
                      </a:cubicBezTo>
                      <a:cubicBezTo>
                        <a:pt x="6" y="28"/>
                        <a:pt x="3" y="28"/>
                        <a:pt x="2" y="30"/>
                      </a:cubicBezTo>
                      <a:cubicBezTo>
                        <a:pt x="0" y="31"/>
                        <a:pt x="0" y="34"/>
                        <a:pt x="2" y="35"/>
                      </a:cubicBezTo>
                      <a:cubicBezTo>
                        <a:pt x="23" y="57"/>
                        <a:pt x="23" y="57"/>
                        <a:pt x="23" y="57"/>
                      </a:cubicBezTo>
                      <a:cubicBezTo>
                        <a:pt x="24" y="57"/>
                        <a:pt x="25" y="58"/>
                        <a:pt x="26" y="58"/>
                      </a:cubicBezTo>
                      <a:cubicBezTo>
                        <a:pt x="26" y="58"/>
                        <a:pt x="26" y="58"/>
                        <a:pt x="26" y="58"/>
                      </a:cubicBezTo>
                      <a:cubicBezTo>
                        <a:pt x="28" y="58"/>
                        <a:pt x="29" y="57"/>
                        <a:pt x="29" y="56"/>
                      </a:cubicBezTo>
                      <a:cubicBezTo>
                        <a:pt x="65" y="7"/>
                        <a:pt x="65" y="7"/>
                        <a:pt x="65" y="7"/>
                      </a:cubicBezTo>
                      <a:cubicBezTo>
                        <a:pt x="66" y="5"/>
                        <a:pt x="65" y="2"/>
                        <a:pt x="64" y="1"/>
                      </a:cubicBezTo>
                      <a:cubicBezTo>
                        <a:pt x="62" y="0"/>
                        <a:pt x="59" y="0"/>
                        <a:pt x="58"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444"/>
                    </a:solidFill>
                    <a:effectLst/>
                    <a:uLnTx/>
                    <a:uFillTx/>
                    <a:latin typeface="Arial" panose="020B0604020202020204"/>
                    <a:ea typeface="+mn-ea"/>
                    <a:cs typeface="+mn-cs"/>
                  </a:endParaRPr>
                </a:p>
              </p:txBody>
            </p:sp>
          </p:grpSp>
        </p:grpSp>
        <p:grpSp>
          <p:nvGrpSpPr>
            <p:cNvPr id="32" name="Group 31">
              <a:extLst>
                <a:ext uri="{FF2B5EF4-FFF2-40B4-BE49-F238E27FC236}">
                  <a16:creationId xmlns:a16="http://schemas.microsoft.com/office/drawing/2014/main" id="{AB5F9F1E-2224-3643-23B8-B203ED70D65C}"/>
                </a:ext>
              </a:extLst>
            </p:cNvPr>
            <p:cNvGrpSpPr/>
            <p:nvPr/>
          </p:nvGrpSpPr>
          <p:grpSpPr>
            <a:xfrm>
              <a:off x="685800" y="3517797"/>
              <a:ext cx="516668" cy="522506"/>
              <a:chOff x="685800" y="3517797"/>
              <a:chExt cx="516668" cy="522506"/>
            </a:xfrm>
          </p:grpSpPr>
          <p:sp>
            <p:nvSpPr>
              <p:cNvPr id="38" name="Oval 37">
                <a:extLst>
                  <a:ext uri="{FF2B5EF4-FFF2-40B4-BE49-F238E27FC236}">
                    <a16:creationId xmlns:a16="http://schemas.microsoft.com/office/drawing/2014/main" id="{164BB7C7-F27C-6825-3905-D111CE2E6861}"/>
                  </a:ext>
                </a:extLst>
              </p:cNvPr>
              <p:cNvSpPr/>
              <p:nvPr/>
            </p:nvSpPr>
            <p:spPr>
              <a:xfrm>
                <a:off x="704296" y="3553584"/>
                <a:ext cx="479240" cy="4792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39" name="Group 59">
                <a:extLst>
                  <a:ext uri="{FF2B5EF4-FFF2-40B4-BE49-F238E27FC236}">
                    <a16:creationId xmlns:a16="http://schemas.microsoft.com/office/drawing/2014/main" id="{0F3B853A-57BF-F4E5-7BE4-109FD606E822}"/>
                  </a:ext>
                </a:extLst>
              </p:cNvPr>
              <p:cNvGrpSpPr>
                <a:grpSpLocks noChangeAspect="1"/>
              </p:cNvGrpSpPr>
              <p:nvPr/>
            </p:nvGrpSpPr>
            <p:grpSpPr bwMode="auto">
              <a:xfrm>
                <a:off x="685800" y="3517797"/>
                <a:ext cx="516668" cy="522506"/>
                <a:chOff x="5744" y="2210"/>
                <a:chExt cx="177" cy="179"/>
              </a:xfrm>
              <a:solidFill>
                <a:schemeClr val="accent1"/>
              </a:solidFill>
            </p:grpSpPr>
            <p:sp>
              <p:nvSpPr>
                <p:cNvPr id="40" name="Freeform 60">
                  <a:extLst>
                    <a:ext uri="{FF2B5EF4-FFF2-40B4-BE49-F238E27FC236}">
                      <a16:creationId xmlns:a16="http://schemas.microsoft.com/office/drawing/2014/main" id="{76F6CBBE-1DF4-966C-3640-DE977B427F80}"/>
                    </a:ext>
                  </a:extLst>
                </p:cNvPr>
                <p:cNvSpPr>
                  <a:spLocks noEditPoints="1"/>
                </p:cNvSpPr>
                <p:nvPr/>
              </p:nvSpPr>
              <p:spPr bwMode="auto">
                <a:xfrm>
                  <a:off x="5744" y="2210"/>
                  <a:ext cx="177" cy="179"/>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20 h 128"/>
                    <a:gd name="T12" fmla="*/ 8 w 128"/>
                    <a:gd name="T13" fmla="*/ 64 h 128"/>
                    <a:gd name="T14" fmla="*/ 64 w 128"/>
                    <a:gd name="T15" fmla="*/ 8 h 128"/>
                    <a:gd name="T16" fmla="*/ 120 w 128"/>
                    <a:gd name="T17" fmla="*/ 64 h 128"/>
                    <a:gd name="T18" fmla="*/ 64 w 128"/>
                    <a:gd name="T19"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20"/>
                      </a:moveTo>
                      <a:cubicBezTo>
                        <a:pt x="33" y="120"/>
                        <a:pt x="8" y="95"/>
                        <a:pt x="8" y="64"/>
                      </a:cubicBezTo>
                      <a:cubicBezTo>
                        <a:pt x="8" y="33"/>
                        <a:pt x="33" y="8"/>
                        <a:pt x="64" y="8"/>
                      </a:cubicBezTo>
                      <a:cubicBezTo>
                        <a:pt x="95" y="8"/>
                        <a:pt x="120" y="33"/>
                        <a:pt x="120" y="64"/>
                      </a:cubicBezTo>
                      <a:cubicBezTo>
                        <a:pt x="120" y="95"/>
                        <a:pt x="95" y="120"/>
                        <a:pt x="64" y="1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41" name="Freeform 61">
                  <a:extLst>
                    <a:ext uri="{FF2B5EF4-FFF2-40B4-BE49-F238E27FC236}">
                      <a16:creationId xmlns:a16="http://schemas.microsoft.com/office/drawing/2014/main" id="{2A09BD29-D0EE-3A9E-32E0-42FD86D41C0A}"/>
                    </a:ext>
                  </a:extLst>
                </p:cNvPr>
                <p:cNvSpPr>
                  <a:spLocks/>
                </p:cNvSpPr>
                <p:nvPr/>
              </p:nvSpPr>
              <p:spPr bwMode="auto">
                <a:xfrm>
                  <a:off x="5787" y="2255"/>
                  <a:ext cx="91" cy="81"/>
                </a:xfrm>
                <a:custGeom>
                  <a:avLst/>
                  <a:gdLst>
                    <a:gd name="T0" fmla="*/ 58 w 66"/>
                    <a:gd name="T1" fmla="*/ 2 h 58"/>
                    <a:gd name="T2" fmla="*/ 26 w 66"/>
                    <a:gd name="T3" fmla="*/ 48 h 58"/>
                    <a:gd name="T4" fmla="*/ 7 w 66"/>
                    <a:gd name="T5" fmla="*/ 30 h 58"/>
                    <a:gd name="T6" fmla="*/ 2 w 66"/>
                    <a:gd name="T7" fmla="*/ 30 h 58"/>
                    <a:gd name="T8" fmla="*/ 2 w 66"/>
                    <a:gd name="T9" fmla="*/ 35 h 58"/>
                    <a:gd name="T10" fmla="*/ 23 w 66"/>
                    <a:gd name="T11" fmla="*/ 57 h 58"/>
                    <a:gd name="T12" fmla="*/ 26 w 66"/>
                    <a:gd name="T13" fmla="*/ 58 h 58"/>
                    <a:gd name="T14" fmla="*/ 26 w 66"/>
                    <a:gd name="T15" fmla="*/ 58 h 58"/>
                    <a:gd name="T16" fmla="*/ 29 w 66"/>
                    <a:gd name="T17" fmla="*/ 56 h 58"/>
                    <a:gd name="T18" fmla="*/ 65 w 66"/>
                    <a:gd name="T19" fmla="*/ 7 h 58"/>
                    <a:gd name="T20" fmla="*/ 64 w 66"/>
                    <a:gd name="T21" fmla="*/ 1 h 58"/>
                    <a:gd name="T22" fmla="*/ 58 w 66"/>
                    <a:gd name="T23"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58">
                      <a:moveTo>
                        <a:pt x="58" y="2"/>
                      </a:moveTo>
                      <a:cubicBezTo>
                        <a:pt x="26" y="48"/>
                        <a:pt x="26" y="48"/>
                        <a:pt x="26" y="48"/>
                      </a:cubicBezTo>
                      <a:cubicBezTo>
                        <a:pt x="7" y="30"/>
                        <a:pt x="7" y="30"/>
                        <a:pt x="7" y="30"/>
                      </a:cubicBezTo>
                      <a:cubicBezTo>
                        <a:pt x="6" y="28"/>
                        <a:pt x="3" y="28"/>
                        <a:pt x="2" y="30"/>
                      </a:cubicBezTo>
                      <a:cubicBezTo>
                        <a:pt x="0" y="31"/>
                        <a:pt x="0" y="34"/>
                        <a:pt x="2" y="35"/>
                      </a:cubicBezTo>
                      <a:cubicBezTo>
                        <a:pt x="23" y="57"/>
                        <a:pt x="23" y="57"/>
                        <a:pt x="23" y="57"/>
                      </a:cubicBezTo>
                      <a:cubicBezTo>
                        <a:pt x="24" y="57"/>
                        <a:pt x="25" y="58"/>
                        <a:pt x="26" y="58"/>
                      </a:cubicBezTo>
                      <a:cubicBezTo>
                        <a:pt x="26" y="58"/>
                        <a:pt x="26" y="58"/>
                        <a:pt x="26" y="58"/>
                      </a:cubicBezTo>
                      <a:cubicBezTo>
                        <a:pt x="28" y="58"/>
                        <a:pt x="29" y="57"/>
                        <a:pt x="29" y="56"/>
                      </a:cubicBezTo>
                      <a:cubicBezTo>
                        <a:pt x="65" y="7"/>
                        <a:pt x="65" y="7"/>
                        <a:pt x="65" y="7"/>
                      </a:cubicBezTo>
                      <a:cubicBezTo>
                        <a:pt x="66" y="5"/>
                        <a:pt x="65" y="2"/>
                        <a:pt x="64" y="1"/>
                      </a:cubicBezTo>
                      <a:cubicBezTo>
                        <a:pt x="62" y="0"/>
                        <a:pt x="59" y="0"/>
                        <a:pt x="58"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444"/>
                    </a:solidFill>
                    <a:effectLst/>
                    <a:uLnTx/>
                    <a:uFillTx/>
                    <a:latin typeface="Arial" panose="020B0604020202020204"/>
                    <a:ea typeface="+mn-ea"/>
                    <a:cs typeface="+mn-cs"/>
                  </a:endParaRPr>
                </a:p>
              </p:txBody>
            </p:sp>
          </p:grpSp>
        </p:grpSp>
        <p:sp>
          <p:nvSpPr>
            <p:cNvPr id="33" name="Oval 32">
              <a:extLst>
                <a:ext uri="{FF2B5EF4-FFF2-40B4-BE49-F238E27FC236}">
                  <a16:creationId xmlns:a16="http://schemas.microsoft.com/office/drawing/2014/main" id="{233D17B5-4609-E72C-D888-B5F66BA19FFC}"/>
                </a:ext>
              </a:extLst>
            </p:cNvPr>
            <p:cNvSpPr/>
            <p:nvPr/>
          </p:nvSpPr>
          <p:spPr>
            <a:xfrm>
              <a:off x="704296" y="4435697"/>
              <a:ext cx="479240" cy="4792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34" name="Group 59">
              <a:extLst>
                <a:ext uri="{FF2B5EF4-FFF2-40B4-BE49-F238E27FC236}">
                  <a16:creationId xmlns:a16="http://schemas.microsoft.com/office/drawing/2014/main" id="{A7A270F8-9807-F8F5-8E6B-62CFBE874EB7}"/>
                </a:ext>
              </a:extLst>
            </p:cNvPr>
            <p:cNvGrpSpPr>
              <a:grpSpLocks noChangeAspect="1"/>
            </p:cNvGrpSpPr>
            <p:nvPr/>
          </p:nvGrpSpPr>
          <p:grpSpPr bwMode="auto">
            <a:xfrm>
              <a:off x="685800" y="4422742"/>
              <a:ext cx="516668" cy="522509"/>
              <a:chOff x="5744" y="1999"/>
              <a:chExt cx="177" cy="179"/>
            </a:xfrm>
            <a:solidFill>
              <a:schemeClr val="accent1"/>
            </a:solidFill>
          </p:grpSpPr>
          <p:sp>
            <p:nvSpPr>
              <p:cNvPr id="35" name="Freeform 60">
                <a:extLst>
                  <a:ext uri="{FF2B5EF4-FFF2-40B4-BE49-F238E27FC236}">
                    <a16:creationId xmlns:a16="http://schemas.microsoft.com/office/drawing/2014/main" id="{1D21D6F5-23FD-3BE4-7418-B19D740ECB96}"/>
                  </a:ext>
                </a:extLst>
              </p:cNvPr>
              <p:cNvSpPr>
                <a:spLocks noEditPoints="1"/>
              </p:cNvSpPr>
              <p:nvPr/>
            </p:nvSpPr>
            <p:spPr bwMode="auto">
              <a:xfrm>
                <a:off x="5744" y="1999"/>
                <a:ext cx="177" cy="179"/>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20 h 128"/>
                  <a:gd name="T12" fmla="*/ 8 w 128"/>
                  <a:gd name="T13" fmla="*/ 64 h 128"/>
                  <a:gd name="T14" fmla="*/ 64 w 128"/>
                  <a:gd name="T15" fmla="*/ 8 h 128"/>
                  <a:gd name="T16" fmla="*/ 120 w 128"/>
                  <a:gd name="T17" fmla="*/ 64 h 128"/>
                  <a:gd name="T18" fmla="*/ 64 w 128"/>
                  <a:gd name="T19"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20"/>
                    </a:moveTo>
                    <a:cubicBezTo>
                      <a:pt x="33" y="120"/>
                      <a:pt x="8" y="95"/>
                      <a:pt x="8" y="64"/>
                    </a:cubicBezTo>
                    <a:cubicBezTo>
                      <a:pt x="8" y="33"/>
                      <a:pt x="33" y="8"/>
                      <a:pt x="64" y="8"/>
                    </a:cubicBezTo>
                    <a:cubicBezTo>
                      <a:pt x="95" y="8"/>
                      <a:pt x="120" y="33"/>
                      <a:pt x="120" y="64"/>
                    </a:cubicBezTo>
                    <a:cubicBezTo>
                      <a:pt x="120" y="95"/>
                      <a:pt x="95" y="120"/>
                      <a:pt x="64" y="1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36" name="Freeform 61">
                <a:extLst>
                  <a:ext uri="{FF2B5EF4-FFF2-40B4-BE49-F238E27FC236}">
                    <a16:creationId xmlns:a16="http://schemas.microsoft.com/office/drawing/2014/main" id="{23773FEA-C9A6-9DBF-6E0A-84F987D47E00}"/>
                  </a:ext>
                </a:extLst>
              </p:cNvPr>
              <p:cNvSpPr>
                <a:spLocks/>
              </p:cNvSpPr>
              <p:nvPr/>
            </p:nvSpPr>
            <p:spPr bwMode="auto">
              <a:xfrm>
                <a:off x="5787" y="2045"/>
                <a:ext cx="91" cy="81"/>
              </a:xfrm>
              <a:custGeom>
                <a:avLst/>
                <a:gdLst>
                  <a:gd name="T0" fmla="*/ 58 w 66"/>
                  <a:gd name="T1" fmla="*/ 2 h 58"/>
                  <a:gd name="T2" fmla="*/ 26 w 66"/>
                  <a:gd name="T3" fmla="*/ 48 h 58"/>
                  <a:gd name="T4" fmla="*/ 7 w 66"/>
                  <a:gd name="T5" fmla="*/ 30 h 58"/>
                  <a:gd name="T6" fmla="*/ 2 w 66"/>
                  <a:gd name="T7" fmla="*/ 30 h 58"/>
                  <a:gd name="T8" fmla="*/ 2 w 66"/>
                  <a:gd name="T9" fmla="*/ 35 h 58"/>
                  <a:gd name="T10" fmla="*/ 23 w 66"/>
                  <a:gd name="T11" fmla="*/ 57 h 58"/>
                  <a:gd name="T12" fmla="*/ 26 w 66"/>
                  <a:gd name="T13" fmla="*/ 58 h 58"/>
                  <a:gd name="T14" fmla="*/ 26 w 66"/>
                  <a:gd name="T15" fmla="*/ 58 h 58"/>
                  <a:gd name="T16" fmla="*/ 29 w 66"/>
                  <a:gd name="T17" fmla="*/ 56 h 58"/>
                  <a:gd name="T18" fmla="*/ 65 w 66"/>
                  <a:gd name="T19" fmla="*/ 7 h 58"/>
                  <a:gd name="T20" fmla="*/ 64 w 66"/>
                  <a:gd name="T21" fmla="*/ 1 h 58"/>
                  <a:gd name="T22" fmla="*/ 58 w 66"/>
                  <a:gd name="T23"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58">
                    <a:moveTo>
                      <a:pt x="58" y="2"/>
                    </a:moveTo>
                    <a:cubicBezTo>
                      <a:pt x="26" y="48"/>
                      <a:pt x="26" y="48"/>
                      <a:pt x="26" y="48"/>
                    </a:cubicBezTo>
                    <a:cubicBezTo>
                      <a:pt x="7" y="30"/>
                      <a:pt x="7" y="30"/>
                      <a:pt x="7" y="30"/>
                    </a:cubicBezTo>
                    <a:cubicBezTo>
                      <a:pt x="6" y="28"/>
                      <a:pt x="3" y="28"/>
                      <a:pt x="2" y="30"/>
                    </a:cubicBezTo>
                    <a:cubicBezTo>
                      <a:pt x="0" y="31"/>
                      <a:pt x="0" y="34"/>
                      <a:pt x="2" y="35"/>
                    </a:cubicBezTo>
                    <a:cubicBezTo>
                      <a:pt x="23" y="57"/>
                      <a:pt x="23" y="57"/>
                      <a:pt x="23" y="57"/>
                    </a:cubicBezTo>
                    <a:cubicBezTo>
                      <a:pt x="24" y="57"/>
                      <a:pt x="25" y="58"/>
                      <a:pt x="26" y="58"/>
                    </a:cubicBezTo>
                    <a:cubicBezTo>
                      <a:pt x="26" y="58"/>
                      <a:pt x="26" y="58"/>
                      <a:pt x="26" y="58"/>
                    </a:cubicBezTo>
                    <a:cubicBezTo>
                      <a:pt x="28" y="58"/>
                      <a:pt x="29" y="57"/>
                      <a:pt x="29" y="56"/>
                    </a:cubicBezTo>
                    <a:cubicBezTo>
                      <a:pt x="65" y="7"/>
                      <a:pt x="65" y="7"/>
                      <a:pt x="65" y="7"/>
                    </a:cubicBezTo>
                    <a:cubicBezTo>
                      <a:pt x="66" y="5"/>
                      <a:pt x="65" y="2"/>
                      <a:pt x="64" y="1"/>
                    </a:cubicBezTo>
                    <a:cubicBezTo>
                      <a:pt x="62" y="0"/>
                      <a:pt x="59" y="0"/>
                      <a:pt x="58"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444"/>
                  </a:solidFill>
                  <a:effectLst/>
                  <a:uLnTx/>
                  <a:uFillTx/>
                  <a:latin typeface="Arial" panose="020B0604020202020204"/>
                  <a:ea typeface="+mn-ea"/>
                  <a:cs typeface="+mn-cs"/>
                </a:endParaRPr>
              </a:p>
            </p:txBody>
          </p:sp>
        </p:grpSp>
      </p:grpSp>
      <p:cxnSp>
        <p:nvCxnSpPr>
          <p:cNvPr id="50" name="Straight Connector 49">
            <a:extLst>
              <a:ext uri="{FF2B5EF4-FFF2-40B4-BE49-F238E27FC236}">
                <a16:creationId xmlns:a16="http://schemas.microsoft.com/office/drawing/2014/main" id="{B23446F3-BADC-DB71-D020-A3B5BEC332AA}"/>
              </a:ext>
            </a:extLst>
          </p:cNvPr>
          <p:cNvCxnSpPr>
            <a:cxnSpLocks/>
          </p:cNvCxnSpPr>
          <p:nvPr/>
        </p:nvCxnSpPr>
        <p:spPr>
          <a:xfrm>
            <a:off x="6664497" y="2263042"/>
            <a:ext cx="0" cy="3354851"/>
          </a:xfrm>
          <a:prstGeom prst="line">
            <a:avLst/>
          </a:prstGeom>
          <a:ln w="19050">
            <a:solidFill>
              <a:srgbClr val="949494"/>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5C64DA72-C34D-1DCF-0ABB-449F395B8B7B}"/>
              </a:ext>
            </a:extLst>
          </p:cNvPr>
          <p:cNvSpPr/>
          <p:nvPr/>
        </p:nvSpPr>
        <p:spPr>
          <a:xfrm>
            <a:off x="6406716" y="5490528"/>
            <a:ext cx="479240" cy="4792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2" name="Rectangle 51">
            <a:extLst>
              <a:ext uri="{FF2B5EF4-FFF2-40B4-BE49-F238E27FC236}">
                <a16:creationId xmlns:a16="http://schemas.microsoft.com/office/drawing/2014/main" id="{89830C50-EE63-0B81-FAAC-F5CB071C31DC}"/>
              </a:ext>
            </a:extLst>
          </p:cNvPr>
          <p:cNvSpPr/>
          <p:nvPr/>
        </p:nvSpPr>
        <p:spPr>
          <a:xfrm>
            <a:off x="6210300" y="1672956"/>
            <a:ext cx="5492012" cy="45139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Challenges</a:t>
            </a:r>
          </a:p>
        </p:txBody>
      </p:sp>
      <p:sp>
        <p:nvSpPr>
          <p:cNvPr id="53" name="Isosceles Triangle 52">
            <a:extLst>
              <a:ext uri="{FF2B5EF4-FFF2-40B4-BE49-F238E27FC236}">
                <a16:creationId xmlns:a16="http://schemas.microsoft.com/office/drawing/2014/main" id="{42DDE903-7A49-571D-B2F4-42F91CC3D10A}"/>
              </a:ext>
            </a:extLst>
          </p:cNvPr>
          <p:cNvSpPr/>
          <p:nvPr/>
        </p:nvSpPr>
        <p:spPr>
          <a:xfrm rot="10800000">
            <a:off x="6542544" y="2123780"/>
            <a:ext cx="249560" cy="127687"/>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4" name="Rectangle 53">
            <a:extLst>
              <a:ext uri="{FF2B5EF4-FFF2-40B4-BE49-F238E27FC236}">
                <a16:creationId xmlns:a16="http://schemas.microsoft.com/office/drawing/2014/main" id="{3B823D56-C1F8-F221-0856-D19C2774AE4F}"/>
              </a:ext>
            </a:extLst>
          </p:cNvPr>
          <p:cNvSpPr/>
          <p:nvPr/>
        </p:nvSpPr>
        <p:spPr>
          <a:xfrm>
            <a:off x="7098633" y="2320993"/>
            <a:ext cx="4572001" cy="677108"/>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75BC"/>
                </a:solidFill>
                <a:effectLst/>
                <a:uLnTx/>
                <a:uFillTx/>
                <a:latin typeface="Arial" panose="020B0604020202020204"/>
                <a:ea typeface="+mn-ea"/>
                <a:cs typeface="+mn-cs"/>
              </a:rPr>
              <a:t>Obtaining consistency of hazard information from vendors: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44444"/>
                </a:solidFill>
                <a:effectLst/>
                <a:uLnTx/>
                <a:uFillTx/>
                <a:latin typeface="Arial" panose="020B0604020202020204"/>
                <a:ea typeface="+mn-ea"/>
                <a:cs typeface="+mn-cs"/>
              </a:rPr>
              <a:t>Areas/faults for assessing earthquake rates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44444"/>
                </a:solidFill>
                <a:effectLst/>
                <a:uLnTx/>
                <a:uFillTx/>
                <a:latin typeface="Arial" panose="020B0604020202020204"/>
                <a:ea typeface="+mn-ea"/>
                <a:cs typeface="+mn-cs"/>
              </a:rPr>
              <a:t>Intensity metrics </a:t>
            </a:r>
            <a:r>
              <a:rPr kumimoji="0" lang="en-US" sz="1100" b="0" i="0" u="none" strike="noStrike" kern="1200" cap="none" spc="0" normalizeH="0" baseline="0" noProof="0" dirty="0" err="1">
                <a:ln>
                  <a:noFill/>
                </a:ln>
                <a:solidFill>
                  <a:srgbClr val="444444"/>
                </a:solidFill>
                <a:effectLst/>
                <a:uLnTx/>
                <a:uFillTx/>
                <a:latin typeface="Arial" panose="020B0604020202020204"/>
                <a:ea typeface="+mn-ea"/>
                <a:cs typeface="+mn-cs"/>
              </a:rPr>
              <a:t>eg</a:t>
            </a:r>
            <a:r>
              <a:rPr kumimoji="0" lang="en-US" sz="1100" b="0" i="0" u="none" strike="noStrike" kern="1200" cap="none" spc="0" normalizeH="0" baseline="0" noProof="0" dirty="0">
                <a:ln>
                  <a:noFill/>
                </a:ln>
                <a:solidFill>
                  <a:srgbClr val="444444"/>
                </a:solidFill>
                <a:effectLst/>
                <a:uLnTx/>
                <a:uFillTx/>
                <a:latin typeface="Arial" panose="020B0604020202020204"/>
                <a:ea typeface="+mn-ea"/>
                <a:cs typeface="+mn-cs"/>
              </a:rPr>
              <a:t> MMI, PGA, Sa at different structural periods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44444"/>
                </a:solidFill>
                <a:effectLst/>
                <a:uLnTx/>
                <a:uFillTx/>
                <a:latin typeface="Arial" panose="020B0604020202020204"/>
                <a:ea typeface="+mn-ea"/>
                <a:cs typeface="+mn-cs"/>
              </a:rPr>
              <a:t>Areas for local site conditions validation</a:t>
            </a:r>
          </a:p>
        </p:txBody>
      </p:sp>
      <p:sp>
        <p:nvSpPr>
          <p:cNvPr id="55" name="Rectangle 54">
            <a:extLst>
              <a:ext uri="{FF2B5EF4-FFF2-40B4-BE49-F238E27FC236}">
                <a16:creationId xmlns:a16="http://schemas.microsoft.com/office/drawing/2014/main" id="{29686F63-F116-D158-A4E8-CF9DA215F02A}"/>
              </a:ext>
            </a:extLst>
          </p:cNvPr>
          <p:cNvSpPr/>
          <p:nvPr/>
        </p:nvSpPr>
        <p:spPr>
          <a:xfrm>
            <a:off x="7098633" y="3282958"/>
            <a:ext cx="4572000" cy="101566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75BC"/>
                </a:solidFill>
                <a:effectLst/>
                <a:uLnTx/>
                <a:uFillTx/>
                <a:latin typeface="Arial" panose="020B0604020202020204"/>
                <a:ea typeface="+mn-ea"/>
                <a:cs typeface="+mn-cs"/>
              </a:rPr>
              <a:t>Obtaining vulnerability information from vendors: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44444"/>
                </a:solidFill>
                <a:effectLst/>
                <a:uLnTx/>
                <a:uFillTx/>
                <a:latin typeface="Arial" panose="020B0604020202020204"/>
                <a:ea typeface="+mn-ea"/>
                <a:cs typeface="+mn-cs"/>
              </a:rPr>
              <a:t>Quantifying the impact of seismic code enforcement on a countrywide and regional scale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44444"/>
                </a:solidFill>
                <a:effectLst/>
                <a:uLnTx/>
                <a:uFillTx/>
                <a:latin typeface="Arial" panose="020B0604020202020204"/>
                <a:ea typeface="+mn-ea"/>
                <a:cs typeface="+mn-cs"/>
              </a:rPr>
              <a:t>Several secondary characteristics influencing vulnerability, e.g., foundation type, building irregularities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44444"/>
                </a:solidFill>
                <a:effectLst/>
                <a:uLnTx/>
                <a:uFillTx/>
                <a:latin typeface="Arial" panose="020B0604020202020204"/>
                <a:ea typeface="+mn-ea"/>
                <a:cs typeface="+mn-cs"/>
              </a:rPr>
              <a:t>Accounting for pounding and ‘toppling towers’ factors</a:t>
            </a:r>
          </a:p>
        </p:txBody>
      </p:sp>
      <p:sp>
        <p:nvSpPr>
          <p:cNvPr id="56" name="Rectangle 55">
            <a:extLst>
              <a:ext uri="{FF2B5EF4-FFF2-40B4-BE49-F238E27FC236}">
                <a16:creationId xmlns:a16="http://schemas.microsoft.com/office/drawing/2014/main" id="{575F3F0A-043B-6FEA-D796-4A8967694EB5}"/>
              </a:ext>
            </a:extLst>
          </p:cNvPr>
          <p:cNvSpPr/>
          <p:nvPr/>
        </p:nvSpPr>
        <p:spPr>
          <a:xfrm>
            <a:off x="7098633" y="4554129"/>
            <a:ext cx="4572000" cy="84638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75BC"/>
                </a:solidFill>
                <a:effectLst/>
                <a:uLnTx/>
                <a:uFillTx/>
                <a:latin typeface="Arial" panose="020B0604020202020204"/>
                <a:ea typeface="+mn-ea"/>
                <a:cs typeface="+mn-cs"/>
              </a:rPr>
              <a:t>Loss validation: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44444"/>
                </a:solidFill>
                <a:effectLst/>
                <a:uLnTx/>
                <a:uFillTx/>
                <a:latin typeface="Arial" panose="020B0604020202020204"/>
                <a:ea typeface="+mn-ea"/>
                <a:cs typeface="+mn-cs"/>
              </a:rPr>
              <a:t>Modelled loss validation in regions with limited historical claims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44444"/>
                </a:solidFill>
                <a:effectLst/>
                <a:uLnTx/>
                <a:uFillTx/>
                <a:latin typeface="Arial" panose="020B0604020202020204"/>
                <a:ea typeface="+mn-ea"/>
                <a:cs typeface="+mn-cs"/>
              </a:rPr>
              <a:t>Appropriateness of using loss data from other regions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44444"/>
                </a:solidFill>
                <a:effectLst/>
                <a:uLnTx/>
                <a:uFillTx/>
                <a:latin typeface="Arial" panose="020B0604020202020204"/>
                <a:ea typeface="+mn-ea"/>
                <a:cs typeface="+mn-cs"/>
              </a:rPr>
              <a:t>Additional factors such as historic indexing methods, contingent business interruption</a:t>
            </a:r>
          </a:p>
        </p:txBody>
      </p:sp>
      <p:sp>
        <p:nvSpPr>
          <p:cNvPr id="57" name="Rectangle 56">
            <a:extLst>
              <a:ext uri="{FF2B5EF4-FFF2-40B4-BE49-F238E27FC236}">
                <a16:creationId xmlns:a16="http://schemas.microsoft.com/office/drawing/2014/main" id="{C8770979-9862-BE8E-0C97-E8145D2463FD}"/>
              </a:ext>
            </a:extLst>
          </p:cNvPr>
          <p:cNvSpPr/>
          <p:nvPr/>
        </p:nvSpPr>
        <p:spPr>
          <a:xfrm>
            <a:off x="7098633" y="5560326"/>
            <a:ext cx="4572000" cy="50783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75BC"/>
                </a:solidFill>
                <a:effectLst/>
                <a:uLnTx/>
                <a:uFillTx/>
                <a:latin typeface="Arial" panose="020B0604020202020204"/>
                <a:ea typeface="+mn-ea"/>
                <a:cs typeface="+mn-cs"/>
              </a:rPr>
              <a:t>Other considerations: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44444"/>
                </a:solidFill>
                <a:effectLst/>
                <a:uLnTx/>
                <a:uFillTx/>
                <a:latin typeface="Arial" panose="020B0604020202020204"/>
                <a:ea typeface="+mn-ea"/>
                <a:cs typeface="+mn-cs"/>
              </a:rPr>
              <a:t>Reference data scarcity (hazard, vulnerability, loss)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44444"/>
                </a:solidFill>
                <a:effectLst/>
                <a:uLnTx/>
                <a:uFillTx/>
                <a:latin typeface="Arial" panose="020B0604020202020204"/>
                <a:ea typeface="+mn-ea"/>
                <a:cs typeface="+mn-cs"/>
              </a:rPr>
              <a:t>Potential cases where the sub-peril contribution to loss is significant</a:t>
            </a:r>
          </a:p>
        </p:txBody>
      </p:sp>
      <p:grpSp>
        <p:nvGrpSpPr>
          <p:cNvPr id="58" name="Group 57">
            <a:extLst>
              <a:ext uri="{FF2B5EF4-FFF2-40B4-BE49-F238E27FC236}">
                <a16:creationId xmlns:a16="http://schemas.microsoft.com/office/drawing/2014/main" id="{98615274-C32A-E5DB-22DB-186F72DCE725}"/>
              </a:ext>
            </a:extLst>
          </p:cNvPr>
          <p:cNvGrpSpPr/>
          <p:nvPr/>
        </p:nvGrpSpPr>
        <p:grpSpPr>
          <a:xfrm>
            <a:off x="6425156" y="2455643"/>
            <a:ext cx="479240" cy="2635071"/>
            <a:chOff x="6425647" y="1911459"/>
            <a:chExt cx="479240" cy="2635071"/>
          </a:xfrm>
        </p:grpSpPr>
        <p:sp>
          <p:nvSpPr>
            <p:cNvPr id="59" name="Oval 58">
              <a:extLst>
                <a:ext uri="{FF2B5EF4-FFF2-40B4-BE49-F238E27FC236}">
                  <a16:creationId xmlns:a16="http://schemas.microsoft.com/office/drawing/2014/main" id="{D99AD339-4536-92CD-35D8-F018D90B5488}"/>
                </a:ext>
              </a:extLst>
            </p:cNvPr>
            <p:cNvSpPr/>
            <p:nvPr/>
          </p:nvSpPr>
          <p:spPr>
            <a:xfrm>
              <a:off x="6425647" y="1911459"/>
              <a:ext cx="479240" cy="4792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0" name="Oval 59">
              <a:extLst>
                <a:ext uri="{FF2B5EF4-FFF2-40B4-BE49-F238E27FC236}">
                  <a16:creationId xmlns:a16="http://schemas.microsoft.com/office/drawing/2014/main" id="{18DC376B-A0AA-FE82-FB8B-E0EF3780BE29}"/>
                </a:ext>
              </a:extLst>
            </p:cNvPr>
            <p:cNvSpPr/>
            <p:nvPr/>
          </p:nvSpPr>
          <p:spPr>
            <a:xfrm>
              <a:off x="6425647" y="2986791"/>
              <a:ext cx="479240" cy="4792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1" name="Oval 60">
              <a:extLst>
                <a:ext uri="{FF2B5EF4-FFF2-40B4-BE49-F238E27FC236}">
                  <a16:creationId xmlns:a16="http://schemas.microsoft.com/office/drawing/2014/main" id="{AFACE071-F5D1-E902-9246-8264A0FFF6E2}"/>
                </a:ext>
              </a:extLst>
            </p:cNvPr>
            <p:cNvSpPr/>
            <p:nvPr/>
          </p:nvSpPr>
          <p:spPr>
            <a:xfrm>
              <a:off x="6425647" y="4067290"/>
              <a:ext cx="479240" cy="4792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62" name="Group 4" descr="Question.">
            <a:extLst>
              <a:ext uri="{FF2B5EF4-FFF2-40B4-BE49-F238E27FC236}">
                <a16:creationId xmlns:a16="http://schemas.microsoft.com/office/drawing/2014/main" id="{DD942815-E808-0482-7706-847D461071A3}"/>
              </a:ext>
            </a:extLst>
          </p:cNvPr>
          <p:cNvGrpSpPr>
            <a:grpSpLocks noChangeAspect="1"/>
          </p:cNvGrpSpPr>
          <p:nvPr>
            <p:custDataLst>
              <p:custData r:id="rId1"/>
            </p:custDataLst>
          </p:nvPr>
        </p:nvGrpSpPr>
        <p:grpSpPr bwMode="auto">
          <a:xfrm>
            <a:off x="6427263" y="2453337"/>
            <a:ext cx="479241" cy="479241"/>
            <a:chOff x="3408" y="1731"/>
            <a:chExt cx="614" cy="614"/>
          </a:xfrm>
          <a:solidFill>
            <a:schemeClr val="accent2"/>
          </a:solidFill>
        </p:grpSpPr>
        <p:sp>
          <p:nvSpPr>
            <p:cNvPr id="63" name="Freeform 5">
              <a:extLst>
                <a:ext uri="{FF2B5EF4-FFF2-40B4-BE49-F238E27FC236}">
                  <a16:creationId xmlns:a16="http://schemas.microsoft.com/office/drawing/2014/main" id="{8946FC3E-B7F9-B98E-10EE-FAA33AF1FB9B}"/>
                </a:ext>
              </a:extLst>
            </p:cNvPr>
            <p:cNvSpPr>
              <a:spLocks noEditPoints="1"/>
            </p:cNvSpPr>
            <p:nvPr/>
          </p:nvSpPr>
          <p:spPr bwMode="auto">
            <a:xfrm>
              <a:off x="3408" y="1731"/>
              <a:ext cx="614" cy="614"/>
            </a:xfrm>
            <a:custGeom>
              <a:avLst/>
              <a:gdLst>
                <a:gd name="T0" fmla="*/ 128 w 256"/>
                <a:gd name="T1" fmla="*/ 0 h 256"/>
                <a:gd name="T2" fmla="*/ 0 w 256"/>
                <a:gd name="T3" fmla="*/ 128 h 256"/>
                <a:gd name="T4" fmla="*/ 128 w 256"/>
                <a:gd name="T5" fmla="*/ 256 h 256"/>
                <a:gd name="T6" fmla="*/ 256 w 256"/>
                <a:gd name="T7" fmla="*/ 128 h 256"/>
                <a:gd name="T8" fmla="*/ 128 w 256"/>
                <a:gd name="T9" fmla="*/ 0 h 256"/>
                <a:gd name="T10" fmla="*/ 128 w 256"/>
                <a:gd name="T11" fmla="*/ 240 h 256"/>
                <a:gd name="T12" fmla="*/ 16 w 256"/>
                <a:gd name="T13" fmla="*/ 128 h 256"/>
                <a:gd name="T14" fmla="*/ 128 w 256"/>
                <a:gd name="T15" fmla="*/ 16 h 256"/>
                <a:gd name="T16" fmla="*/ 240 w 256"/>
                <a:gd name="T17" fmla="*/ 128 h 256"/>
                <a:gd name="T18" fmla="*/ 128 w 256"/>
                <a:gd name="T19" fmla="*/ 24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256">
                  <a:moveTo>
                    <a:pt x="128" y="0"/>
                  </a:moveTo>
                  <a:cubicBezTo>
                    <a:pt x="58" y="0"/>
                    <a:pt x="0" y="57"/>
                    <a:pt x="0" y="128"/>
                  </a:cubicBezTo>
                  <a:cubicBezTo>
                    <a:pt x="0" y="199"/>
                    <a:pt x="58" y="256"/>
                    <a:pt x="128" y="256"/>
                  </a:cubicBezTo>
                  <a:cubicBezTo>
                    <a:pt x="199" y="256"/>
                    <a:pt x="256" y="199"/>
                    <a:pt x="256" y="128"/>
                  </a:cubicBezTo>
                  <a:cubicBezTo>
                    <a:pt x="256" y="57"/>
                    <a:pt x="199" y="0"/>
                    <a:pt x="128" y="0"/>
                  </a:cubicBezTo>
                  <a:close/>
                  <a:moveTo>
                    <a:pt x="128" y="240"/>
                  </a:moveTo>
                  <a:cubicBezTo>
                    <a:pt x="66" y="240"/>
                    <a:pt x="16" y="190"/>
                    <a:pt x="16" y="128"/>
                  </a:cubicBezTo>
                  <a:cubicBezTo>
                    <a:pt x="16" y="66"/>
                    <a:pt x="66" y="16"/>
                    <a:pt x="128" y="16"/>
                  </a:cubicBezTo>
                  <a:cubicBezTo>
                    <a:pt x="190" y="16"/>
                    <a:pt x="240" y="66"/>
                    <a:pt x="240" y="128"/>
                  </a:cubicBezTo>
                  <a:cubicBezTo>
                    <a:pt x="240" y="190"/>
                    <a:pt x="190" y="240"/>
                    <a:pt x="128"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64" name="Oval 6">
              <a:extLst>
                <a:ext uri="{FF2B5EF4-FFF2-40B4-BE49-F238E27FC236}">
                  <a16:creationId xmlns:a16="http://schemas.microsoft.com/office/drawing/2014/main" id="{26EE2DC1-CE12-47E4-731D-DA7CEA30FFF8}"/>
                </a:ext>
              </a:extLst>
            </p:cNvPr>
            <p:cNvSpPr>
              <a:spLocks noChangeArrowheads="1"/>
            </p:cNvSpPr>
            <p:nvPr/>
          </p:nvSpPr>
          <p:spPr bwMode="auto">
            <a:xfrm>
              <a:off x="3686" y="2172"/>
              <a:ext cx="58"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65" name="Freeform 7">
              <a:extLst>
                <a:ext uri="{FF2B5EF4-FFF2-40B4-BE49-F238E27FC236}">
                  <a16:creationId xmlns:a16="http://schemas.microsoft.com/office/drawing/2014/main" id="{B4786CBE-80A4-9C19-D7CA-DDF9C3977302}"/>
                </a:ext>
              </a:extLst>
            </p:cNvPr>
            <p:cNvSpPr>
              <a:spLocks/>
            </p:cNvSpPr>
            <p:nvPr/>
          </p:nvSpPr>
          <p:spPr bwMode="auto">
            <a:xfrm>
              <a:off x="3634" y="1836"/>
              <a:ext cx="211" cy="278"/>
            </a:xfrm>
            <a:custGeom>
              <a:avLst/>
              <a:gdLst>
                <a:gd name="T0" fmla="*/ 6 w 88"/>
                <a:gd name="T1" fmla="*/ 11 h 116"/>
                <a:gd name="T2" fmla="*/ 2 w 88"/>
                <a:gd name="T3" fmla="*/ 22 h 116"/>
                <a:gd name="T4" fmla="*/ 13 w 88"/>
                <a:gd name="T5" fmla="*/ 26 h 116"/>
                <a:gd name="T6" fmla="*/ 63 w 88"/>
                <a:gd name="T7" fmla="*/ 30 h 116"/>
                <a:gd name="T8" fmla="*/ 51 w 88"/>
                <a:gd name="T9" fmla="*/ 68 h 116"/>
                <a:gd name="T10" fmla="*/ 26 w 88"/>
                <a:gd name="T11" fmla="*/ 108 h 116"/>
                <a:gd name="T12" fmla="*/ 34 w 88"/>
                <a:gd name="T13" fmla="*/ 116 h 116"/>
                <a:gd name="T14" fmla="*/ 42 w 88"/>
                <a:gd name="T15" fmla="*/ 108 h 116"/>
                <a:gd name="T16" fmla="*/ 62 w 88"/>
                <a:gd name="T17" fmla="*/ 81 h 116"/>
                <a:gd name="T18" fmla="*/ 77 w 88"/>
                <a:gd name="T19" fmla="*/ 22 h 116"/>
                <a:gd name="T20" fmla="*/ 6 w 88"/>
                <a:gd name="T21"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16">
                  <a:moveTo>
                    <a:pt x="6" y="11"/>
                  </a:moveTo>
                  <a:cubicBezTo>
                    <a:pt x="2" y="13"/>
                    <a:pt x="0" y="18"/>
                    <a:pt x="2" y="22"/>
                  </a:cubicBezTo>
                  <a:cubicBezTo>
                    <a:pt x="4" y="26"/>
                    <a:pt x="9" y="28"/>
                    <a:pt x="13" y="26"/>
                  </a:cubicBezTo>
                  <a:cubicBezTo>
                    <a:pt x="33" y="17"/>
                    <a:pt x="57" y="19"/>
                    <a:pt x="63" y="30"/>
                  </a:cubicBezTo>
                  <a:cubicBezTo>
                    <a:pt x="70" y="41"/>
                    <a:pt x="66" y="56"/>
                    <a:pt x="51" y="68"/>
                  </a:cubicBezTo>
                  <a:cubicBezTo>
                    <a:pt x="35" y="83"/>
                    <a:pt x="26" y="93"/>
                    <a:pt x="26" y="108"/>
                  </a:cubicBezTo>
                  <a:cubicBezTo>
                    <a:pt x="26" y="112"/>
                    <a:pt x="30" y="116"/>
                    <a:pt x="34" y="116"/>
                  </a:cubicBezTo>
                  <a:cubicBezTo>
                    <a:pt x="39" y="116"/>
                    <a:pt x="42" y="112"/>
                    <a:pt x="42" y="108"/>
                  </a:cubicBezTo>
                  <a:cubicBezTo>
                    <a:pt x="42" y="101"/>
                    <a:pt x="45" y="95"/>
                    <a:pt x="62" y="81"/>
                  </a:cubicBezTo>
                  <a:cubicBezTo>
                    <a:pt x="82" y="63"/>
                    <a:pt x="88" y="40"/>
                    <a:pt x="77" y="22"/>
                  </a:cubicBezTo>
                  <a:cubicBezTo>
                    <a:pt x="65" y="1"/>
                    <a:pt x="32" y="0"/>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444444"/>
                </a:solidFill>
                <a:effectLst/>
                <a:uLnTx/>
                <a:uFillTx/>
                <a:latin typeface="Arial" panose="020B0604020202020204"/>
                <a:ea typeface="+mn-ea"/>
                <a:cs typeface="+mn-cs"/>
              </a:endParaRPr>
            </a:p>
          </p:txBody>
        </p:sp>
      </p:grpSp>
      <p:grpSp>
        <p:nvGrpSpPr>
          <p:cNvPr id="66" name="Group 4" descr="Question.">
            <a:extLst>
              <a:ext uri="{FF2B5EF4-FFF2-40B4-BE49-F238E27FC236}">
                <a16:creationId xmlns:a16="http://schemas.microsoft.com/office/drawing/2014/main" id="{5E5F4291-5CCF-5964-C184-8BD4C5825B55}"/>
              </a:ext>
            </a:extLst>
          </p:cNvPr>
          <p:cNvGrpSpPr>
            <a:grpSpLocks noChangeAspect="1"/>
          </p:cNvGrpSpPr>
          <p:nvPr>
            <p:custDataLst>
              <p:custData r:id="rId2"/>
            </p:custDataLst>
          </p:nvPr>
        </p:nvGrpSpPr>
        <p:grpSpPr bwMode="auto">
          <a:xfrm>
            <a:off x="6429349" y="3529934"/>
            <a:ext cx="479241" cy="479241"/>
            <a:chOff x="3408" y="1731"/>
            <a:chExt cx="614" cy="614"/>
          </a:xfrm>
          <a:solidFill>
            <a:schemeClr val="accent2"/>
          </a:solidFill>
        </p:grpSpPr>
        <p:sp>
          <p:nvSpPr>
            <p:cNvPr id="67" name="Freeform 5">
              <a:extLst>
                <a:ext uri="{FF2B5EF4-FFF2-40B4-BE49-F238E27FC236}">
                  <a16:creationId xmlns:a16="http://schemas.microsoft.com/office/drawing/2014/main" id="{E0628189-CB6E-FDEB-16F1-98F1C3D00393}"/>
                </a:ext>
              </a:extLst>
            </p:cNvPr>
            <p:cNvSpPr>
              <a:spLocks noEditPoints="1"/>
            </p:cNvSpPr>
            <p:nvPr/>
          </p:nvSpPr>
          <p:spPr bwMode="auto">
            <a:xfrm>
              <a:off x="3408" y="1731"/>
              <a:ext cx="614" cy="614"/>
            </a:xfrm>
            <a:custGeom>
              <a:avLst/>
              <a:gdLst>
                <a:gd name="T0" fmla="*/ 128 w 256"/>
                <a:gd name="T1" fmla="*/ 0 h 256"/>
                <a:gd name="T2" fmla="*/ 0 w 256"/>
                <a:gd name="T3" fmla="*/ 128 h 256"/>
                <a:gd name="T4" fmla="*/ 128 w 256"/>
                <a:gd name="T5" fmla="*/ 256 h 256"/>
                <a:gd name="T6" fmla="*/ 256 w 256"/>
                <a:gd name="T7" fmla="*/ 128 h 256"/>
                <a:gd name="T8" fmla="*/ 128 w 256"/>
                <a:gd name="T9" fmla="*/ 0 h 256"/>
                <a:gd name="T10" fmla="*/ 128 w 256"/>
                <a:gd name="T11" fmla="*/ 240 h 256"/>
                <a:gd name="T12" fmla="*/ 16 w 256"/>
                <a:gd name="T13" fmla="*/ 128 h 256"/>
                <a:gd name="T14" fmla="*/ 128 w 256"/>
                <a:gd name="T15" fmla="*/ 16 h 256"/>
                <a:gd name="T16" fmla="*/ 240 w 256"/>
                <a:gd name="T17" fmla="*/ 128 h 256"/>
                <a:gd name="T18" fmla="*/ 128 w 256"/>
                <a:gd name="T19" fmla="*/ 24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256">
                  <a:moveTo>
                    <a:pt x="128" y="0"/>
                  </a:moveTo>
                  <a:cubicBezTo>
                    <a:pt x="58" y="0"/>
                    <a:pt x="0" y="57"/>
                    <a:pt x="0" y="128"/>
                  </a:cubicBezTo>
                  <a:cubicBezTo>
                    <a:pt x="0" y="199"/>
                    <a:pt x="58" y="256"/>
                    <a:pt x="128" y="256"/>
                  </a:cubicBezTo>
                  <a:cubicBezTo>
                    <a:pt x="199" y="256"/>
                    <a:pt x="256" y="199"/>
                    <a:pt x="256" y="128"/>
                  </a:cubicBezTo>
                  <a:cubicBezTo>
                    <a:pt x="256" y="57"/>
                    <a:pt x="199" y="0"/>
                    <a:pt x="128" y="0"/>
                  </a:cubicBezTo>
                  <a:close/>
                  <a:moveTo>
                    <a:pt x="128" y="240"/>
                  </a:moveTo>
                  <a:cubicBezTo>
                    <a:pt x="66" y="240"/>
                    <a:pt x="16" y="190"/>
                    <a:pt x="16" y="128"/>
                  </a:cubicBezTo>
                  <a:cubicBezTo>
                    <a:pt x="16" y="66"/>
                    <a:pt x="66" y="16"/>
                    <a:pt x="128" y="16"/>
                  </a:cubicBezTo>
                  <a:cubicBezTo>
                    <a:pt x="190" y="16"/>
                    <a:pt x="240" y="66"/>
                    <a:pt x="240" y="128"/>
                  </a:cubicBezTo>
                  <a:cubicBezTo>
                    <a:pt x="240" y="190"/>
                    <a:pt x="190" y="240"/>
                    <a:pt x="128"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68" name="Oval 6">
              <a:extLst>
                <a:ext uri="{FF2B5EF4-FFF2-40B4-BE49-F238E27FC236}">
                  <a16:creationId xmlns:a16="http://schemas.microsoft.com/office/drawing/2014/main" id="{EE51CEE5-E57D-DD21-42D6-5F7A11BEE129}"/>
                </a:ext>
              </a:extLst>
            </p:cNvPr>
            <p:cNvSpPr>
              <a:spLocks noChangeArrowheads="1"/>
            </p:cNvSpPr>
            <p:nvPr/>
          </p:nvSpPr>
          <p:spPr bwMode="auto">
            <a:xfrm>
              <a:off x="3686" y="2172"/>
              <a:ext cx="58"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69" name="Freeform 7">
              <a:extLst>
                <a:ext uri="{FF2B5EF4-FFF2-40B4-BE49-F238E27FC236}">
                  <a16:creationId xmlns:a16="http://schemas.microsoft.com/office/drawing/2014/main" id="{3EFFC64F-3D80-12AF-4CCB-2DBF95E0974F}"/>
                </a:ext>
              </a:extLst>
            </p:cNvPr>
            <p:cNvSpPr>
              <a:spLocks/>
            </p:cNvSpPr>
            <p:nvPr/>
          </p:nvSpPr>
          <p:spPr bwMode="auto">
            <a:xfrm>
              <a:off x="3634" y="1836"/>
              <a:ext cx="211" cy="278"/>
            </a:xfrm>
            <a:custGeom>
              <a:avLst/>
              <a:gdLst>
                <a:gd name="T0" fmla="*/ 6 w 88"/>
                <a:gd name="T1" fmla="*/ 11 h 116"/>
                <a:gd name="T2" fmla="*/ 2 w 88"/>
                <a:gd name="T3" fmla="*/ 22 h 116"/>
                <a:gd name="T4" fmla="*/ 13 w 88"/>
                <a:gd name="T5" fmla="*/ 26 h 116"/>
                <a:gd name="T6" fmla="*/ 63 w 88"/>
                <a:gd name="T7" fmla="*/ 30 h 116"/>
                <a:gd name="T8" fmla="*/ 51 w 88"/>
                <a:gd name="T9" fmla="*/ 68 h 116"/>
                <a:gd name="T10" fmla="*/ 26 w 88"/>
                <a:gd name="T11" fmla="*/ 108 h 116"/>
                <a:gd name="T12" fmla="*/ 34 w 88"/>
                <a:gd name="T13" fmla="*/ 116 h 116"/>
                <a:gd name="T14" fmla="*/ 42 w 88"/>
                <a:gd name="T15" fmla="*/ 108 h 116"/>
                <a:gd name="T16" fmla="*/ 62 w 88"/>
                <a:gd name="T17" fmla="*/ 81 h 116"/>
                <a:gd name="T18" fmla="*/ 77 w 88"/>
                <a:gd name="T19" fmla="*/ 22 h 116"/>
                <a:gd name="T20" fmla="*/ 6 w 88"/>
                <a:gd name="T21"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16">
                  <a:moveTo>
                    <a:pt x="6" y="11"/>
                  </a:moveTo>
                  <a:cubicBezTo>
                    <a:pt x="2" y="13"/>
                    <a:pt x="0" y="18"/>
                    <a:pt x="2" y="22"/>
                  </a:cubicBezTo>
                  <a:cubicBezTo>
                    <a:pt x="4" y="26"/>
                    <a:pt x="9" y="28"/>
                    <a:pt x="13" y="26"/>
                  </a:cubicBezTo>
                  <a:cubicBezTo>
                    <a:pt x="33" y="17"/>
                    <a:pt x="57" y="19"/>
                    <a:pt x="63" y="30"/>
                  </a:cubicBezTo>
                  <a:cubicBezTo>
                    <a:pt x="70" y="41"/>
                    <a:pt x="66" y="56"/>
                    <a:pt x="51" y="68"/>
                  </a:cubicBezTo>
                  <a:cubicBezTo>
                    <a:pt x="35" y="83"/>
                    <a:pt x="26" y="93"/>
                    <a:pt x="26" y="108"/>
                  </a:cubicBezTo>
                  <a:cubicBezTo>
                    <a:pt x="26" y="112"/>
                    <a:pt x="30" y="116"/>
                    <a:pt x="34" y="116"/>
                  </a:cubicBezTo>
                  <a:cubicBezTo>
                    <a:pt x="39" y="116"/>
                    <a:pt x="42" y="112"/>
                    <a:pt x="42" y="108"/>
                  </a:cubicBezTo>
                  <a:cubicBezTo>
                    <a:pt x="42" y="101"/>
                    <a:pt x="45" y="95"/>
                    <a:pt x="62" y="81"/>
                  </a:cubicBezTo>
                  <a:cubicBezTo>
                    <a:pt x="82" y="63"/>
                    <a:pt x="88" y="40"/>
                    <a:pt x="77" y="22"/>
                  </a:cubicBezTo>
                  <a:cubicBezTo>
                    <a:pt x="65" y="1"/>
                    <a:pt x="32" y="0"/>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444444"/>
                </a:solidFill>
                <a:effectLst/>
                <a:uLnTx/>
                <a:uFillTx/>
                <a:latin typeface="Arial" panose="020B0604020202020204"/>
                <a:ea typeface="+mn-ea"/>
                <a:cs typeface="+mn-cs"/>
              </a:endParaRPr>
            </a:p>
          </p:txBody>
        </p:sp>
      </p:grpSp>
      <p:grpSp>
        <p:nvGrpSpPr>
          <p:cNvPr id="70" name="Group 4" descr="Question.">
            <a:extLst>
              <a:ext uri="{FF2B5EF4-FFF2-40B4-BE49-F238E27FC236}">
                <a16:creationId xmlns:a16="http://schemas.microsoft.com/office/drawing/2014/main" id="{17BF9A89-3E7E-C1D6-B5B7-B1F886BE5E69}"/>
              </a:ext>
            </a:extLst>
          </p:cNvPr>
          <p:cNvGrpSpPr>
            <a:grpSpLocks noChangeAspect="1"/>
          </p:cNvGrpSpPr>
          <p:nvPr>
            <p:custDataLst>
              <p:custData r:id="rId3"/>
            </p:custDataLst>
          </p:nvPr>
        </p:nvGrpSpPr>
        <p:grpSpPr bwMode="auto">
          <a:xfrm>
            <a:off x="6416987" y="4608524"/>
            <a:ext cx="479241" cy="479241"/>
            <a:chOff x="3408" y="1731"/>
            <a:chExt cx="614" cy="614"/>
          </a:xfrm>
          <a:solidFill>
            <a:schemeClr val="accent2"/>
          </a:solidFill>
        </p:grpSpPr>
        <p:sp>
          <p:nvSpPr>
            <p:cNvPr id="71" name="Freeform 5">
              <a:extLst>
                <a:ext uri="{FF2B5EF4-FFF2-40B4-BE49-F238E27FC236}">
                  <a16:creationId xmlns:a16="http://schemas.microsoft.com/office/drawing/2014/main" id="{4CCB5316-D6B6-BA3D-6E2E-35F1A31D4CE6}"/>
                </a:ext>
              </a:extLst>
            </p:cNvPr>
            <p:cNvSpPr>
              <a:spLocks noEditPoints="1"/>
            </p:cNvSpPr>
            <p:nvPr/>
          </p:nvSpPr>
          <p:spPr bwMode="auto">
            <a:xfrm>
              <a:off x="3408" y="1731"/>
              <a:ext cx="614" cy="614"/>
            </a:xfrm>
            <a:custGeom>
              <a:avLst/>
              <a:gdLst>
                <a:gd name="T0" fmla="*/ 128 w 256"/>
                <a:gd name="T1" fmla="*/ 0 h 256"/>
                <a:gd name="T2" fmla="*/ 0 w 256"/>
                <a:gd name="T3" fmla="*/ 128 h 256"/>
                <a:gd name="T4" fmla="*/ 128 w 256"/>
                <a:gd name="T5" fmla="*/ 256 h 256"/>
                <a:gd name="T6" fmla="*/ 256 w 256"/>
                <a:gd name="T7" fmla="*/ 128 h 256"/>
                <a:gd name="T8" fmla="*/ 128 w 256"/>
                <a:gd name="T9" fmla="*/ 0 h 256"/>
                <a:gd name="T10" fmla="*/ 128 w 256"/>
                <a:gd name="T11" fmla="*/ 240 h 256"/>
                <a:gd name="T12" fmla="*/ 16 w 256"/>
                <a:gd name="T13" fmla="*/ 128 h 256"/>
                <a:gd name="T14" fmla="*/ 128 w 256"/>
                <a:gd name="T15" fmla="*/ 16 h 256"/>
                <a:gd name="T16" fmla="*/ 240 w 256"/>
                <a:gd name="T17" fmla="*/ 128 h 256"/>
                <a:gd name="T18" fmla="*/ 128 w 256"/>
                <a:gd name="T19" fmla="*/ 24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256">
                  <a:moveTo>
                    <a:pt x="128" y="0"/>
                  </a:moveTo>
                  <a:cubicBezTo>
                    <a:pt x="58" y="0"/>
                    <a:pt x="0" y="57"/>
                    <a:pt x="0" y="128"/>
                  </a:cubicBezTo>
                  <a:cubicBezTo>
                    <a:pt x="0" y="199"/>
                    <a:pt x="58" y="256"/>
                    <a:pt x="128" y="256"/>
                  </a:cubicBezTo>
                  <a:cubicBezTo>
                    <a:pt x="199" y="256"/>
                    <a:pt x="256" y="199"/>
                    <a:pt x="256" y="128"/>
                  </a:cubicBezTo>
                  <a:cubicBezTo>
                    <a:pt x="256" y="57"/>
                    <a:pt x="199" y="0"/>
                    <a:pt x="128" y="0"/>
                  </a:cubicBezTo>
                  <a:close/>
                  <a:moveTo>
                    <a:pt x="128" y="240"/>
                  </a:moveTo>
                  <a:cubicBezTo>
                    <a:pt x="66" y="240"/>
                    <a:pt x="16" y="190"/>
                    <a:pt x="16" y="128"/>
                  </a:cubicBezTo>
                  <a:cubicBezTo>
                    <a:pt x="16" y="66"/>
                    <a:pt x="66" y="16"/>
                    <a:pt x="128" y="16"/>
                  </a:cubicBezTo>
                  <a:cubicBezTo>
                    <a:pt x="190" y="16"/>
                    <a:pt x="240" y="66"/>
                    <a:pt x="240" y="128"/>
                  </a:cubicBezTo>
                  <a:cubicBezTo>
                    <a:pt x="240" y="190"/>
                    <a:pt x="190" y="240"/>
                    <a:pt x="128"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72" name="Oval 6">
              <a:extLst>
                <a:ext uri="{FF2B5EF4-FFF2-40B4-BE49-F238E27FC236}">
                  <a16:creationId xmlns:a16="http://schemas.microsoft.com/office/drawing/2014/main" id="{D32AAAB0-B120-73CD-052E-218F1C12755C}"/>
                </a:ext>
              </a:extLst>
            </p:cNvPr>
            <p:cNvSpPr>
              <a:spLocks noChangeArrowheads="1"/>
            </p:cNvSpPr>
            <p:nvPr/>
          </p:nvSpPr>
          <p:spPr bwMode="auto">
            <a:xfrm>
              <a:off x="3686" y="2172"/>
              <a:ext cx="58"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73" name="Freeform 7">
              <a:extLst>
                <a:ext uri="{FF2B5EF4-FFF2-40B4-BE49-F238E27FC236}">
                  <a16:creationId xmlns:a16="http://schemas.microsoft.com/office/drawing/2014/main" id="{17162334-6A28-481C-9A6C-3BAE02DF30D1}"/>
                </a:ext>
              </a:extLst>
            </p:cNvPr>
            <p:cNvSpPr>
              <a:spLocks/>
            </p:cNvSpPr>
            <p:nvPr/>
          </p:nvSpPr>
          <p:spPr bwMode="auto">
            <a:xfrm>
              <a:off x="3634" y="1836"/>
              <a:ext cx="211" cy="278"/>
            </a:xfrm>
            <a:custGeom>
              <a:avLst/>
              <a:gdLst>
                <a:gd name="T0" fmla="*/ 6 w 88"/>
                <a:gd name="T1" fmla="*/ 11 h 116"/>
                <a:gd name="T2" fmla="*/ 2 w 88"/>
                <a:gd name="T3" fmla="*/ 22 h 116"/>
                <a:gd name="T4" fmla="*/ 13 w 88"/>
                <a:gd name="T5" fmla="*/ 26 h 116"/>
                <a:gd name="T6" fmla="*/ 63 w 88"/>
                <a:gd name="T7" fmla="*/ 30 h 116"/>
                <a:gd name="T8" fmla="*/ 51 w 88"/>
                <a:gd name="T9" fmla="*/ 68 h 116"/>
                <a:gd name="T10" fmla="*/ 26 w 88"/>
                <a:gd name="T11" fmla="*/ 108 h 116"/>
                <a:gd name="T12" fmla="*/ 34 w 88"/>
                <a:gd name="T13" fmla="*/ 116 h 116"/>
                <a:gd name="T14" fmla="*/ 42 w 88"/>
                <a:gd name="T15" fmla="*/ 108 h 116"/>
                <a:gd name="T16" fmla="*/ 62 w 88"/>
                <a:gd name="T17" fmla="*/ 81 h 116"/>
                <a:gd name="T18" fmla="*/ 77 w 88"/>
                <a:gd name="T19" fmla="*/ 22 h 116"/>
                <a:gd name="T20" fmla="*/ 6 w 88"/>
                <a:gd name="T21"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16">
                  <a:moveTo>
                    <a:pt x="6" y="11"/>
                  </a:moveTo>
                  <a:cubicBezTo>
                    <a:pt x="2" y="13"/>
                    <a:pt x="0" y="18"/>
                    <a:pt x="2" y="22"/>
                  </a:cubicBezTo>
                  <a:cubicBezTo>
                    <a:pt x="4" y="26"/>
                    <a:pt x="9" y="28"/>
                    <a:pt x="13" y="26"/>
                  </a:cubicBezTo>
                  <a:cubicBezTo>
                    <a:pt x="33" y="17"/>
                    <a:pt x="57" y="19"/>
                    <a:pt x="63" y="30"/>
                  </a:cubicBezTo>
                  <a:cubicBezTo>
                    <a:pt x="70" y="41"/>
                    <a:pt x="66" y="56"/>
                    <a:pt x="51" y="68"/>
                  </a:cubicBezTo>
                  <a:cubicBezTo>
                    <a:pt x="35" y="83"/>
                    <a:pt x="26" y="93"/>
                    <a:pt x="26" y="108"/>
                  </a:cubicBezTo>
                  <a:cubicBezTo>
                    <a:pt x="26" y="112"/>
                    <a:pt x="30" y="116"/>
                    <a:pt x="34" y="116"/>
                  </a:cubicBezTo>
                  <a:cubicBezTo>
                    <a:pt x="39" y="116"/>
                    <a:pt x="42" y="112"/>
                    <a:pt x="42" y="108"/>
                  </a:cubicBezTo>
                  <a:cubicBezTo>
                    <a:pt x="42" y="101"/>
                    <a:pt x="45" y="95"/>
                    <a:pt x="62" y="81"/>
                  </a:cubicBezTo>
                  <a:cubicBezTo>
                    <a:pt x="82" y="63"/>
                    <a:pt x="88" y="40"/>
                    <a:pt x="77" y="22"/>
                  </a:cubicBezTo>
                  <a:cubicBezTo>
                    <a:pt x="65" y="1"/>
                    <a:pt x="32" y="0"/>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444444"/>
                </a:solidFill>
                <a:effectLst/>
                <a:uLnTx/>
                <a:uFillTx/>
                <a:latin typeface="Arial" panose="020B0604020202020204"/>
                <a:ea typeface="+mn-ea"/>
                <a:cs typeface="+mn-cs"/>
              </a:endParaRPr>
            </a:p>
          </p:txBody>
        </p:sp>
      </p:grpSp>
      <p:grpSp>
        <p:nvGrpSpPr>
          <p:cNvPr id="74" name="Group 4" descr="Question.">
            <a:extLst>
              <a:ext uri="{FF2B5EF4-FFF2-40B4-BE49-F238E27FC236}">
                <a16:creationId xmlns:a16="http://schemas.microsoft.com/office/drawing/2014/main" id="{A99AC7F6-8B9E-DB6D-B5B9-16631B1D2BF8}"/>
              </a:ext>
            </a:extLst>
          </p:cNvPr>
          <p:cNvGrpSpPr>
            <a:grpSpLocks noChangeAspect="1"/>
          </p:cNvGrpSpPr>
          <p:nvPr>
            <p:custDataLst>
              <p:custData r:id="rId4"/>
            </p:custDataLst>
          </p:nvPr>
        </p:nvGrpSpPr>
        <p:grpSpPr bwMode="auto">
          <a:xfrm>
            <a:off x="6425156" y="5490142"/>
            <a:ext cx="479241" cy="479241"/>
            <a:chOff x="3408" y="1731"/>
            <a:chExt cx="614" cy="614"/>
          </a:xfrm>
          <a:solidFill>
            <a:schemeClr val="accent2"/>
          </a:solidFill>
        </p:grpSpPr>
        <p:sp>
          <p:nvSpPr>
            <p:cNvPr id="75" name="Freeform 5">
              <a:extLst>
                <a:ext uri="{FF2B5EF4-FFF2-40B4-BE49-F238E27FC236}">
                  <a16:creationId xmlns:a16="http://schemas.microsoft.com/office/drawing/2014/main" id="{7AD5F56E-118A-83A9-387E-140CAE95FD19}"/>
                </a:ext>
              </a:extLst>
            </p:cNvPr>
            <p:cNvSpPr>
              <a:spLocks noEditPoints="1"/>
            </p:cNvSpPr>
            <p:nvPr/>
          </p:nvSpPr>
          <p:spPr bwMode="auto">
            <a:xfrm>
              <a:off x="3408" y="1731"/>
              <a:ext cx="614" cy="614"/>
            </a:xfrm>
            <a:custGeom>
              <a:avLst/>
              <a:gdLst>
                <a:gd name="T0" fmla="*/ 128 w 256"/>
                <a:gd name="T1" fmla="*/ 0 h 256"/>
                <a:gd name="T2" fmla="*/ 0 w 256"/>
                <a:gd name="T3" fmla="*/ 128 h 256"/>
                <a:gd name="T4" fmla="*/ 128 w 256"/>
                <a:gd name="T5" fmla="*/ 256 h 256"/>
                <a:gd name="T6" fmla="*/ 256 w 256"/>
                <a:gd name="T7" fmla="*/ 128 h 256"/>
                <a:gd name="T8" fmla="*/ 128 w 256"/>
                <a:gd name="T9" fmla="*/ 0 h 256"/>
                <a:gd name="T10" fmla="*/ 128 w 256"/>
                <a:gd name="T11" fmla="*/ 240 h 256"/>
                <a:gd name="T12" fmla="*/ 16 w 256"/>
                <a:gd name="T13" fmla="*/ 128 h 256"/>
                <a:gd name="T14" fmla="*/ 128 w 256"/>
                <a:gd name="T15" fmla="*/ 16 h 256"/>
                <a:gd name="T16" fmla="*/ 240 w 256"/>
                <a:gd name="T17" fmla="*/ 128 h 256"/>
                <a:gd name="T18" fmla="*/ 128 w 256"/>
                <a:gd name="T19" fmla="*/ 24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256">
                  <a:moveTo>
                    <a:pt x="128" y="0"/>
                  </a:moveTo>
                  <a:cubicBezTo>
                    <a:pt x="58" y="0"/>
                    <a:pt x="0" y="57"/>
                    <a:pt x="0" y="128"/>
                  </a:cubicBezTo>
                  <a:cubicBezTo>
                    <a:pt x="0" y="199"/>
                    <a:pt x="58" y="256"/>
                    <a:pt x="128" y="256"/>
                  </a:cubicBezTo>
                  <a:cubicBezTo>
                    <a:pt x="199" y="256"/>
                    <a:pt x="256" y="199"/>
                    <a:pt x="256" y="128"/>
                  </a:cubicBezTo>
                  <a:cubicBezTo>
                    <a:pt x="256" y="57"/>
                    <a:pt x="199" y="0"/>
                    <a:pt x="128" y="0"/>
                  </a:cubicBezTo>
                  <a:close/>
                  <a:moveTo>
                    <a:pt x="128" y="240"/>
                  </a:moveTo>
                  <a:cubicBezTo>
                    <a:pt x="66" y="240"/>
                    <a:pt x="16" y="190"/>
                    <a:pt x="16" y="128"/>
                  </a:cubicBezTo>
                  <a:cubicBezTo>
                    <a:pt x="16" y="66"/>
                    <a:pt x="66" y="16"/>
                    <a:pt x="128" y="16"/>
                  </a:cubicBezTo>
                  <a:cubicBezTo>
                    <a:pt x="190" y="16"/>
                    <a:pt x="240" y="66"/>
                    <a:pt x="240" y="128"/>
                  </a:cubicBezTo>
                  <a:cubicBezTo>
                    <a:pt x="240" y="190"/>
                    <a:pt x="190" y="240"/>
                    <a:pt x="128"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76" name="Oval 6">
              <a:extLst>
                <a:ext uri="{FF2B5EF4-FFF2-40B4-BE49-F238E27FC236}">
                  <a16:creationId xmlns:a16="http://schemas.microsoft.com/office/drawing/2014/main" id="{CC9CF866-FEDF-170F-A005-209DB2815E43}"/>
                </a:ext>
              </a:extLst>
            </p:cNvPr>
            <p:cNvSpPr>
              <a:spLocks noChangeArrowheads="1"/>
            </p:cNvSpPr>
            <p:nvPr/>
          </p:nvSpPr>
          <p:spPr bwMode="auto">
            <a:xfrm>
              <a:off x="3686" y="2172"/>
              <a:ext cx="58"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44444"/>
                </a:solidFill>
                <a:effectLst/>
                <a:uLnTx/>
                <a:uFillTx/>
                <a:latin typeface="Arial" panose="020B0604020202020204"/>
                <a:ea typeface="+mn-ea"/>
                <a:cs typeface="+mn-cs"/>
              </a:endParaRPr>
            </a:p>
          </p:txBody>
        </p:sp>
        <p:sp>
          <p:nvSpPr>
            <p:cNvPr id="77" name="Freeform 7">
              <a:extLst>
                <a:ext uri="{FF2B5EF4-FFF2-40B4-BE49-F238E27FC236}">
                  <a16:creationId xmlns:a16="http://schemas.microsoft.com/office/drawing/2014/main" id="{B619904D-DCAC-16D0-B944-25219A0CCA71}"/>
                </a:ext>
              </a:extLst>
            </p:cNvPr>
            <p:cNvSpPr>
              <a:spLocks/>
            </p:cNvSpPr>
            <p:nvPr/>
          </p:nvSpPr>
          <p:spPr bwMode="auto">
            <a:xfrm>
              <a:off x="3634" y="1836"/>
              <a:ext cx="211" cy="278"/>
            </a:xfrm>
            <a:custGeom>
              <a:avLst/>
              <a:gdLst>
                <a:gd name="T0" fmla="*/ 6 w 88"/>
                <a:gd name="T1" fmla="*/ 11 h 116"/>
                <a:gd name="T2" fmla="*/ 2 w 88"/>
                <a:gd name="T3" fmla="*/ 22 h 116"/>
                <a:gd name="T4" fmla="*/ 13 w 88"/>
                <a:gd name="T5" fmla="*/ 26 h 116"/>
                <a:gd name="T6" fmla="*/ 63 w 88"/>
                <a:gd name="T7" fmla="*/ 30 h 116"/>
                <a:gd name="T8" fmla="*/ 51 w 88"/>
                <a:gd name="T9" fmla="*/ 68 h 116"/>
                <a:gd name="T10" fmla="*/ 26 w 88"/>
                <a:gd name="T11" fmla="*/ 108 h 116"/>
                <a:gd name="T12" fmla="*/ 34 w 88"/>
                <a:gd name="T13" fmla="*/ 116 h 116"/>
                <a:gd name="T14" fmla="*/ 42 w 88"/>
                <a:gd name="T15" fmla="*/ 108 h 116"/>
                <a:gd name="T16" fmla="*/ 62 w 88"/>
                <a:gd name="T17" fmla="*/ 81 h 116"/>
                <a:gd name="T18" fmla="*/ 77 w 88"/>
                <a:gd name="T19" fmla="*/ 22 h 116"/>
                <a:gd name="T20" fmla="*/ 6 w 88"/>
                <a:gd name="T21"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16">
                  <a:moveTo>
                    <a:pt x="6" y="11"/>
                  </a:moveTo>
                  <a:cubicBezTo>
                    <a:pt x="2" y="13"/>
                    <a:pt x="0" y="18"/>
                    <a:pt x="2" y="22"/>
                  </a:cubicBezTo>
                  <a:cubicBezTo>
                    <a:pt x="4" y="26"/>
                    <a:pt x="9" y="28"/>
                    <a:pt x="13" y="26"/>
                  </a:cubicBezTo>
                  <a:cubicBezTo>
                    <a:pt x="33" y="17"/>
                    <a:pt x="57" y="19"/>
                    <a:pt x="63" y="30"/>
                  </a:cubicBezTo>
                  <a:cubicBezTo>
                    <a:pt x="70" y="41"/>
                    <a:pt x="66" y="56"/>
                    <a:pt x="51" y="68"/>
                  </a:cubicBezTo>
                  <a:cubicBezTo>
                    <a:pt x="35" y="83"/>
                    <a:pt x="26" y="93"/>
                    <a:pt x="26" y="108"/>
                  </a:cubicBezTo>
                  <a:cubicBezTo>
                    <a:pt x="26" y="112"/>
                    <a:pt x="30" y="116"/>
                    <a:pt x="34" y="116"/>
                  </a:cubicBezTo>
                  <a:cubicBezTo>
                    <a:pt x="39" y="116"/>
                    <a:pt x="42" y="112"/>
                    <a:pt x="42" y="108"/>
                  </a:cubicBezTo>
                  <a:cubicBezTo>
                    <a:pt x="42" y="101"/>
                    <a:pt x="45" y="95"/>
                    <a:pt x="62" y="81"/>
                  </a:cubicBezTo>
                  <a:cubicBezTo>
                    <a:pt x="82" y="63"/>
                    <a:pt x="88" y="40"/>
                    <a:pt x="77" y="22"/>
                  </a:cubicBezTo>
                  <a:cubicBezTo>
                    <a:pt x="65" y="1"/>
                    <a:pt x="32" y="0"/>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44444"/>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378583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28978B4-88E5-43AD-35A8-41CFC7E2F0C9}"/>
              </a:ext>
            </a:extLst>
          </p:cNvPr>
          <p:cNvSpPr>
            <a:spLocks noGrp="1"/>
          </p:cNvSpPr>
          <p:nvPr>
            <p:ph type="ctrTitle"/>
          </p:nvPr>
        </p:nvSpPr>
        <p:spPr>
          <a:xfrm>
            <a:off x="611187" y="2057266"/>
            <a:ext cx="6544355" cy="738400"/>
          </a:xfrm>
        </p:spPr>
        <p:txBody>
          <a:bodyPr>
            <a:normAutofit/>
          </a:bodyPr>
          <a:lstStyle/>
          <a:p>
            <a:r>
              <a:rPr lang="en-GB" dirty="0"/>
              <a:t>It’s the way we do it.</a:t>
            </a:r>
          </a:p>
        </p:txBody>
      </p:sp>
      <p:sp>
        <p:nvSpPr>
          <p:cNvPr id="16" name="Subtitle 15">
            <a:extLst>
              <a:ext uri="{FF2B5EF4-FFF2-40B4-BE49-F238E27FC236}">
                <a16:creationId xmlns:a16="http://schemas.microsoft.com/office/drawing/2014/main" id="{848D8CA0-C6BF-5DD8-0935-67F539B78645}"/>
              </a:ext>
            </a:extLst>
          </p:cNvPr>
          <p:cNvSpPr>
            <a:spLocks noGrp="1"/>
          </p:cNvSpPr>
          <p:nvPr>
            <p:ph type="subTitle" idx="1"/>
          </p:nvPr>
        </p:nvSpPr>
        <p:spPr>
          <a:xfrm>
            <a:off x="611188" y="3051175"/>
            <a:ext cx="10969623" cy="2573338"/>
          </a:xfrm>
        </p:spPr>
        <p:txBody>
          <a:bodyPr>
            <a:noAutofit/>
          </a:bodyPr>
          <a:lstStyle/>
          <a:p>
            <a:pPr lvl="1"/>
            <a:r>
              <a:rPr lang="en-US" dirty="0"/>
              <a:t>GLOBAL / US / UK / EMEA DISCLAIMER</a:t>
            </a:r>
          </a:p>
          <a:p>
            <a:pPr lvl="1"/>
            <a:r>
              <a:rPr lang="en-US" dirty="0"/>
              <a:t>© Copyright 2025 Arthur J. Gallagher &amp; Co. and subsidiaries. All rights reserved: No part of this document may be reproduced, stored in </a:t>
            </a:r>
            <a:br>
              <a:rPr lang="en-US" dirty="0"/>
            </a:br>
            <a:r>
              <a:rPr lang="en-US" dirty="0"/>
              <a:t>a retrieval system, or transmitted in any form or by any means, whether electronic, mechanical, photocopying, recording, or otherwise, without the prior written permission of Arthur J. Gallagher &amp; Co. Gallagher Re is a business unit that includes a number of subsidiaries and affiliates of Arthur J. Gallagher &amp; Co. which are engaged in the reinsurance intermediary and advisory business.</a:t>
            </a:r>
          </a:p>
          <a:p>
            <a:pPr lvl="1"/>
            <a:r>
              <a:rPr lang="en-US" dirty="0"/>
              <a:t>All references to Gallagher Re below, to the extent relevant, include the parent and applicable affiliate companies of Gallagher Re. Nothing herein constitutes or should be construed as constituting legal or any other form of professional advice. This document is for general information only, is not intended to be relied upon, and action based on or in connection with anything contained herein should not be taken without first obtaining specific advice from a suitably qualified professional. The provision of any services by Gallagher Re will be subject to the agreement of contractual terms and conditions acceptable to all parties. </a:t>
            </a:r>
          </a:p>
          <a:p>
            <a:pPr lvl="1"/>
            <a:r>
              <a:rPr lang="en-US" dirty="0"/>
              <a:t>Gallagher Re is a trading name of (i) Arthur J. Gallagher (UK) Limited, which is authorised and regulated by the Financial Conduct Authority. Registered Office: The Walbrook Building, 25 Walbrook, London EC4N 8AW. Registered in England and Wales. Company Number: 1193013. </a:t>
            </a:r>
            <a:r>
              <a:rPr lang="en-US" dirty="0">
                <a:hlinkClick r:id="rId2"/>
              </a:rPr>
              <a:t>www.ajg.com/uk</a:t>
            </a:r>
            <a:r>
              <a:rPr lang="en-US" dirty="0"/>
              <a:t>, and (ii) Arthur J. Gallagher Nordic AB, formerly called Nordic Försäkring &amp; Riskhantering AB, (“Nordic”). Nordic is authorised by the Swedish Financial Supervisory Authority and incorporated in Sweden under company number 556418-5014 with registered address at Mölndalsvägen 22, 412 63 Göteborg, Sweden. Nordic also offers and performs insurance distribution services/activities through its Belgian branch. The Belgian branch has its registered office at Posthofbrug 6-8 bus 5/134, 2600 Berchem, company number 0743.567.257.  Nordic is also deemed authorised and regulated by the UK Financial Conduct Authority. UK branch registered in England and Wales under branch number BR021003, with registered address at The Walbrook Building, 25 Walbrook, London EC4N 8AW. Gallagher Re Inc., a New York corporation, operates in California and Pennsylvania as Gallagher Re Insurance Services, California License Number OBO1804.</a:t>
            </a:r>
            <a:endParaRPr lang="en-GB" dirty="0"/>
          </a:p>
        </p:txBody>
      </p:sp>
      <p:sp>
        <p:nvSpPr>
          <p:cNvPr id="2" name="Footer Placeholder 1">
            <a:extLst>
              <a:ext uri="{FF2B5EF4-FFF2-40B4-BE49-F238E27FC236}">
                <a16:creationId xmlns:a16="http://schemas.microsoft.com/office/drawing/2014/main" id="{9E5C59A7-FAB1-E2D5-A566-CFC920D1CD3B}"/>
              </a:ext>
            </a:extLst>
          </p:cNvPr>
          <p:cNvSpPr>
            <a:spLocks noGrp="1"/>
          </p:cNvSpPr>
          <p:nvPr>
            <p:ph type="ftr"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lumMod val="50000"/>
                  </a:srgbClr>
                </a:solidFill>
                <a:effectLst/>
                <a:uLnTx/>
                <a:uFillTx/>
                <a:latin typeface="Arial" panose="020B0604020202020204"/>
                <a:ea typeface="+mn-ea"/>
                <a:cs typeface="Arial" panose="020B0604020202020204" pitchFamily="34" charset="0"/>
              </a:rPr>
              <a:t>©2025 ARTHUR J. GALLAGHER &amp; CO. </a:t>
            </a:r>
          </a:p>
        </p:txBody>
      </p:sp>
      <p:sp>
        <p:nvSpPr>
          <p:cNvPr id="5" name="Slide Number Placeholder 4">
            <a:extLst>
              <a:ext uri="{FF2B5EF4-FFF2-40B4-BE49-F238E27FC236}">
                <a16:creationId xmlns:a16="http://schemas.microsoft.com/office/drawing/2014/main" id="{0CE4AF46-09BD-9260-1A9A-F80E46A369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AA5F45-CDE6-4EA8-991E-B18CC5F21F47}" type="slidenum">
              <a:rPr kumimoji="0" lang="en-GB" sz="800" b="0" i="0" u="none" strike="noStrike" kern="1200" cap="none" spc="0" normalizeH="0" baseline="0" noProof="0" smtClean="0">
                <a:ln>
                  <a:noFill/>
                </a:ln>
                <a:solidFill>
                  <a:srgbClr val="FFFFFF">
                    <a:lumMod val="50000"/>
                  </a:srgbClr>
                </a:solidFill>
                <a:effectLst/>
                <a:uLnTx/>
                <a:uFillTx/>
                <a:latin typeface="Arial" panose="020B060402020202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800" b="0" i="0" u="none" strike="noStrike" kern="1200" cap="none" spc="0" normalizeH="0" baseline="0" noProof="0" dirty="0">
              <a:ln>
                <a:noFill/>
              </a:ln>
              <a:solidFill>
                <a:srgbClr val="FFFFFF">
                  <a:lumMod val="50000"/>
                </a:srgbClr>
              </a:solidFill>
              <a:effectLst/>
              <a:uLnTx/>
              <a:uFillTx/>
              <a:latin typeface="Arial" panose="020B0604020202020204"/>
              <a:ea typeface="+mn-ea"/>
              <a:cs typeface="Arial" panose="020B0604020202020204" pitchFamily="34" charset="0"/>
            </a:endParaRPr>
          </a:p>
        </p:txBody>
      </p:sp>
    </p:spTree>
    <p:extLst>
      <p:ext uri="{BB962C8B-B14F-4D97-AF65-F5344CB8AC3E}">
        <p14:creationId xmlns:p14="http://schemas.microsoft.com/office/powerpoint/2010/main" val="55862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D5A7DEAF-3280-E6AD-D4EE-41B2D17DF1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9" name="think-cell data - do not delete" hidden="1">
                        <a:extLst>
                          <a:ext uri="{FF2B5EF4-FFF2-40B4-BE49-F238E27FC236}">
                            <a16:creationId xmlns:a16="http://schemas.microsoft.com/office/drawing/2014/main" id="{D5A7DEAF-3280-E6AD-D4EE-41B2D17DF1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Placeholder 7" descr="A flooded street with cars and buildings&#10;&#10;Description automatically generated">
            <a:extLst>
              <a:ext uri="{FF2B5EF4-FFF2-40B4-BE49-F238E27FC236}">
                <a16:creationId xmlns:a16="http://schemas.microsoft.com/office/drawing/2014/main" id="{633B5AC3-AC40-C0ED-E9FE-4E32C88C614D}"/>
              </a:ext>
            </a:extLst>
          </p:cNvPr>
          <p:cNvPicPr>
            <a:picLocks noGrp="1" noChangeAspect="1"/>
          </p:cNvPicPr>
          <p:nvPr>
            <p:ph type="pic" sz="quarter" idx="13"/>
          </p:nvPr>
        </p:nvPicPr>
        <p:blipFill>
          <a:blip r:embed="rId6" cstate="print">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46B0C196-6B8F-42CE-B669-C900232A976B}"/>
              </a:ext>
            </a:extLst>
          </p:cNvPr>
          <p:cNvSpPr>
            <a:spLocks noGrp="1"/>
          </p:cNvSpPr>
          <p:nvPr>
            <p:ph type="body" sz="quarter" idx="16"/>
          </p:nvPr>
        </p:nvSpPr>
        <p:spPr>
          <a:xfrm>
            <a:off x="366482" y="1667933"/>
            <a:ext cx="3553305" cy="4296139"/>
          </a:xfrm>
        </p:spPr>
        <p:txBody>
          <a:bodyPr vert="horz" lIns="0" tIns="0" rIns="0" bIns="0" rtlCol="0" anchor="t">
            <a:noAutofit/>
          </a:bodyPr>
          <a:lstStyle/>
          <a:p>
            <a:pPr>
              <a:spcBef>
                <a:spcPts val="0"/>
              </a:spcBef>
              <a:spcAft>
                <a:spcPts val="0"/>
              </a:spcAft>
            </a:pPr>
            <a:r>
              <a:rPr lang="en-US" sz="2800" dirty="0">
                <a:latin typeface="Helvetica Now Text"/>
              </a:rPr>
              <a:t>Oasis Conference </a:t>
            </a:r>
            <a:r>
              <a:rPr lang="en-US" sz="2800">
                <a:latin typeface="Helvetica Now Text"/>
              </a:rPr>
              <a:t>- London</a:t>
            </a:r>
            <a:endParaRPr lang="en-US" sz="2800" dirty="0"/>
          </a:p>
          <a:p>
            <a:pPr>
              <a:spcBef>
                <a:spcPts val="0"/>
              </a:spcBef>
              <a:spcAft>
                <a:spcPts val="0"/>
              </a:spcAft>
            </a:pPr>
            <a:endParaRPr lang="en-US" sz="1000" dirty="0">
              <a:latin typeface="Helvetica Now Text"/>
            </a:endParaRPr>
          </a:p>
          <a:p>
            <a:pPr>
              <a:spcBef>
                <a:spcPts val="0"/>
              </a:spcBef>
              <a:spcAft>
                <a:spcPts val="0"/>
              </a:spcAft>
            </a:pPr>
            <a:endParaRPr lang="en-US" sz="1000" dirty="0">
              <a:latin typeface="Helvetica Now Text"/>
            </a:endParaRPr>
          </a:p>
          <a:p>
            <a:pPr>
              <a:spcBef>
                <a:spcPts val="0"/>
              </a:spcBef>
              <a:spcAft>
                <a:spcPts val="0"/>
              </a:spcAft>
            </a:pPr>
            <a:endParaRPr lang="en-US" sz="1000" dirty="0">
              <a:latin typeface="Helvetica Now Text"/>
            </a:endParaRPr>
          </a:p>
          <a:p>
            <a:pPr>
              <a:spcBef>
                <a:spcPts val="0"/>
              </a:spcBef>
              <a:spcAft>
                <a:spcPts val="0"/>
              </a:spcAft>
            </a:pPr>
            <a:r>
              <a:rPr lang="en-US" sz="2400" dirty="0">
                <a:latin typeface="Helvetica Now Text"/>
              </a:rPr>
              <a:t>Model Evaluation Group Flood</a:t>
            </a:r>
            <a:endParaRPr lang="en-US" sz="2400" dirty="0"/>
          </a:p>
          <a:p>
            <a:pPr>
              <a:spcBef>
                <a:spcPts val="0"/>
              </a:spcBef>
              <a:spcAft>
                <a:spcPts val="0"/>
              </a:spcAft>
            </a:pPr>
            <a:endParaRPr lang="en-US" sz="2400" dirty="0">
              <a:latin typeface="Helvetica Now Text"/>
            </a:endParaRPr>
          </a:p>
          <a:p>
            <a:pPr>
              <a:spcBef>
                <a:spcPts val="0"/>
              </a:spcBef>
              <a:spcAft>
                <a:spcPts val="0"/>
              </a:spcAft>
            </a:pPr>
            <a:endParaRPr lang="en-US" sz="2000" b="0" dirty="0"/>
          </a:p>
          <a:p>
            <a:pPr>
              <a:spcBef>
                <a:spcPts val="0"/>
              </a:spcBef>
              <a:spcAft>
                <a:spcPts val="0"/>
              </a:spcAft>
            </a:pPr>
            <a:endParaRPr lang="en-US" sz="2000" b="0" dirty="0"/>
          </a:p>
          <a:p>
            <a:pPr>
              <a:spcBef>
                <a:spcPts val="0"/>
              </a:spcBef>
              <a:spcAft>
                <a:spcPts val="0"/>
              </a:spcAft>
            </a:pPr>
            <a:endParaRPr lang="en-US" sz="2000" b="0" dirty="0"/>
          </a:p>
          <a:p>
            <a:pPr>
              <a:spcBef>
                <a:spcPts val="0"/>
              </a:spcBef>
              <a:spcAft>
                <a:spcPts val="0"/>
              </a:spcAft>
            </a:pPr>
            <a:r>
              <a:rPr lang="en-US" sz="1600" b="0" dirty="0"/>
              <a:t>Dimosthenis Tsaknias, </a:t>
            </a:r>
          </a:p>
          <a:p>
            <a:pPr>
              <a:spcBef>
                <a:spcPts val="0"/>
              </a:spcBef>
              <a:spcAft>
                <a:spcPts val="0"/>
              </a:spcAft>
            </a:pPr>
            <a:r>
              <a:rPr lang="en-US" sz="1600" b="0" dirty="0"/>
              <a:t>UK &amp; EMEA Flood Research Lead</a:t>
            </a:r>
          </a:p>
          <a:p>
            <a:pPr>
              <a:spcBef>
                <a:spcPts val="0"/>
              </a:spcBef>
              <a:spcAft>
                <a:spcPts val="0"/>
              </a:spcAft>
            </a:pPr>
            <a:endParaRPr lang="en-US" sz="1600" b="0" dirty="0"/>
          </a:p>
          <a:p>
            <a:pPr>
              <a:spcBef>
                <a:spcPts val="0"/>
              </a:spcBef>
              <a:spcAft>
                <a:spcPts val="0"/>
              </a:spcAft>
            </a:pPr>
            <a:endParaRPr lang="en-US" sz="1600" b="0" dirty="0"/>
          </a:p>
          <a:p>
            <a:pPr>
              <a:spcBef>
                <a:spcPts val="0"/>
              </a:spcBef>
              <a:spcAft>
                <a:spcPts val="0"/>
              </a:spcAft>
            </a:pPr>
            <a:r>
              <a:rPr lang="en-US" sz="1400" b="0" dirty="0">
                <a:latin typeface="Helvetica Now Text"/>
              </a:rPr>
              <a:t>30 April 2025</a:t>
            </a:r>
          </a:p>
          <a:p>
            <a:endParaRPr lang="en-US" dirty="0"/>
          </a:p>
        </p:txBody>
      </p:sp>
      <p:sp>
        <p:nvSpPr>
          <p:cNvPr id="2" name="Rectangle 1">
            <a:extLst>
              <a:ext uri="{FF2B5EF4-FFF2-40B4-BE49-F238E27FC236}">
                <a16:creationId xmlns:a16="http://schemas.microsoft.com/office/drawing/2014/main" id="{78ADB699-D468-6ADD-1503-998B9A4A2A52}"/>
              </a:ext>
            </a:extLst>
          </p:cNvPr>
          <p:cNvSpPr/>
          <p:nvPr/>
        </p:nvSpPr>
        <p:spPr>
          <a:xfrm>
            <a:off x="4191569" y="0"/>
            <a:ext cx="1997522" cy="685958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537"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srgbClr val="5D6D78"/>
              </a:solidFill>
              <a:effectLst/>
              <a:uLnTx/>
              <a:uFillTx/>
              <a:latin typeface="Helvetica Now Text"/>
              <a:ea typeface="+mn-ea"/>
              <a:cs typeface="+mn-cs"/>
            </a:endParaRPr>
          </a:p>
        </p:txBody>
      </p:sp>
    </p:spTree>
    <p:extLst>
      <p:ext uri="{BB962C8B-B14F-4D97-AF65-F5344CB8AC3E}">
        <p14:creationId xmlns:p14="http://schemas.microsoft.com/office/powerpoint/2010/main" val="1345912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FB8B873-6B9B-ACE1-A1DB-8AAB15A4B929}"/>
              </a:ext>
            </a:extLst>
          </p:cNvPr>
          <p:cNvSpPr/>
          <p:nvPr/>
        </p:nvSpPr>
        <p:spPr>
          <a:xfrm>
            <a:off x="4747833" y="4170155"/>
            <a:ext cx="3018257" cy="9541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0" marR="0" lvl="0" indent="0" algn="l" defTabSz="914537" rtl="0" eaLnBrk="1" fontAlgn="auto" latinLnBrk="0" hangingPunct="1">
              <a:lnSpc>
                <a:spcPct val="100000"/>
              </a:lnSpc>
              <a:spcBef>
                <a:spcPts val="0"/>
              </a:spcBef>
              <a:spcAft>
                <a:spcPts val="600"/>
              </a:spcAft>
              <a:buClrTx/>
              <a:buSzTx/>
              <a:buFontTx/>
              <a:buNone/>
              <a:tabLst/>
              <a:defRPr/>
            </a:pPr>
            <a:endParaRPr kumimoji="0" lang="en-US" sz="1100" b="0" i="0" u="none" strike="noStrike" kern="1200" cap="none" spc="0" normalizeH="0" baseline="0" noProof="0" dirty="0" err="1">
              <a:ln>
                <a:noFill/>
              </a:ln>
              <a:solidFill>
                <a:srgbClr val="000000"/>
              </a:solidFill>
              <a:effectLst/>
              <a:uLnTx/>
              <a:uFillTx/>
              <a:latin typeface="Helvetica Now Text" panose="020B0504030202020204" pitchFamily="34" charset="0"/>
              <a:ea typeface="+mn-ea"/>
              <a:cs typeface="+mn-cs"/>
            </a:endParaRPr>
          </a:p>
        </p:txBody>
      </p:sp>
      <p:sp>
        <p:nvSpPr>
          <p:cNvPr id="12" name="Rectangle 11">
            <a:extLst>
              <a:ext uri="{FF2B5EF4-FFF2-40B4-BE49-F238E27FC236}">
                <a16:creationId xmlns:a16="http://schemas.microsoft.com/office/drawing/2014/main" id="{8B6EA6C2-AEB9-9DAD-30BC-18ADE3788AEC}"/>
              </a:ext>
            </a:extLst>
          </p:cNvPr>
          <p:cNvSpPr/>
          <p:nvPr/>
        </p:nvSpPr>
        <p:spPr>
          <a:xfrm>
            <a:off x="4311568" y="3297585"/>
            <a:ext cx="3951872" cy="9541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0" marR="0" lvl="0" indent="0" algn="l" defTabSz="914537" rtl="0" eaLnBrk="1" fontAlgn="auto" latinLnBrk="0" hangingPunct="1">
              <a:lnSpc>
                <a:spcPct val="100000"/>
              </a:lnSpc>
              <a:spcBef>
                <a:spcPts val="0"/>
              </a:spcBef>
              <a:spcAft>
                <a:spcPts val="600"/>
              </a:spcAft>
              <a:buClrTx/>
              <a:buSzTx/>
              <a:buFontTx/>
              <a:buNone/>
              <a:tabLst/>
              <a:defRPr/>
            </a:pPr>
            <a:endParaRPr kumimoji="0" lang="en-US" sz="1100" b="0" i="0" u="none" strike="noStrike" kern="1200" cap="none" spc="0" normalizeH="0" baseline="0" noProof="0" dirty="0" err="1">
              <a:ln>
                <a:noFill/>
              </a:ln>
              <a:solidFill>
                <a:srgbClr val="000000"/>
              </a:solidFill>
              <a:effectLst/>
              <a:uLnTx/>
              <a:uFillTx/>
              <a:latin typeface="Helvetica Now Text" panose="020B0504030202020204" pitchFamily="34" charset="0"/>
              <a:ea typeface="+mn-ea"/>
              <a:cs typeface="+mn-cs"/>
            </a:endParaRPr>
          </a:p>
        </p:txBody>
      </p:sp>
      <p:sp>
        <p:nvSpPr>
          <p:cNvPr id="11" name="Rectangle 10">
            <a:extLst>
              <a:ext uri="{FF2B5EF4-FFF2-40B4-BE49-F238E27FC236}">
                <a16:creationId xmlns:a16="http://schemas.microsoft.com/office/drawing/2014/main" id="{6FC08BE7-1A55-1D94-1268-15DD680F6184}"/>
              </a:ext>
            </a:extLst>
          </p:cNvPr>
          <p:cNvSpPr/>
          <p:nvPr/>
        </p:nvSpPr>
        <p:spPr>
          <a:xfrm>
            <a:off x="4293114" y="2425044"/>
            <a:ext cx="3951872" cy="9541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0" marR="0" lvl="0" indent="0" algn="l" defTabSz="914537" rtl="0" eaLnBrk="1" fontAlgn="auto" latinLnBrk="0" hangingPunct="1">
              <a:lnSpc>
                <a:spcPct val="100000"/>
              </a:lnSpc>
              <a:spcBef>
                <a:spcPts val="0"/>
              </a:spcBef>
              <a:spcAft>
                <a:spcPts val="600"/>
              </a:spcAft>
              <a:buClrTx/>
              <a:buSzTx/>
              <a:buFontTx/>
              <a:buNone/>
              <a:tabLst/>
              <a:defRPr/>
            </a:pPr>
            <a:endParaRPr kumimoji="0" lang="en-US" sz="1100" b="0" i="0" u="none" strike="noStrike" kern="1200" cap="none" spc="0" normalizeH="0" baseline="0" noProof="0" dirty="0" err="1">
              <a:ln>
                <a:noFill/>
              </a:ln>
              <a:solidFill>
                <a:srgbClr val="000000"/>
              </a:solidFill>
              <a:effectLst/>
              <a:uLnTx/>
              <a:uFillTx/>
              <a:latin typeface="Helvetica Now Text" panose="020B0504030202020204" pitchFamily="34" charset="0"/>
              <a:ea typeface="+mn-ea"/>
              <a:cs typeface="+mn-cs"/>
            </a:endParaRPr>
          </a:p>
        </p:txBody>
      </p:sp>
      <p:sp>
        <p:nvSpPr>
          <p:cNvPr id="10" name="Rectangle 9">
            <a:extLst>
              <a:ext uri="{FF2B5EF4-FFF2-40B4-BE49-F238E27FC236}">
                <a16:creationId xmlns:a16="http://schemas.microsoft.com/office/drawing/2014/main" id="{EF1849CF-E22E-400D-DFAE-27294048D52F}"/>
              </a:ext>
            </a:extLst>
          </p:cNvPr>
          <p:cNvSpPr/>
          <p:nvPr/>
        </p:nvSpPr>
        <p:spPr>
          <a:xfrm>
            <a:off x="4773455" y="1819320"/>
            <a:ext cx="2907956" cy="6536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0" marR="0" lvl="0" indent="0" algn="l" defTabSz="914537" rtl="0" eaLnBrk="1" fontAlgn="auto" latinLnBrk="0" hangingPunct="1">
              <a:lnSpc>
                <a:spcPct val="100000"/>
              </a:lnSpc>
              <a:spcBef>
                <a:spcPts val="0"/>
              </a:spcBef>
              <a:spcAft>
                <a:spcPts val="600"/>
              </a:spcAft>
              <a:buClrTx/>
              <a:buSzTx/>
              <a:buFontTx/>
              <a:buNone/>
              <a:tabLst/>
              <a:defRPr/>
            </a:pPr>
            <a:endParaRPr kumimoji="0" lang="en-US" sz="1100" b="0" i="0" u="none" strike="noStrike" kern="1200" cap="none" spc="0" normalizeH="0" baseline="0" noProof="0" dirty="0" err="1">
              <a:ln>
                <a:noFill/>
              </a:ln>
              <a:solidFill>
                <a:srgbClr val="000000"/>
              </a:solidFill>
              <a:effectLst/>
              <a:uLnTx/>
              <a:uFillTx/>
              <a:latin typeface="Helvetica Now Text" panose="020B0504030202020204" pitchFamily="34" charset="0"/>
              <a:ea typeface="+mn-ea"/>
              <a:cs typeface="+mn-cs"/>
            </a:endParaRPr>
          </a:p>
        </p:txBody>
      </p:sp>
      <p:grpSp>
        <p:nvGrpSpPr>
          <p:cNvPr id="9" name="Group 8">
            <a:extLst>
              <a:ext uri="{FF2B5EF4-FFF2-40B4-BE49-F238E27FC236}">
                <a16:creationId xmlns:a16="http://schemas.microsoft.com/office/drawing/2014/main" id="{B58C3F02-C5B3-48D6-8C32-15A7ED320205}"/>
              </a:ext>
            </a:extLst>
          </p:cNvPr>
          <p:cNvGrpSpPr/>
          <p:nvPr/>
        </p:nvGrpSpPr>
        <p:grpSpPr>
          <a:xfrm>
            <a:off x="7605480" y="1832554"/>
            <a:ext cx="4207107" cy="4301462"/>
            <a:chOff x="7034497" y="2020476"/>
            <a:chExt cx="3019184" cy="3483074"/>
          </a:xfrm>
        </p:grpSpPr>
        <p:sp>
          <p:nvSpPr>
            <p:cNvPr id="45" name="Content Placeholder 'Challenges text'">
              <a:extLst>
                <a:ext uri="{FF2B5EF4-FFF2-40B4-BE49-F238E27FC236}">
                  <a16:creationId xmlns:a16="http://schemas.microsoft.com/office/drawing/2014/main" id="{7F456B1A-D7A5-4857-8BAD-D9688FE2C35E}"/>
                </a:ext>
              </a:extLst>
            </p:cNvPr>
            <p:cNvSpPr txBox="1">
              <a:spLocks/>
            </p:cNvSpPr>
            <p:nvPr/>
          </p:nvSpPr>
          <p:spPr>
            <a:xfrm>
              <a:off x="7060600" y="2020476"/>
              <a:ext cx="2993081" cy="787069"/>
            </a:xfrm>
            <a:prstGeom prst="rect">
              <a:avLst/>
            </a:prstGeom>
            <a:solidFill>
              <a:schemeClr val="accent5"/>
            </a:solidFill>
          </p:spPr>
          <p:txBody>
            <a:bodyPr lIns="65303" tIns="65303" rIns="97955" bIns="65303" anchor="ctr"/>
            <a:lstStyle>
              <a:lvl1pPr marL="0" indent="0" algn="l" defTabSz="802072" rtl="0" eaLnBrk="1" latinLnBrk="0" hangingPunct="1">
                <a:lnSpc>
                  <a:spcPct val="100000"/>
                </a:lnSpc>
                <a:spcBef>
                  <a:spcPts val="600"/>
                </a:spcBef>
                <a:spcAft>
                  <a:spcPts val="600"/>
                </a:spcAft>
                <a:buFont typeface="Arial" panose="020B0604020202020204" pitchFamily="34" charset="0"/>
                <a:buNone/>
                <a:tabLst/>
                <a:defRPr sz="1400" b="1" i="0" kern="1200">
                  <a:solidFill>
                    <a:schemeClr val="tx1"/>
                  </a:solidFill>
                  <a:latin typeface="Helvetica Now Text" panose="020B0504030202020204" pitchFamily="34" charset="77"/>
                  <a:ea typeface="+mn-ea"/>
                  <a:cs typeface="+mn-cs"/>
                </a:defRPr>
              </a:lvl1pPr>
              <a:lvl2pPr marL="0" indent="0" algn="l" defTabSz="802072" rtl="0" eaLnBrk="1" latinLnBrk="0" hangingPunct="1">
                <a:lnSpc>
                  <a:spcPct val="100000"/>
                </a:lnSpc>
                <a:spcBef>
                  <a:spcPts val="0"/>
                </a:spcBef>
                <a:spcAft>
                  <a:spcPts val="600"/>
                </a:spcAft>
                <a:buFont typeface="Arial" panose="020B0604020202020204" pitchFamily="34" charset="0"/>
                <a:buNone/>
                <a:tabLst/>
                <a:defRPr sz="1100" b="0" i="0" kern="1200">
                  <a:solidFill>
                    <a:schemeClr val="tx1"/>
                  </a:solidFill>
                  <a:latin typeface="Helvetica Now Text" panose="020B0504030202020204" pitchFamily="34" charset="77"/>
                  <a:ea typeface="+mn-ea"/>
                  <a:cs typeface="+mn-cs"/>
                </a:defRPr>
              </a:lvl2pPr>
              <a:lvl3pPr marL="180975" indent="-180975" algn="l" defTabSz="802072" rtl="0" eaLnBrk="1" latinLnBrk="0" hangingPunct="1">
                <a:lnSpc>
                  <a:spcPct val="100000"/>
                </a:lnSpc>
                <a:spcBef>
                  <a:spcPts val="0"/>
                </a:spcBef>
                <a:spcAft>
                  <a:spcPts val="600"/>
                </a:spcAft>
                <a:buClr>
                  <a:schemeClr val="tx1"/>
                </a:buClr>
                <a:buFont typeface="Wingdings 2" panose="05020102010507070707" pitchFamily="18" charset="2"/>
                <a:buChar char=""/>
                <a:tabLst/>
                <a:defRPr sz="1100" b="0" i="0" kern="1200">
                  <a:solidFill>
                    <a:schemeClr val="tx1"/>
                  </a:solidFill>
                  <a:latin typeface="Helvetica Now Text" panose="020B0504030202020204" pitchFamily="34" charset="77"/>
                  <a:ea typeface="+mn-ea"/>
                  <a:cs typeface="+mn-cs"/>
                </a:defRPr>
              </a:lvl3pPr>
              <a:lvl4pPr marL="360363" indent="-179388" algn="l" defTabSz="802072" rtl="0" eaLnBrk="1" latinLnBrk="0" hangingPunct="1">
                <a:lnSpc>
                  <a:spcPct val="100000"/>
                </a:lnSpc>
                <a:spcBef>
                  <a:spcPts val="0"/>
                </a:spcBef>
                <a:spcAft>
                  <a:spcPts val="600"/>
                </a:spcAft>
                <a:buClr>
                  <a:schemeClr val="tx1"/>
                </a:buClr>
                <a:buSzPct val="80000"/>
                <a:buFont typeface="System Font Regular"/>
                <a:buChar char="○"/>
                <a:tabLst/>
                <a:defRPr sz="1100" b="0" i="0" kern="1200">
                  <a:solidFill>
                    <a:schemeClr val="tx1"/>
                  </a:solidFill>
                  <a:latin typeface="Helvetica Now Text" panose="020B0504030202020204" pitchFamily="34" charset="77"/>
                  <a:ea typeface="+mn-ea"/>
                  <a:cs typeface="+mn-cs"/>
                </a:defRPr>
              </a:lvl4pPr>
              <a:lvl5pPr marL="541338" indent="-180975" algn="l" defTabSz="802072" rtl="0" eaLnBrk="1" latinLnBrk="0" hangingPunct="1">
                <a:lnSpc>
                  <a:spcPct val="100000"/>
                </a:lnSpc>
                <a:spcBef>
                  <a:spcPts val="0"/>
                </a:spcBef>
                <a:spcAft>
                  <a:spcPts val="600"/>
                </a:spcAft>
                <a:buClr>
                  <a:schemeClr val="tx1"/>
                </a:buClr>
                <a:buFont typeface="System Font Regular"/>
                <a:buChar char="—"/>
                <a:tabLst/>
                <a:defRPr sz="1100" b="0" i="0" kern="1200">
                  <a:solidFill>
                    <a:schemeClr val="tx1"/>
                  </a:solidFill>
                  <a:latin typeface="Helvetica Now Text" panose="020B0504030202020204" pitchFamily="34" charset="77"/>
                  <a:ea typeface="+mn-ea"/>
                  <a:cs typeface="+mn-cs"/>
                </a:defRPr>
              </a:lvl5pPr>
              <a:lvl6pPr marL="526107" indent="-116975" algn="l" defTabSz="802072" rtl="0" eaLnBrk="1" latinLnBrk="0" hangingPunct="1">
                <a:lnSpc>
                  <a:spcPct val="117000"/>
                </a:lnSpc>
                <a:spcBef>
                  <a:spcPts val="0"/>
                </a:spcBef>
                <a:buClr>
                  <a:schemeClr val="tx1"/>
                </a:buClr>
                <a:buFont typeface="System Font Regular"/>
                <a:buChar char="–"/>
                <a:tabLst/>
                <a:defRPr sz="877" b="0" i="0" kern="1200">
                  <a:solidFill>
                    <a:schemeClr val="tx1"/>
                  </a:solidFill>
                  <a:latin typeface="Helvetica Now Text" panose="020B0504030202020204" pitchFamily="34" charset="77"/>
                  <a:ea typeface="+mn-ea"/>
                  <a:cs typeface="+mn-cs"/>
                </a:defRPr>
              </a:lvl6pPr>
              <a:lvl7pPr marL="0" indent="0" algn="l" defTabSz="802072" rtl="0" eaLnBrk="1" latinLnBrk="0" hangingPunct="1">
                <a:lnSpc>
                  <a:spcPct val="117000"/>
                </a:lnSpc>
                <a:spcBef>
                  <a:spcPts val="0"/>
                </a:spcBef>
                <a:buFont typeface="Arial" panose="020B0604020202020204" pitchFamily="34" charset="0"/>
                <a:buNone/>
                <a:tabLst/>
                <a:defRPr sz="877" b="0" i="0" kern="1200">
                  <a:solidFill>
                    <a:schemeClr val="tx1"/>
                  </a:solidFill>
                  <a:latin typeface="Helvetica Now Text" panose="020B0504030202020204" pitchFamily="34" charset="77"/>
                  <a:ea typeface="+mn-ea"/>
                  <a:cs typeface="+mn-cs"/>
                </a:defRPr>
              </a:lvl7pPr>
              <a:lvl8pPr marL="0" indent="0" algn="l" defTabSz="802072" rtl="0" eaLnBrk="1" latinLnBrk="0" hangingPunct="1">
                <a:lnSpc>
                  <a:spcPct val="117000"/>
                </a:lnSpc>
                <a:spcBef>
                  <a:spcPts val="0"/>
                </a:spcBef>
                <a:buFont typeface="Arial" panose="020B0604020202020204" pitchFamily="34" charset="0"/>
                <a:buNone/>
                <a:tabLst/>
                <a:defRPr sz="877" b="0" i="0" kern="1200">
                  <a:solidFill>
                    <a:schemeClr val="tx1"/>
                  </a:solidFill>
                  <a:latin typeface="Helvetica Now Text" panose="020B0504030202020204" pitchFamily="34" charset="77"/>
                  <a:ea typeface="+mn-ea"/>
                  <a:cs typeface="+mn-cs"/>
                </a:defRPr>
              </a:lvl8pPr>
              <a:lvl9pPr marL="0" indent="0" algn="l" defTabSz="802072" rtl="0" eaLnBrk="1" latinLnBrk="0" hangingPunct="1">
                <a:lnSpc>
                  <a:spcPct val="117000"/>
                </a:lnSpc>
                <a:spcBef>
                  <a:spcPts val="0"/>
                </a:spcBef>
                <a:buFont typeface="Arial" panose="020B0604020202020204" pitchFamily="34" charset="0"/>
                <a:buNone/>
                <a:tabLst/>
                <a:defRPr sz="877" b="0" i="0" kern="1200">
                  <a:solidFill>
                    <a:schemeClr val="tx1"/>
                  </a:solidFill>
                  <a:latin typeface="Helvetica Now Text" panose="020B0504030202020204" pitchFamily="34" charset="77"/>
                  <a:ea typeface="+mn-ea"/>
                  <a:cs typeface="+mn-cs"/>
                </a:defRPr>
              </a:lvl9pPr>
            </a:lstStyle>
            <a:p>
              <a:pPr marL="0" marR="0" lvl="0" indent="0" algn="r" defTabSz="802072" rtl="0" eaLnBrk="1" fontAlgn="auto" latinLnBrk="0" hangingPunct="1">
                <a:lnSpc>
                  <a:spcPct val="100000"/>
                </a:lnSpc>
                <a:spcBef>
                  <a:spcPts val="600"/>
                </a:spcBef>
                <a:spcAft>
                  <a:spcPts val="363"/>
                </a:spcAft>
                <a:buClrTx/>
                <a:buSzTx/>
                <a:buFont typeface="Arial" panose="020B0604020202020204" pitchFamily="34" charset="0"/>
                <a:buNone/>
                <a:tabLst/>
                <a:defRPr/>
              </a:pPr>
              <a:r>
                <a:rPr kumimoji="0" lang="en-GB" sz="998" b="1" i="0" u="none" strike="noStrike" kern="1200" cap="none" spc="0" normalizeH="0" baseline="0" noProof="0" dirty="0">
                  <a:ln>
                    <a:noFill/>
                  </a:ln>
                  <a:solidFill>
                    <a:srgbClr val="007585"/>
                  </a:solidFill>
                  <a:effectLst/>
                  <a:uLnTx/>
                  <a:uFillTx/>
                  <a:latin typeface="Helvetica Now Text" panose="020B0504030202020204" pitchFamily="34" charset="77"/>
                  <a:ea typeface="+mn-ea"/>
                  <a:cs typeface="+mn-cs"/>
                </a:rPr>
                <a:t>Hazard</a:t>
              </a:r>
            </a:p>
            <a:p>
              <a:pPr marL="0" marR="0" lvl="0" indent="0" algn="r" defTabSz="802072" rtl="0" eaLnBrk="1" fontAlgn="auto" latinLnBrk="0" hangingPunct="1">
                <a:lnSpc>
                  <a:spcPct val="100000"/>
                </a:lnSpc>
                <a:spcBef>
                  <a:spcPts val="0"/>
                </a:spcBef>
                <a:spcAft>
                  <a:spcPts val="363"/>
                </a:spcAft>
                <a:buClrTx/>
                <a:buSzTx/>
                <a:buFont typeface="Arial" panose="020B0604020202020204" pitchFamily="34" charset="0"/>
                <a:buNone/>
                <a:tabLst/>
                <a:defRPr/>
              </a:pPr>
              <a:r>
                <a:rPr kumimoji="0" lang="en-GB" sz="907" b="0" i="0" u="none" strike="noStrike" kern="1200" cap="none" spc="0" normalizeH="0" baseline="0" noProof="0" dirty="0">
                  <a:ln>
                    <a:noFill/>
                  </a:ln>
                  <a:solidFill>
                    <a:srgbClr val="007585"/>
                  </a:solidFill>
                  <a:effectLst/>
                  <a:uLnTx/>
                  <a:uFillTx/>
                  <a:latin typeface="Helvetica Now Text" panose="020B0504030202020204" pitchFamily="34" charset="77"/>
                  <a:ea typeface="+mn-ea"/>
                  <a:cs typeface="+mn-cs"/>
                </a:rPr>
                <a:t>Validation with authorities/independent data</a:t>
              </a:r>
            </a:p>
            <a:p>
              <a:pPr marL="0" marR="0" lvl="0" indent="0" algn="r" defTabSz="802072" rtl="0" eaLnBrk="1" fontAlgn="auto" latinLnBrk="0" hangingPunct="1">
                <a:lnSpc>
                  <a:spcPct val="100000"/>
                </a:lnSpc>
                <a:spcBef>
                  <a:spcPts val="0"/>
                </a:spcBef>
                <a:spcAft>
                  <a:spcPts val="363"/>
                </a:spcAft>
                <a:buClrTx/>
                <a:buSzTx/>
                <a:buFont typeface="Arial" panose="020B0604020202020204" pitchFamily="34" charset="0"/>
                <a:buNone/>
                <a:tabLst/>
                <a:defRPr/>
              </a:pPr>
              <a:r>
                <a:rPr kumimoji="0" lang="en-GB" sz="907" b="0" i="0" u="none" strike="noStrike" kern="1200" cap="none" spc="0" normalizeH="0" baseline="0" noProof="0" dirty="0">
                  <a:ln>
                    <a:noFill/>
                  </a:ln>
                  <a:solidFill>
                    <a:srgbClr val="007585"/>
                  </a:solidFill>
                  <a:effectLst/>
                  <a:uLnTx/>
                  <a:uFillTx/>
                  <a:latin typeface="Helvetica Now Text" panose="020B0504030202020204" pitchFamily="34" charset="77"/>
                  <a:ea typeface="+mn-ea"/>
                  <a:cs typeface="+mn-cs"/>
                </a:rPr>
                <a:t>Sensitivity tests</a:t>
              </a:r>
            </a:p>
            <a:p>
              <a:pPr marL="0" marR="0" lvl="0" indent="0" algn="r" defTabSz="802072" rtl="0" eaLnBrk="1" fontAlgn="auto" latinLnBrk="0" hangingPunct="1">
                <a:lnSpc>
                  <a:spcPct val="100000"/>
                </a:lnSpc>
                <a:spcBef>
                  <a:spcPts val="0"/>
                </a:spcBef>
                <a:spcAft>
                  <a:spcPts val="363"/>
                </a:spcAft>
                <a:buClrTx/>
                <a:buSzTx/>
                <a:buFont typeface="Arial" panose="020B0604020202020204" pitchFamily="34" charset="0"/>
                <a:buNone/>
                <a:tabLst/>
                <a:defRPr/>
              </a:pPr>
              <a:r>
                <a:rPr kumimoji="0" lang="en-GB" sz="907" b="0" i="0" u="none" strike="noStrike" kern="1200" cap="none" spc="0" normalizeH="0" baseline="0" noProof="0" dirty="0">
                  <a:ln>
                    <a:noFill/>
                  </a:ln>
                  <a:solidFill>
                    <a:srgbClr val="007585"/>
                  </a:solidFill>
                  <a:effectLst/>
                  <a:uLnTx/>
                  <a:uFillTx/>
                  <a:latin typeface="Helvetica Now Text" panose="020B0504030202020204" pitchFamily="34" charset="77"/>
                  <a:ea typeface="+mn-ea"/>
                  <a:cs typeface="+mn-cs"/>
                </a:rPr>
                <a:t>Changes in patterns</a:t>
              </a:r>
            </a:p>
            <a:p>
              <a:pPr marL="171450" marR="0" lvl="0" indent="-171450" algn="r" defTabSz="80207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7" b="0" i="0" u="none" strike="noStrike" kern="1200" cap="none" spc="0" normalizeH="0" baseline="0" noProof="0" dirty="0">
                <a:ln>
                  <a:noFill/>
                </a:ln>
                <a:solidFill>
                  <a:srgbClr val="007585"/>
                </a:solidFill>
                <a:effectLst/>
                <a:uLnTx/>
                <a:uFillTx/>
                <a:latin typeface="Helvetica Now Text" panose="020B0504030202020204" pitchFamily="34" charset="77"/>
                <a:ea typeface="+mn-ea"/>
                <a:cs typeface="+mn-cs"/>
              </a:endParaRPr>
            </a:p>
          </p:txBody>
        </p:sp>
        <p:sp>
          <p:nvSpPr>
            <p:cNvPr id="48" name="Content Placeholder 'Challenges text'">
              <a:extLst>
                <a:ext uri="{FF2B5EF4-FFF2-40B4-BE49-F238E27FC236}">
                  <a16:creationId xmlns:a16="http://schemas.microsoft.com/office/drawing/2014/main" id="{A8D64073-F30D-4FE4-BF5A-53963A0F27EE}"/>
                </a:ext>
              </a:extLst>
            </p:cNvPr>
            <p:cNvSpPr txBox="1">
              <a:spLocks/>
            </p:cNvSpPr>
            <p:nvPr/>
          </p:nvSpPr>
          <p:spPr>
            <a:xfrm>
              <a:off x="7422533" y="2891035"/>
              <a:ext cx="2605045" cy="912417"/>
            </a:xfrm>
            <a:prstGeom prst="rect">
              <a:avLst/>
            </a:prstGeom>
            <a:solidFill>
              <a:schemeClr val="accent5"/>
            </a:solidFill>
          </p:spPr>
          <p:txBody>
            <a:bodyPr lIns="65303" tIns="65303" rIns="97955" bIns="65303" anchor="ctr"/>
            <a:lstStyle>
              <a:lvl1pPr marL="0" indent="0" algn="l" defTabSz="802072" rtl="0" eaLnBrk="1" latinLnBrk="0" hangingPunct="1">
                <a:lnSpc>
                  <a:spcPct val="100000"/>
                </a:lnSpc>
                <a:spcBef>
                  <a:spcPts val="600"/>
                </a:spcBef>
                <a:spcAft>
                  <a:spcPts val="600"/>
                </a:spcAft>
                <a:buFont typeface="Arial" panose="020B0604020202020204" pitchFamily="34" charset="0"/>
                <a:buNone/>
                <a:tabLst/>
                <a:defRPr sz="1400" b="1" i="0" kern="1200">
                  <a:solidFill>
                    <a:schemeClr val="tx1"/>
                  </a:solidFill>
                  <a:latin typeface="Helvetica Now Text" panose="020B0504030202020204" pitchFamily="34" charset="77"/>
                  <a:ea typeface="+mn-ea"/>
                  <a:cs typeface="+mn-cs"/>
                </a:defRPr>
              </a:lvl1pPr>
              <a:lvl2pPr marL="0" indent="0" algn="l" defTabSz="802072" rtl="0" eaLnBrk="1" latinLnBrk="0" hangingPunct="1">
                <a:lnSpc>
                  <a:spcPct val="100000"/>
                </a:lnSpc>
                <a:spcBef>
                  <a:spcPts val="0"/>
                </a:spcBef>
                <a:spcAft>
                  <a:spcPts val="600"/>
                </a:spcAft>
                <a:buFont typeface="Arial" panose="020B0604020202020204" pitchFamily="34" charset="0"/>
                <a:buNone/>
                <a:tabLst/>
                <a:defRPr sz="1100" b="0" i="0" kern="1200">
                  <a:solidFill>
                    <a:schemeClr val="tx1"/>
                  </a:solidFill>
                  <a:latin typeface="Helvetica Now Text" panose="020B0504030202020204" pitchFamily="34" charset="77"/>
                  <a:ea typeface="+mn-ea"/>
                  <a:cs typeface="+mn-cs"/>
                </a:defRPr>
              </a:lvl2pPr>
              <a:lvl3pPr marL="180975" indent="-180975" algn="l" defTabSz="802072" rtl="0" eaLnBrk="1" latinLnBrk="0" hangingPunct="1">
                <a:lnSpc>
                  <a:spcPct val="100000"/>
                </a:lnSpc>
                <a:spcBef>
                  <a:spcPts val="0"/>
                </a:spcBef>
                <a:spcAft>
                  <a:spcPts val="600"/>
                </a:spcAft>
                <a:buClr>
                  <a:schemeClr val="tx1"/>
                </a:buClr>
                <a:buFont typeface="Wingdings 2" panose="05020102010507070707" pitchFamily="18" charset="2"/>
                <a:buChar char=""/>
                <a:tabLst/>
                <a:defRPr sz="1100" b="0" i="0" kern="1200">
                  <a:solidFill>
                    <a:schemeClr val="tx1"/>
                  </a:solidFill>
                  <a:latin typeface="Helvetica Now Text" panose="020B0504030202020204" pitchFamily="34" charset="77"/>
                  <a:ea typeface="+mn-ea"/>
                  <a:cs typeface="+mn-cs"/>
                </a:defRPr>
              </a:lvl3pPr>
              <a:lvl4pPr marL="360363" indent="-179388" algn="l" defTabSz="802072" rtl="0" eaLnBrk="1" latinLnBrk="0" hangingPunct="1">
                <a:lnSpc>
                  <a:spcPct val="100000"/>
                </a:lnSpc>
                <a:spcBef>
                  <a:spcPts val="0"/>
                </a:spcBef>
                <a:spcAft>
                  <a:spcPts val="600"/>
                </a:spcAft>
                <a:buClr>
                  <a:schemeClr val="tx1"/>
                </a:buClr>
                <a:buSzPct val="80000"/>
                <a:buFont typeface="System Font Regular"/>
                <a:buChar char="○"/>
                <a:tabLst/>
                <a:defRPr sz="1100" b="0" i="0" kern="1200">
                  <a:solidFill>
                    <a:schemeClr val="tx1"/>
                  </a:solidFill>
                  <a:latin typeface="Helvetica Now Text" panose="020B0504030202020204" pitchFamily="34" charset="77"/>
                  <a:ea typeface="+mn-ea"/>
                  <a:cs typeface="+mn-cs"/>
                </a:defRPr>
              </a:lvl4pPr>
              <a:lvl5pPr marL="541338" indent="-180975" algn="l" defTabSz="802072" rtl="0" eaLnBrk="1" latinLnBrk="0" hangingPunct="1">
                <a:lnSpc>
                  <a:spcPct val="100000"/>
                </a:lnSpc>
                <a:spcBef>
                  <a:spcPts val="0"/>
                </a:spcBef>
                <a:spcAft>
                  <a:spcPts val="600"/>
                </a:spcAft>
                <a:buClr>
                  <a:schemeClr val="tx1"/>
                </a:buClr>
                <a:buFont typeface="System Font Regular"/>
                <a:buChar char="—"/>
                <a:tabLst/>
                <a:defRPr sz="1100" b="0" i="0" kern="1200">
                  <a:solidFill>
                    <a:schemeClr val="tx1"/>
                  </a:solidFill>
                  <a:latin typeface="Helvetica Now Text" panose="020B0504030202020204" pitchFamily="34" charset="77"/>
                  <a:ea typeface="+mn-ea"/>
                  <a:cs typeface="+mn-cs"/>
                </a:defRPr>
              </a:lvl5pPr>
              <a:lvl6pPr marL="526107" indent="-116975" algn="l" defTabSz="802072" rtl="0" eaLnBrk="1" latinLnBrk="0" hangingPunct="1">
                <a:lnSpc>
                  <a:spcPct val="117000"/>
                </a:lnSpc>
                <a:spcBef>
                  <a:spcPts val="0"/>
                </a:spcBef>
                <a:buClr>
                  <a:schemeClr val="tx1"/>
                </a:buClr>
                <a:buFont typeface="System Font Regular"/>
                <a:buChar char="–"/>
                <a:tabLst/>
                <a:defRPr sz="877" b="0" i="0" kern="1200">
                  <a:solidFill>
                    <a:schemeClr val="tx1"/>
                  </a:solidFill>
                  <a:latin typeface="Helvetica Now Text" panose="020B0504030202020204" pitchFamily="34" charset="77"/>
                  <a:ea typeface="+mn-ea"/>
                  <a:cs typeface="+mn-cs"/>
                </a:defRPr>
              </a:lvl6pPr>
              <a:lvl7pPr marL="0" indent="0" algn="l" defTabSz="802072" rtl="0" eaLnBrk="1" latinLnBrk="0" hangingPunct="1">
                <a:lnSpc>
                  <a:spcPct val="117000"/>
                </a:lnSpc>
                <a:spcBef>
                  <a:spcPts val="0"/>
                </a:spcBef>
                <a:buFont typeface="Arial" panose="020B0604020202020204" pitchFamily="34" charset="0"/>
                <a:buNone/>
                <a:tabLst/>
                <a:defRPr sz="877" b="0" i="0" kern="1200">
                  <a:solidFill>
                    <a:schemeClr val="tx1"/>
                  </a:solidFill>
                  <a:latin typeface="Helvetica Now Text" panose="020B0504030202020204" pitchFamily="34" charset="77"/>
                  <a:ea typeface="+mn-ea"/>
                  <a:cs typeface="+mn-cs"/>
                </a:defRPr>
              </a:lvl7pPr>
              <a:lvl8pPr marL="0" indent="0" algn="l" defTabSz="802072" rtl="0" eaLnBrk="1" latinLnBrk="0" hangingPunct="1">
                <a:lnSpc>
                  <a:spcPct val="117000"/>
                </a:lnSpc>
                <a:spcBef>
                  <a:spcPts val="0"/>
                </a:spcBef>
                <a:buFont typeface="Arial" panose="020B0604020202020204" pitchFamily="34" charset="0"/>
                <a:buNone/>
                <a:tabLst/>
                <a:defRPr sz="877" b="0" i="0" kern="1200">
                  <a:solidFill>
                    <a:schemeClr val="tx1"/>
                  </a:solidFill>
                  <a:latin typeface="Helvetica Now Text" panose="020B0504030202020204" pitchFamily="34" charset="77"/>
                  <a:ea typeface="+mn-ea"/>
                  <a:cs typeface="+mn-cs"/>
                </a:defRPr>
              </a:lvl8pPr>
              <a:lvl9pPr marL="0" indent="0" algn="l" defTabSz="802072" rtl="0" eaLnBrk="1" latinLnBrk="0" hangingPunct="1">
                <a:lnSpc>
                  <a:spcPct val="117000"/>
                </a:lnSpc>
                <a:spcBef>
                  <a:spcPts val="0"/>
                </a:spcBef>
                <a:buFont typeface="Arial" panose="020B0604020202020204" pitchFamily="34" charset="0"/>
                <a:buNone/>
                <a:tabLst/>
                <a:defRPr sz="877" b="0" i="0" kern="1200">
                  <a:solidFill>
                    <a:schemeClr val="tx1"/>
                  </a:solidFill>
                  <a:latin typeface="Helvetica Now Text" panose="020B0504030202020204" pitchFamily="34" charset="77"/>
                  <a:ea typeface="+mn-ea"/>
                  <a:cs typeface="+mn-cs"/>
                </a:defRPr>
              </a:lvl9pPr>
            </a:lstStyle>
            <a:p>
              <a:pPr marL="0" marR="0" lvl="0" indent="0" algn="r" defTabSz="802072" rtl="0" eaLnBrk="1" fontAlgn="auto" latinLnBrk="0" hangingPunct="1">
                <a:lnSpc>
                  <a:spcPct val="100000"/>
                </a:lnSpc>
                <a:spcBef>
                  <a:spcPts val="600"/>
                </a:spcBef>
                <a:spcAft>
                  <a:spcPts val="363"/>
                </a:spcAft>
                <a:buClrTx/>
                <a:buSzTx/>
                <a:buFont typeface="Arial" panose="020B0604020202020204" pitchFamily="34" charset="0"/>
                <a:buNone/>
                <a:tabLst/>
                <a:defRPr/>
              </a:pPr>
              <a:r>
                <a:rPr kumimoji="0" lang="en-GB" sz="998" b="1" i="0" u="none" strike="noStrike" kern="1200" cap="none" spc="0" normalizeH="0" baseline="0" noProof="0" dirty="0">
                  <a:ln>
                    <a:noFill/>
                  </a:ln>
                  <a:solidFill>
                    <a:srgbClr val="007585"/>
                  </a:solidFill>
                  <a:effectLst/>
                  <a:uLnTx/>
                  <a:uFillTx/>
                  <a:latin typeface="Helvetica Now Text" panose="020B0504030202020204" pitchFamily="34" charset="77"/>
                  <a:ea typeface="+mn-ea"/>
                  <a:cs typeface="+mn-cs"/>
                </a:rPr>
                <a:t>Vulnerability</a:t>
              </a:r>
            </a:p>
            <a:p>
              <a:pPr marL="0" marR="0" lvl="0" indent="0" algn="r" defTabSz="802072" rtl="0" eaLnBrk="1" fontAlgn="auto" latinLnBrk="0" hangingPunct="1">
                <a:lnSpc>
                  <a:spcPct val="100000"/>
                </a:lnSpc>
                <a:spcBef>
                  <a:spcPts val="0"/>
                </a:spcBef>
                <a:spcAft>
                  <a:spcPts val="363"/>
                </a:spcAft>
                <a:buClrTx/>
                <a:buSzTx/>
                <a:buFont typeface="Arial" panose="020B0604020202020204" pitchFamily="34" charset="0"/>
                <a:buNone/>
                <a:tabLst/>
                <a:defRPr/>
              </a:pPr>
              <a:r>
                <a:rPr kumimoji="0" lang="en-GB" sz="907" b="0" i="0" u="none" strike="noStrike" kern="1200" cap="none" spc="0" normalizeH="0" baseline="0" noProof="0" dirty="0">
                  <a:ln>
                    <a:noFill/>
                  </a:ln>
                  <a:solidFill>
                    <a:srgbClr val="007585"/>
                  </a:solidFill>
                  <a:effectLst/>
                  <a:uLnTx/>
                  <a:uFillTx/>
                  <a:latin typeface="Helvetica Now Text" panose="020B0504030202020204" pitchFamily="34" charset="77"/>
                  <a:ea typeface="+mn-ea"/>
                  <a:cs typeface="+mn-cs"/>
                </a:rPr>
                <a:t>Unknown characteristics</a:t>
              </a:r>
            </a:p>
            <a:p>
              <a:pPr marL="0" marR="0" lvl="0" indent="0" algn="r" defTabSz="80207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907" b="0" i="0" u="none" strike="noStrike" kern="1200" cap="none" spc="0" normalizeH="0" baseline="0" noProof="0" dirty="0">
                  <a:ln>
                    <a:noFill/>
                  </a:ln>
                  <a:solidFill>
                    <a:srgbClr val="007585"/>
                  </a:solidFill>
                  <a:effectLst/>
                  <a:uLnTx/>
                  <a:uFillTx/>
                  <a:latin typeface="Helvetica Now Text" panose="020B0504030202020204" pitchFamily="34" charset="77"/>
                  <a:ea typeface="+mn-ea"/>
                  <a:cs typeface="+mn-cs"/>
                </a:rPr>
                <a:t>Materiality of primary/secondary modifiers </a:t>
              </a:r>
            </a:p>
            <a:p>
              <a:pPr marL="171450" marR="0" lvl="0" indent="-171450" algn="r" defTabSz="80207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7" b="0" i="0" u="none" strike="noStrike" kern="1200" cap="none" spc="0" normalizeH="0" baseline="0" noProof="0" dirty="0">
                <a:ln>
                  <a:noFill/>
                </a:ln>
                <a:solidFill>
                  <a:srgbClr val="007585"/>
                </a:solidFill>
                <a:effectLst/>
                <a:uLnTx/>
                <a:uFillTx/>
                <a:latin typeface="Helvetica Now Text" panose="020B0504030202020204" pitchFamily="34" charset="77"/>
                <a:ea typeface="+mn-ea"/>
                <a:cs typeface="+mn-cs"/>
              </a:endParaRPr>
            </a:p>
            <a:p>
              <a:pPr marL="171450" marR="0" lvl="0" indent="-171450" algn="r" defTabSz="80207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98" b="1" i="0" u="none" strike="noStrike" kern="1200" cap="none" spc="0" normalizeH="0" baseline="0" noProof="0" dirty="0">
                <a:ln>
                  <a:noFill/>
                </a:ln>
                <a:solidFill>
                  <a:srgbClr val="007585"/>
                </a:solidFill>
                <a:effectLst/>
                <a:uLnTx/>
                <a:uFillTx/>
                <a:latin typeface="Helvetica Now Text" panose="020B0504030202020204" pitchFamily="34" charset="77"/>
                <a:ea typeface="+mn-ea"/>
                <a:cs typeface="+mn-cs"/>
              </a:endParaRPr>
            </a:p>
            <a:p>
              <a:pPr marL="0" marR="0" lvl="0" indent="0" algn="r" defTabSz="802072"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998" b="1" i="0" u="none" strike="noStrike" kern="1200" cap="none" spc="0" normalizeH="0" baseline="0" noProof="0" dirty="0">
                <a:ln>
                  <a:noFill/>
                </a:ln>
                <a:solidFill>
                  <a:srgbClr val="007585"/>
                </a:solidFill>
                <a:effectLst/>
                <a:uLnTx/>
                <a:uFillTx/>
                <a:latin typeface="Helvetica Now Text" panose="020B0504030202020204" pitchFamily="34" charset="77"/>
                <a:ea typeface="+mn-ea"/>
                <a:cs typeface="+mn-cs"/>
              </a:endParaRPr>
            </a:p>
          </p:txBody>
        </p:sp>
        <p:sp>
          <p:nvSpPr>
            <p:cNvPr id="40" name="Content Placeholder 'Challenges text'">
              <a:extLst>
                <a:ext uri="{FF2B5EF4-FFF2-40B4-BE49-F238E27FC236}">
                  <a16:creationId xmlns:a16="http://schemas.microsoft.com/office/drawing/2014/main" id="{84E3DACE-7455-4293-83CD-E4462ADC328F}"/>
                </a:ext>
              </a:extLst>
            </p:cNvPr>
            <p:cNvSpPr txBox="1">
              <a:spLocks/>
            </p:cNvSpPr>
            <p:nvPr/>
          </p:nvSpPr>
          <p:spPr>
            <a:xfrm>
              <a:off x="7034497" y="4716481"/>
              <a:ext cx="2993081" cy="787069"/>
            </a:xfrm>
            <a:prstGeom prst="rect">
              <a:avLst/>
            </a:prstGeom>
            <a:solidFill>
              <a:schemeClr val="accent5"/>
            </a:solidFill>
          </p:spPr>
          <p:txBody>
            <a:bodyPr lIns="65303" tIns="65303" rIns="97955" bIns="65303" anchor="ctr"/>
            <a:lstStyle>
              <a:lvl1pPr marL="0" indent="0" algn="l" defTabSz="802072" rtl="0" eaLnBrk="1" latinLnBrk="0" hangingPunct="1">
                <a:lnSpc>
                  <a:spcPct val="100000"/>
                </a:lnSpc>
                <a:spcBef>
                  <a:spcPts val="600"/>
                </a:spcBef>
                <a:spcAft>
                  <a:spcPts val="600"/>
                </a:spcAft>
                <a:buFont typeface="Arial" panose="020B0604020202020204" pitchFamily="34" charset="0"/>
                <a:buNone/>
                <a:tabLst/>
                <a:defRPr sz="1400" b="1" i="0" kern="1200">
                  <a:solidFill>
                    <a:schemeClr val="tx1"/>
                  </a:solidFill>
                  <a:latin typeface="Helvetica Now Text" panose="020B0504030202020204" pitchFamily="34" charset="77"/>
                  <a:ea typeface="+mn-ea"/>
                  <a:cs typeface="+mn-cs"/>
                </a:defRPr>
              </a:lvl1pPr>
              <a:lvl2pPr marL="0" indent="0" algn="l" defTabSz="802072" rtl="0" eaLnBrk="1" latinLnBrk="0" hangingPunct="1">
                <a:lnSpc>
                  <a:spcPct val="100000"/>
                </a:lnSpc>
                <a:spcBef>
                  <a:spcPts val="0"/>
                </a:spcBef>
                <a:spcAft>
                  <a:spcPts val="600"/>
                </a:spcAft>
                <a:buFont typeface="Arial" panose="020B0604020202020204" pitchFamily="34" charset="0"/>
                <a:buNone/>
                <a:tabLst/>
                <a:defRPr sz="1100" b="0" i="0" kern="1200">
                  <a:solidFill>
                    <a:schemeClr val="tx1"/>
                  </a:solidFill>
                  <a:latin typeface="Helvetica Now Text" panose="020B0504030202020204" pitchFamily="34" charset="77"/>
                  <a:ea typeface="+mn-ea"/>
                  <a:cs typeface="+mn-cs"/>
                </a:defRPr>
              </a:lvl2pPr>
              <a:lvl3pPr marL="180975" indent="-180975" algn="l" defTabSz="802072" rtl="0" eaLnBrk="1" latinLnBrk="0" hangingPunct="1">
                <a:lnSpc>
                  <a:spcPct val="100000"/>
                </a:lnSpc>
                <a:spcBef>
                  <a:spcPts val="0"/>
                </a:spcBef>
                <a:spcAft>
                  <a:spcPts val="600"/>
                </a:spcAft>
                <a:buClr>
                  <a:schemeClr val="tx1"/>
                </a:buClr>
                <a:buFont typeface="Wingdings 2" panose="05020102010507070707" pitchFamily="18" charset="2"/>
                <a:buChar char=""/>
                <a:tabLst/>
                <a:defRPr sz="1100" b="0" i="0" kern="1200">
                  <a:solidFill>
                    <a:schemeClr val="tx1"/>
                  </a:solidFill>
                  <a:latin typeface="Helvetica Now Text" panose="020B0504030202020204" pitchFamily="34" charset="77"/>
                  <a:ea typeface="+mn-ea"/>
                  <a:cs typeface="+mn-cs"/>
                </a:defRPr>
              </a:lvl3pPr>
              <a:lvl4pPr marL="360363" indent="-179388" algn="l" defTabSz="802072" rtl="0" eaLnBrk="1" latinLnBrk="0" hangingPunct="1">
                <a:lnSpc>
                  <a:spcPct val="100000"/>
                </a:lnSpc>
                <a:spcBef>
                  <a:spcPts val="0"/>
                </a:spcBef>
                <a:spcAft>
                  <a:spcPts val="600"/>
                </a:spcAft>
                <a:buClr>
                  <a:schemeClr val="tx1"/>
                </a:buClr>
                <a:buSzPct val="80000"/>
                <a:buFont typeface="System Font Regular"/>
                <a:buChar char="○"/>
                <a:tabLst/>
                <a:defRPr sz="1100" b="0" i="0" kern="1200">
                  <a:solidFill>
                    <a:schemeClr val="tx1"/>
                  </a:solidFill>
                  <a:latin typeface="Helvetica Now Text" panose="020B0504030202020204" pitchFamily="34" charset="77"/>
                  <a:ea typeface="+mn-ea"/>
                  <a:cs typeface="+mn-cs"/>
                </a:defRPr>
              </a:lvl4pPr>
              <a:lvl5pPr marL="541338" indent="-180975" algn="l" defTabSz="802072" rtl="0" eaLnBrk="1" latinLnBrk="0" hangingPunct="1">
                <a:lnSpc>
                  <a:spcPct val="100000"/>
                </a:lnSpc>
                <a:spcBef>
                  <a:spcPts val="0"/>
                </a:spcBef>
                <a:spcAft>
                  <a:spcPts val="600"/>
                </a:spcAft>
                <a:buClr>
                  <a:schemeClr val="tx1"/>
                </a:buClr>
                <a:buFont typeface="System Font Regular"/>
                <a:buChar char="—"/>
                <a:tabLst/>
                <a:defRPr sz="1100" b="0" i="0" kern="1200">
                  <a:solidFill>
                    <a:schemeClr val="tx1"/>
                  </a:solidFill>
                  <a:latin typeface="Helvetica Now Text" panose="020B0504030202020204" pitchFamily="34" charset="77"/>
                  <a:ea typeface="+mn-ea"/>
                  <a:cs typeface="+mn-cs"/>
                </a:defRPr>
              </a:lvl5pPr>
              <a:lvl6pPr marL="526107" indent="-116975" algn="l" defTabSz="802072" rtl="0" eaLnBrk="1" latinLnBrk="0" hangingPunct="1">
                <a:lnSpc>
                  <a:spcPct val="117000"/>
                </a:lnSpc>
                <a:spcBef>
                  <a:spcPts val="0"/>
                </a:spcBef>
                <a:buClr>
                  <a:schemeClr val="tx1"/>
                </a:buClr>
                <a:buFont typeface="System Font Regular"/>
                <a:buChar char="–"/>
                <a:tabLst/>
                <a:defRPr sz="877" b="0" i="0" kern="1200">
                  <a:solidFill>
                    <a:schemeClr val="tx1"/>
                  </a:solidFill>
                  <a:latin typeface="Helvetica Now Text" panose="020B0504030202020204" pitchFamily="34" charset="77"/>
                  <a:ea typeface="+mn-ea"/>
                  <a:cs typeface="+mn-cs"/>
                </a:defRPr>
              </a:lvl6pPr>
              <a:lvl7pPr marL="0" indent="0" algn="l" defTabSz="802072" rtl="0" eaLnBrk="1" latinLnBrk="0" hangingPunct="1">
                <a:lnSpc>
                  <a:spcPct val="117000"/>
                </a:lnSpc>
                <a:spcBef>
                  <a:spcPts val="0"/>
                </a:spcBef>
                <a:buFont typeface="Arial" panose="020B0604020202020204" pitchFamily="34" charset="0"/>
                <a:buNone/>
                <a:tabLst/>
                <a:defRPr sz="877" b="0" i="0" kern="1200">
                  <a:solidFill>
                    <a:schemeClr val="tx1"/>
                  </a:solidFill>
                  <a:latin typeface="Helvetica Now Text" panose="020B0504030202020204" pitchFamily="34" charset="77"/>
                  <a:ea typeface="+mn-ea"/>
                  <a:cs typeface="+mn-cs"/>
                </a:defRPr>
              </a:lvl7pPr>
              <a:lvl8pPr marL="0" indent="0" algn="l" defTabSz="802072" rtl="0" eaLnBrk="1" latinLnBrk="0" hangingPunct="1">
                <a:lnSpc>
                  <a:spcPct val="117000"/>
                </a:lnSpc>
                <a:spcBef>
                  <a:spcPts val="0"/>
                </a:spcBef>
                <a:buFont typeface="Arial" panose="020B0604020202020204" pitchFamily="34" charset="0"/>
                <a:buNone/>
                <a:tabLst/>
                <a:defRPr sz="877" b="0" i="0" kern="1200">
                  <a:solidFill>
                    <a:schemeClr val="tx1"/>
                  </a:solidFill>
                  <a:latin typeface="Helvetica Now Text" panose="020B0504030202020204" pitchFamily="34" charset="77"/>
                  <a:ea typeface="+mn-ea"/>
                  <a:cs typeface="+mn-cs"/>
                </a:defRPr>
              </a:lvl8pPr>
              <a:lvl9pPr marL="0" indent="0" algn="l" defTabSz="802072" rtl="0" eaLnBrk="1" latinLnBrk="0" hangingPunct="1">
                <a:lnSpc>
                  <a:spcPct val="117000"/>
                </a:lnSpc>
                <a:spcBef>
                  <a:spcPts val="0"/>
                </a:spcBef>
                <a:buFont typeface="Arial" panose="020B0604020202020204" pitchFamily="34" charset="0"/>
                <a:buNone/>
                <a:tabLst/>
                <a:defRPr sz="877" b="0" i="0" kern="1200">
                  <a:solidFill>
                    <a:schemeClr val="tx1"/>
                  </a:solidFill>
                  <a:latin typeface="Helvetica Now Text" panose="020B0504030202020204" pitchFamily="34" charset="77"/>
                  <a:ea typeface="+mn-ea"/>
                  <a:cs typeface="+mn-cs"/>
                </a:defRPr>
              </a:lvl9pPr>
            </a:lstStyle>
            <a:p>
              <a:pPr marL="0" marR="0" lvl="0" indent="0" algn="r" defTabSz="802072" rtl="0" eaLnBrk="1" fontAlgn="auto" latinLnBrk="0" hangingPunct="1">
                <a:lnSpc>
                  <a:spcPct val="100000"/>
                </a:lnSpc>
                <a:spcBef>
                  <a:spcPts val="600"/>
                </a:spcBef>
                <a:spcAft>
                  <a:spcPts val="363"/>
                </a:spcAft>
                <a:buClrTx/>
                <a:buSzTx/>
                <a:buFont typeface="Arial" panose="020B0604020202020204" pitchFamily="34" charset="0"/>
                <a:buNone/>
                <a:tabLst/>
                <a:defRPr/>
              </a:pPr>
              <a:r>
                <a:rPr kumimoji="0" lang="en-GB" sz="998" b="1" i="0" u="none" strike="noStrike" kern="1200" cap="none" spc="0" normalizeH="0" baseline="0" noProof="0" dirty="0">
                  <a:ln>
                    <a:noFill/>
                  </a:ln>
                  <a:solidFill>
                    <a:srgbClr val="007585"/>
                  </a:solidFill>
                  <a:effectLst/>
                  <a:uLnTx/>
                  <a:uFillTx/>
                  <a:latin typeface="Helvetica Now Text" panose="020B0504030202020204" pitchFamily="34" charset="77"/>
                  <a:ea typeface="+mn-ea"/>
                  <a:cs typeface="+mn-cs"/>
                </a:rPr>
                <a:t>Other considerations</a:t>
              </a:r>
            </a:p>
            <a:p>
              <a:pPr marL="0" marR="0" lvl="0" indent="0" algn="r" defTabSz="802072" rtl="0" eaLnBrk="1" fontAlgn="auto" latinLnBrk="0" hangingPunct="1">
                <a:lnSpc>
                  <a:spcPct val="100000"/>
                </a:lnSpc>
                <a:spcBef>
                  <a:spcPts val="0"/>
                </a:spcBef>
                <a:spcAft>
                  <a:spcPts val="363"/>
                </a:spcAft>
                <a:buClrTx/>
                <a:buSzTx/>
                <a:buFont typeface="Arial" panose="020B0604020202020204" pitchFamily="34" charset="0"/>
                <a:buNone/>
                <a:tabLst/>
                <a:defRPr/>
              </a:pPr>
              <a:r>
                <a:rPr kumimoji="0" lang="en-GB" sz="907" b="0" i="0" u="none" strike="noStrike" kern="1200" cap="none" spc="0" normalizeH="0" baseline="0" noProof="0" dirty="0">
                  <a:ln>
                    <a:noFill/>
                  </a:ln>
                  <a:solidFill>
                    <a:srgbClr val="007585"/>
                  </a:solidFill>
                  <a:effectLst/>
                  <a:uLnTx/>
                  <a:uFillTx/>
                  <a:latin typeface="Helvetica Now Text" panose="020B0504030202020204" pitchFamily="34" charset="77"/>
                  <a:ea typeface="+mn-ea"/>
                  <a:cs typeface="+mn-cs"/>
                </a:rPr>
                <a:t>Reference data.</a:t>
              </a:r>
            </a:p>
            <a:p>
              <a:pPr marL="0" marR="0" lvl="0" indent="0" algn="r" defTabSz="802072" rtl="0" eaLnBrk="1" fontAlgn="auto" latinLnBrk="0" hangingPunct="1">
                <a:lnSpc>
                  <a:spcPct val="100000"/>
                </a:lnSpc>
                <a:spcBef>
                  <a:spcPts val="0"/>
                </a:spcBef>
                <a:spcAft>
                  <a:spcPts val="363"/>
                </a:spcAft>
                <a:buClrTx/>
                <a:buSzTx/>
                <a:buFont typeface="Arial" panose="020B0604020202020204" pitchFamily="34" charset="0"/>
                <a:buNone/>
                <a:tabLst/>
                <a:defRPr/>
              </a:pPr>
              <a:r>
                <a:rPr kumimoji="0" lang="en-GB" sz="907" b="0" i="0" u="none" strike="noStrike" kern="1200" cap="none" spc="0" normalizeH="0" baseline="0" noProof="0" dirty="0">
                  <a:ln>
                    <a:noFill/>
                  </a:ln>
                  <a:solidFill>
                    <a:srgbClr val="007585"/>
                  </a:solidFill>
                  <a:effectLst/>
                  <a:uLnTx/>
                  <a:uFillTx/>
                  <a:latin typeface="Helvetica Now Text" panose="020B0504030202020204" pitchFamily="34" charset="77"/>
                  <a:ea typeface="+mn-ea"/>
                  <a:cs typeface="+mn-cs"/>
                </a:rPr>
                <a:t>Definition of ‘as-if’ scenarios.</a:t>
              </a:r>
            </a:p>
            <a:p>
              <a:pPr marL="0" marR="0" lvl="0" indent="0" algn="r" defTabSz="802072"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907" b="0" i="0" u="none" strike="noStrike" kern="1200" cap="none" spc="0" normalizeH="0" baseline="0" noProof="0" dirty="0">
                <a:ln>
                  <a:noFill/>
                </a:ln>
                <a:solidFill>
                  <a:srgbClr val="000000"/>
                </a:solidFill>
                <a:effectLst/>
                <a:uLnTx/>
                <a:uFillTx/>
                <a:latin typeface="Helvetica Now Text" panose="020B0504030202020204" pitchFamily="34" charset="77"/>
                <a:ea typeface="+mn-ea"/>
                <a:cs typeface="+mn-cs"/>
              </a:endParaRPr>
            </a:p>
          </p:txBody>
        </p:sp>
        <p:sp>
          <p:nvSpPr>
            <p:cNvPr id="41" name="Content Placeholder 'Challenges text'">
              <a:extLst>
                <a:ext uri="{FF2B5EF4-FFF2-40B4-BE49-F238E27FC236}">
                  <a16:creationId xmlns:a16="http://schemas.microsoft.com/office/drawing/2014/main" id="{A946E560-8C13-46F8-9D81-53BD48E383B7}"/>
                </a:ext>
              </a:extLst>
            </p:cNvPr>
            <p:cNvSpPr txBox="1">
              <a:spLocks/>
            </p:cNvSpPr>
            <p:nvPr/>
          </p:nvSpPr>
          <p:spPr>
            <a:xfrm>
              <a:off x="7041470" y="3868410"/>
              <a:ext cx="2993081" cy="787069"/>
            </a:xfrm>
            <a:prstGeom prst="rect">
              <a:avLst/>
            </a:prstGeom>
            <a:solidFill>
              <a:schemeClr val="accent5"/>
            </a:solidFill>
          </p:spPr>
          <p:txBody>
            <a:bodyPr lIns="65303" tIns="65303" rIns="97955" bIns="65303" anchor="ctr"/>
            <a:lstStyle>
              <a:lvl1pPr marL="0" indent="0" algn="l" defTabSz="802072" rtl="0" eaLnBrk="1" latinLnBrk="0" hangingPunct="1">
                <a:lnSpc>
                  <a:spcPct val="100000"/>
                </a:lnSpc>
                <a:spcBef>
                  <a:spcPts val="600"/>
                </a:spcBef>
                <a:spcAft>
                  <a:spcPts val="600"/>
                </a:spcAft>
                <a:buFont typeface="Arial" panose="020B0604020202020204" pitchFamily="34" charset="0"/>
                <a:buNone/>
                <a:tabLst/>
                <a:defRPr sz="1400" b="1" i="0" kern="1200">
                  <a:solidFill>
                    <a:schemeClr val="tx1"/>
                  </a:solidFill>
                  <a:latin typeface="Helvetica Now Text" panose="020B0504030202020204" pitchFamily="34" charset="77"/>
                  <a:ea typeface="+mn-ea"/>
                  <a:cs typeface="+mn-cs"/>
                </a:defRPr>
              </a:lvl1pPr>
              <a:lvl2pPr marL="0" indent="0" algn="l" defTabSz="802072" rtl="0" eaLnBrk="1" latinLnBrk="0" hangingPunct="1">
                <a:lnSpc>
                  <a:spcPct val="100000"/>
                </a:lnSpc>
                <a:spcBef>
                  <a:spcPts val="0"/>
                </a:spcBef>
                <a:spcAft>
                  <a:spcPts val="600"/>
                </a:spcAft>
                <a:buFont typeface="Arial" panose="020B0604020202020204" pitchFamily="34" charset="0"/>
                <a:buNone/>
                <a:tabLst/>
                <a:defRPr sz="1100" b="0" i="0" kern="1200">
                  <a:solidFill>
                    <a:schemeClr val="tx1"/>
                  </a:solidFill>
                  <a:latin typeface="Helvetica Now Text" panose="020B0504030202020204" pitchFamily="34" charset="77"/>
                  <a:ea typeface="+mn-ea"/>
                  <a:cs typeface="+mn-cs"/>
                </a:defRPr>
              </a:lvl2pPr>
              <a:lvl3pPr marL="180975" indent="-180975" algn="l" defTabSz="802072" rtl="0" eaLnBrk="1" latinLnBrk="0" hangingPunct="1">
                <a:lnSpc>
                  <a:spcPct val="100000"/>
                </a:lnSpc>
                <a:spcBef>
                  <a:spcPts val="0"/>
                </a:spcBef>
                <a:spcAft>
                  <a:spcPts val="600"/>
                </a:spcAft>
                <a:buClr>
                  <a:schemeClr val="tx1"/>
                </a:buClr>
                <a:buFont typeface="Wingdings 2" panose="05020102010507070707" pitchFamily="18" charset="2"/>
                <a:buChar char=""/>
                <a:tabLst/>
                <a:defRPr sz="1100" b="0" i="0" kern="1200">
                  <a:solidFill>
                    <a:schemeClr val="tx1"/>
                  </a:solidFill>
                  <a:latin typeface="Helvetica Now Text" panose="020B0504030202020204" pitchFamily="34" charset="77"/>
                  <a:ea typeface="+mn-ea"/>
                  <a:cs typeface="+mn-cs"/>
                </a:defRPr>
              </a:lvl3pPr>
              <a:lvl4pPr marL="360363" indent="-179388" algn="l" defTabSz="802072" rtl="0" eaLnBrk="1" latinLnBrk="0" hangingPunct="1">
                <a:lnSpc>
                  <a:spcPct val="100000"/>
                </a:lnSpc>
                <a:spcBef>
                  <a:spcPts val="0"/>
                </a:spcBef>
                <a:spcAft>
                  <a:spcPts val="600"/>
                </a:spcAft>
                <a:buClr>
                  <a:schemeClr val="tx1"/>
                </a:buClr>
                <a:buSzPct val="80000"/>
                <a:buFont typeface="System Font Regular"/>
                <a:buChar char="○"/>
                <a:tabLst/>
                <a:defRPr sz="1100" b="0" i="0" kern="1200">
                  <a:solidFill>
                    <a:schemeClr val="tx1"/>
                  </a:solidFill>
                  <a:latin typeface="Helvetica Now Text" panose="020B0504030202020204" pitchFamily="34" charset="77"/>
                  <a:ea typeface="+mn-ea"/>
                  <a:cs typeface="+mn-cs"/>
                </a:defRPr>
              </a:lvl4pPr>
              <a:lvl5pPr marL="541338" indent="-180975" algn="l" defTabSz="802072" rtl="0" eaLnBrk="1" latinLnBrk="0" hangingPunct="1">
                <a:lnSpc>
                  <a:spcPct val="100000"/>
                </a:lnSpc>
                <a:spcBef>
                  <a:spcPts val="0"/>
                </a:spcBef>
                <a:spcAft>
                  <a:spcPts val="600"/>
                </a:spcAft>
                <a:buClr>
                  <a:schemeClr val="tx1"/>
                </a:buClr>
                <a:buFont typeface="System Font Regular"/>
                <a:buChar char="—"/>
                <a:tabLst/>
                <a:defRPr sz="1100" b="0" i="0" kern="1200">
                  <a:solidFill>
                    <a:schemeClr val="tx1"/>
                  </a:solidFill>
                  <a:latin typeface="Helvetica Now Text" panose="020B0504030202020204" pitchFamily="34" charset="77"/>
                  <a:ea typeface="+mn-ea"/>
                  <a:cs typeface="+mn-cs"/>
                </a:defRPr>
              </a:lvl5pPr>
              <a:lvl6pPr marL="526107" indent="-116975" algn="l" defTabSz="802072" rtl="0" eaLnBrk="1" latinLnBrk="0" hangingPunct="1">
                <a:lnSpc>
                  <a:spcPct val="117000"/>
                </a:lnSpc>
                <a:spcBef>
                  <a:spcPts val="0"/>
                </a:spcBef>
                <a:buClr>
                  <a:schemeClr val="tx1"/>
                </a:buClr>
                <a:buFont typeface="System Font Regular"/>
                <a:buChar char="–"/>
                <a:tabLst/>
                <a:defRPr sz="877" b="0" i="0" kern="1200">
                  <a:solidFill>
                    <a:schemeClr val="tx1"/>
                  </a:solidFill>
                  <a:latin typeface="Helvetica Now Text" panose="020B0504030202020204" pitchFamily="34" charset="77"/>
                  <a:ea typeface="+mn-ea"/>
                  <a:cs typeface="+mn-cs"/>
                </a:defRPr>
              </a:lvl6pPr>
              <a:lvl7pPr marL="0" indent="0" algn="l" defTabSz="802072" rtl="0" eaLnBrk="1" latinLnBrk="0" hangingPunct="1">
                <a:lnSpc>
                  <a:spcPct val="117000"/>
                </a:lnSpc>
                <a:spcBef>
                  <a:spcPts val="0"/>
                </a:spcBef>
                <a:buFont typeface="Arial" panose="020B0604020202020204" pitchFamily="34" charset="0"/>
                <a:buNone/>
                <a:tabLst/>
                <a:defRPr sz="877" b="0" i="0" kern="1200">
                  <a:solidFill>
                    <a:schemeClr val="tx1"/>
                  </a:solidFill>
                  <a:latin typeface="Helvetica Now Text" panose="020B0504030202020204" pitchFamily="34" charset="77"/>
                  <a:ea typeface="+mn-ea"/>
                  <a:cs typeface="+mn-cs"/>
                </a:defRPr>
              </a:lvl7pPr>
              <a:lvl8pPr marL="0" indent="0" algn="l" defTabSz="802072" rtl="0" eaLnBrk="1" latinLnBrk="0" hangingPunct="1">
                <a:lnSpc>
                  <a:spcPct val="117000"/>
                </a:lnSpc>
                <a:spcBef>
                  <a:spcPts val="0"/>
                </a:spcBef>
                <a:buFont typeface="Arial" panose="020B0604020202020204" pitchFamily="34" charset="0"/>
                <a:buNone/>
                <a:tabLst/>
                <a:defRPr sz="877" b="0" i="0" kern="1200">
                  <a:solidFill>
                    <a:schemeClr val="tx1"/>
                  </a:solidFill>
                  <a:latin typeface="Helvetica Now Text" panose="020B0504030202020204" pitchFamily="34" charset="77"/>
                  <a:ea typeface="+mn-ea"/>
                  <a:cs typeface="+mn-cs"/>
                </a:defRPr>
              </a:lvl8pPr>
              <a:lvl9pPr marL="0" indent="0" algn="l" defTabSz="802072" rtl="0" eaLnBrk="1" latinLnBrk="0" hangingPunct="1">
                <a:lnSpc>
                  <a:spcPct val="117000"/>
                </a:lnSpc>
                <a:spcBef>
                  <a:spcPts val="0"/>
                </a:spcBef>
                <a:buFont typeface="Arial" panose="020B0604020202020204" pitchFamily="34" charset="0"/>
                <a:buNone/>
                <a:tabLst/>
                <a:defRPr sz="877" b="0" i="0" kern="1200">
                  <a:solidFill>
                    <a:schemeClr val="tx1"/>
                  </a:solidFill>
                  <a:latin typeface="Helvetica Now Text" panose="020B0504030202020204" pitchFamily="34" charset="77"/>
                  <a:ea typeface="+mn-ea"/>
                  <a:cs typeface="+mn-cs"/>
                </a:defRPr>
              </a:lvl9pPr>
            </a:lstStyle>
            <a:p>
              <a:pPr marL="0" marR="0" lvl="0" indent="0" algn="r" defTabSz="802072" rtl="0" eaLnBrk="1" fontAlgn="auto" latinLnBrk="0" hangingPunct="1">
                <a:lnSpc>
                  <a:spcPct val="100000"/>
                </a:lnSpc>
                <a:spcBef>
                  <a:spcPts val="600"/>
                </a:spcBef>
                <a:spcAft>
                  <a:spcPts val="363"/>
                </a:spcAft>
                <a:buClrTx/>
                <a:buSzTx/>
                <a:buFont typeface="Arial" panose="020B0604020202020204" pitchFamily="34" charset="0"/>
                <a:buNone/>
                <a:tabLst/>
                <a:defRPr/>
              </a:pPr>
              <a:r>
                <a:rPr kumimoji="0" lang="en-GB" sz="998" b="1" i="0" u="none" strike="noStrike" kern="1200" cap="none" spc="0" normalizeH="0" baseline="0" noProof="0" dirty="0">
                  <a:ln>
                    <a:noFill/>
                  </a:ln>
                  <a:solidFill>
                    <a:srgbClr val="007585"/>
                  </a:solidFill>
                  <a:effectLst/>
                  <a:uLnTx/>
                  <a:uFillTx/>
                  <a:latin typeface="Helvetica Now Text" panose="020B0504030202020204" pitchFamily="34" charset="77"/>
                  <a:ea typeface="+mn-ea"/>
                  <a:cs typeface="+mn-cs"/>
                </a:rPr>
                <a:t>Loss</a:t>
              </a:r>
            </a:p>
            <a:p>
              <a:pPr marL="0" marR="0" lvl="0" indent="0" algn="r" defTabSz="802072" rtl="0" eaLnBrk="1" fontAlgn="auto" latinLnBrk="0" hangingPunct="1">
                <a:lnSpc>
                  <a:spcPct val="100000"/>
                </a:lnSpc>
                <a:spcBef>
                  <a:spcPts val="0"/>
                </a:spcBef>
                <a:spcAft>
                  <a:spcPts val="363"/>
                </a:spcAft>
                <a:buClrTx/>
                <a:buSzTx/>
                <a:buFont typeface="Arial" panose="020B0604020202020204" pitchFamily="34" charset="0"/>
                <a:buNone/>
                <a:tabLst/>
                <a:defRPr/>
              </a:pPr>
              <a:r>
                <a:rPr kumimoji="0" lang="en-GB" sz="907" b="0" i="0" u="none" strike="noStrike" kern="1200" cap="none" spc="0" normalizeH="0" baseline="0" noProof="0" dirty="0">
                  <a:ln>
                    <a:noFill/>
                  </a:ln>
                  <a:solidFill>
                    <a:srgbClr val="007585"/>
                  </a:solidFill>
                  <a:effectLst/>
                  <a:uLnTx/>
                  <a:uFillTx/>
                  <a:latin typeface="Helvetica Now Text" panose="020B0504030202020204" pitchFamily="34" charset="77"/>
                  <a:ea typeface="+mn-ea"/>
                  <a:cs typeface="+mn-cs"/>
                </a:rPr>
                <a:t>Model user needs &amp; view of risk</a:t>
              </a:r>
            </a:p>
            <a:p>
              <a:pPr marL="0" marR="0" lvl="0" indent="0" algn="r" defTabSz="80207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907" b="0" i="0" u="none" strike="noStrike" kern="1200" cap="none" spc="0" normalizeH="0" baseline="0" noProof="0" dirty="0">
                  <a:ln>
                    <a:noFill/>
                  </a:ln>
                  <a:solidFill>
                    <a:srgbClr val="007585"/>
                  </a:solidFill>
                  <a:effectLst/>
                  <a:uLnTx/>
                  <a:uFillTx/>
                  <a:latin typeface="Helvetica Now Text" panose="020B0504030202020204" pitchFamily="34" charset="77"/>
                  <a:ea typeface="+mn-ea"/>
                  <a:cs typeface="+mn-cs"/>
                </a:rPr>
                <a:t>Historical data</a:t>
              </a:r>
            </a:p>
            <a:p>
              <a:pPr marL="171450" marR="0" lvl="0" indent="-171450" algn="r" defTabSz="80207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7" b="0" i="0" u="none" strike="noStrike" kern="1200" cap="none" spc="0" normalizeH="0" baseline="0" noProof="0" dirty="0">
                <a:ln>
                  <a:noFill/>
                </a:ln>
                <a:solidFill>
                  <a:srgbClr val="007585"/>
                </a:solidFill>
                <a:effectLst/>
                <a:uLnTx/>
                <a:uFillTx/>
                <a:latin typeface="Helvetica Now Text" panose="020B0504030202020204" pitchFamily="34" charset="77"/>
                <a:ea typeface="+mn-ea"/>
                <a:cs typeface="+mn-cs"/>
              </a:endParaRPr>
            </a:p>
            <a:p>
              <a:pPr marL="171450" marR="0" lvl="0" indent="-171450" algn="r" defTabSz="80207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98" b="1" i="0" u="none" strike="noStrike" kern="1200" cap="none" spc="0" normalizeH="0" baseline="0" noProof="0" dirty="0">
                <a:ln>
                  <a:noFill/>
                </a:ln>
                <a:solidFill>
                  <a:srgbClr val="007585"/>
                </a:solidFill>
                <a:effectLst/>
                <a:uLnTx/>
                <a:uFillTx/>
                <a:latin typeface="Helvetica Now Text" panose="020B0504030202020204" pitchFamily="34" charset="77"/>
                <a:ea typeface="+mn-ea"/>
                <a:cs typeface="+mn-cs"/>
              </a:endParaRPr>
            </a:p>
          </p:txBody>
        </p:sp>
      </p:grpSp>
      <p:grpSp>
        <p:nvGrpSpPr>
          <p:cNvPr id="8" name="Group 7">
            <a:extLst>
              <a:ext uri="{FF2B5EF4-FFF2-40B4-BE49-F238E27FC236}">
                <a16:creationId xmlns:a16="http://schemas.microsoft.com/office/drawing/2014/main" id="{25300229-3DB7-411E-9586-FF3B7679BD92}"/>
              </a:ext>
            </a:extLst>
          </p:cNvPr>
          <p:cNvGrpSpPr/>
          <p:nvPr/>
        </p:nvGrpSpPr>
        <p:grpSpPr>
          <a:xfrm>
            <a:off x="1143000" y="1832554"/>
            <a:ext cx="3725489" cy="4285671"/>
            <a:chOff x="1000141" y="2020476"/>
            <a:chExt cx="2993171" cy="4185238"/>
          </a:xfrm>
        </p:grpSpPr>
        <p:sp>
          <p:nvSpPr>
            <p:cNvPr id="50" name="Content Placeholder 'Challenges text'">
              <a:extLst>
                <a:ext uri="{FF2B5EF4-FFF2-40B4-BE49-F238E27FC236}">
                  <a16:creationId xmlns:a16="http://schemas.microsoft.com/office/drawing/2014/main" id="{EA4B4188-332C-4481-9571-E30C1CA5AF83}"/>
                </a:ext>
              </a:extLst>
            </p:cNvPr>
            <p:cNvSpPr txBox="1">
              <a:spLocks/>
            </p:cNvSpPr>
            <p:nvPr/>
          </p:nvSpPr>
          <p:spPr>
            <a:xfrm>
              <a:off x="1001712" y="4226444"/>
              <a:ext cx="2991600" cy="950400"/>
            </a:xfrm>
            <a:prstGeom prst="rect">
              <a:avLst/>
            </a:prstGeom>
            <a:solidFill>
              <a:schemeClr val="accent5"/>
            </a:solidFill>
          </p:spPr>
          <p:txBody>
            <a:bodyPr lIns="65303" tIns="65303" rIns="97955" bIns="65303"/>
            <a:lstStyle>
              <a:lvl1pPr marL="0" indent="0" algn="l" defTabSz="802072" rtl="0" eaLnBrk="1" latinLnBrk="0" hangingPunct="1">
                <a:lnSpc>
                  <a:spcPct val="100000"/>
                </a:lnSpc>
                <a:spcBef>
                  <a:spcPts val="600"/>
                </a:spcBef>
                <a:spcAft>
                  <a:spcPts val="600"/>
                </a:spcAft>
                <a:buFont typeface="Arial" panose="020B0604020202020204" pitchFamily="34" charset="0"/>
                <a:buNone/>
                <a:tabLst/>
                <a:defRPr sz="1400" b="1" i="0" kern="1200">
                  <a:solidFill>
                    <a:schemeClr val="tx1"/>
                  </a:solidFill>
                  <a:latin typeface="Helvetica Now Text" panose="020B0504030202020204" pitchFamily="34" charset="77"/>
                  <a:ea typeface="+mn-ea"/>
                  <a:cs typeface="+mn-cs"/>
                </a:defRPr>
              </a:lvl1pPr>
              <a:lvl2pPr marL="0" indent="0" algn="l" defTabSz="802072" rtl="0" eaLnBrk="1" latinLnBrk="0" hangingPunct="1">
                <a:lnSpc>
                  <a:spcPct val="100000"/>
                </a:lnSpc>
                <a:spcBef>
                  <a:spcPts val="0"/>
                </a:spcBef>
                <a:spcAft>
                  <a:spcPts val="600"/>
                </a:spcAft>
                <a:buFont typeface="Arial" panose="020B0604020202020204" pitchFamily="34" charset="0"/>
                <a:buNone/>
                <a:tabLst/>
                <a:defRPr sz="1100" b="0" i="0" kern="1200">
                  <a:solidFill>
                    <a:schemeClr val="tx1"/>
                  </a:solidFill>
                  <a:latin typeface="Helvetica Now Text" panose="020B0504030202020204" pitchFamily="34" charset="77"/>
                  <a:ea typeface="+mn-ea"/>
                  <a:cs typeface="+mn-cs"/>
                </a:defRPr>
              </a:lvl2pPr>
              <a:lvl3pPr marL="180975" indent="-180975" algn="l" defTabSz="802072" rtl="0" eaLnBrk="1" latinLnBrk="0" hangingPunct="1">
                <a:lnSpc>
                  <a:spcPct val="100000"/>
                </a:lnSpc>
                <a:spcBef>
                  <a:spcPts val="0"/>
                </a:spcBef>
                <a:spcAft>
                  <a:spcPts val="600"/>
                </a:spcAft>
                <a:buClr>
                  <a:schemeClr val="tx1"/>
                </a:buClr>
                <a:buFont typeface="Wingdings 2" panose="05020102010507070707" pitchFamily="18" charset="2"/>
                <a:buChar char=""/>
                <a:tabLst/>
                <a:defRPr sz="1100" b="0" i="0" kern="1200">
                  <a:solidFill>
                    <a:schemeClr val="tx1"/>
                  </a:solidFill>
                  <a:latin typeface="Helvetica Now Text" panose="020B0504030202020204" pitchFamily="34" charset="77"/>
                  <a:ea typeface="+mn-ea"/>
                  <a:cs typeface="+mn-cs"/>
                </a:defRPr>
              </a:lvl3pPr>
              <a:lvl4pPr marL="360363" indent="-179388" algn="l" defTabSz="802072" rtl="0" eaLnBrk="1" latinLnBrk="0" hangingPunct="1">
                <a:lnSpc>
                  <a:spcPct val="100000"/>
                </a:lnSpc>
                <a:spcBef>
                  <a:spcPts val="0"/>
                </a:spcBef>
                <a:spcAft>
                  <a:spcPts val="600"/>
                </a:spcAft>
                <a:buClr>
                  <a:schemeClr val="tx1"/>
                </a:buClr>
                <a:buSzPct val="80000"/>
                <a:buFont typeface="System Font Regular"/>
                <a:buChar char="○"/>
                <a:tabLst/>
                <a:defRPr sz="1100" b="0" i="0" kern="1200">
                  <a:solidFill>
                    <a:schemeClr val="tx1"/>
                  </a:solidFill>
                  <a:latin typeface="Helvetica Now Text" panose="020B0504030202020204" pitchFamily="34" charset="77"/>
                  <a:ea typeface="+mn-ea"/>
                  <a:cs typeface="+mn-cs"/>
                </a:defRPr>
              </a:lvl4pPr>
              <a:lvl5pPr marL="541338" indent="-180975" algn="l" defTabSz="802072" rtl="0" eaLnBrk="1" latinLnBrk="0" hangingPunct="1">
                <a:lnSpc>
                  <a:spcPct val="100000"/>
                </a:lnSpc>
                <a:spcBef>
                  <a:spcPts val="0"/>
                </a:spcBef>
                <a:spcAft>
                  <a:spcPts val="600"/>
                </a:spcAft>
                <a:buClr>
                  <a:schemeClr val="tx1"/>
                </a:buClr>
                <a:buFont typeface="System Font Regular"/>
                <a:buChar char="—"/>
                <a:tabLst/>
                <a:defRPr sz="1100" b="0" i="0" kern="1200">
                  <a:solidFill>
                    <a:schemeClr val="tx1"/>
                  </a:solidFill>
                  <a:latin typeface="Helvetica Now Text" panose="020B0504030202020204" pitchFamily="34" charset="77"/>
                  <a:ea typeface="+mn-ea"/>
                  <a:cs typeface="+mn-cs"/>
                </a:defRPr>
              </a:lvl5pPr>
              <a:lvl6pPr marL="526107" indent="-116975" algn="l" defTabSz="802072" rtl="0" eaLnBrk="1" latinLnBrk="0" hangingPunct="1">
                <a:lnSpc>
                  <a:spcPct val="117000"/>
                </a:lnSpc>
                <a:spcBef>
                  <a:spcPts val="0"/>
                </a:spcBef>
                <a:buClr>
                  <a:schemeClr val="tx1"/>
                </a:buClr>
                <a:buFont typeface="System Font Regular"/>
                <a:buChar char="–"/>
                <a:tabLst/>
                <a:defRPr sz="877" b="0" i="0" kern="1200">
                  <a:solidFill>
                    <a:schemeClr val="tx1"/>
                  </a:solidFill>
                  <a:latin typeface="Helvetica Now Text" panose="020B0504030202020204" pitchFamily="34" charset="77"/>
                  <a:ea typeface="+mn-ea"/>
                  <a:cs typeface="+mn-cs"/>
                </a:defRPr>
              </a:lvl6pPr>
              <a:lvl7pPr marL="0" indent="0" algn="l" defTabSz="802072" rtl="0" eaLnBrk="1" latinLnBrk="0" hangingPunct="1">
                <a:lnSpc>
                  <a:spcPct val="117000"/>
                </a:lnSpc>
                <a:spcBef>
                  <a:spcPts val="0"/>
                </a:spcBef>
                <a:buFont typeface="Arial" panose="020B0604020202020204" pitchFamily="34" charset="0"/>
                <a:buNone/>
                <a:tabLst/>
                <a:defRPr sz="877" b="0" i="0" kern="1200">
                  <a:solidFill>
                    <a:schemeClr val="tx1"/>
                  </a:solidFill>
                  <a:latin typeface="Helvetica Now Text" panose="020B0504030202020204" pitchFamily="34" charset="77"/>
                  <a:ea typeface="+mn-ea"/>
                  <a:cs typeface="+mn-cs"/>
                </a:defRPr>
              </a:lvl7pPr>
              <a:lvl8pPr marL="0" indent="0" algn="l" defTabSz="802072" rtl="0" eaLnBrk="1" latinLnBrk="0" hangingPunct="1">
                <a:lnSpc>
                  <a:spcPct val="117000"/>
                </a:lnSpc>
                <a:spcBef>
                  <a:spcPts val="0"/>
                </a:spcBef>
                <a:buFont typeface="Arial" panose="020B0604020202020204" pitchFamily="34" charset="0"/>
                <a:buNone/>
                <a:tabLst/>
                <a:defRPr sz="877" b="0" i="0" kern="1200">
                  <a:solidFill>
                    <a:schemeClr val="tx1"/>
                  </a:solidFill>
                  <a:latin typeface="Helvetica Now Text" panose="020B0504030202020204" pitchFamily="34" charset="77"/>
                  <a:ea typeface="+mn-ea"/>
                  <a:cs typeface="+mn-cs"/>
                </a:defRPr>
              </a:lvl8pPr>
              <a:lvl9pPr marL="0" indent="0" algn="l" defTabSz="802072" rtl="0" eaLnBrk="1" latinLnBrk="0" hangingPunct="1">
                <a:lnSpc>
                  <a:spcPct val="117000"/>
                </a:lnSpc>
                <a:spcBef>
                  <a:spcPts val="0"/>
                </a:spcBef>
                <a:buFont typeface="Arial" panose="020B0604020202020204" pitchFamily="34" charset="0"/>
                <a:buNone/>
                <a:tabLst/>
                <a:defRPr sz="877" b="0" i="0" kern="1200">
                  <a:solidFill>
                    <a:schemeClr val="tx1"/>
                  </a:solidFill>
                  <a:latin typeface="Helvetica Now Text" panose="020B0504030202020204" pitchFamily="34" charset="77"/>
                  <a:ea typeface="+mn-ea"/>
                  <a:cs typeface="+mn-cs"/>
                </a:defRPr>
              </a:lvl9pPr>
            </a:lstStyle>
            <a:p>
              <a:pPr marL="0" marR="0" lvl="0" indent="0" algn="l" defTabSz="802072" rtl="0" eaLnBrk="1" fontAlgn="auto" latinLnBrk="0" hangingPunct="1">
                <a:lnSpc>
                  <a:spcPct val="100000"/>
                </a:lnSpc>
                <a:spcBef>
                  <a:spcPts val="600"/>
                </a:spcBef>
                <a:spcAft>
                  <a:spcPts val="363"/>
                </a:spcAft>
                <a:buClrTx/>
                <a:buSzTx/>
                <a:buFont typeface="Arial" panose="020B0604020202020204" pitchFamily="34" charset="0"/>
                <a:buNone/>
                <a:tabLst/>
                <a:defRPr/>
              </a:pPr>
              <a:r>
                <a:rPr kumimoji="0" lang="en-GB" sz="998" b="1" i="0" u="none" strike="noStrike" kern="1200" cap="none" spc="0" normalizeH="0" baseline="0" noProof="0" dirty="0">
                  <a:ln>
                    <a:noFill/>
                  </a:ln>
                  <a:solidFill>
                    <a:srgbClr val="29B0C3"/>
                  </a:solidFill>
                  <a:effectLst/>
                  <a:uLnTx/>
                  <a:uFillTx/>
                  <a:latin typeface="Helvetica Now Text" panose="020B0504030202020204" pitchFamily="34" charset="77"/>
                  <a:ea typeface="+mn-ea"/>
                  <a:cs typeface="+mn-cs"/>
                </a:rPr>
                <a:t>Hazard questions</a:t>
              </a:r>
            </a:p>
            <a:p>
              <a:pPr marL="0" marR="0" lvl="1" indent="0" algn="l" defTabSz="802072" rtl="0" eaLnBrk="1" fontAlgn="auto" latinLnBrk="0" hangingPunct="1">
                <a:lnSpc>
                  <a:spcPct val="100000"/>
                </a:lnSpc>
                <a:spcBef>
                  <a:spcPts val="0"/>
                </a:spcBef>
                <a:spcAft>
                  <a:spcPts val="363"/>
                </a:spcAft>
                <a:buClrTx/>
                <a:buSzTx/>
                <a:buFont typeface="Arial" panose="020B0604020202020204" pitchFamily="34" charset="0"/>
                <a:buNone/>
                <a:tabLst/>
                <a:defRPr/>
              </a:pPr>
              <a:r>
                <a:rPr kumimoji="0" lang="en-GB" sz="907" b="0" i="0" u="none" strike="noStrike" kern="1200" cap="none" spc="0" normalizeH="0" baseline="0" noProof="0" dirty="0">
                  <a:ln>
                    <a:noFill/>
                  </a:ln>
                  <a:solidFill>
                    <a:srgbClr val="29B0C3"/>
                  </a:solidFill>
                  <a:effectLst/>
                  <a:uLnTx/>
                  <a:uFillTx/>
                  <a:latin typeface="Helvetica Now Text" panose="020B0504030202020204" pitchFamily="34" charset="77"/>
                  <a:ea typeface="+mn-ea"/>
                  <a:cs typeface="+mn-cs"/>
                </a:rPr>
                <a:t>Physical properties of precipitation &amp; river flow.</a:t>
              </a:r>
            </a:p>
            <a:p>
              <a:pPr marL="0" marR="0" lvl="1" indent="0" algn="l" defTabSz="802072" rtl="0" eaLnBrk="1" fontAlgn="auto" latinLnBrk="0" hangingPunct="1">
                <a:lnSpc>
                  <a:spcPct val="100000"/>
                </a:lnSpc>
                <a:spcBef>
                  <a:spcPts val="0"/>
                </a:spcBef>
                <a:spcAft>
                  <a:spcPts val="363"/>
                </a:spcAft>
                <a:buClrTx/>
                <a:buSzTx/>
                <a:buFont typeface="Arial" panose="020B0604020202020204" pitchFamily="34" charset="0"/>
                <a:buNone/>
                <a:tabLst/>
                <a:defRPr/>
              </a:pPr>
              <a:r>
                <a:rPr kumimoji="0" lang="en-GB" sz="907" b="0" i="0" u="none" strike="noStrike" kern="1200" cap="none" spc="0" normalizeH="0" baseline="0" noProof="0" dirty="0">
                  <a:ln>
                    <a:noFill/>
                  </a:ln>
                  <a:solidFill>
                    <a:srgbClr val="29B0C3"/>
                  </a:solidFill>
                  <a:effectLst/>
                  <a:uLnTx/>
                  <a:uFillTx/>
                  <a:latin typeface="Helvetica Now Text" panose="020B0504030202020204" pitchFamily="34" charset="77"/>
                  <a:ea typeface="+mn-ea"/>
                  <a:cs typeface="+mn-cs"/>
                </a:rPr>
                <a:t>Datasets and time periods used in model calibration.</a:t>
              </a:r>
            </a:p>
            <a:p>
              <a:pPr marL="0" marR="0" lvl="1" indent="0" algn="l" defTabSz="802072" rtl="0" eaLnBrk="1" fontAlgn="auto" latinLnBrk="0" hangingPunct="1">
                <a:lnSpc>
                  <a:spcPct val="100000"/>
                </a:lnSpc>
                <a:spcBef>
                  <a:spcPts val="0"/>
                </a:spcBef>
                <a:spcAft>
                  <a:spcPts val="363"/>
                </a:spcAft>
                <a:buClrTx/>
                <a:buSzTx/>
                <a:buFont typeface="Arial" panose="020B0604020202020204" pitchFamily="34" charset="0"/>
                <a:buNone/>
                <a:tabLst/>
                <a:defRPr/>
              </a:pPr>
              <a:r>
                <a:rPr kumimoji="0" lang="en-GB" sz="907" b="0" i="0" u="none" strike="noStrike" kern="1200" cap="none" spc="0" normalizeH="0" baseline="0" noProof="0" dirty="0">
                  <a:ln>
                    <a:noFill/>
                  </a:ln>
                  <a:solidFill>
                    <a:srgbClr val="29B0C3"/>
                  </a:solidFill>
                  <a:effectLst/>
                  <a:uLnTx/>
                  <a:uFillTx/>
                  <a:latin typeface="Helvetica Now Text" panose="020B0504030202020204" pitchFamily="34" charset="77"/>
                  <a:ea typeface="+mn-ea"/>
                  <a:cs typeface="+mn-cs"/>
                </a:rPr>
                <a:t>Flood maps generation.</a:t>
              </a:r>
            </a:p>
          </p:txBody>
        </p:sp>
        <p:sp>
          <p:nvSpPr>
            <p:cNvPr id="49" name="Content Placeholder 'Challenges text'">
              <a:extLst>
                <a:ext uri="{FF2B5EF4-FFF2-40B4-BE49-F238E27FC236}">
                  <a16:creationId xmlns:a16="http://schemas.microsoft.com/office/drawing/2014/main" id="{AAF2BA12-A772-4643-8788-BE1FC584684D}"/>
                </a:ext>
              </a:extLst>
            </p:cNvPr>
            <p:cNvSpPr txBox="1">
              <a:spLocks/>
            </p:cNvSpPr>
            <p:nvPr/>
          </p:nvSpPr>
          <p:spPr>
            <a:xfrm>
              <a:off x="1001710" y="2020476"/>
              <a:ext cx="2991600" cy="950400"/>
            </a:xfrm>
            <a:prstGeom prst="rect">
              <a:avLst/>
            </a:prstGeom>
            <a:solidFill>
              <a:schemeClr val="accent5"/>
            </a:solidFill>
          </p:spPr>
          <p:txBody>
            <a:bodyPr lIns="65303" tIns="65303" rIns="97955" bIns="65303"/>
            <a:lstStyle>
              <a:lvl1pPr marL="0" indent="0" algn="l" defTabSz="802072" rtl="0" eaLnBrk="1" latinLnBrk="0" hangingPunct="1">
                <a:lnSpc>
                  <a:spcPct val="100000"/>
                </a:lnSpc>
                <a:spcBef>
                  <a:spcPts val="600"/>
                </a:spcBef>
                <a:spcAft>
                  <a:spcPts val="600"/>
                </a:spcAft>
                <a:buFont typeface="Arial" panose="020B0604020202020204" pitchFamily="34" charset="0"/>
                <a:buNone/>
                <a:tabLst/>
                <a:defRPr sz="1400" b="1" i="0" kern="1200">
                  <a:solidFill>
                    <a:schemeClr val="tx1"/>
                  </a:solidFill>
                  <a:latin typeface="Helvetica Now Text" panose="020B0504030202020204" pitchFamily="34" charset="77"/>
                  <a:ea typeface="+mn-ea"/>
                  <a:cs typeface="+mn-cs"/>
                </a:defRPr>
              </a:lvl1pPr>
              <a:lvl2pPr marL="0" indent="0" algn="l" defTabSz="802072" rtl="0" eaLnBrk="1" latinLnBrk="0" hangingPunct="1">
                <a:lnSpc>
                  <a:spcPct val="100000"/>
                </a:lnSpc>
                <a:spcBef>
                  <a:spcPts val="0"/>
                </a:spcBef>
                <a:spcAft>
                  <a:spcPts val="600"/>
                </a:spcAft>
                <a:buFont typeface="Arial" panose="020B0604020202020204" pitchFamily="34" charset="0"/>
                <a:buNone/>
                <a:tabLst/>
                <a:defRPr sz="1100" b="0" i="0" kern="1200">
                  <a:solidFill>
                    <a:schemeClr val="tx1"/>
                  </a:solidFill>
                  <a:latin typeface="Helvetica Now Text" panose="020B0504030202020204" pitchFamily="34" charset="77"/>
                  <a:ea typeface="+mn-ea"/>
                  <a:cs typeface="+mn-cs"/>
                </a:defRPr>
              </a:lvl2pPr>
              <a:lvl3pPr marL="180975" indent="-180975" algn="l" defTabSz="802072" rtl="0" eaLnBrk="1" latinLnBrk="0" hangingPunct="1">
                <a:lnSpc>
                  <a:spcPct val="100000"/>
                </a:lnSpc>
                <a:spcBef>
                  <a:spcPts val="0"/>
                </a:spcBef>
                <a:spcAft>
                  <a:spcPts val="600"/>
                </a:spcAft>
                <a:buClr>
                  <a:schemeClr val="tx1"/>
                </a:buClr>
                <a:buFont typeface="Wingdings 2" panose="05020102010507070707" pitchFamily="18" charset="2"/>
                <a:buChar char=""/>
                <a:tabLst/>
                <a:defRPr sz="1100" b="0" i="0" kern="1200">
                  <a:solidFill>
                    <a:schemeClr val="tx1"/>
                  </a:solidFill>
                  <a:latin typeface="Helvetica Now Text" panose="020B0504030202020204" pitchFamily="34" charset="77"/>
                  <a:ea typeface="+mn-ea"/>
                  <a:cs typeface="+mn-cs"/>
                </a:defRPr>
              </a:lvl3pPr>
              <a:lvl4pPr marL="360363" indent="-179388" algn="l" defTabSz="802072" rtl="0" eaLnBrk="1" latinLnBrk="0" hangingPunct="1">
                <a:lnSpc>
                  <a:spcPct val="100000"/>
                </a:lnSpc>
                <a:spcBef>
                  <a:spcPts val="0"/>
                </a:spcBef>
                <a:spcAft>
                  <a:spcPts val="600"/>
                </a:spcAft>
                <a:buClr>
                  <a:schemeClr val="tx1"/>
                </a:buClr>
                <a:buSzPct val="80000"/>
                <a:buFont typeface="System Font Regular"/>
                <a:buChar char="○"/>
                <a:tabLst/>
                <a:defRPr sz="1100" b="0" i="0" kern="1200">
                  <a:solidFill>
                    <a:schemeClr val="tx1"/>
                  </a:solidFill>
                  <a:latin typeface="Helvetica Now Text" panose="020B0504030202020204" pitchFamily="34" charset="77"/>
                  <a:ea typeface="+mn-ea"/>
                  <a:cs typeface="+mn-cs"/>
                </a:defRPr>
              </a:lvl4pPr>
              <a:lvl5pPr marL="541338" indent="-180975" algn="l" defTabSz="802072" rtl="0" eaLnBrk="1" latinLnBrk="0" hangingPunct="1">
                <a:lnSpc>
                  <a:spcPct val="100000"/>
                </a:lnSpc>
                <a:spcBef>
                  <a:spcPts val="0"/>
                </a:spcBef>
                <a:spcAft>
                  <a:spcPts val="600"/>
                </a:spcAft>
                <a:buClr>
                  <a:schemeClr val="tx1"/>
                </a:buClr>
                <a:buFont typeface="System Font Regular"/>
                <a:buChar char="—"/>
                <a:tabLst/>
                <a:defRPr sz="1100" b="0" i="0" kern="1200">
                  <a:solidFill>
                    <a:schemeClr val="tx1"/>
                  </a:solidFill>
                  <a:latin typeface="Helvetica Now Text" panose="020B0504030202020204" pitchFamily="34" charset="77"/>
                  <a:ea typeface="+mn-ea"/>
                  <a:cs typeface="+mn-cs"/>
                </a:defRPr>
              </a:lvl5pPr>
              <a:lvl6pPr marL="526107" indent="-116975" algn="l" defTabSz="802072" rtl="0" eaLnBrk="1" latinLnBrk="0" hangingPunct="1">
                <a:lnSpc>
                  <a:spcPct val="117000"/>
                </a:lnSpc>
                <a:spcBef>
                  <a:spcPts val="0"/>
                </a:spcBef>
                <a:buClr>
                  <a:schemeClr val="tx1"/>
                </a:buClr>
                <a:buFont typeface="System Font Regular"/>
                <a:buChar char="–"/>
                <a:tabLst/>
                <a:defRPr sz="877" b="0" i="0" kern="1200">
                  <a:solidFill>
                    <a:schemeClr val="tx1"/>
                  </a:solidFill>
                  <a:latin typeface="Helvetica Now Text" panose="020B0504030202020204" pitchFamily="34" charset="77"/>
                  <a:ea typeface="+mn-ea"/>
                  <a:cs typeface="+mn-cs"/>
                </a:defRPr>
              </a:lvl6pPr>
              <a:lvl7pPr marL="0" indent="0" algn="l" defTabSz="802072" rtl="0" eaLnBrk="1" latinLnBrk="0" hangingPunct="1">
                <a:lnSpc>
                  <a:spcPct val="117000"/>
                </a:lnSpc>
                <a:spcBef>
                  <a:spcPts val="0"/>
                </a:spcBef>
                <a:buFont typeface="Arial" panose="020B0604020202020204" pitchFamily="34" charset="0"/>
                <a:buNone/>
                <a:tabLst/>
                <a:defRPr sz="877" b="0" i="0" kern="1200">
                  <a:solidFill>
                    <a:schemeClr val="tx1"/>
                  </a:solidFill>
                  <a:latin typeface="Helvetica Now Text" panose="020B0504030202020204" pitchFamily="34" charset="77"/>
                  <a:ea typeface="+mn-ea"/>
                  <a:cs typeface="+mn-cs"/>
                </a:defRPr>
              </a:lvl7pPr>
              <a:lvl8pPr marL="0" indent="0" algn="l" defTabSz="802072" rtl="0" eaLnBrk="1" latinLnBrk="0" hangingPunct="1">
                <a:lnSpc>
                  <a:spcPct val="117000"/>
                </a:lnSpc>
                <a:spcBef>
                  <a:spcPts val="0"/>
                </a:spcBef>
                <a:buFont typeface="Arial" panose="020B0604020202020204" pitchFamily="34" charset="0"/>
                <a:buNone/>
                <a:tabLst/>
                <a:defRPr sz="877" b="0" i="0" kern="1200">
                  <a:solidFill>
                    <a:schemeClr val="tx1"/>
                  </a:solidFill>
                  <a:latin typeface="Helvetica Now Text" panose="020B0504030202020204" pitchFamily="34" charset="77"/>
                  <a:ea typeface="+mn-ea"/>
                  <a:cs typeface="+mn-cs"/>
                </a:defRPr>
              </a:lvl8pPr>
              <a:lvl9pPr marL="0" indent="0" algn="l" defTabSz="802072" rtl="0" eaLnBrk="1" latinLnBrk="0" hangingPunct="1">
                <a:lnSpc>
                  <a:spcPct val="117000"/>
                </a:lnSpc>
                <a:spcBef>
                  <a:spcPts val="0"/>
                </a:spcBef>
                <a:buFont typeface="Arial" panose="020B0604020202020204" pitchFamily="34" charset="0"/>
                <a:buNone/>
                <a:tabLst/>
                <a:defRPr sz="877" b="0" i="0" kern="1200">
                  <a:solidFill>
                    <a:schemeClr val="tx1"/>
                  </a:solidFill>
                  <a:latin typeface="Helvetica Now Text" panose="020B0504030202020204" pitchFamily="34" charset="77"/>
                  <a:ea typeface="+mn-ea"/>
                  <a:cs typeface="+mn-cs"/>
                </a:defRPr>
              </a:lvl9pPr>
            </a:lstStyle>
            <a:p>
              <a:pPr marL="0" marR="0" lvl="0" indent="0" algn="l" defTabSz="802072" rtl="0" eaLnBrk="1" fontAlgn="auto" latinLnBrk="0" hangingPunct="1">
                <a:lnSpc>
                  <a:spcPct val="100000"/>
                </a:lnSpc>
                <a:spcBef>
                  <a:spcPts val="600"/>
                </a:spcBef>
                <a:spcAft>
                  <a:spcPts val="363"/>
                </a:spcAft>
                <a:buClrTx/>
                <a:buSzTx/>
                <a:buFont typeface="Arial" panose="020B0604020202020204" pitchFamily="34" charset="0"/>
                <a:buNone/>
                <a:tabLst/>
                <a:defRPr/>
              </a:pPr>
              <a:r>
                <a:rPr kumimoji="0" lang="en-US" sz="998" b="1" i="0" u="none" strike="noStrike" kern="1200" cap="none" spc="0" normalizeH="0" baseline="0" noProof="0" dirty="0">
                  <a:ln>
                    <a:noFill/>
                  </a:ln>
                  <a:solidFill>
                    <a:srgbClr val="29B0C3"/>
                  </a:solidFill>
                  <a:effectLst/>
                  <a:uLnTx/>
                  <a:uFillTx/>
                  <a:latin typeface="Helvetica Now Text" panose="020B0504030202020204" pitchFamily="34" charset="77"/>
                  <a:ea typeface="+mn-ea"/>
                  <a:cs typeface="+mn-cs"/>
                </a:rPr>
                <a:t>2 Flood group meetings:</a:t>
              </a:r>
              <a:endParaRPr kumimoji="0" lang="en-GB" sz="998" b="1" i="0" u="none" strike="noStrike" kern="1200" cap="none" spc="0" normalizeH="0" baseline="0" noProof="0" dirty="0">
                <a:ln>
                  <a:noFill/>
                </a:ln>
                <a:solidFill>
                  <a:srgbClr val="29B0C3"/>
                </a:solidFill>
                <a:effectLst/>
                <a:uLnTx/>
                <a:uFillTx/>
                <a:latin typeface="Helvetica Now Text" panose="020B0504030202020204" pitchFamily="34" charset="77"/>
                <a:ea typeface="+mn-ea"/>
                <a:cs typeface="+mn-cs"/>
              </a:endParaRPr>
            </a:p>
            <a:p>
              <a:pPr marL="0" marR="0" lvl="1" indent="0" algn="l" defTabSz="802072" rtl="0" eaLnBrk="1" fontAlgn="auto" latinLnBrk="0" hangingPunct="1">
                <a:lnSpc>
                  <a:spcPct val="100000"/>
                </a:lnSpc>
                <a:spcBef>
                  <a:spcPts val="0"/>
                </a:spcBef>
                <a:spcAft>
                  <a:spcPts val="363"/>
                </a:spcAft>
                <a:buClrTx/>
                <a:buSzTx/>
                <a:buFont typeface="Arial" panose="020B0604020202020204" pitchFamily="34" charset="0"/>
                <a:buNone/>
                <a:tabLst/>
                <a:defRPr/>
              </a:pPr>
              <a:r>
                <a:rPr kumimoji="0" lang="en-GB" sz="907" b="0" i="0" u="none" strike="noStrike" kern="1200" cap="none" spc="0" normalizeH="0" baseline="0" noProof="0" dirty="0">
                  <a:ln>
                    <a:noFill/>
                  </a:ln>
                  <a:solidFill>
                    <a:srgbClr val="29B0C3"/>
                  </a:solidFill>
                  <a:effectLst/>
                  <a:uLnTx/>
                  <a:uFillTx/>
                  <a:latin typeface="Helvetica Now Text" panose="020B0504030202020204" pitchFamily="34" charset="77"/>
                  <a:ea typeface="+mn-ea"/>
                  <a:cs typeface="+mn-cs"/>
                </a:rPr>
                <a:t>11 members from reinsurance brokers, reinsurers &amp; syndicates.</a:t>
              </a:r>
            </a:p>
            <a:p>
              <a:pPr marL="0" marR="0" lvl="1" indent="0" algn="l" defTabSz="802072" rtl="0" eaLnBrk="1" fontAlgn="auto" latinLnBrk="0" hangingPunct="1">
                <a:lnSpc>
                  <a:spcPct val="100000"/>
                </a:lnSpc>
                <a:spcBef>
                  <a:spcPts val="0"/>
                </a:spcBef>
                <a:spcAft>
                  <a:spcPts val="363"/>
                </a:spcAft>
                <a:buClrTx/>
                <a:buSzTx/>
                <a:buFont typeface="Arial" panose="020B0604020202020204" pitchFamily="34" charset="0"/>
                <a:buNone/>
                <a:tabLst/>
                <a:defRPr/>
              </a:pPr>
              <a:r>
                <a:rPr kumimoji="0" lang="en-US" sz="907" b="0" i="0" u="none" strike="noStrike" kern="1200" cap="none" spc="0" normalizeH="0" baseline="0" noProof="0" dirty="0">
                  <a:ln>
                    <a:noFill/>
                  </a:ln>
                  <a:solidFill>
                    <a:srgbClr val="29B0C3"/>
                  </a:solidFill>
                  <a:effectLst/>
                  <a:uLnTx/>
                  <a:uFillTx/>
                  <a:latin typeface="Helvetica Now Text" panose="020B0504030202020204" pitchFamily="34" charset="77"/>
                  <a:ea typeface="+mn-ea"/>
                  <a:cs typeface="+mn-cs"/>
                </a:rPr>
                <a:t>Purpose of the group and scope of the discussions.</a:t>
              </a:r>
            </a:p>
            <a:p>
              <a:pPr marL="0" marR="0" lvl="1" indent="0" algn="l" defTabSz="802072" rtl="0" eaLnBrk="1" fontAlgn="auto" latinLnBrk="0" hangingPunct="1">
                <a:lnSpc>
                  <a:spcPct val="100000"/>
                </a:lnSpc>
                <a:spcBef>
                  <a:spcPts val="0"/>
                </a:spcBef>
                <a:spcAft>
                  <a:spcPts val="363"/>
                </a:spcAft>
                <a:buClrTx/>
                <a:buSzTx/>
                <a:buFont typeface="Arial" panose="020B0604020202020204" pitchFamily="34" charset="0"/>
                <a:buNone/>
                <a:tabLst/>
                <a:defRPr/>
              </a:pPr>
              <a:r>
                <a:rPr kumimoji="0" lang="en-US" sz="907" b="0" i="0" u="none" strike="noStrike" kern="1200" cap="none" spc="0" normalizeH="0" baseline="0" noProof="0" dirty="0">
                  <a:ln>
                    <a:noFill/>
                  </a:ln>
                  <a:solidFill>
                    <a:srgbClr val="29B0C3"/>
                  </a:solidFill>
                  <a:effectLst/>
                  <a:uLnTx/>
                  <a:uFillTx/>
                  <a:latin typeface="Helvetica Now Text" panose="020B0504030202020204" pitchFamily="34" charset="77"/>
                  <a:ea typeface="+mn-ea"/>
                  <a:cs typeface="+mn-cs"/>
                </a:rPr>
                <a:t>Evaluation questions in a table format.</a:t>
              </a:r>
            </a:p>
          </p:txBody>
        </p:sp>
        <p:sp>
          <p:nvSpPr>
            <p:cNvPr id="53" name="Content Placeholder 'Challenges text'">
              <a:extLst>
                <a:ext uri="{FF2B5EF4-FFF2-40B4-BE49-F238E27FC236}">
                  <a16:creationId xmlns:a16="http://schemas.microsoft.com/office/drawing/2014/main" id="{213DAD64-4BE6-4543-B588-115610ABF687}"/>
                </a:ext>
              </a:extLst>
            </p:cNvPr>
            <p:cNvSpPr txBox="1">
              <a:spLocks/>
            </p:cNvSpPr>
            <p:nvPr/>
          </p:nvSpPr>
          <p:spPr>
            <a:xfrm>
              <a:off x="1000141" y="5255314"/>
              <a:ext cx="2991600" cy="950400"/>
            </a:xfrm>
            <a:prstGeom prst="rect">
              <a:avLst/>
            </a:prstGeom>
            <a:solidFill>
              <a:schemeClr val="accent5"/>
            </a:solidFill>
          </p:spPr>
          <p:txBody>
            <a:bodyPr lIns="65303" tIns="65303" rIns="391820" bIns="65303"/>
            <a:lstStyle>
              <a:lvl1pPr marL="0" indent="0" algn="l" defTabSz="802072" rtl="0" eaLnBrk="1" latinLnBrk="0" hangingPunct="1">
                <a:lnSpc>
                  <a:spcPct val="100000"/>
                </a:lnSpc>
                <a:spcBef>
                  <a:spcPts val="600"/>
                </a:spcBef>
                <a:spcAft>
                  <a:spcPts val="600"/>
                </a:spcAft>
                <a:buFont typeface="Arial" panose="020B0604020202020204" pitchFamily="34" charset="0"/>
                <a:buNone/>
                <a:tabLst/>
                <a:defRPr sz="1400" b="1" i="0" kern="1200">
                  <a:solidFill>
                    <a:schemeClr val="tx1"/>
                  </a:solidFill>
                  <a:latin typeface="Helvetica Now Text" panose="020B0504030202020204" pitchFamily="34" charset="77"/>
                  <a:ea typeface="+mn-ea"/>
                  <a:cs typeface="+mn-cs"/>
                </a:defRPr>
              </a:lvl1pPr>
              <a:lvl2pPr marL="0" indent="0" algn="l" defTabSz="802072" rtl="0" eaLnBrk="1" latinLnBrk="0" hangingPunct="1">
                <a:lnSpc>
                  <a:spcPct val="100000"/>
                </a:lnSpc>
                <a:spcBef>
                  <a:spcPts val="0"/>
                </a:spcBef>
                <a:spcAft>
                  <a:spcPts val="600"/>
                </a:spcAft>
                <a:buFont typeface="Arial" panose="020B0604020202020204" pitchFamily="34" charset="0"/>
                <a:buNone/>
                <a:tabLst/>
                <a:defRPr sz="1100" b="0" i="0" kern="1200">
                  <a:solidFill>
                    <a:schemeClr val="tx1"/>
                  </a:solidFill>
                  <a:latin typeface="Helvetica Now Text" panose="020B0504030202020204" pitchFamily="34" charset="77"/>
                  <a:ea typeface="+mn-ea"/>
                  <a:cs typeface="+mn-cs"/>
                </a:defRPr>
              </a:lvl2pPr>
              <a:lvl3pPr marL="180975" indent="-180975" algn="l" defTabSz="802072" rtl="0" eaLnBrk="1" latinLnBrk="0" hangingPunct="1">
                <a:lnSpc>
                  <a:spcPct val="100000"/>
                </a:lnSpc>
                <a:spcBef>
                  <a:spcPts val="0"/>
                </a:spcBef>
                <a:spcAft>
                  <a:spcPts val="600"/>
                </a:spcAft>
                <a:buClr>
                  <a:schemeClr val="tx1"/>
                </a:buClr>
                <a:buFont typeface="Wingdings 2" panose="05020102010507070707" pitchFamily="18" charset="2"/>
                <a:buChar char=""/>
                <a:tabLst/>
                <a:defRPr sz="1100" b="0" i="0" kern="1200">
                  <a:solidFill>
                    <a:schemeClr val="tx1"/>
                  </a:solidFill>
                  <a:latin typeface="Helvetica Now Text" panose="020B0504030202020204" pitchFamily="34" charset="77"/>
                  <a:ea typeface="+mn-ea"/>
                  <a:cs typeface="+mn-cs"/>
                </a:defRPr>
              </a:lvl3pPr>
              <a:lvl4pPr marL="360363" indent="-179388" algn="l" defTabSz="802072" rtl="0" eaLnBrk="1" latinLnBrk="0" hangingPunct="1">
                <a:lnSpc>
                  <a:spcPct val="100000"/>
                </a:lnSpc>
                <a:spcBef>
                  <a:spcPts val="0"/>
                </a:spcBef>
                <a:spcAft>
                  <a:spcPts val="600"/>
                </a:spcAft>
                <a:buClr>
                  <a:schemeClr val="tx1"/>
                </a:buClr>
                <a:buSzPct val="80000"/>
                <a:buFont typeface="System Font Regular"/>
                <a:buChar char="○"/>
                <a:tabLst/>
                <a:defRPr sz="1100" b="0" i="0" kern="1200">
                  <a:solidFill>
                    <a:schemeClr val="tx1"/>
                  </a:solidFill>
                  <a:latin typeface="Helvetica Now Text" panose="020B0504030202020204" pitchFamily="34" charset="77"/>
                  <a:ea typeface="+mn-ea"/>
                  <a:cs typeface="+mn-cs"/>
                </a:defRPr>
              </a:lvl4pPr>
              <a:lvl5pPr marL="541338" indent="-180975" algn="l" defTabSz="802072" rtl="0" eaLnBrk="1" latinLnBrk="0" hangingPunct="1">
                <a:lnSpc>
                  <a:spcPct val="100000"/>
                </a:lnSpc>
                <a:spcBef>
                  <a:spcPts val="0"/>
                </a:spcBef>
                <a:spcAft>
                  <a:spcPts val="600"/>
                </a:spcAft>
                <a:buClr>
                  <a:schemeClr val="tx1"/>
                </a:buClr>
                <a:buFont typeface="System Font Regular"/>
                <a:buChar char="—"/>
                <a:tabLst/>
                <a:defRPr sz="1100" b="0" i="0" kern="1200">
                  <a:solidFill>
                    <a:schemeClr val="tx1"/>
                  </a:solidFill>
                  <a:latin typeface="Helvetica Now Text" panose="020B0504030202020204" pitchFamily="34" charset="77"/>
                  <a:ea typeface="+mn-ea"/>
                  <a:cs typeface="+mn-cs"/>
                </a:defRPr>
              </a:lvl5pPr>
              <a:lvl6pPr marL="526107" indent="-116975" algn="l" defTabSz="802072" rtl="0" eaLnBrk="1" latinLnBrk="0" hangingPunct="1">
                <a:lnSpc>
                  <a:spcPct val="117000"/>
                </a:lnSpc>
                <a:spcBef>
                  <a:spcPts val="0"/>
                </a:spcBef>
                <a:buClr>
                  <a:schemeClr val="tx1"/>
                </a:buClr>
                <a:buFont typeface="System Font Regular"/>
                <a:buChar char="–"/>
                <a:tabLst/>
                <a:defRPr sz="877" b="0" i="0" kern="1200">
                  <a:solidFill>
                    <a:schemeClr val="tx1"/>
                  </a:solidFill>
                  <a:latin typeface="Helvetica Now Text" panose="020B0504030202020204" pitchFamily="34" charset="77"/>
                  <a:ea typeface="+mn-ea"/>
                  <a:cs typeface="+mn-cs"/>
                </a:defRPr>
              </a:lvl6pPr>
              <a:lvl7pPr marL="0" indent="0" algn="l" defTabSz="802072" rtl="0" eaLnBrk="1" latinLnBrk="0" hangingPunct="1">
                <a:lnSpc>
                  <a:spcPct val="117000"/>
                </a:lnSpc>
                <a:spcBef>
                  <a:spcPts val="0"/>
                </a:spcBef>
                <a:buFont typeface="Arial" panose="020B0604020202020204" pitchFamily="34" charset="0"/>
                <a:buNone/>
                <a:tabLst/>
                <a:defRPr sz="877" b="0" i="0" kern="1200">
                  <a:solidFill>
                    <a:schemeClr val="tx1"/>
                  </a:solidFill>
                  <a:latin typeface="Helvetica Now Text" panose="020B0504030202020204" pitchFamily="34" charset="77"/>
                  <a:ea typeface="+mn-ea"/>
                  <a:cs typeface="+mn-cs"/>
                </a:defRPr>
              </a:lvl7pPr>
              <a:lvl8pPr marL="0" indent="0" algn="l" defTabSz="802072" rtl="0" eaLnBrk="1" latinLnBrk="0" hangingPunct="1">
                <a:lnSpc>
                  <a:spcPct val="117000"/>
                </a:lnSpc>
                <a:spcBef>
                  <a:spcPts val="0"/>
                </a:spcBef>
                <a:buFont typeface="Arial" panose="020B0604020202020204" pitchFamily="34" charset="0"/>
                <a:buNone/>
                <a:tabLst/>
                <a:defRPr sz="877" b="0" i="0" kern="1200">
                  <a:solidFill>
                    <a:schemeClr val="tx1"/>
                  </a:solidFill>
                  <a:latin typeface="Helvetica Now Text" panose="020B0504030202020204" pitchFamily="34" charset="77"/>
                  <a:ea typeface="+mn-ea"/>
                  <a:cs typeface="+mn-cs"/>
                </a:defRPr>
              </a:lvl8pPr>
              <a:lvl9pPr marL="0" indent="0" algn="l" defTabSz="802072" rtl="0" eaLnBrk="1" latinLnBrk="0" hangingPunct="1">
                <a:lnSpc>
                  <a:spcPct val="117000"/>
                </a:lnSpc>
                <a:spcBef>
                  <a:spcPts val="0"/>
                </a:spcBef>
                <a:buFont typeface="Arial" panose="020B0604020202020204" pitchFamily="34" charset="0"/>
                <a:buNone/>
                <a:tabLst/>
                <a:defRPr sz="877" b="0" i="0" kern="1200">
                  <a:solidFill>
                    <a:schemeClr val="tx1"/>
                  </a:solidFill>
                  <a:latin typeface="Helvetica Now Text" panose="020B0504030202020204" pitchFamily="34" charset="77"/>
                  <a:ea typeface="+mn-ea"/>
                  <a:cs typeface="+mn-cs"/>
                </a:defRPr>
              </a:lvl9pPr>
            </a:lstStyle>
            <a:p>
              <a:pPr marL="0" marR="0" lvl="0" indent="0" algn="l" defTabSz="802072" rtl="0" eaLnBrk="1" fontAlgn="auto" latinLnBrk="0" hangingPunct="1">
                <a:lnSpc>
                  <a:spcPct val="100000"/>
                </a:lnSpc>
                <a:spcBef>
                  <a:spcPts val="600"/>
                </a:spcBef>
                <a:spcAft>
                  <a:spcPts val="363"/>
                </a:spcAft>
                <a:buClrTx/>
                <a:buSzTx/>
                <a:buFont typeface="Arial" panose="020B0604020202020204" pitchFamily="34" charset="0"/>
                <a:buNone/>
                <a:tabLst/>
                <a:defRPr/>
              </a:pPr>
              <a:r>
                <a:rPr kumimoji="0" lang="en-GB" sz="998" b="1" i="0" u="none" strike="noStrike" kern="1200" cap="none" spc="0" normalizeH="0" baseline="0" noProof="0" dirty="0">
                  <a:ln>
                    <a:noFill/>
                  </a:ln>
                  <a:solidFill>
                    <a:srgbClr val="29B0C3"/>
                  </a:solidFill>
                  <a:effectLst/>
                  <a:uLnTx/>
                  <a:uFillTx/>
                  <a:latin typeface="Helvetica Now Text" panose="020B0504030202020204" pitchFamily="34" charset="77"/>
                  <a:ea typeface="+mn-ea"/>
                  <a:cs typeface="+mn-cs"/>
                </a:rPr>
                <a:t>Vulnerability questions</a:t>
              </a:r>
            </a:p>
            <a:p>
              <a:pPr marL="0" marR="0" lvl="1" indent="0" algn="l" defTabSz="802072" rtl="0" eaLnBrk="1" fontAlgn="auto" latinLnBrk="0" hangingPunct="1">
                <a:lnSpc>
                  <a:spcPct val="100000"/>
                </a:lnSpc>
                <a:spcBef>
                  <a:spcPts val="0"/>
                </a:spcBef>
                <a:spcAft>
                  <a:spcPts val="363"/>
                </a:spcAft>
                <a:buClrTx/>
                <a:buSzTx/>
                <a:buFont typeface="Arial" panose="020B0604020202020204" pitchFamily="34" charset="0"/>
                <a:buNone/>
                <a:tabLst/>
                <a:defRPr/>
              </a:pPr>
              <a:r>
                <a:rPr kumimoji="0" lang="en-GB" sz="907" b="0" i="0" u="none" strike="noStrike" kern="1200" cap="none" spc="0" normalizeH="0" baseline="0" noProof="0" dirty="0">
                  <a:ln>
                    <a:noFill/>
                  </a:ln>
                  <a:solidFill>
                    <a:srgbClr val="29B0C3"/>
                  </a:solidFill>
                  <a:effectLst/>
                  <a:uLnTx/>
                  <a:uFillTx/>
                  <a:latin typeface="Helvetica Now Text" panose="020B0504030202020204" pitchFamily="34" charset="77"/>
                  <a:ea typeface="+mn-ea"/>
                  <a:cs typeface="+mn-cs"/>
                </a:rPr>
                <a:t>Use of datasets to calibrate/validate models.</a:t>
              </a:r>
            </a:p>
            <a:p>
              <a:pPr marL="0" marR="0" lvl="1" indent="0" algn="l" defTabSz="802072" rtl="0" eaLnBrk="1" fontAlgn="auto" latinLnBrk="0" hangingPunct="1">
                <a:lnSpc>
                  <a:spcPct val="100000"/>
                </a:lnSpc>
                <a:spcBef>
                  <a:spcPts val="0"/>
                </a:spcBef>
                <a:spcAft>
                  <a:spcPts val="363"/>
                </a:spcAft>
                <a:buClrTx/>
                <a:buSzTx/>
                <a:buFont typeface="Arial" panose="020B0604020202020204" pitchFamily="34" charset="0"/>
                <a:buNone/>
                <a:tabLst/>
                <a:defRPr/>
              </a:pPr>
              <a:r>
                <a:rPr kumimoji="0" lang="en-GB" sz="907" b="0" i="0" u="none" strike="noStrike" kern="1200" cap="none" spc="0" normalizeH="0" baseline="0" noProof="0" dirty="0">
                  <a:ln>
                    <a:noFill/>
                  </a:ln>
                  <a:solidFill>
                    <a:srgbClr val="29B0C3"/>
                  </a:solidFill>
                  <a:effectLst/>
                  <a:uLnTx/>
                  <a:uFillTx/>
                  <a:latin typeface="Helvetica Now Text" panose="020B0504030202020204" pitchFamily="34" charset="77"/>
                  <a:ea typeface="+mn-ea"/>
                  <a:cs typeface="+mn-cs"/>
                </a:rPr>
                <a:t>Impact/relativities of primary/secondary modifiers. </a:t>
              </a:r>
            </a:p>
            <a:p>
              <a:pPr marL="0" marR="0" lvl="1" indent="0" algn="l" defTabSz="802072" rtl="0" eaLnBrk="1" fontAlgn="auto" latinLnBrk="0" hangingPunct="1">
                <a:lnSpc>
                  <a:spcPct val="100000"/>
                </a:lnSpc>
                <a:spcBef>
                  <a:spcPts val="0"/>
                </a:spcBef>
                <a:spcAft>
                  <a:spcPts val="363"/>
                </a:spcAft>
                <a:buClrTx/>
                <a:buSzTx/>
                <a:buFont typeface="Arial" panose="020B0604020202020204" pitchFamily="34" charset="0"/>
                <a:buNone/>
                <a:tabLst/>
                <a:defRPr/>
              </a:pPr>
              <a:r>
                <a:rPr kumimoji="0" lang="en-GB" sz="907" b="0" i="0" u="none" strike="noStrike" kern="1200" cap="none" spc="0" normalizeH="0" baseline="0" noProof="0" dirty="0">
                  <a:ln>
                    <a:noFill/>
                  </a:ln>
                  <a:solidFill>
                    <a:srgbClr val="29B0C3"/>
                  </a:solidFill>
                  <a:effectLst/>
                  <a:uLnTx/>
                  <a:uFillTx/>
                  <a:latin typeface="Helvetica Now Text" panose="020B0504030202020204" pitchFamily="34" charset="77"/>
                  <a:ea typeface="+mn-ea"/>
                  <a:cs typeface="+mn-cs"/>
                </a:rPr>
                <a:t>Unknown characteristics assumptions.</a:t>
              </a:r>
            </a:p>
            <a:p>
              <a:pPr marL="0" marR="0" lvl="1" indent="0" algn="l" defTabSz="802072" rtl="0" eaLnBrk="1" fontAlgn="auto" latinLnBrk="0" hangingPunct="1">
                <a:lnSpc>
                  <a:spcPct val="100000"/>
                </a:lnSpc>
                <a:spcBef>
                  <a:spcPts val="0"/>
                </a:spcBef>
                <a:spcAft>
                  <a:spcPts val="363"/>
                </a:spcAft>
                <a:buClrTx/>
                <a:buSzTx/>
                <a:buFont typeface="Arial" panose="020B0604020202020204" pitchFamily="34" charset="0"/>
                <a:buNone/>
                <a:tabLst/>
                <a:defRPr/>
              </a:pPr>
              <a:r>
                <a:rPr kumimoji="0" lang="en-GB" sz="907" b="0" i="0" u="none" strike="noStrike" kern="1200" cap="none" spc="0" normalizeH="0" baseline="0" noProof="0" dirty="0">
                  <a:ln>
                    <a:noFill/>
                  </a:ln>
                  <a:solidFill>
                    <a:srgbClr val="29B0C3"/>
                  </a:solidFill>
                  <a:effectLst/>
                  <a:uLnTx/>
                  <a:uFillTx/>
                  <a:latin typeface="Helvetica Now Text" panose="020B0504030202020204" pitchFamily="34" charset="77"/>
                  <a:ea typeface="+mn-ea"/>
                  <a:cs typeface="+mn-cs"/>
                </a:rPr>
                <a:t>Hazard characteristics other than flood depths.</a:t>
              </a:r>
            </a:p>
          </p:txBody>
        </p:sp>
        <p:sp>
          <p:nvSpPr>
            <p:cNvPr id="72" name="Content Placeholder 'Challenges text'">
              <a:extLst>
                <a:ext uri="{FF2B5EF4-FFF2-40B4-BE49-F238E27FC236}">
                  <a16:creationId xmlns:a16="http://schemas.microsoft.com/office/drawing/2014/main" id="{AB4D8BF5-0CF9-4CB1-9F33-15687E0F43FA}"/>
                </a:ext>
              </a:extLst>
            </p:cNvPr>
            <p:cNvSpPr txBox="1">
              <a:spLocks/>
            </p:cNvSpPr>
            <p:nvPr/>
          </p:nvSpPr>
          <p:spPr>
            <a:xfrm>
              <a:off x="1001710" y="3049345"/>
              <a:ext cx="2991600" cy="1098630"/>
            </a:xfrm>
            <a:prstGeom prst="rect">
              <a:avLst/>
            </a:prstGeom>
            <a:solidFill>
              <a:schemeClr val="accent5"/>
            </a:solidFill>
          </p:spPr>
          <p:txBody>
            <a:bodyPr lIns="65303" tIns="65303" rIns="97955" bIns="65303"/>
            <a:lstStyle>
              <a:lvl1pPr marL="0" indent="0" algn="l" defTabSz="802072" rtl="0" eaLnBrk="1" latinLnBrk="0" hangingPunct="1">
                <a:lnSpc>
                  <a:spcPct val="100000"/>
                </a:lnSpc>
                <a:spcBef>
                  <a:spcPts val="600"/>
                </a:spcBef>
                <a:spcAft>
                  <a:spcPts val="600"/>
                </a:spcAft>
                <a:buFont typeface="Arial" panose="020B0604020202020204" pitchFamily="34" charset="0"/>
                <a:buNone/>
                <a:tabLst/>
                <a:defRPr sz="1400" b="1" i="0" kern="1200">
                  <a:solidFill>
                    <a:schemeClr val="tx1"/>
                  </a:solidFill>
                  <a:latin typeface="Helvetica Now Text" panose="020B0504030202020204" pitchFamily="34" charset="77"/>
                  <a:ea typeface="+mn-ea"/>
                  <a:cs typeface="+mn-cs"/>
                </a:defRPr>
              </a:lvl1pPr>
              <a:lvl2pPr marL="0" indent="0" algn="l" defTabSz="802072" rtl="0" eaLnBrk="1" latinLnBrk="0" hangingPunct="1">
                <a:lnSpc>
                  <a:spcPct val="100000"/>
                </a:lnSpc>
                <a:spcBef>
                  <a:spcPts val="0"/>
                </a:spcBef>
                <a:spcAft>
                  <a:spcPts val="600"/>
                </a:spcAft>
                <a:buFont typeface="Arial" panose="020B0604020202020204" pitchFamily="34" charset="0"/>
                <a:buNone/>
                <a:tabLst/>
                <a:defRPr sz="1100" b="0" i="0" kern="1200">
                  <a:solidFill>
                    <a:schemeClr val="tx1"/>
                  </a:solidFill>
                  <a:latin typeface="Helvetica Now Text" panose="020B0504030202020204" pitchFamily="34" charset="77"/>
                  <a:ea typeface="+mn-ea"/>
                  <a:cs typeface="+mn-cs"/>
                </a:defRPr>
              </a:lvl2pPr>
              <a:lvl3pPr marL="180975" indent="-180975" algn="l" defTabSz="802072" rtl="0" eaLnBrk="1" latinLnBrk="0" hangingPunct="1">
                <a:lnSpc>
                  <a:spcPct val="100000"/>
                </a:lnSpc>
                <a:spcBef>
                  <a:spcPts val="0"/>
                </a:spcBef>
                <a:spcAft>
                  <a:spcPts val="600"/>
                </a:spcAft>
                <a:buClr>
                  <a:schemeClr val="tx1"/>
                </a:buClr>
                <a:buFont typeface="Wingdings 2" panose="05020102010507070707" pitchFamily="18" charset="2"/>
                <a:buChar char=""/>
                <a:tabLst/>
                <a:defRPr sz="1100" b="0" i="0" kern="1200">
                  <a:solidFill>
                    <a:schemeClr val="tx1"/>
                  </a:solidFill>
                  <a:latin typeface="Helvetica Now Text" panose="020B0504030202020204" pitchFamily="34" charset="77"/>
                  <a:ea typeface="+mn-ea"/>
                  <a:cs typeface="+mn-cs"/>
                </a:defRPr>
              </a:lvl3pPr>
              <a:lvl4pPr marL="360363" indent="-179388" algn="l" defTabSz="802072" rtl="0" eaLnBrk="1" latinLnBrk="0" hangingPunct="1">
                <a:lnSpc>
                  <a:spcPct val="100000"/>
                </a:lnSpc>
                <a:spcBef>
                  <a:spcPts val="0"/>
                </a:spcBef>
                <a:spcAft>
                  <a:spcPts val="600"/>
                </a:spcAft>
                <a:buClr>
                  <a:schemeClr val="tx1"/>
                </a:buClr>
                <a:buSzPct val="80000"/>
                <a:buFont typeface="System Font Regular"/>
                <a:buChar char="○"/>
                <a:tabLst/>
                <a:defRPr sz="1100" b="0" i="0" kern="1200">
                  <a:solidFill>
                    <a:schemeClr val="tx1"/>
                  </a:solidFill>
                  <a:latin typeface="Helvetica Now Text" panose="020B0504030202020204" pitchFamily="34" charset="77"/>
                  <a:ea typeface="+mn-ea"/>
                  <a:cs typeface="+mn-cs"/>
                </a:defRPr>
              </a:lvl4pPr>
              <a:lvl5pPr marL="541338" indent="-180975" algn="l" defTabSz="802072" rtl="0" eaLnBrk="1" latinLnBrk="0" hangingPunct="1">
                <a:lnSpc>
                  <a:spcPct val="100000"/>
                </a:lnSpc>
                <a:spcBef>
                  <a:spcPts val="0"/>
                </a:spcBef>
                <a:spcAft>
                  <a:spcPts val="600"/>
                </a:spcAft>
                <a:buClr>
                  <a:schemeClr val="tx1"/>
                </a:buClr>
                <a:buFont typeface="System Font Regular"/>
                <a:buChar char="—"/>
                <a:tabLst/>
                <a:defRPr sz="1100" b="0" i="0" kern="1200">
                  <a:solidFill>
                    <a:schemeClr val="tx1"/>
                  </a:solidFill>
                  <a:latin typeface="Helvetica Now Text" panose="020B0504030202020204" pitchFamily="34" charset="77"/>
                  <a:ea typeface="+mn-ea"/>
                  <a:cs typeface="+mn-cs"/>
                </a:defRPr>
              </a:lvl5pPr>
              <a:lvl6pPr marL="526107" indent="-116975" algn="l" defTabSz="802072" rtl="0" eaLnBrk="1" latinLnBrk="0" hangingPunct="1">
                <a:lnSpc>
                  <a:spcPct val="117000"/>
                </a:lnSpc>
                <a:spcBef>
                  <a:spcPts val="0"/>
                </a:spcBef>
                <a:buClr>
                  <a:schemeClr val="tx1"/>
                </a:buClr>
                <a:buFont typeface="System Font Regular"/>
                <a:buChar char="–"/>
                <a:tabLst/>
                <a:defRPr sz="877" b="0" i="0" kern="1200">
                  <a:solidFill>
                    <a:schemeClr val="tx1"/>
                  </a:solidFill>
                  <a:latin typeface="Helvetica Now Text" panose="020B0504030202020204" pitchFamily="34" charset="77"/>
                  <a:ea typeface="+mn-ea"/>
                  <a:cs typeface="+mn-cs"/>
                </a:defRPr>
              </a:lvl6pPr>
              <a:lvl7pPr marL="0" indent="0" algn="l" defTabSz="802072" rtl="0" eaLnBrk="1" latinLnBrk="0" hangingPunct="1">
                <a:lnSpc>
                  <a:spcPct val="117000"/>
                </a:lnSpc>
                <a:spcBef>
                  <a:spcPts val="0"/>
                </a:spcBef>
                <a:buFont typeface="Arial" panose="020B0604020202020204" pitchFamily="34" charset="0"/>
                <a:buNone/>
                <a:tabLst/>
                <a:defRPr sz="877" b="0" i="0" kern="1200">
                  <a:solidFill>
                    <a:schemeClr val="tx1"/>
                  </a:solidFill>
                  <a:latin typeface="Helvetica Now Text" panose="020B0504030202020204" pitchFamily="34" charset="77"/>
                  <a:ea typeface="+mn-ea"/>
                  <a:cs typeface="+mn-cs"/>
                </a:defRPr>
              </a:lvl7pPr>
              <a:lvl8pPr marL="0" indent="0" algn="l" defTabSz="802072" rtl="0" eaLnBrk="1" latinLnBrk="0" hangingPunct="1">
                <a:lnSpc>
                  <a:spcPct val="117000"/>
                </a:lnSpc>
                <a:spcBef>
                  <a:spcPts val="0"/>
                </a:spcBef>
                <a:buFont typeface="Arial" panose="020B0604020202020204" pitchFamily="34" charset="0"/>
                <a:buNone/>
                <a:tabLst/>
                <a:defRPr sz="877" b="0" i="0" kern="1200">
                  <a:solidFill>
                    <a:schemeClr val="tx1"/>
                  </a:solidFill>
                  <a:latin typeface="Helvetica Now Text" panose="020B0504030202020204" pitchFamily="34" charset="77"/>
                  <a:ea typeface="+mn-ea"/>
                  <a:cs typeface="+mn-cs"/>
                </a:defRPr>
              </a:lvl8pPr>
              <a:lvl9pPr marL="0" indent="0" algn="l" defTabSz="802072" rtl="0" eaLnBrk="1" latinLnBrk="0" hangingPunct="1">
                <a:lnSpc>
                  <a:spcPct val="117000"/>
                </a:lnSpc>
                <a:spcBef>
                  <a:spcPts val="0"/>
                </a:spcBef>
                <a:buFont typeface="Arial" panose="020B0604020202020204" pitchFamily="34" charset="0"/>
                <a:buNone/>
                <a:tabLst/>
                <a:defRPr sz="877" b="0" i="0" kern="1200">
                  <a:solidFill>
                    <a:schemeClr val="tx1"/>
                  </a:solidFill>
                  <a:latin typeface="Helvetica Now Text" panose="020B0504030202020204" pitchFamily="34" charset="77"/>
                  <a:ea typeface="+mn-ea"/>
                  <a:cs typeface="+mn-cs"/>
                </a:defRPr>
              </a:lvl9pPr>
            </a:lstStyle>
            <a:p>
              <a:pPr marL="0" marR="0" lvl="0" indent="0" algn="l" defTabSz="802072"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998" b="1" i="0" u="none" strike="noStrike" kern="1200" cap="none" spc="0" normalizeH="0" baseline="0" noProof="0" dirty="0">
                  <a:ln>
                    <a:noFill/>
                  </a:ln>
                  <a:solidFill>
                    <a:srgbClr val="29B0C3"/>
                  </a:solidFill>
                  <a:effectLst/>
                  <a:uLnTx/>
                  <a:uFillTx/>
                  <a:latin typeface="Helvetica Now Text" panose="020B0504030202020204" pitchFamily="34" charset="77"/>
                  <a:ea typeface="+mn-ea"/>
                  <a:cs typeface="+mn-cs"/>
                </a:rPr>
                <a:t>Exposure questions</a:t>
              </a:r>
              <a:endParaRPr kumimoji="0" lang="en-US" sz="1000" b="1" i="0" u="none" strike="noStrike" kern="1200" cap="none" spc="0" normalizeH="0" baseline="0" noProof="0" dirty="0">
                <a:ln>
                  <a:noFill/>
                </a:ln>
                <a:solidFill>
                  <a:srgbClr val="EB0017"/>
                </a:solidFill>
                <a:effectLst/>
                <a:uLnTx/>
                <a:uFillTx/>
                <a:latin typeface="Helvetica Now Text" panose="020B0504030202020204" pitchFamily="34" charset="77"/>
                <a:ea typeface="+mn-ea"/>
                <a:cs typeface="+mn-cs"/>
              </a:endParaRPr>
            </a:p>
            <a:p>
              <a:pPr marL="0" marR="0" lvl="1" indent="0" algn="l" defTabSz="802072" rtl="0" eaLnBrk="1" fontAlgn="auto" latinLnBrk="0" hangingPunct="1">
                <a:lnSpc>
                  <a:spcPct val="100000"/>
                </a:lnSpc>
                <a:spcBef>
                  <a:spcPts val="0"/>
                </a:spcBef>
                <a:spcAft>
                  <a:spcPts val="363"/>
                </a:spcAft>
                <a:buClrTx/>
                <a:buSzTx/>
                <a:buFont typeface="Arial" panose="020B0604020202020204" pitchFamily="34" charset="0"/>
                <a:buNone/>
                <a:tabLst/>
                <a:defRPr/>
              </a:pPr>
              <a:r>
                <a:rPr kumimoji="0" lang="en-GB" sz="907" b="0" i="0" u="none" strike="noStrike" kern="1200" cap="none" spc="0" normalizeH="0" baseline="0" noProof="0" dirty="0">
                  <a:ln>
                    <a:noFill/>
                  </a:ln>
                  <a:solidFill>
                    <a:srgbClr val="29B0C3"/>
                  </a:solidFill>
                  <a:effectLst/>
                  <a:uLnTx/>
                  <a:uFillTx/>
                  <a:latin typeface="Helvetica Now Text" panose="020B0504030202020204" pitchFamily="34" charset="77"/>
                  <a:ea typeface="+mn-ea"/>
                  <a:cs typeface="+mn-cs"/>
                </a:rPr>
                <a:t>Exposure disaggregation methodologies.</a:t>
              </a:r>
            </a:p>
            <a:p>
              <a:pPr marL="0" marR="0" lvl="1" indent="0" algn="l" defTabSz="802072" rtl="0" eaLnBrk="1" fontAlgn="auto" latinLnBrk="0" hangingPunct="1">
                <a:lnSpc>
                  <a:spcPct val="100000"/>
                </a:lnSpc>
                <a:spcBef>
                  <a:spcPts val="0"/>
                </a:spcBef>
                <a:spcAft>
                  <a:spcPts val="363"/>
                </a:spcAft>
                <a:buClrTx/>
                <a:buSzTx/>
                <a:buFont typeface="Arial" panose="020B0604020202020204" pitchFamily="34" charset="0"/>
                <a:buNone/>
                <a:tabLst/>
                <a:defRPr/>
              </a:pPr>
              <a:r>
                <a:rPr kumimoji="0" lang="en-GB" sz="907" b="0" i="0" u="none" strike="noStrike" kern="1200" cap="none" spc="0" normalizeH="0" baseline="0" noProof="0" dirty="0">
                  <a:ln>
                    <a:noFill/>
                  </a:ln>
                  <a:solidFill>
                    <a:srgbClr val="29B0C3"/>
                  </a:solidFill>
                  <a:effectLst/>
                  <a:uLnTx/>
                  <a:uFillTx/>
                  <a:latin typeface="Helvetica Now Text" panose="020B0504030202020204" pitchFamily="34" charset="77"/>
                  <a:ea typeface="+mn-ea"/>
                  <a:cs typeface="+mn-cs"/>
                </a:rPr>
                <a:t>Covered risk types.</a:t>
              </a:r>
            </a:p>
            <a:p>
              <a:pPr marL="171450" marR="0" lvl="1" indent="-171450" algn="l" defTabSz="802072" rtl="0" eaLnBrk="1" fontAlgn="auto" latinLnBrk="0" hangingPunct="1">
                <a:lnSpc>
                  <a:spcPct val="100000"/>
                </a:lnSpc>
                <a:spcBef>
                  <a:spcPts val="0"/>
                </a:spcBef>
                <a:spcAft>
                  <a:spcPts val="363"/>
                </a:spcAft>
                <a:buClrTx/>
                <a:buSzTx/>
                <a:buFont typeface="Arial" panose="020B0604020202020204" pitchFamily="34" charset="0"/>
                <a:buChar char="•"/>
                <a:tabLst/>
                <a:defRPr/>
              </a:pPr>
              <a:endParaRPr kumimoji="0" lang="en-GB" sz="907" b="0" i="0" u="none" strike="noStrike" kern="1200" cap="none" spc="0" normalizeH="0" baseline="0" noProof="0" dirty="0">
                <a:ln>
                  <a:noFill/>
                </a:ln>
                <a:solidFill>
                  <a:srgbClr val="000000"/>
                </a:solidFill>
                <a:effectLst/>
                <a:uLnTx/>
                <a:uFillTx/>
                <a:latin typeface="Helvetica Now Text" panose="020B0504030202020204" pitchFamily="34" charset="77"/>
                <a:ea typeface="+mn-ea"/>
                <a:cs typeface="+mn-cs"/>
              </a:endParaRPr>
            </a:p>
            <a:p>
              <a:pPr marL="171450" marR="0" lvl="1" indent="-171450" algn="l" defTabSz="802072" rtl="0" eaLnBrk="1" fontAlgn="auto" latinLnBrk="0" hangingPunct="1">
                <a:lnSpc>
                  <a:spcPct val="100000"/>
                </a:lnSpc>
                <a:spcBef>
                  <a:spcPts val="0"/>
                </a:spcBef>
                <a:spcAft>
                  <a:spcPts val="363"/>
                </a:spcAft>
                <a:buClrTx/>
                <a:buSzTx/>
                <a:buFont typeface="Arial" panose="020B0604020202020204" pitchFamily="34" charset="0"/>
                <a:buChar char="•"/>
                <a:tabLst/>
                <a:defRPr/>
              </a:pPr>
              <a:endParaRPr kumimoji="0" lang="en-GB" sz="907" b="0" i="0" u="none" strike="noStrike" kern="1200" cap="none" spc="0" normalizeH="0" baseline="0" noProof="0" dirty="0">
                <a:ln>
                  <a:noFill/>
                </a:ln>
                <a:solidFill>
                  <a:srgbClr val="000000"/>
                </a:solidFill>
                <a:effectLst/>
                <a:uLnTx/>
                <a:uFillTx/>
                <a:latin typeface="Helvetica Now Text" panose="020B0504030202020204" pitchFamily="34" charset="77"/>
                <a:ea typeface="+mn-ea"/>
                <a:cs typeface="+mn-cs"/>
              </a:endParaRPr>
            </a:p>
          </p:txBody>
        </p:sp>
      </p:grpSp>
      <p:sp>
        <p:nvSpPr>
          <p:cNvPr id="7" name="Subtitle 6">
            <a:extLst>
              <a:ext uri="{FF2B5EF4-FFF2-40B4-BE49-F238E27FC236}">
                <a16:creationId xmlns:a16="http://schemas.microsoft.com/office/drawing/2014/main" id="{62BBEACC-AC49-4AF7-A619-A1E1606AA93D}"/>
              </a:ext>
            </a:extLst>
          </p:cNvPr>
          <p:cNvSpPr>
            <a:spLocks noGrp="1"/>
          </p:cNvSpPr>
          <p:nvPr>
            <p:ph type="subTitle" idx="13"/>
          </p:nvPr>
        </p:nvSpPr>
        <p:spPr/>
        <p:txBody>
          <a:bodyPr/>
          <a:lstStyle/>
          <a:p>
            <a:r>
              <a:rPr lang="en-GB" dirty="0"/>
              <a:t>Successes and challenges</a:t>
            </a:r>
          </a:p>
        </p:txBody>
      </p:sp>
      <p:sp>
        <p:nvSpPr>
          <p:cNvPr id="3" name="Title 2">
            <a:extLst>
              <a:ext uri="{FF2B5EF4-FFF2-40B4-BE49-F238E27FC236}">
                <a16:creationId xmlns:a16="http://schemas.microsoft.com/office/drawing/2014/main" id="{E29A7F44-B1D8-4559-B9AE-83A0B4385ECA}"/>
              </a:ext>
            </a:extLst>
          </p:cNvPr>
          <p:cNvSpPr>
            <a:spLocks noGrp="1"/>
          </p:cNvSpPr>
          <p:nvPr>
            <p:ph type="title"/>
          </p:nvPr>
        </p:nvSpPr>
        <p:spPr>
          <a:xfrm>
            <a:off x="1142281" y="462305"/>
            <a:ext cx="8489439" cy="400110"/>
          </a:xfrm>
        </p:spPr>
        <p:txBody>
          <a:bodyPr/>
          <a:lstStyle/>
          <a:p>
            <a:r>
              <a:rPr lang="en-GB" dirty="0"/>
              <a:t>Flood Evaluation Group</a:t>
            </a:r>
          </a:p>
        </p:txBody>
      </p:sp>
      <p:sp>
        <p:nvSpPr>
          <p:cNvPr id="90" name="Content Placeholder 'Challenges'">
            <a:extLst>
              <a:ext uri="{FF2B5EF4-FFF2-40B4-BE49-F238E27FC236}">
                <a16:creationId xmlns:a16="http://schemas.microsoft.com/office/drawing/2014/main" id="{6AA15B38-E3E3-45B6-B2E9-722C11CC9970}"/>
              </a:ext>
            </a:extLst>
          </p:cNvPr>
          <p:cNvSpPr txBox="1">
            <a:spLocks/>
          </p:cNvSpPr>
          <p:nvPr/>
        </p:nvSpPr>
        <p:spPr>
          <a:xfrm>
            <a:off x="1144953" y="1493125"/>
            <a:ext cx="2908646" cy="349948"/>
          </a:xfrm>
          <a:prstGeom prst="rect">
            <a:avLst/>
          </a:prstGeom>
          <a:noFill/>
        </p:spPr>
        <p:txBody>
          <a:bodyPr lIns="65303" tIns="65303" rIns="65303" bIns="65303"/>
          <a:lstStyle>
            <a:lvl1pPr marL="0" indent="0" algn="l" defTabSz="802072" rtl="0" eaLnBrk="1" latinLnBrk="0" hangingPunct="1">
              <a:lnSpc>
                <a:spcPct val="100000"/>
              </a:lnSpc>
              <a:spcBef>
                <a:spcPts val="600"/>
              </a:spcBef>
              <a:spcAft>
                <a:spcPts val="600"/>
              </a:spcAft>
              <a:buFont typeface="Arial" panose="020B0604020202020204" pitchFamily="34" charset="0"/>
              <a:buNone/>
              <a:tabLst/>
              <a:defRPr sz="1400" b="1" i="0" kern="1200">
                <a:solidFill>
                  <a:schemeClr val="tx1"/>
                </a:solidFill>
                <a:latin typeface="Helvetica Now Text" panose="020B0504030202020204" pitchFamily="34" charset="77"/>
                <a:ea typeface="+mn-ea"/>
                <a:cs typeface="+mn-cs"/>
              </a:defRPr>
            </a:lvl1pPr>
            <a:lvl2pPr marL="0" indent="0" algn="l" defTabSz="802072" rtl="0" eaLnBrk="1" latinLnBrk="0" hangingPunct="1">
              <a:lnSpc>
                <a:spcPct val="100000"/>
              </a:lnSpc>
              <a:spcBef>
                <a:spcPts val="0"/>
              </a:spcBef>
              <a:spcAft>
                <a:spcPts val="600"/>
              </a:spcAft>
              <a:buFont typeface="Arial" panose="020B0604020202020204" pitchFamily="34" charset="0"/>
              <a:buNone/>
              <a:tabLst/>
              <a:defRPr sz="1100" b="0" i="0" kern="1200">
                <a:solidFill>
                  <a:schemeClr val="tx1"/>
                </a:solidFill>
                <a:latin typeface="Helvetica Now Text" panose="020B0504030202020204" pitchFamily="34" charset="77"/>
                <a:ea typeface="+mn-ea"/>
                <a:cs typeface="+mn-cs"/>
              </a:defRPr>
            </a:lvl2pPr>
            <a:lvl3pPr marL="180975" indent="-180975" algn="l" defTabSz="802072" rtl="0" eaLnBrk="1" latinLnBrk="0" hangingPunct="1">
              <a:lnSpc>
                <a:spcPct val="100000"/>
              </a:lnSpc>
              <a:spcBef>
                <a:spcPts val="0"/>
              </a:spcBef>
              <a:spcAft>
                <a:spcPts val="600"/>
              </a:spcAft>
              <a:buClr>
                <a:schemeClr val="tx1"/>
              </a:buClr>
              <a:buFont typeface="Wingdings 2" panose="05020102010507070707" pitchFamily="18" charset="2"/>
              <a:buChar char=""/>
              <a:tabLst/>
              <a:defRPr sz="1100" b="0" i="0" kern="1200">
                <a:solidFill>
                  <a:schemeClr val="tx1"/>
                </a:solidFill>
                <a:latin typeface="Helvetica Now Text" panose="020B0504030202020204" pitchFamily="34" charset="77"/>
                <a:ea typeface="+mn-ea"/>
                <a:cs typeface="+mn-cs"/>
              </a:defRPr>
            </a:lvl3pPr>
            <a:lvl4pPr marL="360363" indent="-179388" algn="l" defTabSz="802072" rtl="0" eaLnBrk="1" latinLnBrk="0" hangingPunct="1">
              <a:lnSpc>
                <a:spcPct val="100000"/>
              </a:lnSpc>
              <a:spcBef>
                <a:spcPts val="0"/>
              </a:spcBef>
              <a:spcAft>
                <a:spcPts val="600"/>
              </a:spcAft>
              <a:buClr>
                <a:schemeClr val="tx1"/>
              </a:buClr>
              <a:buSzPct val="80000"/>
              <a:buFont typeface="System Font Regular"/>
              <a:buChar char="○"/>
              <a:tabLst/>
              <a:defRPr sz="1100" b="0" i="0" kern="1200">
                <a:solidFill>
                  <a:schemeClr val="tx1"/>
                </a:solidFill>
                <a:latin typeface="Helvetica Now Text" panose="020B0504030202020204" pitchFamily="34" charset="77"/>
                <a:ea typeface="+mn-ea"/>
                <a:cs typeface="+mn-cs"/>
              </a:defRPr>
            </a:lvl4pPr>
            <a:lvl5pPr marL="541338" indent="-180975" algn="l" defTabSz="802072" rtl="0" eaLnBrk="1" latinLnBrk="0" hangingPunct="1">
              <a:lnSpc>
                <a:spcPct val="100000"/>
              </a:lnSpc>
              <a:spcBef>
                <a:spcPts val="0"/>
              </a:spcBef>
              <a:spcAft>
                <a:spcPts val="600"/>
              </a:spcAft>
              <a:buClr>
                <a:schemeClr val="tx1"/>
              </a:buClr>
              <a:buFont typeface="System Font Regular"/>
              <a:buChar char="—"/>
              <a:tabLst/>
              <a:defRPr sz="1100" b="0" i="0" kern="1200">
                <a:solidFill>
                  <a:schemeClr val="tx1"/>
                </a:solidFill>
                <a:latin typeface="Helvetica Now Text" panose="020B0504030202020204" pitchFamily="34" charset="77"/>
                <a:ea typeface="+mn-ea"/>
                <a:cs typeface="+mn-cs"/>
              </a:defRPr>
            </a:lvl5pPr>
            <a:lvl6pPr marL="526107" indent="-116975" algn="l" defTabSz="802072" rtl="0" eaLnBrk="1" latinLnBrk="0" hangingPunct="1">
              <a:lnSpc>
                <a:spcPct val="117000"/>
              </a:lnSpc>
              <a:spcBef>
                <a:spcPts val="0"/>
              </a:spcBef>
              <a:buClr>
                <a:schemeClr val="tx1"/>
              </a:buClr>
              <a:buFont typeface="System Font Regular"/>
              <a:buChar char="–"/>
              <a:tabLst/>
              <a:defRPr sz="877" b="0" i="0" kern="1200">
                <a:solidFill>
                  <a:schemeClr val="tx1"/>
                </a:solidFill>
                <a:latin typeface="Helvetica Now Text" panose="020B0504030202020204" pitchFamily="34" charset="77"/>
                <a:ea typeface="+mn-ea"/>
                <a:cs typeface="+mn-cs"/>
              </a:defRPr>
            </a:lvl6pPr>
            <a:lvl7pPr marL="0" indent="0" algn="l" defTabSz="802072" rtl="0" eaLnBrk="1" latinLnBrk="0" hangingPunct="1">
              <a:lnSpc>
                <a:spcPct val="117000"/>
              </a:lnSpc>
              <a:spcBef>
                <a:spcPts val="0"/>
              </a:spcBef>
              <a:buFont typeface="Arial" panose="020B0604020202020204" pitchFamily="34" charset="0"/>
              <a:buNone/>
              <a:tabLst/>
              <a:defRPr sz="877" b="0" i="0" kern="1200">
                <a:solidFill>
                  <a:schemeClr val="tx1"/>
                </a:solidFill>
                <a:latin typeface="Helvetica Now Text" panose="020B0504030202020204" pitchFamily="34" charset="77"/>
                <a:ea typeface="+mn-ea"/>
                <a:cs typeface="+mn-cs"/>
              </a:defRPr>
            </a:lvl7pPr>
            <a:lvl8pPr marL="0" indent="0" algn="l" defTabSz="802072" rtl="0" eaLnBrk="1" latinLnBrk="0" hangingPunct="1">
              <a:lnSpc>
                <a:spcPct val="117000"/>
              </a:lnSpc>
              <a:spcBef>
                <a:spcPts val="0"/>
              </a:spcBef>
              <a:buFont typeface="Arial" panose="020B0604020202020204" pitchFamily="34" charset="0"/>
              <a:buNone/>
              <a:tabLst/>
              <a:defRPr sz="877" b="0" i="0" kern="1200">
                <a:solidFill>
                  <a:schemeClr val="tx1"/>
                </a:solidFill>
                <a:latin typeface="Helvetica Now Text" panose="020B0504030202020204" pitchFamily="34" charset="77"/>
                <a:ea typeface="+mn-ea"/>
                <a:cs typeface="+mn-cs"/>
              </a:defRPr>
            </a:lvl8pPr>
            <a:lvl9pPr marL="0" indent="0" algn="l" defTabSz="802072" rtl="0" eaLnBrk="1" latinLnBrk="0" hangingPunct="1">
              <a:lnSpc>
                <a:spcPct val="117000"/>
              </a:lnSpc>
              <a:spcBef>
                <a:spcPts val="0"/>
              </a:spcBef>
              <a:buFont typeface="Arial" panose="020B0604020202020204" pitchFamily="34" charset="0"/>
              <a:buNone/>
              <a:tabLst/>
              <a:defRPr sz="877" b="0" i="0" kern="1200">
                <a:solidFill>
                  <a:schemeClr val="tx1"/>
                </a:solidFill>
                <a:latin typeface="Helvetica Now Text" panose="020B0504030202020204" pitchFamily="34" charset="77"/>
                <a:ea typeface="+mn-ea"/>
                <a:cs typeface="+mn-cs"/>
              </a:defRPr>
            </a:lvl9pPr>
          </a:lstStyle>
          <a:p>
            <a:pPr marL="0" marR="0" lvl="0" indent="0" algn="l" defTabSz="794654" rtl="0" eaLnBrk="1" fontAlgn="auto" latinLnBrk="0" hangingPunct="1">
              <a:lnSpc>
                <a:spcPct val="100000"/>
              </a:lnSpc>
              <a:spcBef>
                <a:spcPts val="0"/>
              </a:spcBef>
              <a:spcAft>
                <a:spcPts val="544"/>
              </a:spcAft>
              <a:buClrTx/>
              <a:buSzTx/>
              <a:buFont typeface="Arial" panose="020B0604020202020204" pitchFamily="34" charset="0"/>
              <a:buNone/>
              <a:tabLst/>
              <a:defRPr/>
            </a:pPr>
            <a:r>
              <a:rPr kumimoji="0" lang="en-GB" sz="1451" b="1" i="0" u="none" strike="noStrike" kern="1200" cap="none" spc="0" normalizeH="0" baseline="0" noProof="0" dirty="0">
                <a:ln>
                  <a:noFill/>
                </a:ln>
                <a:solidFill>
                  <a:srgbClr val="29B0C3"/>
                </a:solidFill>
                <a:effectLst/>
                <a:uLnTx/>
                <a:uFillTx/>
                <a:latin typeface="Helvetica Now Text" panose="020B0504030202020204" pitchFamily="34" charset="0"/>
                <a:ea typeface="+mn-ea"/>
                <a:cs typeface="+mn-cs"/>
              </a:rPr>
              <a:t>Successes</a:t>
            </a:r>
          </a:p>
        </p:txBody>
      </p:sp>
      <p:sp>
        <p:nvSpPr>
          <p:cNvPr id="91" name="Content Placeholder 'Solutions'">
            <a:extLst>
              <a:ext uri="{FF2B5EF4-FFF2-40B4-BE49-F238E27FC236}">
                <a16:creationId xmlns:a16="http://schemas.microsoft.com/office/drawing/2014/main" id="{A3512ACB-8895-4DF5-82F6-FFB52454D8D5}"/>
              </a:ext>
            </a:extLst>
          </p:cNvPr>
          <p:cNvSpPr txBox="1">
            <a:spLocks/>
          </p:cNvSpPr>
          <p:nvPr/>
        </p:nvSpPr>
        <p:spPr>
          <a:xfrm>
            <a:off x="8579760" y="1493125"/>
            <a:ext cx="3240940" cy="349818"/>
          </a:xfrm>
          <a:prstGeom prst="rect">
            <a:avLst/>
          </a:prstGeom>
          <a:noFill/>
        </p:spPr>
        <p:txBody>
          <a:bodyPr lIns="65303" tIns="65303" rIns="65303" bIns="65303"/>
          <a:lstStyle>
            <a:lvl1pPr marL="0" indent="0" algn="l" defTabSz="802072" rtl="0" eaLnBrk="1" latinLnBrk="0" hangingPunct="1">
              <a:lnSpc>
                <a:spcPct val="100000"/>
              </a:lnSpc>
              <a:spcBef>
                <a:spcPts val="600"/>
              </a:spcBef>
              <a:spcAft>
                <a:spcPts val="600"/>
              </a:spcAft>
              <a:buFont typeface="Arial" panose="020B0604020202020204" pitchFamily="34" charset="0"/>
              <a:buNone/>
              <a:tabLst/>
              <a:defRPr sz="1400" b="1" i="0" kern="1200">
                <a:solidFill>
                  <a:schemeClr val="tx1"/>
                </a:solidFill>
                <a:latin typeface="Helvetica Now Text" panose="020B0504030202020204" pitchFamily="34" charset="77"/>
                <a:ea typeface="+mn-ea"/>
                <a:cs typeface="+mn-cs"/>
              </a:defRPr>
            </a:lvl1pPr>
            <a:lvl2pPr marL="0" indent="0" algn="l" defTabSz="802072" rtl="0" eaLnBrk="1" latinLnBrk="0" hangingPunct="1">
              <a:lnSpc>
                <a:spcPct val="100000"/>
              </a:lnSpc>
              <a:spcBef>
                <a:spcPts val="0"/>
              </a:spcBef>
              <a:spcAft>
                <a:spcPts val="600"/>
              </a:spcAft>
              <a:buFont typeface="Arial" panose="020B0604020202020204" pitchFamily="34" charset="0"/>
              <a:buNone/>
              <a:tabLst/>
              <a:defRPr sz="1100" b="0" i="0" kern="1200">
                <a:solidFill>
                  <a:schemeClr val="tx1"/>
                </a:solidFill>
                <a:latin typeface="Helvetica Now Text" panose="020B0504030202020204" pitchFamily="34" charset="77"/>
                <a:ea typeface="+mn-ea"/>
                <a:cs typeface="+mn-cs"/>
              </a:defRPr>
            </a:lvl2pPr>
            <a:lvl3pPr marL="180975" indent="-180975" algn="l" defTabSz="802072" rtl="0" eaLnBrk="1" latinLnBrk="0" hangingPunct="1">
              <a:lnSpc>
                <a:spcPct val="100000"/>
              </a:lnSpc>
              <a:spcBef>
                <a:spcPts val="0"/>
              </a:spcBef>
              <a:spcAft>
                <a:spcPts val="600"/>
              </a:spcAft>
              <a:buClr>
                <a:schemeClr val="tx1"/>
              </a:buClr>
              <a:buFont typeface="Wingdings 2" panose="05020102010507070707" pitchFamily="18" charset="2"/>
              <a:buChar char=""/>
              <a:tabLst/>
              <a:defRPr sz="1100" b="0" i="0" kern="1200">
                <a:solidFill>
                  <a:schemeClr val="tx1"/>
                </a:solidFill>
                <a:latin typeface="Helvetica Now Text" panose="020B0504030202020204" pitchFamily="34" charset="77"/>
                <a:ea typeface="+mn-ea"/>
                <a:cs typeface="+mn-cs"/>
              </a:defRPr>
            </a:lvl3pPr>
            <a:lvl4pPr marL="360363" indent="-179388" algn="l" defTabSz="802072" rtl="0" eaLnBrk="1" latinLnBrk="0" hangingPunct="1">
              <a:lnSpc>
                <a:spcPct val="100000"/>
              </a:lnSpc>
              <a:spcBef>
                <a:spcPts val="0"/>
              </a:spcBef>
              <a:spcAft>
                <a:spcPts val="600"/>
              </a:spcAft>
              <a:buClr>
                <a:schemeClr val="tx1"/>
              </a:buClr>
              <a:buSzPct val="80000"/>
              <a:buFont typeface="System Font Regular"/>
              <a:buChar char="○"/>
              <a:tabLst/>
              <a:defRPr sz="1100" b="0" i="0" kern="1200">
                <a:solidFill>
                  <a:schemeClr val="tx1"/>
                </a:solidFill>
                <a:latin typeface="Helvetica Now Text" panose="020B0504030202020204" pitchFamily="34" charset="77"/>
                <a:ea typeface="+mn-ea"/>
                <a:cs typeface="+mn-cs"/>
              </a:defRPr>
            </a:lvl4pPr>
            <a:lvl5pPr marL="541338" indent="-180975" algn="l" defTabSz="802072" rtl="0" eaLnBrk="1" latinLnBrk="0" hangingPunct="1">
              <a:lnSpc>
                <a:spcPct val="100000"/>
              </a:lnSpc>
              <a:spcBef>
                <a:spcPts val="0"/>
              </a:spcBef>
              <a:spcAft>
                <a:spcPts val="600"/>
              </a:spcAft>
              <a:buClr>
                <a:schemeClr val="tx1"/>
              </a:buClr>
              <a:buFont typeface="System Font Regular"/>
              <a:buChar char="—"/>
              <a:tabLst/>
              <a:defRPr sz="1100" b="0" i="0" kern="1200">
                <a:solidFill>
                  <a:schemeClr val="tx1"/>
                </a:solidFill>
                <a:latin typeface="Helvetica Now Text" panose="020B0504030202020204" pitchFamily="34" charset="77"/>
                <a:ea typeface="+mn-ea"/>
                <a:cs typeface="+mn-cs"/>
              </a:defRPr>
            </a:lvl5pPr>
            <a:lvl6pPr marL="526107" indent="-116975" algn="l" defTabSz="802072" rtl="0" eaLnBrk="1" latinLnBrk="0" hangingPunct="1">
              <a:lnSpc>
                <a:spcPct val="117000"/>
              </a:lnSpc>
              <a:spcBef>
                <a:spcPts val="0"/>
              </a:spcBef>
              <a:buClr>
                <a:schemeClr val="tx1"/>
              </a:buClr>
              <a:buFont typeface="System Font Regular"/>
              <a:buChar char="–"/>
              <a:tabLst/>
              <a:defRPr sz="877" b="0" i="0" kern="1200">
                <a:solidFill>
                  <a:schemeClr val="tx1"/>
                </a:solidFill>
                <a:latin typeface="Helvetica Now Text" panose="020B0504030202020204" pitchFamily="34" charset="77"/>
                <a:ea typeface="+mn-ea"/>
                <a:cs typeface="+mn-cs"/>
              </a:defRPr>
            </a:lvl6pPr>
            <a:lvl7pPr marL="0" indent="0" algn="l" defTabSz="802072" rtl="0" eaLnBrk="1" latinLnBrk="0" hangingPunct="1">
              <a:lnSpc>
                <a:spcPct val="117000"/>
              </a:lnSpc>
              <a:spcBef>
                <a:spcPts val="0"/>
              </a:spcBef>
              <a:buFont typeface="Arial" panose="020B0604020202020204" pitchFamily="34" charset="0"/>
              <a:buNone/>
              <a:tabLst/>
              <a:defRPr sz="877" b="0" i="0" kern="1200">
                <a:solidFill>
                  <a:schemeClr val="tx1"/>
                </a:solidFill>
                <a:latin typeface="Helvetica Now Text" panose="020B0504030202020204" pitchFamily="34" charset="77"/>
                <a:ea typeface="+mn-ea"/>
                <a:cs typeface="+mn-cs"/>
              </a:defRPr>
            </a:lvl7pPr>
            <a:lvl8pPr marL="0" indent="0" algn="l" defTabSz="802072" rtl="0" eaLnBrk="1" latinLnBrk="0" hangingPunct="1">
              <a:lnSpc>
                <a:spcPct val="117000"/>
              </a:lnSpc>
              <a:spcBef>
                <a:spcPts val="0"/>
              </a:spcBef>
              <a:buFont typeface="Arial" panose="020B0604020202020204" pitchFamily="34" charset="0"/>
              <a:buNone/>
              <a:tabLst/>
              <a:defRPr sz="877" b="0" i="0" kern="1200">
                <a:solidFill>
                  <a:schemeClr val="tx1"/>
                </a:solidFill>
                <a:latin typeface="Helvetica Now Text" panose="020B0504030202020204" pitchFamily="34" charset="77"/>
                <a:ea typeface="+mn-ea"/>
                <a:cs typeface="+mn-cs"/>
              </a:defRPr>
            </a:lvl8pPr>
            <a:lvl9pPr marL="0" indent="0" algn="l" defTabSz="802072" rtl="0" eaLnBrk="1" latinLnBrk="0" hangingPunct="1">
              <a:lnSpc>
                <a:spcPct val="117000"/>
              </a:lnSpc>
              <a:spcBef>
                <a:spcPts val="0"/>
              </a:spcBef>
              <a:buFont typeface="Arial" panose="020B0604020202020204" pitchFamily="34" charset="0"/>
              <a:buNone/>
              <a:tabLst/>
              <a:defRPr sz="877" b="0" i="0" kern="1200">
                <a:solidFill>
                  <a:schemeClr val="tx1"/>
                </a:solidFill>
                <a:latin typeface="Helvetica Now Text" panose="020B0504030202020204" pitchFamily="34" charset="77"/>
                <a:ea typeface="+mn-ea"/>
                <a:cs typeface="+mn-cs"/>
              </a:defRPr>
            </a:lvl9pPr>
          </a:lstStyle>
          <a:p>
            <a:pPr marL="0" marR="0" lvl="0" indent="0" algn="r" defTabSz="802072" rtl="0" eaLnBrk="1" fontAlgn="auto" latinLnBrk="0" hangingPunct="1">
              <a:lnSpc>
                <a:spcPct val="100000"/>
              </a:lnSpc>
              <a:spcBef>
                <a:spcPts val="600"/>
              </a:spcBef>
              <a:spcAft>
                <a:spcPts val="544"/>
              </a:spcAft>
              <a:buClrTx/>
              <a:buSzTx/>
              <a:buFont typeface="Arial" panose="020B0604020202020204" pitchFamily="34" charset="0"/>
              <a:buNone/>
              <a:tabLst/>
              <a:defRPr/>
            </a:pPr>
            <a:r>
              <a:rPr kumimoji="0" lang="en-GB" sz="1451" b="1" i="0" u="none" strike="noStrike" kern="1200" cap="none" spc="0" normalizeH="0" baseline="0" noProof="0" dirty="0">
                <a:ln>
                  <a:noFill/>
                </a:ln>
                <a:solidFill>
                  <a:srgbClr val="007585"/>
                </a:solidFill>
                <a:effectLst/>
                <a:uLnTx/>
                <a:uFillTx/>
                <a:latin typeface="Helvetica Now Text" panose="020B0504030202020204" pitchFamily="34" charset="0"/>
                <a:ea typeface="+mn-ea"/>
                <a:cs typeface="+mn-cs"/>
              </a:rPr>
              <a:t>Challenges</a:t>
            </a:r>
          </a:p>
        </p:txBody>
      </p:sp>
      <p:sp>
        <p:nvSpPr>
          <p:cNvPr id="74" name="Content Placeholder 'How you'">
            <a:extLst>
              <a:ext uri="{FF2B5EF4-FFF2-40B4-BE49-F238E27FC236}">
                <a16:creationId xmlns:a16="http://schemas.microsoft.com/office/drawing/2014/main" id="{EBF441C2-A642-454E-91D9-0E6A11C494A2}"/>
              </a:ext>
            </a:extLst>
          </p:cNvPr>
          <p:cNvSpPr txBox="1">
            <a:spLocks/>
          </p:cNvSpPr>
          <p:nvPr/>
        </p:nvSpPr>
        <p:spPr>
          <a:xfrm>
            <a:off x="4042556" y="1513608"/>
            <a:ext cx="4433867" cy="4433867"/>
          </a:xfrm>
          <a:prstGeom prst="ellipse">
            <a:avLst/>
          </a:prstGeom>
          <a:solidFill>
            <a:schemeClr val="bg1"/>
          </a:solidFill>
          <a:ln>
            <a:noFill/>
          </a:ln>
        </p:spPr>
        <p:txBody>
          <a:bodyPr spcFirstLastPara="1" lIns="65303" tIns="65303" rIns="65303" bIns="65303" numCol="1">
            <a:prstTxWarp prst="textArchUp">
              <a:avLst/>
            </a:prstTxWarp>
          </a:bodyPr>
          <a:lstStyle>
            <a:lvl1pPr marL="0" indent="0" algn="l" defTabSz="802072" rtl="0" eaLnBrk="1" latinLnBrk="0" hangingPunct="1">
              <a:lnSpc>
                <a:spcPct val="100000"/>
              </a:lnSpc>
              <a:spcBef>
                <a:spcPts val="600"/>
              </a:spcBef>
              <a:spcAft>
                <a:spcPts val="600"/>
              </a:spcAft>
              <a:buFont typeface="Arial" panose="020B0604020202020204" pitchFamily="34" charset="0"/>
              <a:buNone/>
              <a:tabLst/>
              <a:defRPr sz="1400" b="1" i="0" kern="1200">
                <a:solidFill>
                  <a:schemeClr val="tx1"/>
                </a:solidFill>
                <a:latin typeface="Helvetica Now Text" panose="020B0504030202020204" pitchFamily="34" charset="77"/>
                <a:ea typeface="+mn-ea"/>
                <a:cs typeface="+mn-cs"/>
              </a:defRPr>
            </a:lvl1pPr>
            <a:lvl2pPr marL="0" indent="0" algn="l" defTabSz="802072" rtl="0" eaLnBrk="1" latinLnBrk="0" hangingPunct="1">
              <a:lnSpc>
                <a:spcPct val="100000"/>
              </a:lnSpc>
              <a:spcBef>
                <a:spcPts val="0"/>
              </a:spcBef>
              <a:spcAft>
                <a:spcPts val="600"/>
              </a:spcAft>
              <a:buFont typeface="Arial" panose="020B0604020202020204" pitchFamily="34" charset="0"/>
              <a:buNone/>
              <a:tabLst/>
              <a:defRPr sz="1100" b="0" i="0" kern="1200">
                <a:solidFill>
                  <a:schemeClr val="tx1"/>
                </a:solidFill>
                <a:latin typeface="Helvetica Now Text" panose="020B0504030202020204" pitchFamily="34" charset="77"/>
                <a:ea typeface="+mn-ea"/>
                <a:cs typeface="+mn-cs"/>
              </a:defRPr>
            </a:lvl2pPr>
            <a:lvl3pPr marL="180975" indent="-180975" algn="l" defTabSz="802072" rtl="0" eaLnBrk="1" latinLnBrk="0" hangingPunct="1">
              <a:lnSpc>
                <a:spcPct val="100000"/>
              </a:lnSpc>
              <a:spcBef>
                <a:spcPts val="0"/>
              </a:spcBef>
              <a:spcAft>
                <a:spcPts val="600"/>
              </a:spcAft>
              <a:buClr>
                <a:schemeClr val="tx1"/>
              </a:buClr>
              <a:buFont typeface="Wingdings 2" panose="05020102010507070707" pitchFamily="18" charset="2"/>
              <a:buChar char=""/>
              <a:tabLst/>
              <a:defRPr sz="1100" b="0" i="0" kern="1200">
                <a:solidFill>
                  <a:schemeClr val="tx1"/>
                </a:solidFill>
                <a:latin typeface="Helvetica Now Text" panose="020B0504030202020204" pitchFamily="34" charset="77"/>
                <a:ea typeface="+mn-ea"/>
                <a:cs typeface="+mn-cs"/>
              </a:defRPr>
            </a:lvl3pPr>
            <a:lvl4pPr marL="360363" indent="-179388" algn="l" defTabSz="802072" rtl="0" eaLnBrk="1" latinLnBrk="0" hangingPunct="1">
              <a:lnSpc>
                <a:spcPct val="100000"/>
              </a:lnSpc>
              <a:spcBef>
                <a:spcPts val="0"/>
              </a:spcBef>
              <a:spcAft>
                <a:spcPts val="600"/>
              </a:spcAft>
              <a:buClr>
                <a:schemeClr val="tx1"/>
              </a:buClr>
              <a:buSzPct val="80000"/>
              <a:buFont typeface="System Font Regular"/>
              <a:buChar char="○"/>
              <a:tabLst/>
              <a:defRPr sz="1100" b="0" i="0" kern="1200">
                <a:solidFill>
                  <a:schemeClr val="tx1"/>
                </a:solidFill>
                <a:latin typeface="Helvetica Now Text" panose="020B0504030202020204" pitchFamily="34" charset="77"/>
                <a:ea typeface="+mn-ea"/>
                <a:cs typeface="+mn-cs"/>
              </a:defRPr>
            </a:lvl4pPr>
            <a:lvl5pPr marL="541338" indent="-180975" algn="l" defTabSz="802072" rtl="0" eaLnBrk="1" latinLnBrk="0" hangingPunct="1">
              <a:lnSpc>
                <a:spcPct val="100000"/>
              </a:lnSpc>
              <a:spcBef>
                <a:spcPts val="0"/>
              </a:spcBef>
              <a:spcAft>
                <a:spcPts val="600"/>
              </a:spcAft>
              <a:buClr>
                <a:schemeClr val="tx1"/>
              </a:buClr>
              <a:buFont typeface="System Font Regular"/>
              <a:buChar char="—"/>
              <a:tabLst/>
              <a:defRPr sz="1100" b="0" i="0" kern="1200">
                <a:solidFill>
                  <a:schemeClr val="tx1"/>
                </a:solidFill>
                <a:latin typeface="Helvetica Now Text" panose="020B0504030202020204" pitchFamily="34" charset="77"/>
                <a:ea typeface="+mn-ea"/>
                <a:cs typeface="+mn-cs"/>
              </a:defRPr>
            </a:lvl5pPr>
            <a:lvl6pPr marL="526107" indent="-116975" algn="l" defTabSz="802072" rtl="0" eaLnBrk="1" latinLnBrk="0" hangingPunct="1">
              <a:lnSpc>
                <a:spcPct val="117000"/>
              </a:lnSpc>
              <a:spcBef>
                <a:spcPts val="0"/>
              </a:spcBef>
              <a:buClr>
                <a:schemeClr val="tx1"/>
              </a:buClr>
              <a:buFont typeface="System Font Regular"/>
              <a:buChar char="–"/>
              <a:tabLst/>
              <a:defRPr sz="877" b="0" i="0" kern="1200">
                <a:solidFill>
                  <a:schemeClr val="tx1"/>
                </a:solidFill>
                <a:latin typeface="Helvetica Now Text" panose="020B0504030202020204" pitchFamily="34" charset="77"/>
                <a:ea typeface="+mn-ea"/>
                <a:cs typeface="+mn-cs"/>
              </a:defRPr>
            </a:lvl6pPr>
            <a:lvl7pPr marL="0" indent="0" algn="l" defTabSz="802072" rtl="0" eaLnBrk="1" latinLnBrk="0" hangingPunct="1">
              <a:lnSpc>
                <a:spcPct val="117000"/>
              </a:lnSpc>
              <a:spcBef>
                <a:spcPts val="0"/>
              </a:spcBef>
              <a:buFont typeface="Arial" panose="020B0604020202020204" pitchFamily="34" charset="0"/>
              <a:buNone/>
              <a:tabLst/>
              <a:defRPr sz="877" b="0" i="0" kern="1200">
                <a:solidFill>
                  <a:schemeClr val="tx1"/>
                </a:solidFill>
                <a:latin typeface="Helvetica Now Text" panose="020B0504030202020204" pitchFamily="34" charset="77"/>
                <a:ea typeface="+mn-ea"/>
                <a:cs typeface="+mn-cs"/>
              </a:defRPr>
            </a:lvl7pPr>
            <a:lvl8pPr marL="0" indent="0" algn="l" defTabSz="802072" rtl="0" eaLnBrk="1" latinLnBrk="0" hangingPunct="1">
              <a:lnSpc>
                <a:spcPct val="117000"/>
              </a:lnSpc>
              <a:spcBef>
                <a:spcPts val="0"/>
              </a:spcBef>
              <a:buFont typeface="Arial" panose="020B0604020202020204" pitchFamily="34" charset="0"/>
              <a:buNone/>
              <a:tabLst/>
              <a:defRPr sz="877" b="0" i="0" kern="1200">
                <a:solidFill>
                  <a:schemeClr val="tx1"/>
                </a:solidFill>
                <a:latin typeface="Helvetica Now Text" panose="020B0504030202020204" pitchFamily="34" charset="77"/>
                <a:ea typeface="+mn-ea"/>
                <a:cs typeface="+mn-cs"/>
              </a:defRPr>
            </a:lvl8pPr>
            <a:lvl9pPr marL="0" indent="0" algn="l" defTabSz="802072" rtl="0" eaLnBrk="1" latinLnBrk="0" hangingPunct="1">
              <a:lnSpc>
                <a:spcPct val="117000"/>
              </a:lnSpc>
              <a:spcBef>
                <a:spcPts val="0"/>
              </a:spcBef>
              <a:buFont typeface="Arial" panose="020B0604020202020204" pitchFamily="34" charset="0"/>
              <a:buNone/>
              <a:tabLst/>
              <a:defRPr sz="877" b="0" i="0" kern="1200">
                <a:solidFill>
                  <a:schemeClr val="tx1"/>
                </a:solidFill>
                <a:latin typeface="Helvetica Now Text" panose="020B0504030202020204" pitchFamily="34" charset="77"/>
                <a:ea typeface="+mn-ea"/>
                <a:cs typeface="+mn-cs"/>
              </a:defRPr>
            </a:lvl9pPr>
          </a:lstStyle>
          <a:p>
            <a:pPr marL="0" marR="0" lvl="0" indent="0" algn="ctr" defTabSz="794654" rtl="0" eaLnBrk="1" fontAlgn="auto" latinLnBrk="0" hangingPunct="1">
              <a:lnSpc>
                <a:spcPct val="100000"/>
              </a:lnSpc>
              <a:spcBef>
                <a:spcPts val="0"/>
              </a:spcBef>
              <a:spcAft>
                <a:spcPts val="544"/>
              </a:spcAft>
              <a:buClrTx/>
              <a:buSzTx/>
              <a:buFont typeface="Arial" panose="020B0604020202020204" pitchFamily="34" charset="0"/>
              <a:buNone/>
              <a:tabLst/>
              <a:defRPr/>
            </a:pPr>
            <a:endParaRPr kumimoji="0" lang="en-GB" sz="1451" b="1" i="0" u="none" strike="noStrike" kern="1200" cap="none" spc="0" normalizeH="0" baseline="0" noProof="0">
              <a:ln>
                <a:noFill/>
              </a:ln>
              <a:solidFill>
                <a:srgbClr val="5D6D78"/>
              </a:solidFill>
              <a:effectLst/>
              <a:uLnTx/>
              <a:uFillTx/>
              <a:latin typeface="Helvetica Now Text" panose="020B0504030202020204" pitchFamily="34" charset="0"/>
              <a:ea typeface="+mn-ea"/>
              <a:cs typeface="+mn-cs"/>
            </a:endParaRPr>
          </a:p>
        </p:txBody>
      </p:sp>
      <p:grpSp>
        <p:nvGrpSpPr>
          <p:cNvPr id="2" name="Group 1">
            <a:extLst>
              <a:ext uri="{FF2B5EF4-FFF2-40B4-BE49-F238E27FC236}">
                <a16:creationId xmlns:a16="http://schemas.microsoft.com/office/drawing/2014/main" id="{55FFF2E6-EA0C-46E7-9751-7B83A589642A}"/>
              </a:ext>
            </a:extLst>
          </p:cNvPr>
          <p:cNvGrpSpPr/>
          <p:nvPr/>
        </p:nvGrpSpPr>
        <p:grpSpPr>
          <a:xfrm>
            <a:off x="4305006" y="1783601"/>
            <a:ext cx="3923047" cy="3893881"/>
            <a:chOff x="3372046" y="2201562"/>
            <a:chExt cx="4325340" cy="4293184"/>
          </a:xfrm>
        </p:grpSpPr>
        <p:grpSp>
          <p:nvGrpSpPr>
            <p:cNvPr id="78" name="Group 77">
              <a:extLst>
                <a:ext uri="{FF2B5EF4-FFF2-40B4-BE49-F238E27FC236}">
                  <a16:creationId xmlns:a16="http://schemas.microsoft.com/office/drawing/2014/main" id="{6EE731EC-0721-46DA-95EC-ED96185562DE}"/>
                </a:ext>
              </a:extLst>
            </p:cNvPr>
            <p:cNvGrpSpPr/>
            <p:nvPr/>
          </p:nvGrpSpPr>
          <p:grpSpPr>
            <a:xfrm>
              <a:off x="3372046" y="2201562"/>
              <a:ext cx="4306554" cy="4293184"/>
              <a:chOff x="3372046" y="2117726"/>
              <a:chExt cx="4306554" cy="4293184"/>
            </a:xfrm>
          </p:grpSpPr>
          <p:sp>
            <p:nvSpPr>
              <p:cNvPr id="85" name="Arc 84">
                <a:extLst>
                  <a:ext uri="{FF2B5EF4-FFF2-40B4-BE49-F238E27FC236}">
                    <a16:creationId xmlns:a16="http://schemas.microsoft.com/office/drawing/2014/main" id="{ED53D324-DF4A-4518-A003-713C6A8765E3}"/>
                  </a:ext>
                </a:extLst>
              </p:cNvPr>
              <p:cNvSpPr/>
              <p:nvPr/>
            </p:nvSpPr>
            <p:spPr>
              <a:xfrm>
                <a:off x="3385410" y="2117726"/>
                <a:ext cx="4293190" cy="4293184"/>
              </a:xfrm>
              <a:prstGeom prst="arc">
                <a:avLst>
                  <a:gd name="adj1" fmla="val 8295883"/>
                  <a:gd name="adj2" fmla="val 13409225"/>
                </a:avLst>
              </a:prstGeom>
              <a:ln w="15875">
                <a:solidFill>
                  <a:srgbClr val="29B0C3"/>
                </a:solidFill>
                <a:headEnd type="oval" w="sm" len="sm"/>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537"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srgbClr val="000000"/>
                  </a:solidFill>
                  <a:effectLst/>
                  <a:uLnTx/>
                  <a:uFillTx/>
                  <a:latin typeface="Helvetica Now Text"/>
                  <a:ea typeface="+mn-ea"/>
                  <a:cs typeface="+mn-cs"/>
                </a:endParaRPr>
              </a:p>
            </p:txBody>
          </p:sp>
          <p:sp>
            <p:nvSpPr>
              <p:cNvPr id="86" name="Oval 85">
                <a:extLst>
                  <a:ext uri="{FF2B5EF4-FFF2-40B4-BE49-F238E27FC236}">
                    <a16:creationId xmlns:a16="http://schemas.microsoft.com/office/drawing/2014/main" id="{F56D8D31-F9F4-4202-93D7-6422A0755D61}"/>
                  </a:ext>
                </a:extLst>
              </p:cNvPr>
              <p:cNvSpPr/>
              <p:nvPr/>
            </p:nvSpPr>
            <p:spPr>
              <a:xfrm>
                <a:off x="3888532" y="2731755"/>
                <a:ext cx="146006" cy="146006"/>
              </a:xfrm>
              <a:prstGeom prst="ellipse">
                <a:avLst/>
              </a:prstGeom>
              <a:solidFill>
                <a:srgbClr val="29B0C3"/>
              </a:solidFill>
              <a:ln>
                <a:noFill/>
              </a:ln>
            </p:spPr>
            <p:style>
              <a:lnRef idx="2">
                <a:schemeClr val="accent1">
                  <a:shade val="50000"/>
                </a:schemeClr>
              </a:lnRef>
              <a:fillRef idx="1">
                <a:schemeClr val="accent1"/>
              </a:fillRef>
              <a:effectRef idx="0">
                <a:schemeClr val="accent1"/>
              </a:effectRef>
              <a:fontRef idx="minor">
                <a:schemeClr val="lt1"/>
              </a:fontRef>
            </p:style>
            <p:txBody>
              <a:bodyPr lIns="65303" tIns="65303" rIns="65303" bIns="65303" rtlCol="0" anchor="t"/>
              <a:lstStyle/>
              <a:p>
                <a:pPr marL="0" marR="0" lvl="0" indent="0" algn="l" defTabSz="914537" rtl="0" eaLnBrk="1" fontAlgn="auto" latinLnBrk="0" hangingPunct="1">
                  <a:lnSpc>
                    <a:spcPct val="100000"/>
                  </a:lnSpc>
                  <a:spcBef>
                    <a:spcPts val="0"/>
                  </a:spcBef>
                  <a:spcAft>
                    <a:spcPts val="544"/>
                  </a:spcAft>
                  <a:buClrTx/>
                  <a:buSzTx/>
                  <a:buFontTx/>
                  <a:buNone/>
                  <a:tabLst/>
                  <a:defRPr/>
                </a:pPr>
                <a:endParaRPr kumimoji="0" lang="en-GB" sz="998" b="0" i="0" u="none" strike="noStrike" kern="1200" cap="none" spc="0" normalizeH="0" baseline="0" noProof="0">
                  <a:ln>
                    <a:noFill/>
                  </a:ln>
                  <a:solidFill>
                    <a:srgbClr val="000000"/>
                  </a:solidFill>
                  <a:effectLst/>
                  <a:uLnTx/>
                  <a:uFillTx/>
                  <a:latin typeface="Helvetica Now Text" panose="020B0504030202020204" pitchFamily="34" charset="0"/>
                  <a:ea typeface="+mn-ea"/>
                  <a:cs typeface="+mn-cs"/>
                </a:endParaRPr>
              </a:p>
            </p:txBody>
          </p:sp>
          <p:sp>
            <p:nvSpPr>
              <p:cNvPr id="87" name="Oval 86">
                <a:extLst>
                  <a:ext uri="{FF2B5EF4-FFF2-40B4-BE49-F238E27FC236}">
                    <a16:creationId xmlns:a16="http://schemas.microsoft.com/office/drawing/2014/main" id="{591C6674-6462-4057-A860-481605F7C5BC}"/>
                  </a:ext>
                </a:extLst>
              </p:cNvPr>
              <p:cNvSpPr/>
              <p:nvPr/>
            </p:nvSpPr>
            <p:spPr>
              <a:xfrm>
                <a:off x="3372046" y="3730984"/>
                <a:ext cx="146006" cy="146006"/>
              </a:xfrm>
              <a:prstGeom prst="ellipse">
                <a:avLst/>
              </a:prstGeom>
              <a:solidFill>
                <a:srgbClr val="29B0C3"/>
              </a:solidFill>
              <a:ln>
                <a:noFill/>
              </a:ln>
            </p:spPr>
            <p:style>
              <a:lnRef idx="2">
                <a:schemeClr val="accent1">
                  <a:shade val="50000"/>
                </a:schemeClr>
              </a:lnRef>
              <a:fillRef idx="1">
                <a:schemeClr val="accent1"/>
              </a:fillRef>
              <a:effectRef idx="0">
                <a:schemeClr val="accent1"/>
              </a:effectRef>
              <a:fontRef idx="minor">
                <a:schemeClr val="lt1"/>
              </a:fontRef>
            </p:style>
            <p:txBody>
              <a:bodyPr lIns="65303" tIns="65303" rIns="65303" bIns="65303" rtlCol="0" anchor="t"/>
              <a:lstStyle/>
              <a:p>
                <a:pPr marL="0" marR="0" lvl="0" indent="0" algn="l" defTabSz="914537" rtl="0" eaLnBrk="1" fontAlgn="auto" latinLnBrk="0" hangingPunct="1">
                  <a:lnSpc>
                    <a:spcPct val="100000"/>
                  </a:lnSpc>
                  <a:spcBef>
                    <a:spcPts val="0"/>
                  </a:spcBef>
                  <a:spcAft>
                    <a:spcPts val="544"/>
                  </a:spcAft>
                  <a:buClrTx/>
                  <a:buSzTx/>
                  <a:buFontTx/>
                  <a:buNone/>
                  <a:tabLst/>
                  <a:defRPr/>
                </a:pPr>
                <a:endParaRPr kumimoji="0" lang="en-GB" sz="998" b="0" i="0" u="none" strike="noStrike" kern="1200" cap="none" spc="0" normalizeH="0" baseline="0" noProof="0">
                  <a:ln>
                    <a:noFill/>
                  </a:ln>
                  <a:solidFill>
                    <a:srgbClr val="000000"/>
                  </a:solidFill>
                  <a:effectLst/>
                  <a:uLnTx/>
                  <a:uFillTx/>
                  <a:latin typeface="Helvetica Now Text" panose="020B0504030202020204" pitchFamily="34" charset="0"/>
                  <a:ea typeface="+mn-ea"/>
                  <a:cs typeface="+mn-cs"/>
                </a:endParaRPr>
              </a:p>
            </p:txBody>
          </p:sp>
          <p:sp>
            <p:nvSpPr>
              <p:cNvPr id="88" name="Oval 87">
                <a:extLst>
                  <a:ext uri="{FF2B5EF4-FFF2-40B4-BE49-F238E27FC236}">
                    <a16:creationId xmlns:a16="http://schemas.microsoft.com/office/drawing/2014/main" id="{E42C5386-43FE-404F-A5B3-31DEDE5C21CE}"/>
                  </a:ext>
                </a:extLst>
              </p:cNvPr>
              <p:cNvSpPr/>
              <p:nvPr/>
            </p:nvSpPr>
            <p:spPr>
              <a:xfrm>
                <a:off x="3388480" y="4694290"/>
                <a:ext cx="146006" cy="146006"/>
              </a:xfrm>
              <a:prstGeom prst="ellipse">
                <a:avLst/>
              </a:prstGeom>
              <a:solidFill>
                <a:srgbClr val="29B0C3"/>
              </a:solidFill>
              <a:ln>
                <a:noFill/>
              </a:ln>
            </p:spPr>
            <p:style>
              <a:lnRef idx="2">
                <a:schemeClr val="accent1">
                  <a:shade val="50000"/>
                </a:schemeClr>
              </a:lnRef>
              <a:fillRef idx="1">
                <a:schemeClr val="accent1"/>
              </a:fillRef>
              <a:effectRef idx="0">
                <a:schemeClr val="accent1"/>
              </a:effectRef>
              <a:fontRef idx="minor">
                <a:schemeClr val="lt1"/>
              </a:fontRef>
            </p:style>
            <p:txBody>
              <a:bodyPr lIns="65303" tIns="65303" rIns="65303" bIns="65303" rtlCol="0" anchor="t"/>
              <a:lstStyle/>
              <a:p>
                <a:pPr marL="0" marR="0" lvl="0" indent="0" algn="l" defTabSz="914537" rtl="0" eaLnBrk="1" fontAlgn="auto" latinLnBrk="0" hangingPunct="1">
                  <a:lnSpc>
                    <a:spcPct val="100000"/>
                  </a:lnSpc>
                  <a:spcBef>
                    <a:spcPts val="0"/>
                  </a:spcBef>
                  <a:spcAft>
                    <a:spcPts val="544"/>
                  </a:spcAft>
                  <a:buClrTx/>
                  <a:buSzTx/>
                  <a:buFontTx/>
                  <a:buNone/>
                  <a:tabLst/>
                  <a:defRPr/>
                </a:pPr>
                <a:endParaRPr kumimoji="0" lang="en-GB" sz="998" b="0" i="0" u="none" strike="noStrike" kern="1200" cap="none" spc="0" normalizeH="0" baseline="0" noProof="0">
                  <a:ln>
                    <a:noFill/>
                  </a:ln>
                  <a:solidFill>
                    <a:srgbClr val="000000"/>
                  </a:solidFill>
                  <a:effectLst/>
                  <a:uLnTx/>
                  <a:uFillTx/>
                  <a:latin typeface="Helvetica Now Text" panose="020B0504030202020204" pitchFamily="34" charset="0"/>
                  <a:ea typeface="+mn-ea"/>
                  <a:cs typeface="+mn-cs"/>
                </a:endParaRPr>
              </a:p>
            </p:txBody>
          </p:sp>
          <p:sp>
            <p:nvSpPr>
              <p:cNvPr id="89" name="Oval 88">
                <a:extLst>
                  <a:ext uri="{FF2B5EF4-FFF2-40B4-BE49-F238E27FC236}">
                    <a16:creationId xmlns:a16="http://schemas.microsoft.com/office/drawing/2014/main" id="{BA83FFA0-B356-4B5D-9F25-3B20E83DAD63}"/>
                  </a:ext>
                </a:extLst>
              </p:cNvPr>
              <p:cNvSpPr/>
              <p:nvPr/>
            </p:nvSpPr>
            <p:spPr>
              <a:xfrm>
                <a:off x="3871082" y="5643265"/>
                <a:ext cx="146006" cy="146006"/>
              </a:xfrm>
              <a:prstGeom prst="ellipse">
                <a:avLst/>
              </a:prstGeom>
              <a:solidFill>
                <a:srgbClr val="29B0C3"/>
              </a:solidFill>
              <a:ln>
                <a:noFill/>
              </a:ln>
            </p:spPr>
            <p:style>
              <a:lnRef idx="2">
                <a:schemeClr val="accent1">
                  <a:shade val="50000"/>
                </a:schemeClr>
              </a:lnRef>
              <a:fillRef idx="1">
                <a:schemeClr val="accent1"/>
              </a:fillRef>
              <a:effectRef idx="0">
                <a:schemeClr val="accent1"/>
              </a:effectRef>
              <a:fontRef idx="minor">
                <a:schemeClr val="lt1"/>
              </a:fontRef>
            </p:style>
            <p:txBody>
              <a:bodyPr lIns="65303" tIns="65303" rIns="65303" bIns="65303" rtlCol="0" anchor="t"/>
              <a:lstStyle/>
              <a:p>
                <a:pPr marL="0" marR="0" lvl="0" indent="0" algn="l" defTabSz="914537" rtl="0" eaLnBrk="1" fontAlgn="auto" latinLnBrk="0" hangingPunct="1">
                  <a:lnSpc>
                    <a:spcPct val="100000"/>
                  </a:lnSpc>
                  <a:spcBef>
                    <a:spcPts val="0"/>
                  </a:spcBef>
                  <a:spcAft>
                    <a:spcPts val="544"/>
                  </a:spcAft>
                  <a:buClrTx/>
                  <a:buSzTx/>
                  <a:buFontTx/>
                  <a:buNone/>
                  <a:tabLst/>
                  <a:defRPr/>
                </a:pPr>
                <a:endParaRPr kumimoji="0" lang="en-GB" sz="998" b="0" i="0" u="none" strike="noStrike" kern="1200" cap="none" spc="0" normalizeH="0" baseline="0" noProof="0">
                  <a:ln>
                    <a:noFill/>
                  </a:ln>
                  <a:solidFill>
                    <a:srgbClr val="000000"/>
                  </a:solidFill>
                  <a:effectLst/>
                  <a:uLnTx/>
                  <a:uFillTx/>
                  <a:latin typeface="Helvetica Now Text" panose="020B0504030202020204" pitchFamily="34" charset="0"/>
                  <a:ea typeface="+mn-ea"/>
                  <a:cs typeface="+mn-cs"/>
                </a:endParaRPr>
              </a:p>
            </p:txBody>
          </p:sp>
        </p:grpSp>
        <p:sp>
          <p:nvSpPr>
            <p:cNvPr id="80" name="Arc 79">
              <a:extLst>
                <a:ext uri="{FF2B5EF4-FFF2-40B4-BE49-F238E27FC236}">
                  <a16:creationId xmlns:a16="http://schemas.microsoft.com/office/drawing/2014/main" id="{3BB6805E-D150-478E-945D-31AD28011866}"/>
                </a:ext>
              </a:extLst>
            </p:cNvPr>
            <p:cNvSpPr/>
            <p:nvPr/>
          </p:nvSpPr>
          <p:spPr>
            <a:xfrm flipH="1">
              <a:off x="3383480" y="2201562"/>
              <a:ext cx="4293190" cy="4293184"/>
            </a:xfrm>
            <a:prstGeom prst="arc">
              <a:avLst>
                <a:gd name="adj1" fmla="val 8097732"/>
                <a:gd name="adj2" fmla="val 13520389"/>
              </a:avLst>
            </a:prstGeom>
            <a:ln w="15875">
              <a:solidFill>
                <a:srgbClr val="007585"/>
              </a:solidFill>
              <a:headEnd type="oval" w="sm" len="sm"/>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537"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srgbClr val="000000"/>
                </a:solidFill>
                <a:effectLst/>
                <a:uLnTx/>
                <a:uFillTx/>
                <a:latin typeface="Helvetica Now Text"/>
                <a:ea typeface="+mn-ea"/>
                <a:cs typeface="+mn-cs"/>
              </a:endParaRPr>
            </a:p>
          </p:txBody>
        </p:sp>
        <p:sp>
          <p:nvSpPr>
            <p:cNvPr id="81" name="Oval 80">
              <a:extLst>
                <a:ext uri="{FF2B5EF4-FFF2-40B4-BE49-F238E27FC236}">
                  <a16:creationId xmlns:a16="http://schemas.microsoft.com/office/drawing/2014/main" id="{6EC3A8A7-97E9-48A5-9DBB-1308D759C831}"/>
                </a:ext>
              </a:extLst>
            </p:cNvPr>
            <p:cNvSpPr/>
            <p:nvPr/>
          </p:nvSpPr>
          <p:spPr>
            <a:xfrm flipH="1">
              <a:off x="7549391" y="3774639"/>
              <a:ext cx="146006" cy="146006"/>
            </a:xfrm>
            <a:prstGeom prst="ellipse">
              <a:avLst/>
            </a:prstGeom>
            <a:solidFill>
              <a:srgbClr val="007585"/>
            </a:solidFill>
            <a:ln>
              <a:noFill/>
            </a:ln>
          </p:spPr>
          <p:style>
            <a:lnRef idx="2">
              <a:schemeClr val="accent1">
                <a:shade val="50000"/>
              </a:schemeClr>
            </a:lnRef>
            <a:fillRef idx="1">
              <a:schemeClr val="accent1"/>
            </a:fillRef>
            <a:effectRef idx="0">
              <a:schemeClr val="accent1"/>
            </a:effectRef>
            <a:fontRef idx="minor">
              <a:schemeClr val="lt1"/>
            </a:fontRef>
          </p:style>
          <p:txBody>
            <a:bodyPr lIns="65303" tIns="65303" rIns="65303" bIns="65303" rtlCol="0" anchor="t"/>
            <a:lstStyle/>
            <a:p>
              <a:pPr marL="0" marR="0" lvl="0" indent="0" algn="l" defTabSz="914537" rtl="0" eaLnBrk="1" fontAlgn="auto" latinLnBrk="0" hangingPunct="1">
                <a:lnSpc>
                  <a:spcPct val="100000"/>
                </a:lnSpc>
                <a:spcBef>
                  <a:spcPts val="0"/>
                </a:spcBef>
                <a:spcAft>
                  <a:spcPts val="544"/>
                </a:spcAft>
                <a:buClrTx/>
                <a:buSzTx/>
                <a:buFontTx/>
                <a:buNone/>
                <a:tabLst/>
                <a:defRPr/>
              </a:pPr>
              <a:endParaRPr kumimoji="0" lang="en-GB" sz="998" b="0" i="0" u="none" strike="noStrike" kern="1200" cap="none" spc="0" normalizeH="0" baseline="0" noProof="0">
                <a:ln>
                  <a:noFill/>
                </a:ln>
                <a:solidFill>
                  <a:srgbClr val="000000"/>
                </a:solidFill>
                <a:effectLst/>
                <a:uLnTx/>
                <a:uFillTx/>
                <a:latin typeface="Helvetica Now Text" panose="020B0504030202020204" pitchFamily="34" charset="0"/>
                <a:ea typeface="+mn-ea"/>
                <a:cs typeface="+mn-cs"/>
              </a:endParaRPr>
            </a:p>
          </p:txBody>
        </p:sp>
        <p:sp>
          <p:nvSpPr>
            <p:cNvPr id="83" name="Oval 82">
              <a:extLst>
                <a:ext uri="{FF2B5EF4-FFF2-40B4-BE49-F238E27FC236}">
                  <a16:creationId xmlns:a16="http://schemas.microsoft.com/office/drawing/2014/main" id="{0A9A998C-A673-45BD-8224-54FDEA34ECAC}"/>
                </a:ext>
              </a:extLst>
            </p:cNvPr>
            <p:cNvSpPr/>
            <p:nvPr/>
          </p:nvSpPr>
          <p:spPr>
            <a:xfrm flipH="1">
              <a:off x="7551380" y="4764124"/>
              <a:ext cx="146006" cy="146006"/>
            </a:xfrm>
            <a:prstGeom prst="ellipse">
              <a:avLst/>
            </a:prstGeom>
            <a:solidFill>
              <a:srgbClr val="007585"/>
            </a:solidFill>
            <a:ln>
              <a:noFill/>
            </a:ln>
          </p:spPr>
          <p:style>
            <a:lnRef idx="2">
              <a:schemeClr val="accent1">
                <a:shade val="50000"/>
              </a:schemeClr>
            </a:lnRef>
            <a:fillRef idx="1">
              <a:schemeClr val="accent1"/>
            </a:fillRef>
            <a:effectRef idx="0">
              <a:schemeClr val="accent1"/>
            </a:effectRef>
            <a:fontRef idx="minor">
              <a:schemeClr val="lt1"/>
            </a:fontRef>
          </p:style>
          <p:txBody>
            <a:bodyPr lIns="65303" tIns="65303" rIns="65303" bIns="65303" rtlCol="0" anchor="t"/>
            <a:lstStyle/>
            <a:p>
              <a:pPr marL="0" marR="0" lvl="0" indent="0" algn="l" defTabSz="914537" rtl="0" eaLnBrk="1" fontAlgn="auto" latinLnBrk="0" hangingPunct="1">
                <a:lnSpc>
                  <a:spcPct val="100000"/>
                </a:lnSpc>
                <a:spcBef>
                  <a:spcPts val="0"/>
                </a:spcBef>
                <a:spcAft>
                  <a:spcPts val="544"/>
                </a:spcAft>
                <a:buClrTx/>
                <a:buSzTx/>
                <a:buFontTx/>
                <a:buNone/>
                <a:tabLst/>
                <a:defRPr/>
              </a:pPr>
              <a:endParaRPr kumimoji="0" lang="en-GB" sz="998" b="0" i="0" u="none" strike="noStrike" kern="1200" cap="none" spc="0" normalizeH="0" baseline="0" noProof="0" dirty="0">
                <a:ln>
                  <a:noFill/>
                </a:ln>
                <a:solidFill>
                  <a:srgbClr val="000000"/>
                </a:solidFill>
                <a:effectLst/>
                <a:uLnTx/>
                <a:uFillTx/>
                <a:latin typeface="Helvetica Now Text" panose="020B0504030202020204" pitchFamily="34" charset="0"/>
                <a:ea typeface="+mn-ea"/>
                <a:cs typeface="+mn-cs"/>
              </a:endParaRPr>
            </a:p>
          </p:txBody>
        </p:sp>
        <p:sp>
          <p:nvSpPr>
            <p:cNvPr id="102" name="Middle circle">
              <a:extLst>
                <a:ext uri="{FF2B5EF4-FFF2-40B4-BE49-F238E27FC236}">
                  <a16:creationId xmlns:a16="http://schemas.microsoft.com/office/drawing/2014/main" id="{72CFA098-5A9B-40FE-B570-8470D9125BEA}"/>
                </a:ext>
              </a:extLst>
            </p:cNvPr>
            <p:cNvSpPr>
              <a:spLocks noChangeAspect="1"/>
            </p:cNvSpPr>
            <p:nvPr/>
          </p:nvSpPr>
          <p:spPr>
            <a:xfrm>
              <a:off x="3723369" y="2516780"/>
              <a:ext cx="3611730" cy="3611730"/>
            </a:xfrm>
            <a:prstGeom prst="ellipse">
              <a:avLst/>
            </a:prstGeom>
            <a:solidFill>
              <a:srgbClr val="5D6D78"/>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0" tIns="0" rIns="0" bIns="0" anchor="ctr" anchorCtr="1"/>
            <a:lstStyle/>
            <a:p>
              <a:pPr marL="0" marR="0" lvl="0" indent="0" algn="l" defTabSz="403162" rtl="0" eaLnBrk="1" fontAlgn="auto" latinLnBrk="0" hangingPunct="1">
                <a:lnSpc>
                  <a:spcPct val="90000"/>
                </a:lnSpc>
                <a:spcBef>
                  <a:spcPct val="0"/>
                </a:spcBef>
                <a:spcAft>
                  <a:spcPts val="726"/>
                </a:spcAft>
                <a:buClrTx/>
                <a:buSzTx/>
                <a:buFontTx/>
                <a:buNone/>
                <a:tabLst/>
                <a:defRPr/>
              </a:pPr>
              <a:r>
                <a:rPr kumimoji="0" lang="en-GB" sz="1088" b="1" i="0" u="none" strike="noStrike" kern="1200" cap="none" spc="0" normalizeH="0" baseline="0" noProof="0" dirty="0">
                  <a:ln>
                    <a:noFill/>
                  </a:ln>
                  <a:solidFill>
                    <a:srgbClr val="FFFFFF"/>
                  </a:solidFill>
                  <a:effectLst/>
                  <a:uLnTx/>
                  <a:uFillTx/>
                  <a:latin typeface="Helvetica Now Text"/>
                  <a:ea typeface="+mn-ea"/>
                  <a:cs typeface="+mn-cs"/>
                </a:rPr>
                <a:t>Our role is to:</a:t>
              </a:r>
            </a:p>
            <a:p>
              <a:pPr marL="0" marR="0" lvl="0" indent="0" algn="l" defTabSz="403162" rtl="0" eaLnBrk="1" fontAlgn="auto" latinLnBrk="0" hangingPunct="1">
                <a:lnSpc>
                  <a:spcPct val="90000"/>
                </a:lnSpc>
                <a:spcBef>
                  <a:spcPct val="0"/>
                </a:spcBef>
                <a:spcAft>
                  <a:spcPts val="726"/>
                </a:spcAft>
                <a:buClrTx/>
                <a:buSzTx/>
                <a:buFontTx/>
                <a:buNone/>
                <a:tabLst/>
                <a:defRPr/>
              </a:pPr>
              <a:r>
                <a:rPr kumimoji="0" lang="en-GB" sz="1088" b="1" i="0" u="none" strike="noStrike" kern="1200" cap="none" spc="-9" normalizeH="0" baseline="0" noProof="0" dirty="0">
                  <a:ln>
                    <a:noFill/>
                  </a:ln>
                  <a:solidFill>
                    <a:srgbClr val="FFFFFF"/>
                  </a:solidFill>
                  <a:effectLst/>
                  <a:uLnTx/>
                  <a:uFillTx/>
                  <a:latin typeface="Helvetica Now Text"/>
                  <a:ea typeface="+mn-ea"/>
                  <a:cs typeface="+mn-cs"/>
                </a:rPr>
                <a:t>1</a:t>
              </a:r>
              <a:r>
                <a:rPr kumimoji="0" lang="en-GB" sz="1088" b="0" i="0" u="none" strike="noStrike" kern="1200" cap="none" spc="-9" normalizeH="0" baseline="0" noProof="0" dirty="0">
                  <a:ln>
                    <a:noFill/>
                  </a:ln>
                  <a:solidFill>
                    <a:srgbClr val="FFFFFF"/>
                  </a:solidFill>
                  <a:effectLst/>
                  <a:uLnTx/>
                  <a:uFillTx/>
                  <a:latin typeface="Helvetica Now Text"/>
                  <a:ea typeface="+mn-ea"/>
                  <a:cs typeface="+mn-cs"/>
                </a:rPr>
                <a:t>.  Liaise with models users and vendors.</a:t>
              </a:r>
            </a:p>
            <a:p>
              <a:pPr marL="0" marR="0" lvl="0" indent="0" algn="l" defTabSz="403162" rtl="0" eaLnBrk="1" fontAlgn="auto" latinLnBrk="0" hangingPunct="1">
                <a:lnSpc>
                  <a:spcPct val="90000"/>
                </a:lnSpc>
                <a:spcBef>
                  <a:spcPct val="0"/>
                </a:spcBef>
                <a:spcAft>
                  <a:spcPts val="726"/>
                </a:spcAft>
                <a:buClrTx/>
                <a:buSzTx/>
                <a:buFontTx/>
                <a:buNone/>
                <a:tabLst/>
                <a:defRPr/>
              </a:pPr>
              <a:r>
                <a:rPr kumimoji="0" lang="en-GB" sz="1088" b="0" i="0" u="none" strike="noStrike" kern="1200" cap="none" spc="-9" normalizeH="0" baseline="0" noProof="0" dirty="0">
                  <a:ln>
                    <a:noFill/>
                  </a:ln>
                  <a:solidFill>
                    <a:srgbClr val="FFFFFF"/>
                  </a:solidFill>
                  <a:effectLst/>
                  <a:uLnTx/>
                  <a:uFillTx/>
                  <a:latin typeface="Helvetica Now Text"/>
                  <a:ea typeface="+mn-ea"/>
                  <a:cs typeface="+mn-cs"/>
                </a:rPr>
                <a:t>2. Streamline model evaluation process.</a:t>
              </a:r>
            </a:p>
            <a:p>
              <a:pPr marL="0" marR="0" lvl="0" indent="0" algn="l" defTabSz="403162" rtl="0" eaLnBrk="1" fontAlgn="auto" latinLnBrk="0" hangingPunct="1">
                <a:lnSpc>
                  <a:spcPct val="90000"/>
                </a:lnSpc>
                <a:spcBef>
                  <a:spcPct val="0"/>
                </a:spcBef>
                <a:spcAft>
                  <a:spcPts val="726"/>
                </a:spcAft>
                <a:buClrTx/>
                <a:buSzTx/>
                <a:buFontTx/>
                <a:buNone/>
                <a:tabLst/>
                <a:defRPr/>
              </a:pPr>
              <a:r>
                <a:rPr kumimoji="0" lang="en-GB" sz="1088" b="0" i="0" u="none" strike="noStrike" kern="1200" cap="none" spc="-9" normalizeH="0" baseline="0" noProof="0" dirty="0">
                  <a:ln>
                    <a:noFill/>
                  </a:ln>
                  <a:solidFill>
                    <a:srgbClr val="FFFFFF"/>
                  </a:solidFill>
                  <a:effectLst/>
                  <a:uLnTx/>
                  <a:uFillTx/>
                  <a:latin typeface="Helvetica Now Text"/>
                  <a:ea typeface="+mn-ea"/>
                  <a:cs typeface="+mn-cs"/>
                </a:rPr>
                <a:t>3. Promote collaboration.</a:t>
              </a:r>
            </a:p>
            <a:p>
              <a:pPr marL="0" marR="0" lvl="0" indent="0" algn="l" defTabSz="403162" rtl="0" eaLnBrk="1" fontAlgn="auto" latinLnBrk="0" hangingPunct="1">
                <a:lnSpc>
                  <a:spcPct val="90000"/>
                </a:lnSpc>
                <a:spcBef>
                  <a:spcPct val="0"/>
                </a:spcBef>
                <a:spcAft>
                  <a:spcPts val="726"/>
                </a:spcAft>
                <a:buClrTx/>
                <a:buSzTx/>
                <a:buFontTx/>
                <a:buNone/>
                <a:tabLst/>
                <a:defRPr/>
              </a:pPr>
              <a:r>
                <a:rPr kumimoji="0" lang="en-GB" sz="1088" b="0" i="0" u="none" strike="noStrike" kern="1200" cap="none" spc="-9" normalizeH="0" baseline="0" noProof="0" dirty="0">
                  <a:ln>
                    <a:noFill/>
                  </a:ln>
                  <a:solidFill>
                    <a:srgbClr val="FFFFFF"/>
                  </a:solidFill>
                  <a:effectLst/>
                  <a:uLnTx/>
                  <a:uFillTx/>
                  <a:latin typeface="Helvetica Now Text"/>
                  <a:ea typeface="+mn-ea"/>
                  <a:cs typeface="+mn-cs"/>
                </a:rPr>
                <a:t>4. Help ‘raise the bar’.</a:t>
              </a:r>
            </a:p>
          </p:txBody>
        </p:sp>
        <p:sp>
          <p:nvSpPr>
            <p:cNvPr id="43" name="Oval 42">
              <a:extLst>
                <a:ext uri="{FF2B5EF4-FFF2-40B4-BE49-F238E27FC236}">
                  <a16:creationId xmlns:a16="http://schemas.microsoft.com/office/drawing/2014/main" id="{AEC21FDE-10DB-4B93-8A63-7E7ACBAE905E}"/>
                </a:ext>
              </a:extLst>
            </p:cNvPr>
            <p:cNvSpPr/>
            <p:nvPr/>
          </p:nvSpPr>
          <p:spPr>
            <a:xfrm flipH="1">
              <a:off x="6948682" y="2730735"/>
              <a:ext cx="146006" cy="146006"/>
            </a:xfrm>
            <a:prstGeom prst="ellipse">
              <a:avLst/>
            </a:prstGeom>
            <a:solidFill>
              <a:srgbClr val="007585"/>
            </a:solidFill>
            <a:ln>
              <a:noFill/>
            </a:ln>
          </p:spPr>
          <p:style>
            <a:lnRef idx="2">
              <a:schemeClr val="accent1">
                <a:shade val="50000"/>
              </a:schemeClr>
            </a:lnRef>
            <a:fillRef idx="1">
              <a:schemeClr val="accent1"/>
            </a:fillRef>
            <a:effectRef idx="0">
              <a:schemeClr val="accent1"/>
            </a:effectRef>
            <a:fontRef idx="minor">
              <a:schemeClr val="lt1"/>
            </a:fontRef>
          </p:style>
          <p:txBody>
            <a:bodyPr lIns="65303" tIns="65303" rIns="65303" bIns="65303" rtlCol="0" anchor="t"/>
            <a:lstStyle/>
            <a:p>
              <a:pPr marL="0" marR="0" lvl="0" indent="0" algn="l" defTabSz="914537" rtl="0" eaLnBrk="1" fontAlgn="auto" latinLnBrk="0" hangingPunct="1">
                <a:lnSpc>
                  <a:spcPct val="100000"/>
                </a:lnSpc>
                <a:spcBef>
                  <a:spcPts val="0"/>
                </a:spcBef>
                <a:spcAft>
                  <a:spcPts val="544"/>
                </a:spcAft>
                <a:buClrTx/>
                <a:buSzTx/>
                <a:buFontTx/>
                <a:buNone/>
                <a:tabLst/>
                <a:defRPr/>
              </a:pPr>
              <a:endParaRPr kumimoji="0" lang="en-GB" sz="998" b="0" i="0" u="none" strike="noStrike" kern="1200" cap="none" spc="0" normalizeH="0" baseline="0" noProof="0">
                <a:ln>
                  <a:noFill/>
                </a:ln>
                <a:solidFill>
                  <a:srgbClr val="000000"/>
                </a:solidFill>
                <a:effectLst/>
                <a:uLnTx/>
                <a:uFillTx/>
                <a:latin typeface="Helvetica Now Text" panose="020B0504030202020204" pitchFamily="34" charset="0"/>
                <a:ea typeface="+mn-ea"/>
                <a:cs typeface="+mn-cs"/>
              </a:endParaRPr>
            </a:p>
          </p:txBody>
        </p:sp>
        <p:sp>
          <p:nvSpPr>
            <p:cNvPr id="44" name="Oval 43">
              <a:extLst>
                <a:ext uri="{FF2B5EF4-FFF2-40B4-BE49-F238E27FC236}">
                  <a16:creationId xmlns:a16="http://schemas.microsoft.com/office/drawing/2014/main" id="{32ED7CC0-E4DC-4D3D-8806-BD1B1A34C7CA}"/>
                </a:ext>
              </a:extLst>
            </p:cNvPr>
            <p:cNvSpPr/>
            <p:nvPr/>
          </p:nvSpPr>
          <p:spPr>
            <a:xfrm flipH="1">
              <a:off x="6994687" y="5780715"/>
              <a:ext cx="146006" cy="146006"/>
            </a:xfrm>
            <a:prstGeom prst="ellipse">
              <a:avLst/>
            </a:prstGeom>
            <a:solidFill>
              <a:srgbClr val="007585"/>
            </a:solidFill>
            <a:ln>
              <a:noFill/>
            </a:ln>
          </p:spPr>
          <p:style>
            <a:lnRef idx="2">
              <a:schemeClr val="accent1">
                <a:shade val="50000"/>
              </a:schemeClr>
            </a:lnRef>
            <a:fillRef idx="1">
              <a:schemeClr val="accent1"/>
            </a:fillRef>
            <a:effectRef idx="0">
              <a:schemeClr val="accent1"/>
            </a:effectRef>
            <a:fontRef idx="minor">
              <a:schemeClr val="lt1"/>
            </a:fontRef>
          </p:style>
          <p:txBody>
            <a:bodyPr lIns="65303" tIns="65303" rIns="65303" bIns="65303" rtlCol="0" anchor="t"/>
            <a:lstStyle/>
            <a:p>
              <a:pPr marL="0" marR="0" lvl="0" indent="0" algn="l" defTabSz="914537" rtl="0" eaLnBrk="1" fontAlgn="auto" latinLnBrk="0" hangingPunct="1">
                <a:lnSpc>
                  <a:spcPct val="100000"/>
                </a:lnSpc>
                <a:spcBef>
                  <a:spcPts val="0"/>
                </a:spcBef>
                <a:spcAft>
                  <a:spcPts val="544"/>
                </a:spcAft>
                <a:buClrTx/>
                <a:buSzTx/>
                <a:buFontTx/>
                <a:buNone/>
                <a:tabLst/>
                <a:defRPr/>
              </a:pPr>
              <a:endParaRPr kumimoji="0" lang="en-GB" sz="998" b="0" i="0" u="none" strike="noStrike" kern="1200" cap="none" spc="0" normalizeH="0" baseline="0" noProof="0">
                <a:ln>
                  <a:noFill/>
                </a:ln>
                <a:solidFill>
                  <a:srgbClr val="000000"/>
                </a:solidFill>
                <a:effectLst/>
                <a:uLnTx/>
                <a:uFillTx/>
                <a:latin typeface="Helvetica Now Text" panose="020B0504030202020204" pitchFamily="34" charset="0"/>
                <a:ea typeface="+mn-ea"/>
                <a:cs typeface="+mn-cs"/>
              </a:endParaRPr>
            </a:p>
          </p:txBody>
        </p:sp>
      </p:grpSp>
    </p:spTree>
    <p:extLst>
      <p:ext uri="{BB962C8B-B14F-4D97-AF65-F5344CB8AC3E}">
        <p14:creationId xmlns:p14="http://schemas.microsoft.com/office/powerpoint/2010/main" val="1657614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hink-cell data - do not delete" hidden="1">
            <a:extLst>
              <a:ext uri="{FF2B5EF4-FFF2-40B4-BE49-F238E27FC236}">
                <a16:creationId xmlns:a16="http://schemas.microsoft.com/office/drawing/2014/main" id="{7D7F9237-02E2-A790-C3D8-A462BA89C34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23" name="think-cell data - do not delete" hidden="1">
                        <a:extLst>
                          <a:ext uri="{FF2B5EF4-FFF2-40B4-BE49-F238E27FC236}">
                            <a16:creationId xmlns:a16="http://schemas.microsoft.com/office/drawing/2014/main" id="{7D7F9237-02E2-A790-C3D8-A462BA89C34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Text Placeholder 8">
            <a:extLst>
              <a:ext uri="{FF2B5EF4-FFF2-40B4-BE49-F238E27FC236}">
                <a16:creationId xmlns:a16="http://schemas.microsoft.com/office/drawing/2014/main" id="{2ABE9476-1BF9-46E4-BF8E-923548ACD30B}"/>
              </a:ext>
            </a:extLst>
          </p:cNvPr>
          <p:cNvSpPr>
            <a:spLocks noGrp="1"/>
          </p:cNvSpPr>
          <p:nvPr>
            <p:ph type="body" sz="quarter" idx="10"/>
          </p:nvPr>
        </p:nvSpPr>
        <p:spPr>
          <a:xfrm>
            <a:off x="1148631" y="876301"/>
            <a:ext cx="6089252" cy="618332"/>
          </a:xfrm>
        </p:spPr>
        <p:txBody>
          <a:bodyPr/>
          <a:lstStyle/>
          <a:p>
            <a:r>
              <a:rPr lang="en-US"/>
              <a:t>Contact Details</a:t>
            </a:r>
          </a:p>
          <a:p>
            <a:endParaRPr lang="en-US"/>
          </a:p>
        </p:txBody>
      </p:sp>
      <p:sp>
        <p:nvSpPr>
          <p:cNvPr id="12" name="Text Placeholder 11">
            <a:extLst>
              <a:ext uri="{FF2B5EF4-FFF2-40B4-BE49-F238E27FC236}">
                <a16:creationId xmlns:a16="http://schemas.microsoft.com/office/drawing/2014/main" id="{2E309C9A-0351-FB2F-271F-7349AE2D2CDA}"/>
              </a:ext>
            </a:extLst>
          </p:cNvPr>
          <p:cNvSpPr>
            <a:spLocks noGrp="1"/>
          </p:cNvSpPr>
          <p:nvPr>
            <p:ph type="body" sz="quarter" idx="13"/>
          </p:nvPr>
        </p:nvSpPr>
        <p:spPr>
          <a:xfrm>
            <a:off x="1148631" y="1516720"/>
            <a:ext cx="2659063" cy="1039191"/>
          </a:xfrm>
        </p:spPr>
        <p:txBody>
          <a:bodyPr vert="horz" lIns="0" tIns="0" rIns="0" bIns="0" rtlCol="0" anchor="t">
            <a:noAutofit/>
          </a:bodyPr>
          <a:lstStyle/>
          <a:p>
            <a:r>
              <a:rPr lang="en-US" dirty="0"/>
              <a:t>Dimosthenis Tsaknias</a:t>
            </a:r>
          </a:p>
          <a:p>
            <a:pPr lvl="1"/>
            <a:r>
              <a:rPr lang="en-US" dirty="0"/>
              <a:t>Flood Research Lead, UK &amp; EMEA</a:t>
            </a:r>
          </a:p>
          <a:p>
            <a:pPr lvl="1"/>
            <a:r>
              <a:rPr lang="en-US" dirty="0">
                <a:hlinkClick r:id="rId6"/>
              </a:rPr>
              <a:t>dimosthenis.tsaknias@aon.com</a:t>
            </a:r>
            <a:endParaRPr lang="en-US" dirty="0"/>
          </a:p>
        </p:txBody>
      </p:sp>
    </p:spTree>
    <p:extLst>
      <p:ext uri="{BB962C8B-B14F-4D97-AF65-F5344CB8AC3E}">
        <p14:creationId xmlns:p14="http://schemas.microsoft.com/office/powerpoint/2010/main" val="2034087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2733444"/>
            <a:chOff x="0" y="0"/>
            <a:chExt cx="4816593" cy="1079879"/>
          </a:xfrm>
        </p:grpSpPr>
        <p:sp>
          <p:nvSpPr>
            <p:cNvPr id="3" name="Freeform 3"/>
            <p:cNvSpPr/>
            <p:nvPr/>
          </p:nvSpPr>
          <p:spPr>
            <a:xfrm>
              <a:off x="0" y="0"/>
              <a:ext cx="4816592" cy="1079879"/>
            </a:xfrm>
            <a:custGeom>
              <a:avLst/>
              <a:gdLst/>
              <a:ahLst/>
              <a:cxnLst/>
              <a:rect l="l" t="t" r="r" b="b"/>
              <a:pathLst>
                <a:path w="4816592" h="1079879">
                  <a:moveTo>
                    <a:pt x="0" y="0"/>
                  </a:moveTo>
                  <a:lnTo>
                    <a:pt x="4816592" y="0"/>
                  </a:lnTo>
                  <a:lnTo>
                    <a:pt x="4816592" y="1079879"/>
                  </a:lnTo>
                  <a:lnTo>
                    <a:pt x="0" y="1079879"/>
                  </a:lnTo>
                  <a:close/>
                </a:path>
              </a:pathLst>
            </a:custGeom>
            <a:solidFill>
              <a:srgbClr val="26E7CA"/>
            </a:solidFill>
          </p:spPr>
          <p:txBody>
            <a:bodyPr/>
            <a:lstStyle/>
            <a:p>
              <a:endParaRPr lang="en-GB"/>
            </a:p>
          </p:txBody>
        </p:sp>
        <p:sp>
          <p:nvSpPr>
            <p:cNvPr id="4" name="TextBox 4"/>
            <p:cNvSpPr txBox="1"/>
            <p:nvPr/>
          </p:nvSpPr>
          <p:spPr>
            <a:xfrm>
              <a:off x="0" y="-38100"/>
              <a:ext cx="4816593" cy="1117979"/>
            </a:xfrm>
            <a:prstGeom prst="rect">
              <a:avLst/>
            </a:prstGeom>
          </p:spPr>
          <p:txBody>
            <a:bodyPr lIns="33867" tIns="33867" rIns="33867" bIns="33867" rtlCol="0" anchor="ctr"/>
            <a:lstStyle/>
            <a:p>
              <a:pPr algn="ctr" defTabSz="609630">
                <a:lnSpc>
                  <a:spcPts val="1400"/>
                </a:lnSpc>
              </a:pPr>
              <a:endParaRPr sz="1200">
                <a:solidFill>
                  <a:prstClr val="black"/>
                </a:solidFill>
                <a:latin typeface="Calibri"/>
              </a:endParaRPr>
            </a:p>
          </p:txBody>
        </p:sp>
      </p:grpSp>
      <p:sp>
        <p:nvSpPr>
          <p:cNvPr id="5" name="Freeform 5"/>
          <p:cNvSpPr/>
          <p:nvPr/>
        </p:nvSpPr>
        <p:spPr>
          <a:xfrm>
            <a:off x="11360472" y="124862"/>
            <a:ext cx="720785" cy="261285"/>
          </a:xfrm>
          <a:custGeom>
            <a:avLst/>
            <a:gdLst/>
            <a:ahLst/>
            <a:cxnLst/>
            <a:rect l="l" t="t" r="r" b="b"/>
            <a:pathLst>
              <a:path w="1081177" h="391927">
                <a:moveTo>
                  <a:pt x="0" y="0"/>
                </a:moveTo>
                <a:lnTo>
                  <a:pt x="1081177" y="0"/>
                </a:lnTo>
                <a:lnTo>
                  <a:pt x="1081177" y="391927"/>
                </a:lnTo>
                <a:lnTo>
                  <a:pt x="0" y="391927"/>
                </a:lnTo>
                <a:lnTo>
                  <a:pt x="0" y="0"/>
                </a:lnTo>
                <a:close/>
              </a:path>
            </a:pathLst>
          </a:custGeom>
          <a:blipFill>
            <a:blip r:embed="rId2"/>
            <a:stretch>
              <a:fillRect/>
            </a:stretch>
          </a:blipFill>
        </p:spPr>
        <p:txBody>
          <a:bodyPr/>
          <a:lstStyle/>
          <a:p>
            <a:endParaRPr lang="en-GB"/>
          </a:p>
        </p:txBody>
      </p:sp>
      <p:sp>
        <p:nvSpPr>
          <p:cNvPr id="6" name="TextBox 6"/>
          <p:cNvSpPr txBox="1"/>
          <p:nvPr/>
        </p:nvSpPr>
        <p:spPr>
          <a:xfrm>
            <a:off x="864959" y="1263391"/>
            <a:ext cx="6368513" cy="929100"/>
          </a:xfrm>
          <a:prstGeom prst="rect">
            <a:avLst/>
          </a:prstGeom>
        </p:spPr>
        <p:txBody>
          <a:bodyPr lIns="0" tIns="0" rIns="0" bIns="0" rtlCol="0" anchor="t">
            <a:spAutoFit/>
          </a:bodyPr>
          <a:lstStyle/>
          <a:p>
            <a:pPr defTabSz="609630">
              <a:lnSpc>
                <a:spcPts val="3960"/>
              </a:lnSpc>
            </a:pPr>
            <a:r>
              <a:rPr lang="en-US" sz="4000" b="1" dirty="0">
                <a:solidFill>
                  <a:srgbClr val="1E2839"/>
                </a:solidFill>
                <a:latin typeface="Gravur LL TT Cond" panose="020B0506010101010104" pitchFamily="34" charset="0"/>
                <a:ea typeface="Gravur LL Bold"/>
                <a:cs typeface="Gravur LL TT Cond" panose="020B0506010101010104" pitchFamily="34" charset="0"/>
                <a:sym typeface="Gravur LL Bold"/>
              </a:rPr>
              <a:t>Model Appropriateness</a:t>
            </a:r>
          </a:p>
          <a:p>
            <a:pPr defTabSz="609630">
              <a:lnSpc>
                <a:spcPts val="3168"/>
              </a:lnSpc>
            </a:pPr>
            <a:r>
              <a:rPr lang="en-US" sz="3200" dirty="0">
                <a:solidFill>
                  <a:srgbClr val="1E2839"/>
                </a:solidFill>
                <a:latin typeface="Gravur LL TT Cond" panose="020B0506010101010104" pitchFamily="34" charset="0"/>
                <a:ea typeface="Gravur LL"/>
                <a:cs typeface="Gravur LL TT Cond" panose="020B0506010101010104" pitchFamily="34" charset="0"/>
                <a:sym typeface="Gravur LL"/>
              </a:rPr>
              <a:t>The “So What” of Model Evaluation</a:t>
            </a:r>
          </a:p>
        </p:txBody>
      </p:sp>
      <p:grpSp>
        <p:nvGrpSpPr>
          <p:cNvPr id="7" name="Group 7"/>
          <p:cNvGrpSpPr/>
          <p:nvPr/>
        </p:nvGrpSpPr>
        <p:grpSpPr>
          <a:xfrm>
            <a:off x="664506" y="3175254"/>
            <a:ext cx="1579099" cy="776340"/>
            <a:chOff x="0" y="0"/>
            <a:chExt cx="544651" cy="267769"/>
          </a:xfrm>
        </p:grpSpPr>
        <p:sp>
          <p:nvSpPr>
            <p:cNvPr id="8" name="Freeform 8"/>
            <p:cNvSpPr/>
            <p:nvPr/>
          </p:nvSpPr>
          <p:spPr>
            <a:xfrm>
              <a:off x="0" y="0"/>
              <a:ext cx="544651" cy="267769"/>
            </a:xfrm>
            <a:custGeom>
              <a:avLst/>
              <a:gdLst/>
              <a:ahLst/>
              <a:cxnLst/>
              <a:rect l="l" t="t" r="r" b="b"/>
              <a:pathLst>
                <a:path w="544651" h="267769">
                  <a:moveTo>
                    <a:pt x="133885" y="0"/>
                  </a:moveTo>
                  <a:lnTo>
                    <a:pt x="410766" y="0"/>
                  </a:lnTo>
                  <a:cubicBezTo>
                    <a:pt x="484708" y="0"/>
                    <a:pt x="544651" y="59942"/>
                    <a:pt x="544651" y="133885"/>
                  </a:cubicBezTo>
                  <a:lnTo>
                    <a:pt x="544651" y="133885"/>
                  </a:lnTo>
                  <a:cubicBezTo>
                    <a:pt x="544651" y="169393"/>
                    <a:pt x="530545" y="203447"/>
                    <a:pt x="505437" y="228555"/>
                  </a:cubicBezTo>
                  <a:cubicBezTo>
                    <a:pt x="480328" y="253663"/>
                    <a:pt x="446274" y="267769"/>
                    <a:pt x="410766" y="267769"/>
                  </a:cubicBezTo>
                  <a:lnTo>
                    <a:pt x="133885" y="267769"/>
                  </a:lnTo>
                  <a:cubicBezTo>
                    <a:pt x="98376" y="267769"/>
                    <a:pt x="64322" y="253663"/>
                    <a:pt x="39214" y="228555"/>
                  </a:cubicBezTo>
                  <a:cubicBezTo>
                    <a:pt x="14106" y="203447"/>
                    <a:pt x="0" y="169393"/>
                    <a:pt x="0" y="133885"/>
                  </a:cubicBezTo>
                  <a:lnTo>
                    <a:pt x="0" y="133885"/>
                  </a:lnTo>
                  <a:cubicBezTo>
                    <a:pt x="0" y="98376"/>
                    <a:pt x="14106" y="64322"/>
                    <a:pt x="39214" y="39214"/>
                  </a:cubicBezTo>
                  <a:cubicBezTo>
                    <a:pt x="64322" y="14106"/>
                    <a:pt x="98376" y="0"/>
                    <a:pt x="133885" y="0"/>
                  </a:cubicBezTo>
                  <a:close/>
                </a:path>
              </a:pathLst>
            </a:custGeom>
            <a:solidFill>
              <a:srgbClr val="7DF1DF"/>
            </a:solidFill>
          </p:spPr>
          <p:txBody>
            <a:bodyPr/>
            <a:lstStyle/>
            <a:p>
              <a:endParaRPr lang="en-GB">
                <a:latin typeface="Gravur LL TT Cond" panose="020B0506010101010104" pitchFamily="34" charset="0"/>
                <a:cs typeface="Gravur LL TT Cond" panose="020B0506010101010104" pitchFamily="34" charset="0"/>
              </a:endParaRPr>
            </a:p>
          </p:txBody>
        </p:sp>
        <p:sp>
          <p:nvSpPr>
            <p:cNvPr id="9" name="TextBox 9"/>
            <p:cNvSpPr txBox="1"/>
            <p:nvPr/>
          </p:nvSpPr>
          <p:spPr>
            <a:xfrm>
              <a:off x="0" y="-57150"/>
              <a:ext cx="544651" cy="324919"/>
            </a:xfrm>
            <a:prstGeom prst="rect">
              <a:avLst/>
            </a:prstGeom>
          </p:spPr>
          <p:txBody>
            <a:bodyPr lIns="33867" tIns="33867" rIns="33867" bIns="33867" rtlCol="0" anchor="ctr"/>
            <a:lstStyle/>
            <a:p>
              <a:pPr algn="ctr" defTabSz="609630">
                <a:lnSpc>
                  <a:spcPts val="2426"/>
                </a:lnSpc>
              </a:pPr>
              <a:r>
                <a:rPr lang="en-US" sz="1733" b="1">
                  <a:solidFill>
                    <a:srgbClr val="000000"/>
                  </a:solidFill>
                  <a:latin typeface="Gravur LL TT Cond" panose="020B0506010101010104" pitchFamily="34" charset="0"/>
                  <a:ea typeface="Gravur LL Bold"/>
                  <a:cs typeface="Gravur LL TT Cond" panose="020B0506010101010104" pitchFamily="34" charset="0"/>
                  <a:sym typeface="Gravur LL Bold"/>
                </a:rPr>
                <a:t>Standards between Perils</a:t>
              </a:r>
            </a:p>
          </p:txBody>
        </p:sp>
      </p:grpSp>
      <p:sp>
        <p:nvSpPr>
          <p:cNvPr id="10" name="AutoShape 10"/>
          <p:cNvSpPr/>
          <p:nvPr/>
        </p:nvSpPr>
        <p:spPr>
          <a:xfrm>
            <a:off x="2528183" y="3576124"/>
            <a:ext cx="410125" cy="0"/>
          </a:xfrm>
          <a:prstGeom prst="line">
            <a:avLst/>
          </a:prstGeom>
          <a:ln w="38100" cap="flat">
            <a:solidFill>
              <a:srgbClr val="26E7CA"/>
            </a:solidFill>
            <a:prstDash val="solid"/>
            <a:headEnd type="none" w="sm" len="sm"/>
            <a:tailEnd type="arrow" w="med" len="sm"/>
          </a:ln>
        </p:spPr>
        <p:txBody>
          <a:bodyPr/>
          <a:lstStyle/>
          <a:p>
            <a:endParaRPr lang="en-GB"/>
          </a:p>
        </p:txBody>
      </p:sp>
      <p:grpSp>
        <p:nvGrpSpPr>
          <p:cNvPr id="11" name="Group 11"/>
          <p:cNvGrpSpPr/>
          <p:nvPr/>
        </p:nvGrpSpPr>
        <p:grpSpPr>
          <a:xfrm>
            <a:off x="664506" y="5358014"/>
            <a:ext cx="1579099" cy="776340"/>
            <a:chOff x="0" y="0"/>
            <a:chExt cx="544651" cy="267769"/>
          </a:xfrm>
        </p:grpSpPr>
        <p:sp>
          <p:nvSpPr>
            <p:cNvPr id="12" name="Freeform 12"/>
            <p:cNvSpPr/>
            <p:nvPr/>
          </p:nvSpPr>
          <p:spPr>
            <a:xfrm>
              <a:off x="0" y="0"/>
              <a:ext cx="544651" cy="267769"/>
            </a:xfrm>
            <a:custGeom>
              <a:avLst/>
              <a:gdLst/>
              <a:ahLst/>
              <a:cxnLst/>
              <a:rect l="l" t="t" r="r" b="b"/>
              <a:pathLst>
                <a:path w="544651" h="267769">
                  <a:moveTo>
                    <a:pt x="133885" y="0"/>
                  </a:moveTo>
                  <a:lnTo>
                    <a:pt x="410766" y="0"/>
                  </a:lnTo>
                  <a:cubicBezTo>
                    <a:pt x="484708" y="0"/>
                    <a:pt x="544651" y="59942"/>
                    <a:pt x="544651" y="133885"/>
                  </a:cubicBezTo>
                  <a:lnTo>
                    <a:pt x="544651" y="133885"/>
                  </a:lnTo>
                  <a:cubicBezTo>
                    <a:pt x="544651" y="169393"/>
                    <a:pt x="530545" y="203447"/>
                    <a:pt x="505437" y="228555"/>
                  </a:cubicBezTo>
                  <a:cubicBezTo>
                    <a:pt x="480328" y="253663"/>
                    <a:pt x="446274" y="267769"/>
                    <a:pt x="410766" y="267769"/>
                  </a:cubicBezTo>
                  <a:lnTo>
                    <a:pt x="133885" y="267769"/>
                  </a:lnTo>
                  <a:cubicBezTo>
                    <a:pt x="98376" y="267769"/>
                    <a:pt x="64322" y="253663"/>
                    <a:pt x="39214" y="228555"/>
                  </a:cubicBezTo>
                  <a:cubicBezTo>
                    <a:pt x="14106" y="203447"/>
                    <a:pt x="0" y="169393"/>
                    <a:pt x="0" y="133885"/>
                  </a:cubicBezTo>
                  <a:lnTo>
                    <a:pt x="0" y="133885"/>
                  </a:lnTo>
                  <a:cubicBezTo>
                    <a:pt x="0" y="98376"/>
                    <a:pt x="14106" y="64322"/>
                    <a:pt x="39214" y="39214"/>
                  </a:cubicBezTo>
                  <a:cubicBezTo>
                    <a:pt x="64322" y="14106"/>
                    <a:pt x="98376" y="0"/>
                    <a:pt x="133885" y="0"/>
                  </a:cubicBezTo>
                  <a:close/>
                </a:path>
              </a:pathLst>
            </a:custGeom>
            <a:solidFill>
              <a:srgbClr val="7DF1DF"/>
            </a:solidFill>
          </p:spPr>
          <p:txBody>
            <a:bodyPr/>
            <a:lstStyle/>
            <a:p>
              <a:endParaRPr lang="en-GB">
                <a:latin typeface="Gravur LL TT Cond" panose="020B0506010101010104" pitchFamily="34" charset="0"/>
                <a:cs typeface="Gravur LL TT Cond" panose="020B0506010101010104" pitchFamily="34" charset="0"/>
              </a:endParaRPr>
            </a:p>
          </p:txBody>
        </p:sp>
        <p:sp>
          <p:nvSpPr>
            <p:cNvPr id="13" name="TextBox 13"/>
            <p:cNvSpPr txBox="1"/>
            <p:nvPr/>
          </p:nvSpPr>
          <p:spPr>
            <a:xfrm>
              <a:off x="0" y="-57150"/>
              <a:ext cx="544651" cy="324919"/>
            </a:xfrm>
            <a:prstGeom prst="rect">
              <a:avLst/>
            </a:prstGeom>
          </p:spPr>
          <p:txBody>
            <a:bodyPr lIns="33867" tIns="33867" rIns="33867" bIns="33867" rtlCol="0" anchor="ctr"/>
            <a:lstStyle/>
            <a:p>
              <a:pPr algn="ctr" defTabSz="609630">
                <a:lnSpc>
                  <a:spcPts val="2426"/>
                </a:lnSpc>
              </a:pPr>
              <a:r>
                <a:rPr lang="en-US" sz="1733" b="1">
                  <a:solidFill>
                    <a:srgbClr val="000000"/>
                  </a:solidFill>
                  <a:latin typeface="Gravur LL TT Cond" panose="020B0506010101010104" pitchFamily="34" charset="0"/>
                  <a:ea typeface="Gravur LL Bold"/>
                  <a:cs typeface="Gravur LL TT Cond" panose="020B0506010101010104" pitchFamily="34" charset="0"/>
                  <a:sym typeface="Gravur LL Bold"/>
                </a:rPr>
                <a:t>Decision </a:t>
              </a:r>
            </a:p>
            <a:p>
              <a:pPr algn="ctr" defTabSz="609630">
                <a:lnSpc>
                  <a:spcPts val="2426"/>
                </a:lnSpc>
              </a:pPr>
              <a:r>
                <a:rPr lang="en-US" sz="1733" b="1">
                  <a:solidFill>
                    <a:srgbClr val="000000"/>
                  </a:solidFill>
                  <a:latin typeface="Gravur LL TT Cond" panose="020B0506010101010104" pitchFamily="34" charset="0"/>
                  <a:ea typeface="Gravur LL Bold"/>
                  <a:cs typeface="Gravur LL TT Cond" panose="020B0506010101010104" pitchFamily="34" charset="0"/>
                  <a:sym typeface="Gravur LL Bold"/>
                </a:rPr>
                <a:t>Focus</a:t>
              </a:r>
            </a:p>
          </p:txBody>
        </p:sp>
      </p:grpSp>
      <p:sp>
        <p:nvSpPr>
          <p:cNvPr id="14" name="AutoShape 14"/>
          <p:cNvSpPr/>
          <p:nvPr/>
        </p:nvSpPr>
        <p:spPr>
          <a:xfrm>
            <a:off x="2528183" y="5733484"/>
            <a:ext cx="410125" cy="0"/>
          </a:xfrm>
          <a:prstGeom prst="line">
            <a:avLst/>
          </a:prstGeom>
          <a:ln w="38100" cap="flat">
            <a:solidFill>
              <a:srgbClr val="26E7CA"/>
            </a:solidFill>
            <a:prstDash val="solid"/>
            <a:headEnd type="none" w="sm" len="sm"/>
            <a:tailEnd type="arrow" w="med" len="sm"/>
          </a:ln>
        </p:spPr>
        <p:txBody>
          <a:bodyPr/>
          <a:lstStyle/>
          <a:p>
            <a:endParaRPr lang="en-GB"/>
          </a:p>
        </p:txBody>
      </p:sp>
      <p:sp>
        <p:nvSpPr>
          <p:cNvPr id="15" name="TextBox 15"/>
          <p:cNvSpPr txBox="1"/>
          <p:nvPr/>
        </p:nvSpPr>
        <p:spPr>
          <a:xfrm>
            <a:off x="3119245" y="3243385"/>
            <a:ext cx="8386955" cy="621965"/>
          </a:xfrm>
          <a:prstGeom prst="rect">
            <a:avLst/>
          </a:prstGeom>
        </p:spPr>
        <p:txBody>
          <a:bodyPr lIns="0" tIns="0" rIns="0" bIns="0" rtlCol="0" anchor="t">
            <a:spAutoFit/>
          </a:bodyPr>
          <a:lstStyle/>
          <a:p>
            <a:pPr defTabSz="609630">
              <a:lnSpc>
                <a:spcPts val="2519"/>
              </a:lnSpc>
            </a:pPr>
            <a:r>
              <a:rPr lang="en-US" sz="1799">
                <a:solidFill>
                  <a:srgbClr val="0D0D0D"/>
                </a:solidFill>
                <a:latin typeface="Gravur LL"/>
                <a:ea typeface="Gravur LL"/>
                <a:cs typeface="Gravur LL"/>
                <a:sym typeface="Gravur LL"/>
              </a:rPr>
              <a:t>Are there consistent questions between peril-regions and model vendors that will allow us to standardize a level of information/data requests &amp; analyses to raise the bar for all?</a:t>
            </a:r>
          </a:p>
        </p:txBody>
      </p:sp>
      <p:sp>
        <p:nvSpPr>
          <p:cNvPr id="16" name="TextBox 16"/>
          <p:cNvSpPr txBox="1"/>
          <p:nvPr/>
        </p:nvSpPr>
        <p:spPr>
          <a:xfrm>
            <a:off x="3119245" y="5413444"/>
            <a:ext cx="8386955" cy="621965"/>
          </a:xfrm>
          <a:prstGeom prst="rect">
            <a:avLst/>
          </a:prstGeom>
        </p:spPr>
        <p:txBody>
          <a:bodyPr lIns="0" tIns="0" rIns="0" bIns="0" rtlCol="0" anchor="t">
            <a:spAutoFit/>
          </a:bodyPr>
          <a:lstStyle/>
          <a:p>
            <a:pPr defTabSz="609630">
              <a:lnSpc>
                <a:spcPts val="2519"/>
              </a:lnSpc>
            </a:pPr>
            <a:r>
              <a:rPr lang="en-US" sz="1799">
                <a:solidFill>
                  <a:srgbClr val="0D0D0D"/>
                </a:solidFill>
                <a:latin typeface="Gravur LL"/>
                <a:ea typeface="Gravur LL"/>
                <a:cs typeface="Gravur LL"/>
                <a:sym typeface="Gravur LL"/>
              </a:rPr>
              <a:t>“Z to A” thinking - are certain questions within an eval highly pertinent to key decisions you are making?</a:t>
            </a:r>
          </a:p>
        </p:txBody>
      </p:sp>
      <p:grpSp>
        <p:nvGrpSpPr>
          <p:cNvPr id="17" name="Group 17"/>
          <p:cNvGrpSpPr/>
          <p:nvPr/>
        </p:nvGrpSpPr>
        <p:grpSpPr>
          <a:xfrm>
            <a:off x="664506" y="4266634"/>
            <a:ext cx="1579099" cy="776340"/>
            <a:chOff x="0" y="0"/>
            <a:chExt cx="544651" cy="267769"/>
          </a:xfrm>
        </p:grpSpPr>
        <p:sp>
          <p:nvSpPr>
            <p:cNvPr id="18" name="Freeform 18"/>
            <p:cNvSpPr/>
            <p:nvPr/>
          </p:nvSpPr>
          <p:spPr>
            <a:xfrm>
              <a:off x="0" y="0"/>
              <a:ext cx="544651" cy="267769"/>
            </a:xfrm>
            <a:custGeom>
              <a:avLst/>
              <a:gdLst/>
              <a:ahLst/>
              <a:cxnLst/>
              <a:rect l="l" t="t" r="r" b="b"/>
              <a:pathLst>
                <a:path w="544651" h="267769">
                  <a:moveTo>
                    <a:pt x="133885" y="0"/>
                  </a:moveTo>
                  <a:lnTo>
                    <a:pt x="410766" y="0"/>
                  </a:lnTo>
                  <a:cubicBezTo>
                    <a:pt x="484708" y="0"/>
                    <a:pt x="544651" y="59942"/>
                    <a:pt x="544651" y="133885"/>
                  </a:cubicBezTo>
                  <a:lnTo>
                    <a:pt x="544651" y="133885"/>
                  </a:lnTo>
                  <a:cubicBezTo>
                    <a:pt x="544651" y="169393"/>
                    <a:pt x="530545" y="203447"/>
                    <a:pt x="505437" y="228555"/>
                  </a:cubicBezTo>
                  <a:cubicBezTo>
                    <a:pt x="480328" y="253663"/>
                    <a:pt x="446274" y="267769"/>
                    <a:pt x="410766" y="267769"/>
                  </a:cubicBezTo>
                  <a:lnTo>
                    <a:pt x="133885" y="267769"/>
                  </a:lnTo>
                  <a:cubicBezTo>
                    <a:pt x="98376" y="267769"/>
                    <a:pt x="64322" y="253663"/>
                    <a:pt x="39214" y="228555"/>
                  </a:cubicBezTo>
                  <a:cubicBezTo>
                    <a:pt x="14106" y="203447"/>
                    <a:pt x="0" y="169393"/>
                    <a:pt x="0" y="133885"/>
                  </a:cubicBezTo>
                  <a:lnTo>
                    <a:pt x="0" y="133885"/>
                  </a:lnTo>
                  <a:cubicBezTo>
                    <a:pt x="0" y="98376"/>
                    <a:pt x="14106" y="64322"/>
                    <a:pt x="39214" y="39214"/>
                  </a:cubicBezTo>
                  <a:cubicBezTo>
                    <a:pt x="64322" y="14106"/>
                    <a:pt x="98376" y="0"/>
                    <a:pt x="133885" y="0"/>
                  </a:cubicBezTo>
                  <a:close/>
                </a:path>
              </a:pathLst>
            </a:custGeom>
            <a:solidFill>
              <a:srgbClr val="7DF1DF"/>
            </a:solidFill>
          </p:spPr>
          <p:txBody>
            <a:bodyPr/>
            <a:lstStyle/>
            <a:p>
              <a:endParaRPr lang="en-GB">
                <a:latin typeface="Gravur LL TT Cond" panose="020B0506010101010104" pitchFamily="34" charset="0"/>
                <a:cs typeface="Gravur LL TT Cond" panose="020B0506010101010104" pitchFamily="34" charset="0"/>
              </a:endParaRPr>
            </a:p>
          </p:txBody>
        </p:sp>
        <p:sp>
          <p:nvSpPr>
            <p:cNvPr id="19" name="TextBox 19"/>
            <p:cNvSpPr txBox="1"/>
            <p:nvPr/>
          </p:nvSpPr>
          <p:spPr>
            <a:xfrm>
              <a:off x="0" y="-57150"/>
              <a:ext cx="544651" cy="324919"/>
            </a:xfrm>
            <a:prstGeom prst="rect">
              <a:avLst/>
            </a:prstGeom>
          </p:spPr>
          <p:txBody>
            <a:bodyPr lIns="33867" tIns="33867" rIns="33867" bIns="33867" rtlCol="0" anchor="ctr"/>
            <a:lstStyle/>
            <a:p>
              <a:pPr algn="ctr" defTabSz="609630">
                <a:lnSpc>
                  <a:spcPts val="2426"/>
                </a:lnSpc>
              </a:pPr>
              <a:r>
                <a:rPr lang="en-US" sz="1733" b="1">
                  <a:solidFill>
                    <a:srgbClr val="000000"/>
                  </a:solidFill>
                  <a:latin typeface="Gravur LL TT Cond" panose="020B0506010101010104" pitchFamily="34" charset="0"/>
                  <a:ea typeface="Gravur LL Bold"/>
                  <a:cs typeface="Gravur LL TT Cond" panose="020B0506010101010104" pitchFamily="34" charset="0"/>
                  <a:sym typeface="Gravur LL Bold"/>
                </a:rPr>
                <a:t>Scoring Frameworks</a:t>
              </a:r>
            </a:p>
          </p:txBody>
        </p:sp>
      </p:grpSp>
      <p:sp>
        <p:nvSpPr>
          <p:cNvPr id="20" name="AutoShape 20"/>
          <p:cNvSpPr/>
          <p:nvPr/>
        </p:nvSpPr>
        <p:spPr>
          <a:xfrm>
            <a:off x="2528183" y="4642104"/>
            <a:ext cx="410125" cy="0"/>
          </a:xfrm>
          <a:prstGeom prst="line">
            <a:avLst/>
          </a:prstGeom>
          <a:ln w="38100" cap="flat">
            <a:solidFill>
              <a:srgbClr val="26E7CA"/>
            </a:solidFill>
            <a:prstDash val="solid"/>
            <a:headEnd type="none" w="sm" len="sm"/>
            <a:tailEnd type="arrow" w="med" len="sm"/>
          </a:ln>
        </p:spPr>
        <p:txBody>
          <a:bodyPr/>
          <a:lstStyle/>
          <a:p>
            <a:endParaRPr lang="en-GB"/>
          </a:p>
        </p:txBody>
      </p:sp>
      <p:sp>
        <p:nvSpPr>
          <p:cNvPr id="21" name="TextBox 21"/>
          <p:cNvSpPr txBox="1"/>
          <p:nvPr/>
        </p:nvSpPr>
        <p:spPr>
          <a:xfrm>
            <a:off x="3119245" y="4309364"/>
            <a:ext cx="8386955" cy="621965"/>
          </a:xfrm>
          <a:prstGeom prst="rect">
            <a:avLst/>
          </a:prstGeom>
        </p:spPr>
        <p:txBody>
          <a:bodyPr lIns="0" tIns="0" rIns="0" bIns="0" rtlCol="0" anchor="t">
            <a:spAutoFit/>
          </a:bodyPr>
          <a:lstStyle/>
          <a:p>
            <a:pPr defTabSz="609630">
              <a:lnSpc>
                <a:spcPts val="2519"/>
              </a:lnSpc>
            </a:pPr>
            <a:r>
              <a:rPr lang="en-US" sz="1799">
                <a:solidFill>
                  <a:srgbClr val="0D0D0D"/>
                </a:solidFill>
                <a:latin typeface="Gravur LL"/>
                <a:ea typeface="Gravur LL"/>
                <a:cs typeface="Gravur LL"/>
                <a:sym typeface="Gravur LL"/>
              </a:rPr>
              <a:t>How should scoring frameworks be set up, and should they ever attempt to say this model is better than that model?</a:t>
            </a:r>
          </a:p>
        </p:txBody>
      </p:sp>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2733444"/>
            <a:chOff x="0" y="0"/>
            <a:chExt cx="4816593" cy="1079879"/>
          </a:xfrm>
        </p:grpSpPr>
        <p:sp>
          <p:nvSpPr>
            <p:cNvPr id="3" name="Freeform 3"/>
            <p:cNvSpPr/>
            <p:nvPr/>
          </p:nvSpPr>
          <p:spPr>
            <a:xfrm>
              <a:off x="0" y="0"/>
              <a:ext cx="4816592" cy="1079879"/>
            </a:xfrm>
            <a:custGeom>
              <a:avLst/>
              <a:gdLst/>
              <a:ahLst/>
              <a:cxnLst/>
              <a:rect l="l" t="t" r="r" b="b"/>
              <a:pathLst>
                <a:path w="4816592" h="1079879">
                  <a:moveTo>
                    <a:pt x="0" y="0"/>
                  </a:moveTo>
                  <a:lnTo>
                    <a:pt x="4816592" y="0"/>
                  </a:lnTo>
                  <a:lnTo>
                    <a:pt x="4816592" y="1079879"/>
                  </a:lnTo>
                  <a:lnTo>
                    <a:pt x="0" y="1079879"/>
                  </a:lnTo>
                  <a:close/>
                </a:path>
              </a:pathLst>
            </a:custGeom>
            <a:solidFill>
              <a:srgbClr val="26E7CA"/>
            </a:solidFill>
          </p:spPr>
          <p:txBody>
            <a:bodyPr/>
            <a:lstStyle/>
            <a:p>
              <a:endParaRPr lang="en-GB"/>
            </a:p>
          </p:txBody>
        </p:sp>
        <p:sp>
          <p:nvSpPr>
            <p:cNvPr id="4" name="TextBox 4"/>
            <p:cNvSpPr txBox="1"/>
            <p:nvPr/>
          </p:nvSpPr>
          <p:spPr>
            <a:xfrm>
              <a:off x="0" y="-38100"/>
              <a:ext cx="4816593" cy="1117979"/>
            </a:xfrm>
            <a:prstGeom prst="rect">
              <a:avLst/>
            </a:prstGeom>
          </p:spPr>
          <p:txBody>
            <a:bodyPr lIns="33867" tIns="33867" rIns="33867" bIns="33867" rtlCol="0" anchor="ctr"/>
            <a:lstStyle/>
            <a:p>
              <a:pPr algn="ctr" defTabSz="609630">
                <a:lnSpc>
                  <a:spcPts val="1400"/>
                </a:lnSpc>
              </a:pPr>
              <a:endParaRPr sz="1200">
                <a:solidFill>
                  <a:prstClr val="black"/>
                </a:solidFill>
                <a:latin typeface="Calibri"/>
              </a:endParaRPr>
            </a:p>
          </p:txBody>
        </p:sp>
      </p:grpSp>
      <p:sp>
        <p:nvSpPr>
          <p:cNvPr id="5" name="TextBox 5"/>
          <p:cNvSpPr txBox="1"/>
          <p:nvPr/>
        </p:nvSpPr>
        <p:spPr>
          <a:xfrm>
            <a:off x="1135667" y="3291715"/>
            <a:ext cx="6567384" cy="2491451"/>
          </a:xfrm>
          <a:prstGeom prst="rect">
            <a:avLst/>
          </a:prstGeom>
        </p:spPr>
        <p:txBody>
          <a:bodyPr lIns="0" tIns="0" rIns="0" bIns="0" rtlCol="0" anchor="t">
            <a:spAutoFit/>
          </a:bodyPr>
          <a:lstStyle/>
          <a:p>
            <a:pPr defTabSz="609630">
              <a:lnSpc>
                <a:spcPts val="2799"/>
              </a:lnSpc>
            </a:pPr>
            <a:r>
              <a:rPr lang="en-US" sz="1999" i="1" dirty="0">
                <a:solidFill>
                  <a:srgbClr val="0D0D0D"/>
                </a:solidFill>
                <a:latin typeface="Gravur LL Italics"/>
                <a:ea typeface="Gravur LL Italics"/>
                <a:cs typeface="Gravur LL Italics"/>
                <a:sym typeface="Gravur LL Italics"/>
              </a:rPr>
              <a:t>“Normal science can proceed without rules only so long as the relevant scientific community accepts without question the particular problem-solutions already achieved. </a:t>
            </a:r>
          </a:p>
          <a:p>
            <a:pPr defTabSz="609630">
              <a:lnSpc>
                <a:spcPts val="2799"/>
              </a:lnSpc>
            </a:pPr>
            <a:endParaRPr lang="en-US" sz="1999" i="1" dirty="0">
              <a:solidFill>
                <a:srgbClr val="0D0D0D"/>
              </a:solidFill>
              <a:latin typeface="Gravur LL Italics"/>
              <a:ea typeface="Gravur LL Italics"/>
              <a:cs typeface="Gravur LL Italics"/>
              <a:sym typeface="Gravur LL Italics"/>
            </a:endParaRPr>
          </a:p>
          <a:p>
            <a:pPr defTabSz="609630">
              <a:lnSpc>
                <a:spcPts val="2799"/>
              </a:lnSpc>
            </a:pPr>
            <a:r>
              <a:rPr lang="en-US" sz="1999" i="1" dirty="0">
                <a:solidFill>
                  <a:srgbClr val="0D0D0D"/>
                </a:solidFill>
                <a:latin typeface="Gravur LL Italics"/>
                <a:ea typeface="Gravur LL Italics"/>
                <a:cs typeface="Gravur LL Italics"/>
                <a:sym typeface="Gravur LL Italics"/>
              </a:rPr>
              <a:t>Rules should therefore become important and the characteristic unconcern about them should vanish whenever paradigms or models are felt to be insecure.”</a:t>
            </a:r>
          </a:p>
        </p:txBody>
      </p:sp>
      <p:sp>
        <p:nvSpPr>
          <p:cNvPr id="6" name="Freeform 6"/>
          <p:cNvSpPr/>
          <p:nvPr/>
        </p:nvSpPr>
        <p:spPr>
          <a:xfrm>
            <a:off x="11360472" y="124862"/>
            <a:ext cx="720785" cy="261285"/>
          </a:xfrm>
          <a:custGeom>
            <a:avLst/>
            <a:gdLst/>
            <a:ahLst/>
            <a:cxnLst/>
            <a:rect l="l" t="t" r="r" b="b"/>
            <a:pathLst>
              <a:path w="1081177" h="391927">
                <a:moveTo>
                  <a:pt x="0" y="0"/>
                </a:moveTo>
                <a:lnTo>
                  <a:pt x="1081177" y="0"/>
                </a:lnTo>
                <a:lnTo>
                  <a:pt x="1081177" y="391927"/>
                </a:lnTo>
                <a:lnTo>
                  <a:pt x="0" y="391927"/>
                </a:lnTo>
                <a:lnTo>
                  <a:pt x="0" y="0"/>
                </a:lnTo>
                <a:close/>
              </a:path>
            </a:pathLst>
          </a:custGeom>
          <a:blipFill>
            <a:blip r:embed="rId2"/>
            <a:stretch>
              <a:fillRect/>
            </a:stretch>
          </a:blipFill>
        </p:spPr>
        <p:txBody>
          <a:bodyPr/>
          <a:lstStyle/>
          <a:p>
            <a:endParaRPr lang="en-GB"/>
          </a:p>
        </p:txBody>
      </p:sp>
      <p:sp>
        <p:nvSpPr>
          <p:cNvPr id="7" name="Freeform 7"/>
          <p:cNvSpPr/>
          <p:nvPr/>
        </p:nvSpPr>
        <p:spPr>
          <a:xfrm>
            <a:off x="8345491" y="685800"/>
            <a:ext cx="3565260" cy="5825589"/>
          </a:xfrm>
          <a:custGeom>
            <a:avLst/>
            <a:gdLst/>
            <a:ahLst/>
            <a:cxnLst/>
            <a:rect l="l" t="t" r="r" b="b"/>
            <a:pathLst>
              <a:path w="5347890" h="8738383">
                <a:moveTo>
                  <a:pt x="0" y="0"/>
                </a:moveTo>
                <a:lnTo>
                  <a:pt x="5347890" y="0"/>
                </a:lnTo>
                <a:lnTo>
                  <a:pt x="5347890" y="8738383"/>
                </a:lnTo>
                <a:lnTo>
                  <a:pt x="0" y="8738383"/>
                </a:lnTo>
                <a:lnTo>
                  <a:pt x="0" y="0"/>
                </a:lnTo>
                <a:close/>
              </a:path>
            </a:pathLst>
          </a:custGeom>
          <a:blipFill>
            <a:blip r:embed="rId3"/>
            <a:stretch>
              <a:fillRect/>
            </a:stretch>
          </a:blipFill>
        </p:spPr>
        <p:txBody>
          <a:bodyPr/>
          <a:lstStyle/>
          <a:p>
            <a:endParaRPr lang="en-GB"/>
          </a:p>
        </p:txBody>
      </p:sp>
      <p:sp>
        <p:nvSpPr>
          <p:cNvPr id="8" name="TextBox 8"/>
          <p:cNvSpPr txBox="1"/>
          <p:nvPr/>
        </p:nvSpPr>
        <p:spPr>
          <a:xfrm>
            <a:off x="884009" y="1339441"/>
            <a:ext cx="6567384" cy="929100"/>
          </a:xfrm>
          <a:prstGeom prst="rect">
            <a:avLst/>
          </a:prstGeom>
        </p:spPr>
        <p:txBody>
          <a:bodyPr lIns="0" tIns="0" rIns="0" bIns="0" rtlCol="0" anchor="t">
            <a:spAutoFit/>
          </a:bodyPr>
          <a:lstStyle/>
          <a:p>
            <a:pPr defTabSz="609630">
              <a:lnSpc>
                <a:spcPts val="3960"/>
              </a:lnSpc>
            </a:pPr>
            <a:r>
              <a:rPr lang="en-US" sz="4000" b="1" dirty="0">
                <a:solidFill>
                  <a:srgbClr val="1E2839"/>
                </a:solidFill>
                <a:latin typeface="Gravur LL TT Cond" panose="020B0506010101010104" pitchFamily="34" charset="0"/>
                <a:ea typeface="Gravur LL Heavy"/>
                <a:cs typeface="Gravur LL TT Cond" panose="020B0506010101010104" pitchFamily="34" charset="0"/>
                <a:sym typeface="Gravur LL Heavy"/>
              </a:rPr>
              <a:t>The Challenge</a:t>
            </a:r>
          </a:p>
          <a:p>
            <a:pPr defTabSz="609630">
              <a:lnSpc>
                <a:spcPts val="3168"/>
              </a:lnSpc>
            </a:pPr>
            <a:r>
              <a:rPr lang="en-US" sz="3200" dirty="0">
                <a:solidFill>
                  <a:srgbClr val="1E2839"/>
                </a:solidFill>
                <a:latin typeface="Gravur LL TT Cond" panose="020B0506010101010104" pitchFamily="34" charset="0"/>
                <a:ea typeface="Gravur LL"/>
                <a:cs typeface="Gravur LL TT Cond" panose="020B0506010101010104" pitchFamily="34" charset="0"/>
                <a:sym typeface="Gravur LL"/>
              </a:rPr>
              <a:t>The Need for Transparent Standards</a:t>
            </a:r>
          </a:p>
        </p:txBody>
      </p:sp>
      <p:sp>
        <p:nvSpPr>
          <p:cNvPr id="9" name="TextBox 9"/>
          <p:cNvSpPr txBox="1"/>
          <p:nvPr/>
        </p:nvSpPr>
        <p:spPr>
          <a:xfrm>
            <a:off x="1148368" y="5982340"/>
            <a:ext cx="2864727" cy="311752"/>
          </a:xfrm>
          <a:prstGeom prst="rect">
            <a:avLst/>
          </a:prstGeom>
        </p:spPr>
        <p:txBody>
          <a:bodyPr lIns="0" tIns="0" rIns="0" bIns="0" rtlCol="0" anchor="t">
            <a:spAutoFit/>
          </a:bodyPr>
          <a:lstStyle/>
          <a:p>
            <a:pPr defTabSz="609630">
              <a:lnSpc>
                <a:spcPts val="2553"/>
              </a:lnSpc>
            </a:pPr>
            <a:r>
              <a:rPr lang="en-US" sz="1823" b="1">
                <a:solidFill>
                  <a:srgbClr val="0D0D0D"/>
                </a:solidFill>
                <a:latin typeface="Gravur LL Bold"/>
                <a:ea typeface="Gravur LL Bold"/>
                <a:cs typeface="Gravur LL Bold"/>
                <a:sym typeface="Gravur LL Bold"/>
              </a:rPr>
              <a:t>Thomas Kuhn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custData r:id="rId1"/>
            </p:custDataLst>
          </p:nvPr>
        </p:nvSpPr>
        <p:spPr/>
        <p:txBody>
          <a:bodyPr/>
          <a:lstStyle/>
          <a:p>
            <a:r>
              <a:rPr lang="en-GB" dirty="0"/>
              <a:t>Oasis Conference</a:t>
            </a:r>
          </a:p>
        </p:txBody>
      </p:sp>
      <p:sp>
        <p:nvSpPr>
          <p:cNvPr id="3" name="Subtitle 2"/>
          <p:cNvSpPr>
            <a:spLocks noGrp="1"/>
          </p:cNvSpPr>
          <p:nvPr>
            <p:ph type="subTitle" idx="1"/>
            <p:custDataLst>
              <p:custData r:id="rId2"/>
            </p:custDataLst>
          </p:nvPr>
        </p:nvSpPr>
        <p:spPr/>
        <p:txBody>
          <a:bodyPr/>
          <a:lstStyle/>
          <a:p>
            <a:r>
              <a:rPr lang="en-GB" dirty="0"/>
              <a:t>Model Evaluation Group - Cyclone</a:t>
            </a:r>
          </a:p>
        </p:txBody>
      </p:sp>
      <p:sp>
        <p:nvSpPr>
          <p:cNvPr id="4" name="PresenterDetails"/>
          <p:cNvSpPr>
            <a:spLocks noGrp="1"/>
          </p:cNvSpPr>
          <p:nvPr>
            <p:ph type="body" sz="half" idx="2"/>
            <p:custDataLst>
              <p:custData r:id="rId3"/>
            </p:custDataLst>
          </p:nvPr>
        </p:nvSpPr>
        <p:spPr/>
        <p:txBody>
          <a:bodyPr/>
          <a:lstStyle/>
          <a:p>
            <a:endParaRPr lang="en-GB" dirty="0"/>
          </a:p>
          <a:p>
            <a:r>
              <a:rPr lang="en-GB" dirty="0"/>
              <a:t>April 2025</a:t>
            </a:r>
          </a:p>
          <a:p>
            <a:r>
              <a:rPr lang="en-GB" dirty="0"/>
              <a:t>Sandra Hansen, Head of International Peril Advisory, London</a:t>
            </a:r>
          </a:p>
        </p:txBody>
      </p:sp>
      <p:sp>
        <p:nvSpPr>
          <p:cNvPr id="5" name="ClientLogo" hidden="1"/>
          <p:cNvSpPr/>
          <p:nvPr>
            <p:custDataLst>
              <p:custData r:id="rId4"/>
            </p:custDataLst>
          </p:nvPr>
        </p:nvSpPr>
        <p:spPr>
          <a:xfrm>
            <a:off x="8132400" y="363600"/>
            <a:ext cx="3574800" cy="496800"/>
          </a:xfrm>
          <a:prstGeom prst="rect">
            <a:avLst/>
          </a:prstGeom>
          <a:solidFill>
            <a:srgbClr val="1485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rial" panose="020B0604020202020204"/>
                <a:ea typeface="+mn-ea"/>
                <a:cs typeface="+mn-cs"/>
              </a:rPr>
              <a:t>Placeholder for optional client logo</a:t>
            </a:r>
            <a:endParaRPr kumimoji="0" lang="en-GB"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44816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A070D-1BEF-F2EE-49C5-32AAB6DD2D06}"/>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EE9A8CF8-B48D-B246-93B8-5585875879FA}"/>
              </a:ext>
            </a:extLst>
          </p:cNvPr>
          <p:cNvSpPr/>
          <p:nvPr/>
        </p:nvSpPr>
        <p:spPr>
          <a:xfrm>
            <a:off x="4351046" y="1277553"/>
            <a:ext cx="3510000" cy="4680000"/>
          </a:xfrm>
          <a:prstGeom prst="rect">
            <a:avLst/>
          </a:prstGeom>
          <a:solidFill>
            <a:schemeClr val="bg1"/>
          </a:solidFill>
          <a:ln>
            <a:noFill/>
          </a:ln>
          <a:effectLst>
            <a:outerShdw blurRad="127000" dist="50800" dir="2700000" algn="tl"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D73580E2-55B6-90BF-BA82-DA1F9CBF75F8}"/>
              </a:ext>
            </a:extLst>
          </p:cNvPr>
          <p:cNvSpPr/>
          <p:nvPr/>
        </p:nvSpPr>
        <p:spPr>
          <a:xfrm>
            <a:off x="4349448" y="1277551"/>
            <a:ext cx="3510000" cy="4680000"/>
          </a:xfrm>
          <a:prstGeom prst="rect">
            <a:avLst/>
          </a:prstGeom>
          <a:solidFill>
            <a:schemeClr val="accent2">
              <a:alpha val="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3BAD8969-656B-C2D6-A5A3-80FBCFAEE849}"/>
              </a:ext>
            </a:extLst>
          </p:cNvPr>
          <p:cNvSpPr>
            <a:spLocks noGrp="1"/>
          </p:cNvSpPr>
          <p:nvPr>
            <p:ph type="title"/>
          </p:nvPr>
        </p:nvSpPr>
        <p:spPr/>
        <p:txBody>
          <a:bodyPr/>
          <a:lstStyle/>
          <a:p>
            <a:r>
              <a:rPr lang="en-GB" dirty="0"/>
              <a:t>Objectives of model evaluations steering groups</a:t>
            </a:r>
          </a:p>
        </p:txBody>
      </p:sp>
      <p:sp>
        <p:nvSpPr>
          <p:cNvPr id="4" name="Slide Number Placeholder 3">
            <a:extLst>
              <a:ext uri="{FF2B5EF4-FFF2-40B4-BE49-F238E27FC236}">
                <a16:creationId xmlns:a16="http://schemas.microsoft.com/office/drawing/2014/main" id="{6A211B17-895C-032C-A243-CA593137232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66040D-6F20-4F4B-8995-856BEECD84BE}" type="slidenum">
              <a:rPr kumimoji="0" lang="en-GB" sz="800" b="0" i="0" u="none" strike="noStrike" kern="1200" cap="none" spc="0" normalizeH="0" baseline="0" noProof="0" smtClean="0">
                <a:ln>
                  <a:noFill/>
                </a:ln>
                <a:solidFill>
                  <a:srgbClr val="20202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B71CF079-118E-3ABD-A710-91B7DAF341FB}"/>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 name="Text Placeholder 5">
            <a:extLst>
              <a:ext uri="{FF2B5EF4-FFF2-40B4-BE49-F238E27FC236}">
                <a16:creationId xmlns:a16="http://schemas.microsoft.com/office/drawing/2014/main" id="{39BE5081-B2B8-F849-658D-69E7045C050F}"/>
              </a:ext>
            </a:extLst>
          </p:cNvPr>
          <p:cNvSpPr>
            <a:spLocks noGrp="1"/>
          </p:cNvSpPr>
          <p:nvPr>
            <p:ph type="body" sz="quarter" idx="12"/>
          </p:nvPr>
        </p:nvSpPr>
        <p:spPr/>
        <p:txBody>
          <a:bodyPr/>
          <a:lstStyle/>
          <a:p>
            <a:r>
              <a:rPr lang="en-GB" dirty="0"/>
              <a:t>To achieve business requirements more effectively</a:t>
            </a:r>
          </a:p>
        </p:txBody>
      </p:sp>
      <p:sp>
        <p:nvSpPr>
          <p:cNvPr id="7" name="Rectangle 6">
            <a:extLst>
              <a:ext uri="{FF2B5EF4-FFF2-40B4-BE49-F238E27FC236}">
                <a16:creationId xmlns:a16="http://schemas.microsoft.com/office/drawing/2014/main" id="{BEC54283-4D0F-2938-6D59-DB3DE43D02A8}"/>
              </a:ext>
            </a:extLst>
          </p:cNvPr>
          <p:cNvSpPr/>
          <p:nvPr/>
        </p:nvSpPr>
        <p:spPr>
          <a:xfrm>
            <a:off x="499695" y="1277553"/>
            <a:ext cx="3510000" cy="4680000"/>
          </a:xfrm>
          <a:prstGeom prst="rect">
            <a:avLst/>
          </a:prstGeom>
          <a:solidFill>
            <a:schemeClr val="bg1"/>
          </a:solidFill>
          <a:ln>
            <a:noFill/>
          </a:ln>
          <a:effectLst>
            <a:outerShdw blurRad="127000" dist="50800" dir="2700000" algn="tl"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0F453790-AA90-5785-DF6D-66F9132C92FB}"/>
              </a:ext>
            </a:extLst>
          </p:cNvPr>
          <p:cNvSpPr/>
          <p:nvPr/>
        </p:nvSpPr>
        <p:spPr>
          <a:xfrm>
            <a:off x="499695" y="1277551"/>
            <a:ext cx="3510000" cy="4680000"/>
          </a:xfrm>
          <a:prstGeom prst="rect">
            <a:avLst/>
          </a:prstGeom>
          <a:solidFill>
            <a:srgbClr val="002C77">
              <a:alpha val="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E7A97E1D-9052-177C-D36E-DE6A29530CF2}"/>
              </a:ext>
            </a:extLst>
          </p:cNvPr>
          <p:cNvSpPr txBox="1"/>
          <p:nvPr/>
        </p:nvSpPr>
        <p:spPr>
          <a:xfrm>
            <a:off x="693771" y="2829245"/>
            <a:ext cx="3199019" cy="264688"/>
          </a:xfrm>
          <a:prstGeom prst="rect">
            <a:avLst/>
          </a:prstGeom>
          <a:noFill/>
        </p:spPr>
        <p:txBody>
          <a:bodyPr wrap="square" lIns="0" tIns="0" rIns="0" bIns="0" rtlCol="0" anchor="t">
            <a:spAutoFit/>
          </a:bodyPr>
          <a:lstStyle/>
          <a:p>
            <a:pPr marL="0" marR="0" lvl="0" indent="0" algn="l" defTabSz="914400" rtl="0" eaLnBrk="1" fontAlgn="base" latinLnBrk="0" hangingPunct="1">
              <a:lnSpc>
                <a:spcPct val="86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2C77"/>
                </a:solidFill>
                <a:effectLst/>
                <a:uLnTx/>
                <a:uFillTx/>
                <a:latin typeface="Arial" panose="020B0604020202020204"/>
                <a:ea typeface="Noto Sans"/>
                <a:cs typeface="+mn-cs"/>
              </a:rPr>
              <a:t>Accelerate view of risk</a:t>
            </a:r>
          </a:p>
        </p:txBody>
      </p:sp>
      <p:sp>
        <p:nvSpPr>
          <p:cNvPr id="14" name="TextBox 13">
            <a:extLst>
              <a:ext uri="{FF2B5EF4-FFF2-40B4-BE49-F238E27FC236}">
                <a16:creationId xmlns:a16="http://schemas.microsoft.com/office/drawing/2014/main" id="{580EDF5B-E287-25F6-F401-96529C12B246}"/>
              </a:ext>
            </a:extLst>
          </p:cNvPr>
          <p:cNvSpPr txBox="1"/>
          <p:nvPr/>
        </p:nvSpPr>
        <p:spPr>
          <a:xfrm>
            <a:off x="674264" y="3688856"/>
            <a:ext cx="3106798" cy="1608478"/>
          </a:xfrm>
          <a:prstGeom prst="rect">
            <a:avLst/>
          </a:prstGeom>
          <a:noFill/>
        </p:spPr>
        <p:txBody>
          <a:bodyPr wrap="square" lIns="0" tIns="0" rIns="0" bIns="0" rtlCol="0" anchor="t" anchorCtr="0">
            <a:no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600" b="1" i="0" u="none" strike="noStrike" kern="1200" cap="none" spc="0" normalizeH="0" baseline="0" noProof="0" dirty="0">
                <a:ln>
                  <a:noFill/>
                </a:ln>
                <a:solidFill>
                  <a:srgbClr val="002C77"/>
                </a:solidFill>
                <a:effectLst/>
                <a:uLnTx/>
                <a:uFillTx/>
                <a:latin typeface="Arial" panose="020B0604020202020204"/>
                <a:ea typeface="Noto Sans" panose="020B0502040504020204" pitchFamily="34" charset="0"/>
                <a:cs typeface="Noto Sans" panose="020B0502040504020204" pitchFamily="34" charset="0"/>
              </a:rPr>
              <a:t>Enabling (re)insurers and brokers to accelerate model evaluation to form their unique view of risk</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600" b="1" i="0" u="none" strike="noStrike" kern="1200" cap="none" spc="0" normalizeH="0" baseline="0" noProof="0" dirty="0">
                <a:ln>
                  <a:noFill/>
                </a:ln>
                <a:solidFill>
                  <a:srgbClr val="002C77"/>
                </a:solidFill>
                <a:effectLst/>
                <a:uLnTx/>
                <a:uFillTx/>
                <a:latin typeface="Arial" panose="020B0604020202020204"/>
                <a:ea typeface="Noto Sans" panose="020B0502040504020204" pitchFamily="34" charset="0"/>
                <a:cs typeface="Noto Sans" panose="020B0502040504020204" pitchFamily="34" charset="0"/>
              </a:rPr>
              <a:t>Faster and lower cost to obtain approval from regulators and internal committees</a:t>
            </a:r>
            <a:endParaRPr kumimoji="0" lang="en-US" sz="1600" b="0" i="0" u="none" strike="noStrike" kern="1200" cap="none" spc="0" normalizeH="0" baseline="0" noProof="0" dirty="0">
              <a:ln>
                <a:noFill/>
              </a:ln>
              <a:solidFill>
                <a:srgbClr val="000000"/>
              </a:solidFill>
              <a:effectLst/>
              <a:uLnTx/>
              <a:uFillTx/>
              <a:latin typeface="Arial" panose="020B0604020202020204"/>
              <a:ea typeface="Noto Sans" panose="020B0502040504020204" pitchFamily="34" charset="0"/>
              <a:cs typeface="Noto Sans" panose="020B0502040504020204" pitchFamily="34" charset="0"/>
            </a:endParaRPr>
          </a:p>
          <a:p>
            <a:pPr marL="0" marR="0" lvl="0" indent="0" algn="l" defTabSz="914400" rtl="0" eaLnBrk="1" fontAlgn="base"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rgbClr val="002C77"/>
              </a:solidFill>
              <a:effectLst/>
              <a:uLnTx/>
              <a:uFillTx/>
              <a:latin typeface="Arial" panose="020B0604020202020204"/>
              <a:ea typeface="Noto Sans" panose="020B0502040504020204" pitchFamily="34" charset="0"/>
              <a:cs typeface="Noto Sans" panose="020B0502040504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sz="1600" b="1" i="0" u="none" strike="noStrike" kern="1200" cap="none" spc="0" normalizeH="0" baseline="0" noProof="0" dirty="0">
              <a:ln>
                <a:noFill/>
              </a:ln>
              <a:solidFill>
                <a:srgbClr val="FF8C00"/>
              </a:solidFill>
              <a:effectLst/>
              <a:uLnTx/>
              <a:uFillTx/>
              <a:latin typeface="Arial" panose="020B0604020202020204"/>
              <a:ea typeface="Noto Sans" panose="020B0502040504020204" pitchFamily="34" charset="0"/>
              <a:cs typeface="Noto Sans" panose="020B0502040504020204" pitchFamily="34" charset="0"/>
            </a:endParaRPr>
          </a:p>
        </p:txBody>
      </p:sp>
      <p:cxnSp>
        <p:nvCxnSpPr>
          <p:cNvPr id="18" name="Straight Connector 17">
            <a:extLst>
              <a:ext uri="{FF2B5EF4-FFF2-40B4-BE49-F238E27FC236}">
                <a16:creationId xmlns:a16="http://schemas.microsoft.com/office/drawing/2014/main" id="{718B3BB4-C1AC-54A7-65DE-60799EB4658D}"/>
              </a:ext>
            </a:extLst>
          </p:cNvPr>
          <p:cNvCxnSpPr>
            <a:cxnSpLocks/>
          </p:cNvCxnSpPr>
          <p:nvPr/>
        </p:nvCxnSpPr>
        <p:spPr>
          <a:xfrm>
            <a:off x="700085" y="3616941"/>
            <a:ext cx="31068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139EE93F-21A8-5E1C-596C-168B831D2C7D}"/>
              </a:ext>
            </a:extLst>
          </p:cNvPr>
          <p:cNvSpPr/>
          <p:nvPr/>
        </p:nvSpPr>
        <p:spPr bwMode="auto">
          <a:xfrm>
            <a:off x="4714208" y="2439010"/>
            <a:ext cx="612432" cy="625359"/>
          </a:xfrm>
          <a:prstGeom prst="ellipse">
            <a:avLst/>
          </a:prstGeom>
          <a:noFill/>
          <a:ln w="9525" cap="flat" cmpd="sng" algn="ctr">
            <a:noFill/>
            <a:prstDash val="solid"/>
            <a:round/>
            <a:headEnd type="none" w="med" len="med"/>
            <a:tailEnd type="none" w="med" len="med"/>
          </a:ln>
          <a:effectLst/>
        </p:spPr>
        <p:txBody>
          <a:bodyPr wrap="none" lIns="0" tIns="0" anchor="ctr"/>
          <a:lstStyle/>
          <a:p>
            <a:pPr marL="0" marR="0" lvl="0" indent="0" algn="ctr" defTabSz="914400" rtl="0" eaLnBrk="1" fontAlgn="base" latinLnBrk="0" hangingPunct="1">
              <a:lnSpc>
                <a:spcPct val="86000"/>
              </a:lnSpc>
              <a:spcBef>
                <a:spcPct val="0"/>
              </a:spcBef>
              <a:spcAft>
                <a:spcPct val="0"/>
              </a:spcAft>
              <a:buClrTx/>
              <a:buSzTx/>
              <a:buFontTx/>
              <a:buNone/>
              <a:tabLst/>
              <a:defRPr/>
            </a:pPr>
            <a:endParaRPr kumimoji="0" lang="en-US" sz="1600" b="1" i="0" u="none" strike="noStrike" kern="0" cap="none" spc="0" normalizeH="0" baseline="0" noProof="0">
              <a:ln>
                <a:noFill/>
              </a:ln>
              <a:solidFill>
                <a:srgbClr val="002C77"/>
              </a:solidFill>
              <a:effectLst/>
              <a:uLnTx/>
              <a:uFillTx/>
              <a:latin typeface="Arial" panose="020B0604020202020204"/>
              <a:ea typeface="MS PGothic"/>
              <a:cs typeface="+mn-cs"/>
            </a:endParaRPr>
          </a:p>
        </p:txBody>
      </p:sp>
      <p:sp>
        <p:nvSpPr>
          <p:cNvPr id="22" name="Oval 21">
            <a:extLst>
              <a:ext uri="{FF2B5EF4-FFF2-40B4-BE49-F238E27FC236}">
                <a16:creationId xmlns:a16="http://schemas.microsoft.com/office/drawing/2014/main" id="{A26D24A0-34CF-436E-EAFB-173D0803A33B}"/>
              </a:ext>
            </a:extLst>
          </p:cNvPr>
          <p:cNvSpPr/>
          <p:nvPr/>
        </p:nvSpPr>
        <p:spPr bwMode="auto">
          <a:xfrm>
            <a:off x="6727039" y="2146220"/>
            <a:ext cx="612432" cy="625359"/>
          </a:xfrm>
          <a:prstGeom prst="ellipse">
            <a:avLst/>
          </a:prstGeom>
          <a:noFill/>
          <a:ln w="9525" cap="flat" cmpd="sng" algn="ctr">
            <a:noFill/>
            <a:prstDash val="solid"/>
            <a:round/>
            <a:headEnd type="none" w="med" len="med"/>
            <a:tailEnd type="none" w="med" len="med"/>
          </a:ln>
          <a:effectLst/>
        </p:spPr>
        <p:txBody>
          <a:bodyPr wrap="none" lIns="0" tIns="0" anchor="ctr"/>
          <a:lstStyle/>
          <a:p>
            <a:pPr marL="0" marR="0" lvl="0" indent="0" algn="ctr" defTabSz="914400" rtl="0" eaLnBrk="1" fontAlgn="base" latinLnBrk="0" hangingPunct="1">
              <a:lnSpc>
                <a:spcPct val="86000"/>
              </a:lnSpc>
              <a:spcBef>
                <a:spcPct val="0"/>
              </a:spcBef>
              <a:spcAft>
                <a:spcPct val="0"/>
              </a:spcAft>
              <a:buClrTx/>
              <a:buSzTx/>
              <a:buFontTx/>
              <a:buNone/>
              <a:tabLst/>
              <a:defRPr/>
            </a:pPr>
            <a:endParaRPr kumimoji="0" lang="en-US" sz="1600" b="1" i="0" u="none" strike="noStrike" kern="0" cap="none" spc="0" normalizeH="0" baseline="0" noProof="0">
              <a:ln>
                <a:noFill/>
              </a:ln>
              <a:solidFill>
                <a:srgbClr val="002C77"/>
              </a:solidFill>
              <a:effectLst/>
              <a:uLnTx/>
              <a:uFillTx/>
              <a:latin typeface="Arial" panose="020B0604020202020204"/>
              <a:ea typeface="MS PGothic"/>
              <a:cs typeface="+mn-cs"/>
            </a:endParaRPr>
          </a:p>
        </p:txBody>
      </p:sp>
      <p:sp>
        <p:nvSpPr>
          <p:cNvPr id="25" name="TextBox 24">
            <a:extLst>
              <a:ext uri="{FF2B5EF4-FFF2-40B4-BE49-F238E27FC236}">
                <a16:creationId xmlns:a16="http://schemas.microsoft.com/office/drawing/2014/main" id="{282DA7B5-ACC3-F7BC-0514-2EA95349B809}"/>
              </a:ext>
            </a:extLst>
          </p:cNvPr>
          <p:cNvSpPr txBox="1"/>
          <p:nvPr/>
        </p:nvSpPr>
        <p:spPr>
          <a:xfrm>
            <a:off x="4536516" y="2829245"/>
            <a:ext cx="3322932" cy="264688"/>
          </a:xfrm>
          <a:prstGeom prst="rect">
            <a:avLst/>
          </a:prstGeom>
          <a:noFill/>
        </p:spPr>
        <p:txBody>
          <a:bodyPr wrap="square" lIns="0" tIns="0" rIns="0" bIns="0" rtlCol="0">
            <a:spAutoFit/>
          </a:bodyPr>
          <a:lstStyle/>
          <a:p>
            <a:pPr marL="0" marR="0" lvl="0" indent="0" algn="l" defTabSz="914400" rtl="0" eaLnBrk="1" fontAlgn="base" latinLnBrk="0" hangingPunct="1">
              <a:lnSpc>
                <a:spcPct val="86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9DE0"/>
                </a:solidFill>
                <a:effectLst/>
                <a:uLnTx/>
                <a:uFillTx/>
                <a:latin typeface="Arial" panose="020B0604020202020204"/>
                <a:ea typeface="Noto Sans" panose="020B0502040504020204" pitchFamily="34" charset="0"/>
                <a:cs typeface="MMC Display Condensed" panose="020B0706020203020204" pitchFamily="34" charset="0"/>
              </a:rPr>
              <a:t>Model diversity</a:t>
            </a:r>
          </a:p>
        </p:txBody>
      </p:sp>
      <p:sp>
        <p:nvSpPr>
          <p:cNvPr id="26" name="Oval 25">
            <a:extLst>
              <a:ext uri="{FF2B5EF4-FFF2-40B4-BE49-F238E27FC236}">
                <a16:creationId xmlns:a16="http://schemas.microsoft.com/office/drawing/2014/main" id="{C7A0DA05-E534-3C2C-078D-506BE0E904D0}"/>
              </a:ext>
            </a:extLst>
          </p:cNvPr>
          <p:cNvSpPr/>
          <p:nvPr/>
        </p:nvSpPr>
        <p:spPr bwMode="auto">
          <a:xfrm>
            <a:off x="6030307" y="3540656"/>
            <a:ext cx="612432" cy="625359"/>
          </a:xfrm>
          <a:prstGeom prst="ellipse">
            <a:avLst/>
          </a:prstGeom>
          <a:noFill/>
          <a:ln w="9525" cap="flat" cmpd="sng" algn="ctr">
            <a:noFill/>
            <a:prstDash val="solid"/>
            <a:round/>
            <a:headEnd type="none" w="med" len="med"/>
            <a:tailEnd type="none" w="med" len="med"/>
          </a:ln>
          <a:effectLst/>
        </p:spPr>
        <p:txBody>
          <a:bodyPr wrap="none" lIns="0" tIns="0" anchor="ctr"/>
          <a:lstStyle/>
          <a:p>
            <a:pPr marL="0" marR="0" lvl="0" indent="0" algn="ctr" defTabSz="914400" rtl="0" eaLnBrk="1" fontAlgn="base" latinLnBrk="0" hangingPunct="1">
              <a:lnSpc>
                <a:spcPct val="86000"/>
              </a:lnSpc>
              <a:spcBef>
                <a:spcPct val="0"/>
              </a:spcBef>
              <a:spcAft>
                <a:spcPct val="0"/>
              </a:spcAft>
              <a:buClrTx/>
              <a:buSzTx/>
              <a:buFontTx/>
              <a:buNone/>
              <a:tabLst/>
              <a:defRPr/>
            </a:pPr>
            <a:endParaRPr kumimoji="0" lang="en-US" sz="1600" b="1" i="0" u="none" strike="noStrike" kern="0" cap="none" spc="0" normalizeH="0" baseline="0" noProof="0">
              <a:ln>
                <a:noFill/>
              </a:ln>
              <a:solidFill>
                <a:srgbClr val="002C77"/>
              </a:solidFill>
              <a:effectLst/>
              <a:uLnTx/>
              <a:uFillTx/>
              <a:latin typeface="Arial" panose="020B0604020202020204"/>
              <a:ea typeface="MS PGothic"/>
              <a:cs typeface="+mn-cs"/>
            </a:endParaRPr>
          </a:p>
        </p:txBody>
      </p:sp>
      <p:sp>
        <p:nvSpPr>
          <p:cNvPr id="27" name="TextBox 26">
            <a:extLst>
              <a:ext uri="{FF2B5EF4-FFF2-40B4-BE49-F238E27FC236}">
                <a16:creationId xmlns:a16="http://schemas.microsoft.com/office/drawing/2014/main" id="{9DE5C42C-F5EF-6516-D761-229046941CFB}"/>
              </a:ext>
            </a:extLst>
          </p:cNvPr>
          <p:cNvSpPr txBox="1"/>
          <p:nvPr/>
        </p:nvSpPr>
        <p:spPr>
          <a:xfrm>
            <a:off x="4559767" y="3653264"/>
            <a:ext cx="3093375" cy="1457949"/>
          </a:xfrm>
          <a:prstGeom prst="rect">
            <a:avLst/>
          </a:prstGeom>
          <a:noFill/>
        </p:spPr>
        <p:txBody>
          <a:bodyPr wrap="square" lIns="0" tIns="0" rIns="0" bIns="0" rtlCol="0" anchor="t" anchorCtr="0">
            <a:no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GB" sz="1600" b="1" i="0" u="none" strike="noStrike" kern="1200" cap="none" spc="0" normalizeH="0" baseline="0" noProof="0" dirty="0">
                <a:ln>
                  <a:noFill/>
                </a:ln>
                <a:solidFill>
                  <a:srgbClr val="009DE0"/>
                </a:solidFill>
                <a:effectLst/>
                <a:uLnTx/>
                <a:uFillTx/>
                <a:latin typeface="Arial" panose="020B0604020202020204"/>
                <a:ea typeface="Noto Sans" panose="020B0502040504020204" pitchFamily="34" charset="0"/>
                <a:cs typeface="Noto Sans" panose="020B0502040504020204" pitchFamily="34" charset="0"/>
              </a:rPr>
              <a:t>Streamlined evaluation process allowing new model vendors to enter the market and reduce burden on existing vendors</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GB" sz="1600" b="1" i="0" u="none" strike="noStrike" kern="1200" cap="none" spc="0" normalizeH="0" baseline="0" noProof="0" dirty="0">
                <a:ln>
                  <a:noFill/>
                </a:ln>
                <a:solidFill>
                  <a:srgbClr val="009DE0"/>
                </a:solidFill>
                <a:effectLst/>
                <a:uLnTx/>
                <a:uFillTx/>
                <a:latin typeface="Arial" panose="020B0604020202020204"/>
                <a:ea typeface="Noto Sans" panose="020B0502040504020204" pitchFamily="34" charset="0"/>
                <a:cs typeface="Noto Sans" panose="020B0502040504020204" pitchFamily="34" charset="0"/>
              </a:rPr>
              <a:t>Opportunities for innovation in model development space</a:t>
            </a: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GB" sz="1600" b="1" i="0" u="sng" strike="noStrike" kern="1200" cap="none" spc="0" normalizeH="0" baseline="0" noProof="0" dirty="0">
              <a:ln>
                <a:noFill/>
              </a:ln>
              <a:solidFill>
                <a:srgbClr val="009DE0"/>
              </a:solidFill>
              <a:effectLst/>
              <a:uLnTx/>
              <a:uFillTx/>
              <a:latin typeface="Arial" panose="020B0604020202020204"/>
              <a:ea typeface="Noto Sans" panose="020B0502040504020204" pitchFamily="34" charset="0"/>
              <a:cs typeface="Noto Sans" panose="020B0502040504020204" pitchFamily="34" charset="0"/>
            </a:endParaRPr>
          </a:p>
        </p:txBody>
      </p:sp>
      <p:cxnSp>
        <p:nvCxnSpPr>
          <p:cNvPr id="31" name="Straight Connector 30">
            <a:extLst>
              <a:ext uri="{FF2B5EF4-FFF2-40B4-BE49-F238E27FC236}">
                <a16:creationId xmlns:a16="http://schemas.microsoft.com/office/drawing/2014/main" id="{6D8A1DA4-947C-E176-0A9B-3A19FEFAB963}"/>
              </a:ext>
            </a:extLst>
          </p:cNvPr>
          <p:cNvCxnSpPr>
            <a:cxnSpLocks/>
          </p:cNvCxnSpPr>
          <p:nvPr/>
        </p:nvCxnSpPr>
        <p:spPr>
          <a:xfrm>
            <a:off x="4537134" y="3616941"/>
            <a:ext cx="309381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Rectangle 31">
            <a:extLst>
              <a:ext uri="{FF2B5EF4-FFF2-40B4-BE49-F238E27FC236}">
                <a16:creationId xmlns:a16="http://schemas.microsoft.com/office/drawing/2014/main" id="{E10699F5-85CA-CD08-7C05-3DE63620A634}"/>
              </a:ext>
            </a:extLst>
          </p:cNvPr>
          <p:cNvSpPr/>
          <p:nvPr/>
        </p:nvSpPr>
        <p:spPr>
          <a:xfrm>
            <a:off x="8201177" y="1277553"/>
            <a:ext cx="3510000" cy="4680000"/>
          </a:xfrm>
          <a:prstGeom prst="rect">
            <a:avLst/>
          </a:prstGeom>
          <a:solidFill>
            <a:schemeClr val="bg1"/>
          </a:solidFill>
          <a:ln>
            <a:noFill/>
          </a:ln>
          <a:effectLst>
            <a:outerShdw blurRad="127000" dist="50800" dir="2700000" algn="tl"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3" name="Rectangle 32">
            <a:extLst>
              <a:ext uri="{FF2B5EF4-FFF2-40B4-BE49-F238E27FC236}">
                <a16:creationId xmlns:a16="http://schemas.microsoft.com/office/drawing/2014/main" id="{CB3E049B-C3C2-7529-CC5C-17E95B249F35}"/>
              </a:ext>
            </a:extLst>
          </p:cNvPr>
          <p:cNvSpPr/>
          <p:nvPr/>
        </p:nvSpPr>
        <p:spPr>
          <a:xfrm>
            <a:off x="8200800" y="1277551"/>
            <a:ext cx="3510000" cy="4680000"/>
          </a:xfrm>
          <a:prstGeom prst="rect">
            <a:avLst/>
          </a:prstGeom>
          <a:solidFill>
            <a:schemeClr val="accent3">
              <a:alpha val="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6" name="TextBox 35">
            <a:extLst>
              <a:ext uri="{FF2B5EF4-FFF2-40B4-BE49-F238E27FC236}">
                <a16:creationId xmlns:a16="http://schemas.microsoft.com/office/drawing/2014/main" id="{2160D518-DB1A-6492-70C2-4E39481629F9}"/>
              </a:ext>
            </a:extLst>
          </p:cNvPr>
          <p:cNvSpPr txBox="1"/>
          <p:nvPr/>
        </p:nvSpPr>
        <p:spPr>
          <a:xfrm>
            <a:off x="8400603" y="2829244"/>
            <a:ext cx="2704278" cy="529376"/>
          </a:xfrm>
          <a:prstGeom prst="rect">
            <a:avLst/>
          </a:prstGeom>
          <a:noFill/>
        </p:spPr>
        <p:txBody>
          <a:bodyPr wrap="square" lIns="0" tIns="0" rIns="0" bIns="0" rtlCol="0">
            <a:spAutoFit/>
          </a:bodyPr>
          <a:lstStyle/>
          <a:p>
            <a:pPr marL="0" marR="0" lvl="0" indent="0" algn="l" defTabSz="914400" rtl="0" eaLnBrk="1" fontAlgn="base" latinLnBrk="0" hangingPunct="1">
              <a:lnSpc>
                <a:spcPct val="86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AC41"/>
                </a:solidFill>
                <a:effectLst/>
                <a:uLnTx/>
                <a:uFillTx/>
                <a:latin typeface="Arial" panose="020B0604020202020204"/>
                <a:ea typeface="Noto Sans" panose="020B0502040504020204" pitchFamily="34" charset="0"/>
                <a:cs typeface="MMC Display Condensed" panose="020B0706020203020204" pitchFamily="34" charset="0"/>
              </a:rPr>
              <a:t>Availability of reference datasets</a:t>
            </a:r>
          </a:p>
        </p:txBody>
      </p:sp>
      <p:sp>
        <p:nvSpPr>
          <p:cNvPr id="37" name="TextBox 36">
            <a:extLst>
              <a:ext uri="{FF2B5EF4-FFF2-40B4-BE49-F238E27FC236}">
                <a16:creationId xmlns:a16="http://schemas.microsoft.com/office/drawing/2014/main" id="{1A0AC6DE-10CA-43B9-B804-36D3A4C7105C}"/>
              </a:ext>
            </a:extLst>
          </p:cNvPr>
          <p:cNvSpPr txBox="1"/>
          <p:nvPr/>
        </p:nvSpPr>
        <p:spPr>
          <a:xfrm>
            <a:off x="8391392" y="3669263"/>
            <a:ext cx="3125954" cy="1175054"/>
          </a:xfrm>
          <a:prstGeom prst="rect">
            <a:avLst/>
          </a:prstGeom>
          <a:noFill/>
        </p:spPr>
        <p:txBody>
          <a:bodyPr wrap="square" lIns="0" tIns="0" rIns="0" bIns="0" rtlCol="0" anchor="t" anchorCtr="0">
            <a:no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600" b="1" i="0" u="none" strike="noStrike" kern="1200" cap="none" spc="0" normalizeH="0" baseline="0" noProof="0" dirty="0">
                <a:ln>
                  <a:noFill/>
                </a:ln>
                <a:solidFill>
                  <a:srgbClr val="00AC41"/>
                </a:solidFill>
                <a:effectLst/>
                <a:uLnTx/>
                <a:uFillTx/>
                <a:latin typeface="Arial" panose="020B0604020202020204"/>
                <a:ea typeface="Noto Sans" panose="020B0502040504020204" pitchFamily="34" charset="0"/>
                <a:cs typeface="Noto Sans" panose="020B0502040504020204" pitchFamily="34" charset="0"/>
              </a:rPr>
              <a:t>Encourage provision of reference data by defining requirements more consistently and clearly</a:t>
            </a: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sz="1600" b="1" i="0" u="sng" strike="noStrike" kern="1200" cap="none" spc="0" normalizeH="0" baseline="0" noProof="0" dirty="0">
              <a:ln>
                <a:noFill/>
              </a:ln>
              <a:solidFill>
                <a:srgbClr val="00AC41"/>
              </a:solidFill>
              <a:effectLst/>
              <a:uLnTx/>
              <a:uFillTx/>
              <a:latin typeface="Arial" panose="020B0604020202020204"/>
              <a:ea typeface="Noto Sans" panose="020B0502040504020204" pitchFamily="34" charset="0"/>
              <a:cs typeface="Noto Sans" panose="020B0502040504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a:ea typeface="Noto Sans" panose="020B0502040504020204" pitchFamily="34" charset="0"/>
              <a:cs typeface="Noto Sans" panose="020B0502040504020204" pitchFamily="34" charset="0"/>
            </a:endParaRPr>
          </a:p>
        </p:txBody>
      </p:sp>
      <p:cxnSp>
        <p:nvCxnSpPr>
          <p:cNvPr id="40" name="Straight Connector 39">
            <a:extLst>
              <a:ext uri="{FF2B5EF4-FFF2-40B4-BE49-F238E27FC236}">
                <a16:creationId xmlns:a16="http://schemas.microsoft.com/office/drawing/2014/main" id="{AD62CD1B-2F6A-2D5F-8D5E-A2CF371036B0}"/>
              </a:ext>
            </a:extLst>
          </p:cNvPr>
          <p:cNvCxnSpPr>
            <a:cxnSpLocks/>
          </p:cNvCxnSpPr>
          <p:nvPr/>
        </p:nvCxnSpPr>
        <p:spPr>
          <a:xfrm>
            <a:off x="8409219" y="3616941"/>
            <a:ext cx="3106825"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F0E9FEC0-B627-6B17-FF08-C4EEBAE89F38}"/>
              </a:ext>
            </a:extLst>
          </p:cNvPr>
          <p:cNvSpPr txBox="1"/>
          <p:nvPr/>
        </p:nvSpPr>
        <p:spPr>
          <a:xfrm>
            <a:off x="700085" y="1550037"/>
            <a:ext cx="932720" cy="923330"/>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002C77"/>
                </a:solidFill>
                <a:effectLst/>
                <a:uLnTx/>
                <a:uFillTx/>
                <a:latin typeface="Arial" panose="020B0604020202020204"/>
                <a:ea typeface="+mn-ea"/>
                <a:cs typeface="+mn-cs"/>
              </a:rPr>
              <a:t>1</a:t>
            </a:r>
          </a:p>
        </p:txBody>
      </p:sp>
      <p:sp>
        <p:nvSpPr>
          <p:cNvPr id="24" name="TextBox 23">
            <a:extLst>
              <a:ext uri="{FF2B5EF4-FFF2-40B4-BE49-F238E27FC236}">
                <a16:creationId xmlns:a16="http://schemas.microsoft.com/office/drawing/2014/main" id="{EE9C571B-D9DE-68F3-BA28-BB1F70CE9660}"/>
              </a:ext>
            </a:extLst>
          </p:cNvPr>
          <p:cNvSpPr txBox="1"/>
          <p:nvPr/>
        </p:nvSpPr>
        <p:spPr>
          <a:xfrm>
            <a:off x="4532242" y="1537363"/>
            <a:ext cx="932720" cy="923330"/>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009DE0"/>
                </a:solidFill>
                <a:effectLst/>
                <a:uLnTx/>
                <a:uFillTx/>
                <a:latin typeface="Arial" panose="020B0604020202020204"/>
                <a:ea typeface="+mn-ea"/>
                <a:cs typeface="+mn-cs"/>
              </a:rPr>
              <a:t>2</a:t>
            </a:r>
          </a:p>
        </p:txBody>
      </p:sp>
      <p:sp>
        <p:nvSpPr>
          <p:cNvPr id="30" name="TextBox 29">
            <a:extLst>
              <a:ext uri="{FF2B5EF4-FFF2-40B4-BE49-F238E27FC236}">
                <a16:creationId xmlns:a16="http://schemas.microsoft.com/office/drawing/2014/main" id="{A8038697-C0CF-28FD-9917-5EAE9DF5692F}"/>
              </a:ext>
            </a:extLst>
          </p:cNvPr>
          <p:cNvSpPr txBox="1"/>
          <p:nvPr/>
        </p:nvSpPr>
        <p:spPr>
          <a:xfrm>
            <a:off x="8327127" y="1523917"/>
            <a:ext cx="932720" cy="923330"/>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00AC41"/>
                </a:solidFill>
                <a:effectLst/>
                <a:uLnTx/>
                <a:uFillTx/>
                <a:latin typeface="Arial" panose="020B0604020202020204"/>
                <a:ea typeface="+mn-ea"/>
                <a:cs typeface="+mn-cs"/>
              </a:rPr>
              <a:t>3</a:t>
            </a:r>
          </a:p>
        </p:txBody>
      </p:sp>
    </p:spTree>
    <p:extLst>
      <p:ext uri="{BB962C8B-B14F-4D97-AF65-F5344CB8AC3E}">
        <p14:creationId xmlns:p14="http://schemas.microsoft.com/office/powerpoint/2010/main" val="346210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nodePh="1">
                                  <p:stCondLst>
                                    <p:cond delay="0"/>
                                  </p:stCondLst>
                                  <p:endCondLst>
                                    <p:cond evt="begin" delay="0">
                                      <p:tn val="31"/>
                                    </p:cond>
                                  </p:end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grpId="0" nodeType="withEffect" nodePh="1">
                                  <p:stCondLst>
                                    <p:cond delay="0"/>
                                  </p:stCondLst>
                                  <p:endCondLst>
                                    <p:cond evt="begin" delay="0">
                                      <p:tn val="37"/>
                                    </p:cond>
                                  </p:end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par>
                                <p:cTn id="43" presetID="10"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childTnLst>
                                </p:cTn>
                              </p:par>
                              <p:par>
                                <p:cTn id="60" presetID="10" presetClass="entr" presetSubtype="0"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7" grpId="0" animBg="1"/>
      <p:bldP spid="10" grpId="0" animBg="1"/>
      <p:bldP spid="13" grpId="0"/>
      <p:bldP spid="14" grpId="0"/>
      <p:bldP spid="21" grpId="0"/>
      <p:bldP spid="22" grpId="0"/>
      <p:bldP spid="25" grpId="0"/>
      <p:bldP spid="26" grpId="0"/>
      <p:bldP spid="27" grpId="0"/>
      <p:bldP spid="32" grpId="0" animBg="1"/>
      <p:bldP spid="33" grpId="0" animBg="1"/>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9B934-F88D-84DA-B8A0-5C691922C81A}"/>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1873D57F-C4DD-683B-5CC4-0E80E28DF30C}"/>
              </a:ext>
            </a:extLst>
          </p:cNvPr>
          <p:cNvSpPr/>
          <p:nvPr/>
        </p:nvSpPr>
        <p:spPr>
          <a:xfrm>
            <a:off x="4351046" y="1277553"/>
            <a:ext cx="3510000" cy="4680000"/>
          </a:xfrm>
          <a:prstGeom prst="rect">
            <a:avLst/>
          </a:prstGeom>
          <a:solidFill>
            <a:schemeClr val="bg1"/>
          </a:solidFill>
          <a:ln>
            <a:noFill/>
          </a:ln>
          <a:effectLst>
            <a:outerShdw blurRad="127000" dist="50800" dir="2700000" algn="tl"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219422DF-CD3B-5CCB-F24B-2D320CFB70C7}"/>
              </a:ext>
            </a:extLst>
          </p:cNvPr>
          <p:cNvSpPr/>
          <p:nvPr/>
        </p:nvSpPr>
        <p:spPr>
          <a:xfrm>
            <a:off x="4349448" y="1277551"/>
            <a:ext cx="3510000" cy="4680000"/>
          </a:xfrm>
          <a:prstGeom prst="rect">
            <a:avLst/>
          </a:prstGeom>
          <a:solidFill>
            <a:schemeClr val="accent2">
              <a:alpha val="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1C0F50B0-DB3B-7A3E-AD13-6447670856DA}"/>
              </a:ext>
            </a:extLst>
          </p:cNvPr>
          <p:cNvSpPr>
            <a:spLocks noGrp="1"/>
          </p:cNvSpPr>
          <p:nvPr>
            <p:ph type="title"/>
          </p:nvPr>
        </p:nvSpPr>
        <p:spPr/>
        <p:txBody>
          <a:bodyPr/>
          <a:lstStyle/>
          <a:p>
            <a:r>
              <a:rPr lang="en-GB" dirty="0"/>
              <a:t>Approach adopted by Cyclone Group</a:t>
            </a:r>
          </a:p>
        </p:txBody>
      </p:sp>
      <p:sp>
        <p:nvSpPr>
          <p:cNvPr id="4" name="Slide Number Placeholder 3">
            <a:extLst>
              <a:ext uri="{FF2B5EF4-FFF2-40B4-BE49-F238E27FC236}">
                <a16:creationId xmlns:a16="http://schemas.microsoft.com/office/drawing/2014/main" id="{A12F6A3C-0C8C-E19B-BCBE-12C3350A1CC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66040D-6F20-4F4B-8995-856BEECD84BE}" type="slidenum">
              <a:rPr kumimoji="0" lang="en-GB" sz="800" b="0" i="0" u="none" strike="noStrike" kern="1200" cap="none" spc="0" normalizeH="0" baseline="0" noProof="0" smtClean="0">
                <a:ln>
                  <a:noFill/>
                </a:ln>
                <a:solidFill>
                  <a:srgbClr val="20202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1C71B4EC-11B2-F240-B41D-94ECFB10BEAD}"/>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 name="Text Placeholder 5">
            <a:extLst>
              <a:ext uri="{FF2B5EF4-FFF2-40B4-BE49-F238E27FC236}">
                <a16:creationId xmlns:a16="http://schemas.microsoft.com/office/drawing/2014/main" id="{C1E64F5A-D2A6-8464-F0EF-56247A813D42}"/>
              </a:ext>
            </a:extLst>
          </p:cNvPr>
          <p:cNvSpPr>
            <a:spLocks noGrp="1"/>
          </p:cNvSpPr>
          <p:nvPr>
            <p:ph type="body" sz="quarter" idx="12"/>
          </p:nvPr>
        </p:nvSpPr>
        <p:spPr/>
        <p:txBody>
          <a:bodyPr/>
          <a:lstStyle/>
          <a:p>
            <a:r>
              <a:rPr lang="en-GB" dirty="0"/>
              <a:t>Progress so far</a:t>
            </a:r>
          </a:p>
        </p:txBody>
      </p:sp>
      <p:sp>
        <p:nvSpPr>
          <p:cNvPr id="7" name="Rectangle 6">
            <a:extLst>
              <a:ext uri="{FF2B5EF4-FFF2-40B4-BE49-F238E27FC236}">
                <a16:creationId xmlns:a16="http://schemas.microsoft.com/office/drawing/2014/main" id="{5A0329B7-35F6-B5C8-375C-B701082982C4}"/>
              </a:ext>
            </a:extLst>
          </p:cNvPr>
          <p:cNvSpPr/>
          <p:nvPr/>
        </p:nvSpPr>
        <p:spPr>
          <a:xfrm>
            <a:off x="499695" y="1277553"/>
            <a:ext cx="3510000" cy="4680000"/>
          </a:xfrm>
          <a:prstGeom prst="rect">
            <a:avLst/>
          </a:prstGeom>
          <a:solidFill>
            <a:schemeClr val="bg1"/>
          </a:solidFill>
          <a:ln>
            <a:noFill/>
          </a:ln>
          <a:effectLst>
            <a:outerShdw blurRad="127000" dist="50800" dir="2700000" algn="tl"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92E73EA6-0C05-259D-557A-1B811D68D88B}"/>
              </a:ext>
            </a:extLst>
          </p:cNvPr>
          <p:cNvSpPr/>
          <p:nvPr/>
        </p:nvSpPr>
        <p:spPr>
          <a:xfrm>
            <a:off x="499695" y="1277551"/>
            <a:ext cx="3510000" cy="4680000"/>
          </a:xfrm>
          <a:prstGeom prst="rect">
            <a:avLst/>
          </a:prstGeom>
          <a:solidFill>
            <a:srgbClr val="002C77">
              <a:alpha val="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B03BF865-FC21-6D34-50C6-896B3B94B763}"/>
              </a:ext>
            </a:extLst>
          </p:cNvPr>
          <p:cNvSpPr txBox="1"/>
          <p:nvPr/>
        </p:nvSpPr>
        <p:spPr>
          <a:xfrm>
            <a:off x="693771" y="2829245"/>
            <a:ext cx="3199019" cy="264688"/>
          </a:xfrm>
          <a:prstGeom prst="rect">
            <a:avLst/>
          </a:prstGeom>
          <a:noFill/>
        </p:spPr>
        <p:txBody>
          <a:bodyPr wrap="square" lIns="0" tIns="0" rIns="0" bIns="0" rtlCol="0" anchor="t">
            <a:spAutoFit/>
          </a:bodyPr>
          <a:lstStyle/>
          <a:p>
            <a:pPr marL="0" marR="0" lvl="0" indent="0" algn="l" defTabSz="914400" rtl="0" eaLnBrk="1" fontAlgn="base" latinLnBrk="0" hangingPunct="1">
              <a:lnSpc>
                <a:spcPct val="86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2C77"/>
                </a:solidFill>
                <a:effectLst/>
                <a:uLnTx/>
                <a:uFillTx/>
                <a:latin typeface="Arial" panose="020B0604020202020204"/>
                <a:ea typeface="Noto Sans"/>
                <a:cs typeface="+mn-cs"/>
              </a:rPr>
              <a:t>Define scope</a:t>
            </a:r>
          </a:p>
        </p:txBody>
      </p:sp>
      <p:sp>
        <p:nvSpPr>
          <p:cNvPr id="14" name="TextBox 13">
            <a:extLst>
              <a:ext uri="{FF2B5EF4-FFF2-40B4-BE49-F238E27FC236}">
                <a16:creationId xmlns:a16="http://schemas.microsoft.com/office/drawing/2014/main" id="{52DD93FA-F692-FCAB-277D-0497941870CF}"/>
              </a:ext>
            </a:extLst>
          </p:cNvPr>
          <p:cNvSpPr txBox="1"/>
          <p:nvPr/>
        </p:nvSpPr>
        <p:spPr>
          <a:xfrm>
            <a:off x="674264" y="3688856"/>
            <a:ext cx="3106798" cy="1608478"/>
          </a:xfrm>
          <a:prstGeom prst="rect">
            <a:avLst/>
          </a:prstGeom>
          <a:noFill/>
        </p:spPr>
        <p:txBody>
          <a:bodyPr wrap="square" lIns="0" tIns="0" rIns="0" bIns="0" rtlCol="0" anchor="t" anchorCtr="0">
            <a:noAutofit/>
          </a:bodyPr>
          <a:lstStyle/>
          <a:p>
            <a:pPr marL="285750" marR="0" lvl="0" indent="-2857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2C77"/>
                </a:solidFill>
                <a:effectLst/>
                <a:uLnTx/>
                <a:uFillTx/>
                <a:latin typeface="Arial" panose="020B0604020202020204"/>
                <a:ea typeface="Noto Sans" panose="020B0502040504020204" pitchFamily="34" charset="0"/>
                <a:cs typeface="Noto Sans" panose="020B0502040504020204" pitchFamily="34" charset="0"/>
              </a:rPr>
              <a:t>Wind only deep dive, other sub-perils such as storm surge at high level</a:t>
            </a:r>
          </a:p>
          <a:p>
            <a:pPr marL="285750" marR="0" lvl="0" indent="-2857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2C77"/>
                </a:solidFill>
                <a:effectLst/>
                <a:uLnTx/>
                <a:uFillTx/>
                <a:latin typeface="Arial" panose="020B0604020202020204"/>
                <a:ea typeface="Noto Sans" panose="020B0502040504020204" pitchFamily="34" charset="0"/>
                <a:cs typeface="Noto Sans" panose="020B0502040504020204" pitchFamily="34" charset="0"/>
              </a:rPr>
              <a:t>Start with US hurricane as it’s a key peril region</a:t>
            </a:r>
          </a:p>
          <a:p>
            <a:pPr marL="285750" marR="0" lvl="0" indent="-2857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2C77"/>
                </a:solidFill>
                <a:effectLst/>
                <a:uLnTx/>
                <a:uFillTx/>
                <a:latin typeface="Arial" panose="020B0604020202020204"/>
                <a:ea typeface="Noto Sans" panose="020B0502040504020204" pitchFamily="34" charset="0"/>
                <a:cs typeface="Noto Sans" panose="020B0502040504020204" pitchFamily="34" charset="0"/>
              </a:rPr>
              <a:t>Adapt to other regions and Europe windstorm</a:t>
            </a:r>
            <a:endParaRPr kumimoji="0" lang="en-US" sz="1600" b="0" i="0" u="none" strike="noStrike" kern="1200" cap="none" spc="0" normalizeH="0" baseline="0" noProof="0" dirty="0">
              <a:ln>
                <a:noFill/>
              </a:ln>
              <a:solidFill>
                <a:srgbClr val="000000"/>
              </a:solidFill>
              <a:effectLst/>
              <a:uLnTx/>
              <a:uFillTx/>
              <a:latin typeface="Arial" panose="020B0604020202020204"/>
              <a:ea typeface="Noto Sans" panose="020B0502040504020204" pitchFamily="34" charset="0"/>
              <a:cs typeface="Noto Sans" panose="020B0502040504020204" pitchFamily="34" charset="0"/>
            </a:endParaRPr>
          </a:p>
          <a:p>
            <a:pPr marL="0" marR="0" lvl="0" indent="0" algn="l" defTabSz="914400" rtl="0" eaLnBrk="1" fontAlgn="base"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rgbClr val="002C77"/>
              </a:solidFill>
              <a:effectLst/>
              <a:uLnTx/>
              <a:uFillTx/>
              <a:latin typeface="Arial" panose="020B0604020202020204"/>
              <a:ea typeface="Noto Sans" panose="020B0502040504020204" pitchFamily="34" charset="0"/>
              <a:cs typeface="Noto Sans" panose="020B0502040504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sz="1600" b="1" i="0" u="none" strike="noStrike" kern="1200" cap="none" spc="0" normalizeH="0" baseline="0" noProof="0" dirty="0">
              <a:ln>
                <a:noFill/>
              </a:ln>
              <a:solidFill>
                <a:srgbClr val="FF8C00"/>
              </a:solidFill>
              <a:effectLst/>
              <a:uLnTx/>
              <a:uFillTx/>
              <a:latin typeface="Arial" panose="020B0604020202020204"/>
              <a:ea typeface="Noto Sans" panose="020B0502040504020204" pitchFamily="34" charset="0"/>
              <a:cs typeface="Noto Sans" panose="020B0502040504020204" pitchFamily="34" charset="0"/>
            </a:endParaRPr>
          </a:p>
        </p:txBody>
      </p:sp>
      <p:cxnSp>
        <p:nvCxnSpPr>
          <p:cNvPr id="18" name="Straight Connector 17">
            <a:extLst>
              <a:ext uri="{FF2B5EF4-FFF2-40B4-BE49-F238E27FC236}">
                <a16:creationId xmlns:a16="http://schemas.microsoft.com/office/drawing/2014/main" id="{553A90F8-0936-AECB-C6A6-70DACDA58CE2}"/>
              </a:ext>
            </a:extLst>
          </p:cNvPr>
          <p:cNvCxnSpPr>
            <a:cxnSpLocks/>
          </p:cNvCxnSpPr>
          <p:nvPr/>
        </p:nvCxnSpPr>
        <p:spPr>
          <a:xfrm>
            <a:off x="700085" y="3616941"/>
            <a:ext cx="31068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6EE13B4E-F47C-232F-7E02-42EE3A10C689}"/>
              </a:ext>
            </a:extLst>
          </p:cNvPr>
          <p:cNvSpPr/>
          <p:nvPr/>
        </p:nvSpPr>
        <p:spPr bwMode="auto">
          <a:xfrm>
            <a:off x="4714208" y="2439010"/>
            <a:ext cx="612432" cy="625359"/>
          </a:xfrm>
          <a:prstGeom prst="ellipse">
            <a:avLst/>
          </a:prstGeom>
          <a:noFill/>
          <a:ln w="9525" cap="flat" cmpd="sng" algn="ctr">
            <a:noFill/>
            <a:prstDash val="solid"/>
            <a:round/>
            <a:headEnd type="none" w="med" len="med"/>
            <a:tailEnd type="none" w="med" len="med"/>
          </a:ln>
          <a:effectLst/>
        </p:spPr>
        <p:txBody>
          <a:bodyPr wrap="none" lIns="0" tIns="0" anchor="ctr"/>
          <a:lstStyle/>
          <a:p>
            <a:pPr marL="0" marR="0" lvl="0" indent="0" algn="ctr" defTabSz="914400" rtl="0" eaLnBrk="1" fontAlgn="base" latinLnBrk="0" hangingPunct="1">
              <a:lnSpc>
                <a:spcPct val="86000"/>
              </a:lnSpc>
              <a:spcBef>
                <a:spcPct val="0"/>
              </a:spcBef>
              <a:spcAft>
                <a:spcPct val="0"/>
              </a:spcAft>
              <a:buClrTx/>
              <a:buSzTx/>
              <a:buFontTx/>
              <a:buNone/>
              <a:tabLst/>
              <a:defRPr/>
            </a:pPr>
            <a:endParaRPr kumimoji="0" lang="en-US" sz="1600" b="1" i="0" u="none" strike="noStrike" kern="0" cap="none" spc="0" normalizeH="0" baseline="0" noProof="0">
              <a:ln>
                <a:noFill/>
              </a:ln>
              <a:solidFill>
                <a:srgbClr val="002C77"/>
              </a:solidFill>
              <a:effectLst/>
              <a:uLnTx/>
              <a:uFillTx/>
              <a:latin typeface="Arial" panose="020B0604020202020204"/>
              <a:ea typeface="MS PGothic"/>
              <a:cs typeface="+mn-cs"/>
            </a:endParaRPr>
          </a:p>
        </p:txBody>
      </p:sp>
      <p:sp>
        <p:nvSpPr>
          <p:cNvPr id="22" name="Oval 21">
            <a:extLst>
              <a:ext uri="{FF2B5EF4-FFF2-40B4-BE49-F238E27FC236}">
                <a16:creationId xmlns:a16="http://schemas.microsoft.com/office/drawing/2014/main" id="{04297630-1D67-730F-EFCC-F80B505C72BB}"/>
              </a:ext>
            </a:extLst>
          </p:cNvPr>
          <p:cNvSpPr/>
          <p:nvPr/>
        </p:nvSpPr>
        <p:spPr bwMode="auto">
          <a:xfrm>
            <a:off x="6727039" y="2146220"/>
            <a:ext cx="612432" cy="625359"/>
          </a:xfrm>
          <a:prstGeom prst="ellipse">
            <a:avLst/>
          </a:prstGeom>
          <a:noFill/>
          <a:ln w="9525" cap="flat" cmpd="sng" algn="ctr">
            <a:noFill/>
            <a:prstDash val="solid"/>
            <a:round/>
            <a:headEnd type="none" w="med" len="med"/>
            <a:tailEnd type="none" w="med" len="med"/>
          </a:ln>
          <a:effectLst/>
        </p:spPr>
        <p:txBody>
          <a:bodyPr wrap="none" lIns="0" tIns="0" anchor="ctr"/>
          <a:lstStyle/>
          <a:p>
            <a:pPr marL="0" marR="0" lvl="0" indent="0" algn="ctr" defTabSz="914400" rtl="0" eaLnBrk="1" fontAlgn="base" latinLnBrk="0" hangingPunct="1">
              <a:lnSpc>
                <a:spcPct val="86000"/>
              </a:lnSpc>
              <a:spcBef>
                <a:spcPct val="0"/>
              </a:spcBef>
              <a:spcAft>
                <a:spcPct val="0"/>
              </a:spcAft>
              <a:buClrTx/>
              <a:buSzTx/>
              <a:buFontTx/>
              <a:buNone/>
              <a:tabLst/>
              <a:defRPr/>
            </a:pPr>
            <a:endParaRPr kumimoji="0" lang="en-US" sz="1600" b="1" i="0" u="none" strike="noStrike" kern="0" cap="none" spc="0" normalizeH="0" baseline="0" noProof="0">
              <a:ln>
                <a:noFill/>
              </a:ln>
              <a:solidFill>
                <a:srgbClr val="002C77"/>
              </a:solidFill>
              <a:effectLst/>
              <a:uLnTx/>
              <a:uFillTx/>
              <a:latin typeface="Arial" panose="020B0604020202020204"/>
              <a:ea typeface="MS PGothic"/>
              <a:cs typeface="+mn-cs"/>
            </a:endParaRPr>
          </a:p>
        </p:txBody>
      </p:sp>
      <p:sp>
        <p:nvSpPr>
          <p:cNvPr id="25" name="TextBox 24">
            <a:extLst>
              <a:ext uri="{FF2B5EF4-FFF2-40B4-BE49-F238E27FC236}">
                <a16:creationId xmlns:a16="http://schemas.microsoft.com/office/drawing/2014/main" id="{216870AD-6FFF-F7A0-F705-EEA27B964037}"/>
              </a:ext>
            </a:extLst>
          </p:cNvPr>
          <p:cNvSpPr txBox="1"/>
          <p:nvPr/>
        </p:nvSpPr>
        <p:spPr>
          <a:xfrm>
            <a:off x="4536516" y="2829245"/>
            <a:ext cx="3322932" cy="529376"/>
          </a:xfrm>
          <a:prstGeom prst="rect">
            <a:avLst/>
          </a:prstGeom>
          <a:noFill/>
        </p:spPr>
        <p:txBody>
          <a:bodyPr wrap="square" lIns="0" tIns="0" rIns="0" bIns="0" rtlCol="0">
            <a:spAutoFit/>
          </a:bodyPr>
          <a:lstStyle/>
          <a:p>
            <a:pPr marL="0" marR="0" lvl="0" indent="0" algn="l" defTabSz="914400" rtl="0" eaLnBrk="1" fontAlgn="base" latinLnBrk="0" hangingPunct="1">
              <a:lnSpc>
                <a:spcPct val="86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9DE0"/>
                </a:solidFill>
                <a:effectLst/>
                <a:uLnTx/>
                <a:uFillTx/>
                <a:latin typeface="Arial" panose="020B0604020202020204"/>
                <a:ea typeface="Noto Sans" panose="020B0502040504020204" pitchFamily="34" charset="0"/>
                <a:cs typeface="MMC Display Condensed" panose="020B0706020203020204" pitchFamily="34" charset="0"/>
              </a:rPr>
              <a:t>Specific evaluation questions</a:t>
            </a:r>
          </a:p>
        </p:txBody>
      </p:sp>
      <p:sp>
        <p:nvSpPr>
          <p:cNvPr id="26" name="Oval 25">
            <a:extLst>
              <a:ext uri="{FF2B5EF4-FFF2-40B4-BE49-F238E27FC236}">
                <a16:creationId xmlns:a16="http://schemas.microsoft.com/office/drawing/2014/main" id="{5DCB472C-B794-AFCB-63A8-B00B41A16F9F}"/>
              </a:ext>
            </a:extLst>
          </p:cNvPr>
          <p:cNvSpPr/>
          <p:nvPr/>
        </p:nvSpPr>
        <p:spPr bwMode="auto">
          <a:xfrm>
            <a:off x="6030307" y="3540656"/>
            <a:ext cx="612432" cy="625359"/>
          </a:xfrm>
          <a:prstGeom prst="ellipse">
            <a:avLst/>
          </a:prstGeom>
          <a:noFill/>
          <a:ln w="9525" cap="flat" cmpd="sng" algn="ctr">
            <a:noFill/>
            <a:prstDash val="solid"/>
            <a:round/>
            <a:headEnd type="none" w="med" len="med"/>
            <a:tailEnd type="none" w="med" len="med"/>
          </a:ln>
          <a:effectLst/>
        </p:spPr>
        <p:txBody>
          <a:bodyPr wrap="none" lIns="0" tIns="0" anchor="ctr"/>
          <a:lstStyle/>
          <a:p>
            <a:pPr marL="0" marR="0" lvl="0" indent="0" algn="ctr" defTabSz="914400" rtl="0" eaLnBrk="1" fontAlgn="base" latinLnBrk="0" hangingPunct="1">
              <a:lnSpc>
                <a:spcPct val="86000"/>
              </a:lnSpc>
              <a:spcBef>
                <a:spcPct val="0"/>
              </a:spcBef>
              <a:spcAft>
                <a:spcPct val="0"/>
              </a:spcAft>
              <a:buClrTx/>
              <a:buSzTx/>
              <a:buFontTx/>
              <a:buNone/>
              <a:tabLst/>
              <a:defRPr/>
            </a:pPr>
            <a:endParaRPr kumimoji="0" lang="en-US" sz="1600" b="1" i="0" u="none" strike="noStrike" kern="0" cap="none" spc="0" normalizeH="0" baseline="0" noProof="0">
              <a:ln>
                <a:noFill/>
              </a:ln>
              <a:solidFill>
                <a:srgbClr val="002C77"/>
              </a:solidFill>
              <a:effectLst/>
              <a:uLnTx/>
              <a:uFillTx/>
              <a:latin typeface="Arial" panose="020B0604020202020204"/>
              <a:ea typeface="MS PGothic"/>
              <a:cs typeface="+mn-cs"/>
            </a:endParaRPr>
          </a:p>
        </p:txBody>
      </p:sp>
      <p:sp>
        <p:nvSpPr>
          <p:cNvPr id="27" name="TextBox 26">
            <a:extLst>
              <a:ext uri="{FF2B5EF4-FFF2-40B4-BE49-F238E27FC236}">
                <a16:creationId xmlns:a16="http://schemas.microsoft.com/office/drawing/2014/main" id="{DF59C17F-1AC0-C357-6364-28561C399D8A}"/>
              </a:ext>
            </a:extLst>
          </p:cNvPr>
          <p:cNvSpPr txBox="1"/>
          <p:nvPr/>
        </p:nvSpPr>
        <p:spPr>
          <a:xfrm>
            <a:off x="4559767" y="3653264"/>
            <a:ext cx="3093375" cy="1457949"/>
          </a:xfrm>
          <a:prstGeom prst="rect">
            <a:avLst/>
          </a:prstGeom>
          <a:noFill/>
        </p:spPr>
        <p:txBody>
          <a:bodyPr wrap="square" lIns="0" tIns="0" rIns="0" bIns="0" rtlCol="0" anchor="t" anchorCtr="0">
            <a:noAutofit/>
          </a:bodyPr>
          <a:lstStyle/>
          <a:p>
            <a:pPr marL="285750" marR="0" lvl="0" indent="-2857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9DE0"/>
                </a:solidFill>
                <a:effectLst/>
                <a:uLnTx/>
                <a:uFillTx/>
                <a:latin typeface="Arial" panose="020B0604020202020204"/>
                <a:ea typeface="Noto Sans" panose="020B0502040504020204" pitchFamily="34" charset="0"/>
                <a:cs typeface="Noto Sans" panose="020B0502040504020204" pitchFamily="34" charset="0"/>
              </a:rPr>
              <a:t>Define peril specific model evaluation questions</a:t>
            </a:r>
          </a:p>
          <a:p>
            <a:pPr marL="285750" marR="0" lvl="0" indent="-2857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9DE0"/>
                </a:solidFill>
                <a:effectLst/>
                <a:uLnTx/>
                <a:uFillTx/>
                <a:latin typeface="Arial" panose="020B0604020202020204"/>
                <a:ea typeface="Noto Sans" panose="020B0502040504020204" pitchFamily="34" charset="0"/>
                <a:cs typeface="Noto Sans" panose="020B0502040504020204" pitchFamily="34" charset="0"/>
              </a:rPr>
              <a:t>Focus on key hazard, vulnerability and loss questions</a:t>
            </a:r>
          </a:p>
          <a:p>
            <a:pPr marL="285750" marR="0" lvl="0" indent="-2857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9DE0"/>
                </a:solidFill>
                <a:effectLst/>
                <a:uLnTx/>
                <a:uFillTx/>
                <a:latin typeface="Arial" panose="020B0604020202020204"/>
                <a:ea typeface="Noto Sans" panose="020B0502040504020204" pitchFamily="34" charset="0"/>
                <a:cs typeface="Noto Sans" panose="020B0502040504020204" pitchFamily="34" charset="0"/>
              </a:rPr>
              <a:t>Guidance on approaches and reference data where appropriate</a:t>
            </a: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GB" sz="1600" b="1" i="0" u="sng" strike="noStrike" kern="1200" cap="none" spc="0" normalizeH="0" baseline="0" noProof="0" dirty="0">
              <a:ln>
                <a:noFill/>
              </a:ln>
              <a:solidFill>
                <a:srgbClr val="009DE0"/>
              </a:solidFill>
              <a:effectLst/>
              <a:uLnTx/>
              <a:uFillTx/>
              <a:latin typeface="Arial" panose="020B0604020202020204"/>
              <a:ea typeface="Noto Sans" panose="020B0502040504020204" pitchFamily="34" charset="0"/>
              <a:cs typeface="Noto Sans" panose="020B0502040504020204" pitchFamily="34" charset="0"/>
            </a:endParaRPr>
          </a:p>
        </p:txBody>
      </p:sp>
      <p:cxnSp>
        <p:nvCxnSpPr>
          <p:cNvPr id="31" name="Straight Connector 30">
            <a:extLst>
              <a:ext uri="{FF2B5EF4-FFF2-40B4-BE49-F238E27FC236}">
                <a16:creationId xmlns:a16="http://schemas.microsoft.com/office/drawing/2014/main" id="{759060C2-44E0-D756-9826-3FFB00A13599}"/>
              </a:ext>
            </a:extLst>
          </p:cNvPr>
          <p:cNvCxnSpPr>
            <a:cxnSpLocks/>
          </p:cNvCxnSpPr>
          <p:nvPr/>
        </p:nvCxnSpPr>
        <p:spPr>
          <a:xfrm>
            <a:off x="4537134" y="3616941"/>
            <a:ext cx="309381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Rectangle 31">
            <a:extLst>
              <a:ext uri="{FF2B5EF4-FFF2-40B4-BE49-F238E27FC236}">
                <a16:creationId xmlns:a16="http://schemas.microsoft.com/office/drawing/2014/main" id="{7BF9FEDE-CA14-5436-0F78-2BA14676EAAE}"/>
              </a:ext>
            </a:extLst>
          </p:cNvPr>
          <p:cNvSpPr/>
          <p:nvPr/>
        </p:nvSpPr>
        <p:spPr>
          <a:xfrm>
            <a:off x="8201177" y="1277553"/>
            <a:ext cx="3510000" cy="4680000"/>
          </a:xfrm>
          <a:prstGeom prst="rect">
            <a:avLst/>
          </a:prstGeom>
          <a:solidFill>
            <a:schemeClr val="bg1"/>
          </a:solidFill>
          <a:ln>
            <a:noFill/>
          </a:ln>
          <a:effectLst>
            <a:outerShdw blurRad="127000" dist="50800" dir="2700000" algn="tl"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3" name="Rectangle 32">
            <a:extLst>
              <a:ext uri="{FF2B5EF4-FFF2-40B4-BE49-F238E27FC236}">
                <a16:creationId xmlns:a16="http://schemas.microsoft.com/office/drawing/2014/main" id="{ED366D50-BF0D-0207-56A1-E6BD0FE5A5B8}"/>
              </a:ext>
            </a:extLst>
          </p:cNvPr>
          <p:cNvSpPr/>
          <p:nvPr/>
        </p:nvSpPr>
        <p:spPr>
          <a:xfrm>
            <a:off x="8200800" y="1277551"/>
            <a:ext cx="3510000" cy="4680000"/>
          </a:xfrm>
          <a:prstGeom prst="rect">
            <a:avLst/>
          </a:prstGeom>
          <a:solidFill>
            <a:schemeClr val="accent3">
              <a:alpha val="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6" name="TextBox 35">
            <a:extLst>
              <a:ext uri="{FF2B5EF4-FFF2-40B4-BE49-F238E27FC236}">
                <a16:creationId xmlns:a16="http://schemas.microsoft.com/office/drawing/2014/main" id="{D365D59D-BBA4-7A22-92E7-BB0292DB5E04}"/>
              </a:ext>
            </a:extLst>
          </p:cNvPr>
          <p:cNvSpPr txBox="1"/>
          <p:nvPr/>
        </p:nvSpPr>
        <p:spPr>
          <a:xfrm>
            <a:off x="8400603" y="2829244"/>
            <a:ext cx="2704278" cy="529376"/>
          </a:xfrm>
          <a:prstGeom prst="rect">
            <a:avLst/>
          </a:prstGeom>
          <a:noFill/>
        </p:spPr>
        <p:txBody>
          <a:bodyPr wrap="square" lIns="0" tIns="0" rIns="0" bIns="0" rtlCol="0">
            <a:spAutoFit/>
          </a:bodyPr>
          <a:lstStyle/>
          <a:p>
            <a:pPr marL="0" marR="0" lvl="0" indent="0" algn="l" defTabSz="914400" rtl="0" eaLnBrk="1" fontAlgn="base" latinLnBrk="0" hangingPunct="1">
              <a:lnSpc>
                <a:spcPct val="86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AC41"/>
                </a:solidFill>
                <a:effectLst/>
                <a:uLnTx/>
                <a:uFillTx/>
                <a:latin typeface="Arial" panose="020B0604020202020204"/>
                <a:ea typeface="Noto Sans" panose="020B0502040504020204" pitchFamily="34" charset="0"/>
                <a:cs typeface="MMC Display Condensed" panose="020B0706020203020204" pitchFamily="34" charset="0"/>
              </a:rPr>
              <a:t>Model data requirements</a:t>
            </a:r>
          </a:p>
        </p:txBody>
      </p:sp>
      <p:sp>
        <p:nvSpPr>
          <p:cNvPr id="37" name="TextBox 36">
            <a:extLst>
              <a:ext uri="{FF2B5EF4-FFF2-40B4-BE49-F238E27FC236}">
                <a16:creationId xmlns:a16="http://schemas.microsoft.com/office/drawing/2014/main" id="{A2F7E421-9EB0-4970-DF7D-76B6C8633FDA}"/>
              </a:ext>
            </a:extLst>
          </p:cNvPr>
          <p:cNvSpPr txBox="1"/>
          <p:nvPr/>
        </p:nvSpPr>
        <p:spPr>
          <a:xfrm>
            <a:off x="8391392" y="3669263"/>
            <a:ext cx="3125954" cy="1175054"/>
          </a:xfrm>
          <a:prstGeom prst="rect">
            <a:avLst/>
          </a:prstGeom>
          <a:noFill/>
        </p:spPr>
        <p:txBody>
          <a:bodyPr wrap="square" lIns="0" tIns="0" rIns="0" bIns="0" rtlCol="0" anchor="t" anchorCtr="0">
            <a:noAutofit/>
          </a:bodyPr>
          <a:lstStyle/>
          <a:p>
            <a:pPr marL="285750" marR="0" lvl="0" indent="-2857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AC41"/>
                </a:solidFill>
                <a:effectLst/>
                <a:uLnTx/>
                <a:uFillTx/>
                <a:latin typeface="Arial" panose="020B0604020202020204"/>
                <a:ea typeface="Noto Sans" panose="020B0502040504020204" pitchFamily="34" charset="0"/>
                <a:cs typeface="Noto Sans" panose="020B0502040504020204" pitchFamily="34" charset="0"/>
              </a:rPr>
              <a:t>Set out vendor model data requirements to support consistent information</a:t>
            </a:r>
          </a:p>
          <a:p>
            <a:pPr marL="285750" marR="0" lvl="0" indent="-2857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AC41"/>
                </a:solidFill>
                <a:effectLst/>
                <a:uLnTx/>
                <a:uFillTx/>
                <a:latin typeface="Arial" panose="020B0604020202020204"/>
                <a:ea typeface="Noto Sans" panose="020B0502040504020204" pitchFamily="34" charset="0"/>
                <a:cs typeface="Noto Sans" panose="020B0502040504020204" pitchFamily="34" charset="0"/>
              </a:rPr>
              <a:t>More efficient for vendors in the long run than responding to diverse requests from users</a:t>
            </a: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a:ea typeface="Noto Sans" panose="020B0502040504020204" pitchFamily="34" charset="0"/>
              <a:cs typeface="Noto Sans" panose="020B0502040504020204" pitchFamily="34" charset="0"/>
            </a:endParaRPr>
          </a:p>
        </p:txBody>
      </p:sp>
      <p:cxnSp>
        <p:nvCxnSpPr>
          <p:cNvPr id="40" name="Straight Connector 39">
            <a:extLst>
              <a:ext uri="{FF2B5EF4-FFF2-40B4-BE49-F238E27FC236}">
                <a16:creationId xmlns:a16="http://schemas.microsoft.com/office/drawing/2014/main" id="{15736449-F95D-6319-E701-5EBD98B01D8B}"/>
              </a:ext>
            </a:extLst>
          </p:cNvPr>
          <p:cNvCxnSpPr>
            <a:cxnSpLocks/>
          </p:cNvCxnSpPr>
          <p:nvPr/>
        </p:nvCxnSpPr>
        <p:spPr>
          <a:xfrm>
            <a:off x="8409219" y="3616941"/>
            <a:ext cx="3106825"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5D59F9D7-5C93-01F6-0E2B-5388ED84E177}"/>
              </a:ext>
            </a:extLst>
          </p:cNvPr>
          <p:cNvSpPr txBox="1"/>
          <p:nvPr/>
        </p:nvSpPr>
        <p:spPr>
          <a:xfrm>
            <a:off x="700085" y="1550037"/>
            <a:ext cx="932720" cy="923330"/>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002C77"/>
                </a:solidFill>
                <a:effectLst/>
                <a:uLnTx/>
                <a:uFillTx/>
                <a:latin typeface="Arial" panose="020B0604020202020204"/>
                <a:ea typeface="+mn-ea"/>
                <a:cs typeface="+mn-cs"/>
              </a:rPr>
              <a:t>1</a:t>
            </a:r>
          </a:p>
        </p:txBody>
      </p:sp>
      <p:sp>
        <p:nvSpPr>
          <p:cNvPr id="24" name="TextBox 23">
            <a:extLst>
              <a:ext uri="{FF2B5EF4-FFF2-40B4-BE49-F238E27FC236}">
                <a16:creationId xmlns:a16="http://schemas.microsoft.com/office/drawing/2014/main" id="{42E76851-7686-92D8-15B2-9419E5D7F2BD}"/>
              </a:ext>
            </a:extLst>
          </p:cNvPr>
          <p:cNvSpPr txBox="1"/>
          <p:nvPr/>
        </p:nvSpPr>
        <p:spPr>
          <a:xfrm>
            <a:off x="4532242" y="1537363"/>
            <a:ext cx="932720" cy="923330"/>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009DE0"/>
                </a:solidFill>
                <a:effectLst/>
                <a:uLnTx/>
                <a:uFillTx/>
                <a:latin typeface="Arial" panose="020B0604020202020204"/>
                <a:ea typeface="+mn-ea"/>
                <a:cs typeface="+mn-cs"/>
              </a:rPr>
              <a:t>2</a:t>
            </a:r>
          </a:p>
        </p:txBody>
      </p:sp>
      <p:sp>
        <p:nvSpPr>
          <p:cNvPr id="30" name="TextBox 29">
            <a:extLst>
              <a:ext uri="{FF2B5EF4-FFF2-40B4-BE49-F238E27FC236}">
                <a16:creationId xmlns:a16="http://schemas.microsoft.com/office/drawing/2014/main" id="{25C3A9C9-191B-61D7-14F7-24536BD5E1E7}"/>
              </a:ext>
            </a:extLst>
          </p:cNvPr>
          <p:cNvSpPr txBox="1"/>
          <p:nvPr/>
        </p:nvSpPr>
        <p:spPr>
          <a:xfrm>
            <a:off x="8327127" y="1523917"/>
            <a:ext cx="932720" cy="923330"/>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00AC41"/>
                </a:solidFill>
                <a:effectLst/>
                <a:uLnTx/>
                <a:uFillTx/>
                <a:latin typeface="Arial" panose="020B0604020202020204"/>
                <a:ea typeface="+mn-ea"/>
                <a:cs typeface="+mn-cs"/>
              </a:rPr>
              <a:t>3</a:t>
            </a:r>
          </a:p>
        </p:txBody>
      </p:sp>
    </p:spTree>
    <p:extLst>
      <p:ext uri="{BB962C8B-B14F-4D97-AF65-F5344CB8AC3E}">
        <p14:creationId xmlns:p14="http://schemas.microsoft.com/office/powerpoint/2010/main" val="16061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nodePh="1">
                                  <p:stCondLst>
                                    <p:cond delay="0"/>
                                  </p:stCondLst>
                                  <p:endCondLst>
                                    <p:cond evt="begin" delay="0">
                                      <p:tn val="31"/>
                                    </p:cond>
                                  </p:end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grpId="0" nodeType="withEffect" nodePh="1">
                                  <p:stCondLst>
                                    <p:cond delay="0"/>
                                  </p:stCondLst>
                                  <p:endCondLst>
                                    <p:cond evt="begin" delay="0">
                                      <p:tn val="37"/>
                                    </p:cond>
                                  </p:end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par>
                                <p:cTn id="43" presetID="10"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childTnLst>
                                </p:cTn>
                              </p:par>
                              <p:par>
                                <p:cTn id="60" presetID="10" presetClass="entr" presetSubtype="0"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7" grpId="0" animBg="1"/>
      <p:bldP spid="10" grpId="0" animBg="1"/>
      <p:bldP spid="13" grpId="0"/>
      <p:bldP spid="14" grpId="0"/>
      <p:bldP spid="21" grpId="0"/>
      <p:bldP spid="22" grpId="0"/>
      <p:bldP spid="25" grpId="0"/>
      <p:bldP spid="26" grpId="0"/>
      <p:bldP spid="27" grpId="0"/>
      <p:bldP spid="32" grpId="0" animBg="1"/>
      <p:bldP spid="33" grpId="0" animBg="1"/>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a:cxnSpLocks/>
          </p:cNvCxnSpPr>
          <p:nvPr/>
        </p:nvCxnSpPr>
        <p:spPr>
          <a:xfrm>
            <a:off x="6664497" y="2199244"/>
            <a:ext cx="0" cy="3354851"/>
          </a:xfrm>
          <a:prstGeom prst="line">
            <a:avLst/>
          </a:prstGeom>
          <a:ln w="19050">
            <a:solidFill>
              <a:srgbClr val="949494"/>
            </a:solidFill>
          </a:ln>
        </p:spPr>
        <p:style>
          <a:lnRef idx="1">
            <a:schemeClr val="accent1"/>
          </a:lnRef>
          <a:fillRef idx="0">
            <a:schemeClr val="accent1"/>
          </a:fillRef>
          <a:effectRef idx="0">
            <a:schemeClr val="accent1"/>
          </a:effectRef>
          <a:fontRef idx="minor">
            <a:schemeClr val="tx1"/>
          </a:fontRef>
        </p:style>
      </p:cxnSp>
      <p:sp>
        <p:nvSpPr>
          <p:cNvPr id="109" name="Oval 108">
            <a:extLst>
              <a:ext uri="{FF2B5EF4-FFF2-40B4-BE49-F238E27FC236}">
                <a16:creationId xmlns:a16="http://schemas.microsoft.com/office/drawing/2014/main" id="{6795A2C7-D569-91B4-DADA-1866BE288DD0}"/>
              </a:ext>
            </a:extLst>
          </p:cNvPr>
          <p:cNvSpPr/>
          <p:nvPr/>
        </p:nvSpPr>
        <p:spPr>
          <a:xfrm>
            <a:off x="6406716" y="5426730"/>
            <a:ext cx="479240" cy="4792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p:txBody>
          <a:bodyPr/>
          <a:lstStyle/>
          <a:p>
            <a:r>
              <a:rPr lang="en-US" dirty="0"/>
              <a:t>Cyclone Evaluation Group</a:t>
            </a:r>
          </a:p>
        </p:txBody>
      </p:sp>
      <p:sp>
        <p:nvSpPr>
          <p:cNvPr id="3" name="Slide Number Placeholder 2"/>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66040D-6F20-4F4B-8995-856BEECD84BE}" type="slidenum">
              <a:rPr kumimoji="0" lang="en-US" sz="800" b="0" i="0" u="none" strike="noStrike" kern="1200" cap="none" spc="0" normalizeH="0" baseline="0" noProof="0" smtClean="0">
                <a:ln>
                  <a:noFill/>
                </a:ln>
                <a:solidFill>
                  <a:srgbClr val="20202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5" name="Text Placeholder 4"/>
          <p:cNvSpPr>
            <a:spLocks noGrp="1"/>
          </p:cNvSpPr>
          <p:nvPr>
            <p:ph type="body" sz="quarter" idx="12"/>
          </p:nvPr>
        </p:nvSpPr>
        <p:spPr/>
        <p:txBody>
          <a:bodyPr/>
          <a:lstStyle/>
          <a:p>
            <a:r>
              <a:rPr lang="en-US" dirty="0"/>
              <a:t>Successes and challenges</a:t>
            </a:r>
          </a:p>
        </p:txBody>
      </p:sp>
      <p:sp>
        <p:nvSpPr>
          <p:cNvPr id="6" name="Rectangle 5"/>
          <p:cNvSpPr/>
          <p:nvPr/>
        </p:nvSpPr>
        <p:spPr>
          <a:xfrm>
            <a:off x="489688" y="1609725"/>
            <a:ext cx="5492012" cy="4513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Successes</a:t>
            </a:r>
          </a:p>
        </p:txBody>
      </p:sp>
      <p:sp>
        <p:nvSpPr>
          <p:cNvPr id="7" name="Isosceles Triangle 6"/>
          <p:cNvSpPr/>
          <p:nvPr/>
        </p:nvSpPr>
        <p:spPr>
          <a:xfrm rot="10800000">
            <a:off x="821932" y="2060549"/>
            <a:ext cx="249560" cy="127687"/>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8" name="Straight Connector 7"/>
          <p:cNvCxnSpPr>
            <a:cxnSpLocks/>
            <a:endCxn id="56" idx="5"/>
          </p:cNvCxnSpPr>
          <p:nvPr/>
        </p:nvCxnSpPr>
        <p:spPr>
          <a:xfrm>
            <a:off x="943885" y="2199811"/>
            <a:ext cx="249" cy="3193169"/>
          </a:xfrm>
          <a:prstGeom prst="line">
            <a:avLst/>
          </a:prstGeom>
          <a:ln w="19050">
            <a:solidFill>
              <a:srgbClr val="949494"/>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210300" y="1609158"/>
            <a:ext cx="5492012" cy="45139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Challenges</a:t>
            </a:r>
          </a:p>
        </p:txBody>
      </p:sp>
      <p:sp>
        <p:nvSpPr>
          <p:cNvPr id="10" name="Isosceles Triangle 9"/>
          <p:cNvSpPr/>
          <p:nvPr/>
        </p:nvSpPr>
        <p:spPr>
          <a:xfrm rot="10800000">
            <a:off x="6542544" y="2059982"/>
            <a:ext cx="249560" cy="127687"/>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ectangle 11"/>
          <p:cNvSpPr/>
          <p:nvPr/>
        </p:nvSpPr>
        <p:spPr>
          <a:xfrm>
            <a:off x="7098633" y="2257195"/>
            <a:ext cx="4572001" cy="1015663"/>
          </a:xfrm>
          <a:prstGeom prst="rect">
            <a:avLst/>
          </a:prstGeom>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9DE0"/>
                </a:solidFill>
                <a:effectLst/>
                <a:uLnTx/>
                <a:uFillTx/>
                <a:latin typeface="Arial" panose="020B0604020202020204"/>
                <a:ea typeface="+mn-ea"/>
                <a:cs typeface="+mn-cs"/>
              </a:rPr>
              <a:t>Agreeing on and obtaining consistency of hazard information from vendors: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02020"/>
                </a:solidFill>
                <a:effectLst/>
                <a:uLnTx/>
                <a:uFillTx/>
                <a:latin typeface="Arial" panose="020B0604020202020204"/>
                <a:ea typeface="+mn-ea"/>
                <a:cs typeface="+mn-cs"/>
              </a:rPr>
              <a:t>Gates/regions for assessing landfall rates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02020"/>
                </a:solidFill>
                <a:effectLst/>
                <a:uLnTx/>
                <a:uFillTx/>
                <a:latin typeface="Arial" panose="020B0604020202020204"/>
                <a:ea typeface="+mn-ea"/>
                <a:cs typeface="+mn-cs"/>
              </a:rPr>
              <a:t>Intensity metrics </a:t>
            </a:r>
            <a:r>
              <a:rPr kumimoji="0" lang="en-US" sz="1100" b="0" i="0" u="none" strike="noStrike" kern="1200" cap="none" spc="0" normalizeH="0" baseline="0" noProof="0" dirty="0" err="1">
                <a:ln>
                  <a:noFill/>
                </a:ln>
                <a:solidFill>
                  <a:srgbClr val="202020"/>
                </a:solidFill>
                <a:effectLst/>
                <a:uLnTx/>
                <a:uFillTx/>
                <a:latin typeface="Arial" panose="020B0604020202020204"/>
                <a:ea typeface="+mn-ea"/>
                <a:cs typeface="+mn-cs"/>
              </a:rPr>
              <a:t>eg</a:t>
            </a:r>
            <a:r>
              <a:rPr kumimoji="0" lang="en-US" sz="1100" b="0" i="0" u="none" strike="noStrike" kern="1200" cap="none" spc="0" normalizeH="0" baseline="0" noProof="0" dirty="0">
                <a:ln>
                  <a:noFill/>
                </a:ln>
                <a:solidFill>
                  <a:srgbClr val="202020"/>
                </a:solidFill>
                <a:effectLst/>
                <a:uLnTx/>
                <a:uFillTx/>
                <a:latin typeface="Arial" panose="020B0604020202020204"/>
                <a:ea typeface="+mn-ea"/>
                <a:cs typeface="+mn-cs"/>
              </a:rPr>
              <a:t> </a:t>
            </a:r>
            <a:r>
              <a:rPr kumimoji="0" lang="en-US" sz="1100" b="0" i="0" u="none" strike="noStrike" kern="1200" cap="none" spc="0" normalizeH="0" baseline="0" noProof="0" dirty="0" err="1">
                <a:ln>
                  <a:noFill/>
                </a:ln>
                <a:solidFill>
                  <a:srgbClr val="202020"/>
                </a:solidFill>
                <a:effectLst/>
                <a:uLnTx/>
                <a:uFillTx/>
                <a:latin typeface="Arial" panose="020B0604020202020204"/>
                <a:ea typeface="+mn-ea"/>
                <a:cs typeface="+mn-cs"/>
              </a:rPr>
              <a:t>Rmax</a:t>
            </a:r>
            <a:r>
              <a:rPr kumimoji="0" lang="en-US" sz="1100" b="0" i="0" u="none" strike="noStrike" kern="1200" cap="none" spc="0" normalizeH="0" baseline="0" noProof="0" dirty="0">
                <a:ln>
                  <a:noFill/>
                </a:ln>
                <a:solidFill>
                  <a:srgbClr val="202020"/>
                </a:solidFill>
                <a:effectLst/>
                <a:uLnTx/>
                <a:uFillTx/>
                <a:latin typeface="Arial" panose="020B0604020202020204"/>
                <a:ea typeface="+mn-ea"/>
                <a:cs typeface="+mn-cs"/>
              </a:rPr>
              <a:t>, first landfall intensity, lifetime maximum intensity, sustained wind vs peak gust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02020"/>
                </a:solidFill>
                <a:effectLst/>
                <a:uLnTx/>
                <a:uFillTx/>
                <a:latin typeface="Arial" panose="020B0604020202020204"/>
                <a:ea typeface="+mn-ea"/>
                <a:cs typeface="+mn-cs"/>
              </a:rPr>
              <a:t>Calibration periods</a:t>
            </a:r>
          </a:p>
        </p:txBody>
      </p:sp>
      <p:sp>
        <p:nvSpPr>
          <p:cNvPr id="13" name="Rectangle 12"/>
          <p:cNvSpPr/>
          <p:nvPr/>
        </p:nvSpPr>
        <p:spPr>
          <a:xfrm>
            <a:off x="7098633" y="3506250"/>
            <a:ext cx="4572000" cy="846386"/>
          </a:xfrm>
          <a:prstGeom prst="rect">
            <a:avLst/>
          </a:prstGeom>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9DE0"/>
                </a:solidFill>
                <a:effectLst/>
                <a:uLnTx/>
                <a:uFillTx/>
                <a:latin typeface="Arial" panose="020B0604020202020204"/>
                <a:ea typeface="+mn-ea"/>
                <a:cs typeface="+mn-cs"/>
              </a:rPr>
              <a:t>Availability of vulnerability information from vendors still to be discussed, for example: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02020"/>
                </a:solidFill>
                <a:effectLst/>
                <a:uLnTx/>
                <a:uFillTx/>
                <a:latin typeface="Arial" panose="020B0604020202020204"/>
                <a:ea typeface="+mn-ea"/>
                <a:cs typeface="+mn-cs"/>
              </a:rPr>
              <a:t>P-impact functions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02020"/>
                </a:solidFill>
                <a:effectLst/>
                <a:uLnTx/>
                <a:uFillTx/>
                <a:latin typeface="Arial" panose="020B0604020202020204"/>
                <a:ea typeface="+mn-ea"/>
                <a:cs typeface="+mn-cs"/>
              </a:rPr>
              <a:t>Mean damage ratio functions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02020"/>
                </a:solidFill>
                <a:effectLst/>
                <a:uLnTx/>
                <a:uFillTx/>
                <a:latin typeface="Arial" panose="020B0604020202020204"/>
                <a:ea typeface="+mn-ea"/>
                <a:cs typeface="+mn-cs"/>
              </a:rPr>
              <a:t>Loss relativities between primary and secondary modifiers</a:t>
            </a:r>
          </a:p>
        </p:txBody>
      </p:sp>
      <p:sp>
        <p:nvSpPr>
          <p:cNvPr id="14" name="Rectangle 13"/>
          <p:cNvSpPr/>
          <p:nvPr/>
        </p:nvSpPr>
        <p:spPr>
          <a:xfrm>
            <a:off x="7098633" y="4586028"/>
            <a:ext cx="4572000" cy="677108"/>
          </a:xfrm>
          <a:prstGeom prst="rect">
            <a:avLst/>
          </a:prstGeom>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9DE0"/>
                </a:solidFill>
                <a:effectLst/>
                <a:uLnTx/>
                <a:uFillTx/>
                <a:latin typeface="Arial" panose="020B0604020202020204"/>
                <a:ea typeface="+mn-ea"/>
                <a:cs typeface="+mn-cs"/>
              </a:rPr>
              <a:t>What is a reasonable loss?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02020"/>
                </a:solidFill>
                <a:effectLst/>
                <a:uLnTx/>
                <a:uFillTx/>
                <a:latin typeface="Arial" panose="020B0604020202020204"/>
                <a:ea typeface="+mn-ea"/>
                <a:cs typeface="+mn-cs"/>
              </a:rPr>
              <a:t>Likely to be individual to carrier’s view of risk</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02020"/>
                </a:solidFill>
                <a:effectLst/>
                <a:uLnTx/>
                <a:uFillTx/>
                <a:latin typeface="Arial" panose="020B0604020202020204"/>
                <a:ea typeface="+mn-ea"/>
                <a:cs typeface="+mn-cs"/>
              </a:rPr>
              <a:t>Differences between portfolio vs market level losses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02020"/>
                </a:solidFill>
                <a:effectLst/>
                <a:uLnTx/>
                <a:uFillTx/>
                <a:latin typeface="Arial" panose="020B0604020202020204"/>
                <a:ea typeface="+mn-ea"/>
                <a:cs typeface="+mn-cs"/>
              </a:rPr>
              <a:t>Additional factors such as historic indexing methods, social inflation</a:t>
            </a:r>
          </a:p>
        </p:txBody>
      </p:sp>
      <p:sp>
        <p:nvSpPr>
          <p:cNvPr id="15" name="Rectangle 14"/>
          <p:cNvSpPr/>
          <p:nvPr/>
        </p:nvSpPr>
        <p:spPr>
          <a:xfrm>
            <a:off x="7098633" y="5496528"/>
            <a:ext cx="4572000" cy="677108"/>
          </a:xfrm>
          <a:prstGeom prst="rect">
            <a:avLst/>
          </a:prstGeom>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9DE0"/>
                </a:solidFill>
                <a:effectLst/>
                <a:uLnTx/>
                <a:uFillTx/>
                <a:latin typeface="Arial" panose="020B0604020202020204"/>
                <a:ea typeface="+mn-ea"/>
                <a:cs typeface="+mn-cs"/>
              </a:rPr>
              <a:t>Availability of reference data could be improved</a:t>
            </a:r>
            <a:r>
              <a:rPr kumimoji="0" lang="en-US" sz="1100" b="0" i="0" u="none" strike="noStrike" kern="1200" cap="none" spc="0" normalizeH="0" baseline="0" noProof="0" dirty="0">
                <a:ln>
                  <a:noFill/>
                </a:ln>
                <a:solidFill>
                  <a:srgbClr val="202020"/>
                </a:solidFill>
                <a:effectLst/>
                <a:uLnTx/>
                <a:uFillTx/>
                <a:latin typeface="Arial" panose="020B0604020202020204"/>
                <a:ea typeface="+mn-ea"/>
                <a:cs typeface="+mn-cs"/>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02020"/>
                </a:solidFill>
                <a:effectLst/>
                <a:uLnTx/>
                <a:uFillTx/>
                <a:latin typeface="Arial" panose="020B0604020202020204"/>
                <a:ea typeface="+mn-ea"/>
                <a:cs typeface="+mn-cs"/>
              </a:rPr>
              <a:t>Industry exposure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02020"/>
                </a:solidFill>
                <a:effectLst/>
                <a:uLnTx/>
                <a:uFillTx/>
                <a:latin typeface="Arial" panose="020B0604020202020204"/>
                <a:ea typeface="+mn-ea"/>
                <a:cs typeface="+mn-cs"/>
              </a:rPr>
              <a:t>Industry losses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02020"/>
                </a:solidFill>
                <a:effectLst/>
                <a:uLnTx/>
                <a:uFillTx/>
                <a:latin typeface="Arial" panose="020B0604020202020204"/>
                <a:ea typeface="+mn-ea"/>
                <a:cs typeface="+mn-cs"/>
              </a:rPr>
              <a:t>Vulnerability information (both loss and engineering based)</a:t>
            </a:r>
          </a:p>
        </p:txBody>
      </p:sp>
      <p:sp>
        <p:nvSpPr>
          <p:cNvPr id="17" name="Rectangle 16"/>
          <p:cNvSpPr/>
          <p:nvPr/>
        </p:nvSpPr>
        <p:spPr>
          <a:xfrm>
            <a:off x="1407670" y="3131534"/>
            <a:ext cx="4572001" cy="677108"/>
          </a:xfrm>
          <a:prstGeom prst="rect">
            <a:avLst/>
          </a:prstGeom>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2C77"/>
                </a:solidFill>
                <a:effectLst/>
                <a:uLnTx/>
                <a:uFillTx/>
                <a:latin typeface="Arial" panose="020B0604020202020204"/>
                <a:ea typeface="+mn-ea"/>
                <a:cs typeface="+mn-cs"/>
              </a:rPr>
              <a:t>Exposure questions: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02020"/>
                </a:solidFill>
                <a:effectLst/>
                <a:uLnTx/>
                <a:uFillTx/>
                <a:latin typeface="Arial" panose="020B0604020202020204"/>
                <a:ea typeface="+mn-ea"/>
                <a:cs typeface="+mn-cs"/>
              </a:rPr>
              <a:t>Coverage, resolution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02020"/>
                </a:solidFill>
                <a:effectLst/>
                <a:uLnTx/>
                <a:uFillTx/>
                <a:latin typeface="Arial" panose="020B0604020202020204"/>
                <a:ea typeface="+mn-ea"/>
                <a:cs typeface="+mn-cs"/>
              </a:rPr>
              <a:t>Assumptions on indexing, scaling and take-up rates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202020"/>
                </a:solidFill>
                <a:effectLst/>
                <a:uLnTx/>
                <a:uFillTx/>
                <a:latin typeface="Arial" panose="020B0604020202020204"/>
                <a:ea typeface="+mn-ea"/>
                <a:cs typeface="+mn-cs"/>
              </a:rPr>
              <a:t>Similarities across perils</a:t>
            </a:r>
          </a:p>
        </p:txBody>
      </p:sp>
      <p:sp>
        <p:nvSpPr>
          <p:cNvPr id="18" name="Rectangle 17"/>
          <p:cNvSpPr/>
          <p:nvPr/>
        </p:nvSpPr>
        <p:spPr>
          <a:xfrm>
            <a:off x="1407670" y="3988154"/>
            <a:ext cx="4572000" cy="846386"/>
          </a:xfrm>
          <a:prstGeom prst="rect">
            <a:avLst/>
          </a:prstGeom>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2C77"/>
                </a:solidFill>
                <a:effectLst/>
                <a:uLnTx/>
                <a:uFillTx/>
                <a:latin typeface="Arial" panose="020B0604020202020204"/>
                <a:ea typeface="+mn-ea"/>
                <a:cs typeface="+mn-cs"/>
              </a:rPr>
              <a:t>Hazard questions: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02020"/>
                </a:solidFill>
                <a:effectLst/>
                <a:uLnTx/>
                <a:uFillTx/>
                <a:latin typeface="Arial" panose="020B0604020202020204"/>
                <a:ea typeface="+mn-ea"/>
                <a:cs typeface="+mn-cs"/>
              </a:rPr>
              <a:t>Landfall rates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02020"/>
                </a:solidFill>
                <a:effectLst/>
                <a:uLnTx/>
                <a:uFillTx/>
                <a:latin typeface="Arial" panose="020B0604020202020204"/>
                <a:ea typeface="+mn-ea"/>
                <a:cs typeface="+mn-cs"/>
              </a:rPr>
              <a:t>Calibration periods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02020"/>
                </a:solidFill>
                <a:effectLst/>
                <a:uLnTx/>
                <a:uFillTx/>
                <a:latin typeface="Arial" panose="020B0604020202020204"/>
                <a:ea typeface="+mn-ea"/>
                <a:cs typeface="+mn-cs"/>
              </a:rPr>
              <a:t>Clustering, seasonality, ENSO</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202020"/>
                </a:solidFill>
                <a:effectLst/>
                <a:uLnTx/>
                <a:uFillTx/>
                <a:latin typeface="Arial" panose="020B0604020202020204"/>
                <a:ea typeface="+mn-ea"/>
                <a:cs typeface="+mn-cs"/>
              </a:rPr>
              <a:t>Mostly unique to this peril</a:t>
            </a:r>
          </a:p>
        </p:txBody>
      </p:sp>
      <p:sp>
        <p:nvSpPr>
          <p:cNvPr id="19" name="Rectangle 18"/>
          <p:cNvSpPr/>
          <p:nvPr/>
        </p:nvSpPr>
        <p:spPr>
          <a:xfrm>
            <a:off x="1407670" y="5014052"/>
            <a:ext cx="4572000" cy="677108"/>
          </a:xfrm>
          <a:prstGeom prst="rect">
            <a:avLst/>
          </a:prstGeom>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2C77"/>
                </a:solidFill>
                <a:effectLst/>
                <a:uLnTx/>
                <a:uFillTx/>
                <a:latin typeface="Arial" panose="020B0604020202020204"/>
                <a:ea typeface="+mn-ea"/>
                <a:cs typeface="+mn-cs"/>
              </a:rPr>
              <a:t>Vulnerability questions: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02020"/>
                </a:solidFill>
                <a:effectLst/>
                <a:uLnTx/>
                <a:uFillTx/>
                <a:latin typeface="Arial" panose="020B0604020202020204"/>
                <a:ea typeface="+mn-ea"/>
                <a:cs typeface="+mn-cs"/>
              </a:rPr>
              <a:t>Primary and secondary modifier availability, methodology and impacts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02020"/>
                </a:solidFill>
                <a:effectLst/>
                <a:uLnTx/>
                <a:uFillTx/>
                <a:latin typeface="Arial" panose="020B0604020202020204"/>
                <a:ea typeface="+mn-ea"/>
                <a:cs typeface="+mn-cs"/>
              </a:rPr>
              <a:t>Importance of understanding unknown assumptions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202020"/>
                </a:solidFill>
                <a:effectLst/>
                <a:uLnTx/>
                <a:uFillTx/>
                <a:latin typeface="Arial" panose="020B0604020202020204"/>
                <a:ea typeface="+mn-ea"/>
                <a:cs typeface="+mn-cs"/>
              </a:rPr>
              <a:t>Overlap with other perils</a:t>
            </a:r>
          </a:p>
        </p:txBody>
      </p:sp>
      <p:sp>
        <p:nvSpPr>
          <p:cNvPr id="20" name="Rectangle 19"/>
          <p:cNvSpPr/>
          <p:nvPr/>
        </p:nvSpPr>
        <p:spPr>
          <a:xfrm>
            <a:off x="1407670" y="2274914"/>
            <a:ext cx="4572000" cy="677108"/>
          </a:xfrm>
          <a:prstGeom prst="rect">
            <a:avLst/>
          </a:prstGeom>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2C77"/>
                </a:solidFill>
                <a:effectLst/>
                <a:uLnTx/>
                <a:uFillTx/>
                <a:latin typeface="Arial" panose="020B0604020202020204"/>
                <a:ea typeface="+mn-ea"/>
                <a:cs typeface="+mn-cs"/>
              </a:rPr>
              <a:t>3 Cyclone group meetings to discuss: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100" b="0" i="0" u="none" strike="noStrike" kern="1200" cap="none" spc="0" normalizeH="0" baseline="0" noProof="0" dirty="0">
                <a:ln>
                  <a:noFill/>
                </a:ln>
                <a:solidFill>
                  <a:srgbClr val="202020"/>
                </a:solidFill>
                <a:effectLst/>
                <a:uLnTx/>
                <a:uFillTx/>
                <a:latin typeface="Arial" panose="020B0604020202020204"/>
                <a:ea typeface="+mn-ea"/>
                <a:cs typeface="+mn-cs"/>
              </a:rPr>
              <a:t>Purpose of the group and scope of the discussions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100" b="0" i="0" u="none" strike="noStrike" kern="1200" cap="none" spc="0" normalizeH="0" baseline="0" noProof="0" dirty="0">
                <a:ln>
                  <a:noFill/>
                </a:ln>
                <a:solidFill>
                  <a:srgbClr val="202020"/>
                </a:solidFill>
                <a:effectLst/>
                <a:uLnTx/>
                <a:uFillTx/>
                <a:latin typeface="Arial" panose="020B0604020202020204"/>
                <a:ea typeface="+mn-ea"/>
                <a:cs typeface="+mn-cs"/>
              </a:rPr>
              <a:t>Evaluation questions in a table format</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100" b="0" i="0" u="none" strike="noStrike" kern="1200" cap="none" spc="0" normalizeH="0" baseline="0" noProof="0" dirty="0">
                <a:ln>
                  <a:noFill/>
                </a:ln>
                <a:solidFill>
                  <a:srgbClr val="202020"/>
                </a:solidFill>
                <a:effectLst/>
                <a:uLnTx/>
                <a:uFillTx/>
                <a:latin typeface="Arial" panose="020B0604020202020204"/>
                <a:ea typeface="+mn-ea"/>
                <a:cs typeface="+mn-cs"/>
              </a:rPr>
              <a:t>Vendor requests</a:t>
            </a:r>
          </a:p>
        </p:txBody>
      </p:sp>
      <p:grpSp>
        <p:nvGrpSpPr>
          <p:cNvPr id="22" name="Group 21"/>
          <p:cNvGrpSpPr/>
          <p:nvPr/>
        </p:nvGrpSpPr>
        <p:grpSpPr>
          <a:xfrm>
            <a:off x="6425156" y="2391845"/>
            <a:ext cx="479240" cy="2635071"/>
            <a:chOff x="6425647" y="1911459"/>
            <a:chExt cx="479240" cy="2635071"/>
          </a:xfrm>
        </p:grpSpPr>
        <p:sp>
          <p:nvSpPr>
            <p:cNvPr id="44" name="Oval 43"/>
            <p:cNvSpPr/>
            <p:nvPr/>
          </p:nvSpPr>
          <p:spPr>
            <a:xfrm>
              <a:off x="6425647" y="1911459"/>
              <a:ext cx="479240" cy="4792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0" name="Oval 39"/>
            <p:cNvSpPr/>
            <p:nvPr/>
          </p:nvSpPr>
          <p:spPr>
            <a:xfrm>
              <a:off x="6425647" y="2986791"/>
              <a:ext cx="479240" cy="4792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6" name="Oval 35"/>
            <p:cNvSpPr/>
            <p:nvPr/>
          </p:nvSpPr>
          <p:spPr>
            <a:xfrm>
              <a:off x="6425647" y="4067290"/>
              <a:ext cx="479240" cy="4792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48" name="Group 47"/>
          <p:cNvGrpSpPr/>
          <p:nvPr/>
        </p:nvGrpSpPr>
        <p:grpSpPr>
          <a:xfrm>
            <a:off x="685800" y="2308537"/>
            <a:ext cx="516668" cy="3117100"/>
            <a:chOff x="685800" y="1828151"/>
            <a:chExt cx="516668" cy="3117100"/>
          </a:xfrm>
        </p:grpSpPr>
        <p:grpSp>
          <p:nvGrpSpPr>
            <p:cNvPr id="49" name="Group 48"/>
            <p:cNvGrpSpPr/>
            <p:nvPr/>
          </p:nvGrpSpPr>
          <p:grpSpPr>
            <a:xfrm>
              <a:off x="685800" y="1828151"/>
              <a:ext cx="516668" cy="522507"/>
              <a:chOff x="685800" y="1828151"/>
              <a:chExt cx="516668" cy="522507"/>
            </a:xfrm>
          </p:grpSpPr>
          <p:sp>
            <p:nvSpPr>
              <p:cNvPr id="70" name="Oval 69"/>
              <p:cNvSpPr/>
              <p:nvPr/>
            </p:nvSpPr>
            <p:spPr>
              <a:xfrm>
                <a:off x="704296" y="1849431"/>
                <a:ext cx="479240" cy="4792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71" name="Group 59"/>
              <p:cNvGrpSpPr>
                <a:grpSpLocks noChangeAspect="1"/>
              </p:cNvGrpSpPr>
              <p:nvPr/>
            </p:nvGrpSpPr>
            <p:grpSpPr bwMode="auto">
              <a:xfrm>
                <a:off x="685800" y="1828151"/>
                <a:ext cx="516668" cy="522507"/>
                <a:chOff x="5744" y="2155"/>
                <a:chExt cx="177" cy="179"/>
              </a:xfrm>
              <a:solidFill>
                <a:schemeClr val="accent1"/>
              </a:solidFill>
            </p:grpSpPr>
            <p:sp>
              <p:nvSpPr>
                <p:cNvPr id="72" name="Freeform 60"/>
                <p:cNvSpPr>
                  <a:spLocks noEditPoints="1"/>
                </p:cNvSpPr>
                <p:nvPr/>
              </p:nvSpPr>
              <p:spPr bwMode="auto">
                <a:xfrm>
                  <a:off x="5744" y="2155"/>
                  <a:ext cx="177" cy="179"/>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20 h 128"/>
                    <a:gd name="T12" fmla="*/ 8 w 128"/>
                    <a:gd name="T13" fmla="*/ 64 h 128"/>
                    <a:gd name="T14" fmla="*/ 64 w 128"/>
                    <a:gd name="T15" fmla="*/ 8 h 128"/>
                    <a:gd name="T16" fmla="*/ 120 w 128"/>
                    <a:gd name="T17" fmla="*/ 64 h 128"/>
                    <a:gd name="T18" fmla="*/ 64 w 128"/>
                    <a:gd name="T19"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20"/>
                      </a:moveTo>
                      <a:cubicBezTo>
                        <a:pt x="33" y="120"/>
                        <a:pt x="8" y="95"/>
                        <a:pt x="8" y="64"/>
                      </a:cubicBezTo>
                      <a:cubicBezTo>
                        <a:pt x="8" y="33"/>
                        <a:pt x="33" y="8"/>
                        <a:pt x="64" y="8"/>
                      </a:cubicBezTo>
                      <a:cubicBezTo>
                        <a:pt x="95" y="8"/>
                        <a:pt x="120" y="33"/>
                        <a:pt x="120" y="64"/>
                      </a:cubicBezTo>
                      <a:cubicBezTo>
                        <a:pt x="120" y="95"/>
                        <a:pt x="95" y="120"/>
                        <a:pt x="64" y="1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3" name="Freeform 61"/>
                <p:cNvSpPr>
                  <a:spLocks/>
                </p:cNvSpPr>
                <p:nvPr/>
              </p:nvSpPr>
              <p:spPr bwMode="auto">
                <a:xfrm>
                  <a:off x="5787" y="2208"/>
                  <a:ext cx="91" cy="81"/>
                </a:xfrm>
                <a:custGeom>
                  <a:avLst/>
                  <a:gdLst>
                    <a:gd name="T0" fmla="*/ 58 w 66"/>
                    <a:gd name="T1" fmla="*/ 2 h 58"/>
                    <a:gd name="T2" fmla="*/ 26 w 66"/>
                    <a:gd name="T3" fmla="*/ 48 h 58"/>
                    <a:gd name="T4" fmla="*/ 7 w 66"/>
                    <a:gd name="T5" fmla="*/ 30 h 58"/>
                    <a:gd name="T6" fmla="*/ 2 w 66"/>
                    <a:gd name="T7" fmla="*/ 30 h 58"/>
                    <a:gd name="T8" fmla="*/ 2 w 66"/>
                    <a:gd name="T9" fmla="*/ 35 h 58"/>
                    <a:gd name="T10" fmla="*/ 23 w 66"/>
                    <a:gd name="T11" fmla="*/ 57 h 58"/>
                    <a:gd name="T12" fmla="*/ 26 w 66"/>
                    <a:gd name="T13" fmla="*/ 58 h 58"/>
                    <a:gd name="T14" fmla="*/ 26 w 66"/>
                    <a:gd name="T15" fmla="*/ 58 h 58"/>
                    <a:gd name="T16" fmla="*/ 29 w 66"/>
                    <a:gd name="T17" fmla="*/ 56 h 58"/>
                    <a:gd name="T18" fmla="*/ 65 w 66"/>
                    <a:gd name="T19" fmla="*/ 7 h 58"/>
                    <a:gd name="T20" fmla="*/ 64 w 66"/>
                    <a:gd name="T21" fmla="*/ 1 h 58"/>
                    <a:gd name="T22" fmla="*/ 58 w 66"/>
                    <a:gd name="T23"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58">
                      <a:moveTo>
                        <a:pt x="58" y="2"/>
                      </a:moveTo>
                      <a:cubicBezTo>
                        <a:pt x="26" y="48"/>
                        <a:pt x="26" y="48"/>
                        <a:pt x="26" y="48"/>
                      </a:cubicBezTo>
                      <a:cubicBezTo>
                        <a:pt x="7" y="30"/>
                        <a:pt x="7" y="30"/>
                        <a:pt x="7" y="30"/>
                      </a:cubicBezTo>
                      <a:cubicBezTo>
                        <a:pt x="6" y="28"/>
                        <a:pt x="3" y="28"/>
                        <a:pt x="2" y="30"/>
                      </a:cubicBezTo>
                      <a:cubicBezTo>
                        <a:pt x="0" y="31"/>
                        <a:pt x="0" y="34"/>
                        <a:pt x="2" y="35"/>
                      </a:cubicBezTo>
                      <a:cubicBezTo>
                        <a:pt x="23" y="57"/>
                        <a:pt x="23" y="57"/>
                        <a:pt x="23" y="57"/>
                      </a:cubicBezTo>
                      <a:cubicBezTo>
                        <a:pt x="24" y="57"/>
                        <a:pt x="25" y="58"/>
                        <a:pt x="26" y="58"/>
                      </a:cubicBezTo>
                      <a:cubicBezTo>
                        <a:pt x="26" y="58"/>
                        <a:pt x="26" y="58"/>
                        <a:pt x="26" y="58"/>
                      </a:cubicBezTo>
                      <a:cubicBezTo>
                        <a:pt x="28" y="58"/>
                        <a:pt x="29" y="57"/>
                        <a:pt x="29" y="56"/>
                      </a:cubicBezTo>
                      <a:cubicBezTo>
                        <a:pt x="65" y="7"/>
                        <a:pt x="65" y="7"/>
                        <a:pt x="65" y="7"/>
                      </a:cubicBezTo>
                      <a:cubicBezTo>
                        <a:pt x="66" y="5"/>
                        <a:pt x="65" y="2"/>
                        <a:pt x="64" y="1"/>
                      </a:cubicBezTo>
                      <a:cubicBezTo>
                        <a:pt x="62" y="0"/>
                        <a:pt x="59" y="0"/>
                        <a:pt x="58"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grpSp>
        </p:grpSp>
        <p:grpSp>
          <p:nvGrpSpPr>
            <p:cNvPr id="50" name="Group 49"/>
            <p:cNvGrpSpPr/>
            <p:nvPr/>
          </p:nvGrpSpPr>
          <p:grpSpPr>
            <a:xfrm>
              <a:off x="685800" y="2697417"/>
              <a:ext cx="516668" cy="522506"/>
              <a:chOff x="685800" y="2697417"/>
              <a:chExt cx="516668" cy="522506"/>
            </a:xfrm>
          </p:grpSpPr>
          <p:sp>
            <p:nvSpPr>
              <p:cNvPr id="66" name="Oval 65"/>
              <p:cNvSpPr/>
              <p:nvPr/>
            </p:nvSpPr>
            <p:spPr>
              <a:xfrm>
                <a:off x="704296" y="2719666"/>
                <a:ext cx="479240" cy="4792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67" name="Group 59"/>
              <p:cNvGrpSpPr>
                <a:grpSpLocks noChangeAspect="1"/>
              </p:cNvGrpSpPr>
              <p:nvPr/>
            </p:nvGrpSpPr>
            <p:grpSpPr bwMode="auto">
              <a:xfrm>
                <a:off x="685800" y="2697417"/>
                <a:ext cx="516668" cy="522506"/>
                <a:chOff x="5744" y="2190"/>
                <a:chExt cx="177" cy="179"/>
              </a:xfrm>
              <a:solidFill>
                <a:schemeClr val="accent1"/>
              </a:solidFill>
            </p:grpSpPr>
            <p:sp>
              <p:nvSpPr>
                <p:cNvPr id="68" name="Freeform 60"/>
                <p:cNvSpPr>
                  <a:spLocks noEditPoints="1"/>
                </p:cNvSpPr>
                <p:nvPr/>
              </p:nvSpPr>
              <p:spPr bwMode="auto">
                <a:xfrm>
                  <a:off x="5744" y="2190"/>
                  <a:ext cx="177" cy="179"/>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20 h 128"/>
                    <a:gd name="T12" fmla="*/ 8 w 128"/>
                    <a:gd name="T13" fmla="*/ 64 h 128"/>
                    <a:gd name="T14" fmla="*/ 64 w 128"/>
                    <a:gd name="T15" fmla="*/ 8 h 128"/>
                    <a:gd name="T16" fmla="*/ 120 w 128"/>
                    <a:gd name="T17" fmla="*/ 64 h 128"/>
                    <a:gd name="T18" fmla="*/ 64 w 128"/>
                    <a:gd name="T19"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20"/>
                      </a:moveTo>
                      <a:cubicBezTo>
                        <a:pt x="33" y="120"/>
                        <a:pt x="8" y="95"/>
                        <a:pt x="8" y="64"/>
                      </a:cubicBezTo>
                      <a:cubicBezTo>
                        <a:pt x="8" y="33"/>
                        <a:pt x="33" y="8"/>
                        <a:pt x="64" y="8"/>
                      </a:cubicBezTo>
                      <a:cubicBezTo>
                        <a:pt x="95" y="8"/>
                        <a:pt x="120" y="33"/>
                        <a:pt x="120" y="64"/>
                      </a:cubicBezTo>
                      <a:cubicBezTo>
                        <a:pt x="120" y="95"/>
                        <a:pt x="95" y="120"/>
                        <a:pt x="64" y="1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9" name="Freeform 61"/>
                <p:cNvSpPr>
                  <a:spLocks/>
                </p:cNvSpPr>
                <p:nvPr/>
              </p:nvSpPr>
              <p:spPr bwMode="auto">
                <a:xfrm>
                  <a:off x="5787" y="2239"/>
                  <a:ext cx="91" cy="81"/>
                </a:xfrm>
                <a:custGeom>
                  <a:avLst/>
                  <a:gdLst>
                    <a:gd name="T0" fmla="*/ 58 w 66"/>
                    <a:gd name="T1" fmla="*/ 2 h 58"/>
                    <a:gd name="T2" fmla="*/ 26 w 66"/>
                    <a:gd name="T3" fmla="*/ 48 h 58"/>
                    <a:gd name="T4" fmla="*/ 7 w 66"/>
                    <a:gd name="T5" fmla="*/ 30 h 58"/>
                    <a:gd name="T6" fmla="*/ 2 w 66"/>
                    <a:gd name="T7" fmla="*/ 30 h 58"/>
                    <a:gd name="T8" fmla="*/ 2 w 66"/>
                    <a:gd name="T9" fmla="*/ 35 h 58"/>
                    <a:gd name="T10" fmla="*/ 23 w 66"/>
                    <a:gd name="T11" fmla="*/ 57 h 58"/>
                    <a:gd name="T12" fmla="*/ 26 w 66"/>
                    <a:gd name="T13" fmla="*/ 58 h 58"/>
                    <a:gd name="T14" fmla="*/ 26 w 66"/>
                    <a:gd name="T15" fmla="*/ 58 h 58"/>
                    <a:gd name="T16" fmla="*/ 29 w 66"/>
                    <a:gd name="T17" fmla="*/ 56 h 58"/>
                    <a:gd name="T18" fmla="*/ 65 w 66"/>
                    <a:gd name="T19" fmla="*/ 7 h 58"/>
                    <a:gd name="T20" fmla="*/ 64 w 66"/>
                    <a:gd name="T21" fmla="*/ 1 h 58"/>
                    <a:gd name="T22" fmla="*/ 58 w 66"/>
                    <a:gd name="T23"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58">
                      <a:moveTo>
                        <a:pt x="58" y="2"/>
                      </a:moveTo>
                      <a:cubicBezTo>
                        <a:pt x="26" y="48"/>
                        <a:pt x="26" y="48"/>
                        <a:pt x="26" y="48"/>
                      </a:cubicBezTo>
                      <a:cubicBezTo>
                        <a:pt x="7" y="30"/>
                        <a:pt x="7" y="30"/>
                        <a:pt x="7" y="30"/>
                      </a:cubicBezTo>
                      <a:cubicBezTo>
                        <a:pt x="6" y="28"/>
                        <a:pt x="3" y="28"/>
                        <a:pt x="2" y="30"/>
                      </a:cubicBezTo>
                      <a:cubicBezTo>
                        <a:pt x="0" y="31"/>
                        <a:pt x="0" y="34"/>
                        <a:pt x="2" y="35"/>
                      </a:cubicBezTo>
                      <a:cubicBezTo>
                        <a:pt x="23" y="57"/>
                        <a:pt x="23" y="57"/>
                        <a:pt x="23" y="57"/>
                      </a:cubicBezTo>
                      <a:cubicBezTo>
                        <a:pt x="24" y="57"/>
                        <a:pt x="25" y="58"/>
                        <a:pt x="26" y="58"/>
                      </a:cubicBezTo>
                      <a:cubicBezTo>
                        <a:pt x="26" y="58"/>
                        <a:pt x="26" y="58"/>
                        <a:pt x="26" y="58"/>
                      </a:cubicBezTo>
                      <a:cubicBezTo>
                        <a:pt x="28" y="58"/>
                        <a:pt x="29" y="57"/>
                        <a:pt x="29" y="56"/>
                      </a:cubicBezTo>
                      <a:cubicBezTo>
                        <a:pt x="65" y="7"/>
                        <a:pt x="65" y="7"/>
                        <a:pt x="65" y="7"/>
                      </a:cubicBezTo>
                      <a:cubicBezTo>
                        <a:pt x="66" y="5"/>
                        <a:pt x="65" y="2"/>
                        <a:pt x="64" y="1"/>
                      </a:cubicBezTo>
                      <a:cubicBezTo>
                        <a:pt x="62" y="0"/>
                        <a:pt x="59" y="0"/>
                        <a:pt x="58"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grpSp>
        </p:grpSp>
        <p:grpSp>
          <p:nvGrpSpPr>
            <p:cNvPr id="51" name="Group 50"/>
            <p:cNvGrpSpPr/>
            <p:nvPr/>
          </p:nvGrpSpPr>
          <p:grpSpPr>
            <a:xfrm>
              <a:off x="685800" y="3517797"/>
              <a:ext cx="516668" cy="522506"/>
              <a:chOff x="685800" y="3517797"/>
              <a:chExt cx="516668" cy="522506"/>
            </a:xfrm>
          </p:grpSpPr>
          <p:sp>
            <p:nvSpPr>
              <p:cNvPr id="62" name="Oval 61"/>
              <p:cNvSpPr/>
              <p:nvPr/>
            </p:nvSpPr>
            <p:spPr>
              <a:xfrm>
                <a:off x="704296" y="3553584"/>
                <a:ext cx="479240" cy="4792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63" name="Group 59"/>
              <p:cNvGrpSpPr>
                <a:grpSpLocks noChangeAspect="1"/>
              </p:cNvGrpSpPr>
              <p:nvPr/>
            </p:nvGrpSpPr>
            <p:grpSpPr bwMode="auto">
              <a:xfrm>
                <a:off x="685800" y="3517797"/>
                <a:ext cx="516668" cy="522506"/>
                <a:chOff x="5744" y="2210"/>
                <a:chExt cx="177" cy="179"/>
              </a:xfrm>
              <a:solidFill>
                <a:schemeClr val="accent1"/>
              </a:solidFill>
            </p:grpSpPr>
            <p:sp>
              <p:nvSpPr>
                <p:cNvPr id="64" name="Freeform 60"/>
                <p:cNvSpPr>
                  <a:spLocks noEditPoints="1"/>
                </p:cNvSpPr>
                <p:nvPr/>
              </p:nvSpPr>
              <p:spPr bwMode="auto">
                <a:xfrm>
                  <a:off x="5744" y="2210"/>
                  <a:ext cx="177" cy="179"/>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20 h 128"/>
                    <a:gd name="T12" fmla="*/ 8 w 128"/>
                    <a:gd name="T13" fmla="*/ 64 h 128"/>
                    <a:gd name="T14" fmla="*/ 64 w 128"/>
                    <a:gd name="T15" fmla="*/ 8 h 128"/>
                    <a:gd name="T16" fmla="*/ 120 w 128"/>
                    <a:gd name="T17" fmla="*/ 64 h 128"/>
                    <a:gd name="T18" fmla="*/ 64 w 128"/>
                    <a:gd name="T19"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20"/>
                      </a:moveTo>
                      <a:cubicBezTo>
                        <a:pt x="33" y="120"/>
                        <a:pt x="8" y="95"/>
                        <a:pt x="8" y="64"/>
                      </a:cubicBezTo>
                      <a:cubicBezTo>
                        <a:pt x="8" y="33"/>
                        <a:pt x="33" y="8"/>
                        <a:pt x="64" y="8"/>
                      </a:cubicBezTo>
                      <a:cubicBezTo>
                        <a:pt x="95" y="8"/>
                        <a:pt x="120" y="33"/>
                        <a:pt x="120" y="64"/>
                      </a:cubicBezTo>
                      <a:cubicBezTo>
                        <a:pt x="120" y="95"/>
                        <a:pt x="95" y="120"/>
                        <a:pt x="64" y="1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65" name="Freeform 61"/>
                <p:cNvSpPr>
                  <a:spLocks/>
                </p:cNvSpPr>
                <p:nvPr/>
              </p:nvSpPr>
              <p:spPr bwMode="auto">
                <a:xfrm>
                  <a:off x="5787" y="2255"/>
                  <a:ext cx="91" cy="81"/>
                </a:xfrm>
                <a:custGeom>
                  <a:avLst/>
                  <a:gdLst>
                    <a:gd name="T0" fmla="*/ 58 w 66"/>
                    <a:gd name="T1" fmla="*/ 2 h 58"/>
                    <a:gd name="T2" fmla="*/ 26 w 66"/>
                    <a:gd name="T3" fmla="*/ 48 h 58"/>
                    <a:gd name="T4" fmla="*/ 7 w 66"/>
                    <a:gd name="T5" fmla="*/ 30 h 58"/>
                    <a:gd name="T6" fmla="*/ 2 w 66"/>
                    <a:gd name="T7" fmla="*/ 30 h 58"/>
                    <a:gd name="T8" fmla="*/ 2 w 66"/>
                    <a:gd name="T9" fmla="*/ 35 h 58"/>
                    <a:gd name="T10" fmla="*/ 23 w 66"/>
                    <a:gd name="T11" fmla="*/ 57 h 58"/>
                    <a:gd name="T12" fmla="*/ 26 w 66"/>
                    <a:gd name="T13" fmla="*/ 58 h 58"/>
                    <a:gd name="T14" fmla="*/ 26 w 66"/>
                    <a:gd name="T15" fmla="*/ 58 h 58"/>
                    <a:gd name="T16" fmla="*/ 29 w 66"/>
                    <a:gd name="T17" fmla="*/ 56 h 58"/>
                    <a:gd name="T18" fmla="*/ 65 w 66"/>
                    <a:gd name="T19" fmla="*/ 7 h 58"/>
                    <a:gd name="T20" fmla="*/ 64 w 66"/>
                    <a:gd name="T21" fmla="*/ 1 h 58"/>
                    <a:gd name="T22" fmla="*/ 58 w 66"/>
                    <a:gd name="T23"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58">
                      <a:moveTo>
                        <a:pt x="58" y="2"/>
                      </a:moveTo>
                      <a:cubicBezTo>
                        <a:pt x="26" y="48"/>
                        <a:pt x="26" y="48"/>
                        <a:pt x="26" y="48"/>
                      </a:cubicBezTo>
                      <a:cubicBezTo>
                        <a:pt x="7" y="30"/>
                        <a:pt x="7" y="30"/>
                        <a:pt x="7" y="30"/>
                      </a:cubicBezTo>
                      <a:cubicBezTo>
                        <a:pt x="6" y="28"/>
                        <a:pt x="3" y="28"/>
                        <a:pt x="2" y="30"/>
                      </a:cubicBezTo>
                      <a:cubicBezTo>
                        <a:pt x="0" y="31"/>
                        <a:pt x="0" y="34"/>
                        <a:pt x="2" y="35"/>
                      </a:cubicBezTo>
                      <a:cubicBezTo>
                        <a:pt x="23" y="57"/>
                        <a:pt x="23" y="57"/>
                        <a:pt x="23" y="57"/>
                      </a:cubicBezTo>
                      <a:cubicBezTo>
                        <a:pt x="24" y="57"/>
                        <a:pt x="25" y="58"/>
                        <a:pt x="26" y="58"/>
                      </a:cubicBezTo>
                      <a:cubicBezTo>
                        <a:pt x="26" y="58"/>
                        <a:pt x="26" y="58"/>
                        <a:pt x="26" y="58"/>
                      </a:cubicBezTo>
                      <a:cubicBezTo>
                        <a:pt x="28" y="58"/>
                        <a:pt x="29" y="57"/>
                        <a:pt x="29" y="56"/>
                      </a:cubicBezTo>
                      <a:cubicBezTo>
                        <a:pt x="65" y="7"/>
                        <a:pt x="65" y="7"/>
                        <a:pt x="65" y="7"/>
                      </a:cubicBezTo>
                      <a:cubicBezTo>
                        <a:pt x="66" y="5"/>
                        <a:pt x="65" y="2"/>
                        <a:pt x="64" y="1"/>
                      </a:cubicBezTo>
                      <a:cubicBezTo>
                        <a:pt x="62" y="0"/>
                        <a:pt x="59" y="0"/>
                        <a:pt x="58"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grpSp>
        </p:grpSp>
        <p:sp>
          <p:nvSpPr>
            <p:cNvPr id="58" name="Oval 57"/>
            <p:cNvSpPr/>
            <p:nvPr/>
          </p:nvSpPr>
          <p:spPr>
            <a:xfrm>
              <a:off x="704296" y="4435697"/>
              <a:ext cx="479240" cy="4792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55" name="Group 59"/>
            <p:cNvGrpSpPr>
              <a:grpSpLocks noChangeAspect="1"/>
            </p:cNvGrpSpPr>
            <p:nvPr/>
          </p:nvGrpSpPr>
          <p:grpSpPr bwMode="auto">
            <a:xfrm>
              <a:off x="685800" y="4422742"/>
              <a:ext cx="516668" cy="522509"/>
              <a:chOff x="5744" y="1999"/>
              <a:chExt cx="177" cy="179"/>
            </a:xfrm>
            <a:solidFill>
              <a:schemeClr val="accent1"/>
            </a:solidFill>
          </p:grpSpPr>
          <p:sp>
            <p:nvSpPr>
              <p:cNvPr id="56" name="Freeform 60"/>
              <p:cNvSpPr>
                <a:spLocks noEditPoints="1"/>
              </p:cNvSpPr>
              <p:nvPr/>
            </p:nvSpPr>
            <p:spPr bwMode="auto">
              <a:xfrm>
                <a:off x="5744" y="1999"/>
                <a:ext cx="177" cy="179"/>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20 h 128"/>
                  <a:gd name="T12" fmla="*/ 8 w 128"/>
                  <a:gd name="T13" fmla="*/ 64 h 128"/>
                  <a:gd name="T14" fmla="*/ 64 w 128"/>
                  <a:gd name="T15" fmla="*/ 8 h 128"/>
                  <a:gd name="T16" fmla="*/ 120 w 128"/>
                  <a:gd name="T17" fmla="*/ 64 h 128"/>
                  <a:gd name="T18" fmla="*/ 64 w 128"/>
                  <a:gd name="T19"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20"/>
                    </a:moveTo>
                    <a:cubicBezTo>
                      <a:pt x="33" y="120"/>
                      <a:pt x="8" y="95"/>
                      <a:pt x="8" y="64"/>
                    </a:cubicBezTo>
                    <a:cubicBezTo>
                      <a:pt x="8" y="33"/>
                      <a:pt x="33" y="8"/>
                      <a:pt x="64" y="8"/>
                    </a:cubicBezTo>
                    <a:cubicBezTo>
                      <a:pt x="95" y="8"/>
                      <a:pt x="120" y="33"/>
                      <a:pt x="120" y="64"/>
                    </a:cubicBezTo>
                    <a:cubicBezTo>
                      <a:pt x="120" y="95"/>
                      <a:pt x="95" y="120"/>
                      <a:pt x="64" y="1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57" name="Freeform 61"/>
              <p:cNvSpPr>
                <a:spLocks/>
              </p:cNvSpPr>
              <p:nvPr/>
            </p:nvSpPr>
            <p:spPr bwMode="auto">
              <a:xfrm>
                <a:off x="5787" y="2045"/>
                <a:ext cx="91" cy="81"/>
              </a:xfrm>
              <a:custGeom>
                <a:avLst/>
                <a:gdLst>
                  <a:gd name="T0" fmla="*/ 58 w 66"/>
                  <a:gd name="T1" fmla="*/ 2 h 58"/>
                  <a:gd name="T2" fmla="*/ 26 w 66"/>
                  <a:gd name="T3" fmla="*/ 48 h 58"/>
                  <a:gd name="T4" fmla="*/ 7 w 66"/>
                  <a:gd name="T5" fmla="*/ 30 h 58"/>
                  <a:gd name="T6" fmla="*/ 2 w 66"/>
                  <a:gd name="T7" fmla="*/ 30 h 58"/>
                  <a:gd name="T8" fmla="*/ 2 w 66"/>
                  <a:gd name="T9" fmla="*/ 35 h 58"/>
                  <a:gd name="T10" fmla="*/ 23 w 66"/>
                  <a:gd name="T11" fmla="*/ 57 h 58"/>
                  <a:gd name="T12" fmla="*/ 26 w 66"/>
                  <a:gd name="T13" fmla="*/ 58 h 58"/>
                  <a:gd name="T14" fmla="*/ 26 w 66"/>
                  <a:gd name="T15" fmla="*/ 58 h 58"/>
                  <a:gd name="T16" fmla="*/ 29 w 66"/>
                  <a:gd name="T17" fmla="*/ 56 h 58"/>
                  <a:gd name="T18" fmla="*/ 65 w 66"/>
                  <a:gd name="T19" fmla="*/ 7 h 58"/>
                  <a:gd name="T20" fmla="*/ 64 w 66"/>
                  <a:gd name="T21" fmla="*/ 1 h 58"/>
                  <a:gd name="T22" fmla="*/ 58 w 66"/>
                  <a:gd name="T23"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58">
                    <a:moveTo>
                      <a:pt x="58" y="2"/>
                    </a:moveTo>
                    <a:cubicBezTo>
                      <a:pt x="26" y="48"/>
                      <a:pt x="26" y="48"/>
                      <a:pt x="26" y="48"/>
                    </a:cubicBezTo>
                    <a:cubicBezTo>
                      <a:pt x="7" y="30"/>
                      <a:pt x="7" y="30"/>
                      <a:pt x="7" y="30"/>
                    </a:cubicBezTo>
                    <a:cubicBezTo>
                      <a:pt x="6" y="28"/>
                      <a:pt x="3" y="28"/>
                      <a:pt x="2" y="30"/>
                    </a:cubicBezTo>
                    <a:cubicBezTo>
                      <a:pt x="0" y="31"/>
                      <a:pt x="0" y="34"/>
                      <a:pt x="2" y="35"/>
                    </a:cubicBezTo>
                    <a:cubicBezTo>
                      <a:pt x="23" y="57"/>
                      <a:pt x="23" y="57"/>
                      <a:pt x="23" y="57"/>
                    </a:cubicBezTo>
                    <a:cubicBezTo>
                      <a:pt x="24" y="57"/>
                      <a:pt x="25" y="58"/>
                      <a:pt x="26" y="58"/>
                    </a:cubicBezTo>
                    <a:cubicBezTo>
                      <a:pt x="26" y="58"/>
                      <a:pt x="26" y="58"/>
                      <a:pt x="26" y="58"/>
                    </a:cubicBezTo>
                    <a:cubicBezTo>
                      <a:pt x="28" y="58"/>
                      <a:pt x="29" y="57"/>
                      <a:pt x="29" y="56"/>
                    </a:cubicBezTo>
                    <a:cubicBezTo>
                      <a:pt x="65" y="7"/>
                      <a:pt x="65" y="7"/>
                      <a:pt x="65" y="7"/>
                    </a:cubicBezTo>
                    <a:cubicBezTo>
                      <a:pt x="66" y="5"/>
                      <a:pt x="65" y="2"/>
                      <a:pt x="64" y="1"/>
                    </a:cubicBezTo>
                    <a:cubicBezTo>
                      <a:pt x="62" y="0"/>
                      <a:pt x="59" y="0"/>
                      <a:pt x="58"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grpSp>
      </p:grpSp>
      <p:grpSp>
        <p:nvGrpSpPr>
          <p:cNvPr id="76" name="Group 4" descr="Question.">
            <a:extLst>
              <a:ext uri="{FF2B5EF4-FFF2-40B4-BE49-F238E27FC236}">
                <a16:creationId xmlns:a16="http://schemas.microsoft.com/office/drawing/2014/main" id="{1E1DED71-A200-546D-72C0-321981461348}"/>
              </a:ext>
            </a:extLst>
          </p:cNvPr>
          <p:cNvGrpSpPr>
            <a:grpSpLocks noChangeAspect="1"/>
          </p:cNvGrpSpPr>
          <p:nvPr>
            <p:custDataLst>
              <p:custData r:id="rId2"/>
            </p:custDataLst>
          </p:nvPr>
        </p:nvGrpSpPr>
        <p:grpSpPr bwMode="auto">
          <a:xfrm>
            <a:off x="6427263" y="2389539"/>
            <a:ext cx="479241" cy="479241"/>
            <a:chOff x="3408" y="1731"/>
            <a:chExt cx="614" cy="614"/>
          </a:xfrm>
          <a:solidFill>
            <a:schemeClr val="accent2"/>
          </a:solidFill>
        </p:grpSpPr>
        <p:sp>
          <p:nvSpPr>
            <p:cNvPr id="78" name="Freeform 5">
              <a:extLst>
                <a:ext uri="{FF2B5EF4-FFF2-40B4-BE49-F238E27FC236}">
                  <a16:creationId xmlns:a16="http://schemas.microsoft.com/office/drawing/2014/main" id="{83ABE500-8818-4AB5-AF25-3B8090568E7B}"/>
                </a:ext>
              </a:extLst>
            </p:cNvPr>
            <p:cNvSpPr>
              <a:spLocks noEditPoints="1"/>
            </p:cNvSpPr>
            <p:nvPr/>
          </p:nvSpPr>
          <p:spPr bwMode="auto">
            <a:xfrm>
              <a:off x="3408" y="1731"/>
              <a:ext cx="614" cy="614"/>
            </a:xfrm>
            <a:custGeom>
              <a:avLst/>
              <a:gdLst>
                <a:gd name="T0" fmla="*/ 128 w 256"/>
                <a:gd name="T1" fmla="*/ 0 h 256"/>
                <a:gd name="T2" fmla="*/ 0 w 256"/>
                <a:gd name="T3" fmla="*/ 128 h 256"/>
                <a:gd name="T4" fmla="*/ 128 w 256"/>
                <a:gd name="T5" fmla="*/ 256 h 256"/>
                <a:gd name="T6" fmla="*/ 256 w 256"/>
                <a:gd name="T7" fmla="*/ 128 h 256"/>
                <a:gd name="T8" fmla="*/ 128 w 256"/>
                <a:gd name="T9" fmla="*/ 0 h 256"/>
                <a:gd name="T10" fmla="*/ 128 w 256"/>
                <a:gd name="T11" fmla="*/ 240 h 256"/>
                <a:gd name="T12" fmla="*/ 16 w 256"/>
                <a:gd name="T13" fmla="*/ 128 h 256"/>
                <a:gd name="T14" fmla="*/ 128 w 256"/>
                <a:gd name="T15" fmla="*/ 16 h 256"/>
                <a:gd name="T16" fmla="*/ 240 w 256"/>
                <a:gd name="T17" fmla="*/ 128 h 256"/>
                <a:gd name="T18" fmla="*/ 128 w 256"/>
                <a:gd name="T19" fmla="*/ 24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256">
                  <a:moveTo>
                    <a:pt x="128" y="0"/>
                  </a:moveTo>
                  <a:cubicBezTo>
                    <a:pt x="58" y="0"/>
                    <a:pt x="0" y="57"/>
                    <a:pt x="0" y="128"/>
                  </a:cubicBezTo>
                  <a:cubicBezTo>
                    <a:pt x="0" y="199"/>
                    <a:pt x="58" y="256"/>
                    <a:pt x="128" y="256"/>
                  </a:cubicBezTo>
                  <a:cubicBezTo>
                    <a:pt x="199" y="256"/>
                    <a:pt x="256" y="199"/>
                    <a:pt x="256" y="128"/>
                  </a:cubicBezTo>
                  <a:cubicBezTo>
                    <a:pt x="256" y="57"/>
                    <a:pt x="199" y="0"/>
                    <a:pt x="128" y="0"/>
                  </a:cubicBezTo>
                  <a:close/>
                  <a:moveTo>
                    <a:pt x="128" y="240"/>
                  </a:moveTo>
                  <a:cubicBezTo>
                    <a:pt x="66" y="240"/>
                    <a:pt x="16" y="190"/>
                    <a:pt x="16" y="128"/>
                  </a:cubicBezTo>
                  <a:cubicBezTo>
                    <a:pt x="16" y="66"/>
                    <a:pt x="66" y="16"/>
                    <a:pt x="128" y="16"/>
                  </a:cubicBezTo>
                  <a:cubicBezTo>
                    <a:pt x="190" y="16"/>
                    <a:pt x="240" y="66"/>
                    <a:pt x="240" y="128"/>
                  </a:cubicBezTo>
                  <a:cubicBezTo>
                    <a:pt x="240" y="190"/>
                    <a:pt x="190" y="240"/>
                    <a:pt x="128"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79" name="Oval 6">
              <a:extLst>
                <a:ext uri="{FF2B5EF4-FFF2-40B4-BE49-F238E27FC236}">
                  <a16:creationId xmlns:a16="http://schemas.microsoft.com/office/drawing/2014/main" id="{59F90DA9-FBD2-A8E1-7EE4-4A924CDF02F5}"/>
                </a:ext>
              </a:extLst>
            </p:cNvPr>
            <p:cNvSpPr>
              <a:spLocks noChangeArrowheads="1"/>
            </p:cNvSpPr>
            <p:nvPr/>
          </p:nvSpPr>
          <p:spPr bwMode="auto">
            <a:xfrm>
              <a:off x="3686" y="2172"/>
              <a:ext cx="58"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0" name="Freeform 7">
              <a:extLst>
                <a:ext uri="{FF2B5EF4-FFF2-40B4-BE49-F238E27FC236}">
                  <a16:creationId xmlns:a16="http://schemas.microsoft.com/office/drawing/2014/main" id="{AE11FE5B-18C3-8AD4-E0CE-CF4738855C09}"/>
                </a:ext>
              </a:extLst>
            </p:cNvPr>
            <p:cNvSpPr>
              <a:spLocks/>
            </p:cNvSpPr>
            <p:nvPr/>
          </p:nvSpPr>
          <p:spPr bwMode="auto">
            <a:xfrm>
              <a:off x="3634" y="1836"/>
              <a:ext cx="211" cy="278"/>
            </a:xfrm>
            <a:custGeom>
              <a:avLst/>
              <a:gdLst>
                <a:gd name="T0" fmla="*/ 6 w 88"/>
                <a:gd name="T1" fmla="*/ 11 h 116"/>
                <a:gd name="T2" fmla="*/ 2 w 88"/>
                <a:gd name="T3" fmla="*/ 22 h 116"/>
                <a:gd name="T4" fmla="*/ 13 w 88"/>
                <a:gd name="T5" fmla="*/ 26 h 116"/>
                <a:gd name="T6" fmla="*/ 63 w 88"/>
                <a:gd name="T7" fmla="*/ 30 h 116"/>
                <a:gd name="T8" fmla="*/ 51 w 88"/>
                <a:gd name="T9" fmla="*/ 68 h 116"/>
                <a:gd name="T10" fmla="*/ 26 w 88"/>
                <a:gd name="T11" fmla="*/ 108 h 116"/>
                <a:gd name="T12" fmla="*/ 34 w 88"/>
                <a:gd name="T13" fmla="*/ 116 h 116"/>
                <a:gd name="T14" fmla="*/ 42 w 88"/>
                <a:gd name="T15" fmla="*/ 108 h 116"/>
                <a:gd name="T16" fmla="*/ 62 w 88"/>
                <a:gd name="T17" fmla="*/ 81 h 116"/>
                <a:gd name="T18" fmla="*/ 77 w 88"/>
                <a:gd name="T19" fmla="*/ 22 h 116"/>
                <a:gd name="T20" fmla="*/ 6 w 88"/>
                <a:gd name="T21"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16">
                  <a:moveTo>
                    <a:pt x="6" y="11"/>
                  </a:moveTo>
                  <a:cubicBezTo>
                    <a:pt x="2" y="13"/>
                    <a:pt x="0" y="18"/>
                    <a:pt x="2" y="22"/>
                  </a:cubicBezTo>
                  <a:cubicBezTo>
                    <a:pt x="4" y="26"/>
                    <a:pt x="9" y="28"/>
                    <a:pt x="13" y="26"/>
                  </a:cubicBezTo>
                  <a:cubicBezTo>
                    <a:pt x="33" y="17"/>
                    <a:pt x="57" y="19"/>
                    <a:pt x="63" y="30"/>
                  </a:cubicBezTo>
                  <a:cubicBezTo>
                    <a:pt x="70" y="41"/>
                    <a:pt x="66" y="56"/>
                    <a:pt x="51" y="68"/>
                  </a:cubicBezTo>
                  <a:cubicBezTo>
                    <a:pt x="35" y="83"/>
                    <a:pt x="26" y="93"/>
                    <a:pt x="26" y="108"/>
                  </a:cubicBezTo>
                  <a:cubicBezTo>
                    <a:pt x="26" y="112"/>
                    <a:pt x="30" y="116"/>
                    <a:pt x="34" y="116"/>
                  </a:cubicBezTo>
                  <a:cubicBezTo>
                    <a:pt x="39" y="116"/>
                    <a:pt x="42" y="112"/>
                    <a:pt x="42" y="108"/>
                  </a:cubicBezTo>
                  <a:cubicBezTo>
                    <a:pt x="42" y="101"/>
                    <a:pt x="45" y="95"/>
                    <a:pt x="62" y="81"/>
                  </a:cubicBezTo>
                  <a:cubicBezTo>
                    <a:pt x="82" y="63"/>
                    <a:pt x="88" y="40"/>
                    <a:pt x="77" y="22"/>
                  </a:cubicBezTo>
                  <a:cubicBezTo>
                    <a:pt x="65" y="1"/>
                    <a:pt x="32" y="0"/>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202020"/>
                </a:solidFill>
                <a:effectLst/>
                <a:uLnTx/>
                <a:uFillTx/>
                <a:latin typeface="Arial" panose="020B0604020202020204"/>
                <a:ea typeface="+mn-ea"/>
                <a:cs typeface="+mn-cs"/>
              </a:endParaRPr>
            </a:p>
          </p:txBody>
        </p:sp>
      </p:grpSp>
      <p:grpSp>
        <p:nvGrpSpPr>
          <p:cNvPr id="81" name="Group 4" descr="Question.">
            <a:extLst>
              <a:ext uri="{FF2B5EF4-FFF2-40B4-BE49-F238E27FC236}">
                <a16:creationId xmlns:a16="http://schemas.microsoft.com/office/drawing/2014/main" id="{39420127-2C9B-0DDA-3DF2-2BC239961743}"/>
              </a:ext>
            </a:extLst>
          </p:cNvPr>
          <p:cNvGrpSpPr>
            <a:grpSpLocks noChangeAspect="1"/>
          </p:cNvGrpSpPr>
          <p:nvPr>
            <p:custDataLst>
              <p:custData r:id="rId3"/>
            </p:custDataLst>
          </p:nvPr>
        </p:nvGrpSpPr>
        <p:grpSpPr bwMode="auto">
          <a:xfrm>
            <a:off x="6429349" y="3466136"/>
            <a:ext cx="479241" cy="479241"/>
            <a:chOff x="3408" y="1731"/>
            <a:chExt cx="614" cy="614"/>
          </a:xfrm>
          <a:solidFill>
            <a:schemeClr val="accent2"/>
          </a:solidFill>
        </p:grpSpPr>
        <p:sp>
          <p:nvSpPr>
            <p:cNvPr id="82" name="Freeform 5">
              <a:extLst>
                <a:ext uri="{FF2B5EF4-FFF2-40B4-BE49-F238E27FC236}">
                  <a16:creationId xmlns:a16="http://schemas.microsoft.com/office/drawing/2014/main" id="{E751455A-6F60-FC66-4BED-33229DBD9F22}"/>
                </a:ext>
              </a:extLst>
            </p:cNvPr>
            <p:cNvSpPr>
              <a:spLocks noEditPoints="1"/>
            </p:cNvSpPr>
            <p:nvPr/>
          </p:nvSpPr>
          <p:spPr bwMode="auto">
            <a:xfrm>
              <a:off x="3408" y="1731"/>
              <a:ext cx="614" cy="614"/>
            </a:xfrm>
            <a:custGeom>
              <a:avLst/>
              <a:gdLst>
                <a:gd name="T0" fmla="*/ 128 w 256"/>
                <a:gd name="T1" fmla="*/ 0 h 256"/>
                <a:gd name="T2" fmla="*/ 0 w 256"/>
                <a:gd name="T3" fmla="*/ 128 h 256"/>
                <a:gd name="T4" fmla="*/ 128 w 256"/>
                <a:gd name="T5" fmla="*/ 256 h 256"/>
                <a:gd name="T6" fmla="*/ 256 w 256"/>
                <a:gd name="T7" fmla="*/ 128 h 256"/>
                <a:gd name="T8" fmla="*/ 128 w 256"/>
                <a:gd name="T9" fmla="*/ 0 h 256"/>
                <a:gd name="T10" fmla="*/ 128 w 256"/>
                <a:gd name="T11" fmla="*/ 240 h 256"/>
                <a:gd name="T12" fmla="*/ 16 w 256"/>
                <a:gd name="T13" fmla="*/ 128 h 256"/>
                <a:gd name="T14" fmla="*/ 128 w 256"/>
                <a:gd name="T15" fmla="*/ 16 h 256"/>
                <a:gd name="T16" fmla="*/ 240 w 256"/>
                <a:gd name="T17" fmla="*/ 128 h 256"/>
                <a:gd name="T18" fmla="*/ 128 w 256"/>
                <a:gd name="T19" fmla="*/ 24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256">
                  <a:moveTo>
                    <a:pt x="128" y="0"/>
                  </a:moveTo>
                  <a:cubicBezTo>
                    <a:pt x="58" y="0"/>
                    <a:pt x="0" y="57"/>
                    <a:pt x="0" y="128"/>
                  </a:cubicBezTo>
                  <a:cubicBezTo>
                    <a:pt x="0" y="199"/>
                    <a:pt x="58" y="256"/>
                    <a:pt x="128" y="256"/>
                  </a:cubicBezTo>
                  <a:cubicBezTo>
                    <a:pt x="199" y="256"/>
                    <a:pt x="256" y="199"/>
                    <a:pt x="256" y="128"/>
                  </a:cubicBezTo>
                  <a:cubicBezTo>
                    <a:pt x="256" y="57"/>
                    <a:pt x="199" y="0"/>
                    <a:pt x="128" y="0"/>
                  </a:cubicBezTo>
                  <a:close/>
                  <a:moveTo>
                    <a:pt x="128" y="240"/>
                  </a:moveTo>
                  <a:cubicBezTo>
                    <a:pt x="66" y="240"/>
                    <a:pt x="16" y="190"/>
                    <a:pt x="16" y="128"/>
                  </a:cubicBezTo>
                  <a:cubicBezTo>
                    <a:pt x="16" y="66"/>
                    <a:pt x="66" y="16"/>
                    <a:pt x="128" y="16"/>
                  </a:cubicBezTo>
                  <a:cubicBezTo>
                    <a:pt x="190" y="16"/>
                    <a:pt x="240" y="66"/>
                    <a:pt x="240" y="128"/>
                  </a:cubicBezTo>
                  <a:cubicBezTo>
                    <a:pt x="240" y="190"/>
                    <a:pt x="190" y="240"/>
                    <a:pt x="128"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3" name="Oval 6">
              <a:extLst>
                <a:ext uri="{FF2B5EF4-FFF2-40B4-BE49-F238E27FC236}">
                  <a16:creationId xmlns:a16="http://schemas.microsoft.com/office/drawing/2014/main" id="{DE070E17-1DC9-8FBA-5227-737CBE13BC17}"/>
                </a:ext>
              </a:extLst>
            </p:cNvPr>
            <p:cNvSpPr>
              <a:spLocks noChangeArrowheads="1"/>
            </p:cNvSpPr>
            <p:nvPr/>
          </p:nvSpPr>
          <p:spPr bwMode="auto">
            <a:xfrm>
              <a:off x="3686" y="2172"/>
              <a:ext cx="58"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4" name="Freeform 7">
              <a:extLst>
                <a:ext uri="{FF2B5EF4-FFF2-40B4-BE49-F238E27FC236}">
                  <a16:creationId xmlns:a16="http://schemas.microsoft.com/office/drawing/2014/main" id="{FB667F8B-3724-C3EC-8961-0B36E4964445}"/>
                </a:ext>
              </a:extLst>
            </p:cNvPr>
            <p:cNvSpPr>
              <a:spLocks/>
            </p:cNvSpPr>
            <p:nvPr/>
          </p:nvSpPr>
          <p:spPr bwMode="auto">
            <a:xfrm>
              <a:off x="3634" y="1836"/>
              <a:ext cx="211" cy="278"/>
            </a:xfrm>
            <a:custGeom>
              <a:avLst/>
              <a:gdLst>
                <a:gd name="T0" fmla="*/ 6 w 88"/>
                <a:gd name="T1" fmla="*/ 11 h 116"/>
                <a:gd name="T2" fmla="*/ 2 w 88"/>
                <a:gd name="T3" fmla="*/ 22 h 116"/>
                <a:gd name="T4" fmla="*/ 13 w 88"/>
                <a:gd name="T5" fmla="*/ 26 h 116"/>
                <a:gd name="T6" fmla="*/ 63 w 88"/>
                <a:gd name="T7" fmla="*/ 30 h 116"/>
                <a:gd name="T8" fmla="*/ 51 w 88"/>
                <a:gd name="T9" fmla="*/ 68 h 116"/>
                <a:gd name="T10" fmla="*/ 26 w 88"/>
                <a:gd name="T11" fmla="*/ 108 h 116"/>
                <a:gd name="T12" fmla="*/ 34 w 88"/>
                <a:gd name="T13" fmla="*/ 116 h 116"/>
                <a:gd name="T14" fmla="*/ 42 w 88"/>
                <a:gd name="T15" fmla="*/ 108 h 116"/>
                <a:gd name="T16" fmla="*/ 62 w 88"/>
                <a:gd name="T17" fmla="*/ 81 h 116"/>
                <a:gd name="T18" fmla="*/ 77 w 88"/>
                <a:gd name="T19" fmla="*/ 22 h 116"/>
                <a:gd name="T20" fmla="*/ 6 w 88"/>
                <a:gd name="T21"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16">
                  <a:moveTo>
                    <a:pt x="6" y="11"/>
                  </a:moveTo>
                  <a:cubicBezTo>
                    <a:pt x="2" y="13"/>
                    <a:pt x="0" y="18"/>
                    <a:pt x="2" y="22"/>
                  </a:cubicBezTo>
                  <a:cubicBezTo>
                    <a:pt x="4" y="26"/>
                    <a:pt x="9" y="28"/>
                    <a:pt x="13" y="26"/>
                  </a:cubicBezTo>
                  <a:cubicBezTo>
                    <a:pt x="33" y="17"/>
                    <a:pt x="57" y="19"/>
                    <a:pt x="63" y="30"/>
                  </a:cubicBezTo>
                  <a:cubicBezTo>
                    <a:pt x="70" y="41"/>
                    <a:pt x="66" y="56"/>
                    <a:pt x="51" y="68"/>
                  </a:cubicBezTo>
                  <a:cubicBezTo>
                    <a:pt x="35" y="83"/>
                    <a:pt x="26" y="93"/>
                    <a:pt x="26" y="108"/>
                  </a:cubicBezTo>
                  <a:cubicBezTo>
                    <a:pt x="26" y="112"/>
                    <a:pt x="30" y="116"/>
                    <a:pt x="34" y="116"/>
                  </a:cubicBezTo>
                  <a:cubicBezTo>
                    <a:pt x="39" y="116"/>
                    <a:pt x="42" y="112"/>
                    <a:pt x="42" y="108"/>
                  </a:cubicBezTo>
                  <a:cubicBezTo>
                    <a:pt x="42" y="101"/>
                    <a:pt x="45" y="95"/>
                    <a:pt x="62" y="81"/>
                  </a:cubicBezTo>
                  <a:cubicBezTo>
                    <a:pt x="82" y="63"/>
                    <a:pt x="88" y="40"/>
                    <a:pt x="77" y="22"/>
                  </a:cubicBezTo>
                  <a:cubicBezTo>
                    <a:pt x="65" y="1"/>
                    <a:pt x="32" y="0"/>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202020"/>
                </a:solidFill>
                <a:effectLst/>
                <a:uLnTx/>
                <a:uFillTx/>
                <a:latin typeface="Arial" panose="020B0604020202020204"/>
                <a:ea typeface="+mn-ea"/>
                <a:cs typeface="+mn-cs"/>
              </a:endParaRPr>
            </a:p>
          </p:txBody>
        </p:sp>
      </p:grpSp>
      <p:grpSp>
        <p:nvGrpSpPr>
          <p:cNvPr id="85" name="Group 4" descr="Question.">
            <a:extLst>
              <a:ext uri="{FF2B5EF4-FFF2-40B4-BE49-F238E27FC236}">
                <a16:creationId xmlns:a16="http://schemas.microsoft.com/office/drawing/2014/main" id="{CB3917D2-D926-7CF6-BFCF-B361F5BBF505}"/>
              </a:ext>
            </a:extLst>
          </p:cNvPr>
          <p:cNvGrpSpPr>
            <a:grpSpLocks noChangeAspect="1"/>
          </p:cNvGrpSpPr>
          <p:nvPr>
            <p:custDataLst>
              <p:custData r:id="rId4"/>
            </p:custDataLst>
          </p:nvPr>
        </p:nvGrpSpPr>
        <p:grpSpPr bwMode="auto">
          <a:xfrm>
            <a:off x="6416987" y="4544726"/>
            <a:ext cx="479241" cy="479241"/>
            <a:chOff x="3408" y="1731"/>
            <a:chExt cx="614" cy="614"/>
          </a:xfrm>
          <a:solidFill>
            <a:schemeClr val="accent2"/>
          </a:solidFill>
        </p:grpSpPr>
        <p:sp>
          <p:nvSpPr>
            <p:cNvPr id="86" name="Freeform 5">
              <a:extLst>
                <a:ext uri="{FF2B5EF4-FFF2-40B4-BE49-F238E27FC236}">
                  <a16:creationId xmlns:a16="http://schemas.microsoft.com/office/drawing/2014/main" id="{DC33C111-D57E-7018-4395-CD8A7F8AE5B0}"/>
                </a:ext>
              </a:extLst>
            </p:cNvPr>
            <p:cNvSpPr>
              <a:spLocks noEditPoints="1"/>
            </p:cNvSpPr>
            <p:nvPr/>
          </p:nvSpPr>
          <p:spPr bwMode="auto">
            <a:xfrm>
              <a:off x="3408" y="1731"/>
              <a:ext cx="614" cy="614"/>
            </a:xfrm>
            <a:custGeom>
              <a:avLst/>
              <a:gdLst>
                <a:gd name="T0" fmla="*/ 128 w 256"/>
                <a:gd name="T1" fmla="*/ 0 h 256"/>
                <a:gd name="T2" fmla="*/ 0 w 256"/>
                <a:gd name="T3" fmla="*/ 128 h 256"/>
                <a:gd name="T4" fmla="*/ 128 w 256"/>
                <a:gd name="T5" fmla="*/ 256 h 256"/>
                <a:gd name="T6" fmla="*/ 256 w 256"/>
                <a:gd name="T7" fmla="*/ 128 h 256"/>
                <a:gd name="T8" fmla="*/ 128 w 256"/>
                <a:gd name="T9" fmla="*/ 0 h 256"/>
                <a:gd name="T10" fmla="*/ 128 w 256"/>
                <a:gd name="T11" fmla="*/ 240 h 256"/>
                <a:gd name="T12" fmla="*/ 16 w 256"/>
                <a:gd name="T13" fmla="*/ 128 h 256"/>
                <a:gd name="T14" fmla="*/ 128 w 256"/>
                <a:gd name="T15" fmla="*/ 16 h 256"/>
                <a:gd name="T16" fmla="*/ 240 w 256"/>
                <a:gd name="T17" fmla="*/ 128 h 256"/>
                <a:gd name="T18" fmla="*/ 128 w 256"/>
                <a:gd name="T19" fmla="*/ 24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256">
                  <a:moveTo>
                    <a:pt x="128" y="0"/>
                  </a:moveTo>
                  <a:cubicBezTo>
                    <a:pt x="58" y="0"/>
                    <a:pt x="0" y="57"/>
                    <a:pt x="0" y="128"/>
                  </a:cubicBezTo>
                  <a:cubicBezTo>
                    <a:pt x="0" y="199"/>
                    <a:pt x="58" y="256"/>
                    <a:pt x="128" y="256"/>
                  </a:cubicBezTo>
                  <a:cubicBezTo>
                    <a:pt x="199" y="256"/>
                    <a:pt x="256" y="199"/>
                    <a:pt x="256" y="128"/>
                  </a:cubicBezTo>
                  <a:cubicBezTo>
                    <a:pt x="256" y="57"/>
                    <a:pt x="199" y="0"/>
                    <a:pt x="128" y="0"/>
                  </a:cubicBezTo>
                  <a:close/>
                  <a:moveTo>
                    <a:pt x="128" y="240"/>
                  </a:moveTo>
                  <a:cubicBezTo>
                    <a:pt x="66" y="240"/>
                    <a:pt x="16" y="190"/>
                    <a:pt x="16" y="128"/>
                  </a:cubicBezTo>
                  <a:cubicBezTo>
                    <a:pt x="16" y="66"/>
                    <a:pt x="66" y="16"/>
                    <a:pt x="128" y="16"/>
                  </a:cubicBezTo>
                  <a:cubicBezTo>
                    <a:pt x="190" y="16"/>
                    <a:pt x="240" y="66"/>
                    <a:pt x="240" y="128"/>
                  </a:cubicBezTo>
                  <a:cubicBezTo>
                    <a:pt x="240" y="190"/>
                    <a:pt x="190" y="240"/>
                    <a:pt x="128"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7" name="Oval 6">
              <a:extLst>
                <a:ext uri="{FF2B5EF4-FFF2-40B4-BE49-F238E27FC236}">
                  <a16:creationId xmlns:a16="http://schemas.microsoft.com/office/drawing/2014/main" id="{843569FD-8DC4-EECC-1A4F-C729FBDDE90E}"/>
                </a:ext>
              </a:extLst>
            </p:cNvPr>
            <p:cNvSpPr>
              <a:spLocks noChangeArrowheads="1"/>
            </p:cNvSpPr>
            <p:nvPr/>
          </p:nvSpPr>
          <p:spPr bwMode="auto">
            <a:xfrm>
              <a:off x="3686" y="2172"/>
              <a:ext cx="58"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88" name="Freeform 7">
              <a:extLst>
                <a:ext uri="{FF2B5EF4-FFF2-40B4-BE49-F238E27FC236}">
                  <a16:creationId xmlns:a16="http://schemas.microsoft.com/office/drawing/2014/main" id="{DF1368C3-9ADB-8BB6-A706-DAC1E6D81350}"/>
                </a:ext>
              </a:extLst>
            </p:cNvPr>
            <p:cNvSpPr>
              <a:spLocks/>
            </p:cNvSpPr>
            <p:nvPr/>
          </p:nvSpPr>
          <p:spPr bwMode="auto">
            <a:xfrm>
              <a:off x="3634" y="1836"/>
              <a:ext cx="211" cy="278"/>
            </a:xfrm>
            <a:custGeom>
              <a:avLst/>
              <a:gdLst>
                <a:gd name="T0" fmla="*/ 6 w 88"/>
                <a:gd name="T1" fmla="*/ 11 h 116"/>
                <a:gd name="T2" fmla="*/ 2 w 88"/>
                <a:gd name="T3" fmla="*/ 22 h 116"/>
                <a:gd name="T4" fmla="*/ 13 w 88"/>
                <a:gd name="T5" fmla="*/ 26 h 116"/>
                <a:gd name="T6" fmla="*/ 63 w 88"/>
                <a:gd name="T7" fmla="*/ 30 h 116"/>
                <a:gd name="T8" fmla="*/ 51 w 88"/>
                <a:gd name="T9" fmla="*/ 68 h 116"/>
                <a:gd name="T10" fmla="*/ 26 w 88"/>
                <a:gd name="T11" fmla="*/ 108 h 116"/>
                <a:gd name="T12" fmla="*/ 34 w 88"/>
                <a:gd name="T13" fmla="*/ 116 h 116"/>
                <a:gd name="T14" fmla="*/ 42 w 88"/>
                <a:gd name="T15" fmla="*/ 108 h 116"/>
                <a:gd name="T16" fmla="*/ 62 w 88"/>
                <a:gd name="T17" fmla="*/ 81 h 116"/>
                <a:gd name="T18" fmla="*/ 77 w 88"/>
                <a:gd name="T19" fmla="*/ 22 h 116"/>
                <a:gd name="T20" fmla="*/ 6 w 88"/>
                <a:gd name="T21"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16">
                  <a:moveTo>
                    <a:pt x="6" y="11"/>
                  </a:moveTo>
                  <a:cubicBezTo>
                    <a:pt x="2" y="13"/>
                    <a:pt x="0" y="18"/>
                    <a:pt x="2" y="22"/>
                  </a:cubicBezTo>
                  <a:cubicBezTo>
                    <a:pt x="4" y="26"/>
                    <a:pt x="9" y="28"/>
                    <a:pt x="13" y="26"/>
                  </a:cubicBezTo>
                  <a:cubicBezTo>
                    <a:pt x="33" y="17"/>
                    <a:pt x="57" y="19"/>
                    <a:pt x="63" y="30"/>
                  </a:cubicBezTo>
                  <a:cubicBezTo>
                    <a:pt x="70" y="41"/>
                    <a:pt x="66" y="56"/>
                    <a:pt x="51" y="68"/>
                  </a:cubicBezTo>
                  <a:cubicBezTo>
                    <a:pt x="35" y="83"/>
                    <a:pt x="26" y="93"/>
                    <a:pt x="26" y="108"/>
                  </a:cubicBezTo>
                  <a:cubicBezTo>
                    <a:pt x="26" y="112"/>
                    <a:pt x="30" y="116"/>
                    <a:pt x="34" y="116"/>
                  </a:cubicBezTo>
                  <a:cubicBezTo>
                    <a:pt x="39" y="116"/>
                    <a:pt x="42" y="112"/>
                    <a:pt x="42" y="108"/>
                  </a:cubicBezTo>
                  <a:cubicBezTo>
                    <a:pt x="42" y="101"/>
                    <a:pt x="45" y="95"/>
                    <a:pt x="62" y="81"/>
                  </a:cubicBezTo>
                  <a:cubicBezTo>
                    <a:pt x="82" y="63"/>
                    <a:pt x="88" y="40"/>
                    <a:pt x="77" y="22"/>
                  </a:cubicBezTo>
                  <a:cubicBezTo>
                    <a:pt x="65" y="1"/>
                    <a:pt x="32" y="0"/>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202020"/>
                </a:solidFill>
                <a:effectLst/>
                <a:uLnTx/>
                <a:uFillTx/>
                <a:latin typeface="Arial" panose="020B0604020202020204"/>
                <a:ea typeface="+mn-ea"/>
                <a:cs typeface="+mn-cs"/>
              </a:endParaRPr>
            </a:p>
          </p:txBody>
        </p:sp>
      </p:grpSp>
      <p:grpSp>
        <p:nvGrpSpPr>
          <p:cNvPr id="93" name="Group 4" descr="Question.">
            <a:extLst>
              <a:ext uri="{FF2B5EF4-FFF2-40B4-BE49-F238E27FC236}">
                <a16:creationId xmlns:a16="http://schemas.microsoft.com/office/drawing/2014/main" id="{8E5C663F-A9EC-B13D-8A27-15074A2F9D3E}"/>
              </a:ext>
            </a:extLst>
          </p:cNvPr>
          <p:cNvGrpSpPr>
            <a:grpSpLocks noChangeAspect="1"/>
          </p:cNvGrpSpPr>
          <p:nvPr>
            <p:custDataLst>
              <p:custData r:id="rId5"/>
            </p:custDataLst>
          </p:nvPr>
        </p:nvGrpSpPr>
        <p:grpSpPr bwMode="auto">
          <a:xfrm>
            <a:off x="6425156" y="5426344"/>
            <a:ext cx="479241" cy="479241"/>
            <a:chOff x="3408" y="1731"/>
            <a:chExt cx="614" cy="614"/>
          </a:xfrm>
          <a:solidFill>
            <a:schemeClr val="accent2"/>
          </a:solidFill>
        </p:grpSpPr>
        <p:sp>
          <p:nvSpPr>
            <p:cNvPr id="94" name="Freeform 5">
              <a:extLst>
                <a:ext uri="{FF2B5EF4-FFF2-40B4-BE49-F238E27FC236}">
                  <a16:creationId xmlns:a16="http://schemas.microsoft.com/office/drawing/2014/main" id="{FB9E1782-9300-9065-87BF-131FE14E49C7}"/>
                </a:ext>
              </a:extLst>
            </p:cNvPr>
            <p:cNvSpPr>
              <a:spLocks noEditPoints="1"/>
            </p:cNvSpPr>
            <p:nvPr/>
          </p:nvSpPr>
          <p:spPr bwMode="auto">
            <a:xfrm>
              <a:off x="3408" y="1731"/>
              <a:ext cx="614" cy="614"/>
            </a:xfrm>
            <a:custGeom>
              <a:avLst/>
              <a:gdLst>
                <a:gd name="T0" fmla="*/ 128 w 256"/>
                <a:gd name="T1" fmla="*/ 0 h 256"/>
                <a:gd name="T2" fmla="*/ 0 w 256"/>
                <a:gd name="T3" fmla="*/ 128 h 256"/>
                <a:gd name="T4" fmla="*/ 128 w 256"/>
                <a:gd name="T5" fmla="*/ 256 h 256"/>
                <a:gd name="T6" fmla="*/ 256 w 256"/>
                <a:gd name="T7" fmla="*/ 128 h 256"/>
                <a:gd name="T8" fmla="*/ 128 w 256"/>
                <a:gd name="T9" fmla="*/ 0 h 256"/>
                <a:gd name="T10" fmla="*/ 128 w 256"/>
                <a:gd name="T11" fmla="*/ 240 h 256"/>
                <a:gd name="T12" fmla="*/ 16 w 256"/>
                <a:gd name="T13" fmla="*/ 128 h 256"/>
                <a:gd name="T14" fmla="*/ 128 w 256"/>
                <a:gd name="T15" fmla="*/ 16 h 256"/>
                <a:gd name="T16" fmla="*/ 240 w 256"/>
                <a:gd name="T17" fmla="*/ 128 h 256"/>
                <a:gd name="T18" fmla="*/ 128 w 256"/>
                <a:gd name="T19" fmla="*/ 24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256">
                  <a:moveTo>
                    <a:pt x="128" y="0"/>
                  </a:moveTo>
                  <a:cubicBezTo>
                    <a:pt x="58" y="0"/>
                    <a:pt x="0" y="57"/>
                    <a:pt x="0" y="128"/>
                  </a:cubicBezTo>
                  <a:cubicBezTo>
                    <a:pt x="0" y="199"/>
                    <a:pt x="58" y="256"/>
                    <a:pt x="128" y="256"/>
                  </a:cubicBezTo>
                  <a:cubicBezTo>
                    <a:pt x="199" y="256"/>
                    <a:pt x="256" y="199"/>
                    <a:pt x="256" y="128"/>
                  </a:cubicBezTo>
                  <a:cubicBezTo>
                    <a:pt x="256" y="57"/>
                    <a:pt x="199" y="0"/>
                    <a:pt x="128" y="0"/>
                  </a:cubicBezTo>
                  <a:close/>
                  <a:moveTo>
                    <a:pt x="128" y="240"/>
                  </a:moveTo>
                  <a:cubicBezTo>
                    <a:pt x="66" y="240"/>
                    <a:pt x="16" y="190"/>
                    <a:pt x="16" y="128"/>
                  </a:cubicBezTo>
                  <a:cubicBezTo>
                    <a:pt x="16" y="66"/>
                    <a:pt x="66" y="16"/>
                    <a:pt x="128" y="16"/>
                  </a:cubicBezTo>
                  <a:cubicBezTo>
                    <a:pt x="190" y="16"/>
                    <a:pt x="240" y="66"/>
                    <a:pt x="240" y="128"/>
                  </a:cubicBezTo>
                  <a:cubicBezTo>
                    <a:pt x="240" y="190"/>
                    <a:pt x="190" y="240"/>
                    <a:pt x="128"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5" name="Oval 6">
              <a:extLst>
                <a:ext uri="{FF2B5EF4-FFF2-40B4-BE49-F238E27FC236}">
                  <a16:creationId xmlns:a16="http://schemas.microsoft.com/office/drawing/2014/main" id="{83A21576-B070-9DCC-0F7F-985602861F48}"/>
                </a:ext>
              </a:extLst>
            </p:cNvPr>
            <p:cNvSpPr>
              <a:spLocks noChangeArrowheads="1"/>
            </p:cNvSpPr>
            <p:nvPr/>
          </p:nvSpPr>
          <p:spPr bwMode="auto">
            <a:xfrm>
              <a:off x="3686" y="2172"/>
              <a:ext cx="58"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6" name="Freeform 7">
              <a:extLst>
                <a:ext uri="{FF2B5EF4-FFF2-40B4-BE49-F238E27FC236}">
                  <a16:creationId xmlns:a16="http://schemas.microsoft.com/office/drawing/2014/main" id="{213A721E-FE82-072D-5DED-F825F0E84212}"/>
                </a:ext>
              </a:extLst>
            </p:cNvPr>
            <p:cNvSpPr>
              <a:spLocks/>
            </p:cNvSpPr>
            <p:nvPr/>
          </p:nvSpPr>
          <p:spPr bwMode="auto">
            <a:xfrm>
              <a:off x="3634" y="1836"/>
              <a:ext cx="211" cy="278"/>
            </a:xfrm>
            <a:custGeom>
              <a:avLst/>
              <a:gdLst>
                <a:gd name="T0" fmla="*/ 6 w 88"/>
                <a:gd name="T1" fmla="*/ 11 h 116"/>
                <a:gd name="T2" fmla="*/ 2 w 88"/>
                <a:gd name="T3" fmla="*/ 22 h 116"/>
                <a:gd name="T4" fmla="*/ 13 w 88"/>
                <a:gd name="T5" fmla="*/ 26 h 116"/>
                <a:gd name="T6" fmla="*/ 63 w 88"/>
                <a:gd name="T7" fmla="*/ 30 h 116"/>
                <a:gd name="T8" fmla="*/ 51 w 88"/>
                <a:gd name="T9" fmla="*/ 68 h 116"/>
                <a:gd name="T10" fmla="*/ 26 w 88"/>
                <a:gd name="T11" fmla="*/ 108 h 116"/>
                <a:gd name="T12" fmla="*/ 34 w 88"/>
                <a:gd name="T13" fmla="*/ 116 h 116"/>
                <a:gd name="T14" fmla="*/ 42 w 88"/>
                <a:gd name="T15" fmla="*/ 108 h 116"/>
                <a:gd name="T16" fmla="*/ 62 w 88"/>
                <a:gd name="T17" fmla="*/ 81 h 116"/>
                <a:gd name="T18" fmla="*/ 77 w 88"/>
                <a:gd name="T19" fmla="*/ 22 h 116"/>
                <a:gd name="T20" fmla="*/ 6 w 88"/>
                <a:gd name="T21"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16">
                  <a:moveTo>
                    <a:pt x="6" y="11"/>
                  </a:moveTo>
                  <a:cubicBezTo>
                    <a:pt x="2" y="13"/>
                    <a:pt x="0" y="18"/>
                    <a:pt x="2" y="22"/>
                  </a:cubicBezTo>
                  <a:cubicBezTo>
                    <a:pt x="4" y="26"/>
                    <a:pt x="9" y="28"/>
                    <a:pt x="13" y="26"/>
                  </a:cubicBezTo>
                  <a:cubicBezTo>
                    <a:pt x="33" y="17"/>
                    <a:pt x="57" y="19"/>
                    <a:pt x="63" y="30"/>
                  </a:cubicBezTo>
                  <a:cubicBezTo>
                    <a:pt x="70" y="41"/>
                    <a:pt x="66" y="56"/>
                    <a:pt x="51" y="68"/>
                  </a:cubicBezTo>
                  <a:cubicBezTo>
                    <a:pt x="35" y="83"/>
                    <a:pt x="26" y="93"/>
                    <a:pt x="26" y="108"/>
                  </a:cubicBezTo>
                  <a:cubicBezTo>
                    <a:pt x="26" y="112"/>
                    <a:pt x="30" y="116"/>
                    <a:pt x="34" y="116"/>
                  </a:cubicBezTo>
                  <a:cubicBezTo>
                    <a:pt x="39" y="116"/>
                    <a:pt x="42" y="112"/>
                    <a:pt x="42" y="108"/>
                  </a:cubicBezTo>
                  <a:cubicBezTo>
                    <a:pt x="42" y="101"/>
                    <a:pt x="45" y="95"/>
                    <a:pt x="62" y="81"/>
                  </a:cubicBezTo>
                  <a:cubicBezTo>
                    <a:pt x="82" y="63"/>
                    <a:pt x="88" y="40"/>
                    <a:pt x="77" y="22"/>
                  </a:cubicBezTo>
                  <a:cubicBezTo>
                    <a:pt x="65" y="1"/>
                    <a:pt x="32" y="0"/>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02020"/>
                </a:solidFill>
                <a:effectLst/>
                <a:uLnTx/>
                <a:uFillTx/>
                <a:latin typeface="Arial" panose="020B0604020202020204"/>
                <a:ea typeface="+mn-ea"/>
                <a:cs typeface="+mn-cs"/>
              </a:endParaRPr>
            </a:p>
          </p:txBody>
        </p:sp>
      </p:grpSp>
      <p:pic>
        <p:nvPicPr>
          <p:cNvPr id="105" name="Picture 104">
            <a:extLst>
              <a:ext uri="{FF2B5EF4-FFF2-40B4-BE49-F238E27FC236}">
                <a16:creationId xmlns:a16="http://schemas.microsoft.com/office/drawing/2014/main" id="{93C0D3F7-F81A-597D-3342-1C1091E24375}"/>
              </a:ext>
            </a:extLst>
          </p:cNvPr>
          <p:cNvPicPr>
            <a:picLocks noChangeAspect="1"/>
          </p:cNvPicPr>
          <p:nvPr/>
        </p:nvPicPr>
        <p:blipFill>
          <a:blip r:embed="rId7"/>
          <a:stretch>
            <a:fillRect/>
          </a:stretch>
        </p:blipFill>
        <p:spPr>
          <a:xfrm>
            <a:off x="214565" y="5777934"/>
            <a:ext cx="6114021" cy="571277"/>
          </a:xfrm>
          <a:prstGeom prst="rect">
            <a:avLst/>
          </a:prstGeom>
        </p:spPr>
      </p:pic>
    </p:spTree>
    <p:custDataLst>
      <p:custData r:id="rId1"/>
    </p:custDataLst>
    <p:extLst>
      <p:ext uri="{BB962C8B-B14F-4D97-AF65-F5344CB8AC3E}">
        <p14:creationId xmlns:p14="http://schemas.microsoft.com/office/powerpoint/2010/main" val="1259681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custDataLst>
              <p:custData r:id="rId1"/>
            </p:custDataLst>
          </p:nvPr>
        </p:nvSpPr>
        <p:spPr/>
        <p:txBody>
          <a:bodyPr/>
          <a:lstStyle/>
          <a:p>
            <a:pPr marL="0" marR="0" lvl="0" indent="0" algn="l" defTabSz="457200" rtl="0" eaLnBrk="1" fontAlgn="auto" latinLnBrk="0" hangingPunct="1">
              <a:lnSpc>
                <a:spcPct val="100000"/>
              </a:lnSpc>
              <a:spcBef>
                <a:spcPts val="400"/>
              </a:spcBef>
              <a:spcAft>
                <a:spcPts val="0"/>
              </a:spcAft>
              <a:buClrTx/>
              <a:buSzTx/>
              <a:buFont typeface="Arial"/>
              <a:buNone/>
              <a:tabLst/>
              <a:defRPr/>
            </a:pPr>
            <a:r>
              <a:rPr kumimoji="0" lang="en-GB" sz="800" b="1" i="0" u="none" strike="noStrike" kern="1200" cap="none" spc="0" normalizeH="0" baseline="0" noProof="0" dirty="0">
                <a:ln>
                  <a:noFill/>
                </a:ln>
                <a:solidFill>
                  <a:srgbClr val="FFFFFF"/>
                </a:solidFill>
                <a:effectLst/>
                <a:uLnTx/>
                <a:uFillTx/>
                <a:latin typeface="Arial" panose="020B0604020202020204"/>
                <a:ea typeface="+mn-ea"/>
                <a:cs typeface="+mn-cs"/>
              </a:rPr>
              <a:t>Guy Carpenter &amp; Company LLC (Guy Carpenter) provides this document for general information only and this presentation is subject to the terms of this disclaimer. The information contained herein is based on sources we believe to be reliable, but we do not guarantee its accuracy, and it should be understood to be general insurance/reinsurance information only. Guy Carpenter makes no representations or warranties, express or implied. The information is not intended to be taken as advice with respect to any individual situation and cannot be relied upon as such. Please consult your insurance/reinsurance advisors with respect to individual coverage issues. Readers are cautioned not to place undue reliance on any calculation or forward-looking statements. Guy Carpenter undertakes no obligation to update or revise publicly any data, or current or forward-looking statements, whether as a result of new information, research, future events or otherwise. The rating agencies referenced herein reserve the right to modify company ratings at any time.</a:t>
            </a:r>
          </a:p>
          <a:p>
            <a:pPr marL="0" marR="0" lvl="0" indent="0" algn="l" defTabSz="457200" rtl="0" eaLnBrk="1" fontAlgn="auto" latinLnBrk="0" hangingPunct="1">
              <a:lnSpc>
                <a:spcPct val="100000"/>
              </a:lnSpc>
              <a:spcBef>
                <a:spcPts val="400"/>
              </a:spcBef>
              <a:spcAft>
                <a:spcPts val="0"/>
              </a:spcAft>
              <a:buClrTx/>
              <a:buSzTx/>
              <a:buFont typeface="Arial"/>
              <a:buNone/>
              <a:tabLst/>
              <a:defRPr/>
            </a:pPr>
            <a:endParaRPr kumimoji="0" lang="en-GB" sz="800" b="1"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400"/>
              </a:spcBef>
              <a:spcAft>
                <a:spcPts val="0"/>
              </a:spcAft>
              <a:buClrTx/>
              <a:buSzTx/>
              <a:buFont typeface="Arial"/>
              <a:buNone/>
              <a:tabLst/>
              <a:defRPr/>
            </a:pPr>
            <a:r>
              <a:rPr kumimoji="0" lang="en-GB" sz="800" b="1" i="0" u="none" strike="noStrike" kern="1200" cap="none" spc="0" normalizeH="0" baseline="0" noProof="0" dirty="0">
                <a:ln>
                  <a:noFill/>
                </a:ln>
                <a:solidFill>
                  <a:srgbClr val="FFFFFF"/>
                </a:solidFill>
                <a:effectLst/>
                <a:uLnTx/>
                <a:uFillTx/>
                <a:latin typeface="Arial" panose="020B0604020202020204"/>
                <a:ea typeface="+mn-ea"/>
                <a:cs typeface="+mn-cs"/>
              </a:rPr>
              <a:t>Statements concerning tax, accounting or legal matters should be understood to be general observations based solely on our experience as reinsurance brokers and risk consultants and may not be relied upon as tax, accounting, regulatory or legal advice, which we are not authorized to provide. All such matters should be reviewed with your own qualified advisors in these areas.</a:t>
            </a:r>
          </a:p>
          <a:p>
            <a:pPr marL="0" marR="0" lvl="0" indent="0" algn="l" defTabSz="457200" rtl="0" eaLnBrk="1" fontAlgn="auto" latinLnBrk="0" hangingPunct="1">
              <a:lnSpc>
                <a:spcPct val="100000"/>
              </a:lnSpc>
              <a:spcBef>
                <a:spcPts val="400"/>
              </a:spcBef>
              <a:spcAft>
                <a:spcPts val="0"/>
              </a:spcAft>
              <a:buClrTx/>
              <a:buSzTx/>
              <a:buFont typeface="Arial"/>
              <a:buNone/>
              <a:tabLst/>
              <a:defRPr/>
            </a:pPr>
            <a:endParaRPr kumimoji="0" lang="en-GB" sz="800" b="1"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400"/>
              </a:spcBef>
              <a:spcAft>
                <a:spcPts val="0"/>
              </a:spcAft>
              <a:buClrTx/>
              <a:buSzTx/>
              <a:buFont typeface="Arial"/>
              <a:buNone/>
              <a:tabLst/>
              <a:defRPr/>
            </a:pPr>
            <a:r>
              <a:rPr kumimoji="0" lang="en-GB" sz="800" b="1" i="0" u="none" strike="noStrike" kern="1200" cap="none" spc="0" normalizeH="0" baseline="0" noProof="0" dirty="0">
                <a:ln>
                  <a:noFill/>
                </a:ln>
                <a:solidFill>
                  <a:srgbClr val="FFFFFF"/>
                </a:solidFill>
                <a:effectLst/>
                <a:uLnTx/>
                <a:uFillTx/>
                <a:latin typeface="Arial" panose="020B0604020202020204"/>
                <a:ea typeface="+mn-ea"/>
                <a:cs typeface="+mn-cs"/>
              </a:rPr>
              <a:t>This document or any portion of the information it contains may not be copied or reproduced in any form without the permission of Guy Carpenter except that clients of Guy Carpenter need not obtain such permission when using this report for their internal purposes.  The trademarks and service marks contained herein are the property of their respective owners.   Any unauthorized distribution, reproduction, or dissemination of the material is strictly prohibited and shall be at your own risk. We kindly request to respect the confidentiality of the material and refrain from sharing it with external parties without prior written consent.</a:t>
            </a:r>
          </a:p>
          <a:p>
            <a:pPr marL="0" marR="0" lvl="0" indent="0" algn="l" defTabSz="457200" rtl="0" eaLnBrk="1" fontAlgn="auto" latinLnBrk="0" hangingPunct="1">
              <a:lnSpc>
                <a:spcPct val="100000"/>
              </a:lnSpc>
              <a:spcBef>
                <a:spcPts val="400"/>
              </a:spcBef>
              <a:spcAft>
                <a:spcPts val="0"/>
              </a:spcAft>
              <a:buClrTx/>
              <a:buSzTx/>
              <a:buFont typeface="Arial"/>
              <a:buNone/>
              <a:tabLst/>
              <a:defRPr/>
            </a:pPr>
            <a:endParaRPr lang="en-GB" b="1" dirty="0">
              <a:solidFill>
                <a:srgbClr val="FFFFFF"/>
              </a:solidFill>
              <a:latin typeface="Arial" panose="020B0604020202020204"/>
            </a:endParaRPr>
          </a:p>
          <a:p>
            <a:pPr marL="0" marR="0" lvl="0" indent="0" algn="l" defTabSz="457200" rtl="0" eaLnBrk="1" fontAlgn="auto" latinLnBrk="0" hangingPunct="1">
              <a:lnSpc>
                <a:spcPct val="100000"/>
              </a:lnSpc>
              <a:spcBef>
                <a:spcPts val="400"/>
              </a:spcBef>
              <a:spcAft>
                <a:spcPts val="0"/>
              </a:spcAft>
              <a:buClrTx/>
              <a:buSzTx/>
              <a:buFont typeface="Arial"/>
              <a:buNone/>
              <a:tabLst/>
              <a:defRPr/>
            </a:pPr>
            <a:endParaRPr lang="en-GB" b="1" dirty="0">
              <a:solidFill>
                <a:srgbClr val="FFFFFF"/>
              </a:solidFill>
              <a:latin typeface="Arial" panose="020B0604020202020204"/>
            </a:endParaRPr>
          </a:p>
          <a:p>
            <a:pPr marL="0" marR="0" lvl="0" indent="0" algn="l" defTabSz="457200" rtl="0" eaLnBrk="1" fontAlgn="auto" latinLnBrk="0" hangingPunct="1">
              <a:lnSpc>
                <a:spcPct val="100000"/>
              </a:lnSpc>
              <a:spcBef>
                <a:spcPts val="400"/>
              </a:spcBef>
              <a:spcAft>
                <a:spcPts val="0"/>
              </a:spcAft>
              <a:buClrTx/>
              <a:buSzTx/>
              <a:buFont typeface="Arial"/>
              <a:buNone/>
              <a:tabLst/>
              <a:defRPr/>
            </a:pPr>
            <a:endParaRPr lang="en-GB" b="1" dirty="0">
              <a:solidFill>
                <a:srgbClr val="FFFFFF"/>
              </a:solidFill>
              <a:latin typeface="Arial" panose="020B0604020202020204"/>
            </a:endParaRPr>
          </a:p>
          <a:p>
            <a:pPr marL="0" marR="0" lvl="0" indent="0" algn="l" defTabSz="457200" rtl="0" eaLnBrk="1" fontAlgn="auto" latinLnBrk="0" hangingPunct="1">
              <a:lnSpc>
                <a:spcPct val="100000"/>
              </a:lnSpc>
              <a:spcBef>
                <a:spcPts val="400"/>
              </a:spcBef>
              <a:spcAft>
                <a:spcPts val="0"/>
              </a:spcAft>
              <a:buClrTx/>
              <a:buSzTx/>
              <a:buFont typeface="Arial"/>
              <a:buNone/>
              <a:tabLst/>
              <a:defRPr/>
            </a:pPr>
            <a:endParaRPr lang="en-GB" b="1" dirty="0">
              <a:solidFill>
                <a:srgbClr val="FFFFFF"/>
              </a:solidFill>
              <a:latin typeface="Arial" panose="020B0604020202020204"/>
            </a:endParaRPr>
          </a:p>
          <a:p>
            <a:pPr marL="0" marR="0" lvl="0" indent="0" algn="l" defTabSz="457200" rtl="0" eaLnBrk="1" fontAlgn="auto" latinLnBrk="0" hangingPunct="1">
              <a:lnSpc>
                <a:spcPct val="100000"/>
              </a:lnSpc>
              <a:spcBef>
                <a:spcPts val="400"/>
              </a:spcBef>
              <a:spcAft>
                <a:spcPts val="0"/>
              </a:spcAft>
              <a:buClrTx/>
              <a:buSzTx/>
              <a:buFont typeface="Arial"/>
              <a:buNone/>
              <a:tabLst/>
              <a:defRPr/>
            </a:pPr>
            <a:endParaRPr kumimoji="0" lang="en-GB" sz="800" b="1" i="0" u="none" strike="noStrike" kern="1200" cap="none" spc="0" normalizeH="0" baseline="0" noProof="0" dirty="0">
              <a:ln>
                <a:noFill/>
              </a:ln>
              <a:solidFill>
                <a:srgbClr val="FFFFFF"/>
              </a:solidFill>
              <a:effectLst/>
              <a:uLnTx/>
              <a:uFillTx/>
              <a:latin typeface="Arial" panose="020B0604020202020204"/>
              <a:ea typeface="+mn-ea"/>
              <a:cs typeface="+mn-cs"/>
            </a:endParaRPr>
          </a:p>
          <a:p>
            <a:endParaRPr lang="en-GB" dirty="0"/>
          </a:p>
          <a:p>
            <a:endParaRPr lang="en-GB" dirty="0"/>
          </a:p>
          <a:p>
            <a:r>
              <a:rPr lang="en-GB" dirty="0"/>
              <a:t>Guy Carpenter &amp; Company Limited registered in England and Wales with company number 335308. </a:t>
            </a:r>
          </a:p>
          <a:p>
            <a:r>
              <a:rPr lang="en-GB" dirty="0"/>
              <a:t>Registered Office: 1 Tower Place West, Tower Place, London, EC3R 5BU, United Kingdom.  </a:t>
            </a:r>
          </a:p>
          <a:p>
            <a:endParaRPr lang="en-GB" dirty="0"/>
          </a:p>
          <a:p>
            <a:r>
              <a:rPr lang="en-GB" dirty="0"/>
              <a:t>Guy Carpenter &amp; Company Limited is an agent and appointed representative of Marsh Limited. Marsh Limited is authorised and regulated by the Financial Conduct Authority (FCA).</a:t>
            </a:r>
          </a:p>
        </p:txBody>
      </p:sp>
    </p:spTree>
    <p:extLst>
      <p:ext uri="{BB962C8B-B14F-4D97-AF65-F5344CB8AC3E}">
        <p14:creationId xmlns:p14="http://schemas.microsoft.com/office/powerpoint/2010/main" val="3783838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74F4556-7917-D376-5FD5-2D7AFBA99935}"/>
              </a:ext>
            </a:extLst>
          </p:cNvPr>
          <p:cNvSpPr>
            <a:spLocks noGrp="1"/>
          </p:cNvSpPr>
          <p:nvPr>
            <p:ph type="ctrTitle"/>
          </p:nvPr>
        </p:nvSpPr>
        <p:spPr>
          <a:xfrm>
            <a:off x="611187" y="2019300"/>
            <a:ext cx="6544355" cy="1409700"/>
          </a:xfrm>
        </p:spPr>
        <p:txBody>
          <a:bodyPr>
            <a:normAutofit fontScale="90000"/>
          </a:bodyPr>
          <a:lstStyle/>
          <a:p>
            <a:r>
              <a:rPr lang="en-GB" dirty="0"/>
              <a:t>OASIS CONFERENCE</a:t>
            </a:r>
            <a:br>
              <a:rPr lang="en-GB" dirty="0"/>
            </a:br>
            <a:r>
              <a:rPr lang="en-GB" dirty="0"/>
              <a:t>Model Evaluation Group - Earthquake</a:t>
            </a:r>
          </a:p>
        </p:txBody>
      </p:sp>
      <p:sp>
        <p:nvSpPr>
          <p:cNvPr id="9" name="Subtitle 8">
            <a:extLst>
              <a:ext uri="{FF2B5EF4-FFF2-40B4-BE49-F238E27FC236}">
                <a16:creationId xmlns:a16="http://schemas.microsoft.com/office/drawing/2014/main" id="{7131E9D3-F955-FCE2-9227-DDF066055397}"/>
              </a:ext>
            </a:extLst>
          </p:cNvPr>
          <p:cNvSpPr>
            <a:spLocks noGrp="1"/>
          </p:cNvSpPr>
          <p:nvPr>
            <p:ph type="subTitle" idx="1"/>
          </p:nvPr>
        </p:nvSpPr>
        <p:spPr>
          <a:xfrm>
            <a:off x="611188" y="4098714"/>
            <a:ext cx="6544355" cy="738399"/>
          </a:xfrm>
        </p:spPr>
        <p:txBody>
          <a:bodyPr/>
          <a:lstStyle/>
          <a:p>
            <a:r>
              <a:rPr lang="en-GB" dirty="0"/>
              <a:t>Alexandra Tsioulou, Divisional Director, Property Research</a:t>
            </a:r>
          </a:p>
          <a:p>
            <a:r>
              <a:rPr lang="en-GB" dirty="0"/>
              <a:t>April 2025</a:t>
            </a:r>
          </a:p>
        </p:txBody>
      </p:sp>
      <p:sp>
        <p:nvSpPr>
          <p:cNvPr id="12" name="Text Placeholder 11">
            <a:extLst>
              <a:ext uri="{FF2B5EF4-FFF2-40B4-BE49-F238E27FC236}">
                <a16:creationId xmlns:a16="http://schemas.microsoft.com/office/drawing/2014/main" id="{63EE6B73-58C4-EBE2-ADFC-7F15D2AFE4D2}"/>
              </a:ext>
            </a:extLst>
          </p:cNvPr>
          <p:cNvSpPr>
            <a:spLocks noGrp="1"/>
          </p:cNvSpPr>
          <p:nvPr>
            <p:ph type="body" sz="quarter" idx="14"/>
          </p:nvPr>
        </p:nvSpPr>
        <p:spPr>
          <a:xfrm>
            <a:off x="611188" y="6134425"/>
            <a:ext cx="1887538" cy="110800"/>
          </a:xfrm>
        </p:spPr>
        <p:txBody>
          <a:bodyPr/>
          <a:lstStyle/>
          <a:p>
            <a:r>
              <a:rPr lang="en-US" dirty="0"/>
              <a:t>©2025 ARTHUR J. GALLAGHER &amp; CO. </a:t>
            </a:r>
            <a:endParaRPr lang="en-GB" dirty="0"/>
          </a:p>
        </p:txBody>
      </p:sp>
    </p:spTree>
    <p:extLst>
      <p:ext uri="{BB962C8B-B14F-4D97-AF65-F5344CB8AC3E}">
        <p14:creationId xmlns:p14="http://schemas.microsoft.com/office/powerpoint/2010/main" val="200848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3A112-D875-FE71-3568-AF70CCF2B74E}"/>
              </a:ext>
            </a:extLst>
          </p:cNvPr>
          <p:cNvSpPr>
            <a:spLocks noGrp="1"/>
          </p:cNvSpPr>
          <p:nvPr>
            <p:ph type="title"/>
          </p:nvPr>
        </p:nvSpPr>
        <p:spPr>
          <a:xfrm>
            <a:off x="611188" y="768770"/>
            <a:ext cx="10968037" cy="481900"/>
          </a:xfrm>
        </p:spPr>
        <p:txBody>
          <a:bodyPr>
            <a:normAutofit/>
          </a:bodyPr>
          <a:lstStyle/>
          <a:p>
            <a:r>
              <a:rPr lang="en-GB" dirty="0"/>
              <a:t>Approach adopted by Earthquake Group</a:t>
            </a:r>
          </a:p>
        </p:txBody>
      </p:sp>
      <p:sp>
        <p:nvSpPr>
          <p:cNvPr id="17" name="Text Placeholder 16">
            <a:extLst>
              <a:ext uri="{FF2B5EF4-FFF2-40B4-BE49-F238E27FC236}">
                <a16:creationId xmlns:a16="http://schemas.microsoft.com/office/drawing/2014/main" id="{2052FD77-6069-BF03-A480-501512E49BB2}"/>
              </a:ext>
            </a:extLst>
          </p:cNvPr>
          <p:cNvSpPr>
            <a:spLocks noGrp="1"/>
          </p:cNvSpPr>
          <p:nvPr>
            <p:ph type="body" sz="quarter" idx="15"/>
          </p:nvPr>
        </p:nvSpPr>
        <p:spPr>
          <a:xfrm>
            <a:off x="611188" y="1315438"/>
            <a:ext cx="10968036" cy="540000"/>
          </a:xfrm>
        </p:spPr>
        <p:txBody>
          <a:bodyPr/>
          <a:lstStyle/>
          <a:p>
            <a:endParaRPr lang="en-GB" dirty="0"/>
          </a:p>
          <a:p>
            <a:endParaRPr lang="en-GB" dirty="0"/>
          </a:p>
        </p:txBody>
      </p:sp>
      <p:sp>
        <p:nvSpPr>
          <p:cNvPr id="16" name="Slide Number Placeholder 15">
            <a:extLst>
              <a:ext uri="{FF2B5EF4-FFF2-40B4-BE49-F238E27FC236}">
                <a16:creationId xmlns:a16="http://schemas.microsoft.com/office/drawing/2014/main" id="{3A9B9D36-9F8E-A441-E096-053080612E64}"/>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AA5F45-CDE6-4EA8-991E-B18CC5F21F47}" type="slidenum">
              <a:rPr kumimoji="0" lang="en-GB" sz="800" b="0" i="0" u="none" strike="noStrike" kern="1200" cap="none" spc="0" normalizeH="0" baseline="0" noProof="0" smtClean="0">
                <a:ln>
                  <a:noFill/>
                </a:ln>
                <a:solidFill>
                  <a:srgbClr val="FFFFFF">
                    <a:lumMod val="50000"/>
                  </a:srgbClr>
                </a:solidFill>
                <a:effectLst/>
                <a:uLnTx/>
                <a:uFillTx/>
                <a:latin typeface="Arial" panose="020B060402020202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800" b="0" i="0" u="none" strike="noStrike" kern="1200" cap="none" spc="0" normalizeH="0" baseline="0" noProof="0" dirty="0">
              <a:ln>
                <a:noFill/>
              </a:ln>
              <a:solidFill>
                <a:srgbClr val="FFFFFF">
                  <a:lumMod val="50000"/>
                </a:srgbClr>
              </a:solidFill>
              <a:effectLst/>
              <a:uLnTx/>
              <a:uFillTx/>
              <a:latin typeface="Arial" panose="020B0604020202020204"/>
              <a:ea typeface="+mn-ea"/>
              <a:cs typeface="Arial" panose="020B0604020202020204" pitchFamily="34" charset="0"/>
            </a:endParaRPr>
          </a:p>
        </p:txBody>
      </p:sp>
      <p:sp>
        <p:nvSpPr>
          <p:cNvPr id="19" name="Footer Placeholder 18">
            <a:extLst>
              <a:ext uri="{FF2B5EF4-FFF2-40B4-BE49-F238E27FC236}">
                <a16:creationId xmlns:a16="http://schemas.microsoft.com/office/drawing/2014/main" id="{1C103DAF-CF56-7ECB-7C1D-44E58850179E}"/>
              </a:ext>
            </a:extLst>
          </p:cNvPr>
          <p:cNvSpPr>
            <a:spLocks noGrp="1"/>
          </p:cNvSpPr>
          <p:nvPr>
            <p:ph type="ftr"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lumMod val="50000"/>
                  </a:srgbClr>
                </a:solidFill>
                <a:effectLst/>
                <a:uLnTx/>
                <a:uFillTx/>
                <a:latin typeface="Arial" panose="020B0604020202020204"/>
                <a:ea typeface="+mn-ea"/>
                <a:cs typeface="Arial" panose="020B0604020202020204" pitchFamily="34" charset="0"/>
              </a:rPr>
              <a:t>©2025 ARTHUR J. GALLAGHER &amp; CO. </a:t>
            </a:r>
          </a:p>
        </p:txBody>
      </p:sp>
      <p:sp>
        <p:nvSpPr>
          <p:cNvPr id="15" name="Rectangle 14">
            <a:extLst>
              <a:ext uri="{FF2B5EF4-FFF2-40B4-BE49-F238E27FC236}">
                <a16:creationId xmlns:a16="http://schemas.microsoft.com/office/drawing/2014/main" id="{D498E417-29C8-CEF8-3E00-5425ED15ABE0}"/>
              </a:ext>
            </a:extLst>
          </p:cNvPr>
          <p:cNvSpPr/>
          <p:nvPr/>
        </p:nvSpPr>
        <p:spPr>
          <a:xfrm>
            <a:off x="499695" y="1277551"/>
            <a:ext cx="3510000" cy="4680000"/>
          </a:xfrm>
          <a:prstGeom prst="rect">
            <a:avLst/>
          </a:prstGeom>
          <a:solidFill>
            <a:srgbClr val="002C77">
              <a:alpha val="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4AA59D3C-8435-3767-CA57-8CF9C6CCA9C2}"/>
              </a:ext>
            </a:extLst>
          </p:cNvPr>
          <p:cNvSpPr txBox="1"/>
          <p:nvPr/>
        </p:nvSpPr>
        <p:spPr>
          <a:xfrm>
            <a:off x="693771" y="2829245"/>
            <a:ext cx="3199019" cy="264688"/>
          </a:xfrm>
          <a:prstGeom prst="rect">
            <a:avLst/>
          </a:prstGeom>
          <a:noFill/>
        </p:spPr>
        <p:txBody>
          <a:bodyPr wrap="square" lIns="0" tIns="0" rIns="0" bIns="0" rtlCol="0" anchor="t">
            <a:spAutoFit/>
          </a:bodyPr>
          <a:lstStyle/>
          <a:p>
            <a:pPr marL="0" marR="0" lvl="0" indent="0" algn="l" defTabSz="914400" rtl="0" eaLnBrk="1" fontAlgn="base" latinLnBrk="0" hangingPunct="1">
              <a:lnSpc>
                <a:spcPct val="86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2C77"/>
                </a:solidFill>
                <a:effectLst/>
                <a:uLnTx/>
                <a:uFillTx/>
                <a:latin typeface="Arial" panose="020B0604020202020204"/>
                <a:ea typeface="Noto Sans"/>
                <a:cs typeface="+mn-cs"/>
              </a:rPr>
              <a:t>Define scope</a:t>
            </a:r>
          </a:p>
        </p:txBody>
      </p:sp>
      <p:sp>
        <p:nvSpPr>
          <p:cNvPr id="20" name="TextBox 19">
            <a:extLst>
              <a:ext uri="{FF2B5EF4-FFF2-40B4-BE49-F238E27FC236}">
                <a16:creationId xmlns:a16="http://schemas.microsoft.com/office/drawing/2014/main" id="{43D2658E-CE4B-A1B2-521F-BFBF0F73F4D0}"/>
              </a:ext>
            </a:extLst>
          </p:cNvPr>
          <p:cNvSpPr txBox="1"/>
          <p:nvPr/>
        </p:nvSpPr>
        <p:spPr>
          <a:xfrm>
            <a:off x="674264" y="3657600"/>
            <a:ext cx="3106798" cy="2268695"/>
          </a:xfrm>
          <a:prstGeom prst="rect">
            <a:avLst/>
          </a:prstGeom>
          <a:noFill/>
        </p:spPr>
        <p:txBody>
          <a:bodyPr wrap="square" lIns="0" tIns="0" rIns="0" bIns="0" rtlCol="0" anchor="t" anchorCtr="0">
            <a:noAutofit/>
          </a:bodyPr>
          <a:lstStyle/>
          <a:p>
            <a:pPr marL="285750" marR="0" lvl="0" indent="-2857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6FACDE"/>
                </a:solidFill>
                <a:effectLst/>
                <a:uLnTx/>
                <a:uFillTx/>
                <a:latin typeface="Arial" panose="020B0604020202020204"/>
                <a:ea typeface="Noto Sans" panose="020B0502040504020204" pitchFamily="34" charset="0"/>
                <a:cs typeface="Noto Sans" panose="020B0502040504020204" pitchFamily="34" charset="0"/>
              </a:rPr>
              <a:t>20 participants from insurers, reinsurers, brokers</a:t>
            </a:r>
          </a:p>
          <a:p>
            <a:pPr marL="285750" marR="0" lvl="0" indent="-2857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6FACDE"/>
                </a:solidFill>
                <a:effectLst/>
                <a:uLnTx/>
                <a:uFillTx/>
                <a:latin typeface="Arial" panose="020B0604020202020204"/>
                <a:ea typeface="Noto Sans" panose="020B0502040504020204" pitchFamily="34" charset="0"/>
                <a:cs typeface="Noto Sans" panose="020B0502040504020204" pitchFamily="34" charset="0"/>
              </a:rPr>
              <a:t>Focus on ground shaking, other sub-perils such as liquefaction considered at higher level</a:t>
            </a:r>
          </a:p>
          <a:p>
            <a:pPr marL="285750" marR="0" lvl="0" indent="-2857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6FACDE"/>
                </a:solidFill>
                <a:effectLst/>
                <a:uLnTx/>
                <a:uFillTx/>
                <a:latin typeface="Arial" panose="020B0604020202020204"/>
                <a:ea typeface="Noto Sans" panose="020B0502040504020204" pitchFamily="34" charset="0"/>
                <a:cs typeface="Noto Sans" panose="020B0502040504020204" pitchFamily="34" charset="0"/>
              </a:rPr>
              <a:t>Develop a global approach irrespective of region</a:t>
            </a:r>
          </a:p>
          <a:p>
            <a:pPr marL="0" marR="0" lvl="0" indent="0" algn="l" defTabSz="914400" rtl="0" eaLnBrk="1" fontAlgn="base"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rgbClr val="6FACDE"/>
              </a:solidFill>
              <a:effectLst/>
              <a:uLnTx/>
              <a:uFillTx/>
              <a:latin typeface="Arial" panose="020B0604020202020204"/>
              <a:ea typeface="Noto Sans" panose="020B0502040504020204" pitchFamily="34" charset="0"/>
              <a:cs typeface="Noto Sans" panose="020B0502040504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sz="1600" b="1" i="0" u="none" strike="noStrike" kern="1200" cap="none" spc="0" normalizeH="0" baseline="0" noProof="0" dirty="0">
              <a:ln>
                <a:noFill/>
              </a:ln>
              <a:solidFill>
                <a:srgbClr val="FF8C00"/>
              </a:solidFill>
              <a:effectLst/>
              <a:uLnTx/>
              <a:uFillTx/>
              <a:latin typeface="Arial" panose="020B0604020202020204"/>
              <a:ea typeface="Noto Sans" panose="020B0502040504020204" pitchFamily="34" charset="0"/>
              <a:cs typeface="Noto Sans" panose="020B0502040504020204" pitchFamily="34" charset="0"/>
            </a:endParaRPr>
          </a:p>
        </p:txBody>
      </p:sp>
      <p:cxnSp>
        <p:nvCxnSpPr>
          <p:cNvPr id="21" name="Straight Connector 20">
            <a:extLst>
              <a:ext uri="{FF2B5EF4-FFF2-40B4-BE49-F238E27FC236}">
                <a16:creationId xmlns:a16="http://schemas.microsoft.com/office/drawing/2014/main" id="{C6563463-661D-9028-DF07-B931D72D5C62}"/>
              </a:ext>
            </a:extLst>
          </p:cNvPr>
          <p:cNvCxnSpPr>
            <a:cxnSpLocks/>
          </p:cNvCxnSpPr>
          <p:nvPr/>
        </p:nvCxnSpPr>
        <p:spPr>
          <a:xfrm>
            <a:off x="700085" y="3616941"/>
            <a:ext cx="31068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0FF0416C-61F4-8968-6036-FBD7B2B38BEF}"/>
              </a:ext>
            </a:extLst>
          </p:cNvPr>
          <p:cNvSpPr txBox="1"/>
          <p:nvPr/>
        </p:nvSpPr>
        <p:spPr>
          <a:xfrm>
            <a:off x="700085" y="1550037"/>
            <a:ext cx="932720" cy="92333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6FACDE"/>
                </a:solidFill>
                <a:effectLst/>
                <a:uLnTx/>
                <a:uFillTx/>
                <a:latin typeface="Arial" panose="020B0604020202020204"/>
                <a:ea typeface="+mn-ea"/>
                <a:cs typeface="+mn-cs"/>
              </a:rPr>
              <a:t>1</a:t>
            </a:r>
          </a:p>
        </p:txBody>
      </p:sp>
      <p:sp>
        <p:nvSpPr>
          <p:cNvPr id="23" name="Rectangle 22">
            <a:extLst>
              <a:ext uri="{FF2B5EF4-FFF2-40B4-BE49-F238E27FC236}">
                <a16:creationId xmlns:a16="http://schemas.microsoft.com/office/drawing/2014/main" id="{596D449C-B312-751C-6B91-F2350E4C3CAE}"/>
              </a:ext>
            </a:extLst>
          </p:cNvPr>
          <p:cNvSpPr/>
          <p:nvPr/>
        </p:nvSpPr>
        <p:spPr>
          <a:xfrm>
            <a:off x="4349448" y="1277551"/>
            <a:ext cx="3510000" cy="4680000"/>
          </a:xfrm>
          <a:prstGeom prst="rect">
            <a:avLst/>
          </a:prstGeom>
          <a:solidFill>
            <a:schemeClr val="accent2">
              <a:alpha val="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TextBox 23">
            <a:extLst>
              <a:ext uri="{FF2B5EF4-FFF2-40B4-BE49-F238E27FC236}">
                <a16:creationId xmlns:a16="http://schemas.microsoft.com/office/drawing/2014/main" id="{2973ED8C-544F-BD7B-4170-823DAF91F05D}"/>
              </a:ext>
            </a:extLst>
          </p:cNvPr>
          <p:cNvSpPr txBox="1"/>
          <p:nvPr/>
        </p:nvSpPr>
        <p:spPr>
          <a:xfrm>
            <a:off x="4536516" y="2829245"/>
            <a:ext cx="3322932" cy="529376"/>
          </a:xfrm>
          <a:prstGeom prst="rect">
            <a:avLst/>
          </a:prstGeom>
          <a:noFill/>
        </p:spPr>
        <p:txBody>
          <a:bodyPr wrap="square" lIns="0" tIns="0" rIns="0" bIns="0" rtlCol="0">
            <a:spAutoFit/>
          </a:bodyPr>
          <a:lstStyle/>
          <a:p>
            <a:pPr marL="0" marR="0" lvl="0" indent="0" algn="l" defTabSz="914400" rtl="0" eaLnBrk="1" fontAlgn="base" latinLnBrk="0" hangingPunct="1">
              <a:lnSpc>
                <a:spcPct val="86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5BC"/>
                </a:solidFill>
                <a:effectLst/>
                <a:uLnTx/>
                <a:uFillTx/>
                <a:latin typeface="Arial" panose="020B0604020202020204"/>
                <a:ea typeface="Noto Sans" panose="020B0502040504020204" pitchFamily="34" charset="0"/>
                <a:cs typeface="MMC Display Condensed" panose="020B0706020203020204" pitchFamily="34" charset="0"/>
              </a:rPr>
              <a:t>Specific evaluation questions</a:t>
            </a:r>
          </a:p>
        </p:txBody>
      </p:sp>
      <p:sp>
        <p:nvSpPr>
          <p:cNvPr id="25" name="TextBox 24">
            <a:extLst>
              <a:ext uri="{FF2B5EF4-FFF2-40B4-BE49-F238E27FC236}">
                <a16:creationId xmlns:a16="http://schemas.microsoft.com/office/drawing/2014/main" id="{9E06FEB1-A886-8885-2598-D7004A5564EA}"/>
              </a:ext>
            </a:extLst>
          </p:cNvPr>
          <p:cNvSpPr txBox="1"/>
          <p:nvPr/>
        </p:nvSpPr>
        <p:spPr>
          <a:xfrm>
            <a:off x="4559767" y="3653264"/>
            <a:ext cx="3093375" cy="2194643"/>
          </a:xfrm>
          <a:prstGeom prst="rect">
            <a:avLst/>
          </a:prstGeom>
          <a:noFill/>
        </p:spPr>
        <p:txBody>
          <a:bodyPr wrap="square" lIns="0" tIns="0" rIns="0" bIns="0" rtlCol="0" anchor="t" anchorCtr="0">
            <a:noAutofit/>
          </a:bodyPr>
          <a:lstStyle/>
          <a:p>
            <a:pPr marL="285750" marR="0" lvl="0" indent="-2857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75BC"/>
                </a:solidFill>
                <a:effectLst/>
                <a:uLnTx/>
                <a:uFillTx/>
                <a:latin typeface="Arial" panose="020B0604020202020204"/>
                <a:ea typeface="Noto Sans" panose="020B0502040504020204" pitchFamily="34" charset="0"/>
                <a:cs typeface="Noto Sans" panose="020B0502040504020204" pitchFamily="34" charset="0"/>
              </a:rPr>
              <a:t>Define peril specific model evaluation questions</a:t>
            </a:r>
          </a:p>
          <a:p>
            <a:pPr marL="285750" marR="0" lvl="0" indent="-2857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75BC"/>
                </a:solidFill>
                <a:effectLst/>
                <a:uLnTx/>
                <a:uFillTx/>
                <a:latin typeface="Arial" panose="020B0604020202020204"/>
                <a:ea typeface="Noto Sans" panose="020B0502040504020204" pitchFamily="34" charset="0"/>
                <a:cs typeface="Noto Sans" panose="020B0502040504020204" pitchFamily="34" charset="0"/>
              </a:rPr>
              <a:t>Focus on key exposure, hazard, vulnerability and loss questions</a:t>
            </a:r>
          </a:p>
          <a:p>
            <a:pPr marL="285750" marR="0" lvl="0" indent="-2857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75BC"/>
                </a:solidFill>
                <a:effectLst/>
                <a:uLnTx/>
                <a:uFillTx/>
                <a:latin typeface="Arial" panose="020B0604020202020204"/>
                <a:ea typeface="Noto Sans" panose="020B0502040504020204" pitchFamily="34" charset="0"/>
                <a:cs typeface="Noto Sans" panose="020B0502040504020204" pitchFamily="34" charset="0"/>
              </a:rPr>
              <a:t>Guidance on approaches and reference data where appropriate</a:t>
            </a: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GB" sz="1600" b="1" i="0" u="sng" strike="noStrike" kern="1200" cap="none" spc="0" normalizeH="0" baseline="0" noProof="0" dirty="0">
              <a:ln>
                <a:noFill/>
              </a:ln>
              <a:solidFill>
                <a:srgbClr val="0075BC"/>
              </a:solidFill>
              <a:effectLst/>
              <a:uLnTx/>
              <a:uFillTx/>
              <a:latin typeface="Arial" panose="020B0604020202020204"/>
              <a:ea typeface="Noto Sans" panose="020B0502040504020204" pitchFamily="34" charset="0"/>
              <a:cs typeface="Noto Sans" panose="020B0502040504020204" pitchFamily="34" charset="0"/>
            </a:endParaRPr>
          </a:p>
        </p:txBody>
      </p:sp>
      <p:sp>
        <p:nvSpPr>
          <p:cNvPr id="26" name="TextBox 25">
            <a:extLst>
              <a:ext uri="{FF2B5EF4-FFF2-40B4-BE49-F238E27FC236}">
                <a16:creationId xmlns:a16="http://schemas.microsoft.com/office/drawing/2014/main" id="{DDAE771F-CAB1-CFAE-C9C3-48B676012829}"/>
              </a:ext>
            </a:extLst>
          </p:cNvPr>
          <p:cNvSpPr txBox="1"/>
          <p:nvPr/>
        </p:nvSpPr>
        <p:spPr>
          <a:xfrm>
            <a:off x="4532242" y="1537363"/>
            <a:ext cx="932720" cy="92333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0075BC"/>
                </a:solidFill>
                <a:effectLst/>
                <a:uLnTx/>
                <a:uFillTx/>
                <a:latin typeface="Arial" panose="020B0604020202020204"/>
                <a:ea typeface="+mn-ea"/>
                <a:cs typeface="+mn-cs"/>
              </a:rPr>
              <a:t>2</a:t>
            </a:r>
          </a:p>
        </p:txBody>
      </p:sp>
      <p:sp>
        <p:nvSpPr>
          <p:cNvPr id="27" name="Rectangle 26">
            <a:extLst>
              <a:ext uri="{FF2B5EF4-FFF2-40B4-BE49-F238E27FC236}">
                <a16:creationId xmlns:a16="http://schemas.microsoft.com/office/drawing/2014/main" id="{EBDD27F7-831F-A760-3F5C-9F5E2EDB06B7}"/>
              </a:ext>
            </a:extLst>
          </p:cNvPr>
          <p:cNvSpPr/>
          <p:nvPr/>
        </p:nvSpPr>
        <p:spPr>
          <a:xfrm>
            <a:off x="8200800" y="1277551"/>
            <a:ext cx="3510000" cy="4680000"/>
          </a:xfrm>
          <a:prstGeom prst="rect">
            <a:avLst/>
          </a:prstGeom>
          <a:solidFill>
            <a:schemeClr val="accent3">
              <a:alpha val="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BD0C9A7B-6F03-594F-4FAC-42759BB1E8FA}"/>
              </a:ext>
            </a:extLst>
          </p:cNvPr>
          <p:cNvSpPr txBox="1"/>
          <p:nvPr/>
        </p:nvSpPr>
        <p:spPr>
          <a:xfrm>
            <a:off x="8400603" y="2829244"/>
            <a:ext cx="2704278" cy="529376"/>
          </a:xfrm>
          <a:prstGeom prst="rect">
            <a:avLst/>
          </a:prstGeom>
          <a:noFill/>
        </p:spPr>
        <p:txBody>
          <a:bodyPr wrap="square" lIns="0" tIns="0" rIns="0" bIns="0" rtlCol="0">
            <a:spAutoFit/>
          </a:bodyPr>
          <a:lstStyle/>
          <a:p>
            <a:pPr marL="0" marR="0" lvl="0" indent="0" algn="l" defTabSz="914400" rtl="0" eaLnBrk="1" fontAlgn="base" latinLnBrk="0" hangingPunct="1">
              <a:lnSpc>
                <a:spcPct val="86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4AA57F"/>
                </a:solidFill>
                <a:effectLst/>
                <a:uLnTx/>
                <a:uFillTx/>
                <a:latin typeface="Arial" panose="020B0604020202020204"/>
                <a:ea typeface="Noto Sans" panose="020B0502040504020204" pitchFamily="34" charset="0"/>
                <a:cs typeface="MMC Display Condensed" panose="020B0706020203020204" pitchFamily="34" charset="0"/>
              </a:rPr>
              <a:t>Model data requirements</a:t>
            </a:r>
          </a:p>
        </p:txBody>
      </p:sp>
      <p:sp>
        <p:nvSpPr>
          <p:cNvPr id="29" name="TextBox 28">
            <a:extLst>
              <a:ext uri="{FF2B5EF4-FFF2-40B4-BE49-F238E27FC236}">
                <a16:creationId xmlns:a16="http://schemas.microsoft.com/office/drawing/2014/main" id="{F239617A-D99D-9E5C-9721-723031D45023}"/>
              </a:ext>
            </a:extLst>
          </p:cNvPr>
          <p:cNvSpPr txBox="1"/>
          <p:nvPr/>
        </p:nvSpPr>
        <p:spPr>
          <a:xfrm>
            <a:off x="8391392" y="3669263"/>
            <a:ext cx="3125954" cy="1175054"/>
          </a:xfrm>
          <a:prstGeom prst="rect">
            <a:avLst/>
          </a:prstGeom>
          <a:noFill/>
        </p:spPr>
        <p:txBody>
          <a:bodyPr wrap="square" lIns="0" tIns="0" rIns="0" bIns="0" rtlCol="0" anchor="t" anchorCtr="0">
            <a:noAutofit/>
          </a:bodyPr>
          <a:lstStyle/>
          <a:p>
            <a:pPr marL="285750" marR="0" lvl="0" indent="-2857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4AA57F"/>
                </a:solidFill>
                <a:effectLst/>
                <a:uLnTx/>
                <a:uFillTx/>
                <a:latin typeface="Arial" panose="020B0604020202020204"/>
                <a:ea typeface="Noto Sans" panose="020B0502040504020204" pitchFamily="34" charset="0"/>
                <a:cs typeface="Noto Sans" panose="020B0502040504020204" pitchFamily="34" charset="0"/>
              </a:rPr>
              <a:t>Set out vendor model data requirements to support consistent information</a:t>
            </a:r>
          </a:p>
          <a:p>
            <a:pPr marL="285750" marR="0" lvl="0" indent="-2857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4AA57F"/>
                </a:solidFill>
                <a:effectLst/>
                <a:uLnTx/>
                <a:uFillTx/>
                <a:latin typeface="Arial" panose="020B0604020202020204"/>
                <a:ea typeface="Noto Sans" panose="020B0502040504020204" pitchFamily="34" charset="0"/>
                <a:cs typeface="Noto Sans" panose="020B0502040504020204" pitchFamily="34" charset="0"/>
              </a:rPr>
              <a:t>More efficient for vendors in the long run than responding to diverse requests from users</a:t>
            </a: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a:ea typeface="Noto Sans" panose="020B0502040504020204" pitchFamily="34" charset="0"/>
              <a:cs typeface="Noto Sans" panose="020B0502040504020204" pitchFamily="34" charset="0"/>
            </a:endParaRPr>
          </a:p>
        </p:txBody>
      </p:sp>
      <p:cxnSp>
        <p:nvCxnSpPr>
          <p:cNvPr id="30" name="Straight Connector 29">
            <a:extLst>
              <a:ext uri="{FF2B5EF4-FFF2-40B4-BE49-F238E27FC236}">
                <a16:creationId xmlns:a16="http://schemas.microsoft.com/office/drawing/2014/main" id="{9C3CB829-EEBA-B475-287C-CF60A6614273}"/>
              </a:ext>
            </a:extLst>
          </p:cNvPr>
          <p:cNvCxnSpPr>
            <a:cxnSpLocks/>
          </p:cNvCxnSpPr>
          <p:nvPr/>
        </p:nvCxnSpPr>
        <p:spPr>
          <a:xfrm>
            <a:off x="8409219" y="3616941"/>
            <a:ext cx="3106825"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C7978B2D-6B88-3B06-BF89-F4019FD35ED7}"/>
              </a:ext>
            </a:extLst>
          </p:cNvPr>
          <p:cNvSpPr txBox="1"/>
          <p:nvPr/>
        </p:nvSpPr>
        <p:spPr>
          <a:xfrm>
            <a:off x="8327127" y="1523917"/>
            <a:ext cx="932720" cy="92333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4AA57F"/>
                </a:solidFill>
                <a:effectLst/>
                <a:uLnTx/>
                <a:uFillTx/>
                <a:latin typeface="Arial" panose="020B0604020202020204"/>
                <a:ea typeface="+mn-ea"/>
                <a:cs typeface="+mn-cs"/>
              </a:rPr>
              <a:t>3</a:t>
            </a:r>
          </a:p>
        </p:txBody>
      </p:sp>
      <p:cxnSp>
        <p:nvCxnSpPr>
          <p:cNvPr id="37" name="Straight Connector 36">
            <a:extLst>
              <a:ext uri="{FF2B5EF4-FFF2-40B4-BE49-F238E27FC236}">
                <a16:creationId xmlns:a16="http://schemas.microsoft.com/office/drawing/2014/main" id="{66098515-6BF1-D61F-F769-1A14C262DDBD}"/>
              </a:ext>
            </a:extLst>
          </p:cNvPr>
          <p:cNvCxnSpPr>
            <a:cxnSpLocks/>
          </p:cNvCxnSpPr>
          <p:nvPr/>
        </p:nvCxnSpPr>
        <p:spPr>
          <a:xfrm>
            <a:off x="4537134" y="3616941"/>
            <a:ext cx="309381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76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par>
                                <p:cTn id="38" presetID="10" presetClass="entr" presetSubtype="0"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p:bldP spid="20" grpId="0"/>
      <p:bldP spid="23" grpId="0" animBg="1"/>
      <p:bldP spid="24" grpId="0"/>
      <p:bldP spid="25" grpId="0"/>
      <p:bldP spid="27" grpId="0" animBg="1"/>
      <p:bldP spid="28" grpId="0"/>
      <p:bldP spid="29"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aon_grays2">
      <a:dk1>
        <a:srgbClr val="000000"/>
      </a:dk1>
      <a:lt1>
        <a:srgbClr val="FFFFFF"/>
      </a:lt1>
      <a:dk2>
        <a:srgbClr val="5D6D78"/>
      </a:dk2>
      <a:lt2>
        <a:srgbClr val="E5EFF0"/>
      </a:lt2>
      <a:accent1>
        <a:srgbClr val="EB0017"/>
      </a:accent1>
      <a:accent2>
        <a:srgbClr val="82939A"/>
      </a:accent2>
      <a:accent3>
        <a:srgbClr val="ACC0C3"/>
      </a:accent3>
      <a:accent4>
        <a:srgbClr val="CDDBDE"/>
      </a:accent4>
      <a:accent5>
        <a:srgbClr val="E5EFF0"/>
      </a:accent5>
      <a:accent6>
        <a:srgbClr val="EEF6F7"/>
      </a:accent6>
      <a:hlink>
        <a:srgbClr val="28AFC3"/>
      </a:hlink>
      <a:folHlink>
        <a:srgbClr val="28AFC3"/>
      </a:folHlink>
    </a:clrScheme>
    <a:fontScheme name="Aon Brand">
      <a:majorFont>
        <a:latin typeface="Helvetica Now Text"/>
        <a:ea typeface=""/>
        <a:cs typeface=""/>
      </a:majorFont>
      <a:minorFont>
        <a:latin typeface="Helvetica Now Tex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lIns="72000" tIns="72000" rIns="72000" bIns="72000" rtlCol="0" anchor="t"/>
      <a:lstStyle>
        <a:defPPr algn="l">
          <a:spcAft>
            <a:spcPts val="600"/>
          </a:spcAft>
          <a:defRPr sz="1100" dirty="0" err="1" smtClean="0">
            <a:solidFill>
              <a:schemeClr val="tx1"/>
            </a:solidFill>
            <a:latin typeface="Helvetica Now Text" panose="020B050403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6"/>
          </a:solidFill>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0" algn="l">
          <a:spcAft>
            <a:spcPts val="600"/>
          </a:spcAft>
          <a:defRPr sz="1100" dirty="0" err="1" smtClean="0">
            <a:latin typeface="Helvetica Now Text" panose="020B0504030202020204" pitchFamily="34" charset="0"/>
          </a:defRPr>
        </a:defPPr>
      </a:lstStyle>
    </a:txDef>
  </a:objectDefaults>
  <a:extraClrSchemeLst/>
  <a:custClrLst>
    <a:custClr name="Teal_Light">
      <a:srgbClr val="29B0C3"/>
    </a:custClr>
    <a:custClr name="Teal_Dark">
      <a:srgbClr val="007585"/>
    </a:custClr>
    <a:custClr name="Orange_Light">
      <a:srgbClr val="F25D00"/>
    </a:custClr>
    <a:custClr name="Orange_Dark">
      <a:srgbClr val="D14900"/>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Navy_01">
      <a:srgbClr val="262836"/>
    </a:custClr>
    <a:custClr name="Gray_01">
      <a:srgbClr val="46535E"/>
    </a:custClr>
    <a:custClr name="Gray_02">
      <a:srgbClr val="5D6D78"/>
    </a:custClr>
    <a:custClr name="Gray_03">
      <a:srgbClr val="82939A"/>
    </a:custClr>
    <a:custClr name="Gray_04">
      <a:srgbClr val="ACC0C4"/>
    </a:custClr>
    <a:custClr name="Gray_05">
      <a:srgbClr val="CDDBDE"/>
    </a:custClr>
    <a:custClr name="Gray_06">
      <a:srgbClr val="E5EFF0"/>
    </a:custClr>
    <a:custClr name="Gray_07">
      <a:srgbClr val="EEF6F7"/>
    </a:custClr>
    <a:custClr name="Gray_08">
      <a:srgbClr val="F9FCFC"/>
    </a:custClr>
    <a:custClr name="BLANK">
      <a:srgbClr val="FFFFFF"/>
    </a:custClr>
    <a:custClr name="Aqua">
      <a:srgbClr val="73E2D8"/>
    </a:custClr>
    <a:custClr name="Teal">
      <a:srgbClr val="29B0C3"/>
    </a:custClr>
    <a:custClr name="Marine">
      <a:srgbClr val="0084BB"/>
    </a:custClr>
    <a:custClr name="Cobalt">
      <a:srgbClr val="0055A8"/>
    </a:custClr>
    <a:custClr name="Blue">
      <a:srgbClr val="101E7F"/>
    </a:custClr>
    <a:custClr name="Plum">
      <a:srgbClr val="6E027F"/>
    </a:custClr>
    <a:custClr name="Magenta">
      <a:srgbClr val="A70070"/>
    </a:custClr>
    <a:custClr name="Raspberry">
      <a:srgbClr val="D10058"/>
    </a:custClr>
    <a:custClr name="Red">
      <a:srgbClr val="EA2238"/>
    </a:custClr>
    <a:custClr name="Orange">
      <a:srgbClr val="F25D00"/>
    </a:custClr>
    <a:custClr name="Yellow">
      <a:srgbClr val="FFA600"/>
    </a:custClr>
    <a:custClr name="Lime">
      <a:srgbClr val="8ABD45"/>
    </a:custClr>
    <a:custClr name="Green">
      <a:srgbClr val="12A88A"/>
    </a:custClr>
  </a:custClrLst>
  <a:extLst>
    <a:ext uri="{05A4C25C-085E-4340-85A3-A5531E510DB2}">
      <thm15:themeFamily xmlns:thm15="http://schemas.microsoft.com/office/thememl/2012/main" name="PPT_16x9 Widescreen Template.potx" id="{5B1E6FF9-3F34-4413-B83C-0FB978E2D102}" vid="{92180D31-8853-4E56-AB22-BEDAF72CBD7E}"/>
    </a:ext>
  </a:extLst>
</a:theme>
</file>

<file path=ppt/theme/theme2.xml><?xml version="1.0" encoding="utf-8"?>
<a:theme xmlns:a="http://schemas.openxmlformats.org/drawingml/2006/main" name="Marsh McLennan">
  <a:themeElements>
    <a:clrScheme name="MMC">
      <a:dk1>
        <a:srgbClr val="202020"/>
      </a:dk1>
      <a:lt1>
        <a:srgbClr val="FFFFFF"/>
      </a:lt1>
      <a:dk2>
        <a:srgbClr val="565656"/>
      </a:dk2>
      <a:lt2>
        <a:srgbClr val="F0F0F0"/>
      </a:lt2>
      <a:accent1>
        <a:srgbClr val="002C77"/>
      </a:accent1>
      <a:accent2>
        <a:srgbClr val="009DE0"/>
      </a:accent2>
      <a:accent3>
        <a:srgbClr val="00AC41"/>
      </a:accent3>
      <a:accent4>
        <a:srgbClr val="76D3FF"/>
      </a:accent4>
      <a:accent5>
        <a:srgbClr val="949494"/>
      </a:accent5>
      <a:accent6>
        <a:srgbClr val="8096B2"/>
      </a:accent6>
      <a:hlink>
        <a:srgbClr val="2C6EF2"/>
      </a:hlink>
      <a:folHlink>
        <a:srgbClr val="8246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D5855B8F-EC1C-485D-BF87-B296BCFB543C}" vid="{B474B1E0-4F63-49B9-920A-8BAB2903DA2B}"/>
    </a:ext>
  </a:extLst>
</a:theme>
</file>

<file path=ppt/theme/theme3.xml><?xml version="1.0" encoding="utf-8"?>
<a:theme xmlns:a="http://schemas.openxmlformats.org/drawingml/2006/main" name="GallagherRe Theme">
  <a:themeElements>
    <a:clrScheme name="Custom 17">
      <a:dk1>
        <a:srgbClr val="444444"/>
      </a:dk1>
      <a:lt1>
        <a:srgbClr val="FFFFFF"/>
      </a:lt1>
      <a:dk2>
        <a:srgbClr val="898D8D"/>
      </a:dk2>
      <a:lt2>
        <a:srgbClr val="EDF2FA"/>
      </a:lt2>
      <a:accent1>
        <a:srgbClr val="6FACDE"/>
      </a:accent1>
      <a:accent2>
        <a:srgbClr val="0075BC"/>
      </a:accent2>
      <a:accent3>
        <a:srgbClr val="4AA57F"/>
      </a:accent3>
      <a:accent4>
        <a:srgbClr val="E07E3C"/>
      </a:accent4>
      <a:accent5>
        <a:srgbClr val="C6AA76"/>
      </a:accent5>
      <a:accent6>
        <a:srgbClr val="F0B323"/>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10.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11.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12.xml>��< ? x m l   v e r s i o n = " 1 . 0 "   e n c o d i n g = " u t f - 1 6 " ? > < M M C O A _ O b j e c t T a g s   x m l n s : x s d = " h t t p : / / w w w . w 3 . o r g / 2 0 0 1 / X M L S c h e m a "   x m l n s : x s i = " h t t p : / / w w w . w 3 . o r g / 2 0 0 1 / X M L S c h e m a - i n s t a n c e " > 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 g r a d ; s i m p l e - d a r k - t u r q u o i s e < / P r e s e n t a t i o n O b j e c t T a g >  
     < P r e s e n t a t i o n O b j e c t T a g   T a g N a m e = " M M C O A _ F U L L I M A G E _ I D " / >  
     < P r e s e n t a t i o n O b j e c t T a g   T a g N a m e = " M M C O A _ S I L H O U E T T E _ I D " / >  
 < / M M C O A _ O b j e c t T a g s > 
</file>

<file path=customXml/item13.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5.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6.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7.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8.xml>��< ? x m l   v e r s i o n = " 1 . 0 "   e n c o d i n g = " u t f - 1 6 " ? > < M M C O A _ O b j e c t T a g s   x m l n s : x s i = " h t t p : / / w w w . w 3 . o r g / 2 0 0 1 / X M L S c h e m a - i n s t a n c e "   x m l n s : x s d = " h t t p : / / w w w . w 3 . o r g / 2 0 0 1 / X M L S c h e m a " >  
     < P r e s e n t a t i o n O b j e c t T a g   T a g N a m e = " M M C 0 9 _ L A Y O U T " > B l a n k < / P r e s e n t a t i o n O b j e c t T a g >  
 < / M M C O A _ O b j e c t T a g s > 
</file>

<file path=customXml/item19.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2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2.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23.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7.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28.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xml>��< ? x m l   v e r s i o n = " 1 . 0 "   e n c o d i n g = " u t f - 1 6 " ? > < M M C O A _ O b j e c t T a g s   x m l n s : x s i = " h t t p : / / w w w . w 3 . o r g / 2 0 0 1 / X M L S c h e m a - i n s t a n c e "   x m l n s : x s d = " h t t p : / / w w w . w 3 . o r g / 2 0 0 1 / X M L S c h e m a " >  
     < P r e s e n t a t i o n O b j e c t T a g   T a g N a m e = " M M C 0 9 _ B R A N D F O N T S T Y L E " > M a s t e r T e x t < / P r e s e n t a t i o n O b j e c t T a g >  
 < / M M C O A _ O b j e c t T a g s > 
</file>

<file path=customXml/item3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3.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34.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35.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36.xml>��< ? x m l   v e r s i o n = " 1 . 0 "   e n c o d i n g = " u t f - 1 6 " ? > < M M C O A _ O b j e c t T a g s   x m l n s : x s d = " h t t p : / / w w w . w 3 . o r g / 2 0 0 1 / X M L S c h e m a "   x m l n s : x s i = " h t t p : / / w w w . w 3 . o r g / 2 0 0 1 / X M L S c h e m a - i n s t a n c e " > 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D I G E S T " > g r a d ; s i m p l e - d a r k - t u r q u o i s e < / P r e s e n t a t i o n O b j e c t T a g >  
     < P r e s e n t a t i o n O b j e c t T a g   T a g N a m e = " M M C O A _ B A C K G R O U N D _ L O G O _ O P T I O N " > W H I T E < / P r e s e n t a t i o n O b j e c t T a g >  
 < / M M C O A _ O b j e c t T a g s > 
</file>

<file path=customXml/item37.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38.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39.xml>��< ? x m l   v e r s i o n = " 1 . 0 "   e n c o d i n g = " u t f - 1 6 " ? > < M M C O A _ O b j e c t T a g s   x m l n s : x s d = " h t t p : / / w w w . w 3 . o r g / 2 0 0 1 / X M L S c h e m a "   x m l n s : x s i = " h t t p : / / w w w . w 3 . o r g / 2 0 0 1 / X M L S c h e m a - i n s t a n c e " > 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D I G E S T " > g r a d ; s i m p l e - d a r k - t u r q u o i s e < / P r e s e n t a t i o n O b j e c t T a g >  
     < P r e s e n t a t i o n O b j e c t T a g   T a g N a m e = " M M C O A _ B A C K G R O U N D _ L O G O _ O P T I O N " > W H I T E < / P r e s e n t a t i o n O b j e c t T a g >  
 < / M M C O A _ O b j e c t T a g s > 
</file>

<file path=customXml/item4.xml>��< ? x m l   v e r s i o n = " 1 . 0 "   e n c o d i n g = " u t f - 1 6 " ? > < M M C O A _ O b j e c t T a g s   x m l n s : x s i = " h t t p : / / w w w . w 3 . o r g / 2 0 0 1 / X M L S c h e m a - i n s t a n c e "   x m l n s : x s d = " h t t p : / / w w w . w 3 . o r g / 2 0 0 1 / X M L S c h e m a " >  
     < P r e s e n t a t i o n O b j e c t T a g   T a g N a m e = " M M C 0 9 _ B R A N D F O N T S T Y L E " > M a s t e r T e x t < / P r e s e n t a t i o n O b j e c t T a g >  
 < / M M C O A _ O b j e c t T a g s > 
</file>

<file path=customXml/item40.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41.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42.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43.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44.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45.xml>��< ? x m l   v e r s i o n = " 1 . 0 "   e n c o d i n g = " u t f - 1 6 " ? > < M M C O A _ O b j e c t T a g s   x m l n s : x s d = " h t t p : / / w w w . w 3 . o r g / 2 0 0 1 / X M L S c h e m a "   x m l n s : x s i = " h t t p : / / w w w . w 3 . o r g / 2 0 0 1 / X M L S c h e m a - i n s t a n c e " >  
     < P r e s e n t a t i o n O b j e c t T a g   T a g N a m e = " M M C 0 9 _ L A Y O U T " > B a c k C o v e r < / P r e s e n t a t i o n O b j e c t T a g >  
     < P r e s e n t a t i o n O b j e c t T a g   T a g N a m e = " M M C 0 9 _ B A C K G R O U N D S T Y L E " > B a c k C o v e r < / P r e s e n t a t i o n O b j e c t T a g >  
     < P r e s e n t a t i o n O b j e c t T a g   T a g N a m e = " M M C 0 9 _ A D D L O G O S " > M a i n B a c k L o g o , B a c k L o g o , 3 8 . 2 7 , 2 7 . 2 1 ; E n d o r s e m e n t L o g o , E x t e r n a l E n d o r s e m e n t , 9 2 2 . 1 1 , 4 6 1 . 7 6 , D E F A U L T , R B < / P r e s e n t a t i o n O b j e c t T a g >  
     < P r e s e n t a t i o n O b j e c t T a g   T a g N a m e = " M M C O A _ B A C K G R O U N D _ D I G E S T " > g r a d ; s i m p l e - d a r k - t u r q u o i s e < / P r e s e n t a t i o n O b j e c t T a g >  
     < P r e s e n t a t i o n O b j e c t T a g   T a g N a m e = " M M C O A _ B A C K G R O U N D _ L O G O _ O P T I O N " > W H I T E < / P r e s e n t a t i o n O b j e c t T a g >  
 < / M M C O A _ O b j e c t T a g s > 
</file>

<file path=customXml/item46.xml>��< ? x m l   v e r s i o n = " 1 . 0 "   e n c o d i n g = " u t f - 1 6 " ? > < M M C O A _ O b j e c t T a g s   x m l n s : x s i = " h t t p : / / w w w . w 3 . o r g / 2 0 0 1 / X M L S c h e m a - i n s t a n c e "   x m l n s : x s d = " h t t p : / / w w w . w 3 . o r g / 2 0 0 1 / X M L S c h e m a " >  
     < P r e s e n t a t i o n O b j e c t T a g   T a g N a m e = " M M C 0 9 _ P O P U L A T E T E X T " > { T i t l e } < / P r e s e n t a t i o n O b j e c t T a g >  
 < / M M C O A _ O b j e c t T a g s > 
</file>

<file path=customXml/item47.xml>��< ? x m l   v e r s i o n = " 1 . 0 "   e n c o d i n g = " u t f - 1 6 " ? > < M M C O A _ O b j e c t T a g s   x m l n s : x s i = " h t t p : / / w w w . w 3 . o r g / 2 0 0 1 / X M L S c h e m a - i n s t a n c e "   x m l n s : x s d = " h t t p : / / w w w . w 3 . o r g / 2 0 0 1 / X M L S c h e m a " >  
     < P r e s e n t a t i o n O b j e c t T a g   T a g N a m e = " M M C 0 9 _ P O P U L A T E T E X T " > { S u b T i t l e } < / P r e s e n t a t i o n O b j e c t T a g >  
 < / M M C O A _ O b j e c t T a g s > 
</file>

<file path=customXml/item48.xml>��< ? x m l   v e r s i o n = " 1 . 0 "   e n c o d i n g = " u t f - 1 6 " ? > < M M C O A _ O b j e c t T a g s   x m l n s : x s i = " h t t p : / / w w w . w 3 . o r g / 2 0 0 1 / X M L S c h e m a - i n s t a n c e "   x m l n s : x s d = " h t t p : / / w w w . w 3 . o r g / 2 0 0 1 / X M L S c h e m a " >  
     < P r e s e n t a t i o n O b j e c t T a g   T a g N a m e = " M M C 0 9 _ P O P U L A T E T E X T " > { C l i e n t N a m e } { B R E A K } { P r e s e n t a t i o n D a t e } { B R E A K } { P r e s e n t e r C o v e r T e x t B l o c k } < / P r e s e n t a t i o n O b j e c t T a g >  
 < / M M C O A _ O b j e c t T a g s > 
</file>

<file path=customXml/item49.xml>��< ? x m l   v e r s i o n = " 1 . 0 "   e n c o d i n g = " u t f - 1 6 " ? > < M M C O A _ O b j e c t T a g s   x m l n s : x s i = " h t t p : / / w w w . w 3 . o r g / 2 0 0 1 / X M L S c h e m a - i n s t a n c e "   x m l n s : x s d = " h t t p : / / w w w . w 3 . o r g / 2 0 0 1 / X M L S c h e m a " >  
     < P r e s e n t a t i o n O b j e c t T a g   T a g N a m e = " M M C 0 9 _ P O P U L A T E T E X T " > [ M M C 2 0 2 1 P P T e m p l a t e . P l a c e h o l d e r C l i e n t ] < / P r e s e n t a t i o n O b j e c t T a g >  
     < P r e s e n t a t i o n O b j e c t T a g   T a g N a m e = " M M C 0 9 _ S H O W H I D E C R I T E R I A " > C L I E N T _ L O G O < / P r e s e n t a t i o n O b j e c t T a g >  
 < / M M C O A _ O b j e c t T a g s > 
</file>

<file path=customXml/item5.xml>��< ? x m l   v e r s i o n = " 1 . 0 "   e n c o d i n g = " u t f - 1 6 " ? > < M M C O A _ O b j e c t T a g s   x m l n s : x s i = " h t t p : / / w w w . w 3 . o r g / 2 0 0 1 / X M L S c h e m a - i n s t a n c e "   x m l n s : x s d = " h t t p : / / w w w . w 3 . o r g / 2 0 0 1 / X M L S c h e m a " >  
     < P r e s e n t a t i o n O b j e c t T a g   T a g N a m e = " M M C 0 9 _ B A C K G R O U N D S T Y L E " > M a s t e r < / P r e s e n t a t i o n O b j e c t T a g >  
     < P r e s e n t a t i o n O b j e c t T a g   T a g N a m e = " M M C 0 9 _ A D D L O G O S " > C o n t e n t L o g o , C o n t e n t L o g o , 3 8 . 2 7 , 5 1 3 . 0 7 < / P r e s e n t a t i o n O b j e c t T a g >  
 < / M M C O A _ O b j e c t T a g s > 
</file>

<file path=customXml/item50.xml>��< ? x m l   v e r s i o n = " 1 . 0 "   e n c o d i n g = " u t f - 1 6 " ? > < M M C O A _ O b j e c t T a g s   x m l n s : x s d = " h t t p : / / w w w . w 3 . o r g / 2 0 0 1 / X M L S c h e m a "   x m l n s : x s i = " h t t p : / / w w w . w 3 . o r g / 2 0 0 1 / X M L S c h e m a - i n s t a n c e " >  
     < P r e s e n t a t i o n O b j e c t T a g   T a g N a m e = " M M C 0 9 5 _ I M G P L A C E H O L D E R T Y P E " > C o n t e n t I m a g e I c o n < / P r e s e n t a t i o n O b j e c t T a g >  
     < P r e s e n t a t i o n O b j e c t T a g   T a g N a m e = " M M C 0 9 5 _ I M G P L A C E H O L D E R N A M E " > I c o n < / P r e s e n t a t i o n O b j e c t T a g >  
     < P r e s e n t a t i o n O b j e c t T a g   T a g N a m e = " M M C 0 9 5 _ I M G P L A C E H O L D E R F I T " > F I T S Q U A R E B O U N D S ; C E N T E R H ; C E N T E R V < / P r e s e n t a t i o n O b j e c t T a g >  
 < / M M C O A _ O b j e c t T a g s > 
</file>

<file path=customXml/item51.xml>��< ? x m l   v e r s i o n = " 1 . 0 "   e n c o d i n g = " u t f - 1 6 " ? > < M M C O A _ O b j e c t T a g s   x m l n s : x s d = " h t t p : / / w w w . w 3 . o r g / 2 0 0 1 / X M L S c h e m a "   x m l n s : x s i = " h t t p : / / w w w . w 3 . o r g / 2 0 0 1 / X M L S c h e m a - i n s t a n c e " >  
     < P r e s e n t a t i o n O b j e c t T a g   T a g N a m e = " M M C 0 9 5 _ I M G P L A C E H O L D E R T Y P E " > C o n t e n t I m a g e I c o n < / P r e s e n t a t i o n O b j e c t T a g >  
     < P r e s e n t a t i o n O b j e c t T a g   T a g N a m e = " M M C 0 9 5 _ I M G P L A C E H O L D E R N A M E " > I c o n < / P r e s e n t a t i o n O b j e c t T a g >  
     < P r e s e n t a t i o n O b j e c t T a g   T a g N a m e = " M M C 0 9 5 _ I M G P L A C E H O L D E R F I T " > F I T S Q U A R E B O U N D S ; C E N T E R H ; C E N T E R V < / P r e s e n t a t i o n O b j e c t T a g >  
 < / M M C O A _ O b j e c t T a g s > 
</file>

<file path=customXml/item52.xml>��< ? x m l   v e r s i o n = " 1 . 0 "   e n c o d i n g = " u t f - 1 6 " ? > < M M C O A _ O b j e c t T a g s   x m l n s : x s d = " h t t p : / / w w w . w 3 . o r g / 2 0 0 1 / X M L S c h e m a "   x m l n s : x s i = " h t t p : / / w w w . w 3 . o r g / 2 0 0 1 / X M L S c h e m a - i n s t a n c e " >  
     < P r e s e n t a t i o n O b j e c t T a g   T a g N a m e = " M M C 0 9 5 _ I M G P L A C E H O L D E R T Y P E " > C o n t e n t I m a g e I c o n < / P r e s e n t a t i o n O b j e c t T a g >  
     < P r e s e n t a t i o n O b j e c t T a g   T a g N a m e = " M M C 0 9 5 _ I M G P L A C E H O L D E R N A M E " > I c o n < / P r e s e n t a t i o n O b j e c t T a g >  
     < P r e s e n t a t i o n O b j e c t T a g   T a g N a m e = " M M C 0 9 5 _ I M G P L A C E H O L D E R F I T " > F I T S Q U A R E B O U N D S ; C E N T E R H ; C E N T E R V < / P r e s e n t a t i o n O b j e c t T a g >  
 < / M M C O A _ O b j e c t T a g s > 
</file>

<file path=customXml/item53.xml>��< ? x m l   v e r s i o n = " 1 . 0 "   e n c o d i n g = " u t f - 1 6 " ? > < M M C O A _ O b j e c t T a g s   x m l n s : x s d = " h t t p : / / w w w . w 3 . o r g / 2 0 0 1 / X M L S c h e m a "   x m l n s : x s i = " h t t p : / / w w w . w 3 . o r g / 2 0 0 1 / X M L S c h e m a - i n s t a n c e " >  
     < P r e s e n t a t i o n O b j e c t T a g   T a g N a m e = " M M C 0 9 5 _ I M G P L A C E H O L D E R T Y P E " > C o n t e n t I m a g e I c o n < / P r e s e n t a t i o n O b j e c t T a g >  
     < P r e s e n t a t i o n O b j e c t T a g   T a g N a m e = " M M C 0 9 5 _ I M G P L A C E H O L D E R N A M E " > I c o n < / P r e s e n t a t i o n O b j e c t T a g >  
     < P r e s e n t a t i o n O b j e c t T a g   T a g N a m e = " M M C 0 9 5 _ I M G P L A C E H O L D E R F I T " > F I T S Q U A R E B O U N D S ; C E N T E R H ; C E N T E R V < / P r e s e n t a t i o n O b j e c t T a g >  
 < / M M C O A _ O b j e c t T a g s > 
</file>

<file path=customXml/item54.xml>��< ? x m l   v e r s i o n = " 1 . 0 "   e n c o d i n g = " u t f - 1 6 " ? > < M M C O A _ O b j e c t T a g s   x m l n s : x s i = " h t t p : / / w w w . w 3 . o r g / 2 0 0 1 / X M L S c h e m a - i n s t a n c e "   x m l n s : x s d = " h t t p : / / w w w . w 3 . o r g / 2 0 0 1 / X M L S c h e m a " >  
     < P r e s e n t a t i o n O b j e c t T a g   T a g N a m e = " M M C O A _ S A M P L E S L I D E _ I D " > 7 8 2 6 6 f 3 b - f b 5 9 - 4 8 8 6 - b 2 5 e - a d 2 2 2 1 c 3 7 9 4 1 < / P r e s e n t a t i o n O b j e c t T a g >  
 < / M M C O A _ O b j e c t T a g s > 
</file>

<file path=customXml/item55.xml>��< ? x m l   v e r s i o n = " 1 . 0 "   e n c o d i n g = " u t f - 1 6 " ? > < M M C O A _ O b j e c t T a g s   x m l n s : x s i = " h t t p : / / w w w . w 3 . o r g / 2 0 0 1 / X M L S c h e m a - i n s t a n c e "   x m l n s : x s d = " h t t p : / / w w w . w 3 . o r g / 2 0 0 1 / X M L S c h e m a " >  
     < P r e s e n t a t i o n O b j e c t T a g   T a g N a m e = " M M C 0 9 _ P O P U L A T E T E X T " > { L e g a l B a c k } < / P r e s e n t a t i o n O b j e c t T a g >  
 < / M M C O A _ O b j e c t T a g s > 
</file>

<file path=customXml/item56.xml>��< ? x m l   v e r s i o n = " 1 . 0 "   e n c o d i n g = " u t f - 1 6 " ? > < M M C O A _ O b j e c t T a g s   x m l n s : x s d = " h t t p : / / w w w . w 3 . o r g / 2 0 0 1 / X M L S c h e m a "   x m l n s : x s i = " h t t p : / / w w w . w 3 . o r g / 2 0 0 1 / X M L S c h e m a - i n s t a n c e " >  
     < P r e s e n t a t i o n O b j e c t T a g   T a g N a m e = " M M C 0 9 5 _ I M G P L A C E H O L D E R T Y P E " > C o n t e n t I m a g e I c o n < / P r e s e n t a t i o n O b j e c t T a g >  
     < P r e s e n t a t i o n O b j e c t T a g   T a g N a m e = " M M C 0 9 5 _ I M G P L A C E H O L D E R N A M E " > I c o n < / P r e s e n t a t i o n O b j e c t T a g >  
     < P r e s e n t a t i o n O b j e c t T a g   T a g N a m e = " M M C 0 9 5 _ I M G P L A C E H O L D E R F I T " > F I T S Q U A R E B O U N D S ; C E N T E R H ; C E N T E R V < / P r e s e n t a t i o n O b j e c t T a g >  
 < / M M C O A _ O b j e c t T a g s > 
</file>

<file path=customXml/item57.xml>��< ? x m l   v e r s i o n = " 1 . 0 "   e n c o d i n g = " u t f - 1 6 " ? > < M M C O A _ O b j e c t T a g s   x m l n s : x s d = " h t t p : / / w w w . w 3 . o r g / 2 0 0 1 / X M L S c h e m a "   x m l n s : x s i = " h t t p : / / w w w . w 3 . o r g / 2 0 0 1 / X M L S c h e m a - i n s t a n c e " >  
     < P r e s e n t a t i o n O b j e c t T a g   T a g N a m e = " M M C 0 9 5 _ I M G P L A C E H O L D E R T Y P E " > C o n t e n t I m a g e I c o n < / P r e s e n t a t i o n O b j e c t T a g >  
     < P r e s e n t a t i o n O b j e c t T a g   T a g N a m e = " M M C 0 9 5 _ I M G P L A C E H O L D E R N A M E " > I c o n < / P r e s e n t a t i o n O b j e c t T a g >  
     < P r e s e n t a t i o n O b j e c t T a g   T a g N a m e = " M M C 0 9 5 _ I M G P L A C E H O L D E R F I T " > F I T S Q U A R E B O U N D S ; C E N T E R H ; C E N T E R V < / P r e s e n t a t i o n O b j e c t T a g >  
 < / M M C O A _ O b j e c t T a g s > 
</file>

<file path=customXml/item58.xml>��< ? x m l   v e r s i o n = " 1 . 0 "   e n c o d i n g = " u t f - 1 6 " ? > < M M C O A _ O b j e c t T a g s   x m l n s : x s d = " h t t p : / / w w w . w 3 . o r g / 2 0 0 1 / X M L S c h e m a "   x m l n s : x s i = " h t t p : / / w w w . w 3 . o r g / 2 0 0 1 / X M L S c h e m a - i n s t a n c e " >  
     < P r e s e n t a t i o n O b j e c t T a g   T a g N a m e = " M M C 0 9 5 _ I M G P L A C E H O L D E R T Y P E " > C o n t e n t I m a g e I c o n < / P r e s e n t a t i o n O b j e c t T a g >  
     < P r e s e n t a t i o n O b j e c t T a g   T a g N a m e = " M M C 0 9 5 _ I M G P L A C E H O L D E R N A M E " > I c o n < / P r e s e n t a t i o n O b j e c t T a g >  
     < P r e s e n t a t i o n O b j e c t T a g   T a g N a m e = " M M C 0 9 5 _ I M G P L A C E H O L D E R F I T " > F I T S Q U A R E B O U N D S ; C E N T E R H ; C E N T E R V < / P r e s e n t a t i o n O b j e c t T a g >  
 < / M M C O A _ O b j e c t T a g s > 
</file>

<file path=customXml/item59.xml>��< ? x m l   v e r s i o n = " 1 . 0 "   e n c o d i n g = " u t f - 1 6 " ? > < M M C O A _ O b j e c t T a g s   x m l n s : x s d = " h t t p : / / w w w . w 3 . o r g / 2 0 0 1 / X M L S c h e m a "   x m l n s : x s i = " h t t p : / / w w w . w 3 . o r g / 2 0 0 1 / X M L S c h e m a - i n s t a n c e " >  
     < P r e s e n t a t i o n O b j e c t T a g   T a g N a m e = " M M C 0 9 5 _ I M G P L A C E H O L D E R T Y P E " > C o n t e n t I m a g e I c o n < / P r e s e n t a t i o n O b j e c t T a g >  
     < P r e s e n t a t i o n O b j e c t T a g   T a g N a m e = " M M C 0 9 5 _ I M G P L A C E H O L D E R N A M E " > I c o n < / P r e s e n t a t i o n O b j e c t T a g >  
     < P r e s e n t a t i o n O b j e c t T a g   T a g N a m e = " M M C 0 9 5 _ I M G P L A C E H O L D E R F I T " > F I T S Q U A R E B O U N D S ; C E N T E R H ; C E N T E R V < / P r e s e n t a t i o n O b j e c t T a g >  
 < / M M C O A _ O b j e c t T a g s > 
</file>

<file path=customXml/item6.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7.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8.xml>��< ? x m l   v e r s i o n = " 1 . 0 "   e n c o d i n g = " u t f - 1 6 " ? > < M M C O A _ O b j e c t T a g s   x m l n s : x s i = " h t t p : / / w w w . w 3 . o r g / 2 0 0 1 / X M L S c h e m a - i n s t a n c e "   x m l n s : x s d = " h t t p : / / w w w . w 3 . o r g / 2 0 0 1 / X M L S c h e m a " >  
     < P r e s e n t a t i o n O b j e c t T a g   T a g N a m e = " M M C 0 9 _ B R A N D F O N T S T Y L E " > C o v e r T e x t < / P r e s e n t a t i o n O b j e c t T a g >  
 < / M M C O A _ O b j e c t T a g s > 
</file>

<file path=customXml/item9.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Props1.xml><?xml version="1.0" encoding="utf-8"?>
<ds:datastoreItem xmlns:ds="http://schemas.openxmlformats.org/officeDocument/2006/customXml" ds:itemID="{BD5FAD33-8996-4B98-8C02-4A1550C6E017}">
  <ds:schemaRefs>
    <ds:schemaRef ds:uri="http://www.w3.org/2001/XMLSchema"/>
  </ds:schemaRefs>
</ds:datastoreItem>
</file>

<file path=customXml/itemProps10.xml><?xml version="1.0" encoding="utf-8"?>
<ds:datastoreItem xmlns:ds="http://schemas.openxmlformats.org/officeDocument/2006/customXml" ds:itemID="{C41181A3-BF44-4324-AECB-875CE9EE15F3}">
  <ds:schemaRefs>
    <ds:schemaRef ds:uri="http://www.w3.org/2001/XMLSchema"/>
  </ds:schemaRefs>
</ds:datastoreItem>
</file>

<file path=customXml/itemProps11.xml><?xml version="1.0" encoding="utf-8"?>
<ds:datastoreItem xmlns:ds="http://schemas.openxmlformats.org/officeDocument/2006/customXml" ds:itemID="{4E18DFB7-AF42-4887-A653-6AE4E129405F}">
  <ds:schemaRefs>
    <ds:schemaRef ds:uri="http://www.w3.org/2001/XMLSchema"/>
  </ds:schemaRefs>
</ds:datastoreItem>
</file>

<file path=customXml/itemProps12.xml><?xml version="1.0" encoding="utf-8"?>
<ds:datastoreItem xmlns:ds="http://schemas.openxmlformats.org/officeDocument/2006/customXml" ds:itemID="{08BD59A9-C83F-4916-AB41-0949202CBDBD}">
  <ds:schemaRefs>
    <ds:schemaRef ds:uri="http://www.w3.org/2001/XMLSchema"/>
  </ds:schemaRefs>
</ds:datastoreItem>
</file>

<file path=customXml/itemProps13.xml><?xml version="1.0" encoding="utf-8"?>
<ds:datastoreItem xmlns:ds="http://schemas.openxmlformats.org/officeDocument/2006/customXml" ds:itemID="{D9348C07-1E6B-4014-98CC-8BB85256C2E9}">
  <ds:schemaRefs>
    <ds:schemaRef ds:uri="http://www.w3.org/2001/XMLSchema"/>
  </ds:schemaRefs>
</ds:datastoreItem>
</file>

<file path=customXml/itemProps14.xml><?xml version="1.0" encoding="utf-8"?>
<ds:datastoreItem xmlns:ds="http://schemas.openxmlformats.org/officeDocument/2006/customXml" ds:itemID="{15E14063-6D15-404C-AFB6-43ADF0C0DD41}">
  <ds:schemaRefs>
    <ds:schemaRef ds:uri="http://www.w3.org/2001/XMLSchema"/>
  </ds:schemaRefs>
</ds:datastoreItem>
</file>

<file path=customXml/itemProps15.xml><?xml version="1.0" encoding="utf-8"?>
<ds:datastoreItem xmlns:ds="http://schemas.openxmlformats.org/officeDocument/2006/customXml" ds:itemID="{268400DD-65DB-470B-A06A-A85C4BBFF02F}">
  <ds:schemaRefs>
    <ds:schemaRef ds:uri="http://www.w3.org/2001/XMLSchema"/>
  </ds:schemaRefs>
</ds:datastoreItem>
</file>

<file path=customXml/itemProps16.xml><?xml version="1.0" encoding="utf-8"?>
<ds:datastoreItem xmlns:ds="http://schemas.openxmlformats.org/officeDocument/2006/customXml" ds:itemID="{B3404B29-B12B-4AD6-9600-2326122AA242}">
  <ds:schemaRefs>
    <ds:schemaRef ds:uri="http://www.w3.org/2001/XMLSchema"/>
  </ds:schemaRefs>
</ds:datastoreItem>
</file>

<file path=customXml/itemProps17.xml><?xml version="1.0" encoding="utf-8"?>
<ds:datastoreItem xmlns:ds="http://schemas.openxmlformats.org/officeDocument/2006/customXml" ds:itemID="{DBB30C88-CD65-462F-B924-FDEB7A0F09BD}">
  <ds:schemaRefs>
    <ds:schemaRef ds:uri="http://www.w3.org/2001/XMLSchema"/>
  </ds:schemaRefs>
</ds:datastoreItem>
</file>

<file path=customXml/itemProps18.xml><?xml version="1.0" encoding="utf-8"?>
<ds:datastoreItem xmlns:ds="http://schemas.openxmlformats.org/officeDocument/2006/customXml" ds:itemID="{C4463173-EC99-467C-9A70-BD2BF1240458}">
  <ds:schemaRefs>
    <ds:schemaRef ds:uri="http://www.w3.org/2001/XMLSchema"/>
  </ds:schemaRefs>
</ds:datastoreItem>
</file>

<file path=customXml/itemProps19.xml><?xml version="1.0" encoding="utf-8"?>
<ds:datastoreItem xmlns:ds="http://schemas.openxmlformats.org/officeDocument/2006/customXml" ds:itemID="{02EDAAD7-30B6-4ACD-BA32-F10318B4E3BB}">
  <ds:schemaRefs>
    <ds:schemaRef ds:uri="http://www.w3.org/2001/XMLSchema"/>
  </ds:schemaRefs>
</ds:datastoreItem>
</file>

<file path=customXml/itemProps2.xml><?xml version="1.0" encoding="utf-8"?>
<ds:datastoreItem xmlns:ds="http://schemas.openxmlformats.org/officeDocument/2006/customXml" ds:itemID="{9B333AB5-3357-4D07-93E0-A8BB3B59721F}">
  <ds:schemaRefs>
    <ds:schemaRef ds:uri="http://www.w3.org/2001/XMLSchema"/>
  </ds:schemaRefs>
</ds:datastoreItem>
</file>

<file path=customXml/itemProps20.xml><?xml version="1.0" encoding="utf-8"?>
<ds:datastoreItem xmlns:ds="http://schemas.openxmlformats.org/officeDocument/2006/customXml" ds:itemID="{59FF60E1-E3A5-48EE-9FC1-39A09AF817D4}">
  <ds:schemaRefs>
    <ds:schemaRef ds:uri="http://www.w3.org/2001/XMLSchema"/>
  </ds:schemaRefs>
</ds:datastoreItem>
</file>

<file path=customXml/itemProps21.xml><?xml version="1.0" encoding="utf-8"?>
<ds:datastoreItem xmlns:ds="http://schemas.openxmlformats.org/officeDocument/2006/customXml" ds:itemID="{E39B11E5-077D-4BBF-AF63-E8B8A6D036DB}">
  <ds:schemaRefs>
    <ds:schemaRef ds:uri="http://www.w3.org/2001/XMLSchema"/>
  </ds:schemaRefs>
</ds:datastoreItem>
</file>

<file path=customXml/itemProps22.xml><?xml version="1.0" encoding="utf-8"?>
<ds:datastoreItem xmlns:ds="http://schemas.openxmlformats.org/officeDocument/2006/customXml" ds:itemID="{E917FBD8-6C97-4CD7-97F4-1E1500CE9A9C}">
  <ds:schemaRefs>
    <ds:schemaRef ds:uri="http://www.w3.org/2001/XMLSchema"/>
  </ds:schemaRefs>
</ds:datastoreItem>
</file>

<file path=customXml/itemProps23.xml><?xml version="1.0" encoding="utf-8"?>
<ds:datastoreItem xmlns:ds="http://schemas.openxmlformats.org/officeDocument/2006/customXml" ds:itemID="{9D125730-63B3-4611-99E5-A47E22D5544D}">
  <ds:schemaRefs>
    <ds:schemaRef ds:uri="http://www.w3.org/2001/XMLSchema"/>
  </ds:schemaRefs>
</ds:datastoreItem>
</file>

<file path=customXml/itemProps24.xml><?xml version="1.0" encoding="utf-8"?>
<ds:datastoreItem xmlns:ds="http://schemas.openxmlformats.org/officeDocument/2006/customXml" ds:itemID="{E571E618-B32B-4FB0-BD5B-D83EAD2F7B68}">
  <ds:schemaRefs>
    <ds:schemaRef ds:uri="http://www.w3.org/2001/XMLSchema"/>
  </ds:schemaRefs>
</ds:datastoreItem>
</file>

<file path=customXml/itemProps25.xml><?xml version="1.0" encoding="utf-8"?>
<ds:datastoreItem xmlns:ds="http://schemas.openxmlformats.org/officeDocument/2006/customXml" ds:itemID="{C39CAF09-DA15-4725-BDD7-277AA9A52B6D}">
  <ds:schemaRefs>
    <ds:schemaRef ds:uri="http://www.w3.org/2001/XMLSchema"/>
  </ds:schemaRefs>
</ds:datastoreItem>
</file>

<file path=customXml/itemProps26.xml><?xml version="1.0" encoding="utf-8"?>
<ds:datastoreItem xmlns:ds="http://schemas.openxmlformats.org/officeDocument/2006/customXml" ds:itemID="{029D9584-4B2C-4846-9954-9B6C8317D3C7}">
  <ds:schemaRefs>
    <ds:schemaRef ds:uri="http://www.w3.org/2001/XMLSchema"/>
  </ds:schemaRefs>
</ds:datastoreItem>
</file>

<file path=customXml/itemProps27.xml><?xml version="1.0" encoding="utf-8"?>
<ds:datastoreItem xmlns:ds="http://schemas.openxmlformats.org/officeDocument/2006/customXml" ds:itemID="{281140D0-CFF4-4662-9C45-8943C23FC066}">
  <ds:schemaRefs>
    <ds:schemaRef ds:uri="http://www.w3.org/2001/XMLSchema"/>
  </ds:schemaRefs>
</ds:datastoreItem>
</file>

<file path=customXml/itemProps28.xml><?xml version="1.0" encoding="utf-8"?>
<ds:datastoreItem xmlns:ds="http://schemas.openxmlformats.org/officeDocument/2006/customXml" ds:itemID="{152C4616-E904-4841-9523-90E33BB5990C}">
  <ds:schemaRefs>
    <ds:schemaRef ds:uri="http://www.w3.org/2001/XMLSchema"/>
  </ds:schemaRefs>
</ds:datastoreItem>
</file>

<file path=customXml/itemProps29.xml><?xml version="1.0" encoding="utf-8"?>
<ds:datastoreItem xmlns:ds="http://schemas.openxmlformats.org/officeDocument/2006/customXml" ds:itemID="{9AB6D5B8-A713-49FD-B8B6-C61EDC3C2D4F}">
  <ds:schemaRefs>
    <ds:schemaRef ds:uri="http://www.w3.org/2001/XMLSchema"/>
  </ds:schemaRefs>
</ds:datastoreItem>
</file>

<file path=customXml/itemProps3.xml><?xml version="1.0" encoding="utf-8"?>
<ds:datastoreItem xmlns:ds="http://schemas.openxmlformats.org/officeDocument/2006/customXml" ds:itemID="{492FC0CD-A4A9-401E-847E-C8E616AD5CF1}">
  <ds:schemaRefs>
    <ds:schemaRef ds:uri="http://www.w3.org/2001/XMLSchema"/>
  </ds:schemaRefs>
</ds:datastoreItem>
</file>

<file path=customXml/itemProps30.xml><?xml version="1.0" encoding="utf-8"?>
<ds:datastoreItem xmlns:ds="http://schemas.openxmlformats.org/officeDocument/2006/customXml" ds:itemID="{CECC2B06-B96D-401F-910E-06ACE8ED91D9}">
  <ds:schemaRefs>
    <ds:schemaRef ds:uri="http://www.w3.org/2001/XMLSchema"/>
  </ds:schemaRefs>
</ds:datastoreItem>
</file>

<file path=customXml/itemProps31.xml><?xml version="1.0" encoding="utf-8"?>
<ds:datastoreItem xmlns:ds="http://schemas.openxmlformats.org/officeDocument/2006/customXml" ds:itemID="{141B2937-7875-4AC8-9EAF-310928ACDCAC}">
  <ds:schemaRefs>
    <ds:schemaRef ds:uri="http://www.w3.org/2001/XMLSchema"/>
  </ds:schemaRefs>
</ds:datastoreItem>
</file>

<file path=customXml/itemProps32.xml><?xml version="1.0" encoding="utf-8"?>
<ds:datastoreItem xmlns:ds="http://schemas.openxmlformats.org/officeDocument/2006/customXml" ds:itemID="{5FDF1299-A818-4942-A99A-6ACC56029410}">
  <ds:schemaRefs>
    <ds:schemaRef ds:uri="http://www.w3.org/2001/XMLSchema"/>
  </ds:schemaRefs>
</ds:datastoreItem>
</file>

<file path=customXml/itemProps33.xml><?xml version="1.0" encoding="utf-8"?>
<ds:datastoreItem xmlns:ds="http://schemas.openxmlformats.org/officeDocument/2006/customXml" ds:itemID="{5FC8AD33-3A86-4DCF-AE6B-3071D443C944}">
  <ds:schemaRefs>
    <ds:schemaRef ds:uri="http://www.w3.org/2001/XMLSchema"/>
  </ds:schemaRefs>
</ds:datastoreItem>
</file>

<file path=customXml/itemProps34.xml><?xml version="1.0" encoding="utf-8"?>
<ds:datastoreItem xmlns:ds="http://schemas.openxmlformats.org/officeDocument/2006/customXml" ds:itemID="{B5EE003F-AACE-4CCD-AE5E-C319AB398FB9}">
  <ds:schemaRefs>
    <ds:schemaRef ds:uri="http://www.w3.org/2001/XMLSchema"/>
  </ds:schemaRefs>
</ds:datastoreItem>
</file>

<file path=customXml/itemProps35.xml><?xml version="1.0" encoding="utf-8"?>
<ds:datastoreItem xmlns:ds="http://schemas.openxmlformats.org/officeDocument/2006/customXml" ds:itemID="{B06F0990-77F0-4EB7-81D9-057B8021F2E2}">
  <ds:schemaRefs>
    <ds:schemaRef ds:uri="http://www.w3.org/2001/XMLSchema"/>
  </ds:schemaRefs>
</ds:datastoreItem>
</file>

<file path=customXml/itemProps36.xml><?xml version="1.0" encoding="utf-8"?>
<ds:datastoreItem xmlns:ds="http://schemas.openxmlformats.org/officeDocument/2006/customXml" ds:itemID="{4752BC96-C7B8-4333-9C61-BB557AD58329}">
  <ds:schemaRefs>
    <ds:schemaRef ds:uri="http://www.w3.org/2001/XMLSchema"/>
  </ds:schemaRefs>
</ds:datastoreItem>
</file>

<file path=customXml/itemProps37.xml><?xml version="1.0" encoding="utf-8"?>
<ds:datastoreItem xmlns:ds="http://schemas.openxmlformats.org/officeDocument/2006/customXml" ds:itemID="{F1B18864-DD5F-475F-B43E-533AC977E410}">
  <ds:schemaRefs>
    <ds:schemaRef ds:uri="http://www.w3.org/2001/XMLSchema"/>
  </ds:schemaRefs>
</ds:datastoreItem>
</file>

<file path=customXml/itemProps38.xml><?xml version="1.0" encoding="utf-8"?>
<ds:datastoreItem xmlns:ds="http://schemas.openxmlformats.org/officeDocument/2006/customXml" ds:itemID="{A3CD4C50-97C5-4A13-A5A2-9AD0815BCA0D}">
  <ds:schemaRefs>
    <ds:schemaRef ds:uri="http://www.w3.org/2001/XMLSchema"/>
  </ds:schemaRefs>
</ds:datastoreItem>
</file>

<file path=customXml/itemProps39.xml><?xml version="1.0" encoding="utf-8"?>
<ds:datastoreItem xmlns:ds="http://schemas.openxmlformats.org/officeDocument/2006/customXml" ds:itemID="{A1A1F943-8B4F-457E-B304-F5C269F67C56}">
  <ds:schemaRefs>
    <ds:schemaRef ds:uri="http://www.w3.org/2001/XMLSchema"/>
  </ds:schemaRefs>
</ds:datastoreItem>
</file>

<file path=customXml/itemProps4.xml><?xml version="1.0" encoding="utf-8"?>
<ds:datastoreItem xmlns:ds="http://schemas.openxmlformats.org/officeDocument/2006/customXml" ds:itemID="{EA56DF1C-E699-4B8D-81DA-12283D7DDD50}">
  <ds:schemaRefs>
    <ds:schemaRef ds:uri="http://www.w3.org/2001/XMLSchema"/>
  </ds:schemaRefs>
</ds:datastoreItem>
</file>

<file path=customXml/itemProps40.xml><?xml version="1.0" encoding="utf-8"?>
<ds:datastoreItem xmlns:ds="http://schemas.openxmlformats.org/officeDocument/2006/customXml" ds:itemID="{F4497770-156D-4938-BA98-5B2E06CE31CC}">
  <ds:schemaRefs>
    <ds:schemaRef ds:uri="http://www.w3.org/2001/XMLSchema"/>
  </ds:schemaRefs>
</ds:datastoreItem>
</file>

<file path=customXml/itemProps41.xml><?xml version="1.0" encoding="utf-8"?>
<ds:datastoreItem xmlns:ds="http://schemas.openxmlformats.org/officeDocument/2006/customXml" ds:itemID="{5071CEB3-5C80-4DBF-AE51-491CFD3DFA23}">
  <ds:schemaRefs>
    <ds:schemaRef ds:uri="http://www.w3.org/2001/XMLSchema"/>
  </ds:schemaRefs>
</ds:datastoreItem>
</file>

<file path=customXml/itemProps42.xml><?xml version="1.0" encoding="utf-8"?>
<ds:datastoreItem xmlns:ds="http://schemas.openxmlformats.org/officeDocument/2006/customXml" ds:itemID="{68704D0C-8AB9-42AB-B004-03E61D2FC4A7}">
  <ds:schemaRefs>
    <ds:schemaRef ds:uri="http://www.w3.org/2001/XMLSchema"/>
  </ds:schemaRefs>
</ds:datastoreItem>
</file>

<file path=customXml/itemProps43.xml><?xml version="1.0" encoding="utf-8"?>
<ds:datastoreItem xmlns:ds="http://schemas.openxmlformats.org/officeDocument/2006/customXml" ds:itemID="{4A8EF070-B7A1-4D20-AA54-61F173CA2706}">
  <ds:schemaRefs>
    <ds:schemaRef ds:uri="http://www.w3.org/2001/XMLSchema"/>
  </ds:schemaRefs>
</ds:datastoreItem>
</file>

<file path=customXml/itemProps44.xml><?xml version="1.0" encoding="utf-8"?>
<ds:datastoreItem xmlns:ds="http://schemas.openxmlformats.org/officeDocument/2006/customXml" ds:itemID="{43FD868C-286B-42F8-9784-A8204B274F36}">
  <ds:schemaRefs>
    <ds:schemaRef ds:uri="http://www.w3.org/2001/XMLSchema"/>
  </ds:schemaRefs>
</ds:datastoreItem>
</file>

<file path=customXml/itemProps45.xml><?xml version="1.0" encoding="utf-8"?>
<ds:datastoreItem xmlns:ds="http://schemas.openxmlformats.org/officeDocument/2006/customXml" ds:itemID="{8B95DC8D-DF3D-42B7-BA82-08F33353F3E1}">
  <ds:schemaRefs>
    <ds:schemaRef ds:uri="http://www.w3.org/2001/XMLSchema"/>
  </ds:schemaRefs>
</ds:datastoreItem>
</file>

<file path=customXml/itemProps46.xml><?xml version="1.0" encoding="utf-8"?>
<ds:datastoreItem xmlns:ds="http://schemas.openxmlformats.org/officeDocument/2006/customXml" ds:itemID="{D14872BF-36DF-44ED-AFBA-A9DEF6435A9D}">
  <ds:schemaRefs>
    <ds:schemaRef ds:uri="http://www.w3.org/2001/XMLSchema"/>
  </ds:schemaRefs>
</ds:datastoreItem>
</file>

<file path=customXml/itemProps47.xml><?xml version="1.0" encoding="utf-8"?>
<ds:datastoreItem xmlns:ds="http://schemas.openxmlformats.org/officeDocument/2006/customXml" ds:itemID="{B3B12E2A-4CEF-41D4-B44A-015C2695F51B}">
  <ds:schemaRefs>
    <ds:schemaRef ds:uri="http://www.w3.org/2001/XMLSchema"/>
  </ds:schemaRefs>
</ds:datastoreItem>
</file>

<file path=customXml/itemProps48.xml><?xml version="1.0" encoding="utf-8"?>
<ds:datastoreItem xmlns:ds="http://schemas.openxmlformats.org/officeDocument/2006/customXml" ds:itemID="{0D39DF63-D74D-4908-8C6C-545FE16F3FC8}">
  <ds:schemaRefs>
    <ds:schemaRef ds:uri="http://www.w3.org/2001/XMLSchema"/>
  </ds:schemaRefs>
</ds:datastoreItem>
</file>

<file path=customXml/itemProps49.xml><?xml version="1.0" encoding="utf-8"?>
<ds:datastoreItem xmlns:ds="http://schemas.openxmlformats.org/officeDocument/2006/customXml" ds:itemID="{7514C59C-37A2-4548-8176-DEE012C681C8}">
  <ds:schemaRefs>
    <ds:schemaRef ds:uri="http://www.w3.org/2001/XMLSchema"/>
  </ds:schemaRefs>
</ds:datastoreItem>
</file>

<file path=customXml/itemProps5.xml><?xml version="1.0" encoding="utf-8"?>
<ds:datastoreItem xmlns:ds="http://schemas.openxmlformats.org/officeDocument/2006/customXml" ds:itemID="{35BDC32E-13DF-4D9C-B8D4-DA872B448F48}">
  <ds:schemaRefs>
    <ds:schemaRef ds:uri="http://www.w3.org/2001/XMLSchema"/>
  </ds:schemaRefs>
</ds:datastoreItem>
</file>

<file path=customXml/itemProps50.xml><?xml version="1.0" encoding="utf-8"?>
<ds:datastoreItem xmlns:ds="http://schemas.openxmlformats.org/officeDocument/2006/customXml" ds:itemID="{83376E1B-F105-40E1-8ED4-5DED4A76D78A}">
  <ds:schemaRefs>
    <ds:schemaRef ds:uri="http://www.w3.org/2001/XMLSchema"/>
  </ds:schemaRefs>
</ds:datastoreItem>
</file>

<file path=customXml/itemProps51.xml><?xml version="1.0" encoding="utf-8"?>
<ds:datastoreItem xmlns:ds="http://schemas.openxmlformats.org/officeDocument/2006/customXml" ds:itemID="{BF30E081-B30C-4E22-9CD4-DFBF678C64FF}">
  <ds:schemaRefs>
    <ds:schemaRef ds:uri="http://www.w3.org/2001/XMLSchema"/>
  </ds:schemaRefs>
</ds:datastoreItem>
</file>

<file path=customXml/itemProps52.xml><?xml version="1.0" encoding="utf-8"?>
<ds:datastoreItem xmlns:ds="http://schemas.openxmlformats.org/officeDocument/2006/customXml" ds:itemID="{41662711-7BDC-49C0-AF3F-6D916EDB47F8}">
  <ds:schemaRefs>
    <ds:schemaRef ds:uri="http://www.w3.org/2001/XMLSchema"/>
  </ds:schemaRefs>
</ds:datastoreItem>
</file>

<file path=customXml/itemProps53.xml><?xml version="1.0" encoding="utf-8"?>
<ds:datastoreItem xmlns:ds="http://schemas.openxmlformats.org/officeDocument/2006/customXml" ds:itemID="{CDD788AE-3FAF-4174-A61A-63F2677680CF}">
  <ds:schemaRefs>
    <ds:schemaRef ds:uri="http://www.w3.org/2001/XMLSchema"/>
  </ds:schemaRefs>
</ds:datastoreItem>
</file>

<file path=customXml/itemProps54.xml><?xml version="1.0" encoding="utf-8"?>
<ds:datastoreItem xmlns:ds="http://schemas.openxmlformats.org/officeDocument/2006/customXml" ds:itemID="{A797E668-F071-43B3-ACA1-4D7B069D97FD}">
  <ds:schemaRefs>
    <ds:schemaRef ds:uri="http://www.w3.org/2001/XMLSchema"/>
  </ds:schemaRefs>
</ds:datastoreItem>
</file>

<file path=customXml/itemProps55.xml><?xml version="1.0" encoding="utf-8"?>
<ds:datastoreItem xmlns:ds="http://schemas.openxmlformats.org/officeDocument/2006/customXml" ds:itemID="{F50C1EA1-B7B3-43CD-B9F5-3436F686D335}">
  <ds:schemaRefs>
    <ds:schemaRef ds:uri="http://www.w3.org/2001/XMLSchema"/>
  </ds:schemaRefs>
</ds:datastoreItem>
</file>

<file path=customXml/itemProps56.xml><?xml version="1.0" encoding="utf-8"?>
<ds:datastoreItem xmlns:ds="http://schemas.openxmlformats.org/officeDocument/2006/customXml" ds:itemID="{27AA1409-BB43-4D8F-82A0-203877661F91}">
  <ds:schemaRefs>
    <ds:schemaRef ds:uri="http://www.w3.org/2001/XMLSchema"/>
  </ds:schemaRefs>
</ds:datastoreItem>
</file>

<file path=customXml/itemProps57.xml><?xml version="1.0" encoding="utf-8"?>
<ds:datastoreItem xmlns:ds="http://schemas.openxmlformats.org/officeDocument/2006/customXml" ds:itemID="{8E59D01A-5287-474C-88FE-D28B2A228D50}">
  <ds:schemaRefs>
    <ds:schemaRef ds:uri="http://www.w3.org/2001/XMLSchema"/>
  </ds:schemaRefs>
</ds:datastoreItem>
</file>

<file path=customXml/itemProps58.xml><?xml version="1.0" encoding="utf-8"?>
<ds:datastoreItem xmlns:ds="http://schemas.openxmlformats.org/officeDocument/2006/customXml" ds:itemID="{BB605ABC-288F-4631-A47A-62F426B3AAE5}">
  <ds:schemaRefs>
    <ds:schemaRef ds:uri="http://www.w3.org/2001/XMLSchema"/>
  </ds:schemaRefs>
</ds:datastoreItem>
</file>

<file path=customXml/itemProps59.xml><?xml version="1.0" encoding="utf-8"?>
<ds:datastoreItem xmlns:ds="http://schemas.openxmlformats.org/officeDocument/2006/customXml" ds:itemID="{EE058615-80D2-4CC2-BC43-DB660D0A90E4}">
  <ds:schemaRefs>
    <ds:schemaRef ds:uri="http://www.w3.org/2001/XMLSchema"/>
  </ds:schemaRefs>
</ds:datastoreItem>
</file>

<file path=customXml/itemProps6.xml><?xml version="1.0" encoding="utf-8"?>
<ds:datastoreItem xmlns:ds="http://schemas.openxmlformats.org/officeDocument/2006/customXml" ds:itemID="{535DD0E2-5F87-46D2-ADCB-BF3B14328B93}">
  <ds:schemaRefs>
    <ds:schemaRef ds:uri="http://www.w3.org/2001/XMLSchema"/>
  </ds:schemaRefs>
</ds:datastoreItem>
</file>

<file path=customXml/itemProps7.xml><?xml version="1.0" encoding="utf-8"?>
<ds:datastoreItem xmlns:ds="http://schemas.openxmlformats.org/officeDocument/2006/customXml" ds:itemID="{E4CF58FF-8B25-476F-8B2F-439CAFE774DB}">
  <ds:schemaRefs>
    <ds:schemaRef ds:uri="http://www.w3.org/2001/XMLSchema"/>
  </ds:schemaRefs>
</ds:datastoreItem>
</file>

<file path=customXml/itemProps8.xml><?xml version="1.0" encoding="utf-8"?>
<ds:datastoreItem xmlns:ds="http://schemas.openxmlformats.org/officeDocument/2006/customXml" ds:itemID="{F59C340D-4F57-43A3-B5CD-4712B5DB8E9D}">
  <ds:schemaRefs>
    <ds:schemaRef ds:uri="http://www.w3.org/2001/XMLSchema"/>
  </ds:schemaRefs>
</ds:datastoreItem>
</file>

<file path=customXml/itemProps9.xml><?xml version="1.0" encoding="utf-8"?>
<ds:datastoreItem xmlns:ds="http://schemas.openxmlformats.org/officeDocument/2006/customXml" ds:itemID="{FFCFF866-B782-462C-B23B-92E4218871E8}">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MaxInfo_Gravur_Template</Template>
  <TotalTime>498</TotalTime>
  <Words>2203</Words>
  <Application>Microsoft Office PowerPoint</Application>
  <PresentationFormat>Widescreen</PresentationFormat>
  <Paragraphs>250</Paragraphs>
  <Slides>15</Slides>
  <Notes>6</Notes>
  <HiddenSlides>0</HiddenSlides>
  <MMClips>0</MMClips>
  <ScaleCrop>false</ScaleCrop>
  <HeadingPairs>
    <vt:vector size="8" baseType="variant">
      <vt:variant>
        <vt:lpstr>Fonts Used</vt:lpstr>
      </vt:variant>
      <vt:variant>
        <vt:i4>13</vt:i4>
      </vt:variant>
      <vt:variant>
        <vt:lpstr>Theme</vt:lpstr>
      </vt:variant>
      <vt:variant>
        <vt:i4>4</vt:i4>
      </vt:variant>
      <vt:variant>
        <vt:lpstr>Embedded OLE Servers</vt:lpstr>
      </vt:variant>
      <vt:variant>
        <vt:i4>1</vt:i4>
      </vt:variant>
      <vt:variant>
        <vt:lpstr>Slide Titles</vt:lpstr>
      </vt:variant>
      <vt:variant>
        <vt:i4>15</vt:i4>
      </vt:variant>
    </vt:vector>
  </HeadingPairs>
  <TitlesOfParts>
    <vt:vector size="33" baseType="lpstr">
      <vt:lpstr>System Font Regular</vt:lpstr>
      <vt:lpstr>Calibri</vt:lpstr>
      <vt:lpstr>Gravur LL TT Cond</vt:lpstr>
      <vt:lpstr>Gravur LL Italics</vt:lpstr>
      <vt:lpstr>Helvetica Now Text Light</vt:lpstr>
      <vt:lpstr>Aptos</vt:lpstr>
      <vt:lpstr>Gravur LL</vt:lpstr>
      <vt:lpstr>Arial Narrow</vt:lpstr>
      <vt:lpstr>Arial</vt:lpstr>
      <vt:lpstr>Helvetica Now Text</vt:lpstr>
      <vt:lpstr>Wingdings 2</vt:lpstr>
      <vt:lpstr>Symbol</vt:lpstr>
      <vt:lpstr>Gravur LL Bold</vt:lpstr>
      <vt:lpstr>Office Theme</vt:lpstr>
      <vt:lpstr>Marsh McLennan</vt:lpstr>
      <vt:lpstr>GallagherRe Theme</vt:lpstr>
      <vt:lpstr>1_Office Theme</vt:lpstr>
      <vt:lpstr>think-cell Slide</vt:lpstr>
      <vt:lpstr>PowerPoint Presentation</vt:lpstr>
      <vt:lpstr>PowerPoint Presentation</vt:lpstr>
      <vt:lpstr>Oasis Conference</vt:lpstr>
      <vt:lpstr>Objectives of model evaluations steering groups</vt:lpstr>
      <vt:lpstr>Approach adopted by Cyclone Group</vt:lpstr>
      <vt:lpstr>Cyclone Evaluation Group</vt:lpstr>
      <vt:lpstr>PowerPoint Presentation</vt:lpstr>
      <vt:lpstr>OASIS CONFERENCE Model Evaluation Group - Earthquake</vt:lpstr>
      <vt:lpstr>Approach adopted by Earthquake Group</vt:lpstr>
      <vt:lpstr>Earthquake Evaluation Group</vt:lpstr>
      <vt:lpstr>It’s the way we do it.</vt:lpstr>
      <vt:lpstr>PowerPoint Presentation</vt:lpstr>
      <vt:lpstr>Flood Evaluation Group</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 Philp</dc:creator>
  <cp:lastModifiedBy>Tom Philp</cp:lastModifiedBy>
  <cp:revision>1</cp:revision>
  <dcterms:created xsi:type="dcterms:W3CDTF">2025-04-27T09:45:09Z</dcterms:created>
  <dcterms:modified xsi:type="dcterms:W3CDTF">2025-04-27T18:04:06Z</dcterms:modified>
</cp:coreProperties>
</file>