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3"/>
    <p:sldMasterId id="2147483678" r:id="rId4"/>
    <p:sldMasterId id="2147483695" r:id="rId5"/>
    <p:sldMasterId id="2147483717" r:id="rId6"/>
  </p:sldMasterIdLst>
  <p:notesMasterIdLst>
    <p:notesMasterId r:id="rId20"/>
  </p:notesMasterIdLst>
  <p:sldIdLst>
    <p:sldId id="324" r:id="rId7"/>
    <p:sldId id="369" r:id="rId8"/>
    <p:sldId id="2147483602" r:id="rId9"/>
    <p:sldId id="2147483601" r:id="rId10"/>
    <p:sldId id="2147483606" r:id="rId11"/>
    <p:sldId id="2147483608" r:id="rId12"/>
    <p:sldId id="2147483609" r:id="rId13"/>
    <p:sldId id="361" r:id="rId14"/>
    <p:sldId id="2147483604" r:id="rId15"/>
    <p:sldId id="362" r:id="rId16"/>
    <p:sldId id="2147483605" r:id="rId17"/>
    <p:sldId id="359" r:id="rId18"/>
    <p:sldId id="2147483611" r:id="rId1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D19ED2-C75B-2573-0056-85A34F80E3E0}" name="Fiona Temple" initials="FT" userId="S::fiona.temple@lmalloyds.com::357f6f8f-369d-4787-a146-f9cb26b648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9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86D98-4D7F-43A5-BE36-9CD55A309DFC}" v="20" dt="2026-04-27T15:22:08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78" autoAdjust="0"/>
  </p:normalViewPr>
  <p:slideViewPr>
    <p:cSldViewPr snapToGrid="0">
      <p:cViewPr varScale="1">
        <p:scale>
          <a:sx n="65" d="100"/>
          <a:sy n="65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iv Sharma" userId="749d47ee-4152-4fa3-b63a-54de64336456" providerId="ADAL" clId="{0E601947-95EF-475C-AE60-8FE22442C2D4}"/>
    <pc:docChg chg="undo custSel addSld delSld modSld sldOrd">
      <pc:chgData name="Sanjiv Sharma" userId="749d47ee-4152-4fa3-b63a-54de64336456" providerId="ADAL" clId="{0E601947-95EF-475C-AE60-8FE22442C2D4}" dt="2026-04-27T15:24:48.432" v="1011" actId="20577"/>
      <pc:docMkLst>
        <pc:docMk/>
      </pc:docMkLst>
      <pc:sldChg chg="modSp add mod">
        <pc:chgData name="Sanjiv Sharma" userId="749d47ee-4152-4fa3-b63a-54de64336456" providerId="ADAL" clId="{0E601947-95EF-475C-AE60-8FE22442C2D4}" dt="2026-04-24T13:43:29.999" v="8" actId="20577"/>
        <pc:sldMkLst>
          <pc:docMk/>
          <pc:sldMk cId="2550922130" sldId="324"/>
        </pc:sldMkLst>
        <pc:spChg chg="mod">
          <ac:chgData name="Sanjiv Sharma" userId="749d47ee-4152-4fa3-b63a-54de64336456" providerId="ADAL" clId="{0E601947-95EF-475C-AE60-8FE22442C2D4}" dt="2026-04-24T13:43:29.999" v="8" actId="20577"/>
          <ac:spMkLst>
            <pc:docMk/>
            <pc:sldMk cId="2550922130" sldId="324"/>
            <ac:spMk id="7" creationId="{DF78199A-FFE3-9C95-C634-566A8B494FC7}"/>
          </ac:spMkLst>
        </pc:spChg>
      </pc:sldChg>
      <pc:sldChg chg="del">
        <pc:chgData name="Sanjiv Sharma" userId="749d47ee-4152-4fa3-b63a-54de64336456" providerId="ADAL" clId="{0E601947-95EF-475C-AE60-8FE22442C2D4}" dt="2026-04-27T08:40:25.785" v="12" actId="47"/>
        <pc:sldMkLst>
          <pc:docMk/>
          <pc:sldMk cId="767186733" sldId="352"/>
        </pc:sldMkLst>
      </pc:sldChg>
      <pc:sldChg chg="del">
        <pc:chgData name="Sanjiv Sharma" userId="749d47ee-4152-4fa3-b63a-54de64336456" providerId="ADAL" clId="{0E601947-95EF-475C-AE60-8FE22442C2D4}" dt="2026-04-27T10:35:37.559" v="41" actId="47"/>
        <pc:sldMkLst>
          <pc:docMk/>
          <pc:sldMk cId="2263414612" sldId="353"/>
        </pc:sldMkLst>
      </pc:sldChg>
      <pc:sldChg chg="addSp delSp modSp mod">
        <pc:chgData name="Sanjiv Sharma" userId="749d47ee-4152-4fa3-b63a-54de64336456" providerId="ADAL" clId="{0E601947-95EF-475C-AE60-8FE22442C2D4}" dt="2026-04-27T13:02:02.639" v="350" actId="1076"/>
        <pc:sldMkLst>
          <pc:docMk/>
          <pc:sldMk cId="2669529769" sldId="359"/>
        </pc:sldMkLst>
        <pc:spChg chg="del">
          <ac:chgData name="Sanjiv Sharma" userId="749d47ee-4152-4fa3-b63a-54de64336456" providerId="ADAL" clId="{0E601947-95EF-475C-AE60-8FE22442C2D4}" dt="2026-04-27T11:19:18.610" v="332" actId="478"/>
          <ac:spMkLst>
            <pc:docMk/>
            <pc:sldMk cId="2669529769" sldId="359"/>
            <ac:spMk id="2" creationId="{BF6305E3-CA0F-5BC7-F542-33D7352153CD}"/>
          </ac:spMkLst>
        </pc:spChg>
        <pc:spChg chg="add del mod">
          <ac:chgData name="Sanjiv Sharma" userId="749d47ee-4152-4fa3-b63a-54de64336456" providerId="ADAL" clId="{0E601947-95EF-475C-AE60-8FE22442C2D4}" dt="2026-04-27T11:19:21.570" v="333" actId="478"/>
          <ac:spMkLst>
            <pc:docMk/>
            <pc:sldMk cId="2669529769" sldId="359"/>
            <ac:spMk id="6" creationId="{7B7946B7-3CDD-6338-6941-18BD32459C06}"/>
          </ac:spMkLst>
        </pc:spChg>
        <pc:picChg chg="add mod">
          <ac:chgData name="Sanjiv Sharma" userId="749d47ee-4152-4fa3-b63a-54de64336456" providerId="ADAL" clId="{0E601947-95EF-475C-AE60-8FE22442C2D4}" dt="2026-04-27T13:02:02.639" v="350" actId="1076"/>
          <ac:picMkLst>
            <pc:docMk/>
            <pc:sldMk cId="2669529769" sldId="359"/>
            <ac:picMk id="4" creationId="{FDE1AA80-DAF4-4DBD-2613-42BC5754A81D}"/>
          </ac:picMkLst>
        </pc:picChg>
        <pc:picChg chg="del">
          <ac:chgData name="Sanjiv Sharma" userId="749d47ee-4152-4fa3-b63a-54de64336456" providerId="ADAL" clId="{0E601947-95EF-475C-AE60-8FE22442C2D4}" dt="2026-04-27T11:16:23.264" v="265" actId="478"/>
          <ac:picMkLst>
            <pc:docMk/>
            <pc:sldMk cId="2669529769" sldId="359"/>
            <ac:picMk id="2050" creationId="{23FAF378-94EE-5C6C-8237-5A084F79560E}"/>
          </ac:picMkLst>
        </pc:picChg>
      </pc:sldChg>
      <pc:sldChg chg="addSp delSp modSp add del mod">
        <pc:chgData name="Sanjiv Sharma" userId="749d47ee-4152-4fa3-b63a-54de64336456" providerId="ADAL" clId="{0E601947-95EF-475C-AE60-8FE22442C2D4}" dt="2026-04-27T11:11:36.908" v="242" actId="1076"/>
        <pc:sldMkLst>
          <pc:docMk/>
          <pc:sldMk cId="1393049811" sldId="361"/>
        </pc:sldMkLst>
        <pc:spChg chg="del">
          <ac:chgData name="Sanjiv Sharma" userId="749d47ee-4152-4fa3-b63a-54de64336456" providerId="ADAL" clId="{0E601947-95EF-475C-AE60-8FE22442C2D4}" dt="2026-04-27T11:11:23.258" v="239" actId="478"/>
          <ac:spMkLst>
            <pc:docMk/>
            <pc:sldMk cId="1393049811" sldId="361"/>
            <ac:spMk id="2" creationId="{E562A112-67A6-5C15-A7B5-52735DE116FD}"/>
          </ac:spMkLst>
        </pc:spChg>
        <pc:spChg chg="add del mod">
          <ac:chgData name="Sanjiv Sharma" userId="749d47ee-4152-4fa3-b63a-54de64336456" providerId="ADAL" clId="{0E601947-95EF-475C-AE60-8FE22442C2D4}" dt="2026-04-27T11:11:25.791" v="240" actId="478"/>
          <ac:spMkLst>
            <pc:docMk/>
            <pc:sldMk cId="1393049811" sldId="361"/>
            <ac:spMk id="7" creationId="{2A7F46A6-2428-DFD7-9FC4-EBA886955704}"/>
          </ac:spMkLst>
        </pc:spChg>
        <pc:picChg chg="add mod">
          <ac:chgData name="Sanjiv Sharma" userId="749d47ee-4152-4fa3-b63a-54de64336456" providerId="ADAL" clId="{0E601947-95EF-475C-AE60-8FE22442C2D4}" dt="2026-04-27T11:11:36.908" v="242" actId="1076"/>
          <ac:picMkLst>
            <pc:docMk/>
            <pc:sldMk cId="1393049811" sldId="361"/>
            <ac:picMk id="4" creationId="{BA3F3B0D-762F-9E45-E266-E42EED722862}"/>
          </ac:picMkLst>
        </pc:picChg>
        <pc:picChg chg="del">
          <ac:chgData name="Sanjiv Sharma" userId="749d47ee-4152-4fa3-b63a-54de64336456" providerId="ADAL" clId="{0E601947-95EF-475C-AE60-8FE22442C2D4}" dt="2026-04-27T11:10:50.959" v="231" actId="478"/>
          <ac:picMkLst>
            <pc:docMk/>
            <pc:sldMk cId="1393049811" sldId="361"/>
            <ac:picMk id="6" creationId="{D08BFF56-F1F9-EB92-0B6C-9F66B36173AA}"/>
          </ac:picMkLst>
        </pc:picChg>
      </pc:sldChg>
      <pc:sldChg chg="addSp delSp modSp mod">
        <pc:chgData name="Sanjiv Sharma" userId="749d47ee-4152-4fa3-b63a-54de64336456" providerId="ADAL" clId="{0E601947-95EF-475C-AE60-8FE22442C2D4}" dt="2026-04-27T11:14:07.683" v="264" actId="20577"/>
        <pc:sldMkLst>
          <pc:docMk/>
          <pc:sldMk cId="3419859106" sldId="362"/>
        </pc:sldMkLst>
        <pc:spChg chg="mod">
          <ac:chgData name="Sanjiv Sharma" userId="749d47ee-4152-4fa3-b63a-54de64336456" providerId="ADAL" clId="{0E601947-95EF-475C-AE60-8FE22442C2D4}" dt="2026-04-27T11:14:07.683" v="264" actId="20577"/>
          <ac:spMkLst>
            <pc:docMk/>
            <pc:sldMk cId="3419859106" sldId="362"/>
            <ac:spMk id="2" creationId="{AE6D0BA6-BF65-2E57-4521-59C26EDCB31E}"/>
          </ac:spMkLst>
        </pc:spChg>
        <pc:picChg chg="add mod">
          <ac:chgData name="Sanjiv Sharma" userId="749d47ee-4152-4fa3-b63a-54de64336456" providerId="ADAL" clId="{0E601947-95EF-475C-AE60-8FE22442C2D4}" dt="2026-04-27T11:14:01.346" v="258" actId="1076"/>
          <ac:picMkLst>
            <pc:docMk/>
            <pc:sldMk cId="3419859106" sldId="362"/>
            <ac:picMk id="4" creationId="{66133C85-32A7-F0E5-B161-7B080B4B77A8}"/>
          </ac:picMkLst>
        </pc:picChg>
        <pc:picChg chg="del">
          <ac:chgData name="Sanjiv Sharma" userId="749d47ee-4152-4fa3-b63a-54de64336456" providerId="ADAL" clId="{0E601947-95EF-475C-AE60-8FE22442C2D4}" dt="2026-04-27T11:13:51.108" v="254" actId="478"/>
          <ac:picMkLst>
            <pc:docMk/>
            <pc:sldMk cId="3419859106" sldId="362"/>
            <ac:picMk id="5122" creationId="{D9580A83-7EEA-B7FE-64DF-99EE1B4411F8}"/>
          </ac:picMkLst>
        </pc:picChg>
      </pc:sldChg>
      <pc:sldChg chg="del">
        <pc:chgData name="Sanjiv Sharma" userId="749d47ee-4152-4fa3-b63a-54de64336456" providerId="ADAL" clId="{0E601947-95EF-475C-AE60-8FE22442C2D4}" dt="2026-04-27T08:40:25.785" v="12" actId="47"/>
        <pc:sldMkLst>
          <pc:docMk/>
          <pc:sldMk cId="2468490181" sldId="366"/>
        </pc:sldMkLst>
      </pc:sldChg>
      <pc:sldChg chg="del">
        <pc:chgData name="Sanjiv Sharma" userId="749d47ee-4152-4fa3-b63a-54de64336456" providerId="ADAL" clId="{0E601947-95EF-475C-AE60-8FE22442C2D4}" dt="2026-04-27T08:40:25.785" v="12" actId="47"/>
        <pc:sldMkLst>
          <pc:docMk/>
          <pc:sldMk cId="1088313088" sldId="367"/>
        </pc:sldMkLst>
      </pc:sldChg>
      <pc:sldChg chg="del">
        <pc:chgData name="Sanjiv Sharma" userId="749d47ee-4152-4fa3-b63a-54de64336456" providerId="ADAL" clId="{0E601947-95EF-475C-AE60-8FE22442C2D4}" dt="2026-04-27T08:40:25.785" v="12" actId="47"/>
        <pc:sldMkLst>
          <pc:docMk/>
          <pc:sldMk cId="1126656780" sldId="368"/>
        </pc:sldMkLst>
      </pc:sldChg>
      <pc:sldChg chg="addSp modSp add setBg">
        <pc:chgData name="Sanjiv Sharma" userId="749d47ee-4152-4fa3-b63a-54de64336456" providerId="ADAL" clId="{0E601947-95EF-475C-AE60-8FE22442C2D4}" dt="2026-04-24T13:42:09.796" v="1"/>
        <pc:sldMkLst>
          <pc:docMk/>
          <pc:sldMk cId="2247501562" sldId="369"/>
        </pc:sldMkLst>
        <pc:picChg chg="add mod">
          <ac:chgData name="Sanjiv Sharma" userId="749d47ee-4152-4fa3-b63a-54de64336456" providerId="ADAL" clId="{0E601947-95EF-475C-AE60-8FE22442C2D4}" dt="2026-04-24T13:42:09.796" v="1"/>
          <ac:picMkLst>
            <pc:docMk/>
            <pc:sldMk cId="2247501562" sldId="369"/>
            <ac:picMk id="9" creationId="{85E74E0A-555D-9425-E9A7-0546E242FA9B}"/>
          </ac:picMkLst>
        </pc:picChg>
      </pc:sldChg>
      <pc:sldChg chg="addSp delSp modSp add mod ord modClrScheme chgLayout">
        <pc:chgData name="Sanjiv Sharma" userId="749d47ee-4152-4fa3-b63a-54de64336456" providerId="ADAL" clId="{0E601947-95EF-475C-AE60-8FE22442C2D4}" dt="2026-04-27T13:33:14.279" v="581" actId="22"/>
        <pc:sldMkLst>
          <pc:docMk/>
          <pc:sldMk cId="1224876309" sldId="2147483601"/>
        </pc:sldMkLst>
        <pc:spChg chg="mod ord">
          <ac:chgData name="Sanjiv Sharma" userId="749d47ee-4152-4fa3-b63a-54de64336456" providerId="ADAL" clId="{0E601947-95EF-475C-AE60-8FE22442C2D4}" dt="2026-04-27T10:41:19.655" v="125" actId="20577"/>
          <ac:spMkLst>
            <pc:docMk/>
            <pc:sldMk cId="1224876309" sldId="2147483601"/>
            <ac:spMk id="2" creationId="{0B59E2F6-770A-7CB7-7FC2-B3E49C16C908}"/>
          </ac:spMkLst>
        </pc:spChg>
        <pc:spChg chg="add del mod">
          <ac:chgData name="Sanjiv Sharma" userId="749d47ee-4152-4fa3-b63a-54de64336456" providerId="ADAL" clId="{0E601947-95EF-475C-AE60-8FE22442C2D4}" dt="2026-04-27T13:09:50.322" v="381" actId="478"/>
          <ac:spMkLst>
            <pc:docMk/>
            <pc:sldMk cId="1224876309" sldId="2147483601"/>
            <ac:spMk id="3" creationId="{BB55E3F8-1360-1E0B-4AB0-B757064559E2}"/>
          </ac:spMkLst>
        </pc:spChg>
        <pc:spChg chg="add mod">
          <ac:chgData name="Sanjiv Sharma" userId="749d47ee-4152-4fa3-b63a-54de64336456" providerId="ADAL" clId="{0E601947-95EF-475C-AE60-8FE22442C2D4}" dt="2026-04-27T13:15:19.147" v="410" actId="1076"/>
          <ac:spMkLst>
            <pc:docMk/>
            <pc:sldMk cId="1224876309" sldId="2147483601"/>
            <ac:spMk id="7" creationId="{67B431D5-DC4E-CE70-7C51-E883EB264269}"/>
          </ac:spMkLst>
        </pc:spChg>
        <pc:spChg chg="add mod">
          <ac:chgData name="Sanjiv Sharma" userId="749d47ee-4152-4fa3-b63a-54de64336456" providerId="ADAL" clId="{0E601947-95EF-475C-AE60-8FE22442C2D4}" dt="2026-04-27T13:14:51.028" v="407" actId="1076"/>
          <ac:spMkLst>
            <pc:docMk/>
            <pc:sldMk cId="1224876309" sldId="2147483601"/>
            <ac:spMk id="11" creationId="{2CF8D677-93AD-7A8D-B52A-379D4EA36933}"/>
          </ac:spMkLst>
        </pc:spChg>
        <pc:spChg chg="add mod">
          <ac:chgData name="Sanjiv Sharma" userId="749d47ee-4152-4fa3-b63a-54de64336456" providerId="ADAL" clId="{0E601947-95EF-475C-AE60-8FE22442C2D4}" dt="2026-04-27T13:15:46.333" v="415" actId="14100"/>
          <ac:spMkLst>
            <pc:docMk/>
            <pc:sldMk cId="1224876309" sldId="2147483601"/>
            <ac:spMk id="15" creationId="{21C3745D-72B4-2EF5-757E-92B3A0987CD6}"/>
          </ac:spMkLst>
        </pc:spChg>
        <pc:spChg chg="del mod">
          <ac:chgData name="Sanjiv Sharma" userId="749d47ee-4152-4fa3-b63a-54de64336456" providerId="ADAL" clId="{0E601947-95EF-475C-AE60-8FE22442C2D4}" dt="2026-04-27T13:18:43.999" v="444" actId="478"/>
          <ac:spMkLst>
            <pc:docMk/>
            <pc:sldMk cId="1224876309" sldId="2147483601"/>
            <ac:spMk id="16" creationId="{CF683BA9-44EC-1DEA-7FF4-C873DAD2F9F7}"/>
          </ac:spMkLst>
        </pc:spChg>
        <pc:spChg chg="add mod">
          <ac:chgData name="Sanjiv Sharma" userId="749d47ee-4152-4fa3-b63a-54de64336456" providerId="ADAL" clId="{0E601947-95EF-475C-AE60-8FE22442C2D4}" dt="2026-04-27T13:22:08.769" v="490" actId="14100"/>
          <ac:spMkLst>
            <pc:docMk/>
            <pc:sldMk cId="1224876309" sldId="2147483601"/>
            <ac:spMk id="20" creationId="{CB12C5E1-BDE6-4D9C-3453-EB98415F8EFD}"/>
          </ac:spMkLst>
        </pc:spChg>
        <pc:spChg chg="add del mod">
          <ac:chgData name="Sanjiv Sharma" userId="749d47ee-4152-4fa3-b63a-54de64336456" providerId="ADAL" clId="{0E601947-95EF-475C-AE60-8FE22442C2D4}" dt="2026-04-27T08:53:24.179" v="32" actId="26606"/>
          <ac:spMkLst>
            <pc:docMk/>
            <pc:sldMk cId="1224876309" sldId="2147483601"/>
            <ac:spMk id="21" creationId="{4C3AE41C-66DC-74C8-59A8-5939EF95FC9E}"/>
          </ac:spMkLst>
        </pc:spChg>
        <pc:spChg chg="add del mod">
          <ac:chgData name="Sanjiv Sharma" userId="749d47ee-4152-4fa3-b63a-54de64336456" providerId="ADAL" clId="{0E601947-95EF-475C-AE60-8FE22442C2D4}" dt="2026-04-27T08:53:24.179" v="32" actId="26606"/>
          <ac:spMkLst>
            <pc:docMk/>
            <pc:sldMk cId="1224876309" sldId="2147483601"/>
            <ac:spMk id="23" creationId="{9F2A7C5D-C266-9D03-DAC0-1D49C8D33A82}"/>
          </ac:spMkLst>
        </pc:spChg>
        <pc:spChg chg="add mod">
          <ac:chgData name="Sanjiv Sharma" userId="749d47ee-4152-4fa3-b63a-54de64336456" providerId="ADAL" clId="{0E601947-95EF-475C-AE60-8FE22442C2D4}" dt="2026-04-27T13:19:55.728" v="454" actId="1076"/>
          <ac:spMkLst>
            <pc:docMk/>
            <pc:sldMk cId="1224876309" sldId="2147483601"/>
            <ac:spMk id="28" creationId="{54FD0E71-28B5-A133-CB31-82095116927B}"/>
          </ac:spMkLst>
        </pc:spChg>
        <pc:spChg chg="add del mod">
          <ac:chgData name="Sanjiv Sharma" userId="749d47ee-4152-4fa3-b63a-54de64336456" providerId="ADAL" clId="{0E601947-95EF-475C-AE60-8FE22442C2D4}" dt="2026-04-27T13:18:35.663" v="441" actId="478"/>
          <ac:spMkLst>
            <pc:docMk/>
            <pc:sldMk cId="1224876309" sldId="2147483601"/>
            <ac:spMk id="30" creationId="{E56A6F4C-6492-5041-CF7A-46D7F261C2FA}"/>
          </ac:spMkLst>
        </pc:spChg>
        <pc:spChg chg="add mod">
          <ac:chgData name="Sanjiv Sharma" userId="749d47ee-4152-4fa3-b63a-54de64336456" providerId="ADAL" clId="{0E601947-95EF-475C-AE60-8FE22442C2D4}" dt="2026-04-27T13:19:23.300" v="451" actId="14100"/>
          <ac:spMkLst>
            <pc:docMk/>
            <pc:sldMk cId="1224876309" sldId="2147483601"/>
            <ac:spMk id="32" creationId="{BA0390C8-28D2-43F0-5095-60C4B10E8A03}"/>
          </ac:spMkLst>
        </pc:spChg>
        <pc:spChg chg="add del">
          <ac:chgData name="Sanjiv Sharma" userId="749d47ee-4152-4fa3-b63a-54de64336456" providerId="ADAL" clId="{0E601947-95EF-475C-AE60-8FE22442C2D4}" dt="2026-04-27T13:33:14.279" v="581" actId="22"/>
          <ac:spMkLst>
            <pc:docMk/>
            <pc:sldMk cId="1224876309" sldId="2147483601"/>
            <ac:spMk id="38" creationId="{6E9881BA-815C-C6A8-89DE-D7C6C580E239}"/>
          </ac:spMkLst>
        </pc:spChg>
        <pc:picChg chg="add mod">
          <ac:chgData name="Sanjiv Sharma" userId="749d47ee-4152-4fa3-b63a-54de64336456" providerId="ADAL" clId="{0E601947-95EF-475C-AE60-8FE22442C2D4}" dt="2026-04-27T13:09:36.844" v="377" actId="1076"/>
          <ac:picMkLst>
            <pc:docMk/>
            <pc:sldMk cId="1224876309" sldId="2147483601"/>
            <ac:picMk id="5" creationId="{B6AE2BE2-4801-530B-0FF8-2AF1F6E83985}"/>
          </ac:picMkLst>
        </pc:picChg>
        <pc:picChg chg="add mod">
          <ac:chgData name="Sanjiv Sharma" userId="749d47ee-4152-4fa3-b63a-54de64336456" providerId="ADAL" clId="{0E601947-95EF-475C-AE60-8FE22442C2D4}" dt="2026-04-27T13:10:19.436" v="383" actId="1076"/>
          <ac:picMkLst>
            <pc:docMk/>
            <pc:sldMk cId="1224876309" sldId="2147483601"/>
            <ac:picMk id="9" creationId="{2ABE0617-903D-4343-42D5-6DC9D356A5F9}"/>
          </ac:picMkLst>
        </pc:picChg>
        <pc:picChg chg="add mod">
          <ac:chgData name="Sanjiv Sharma" userId="749d47ee-4152-4fa3-b63a-54de64336456" providerId="ADAL" clId="{0E601947-95EF-475C-AE60-8FE22442C2D4}" dt="2026-04-27T13:11:28.941" v="388" actId="1076"/>
          <ac:picMkLst>
            <pc:docMk/>
            <pc:sldMk cId="1224876309" sldId="2147483601"/>
            <ac:picMk id="13" creationId="{FE41DE20-C3C4-4A9C-6079-4D318D7B229F}"/>
          </ac:picMkLst>
        </pc:picChg>
        <pc:picChg chg="add del mod">
          <ac:chgData name="Sanjiv Sharma" userId="749d47ee-4152-4fa3-b63a-54de64336456" providerId="ADAL" clId="{0E601947-95EF-475C-AE60-8FE22442C2D4}" dt="2026-04-27T13:21:20.316" v="457" actId="478"/>
          <ac:picMkLst>
            <pc:docMk/>
            <pc:sldMk cId="1224876309" sldId="2147483601"/>
            <ac:picMk id="18" creationId="{50A13376-661D-EC49-D180-D18841FE6DC9}"/>
          </ac:picMkLst>
        </pc:picChg>
        <pc:picChg chg="add del mod">
          <ac:chgData name="Sanjiv Sharma" userId="749d47ee-4152-4fa3-b63a-54de64336456" providerId="ADAL" clId="{0E601947-95EF-475C-AE60-8FE22442C2D4}" dt="2026-04-27T13:17:13.796" v="427" actId="1076"/>
          <ac:picMkLst>
            <pc:docMk/>
            <pc:sldMk cId="1224876309" sldId="2147483601"/>
            <ac:picMk id="24" creationId="{0FDDBCAA-A814-8681-6F45-9F4F91253B1E}"/>
          </ac:picMkLst>
        </pc:picChg>
        <pc:picChg chg="add del mod">
          <ac:chgData name="Sanjiv Sharma" userId="749d47ee-4152-4fa3-b63a-54de64336456" providerId="ADAL" clId="{0E601947-95EF-475C-AE60-8FE22442C2D4}" dt="2026-04-27T13:17:06.206" v="426" actId="478"/>
          <ac:picMkLst>
            <pc:docMk/>
            <pc:sldMk cId="1224876309" sldId="2147483601"/>
            <ac:picMk id="26" creationId="{AE0F1F82-CB2E-0202-7414-7B02BBEB0862}"/>
          </ac:picMkLst>
        </pc:picChg>
        <pc:picChg chg="add mod">
          <ac:chgData name="Sanjiv Sharma" userId="749d47ee-4152-4fa3-b63a-54de64336456" providerId="ADAL" clId="{0E601947-95EF-475C-AE60-8FE22442C2D4}" dt="2026-04-27T13:19:35.247" v="453" actId="1076"/>
          <ac:picMkLst>
            <pc:docMk/>
            <pc:sldMk cId="1224876309" sldId="2147483601"/>
            <ac:picMk id="34" creationId="{5E59A15A-D5F0-F81E-8F70-8B91D264F45F}"/>
          </ac:picMkLst>
        </pc:picChg>
        <pc:picChg chg="add mod">
          <ac:chgData name="Sanjiv Sharma" userId="749d47ee-4152-4fa3-b63a-54de64336456" providerId="ADAL" clId="{0E601947-95EF-475C-AE60-8FE22442C2D4}" dt="2026-04-27T13:21:37.824" v="459" actId="1076"/>
          <ac:picMkLst>
            <pc:docMk/>
            <pc:sldMk cId="1224876309" sldId="2147483601"/>
            <ac:picMk id="36" creationId="{48B5763D-D296-81B2-4C6D-23D993E09F34}"/>
          </ac:picMkLst>
        </pc:picChg>
      </pc:sldChg>
      <pc:sldChg chg="addSp modSp add mod">
        <pc:chgData name="Sanjiv Sharma" userId="749d47ee-4152-4fa3-b63a-54de64336456" providerId="ADAL" clId="{0E601947-95EF-475C-AE60-8FE22442C2D4}" dt="2026-04-27T13:31:58.602" v="574" actId="20577"/>
        <pc:sldMkLst>
          <pc:docMk/>
          <pc:sldMk cId="25941710" sldId="2147483602"/>
        </pc:sldMkLst>
        <pc:spChg chg="mod">
          <ac:chgData name="Sanjiv Sharma" userId="749d47ee-4152-4fa3-b63a-54de64336456" providerId="ADAL" clId="{0E601947-95EF-475C-AE60-8FE22442C2D4}" dt="2026-04-27T13:31:58.602" v="574" actId="20577"/>
          <ac:spMkLst>
            <pc:docMk/>
            <pc:sldMk cId="25941710" sldId="2147483602"/>
            <ac:spMk id="2" creationId="{D7740269-F605-27F4-E714-E0CEC1F457A9}"/>
          </ac:spMkLst>
        </pc:spChg>
        <pc:spChg chg="add mod">
          <ac:chgData name="Sanjiv Sharma" userId="749d47ee-4152-4fa3-b63a-54de64336456" providerId="ADAL" clId="{0E601947-95EF-475C-AE60-8FE22442C2D4}" dt="2026-04-27T13:25:32.750" v="513" actId="20577"/>
          <ac:spMkLst>
            <pc:docMk/>
            <pc:sldMk cId="25941710" sldId="2147483602"/>
            <ac:spMk id="6" creationId="{C5B46875-B294-FECE-A324-38D46D6AFC85}"/>
          </ac:spMkLst>
        </pc:spChg>
        <pc:spChg chg="add mod">
          <ac:chgData name="Sanjiv Sharma" userId="749d47ee-4152-4fa3-b63a-54de64336456" providerId="ADAL" clId="{0E601947-95EF-475C-AE60-8FE22442C2D4}" dt="2026-04-27T13:26:36.875" v="537" actId="20577"/>
          <ac:spMkLst>
            <pc:docMk/>
            <pc:sldMk cId="25941710" sldId="2147483602"/>
            <ac:spMk id="8" creationId="{6B4C7236-43FA-0D56-B011-8DA7E7EB8703}"/>
          </ac:spMkLst>
        </pc:spChg>
        <pc:spChg chg="mod">
          <ac:chgData name="Sanjiv Sharma" userId="749d47ee-4152-4fa3-b63a-54de64336456" providerId="ADAL" clId="{0E601947-95EF-475C-AE60-8FE22442C2D4}" dt="2026-04-27T13:28:03.233" v="555" actId="20577"/>
          <ac:spMkLst>
            <pc:docMk/>
            <pc:sldMk cId="25941710" sldId="2147483602"/>
            <ac:spMk id="16" creationId="{EDD1C04B-B3B3-AB84-0F2D-F5372DB21676}"/>
          </ac:spMkLst>
        </pc:spChg>
        <pc:picChg chg="add mod">
          <ac:chgData name="Sanjiv Sharma" userId="749d47ee-4152-4fa3-b63a-54de64336456" providerId="ADAL" clId="{0E601947-95EF-475C-AE60-8FE22442C2D4}" dt="2026-04-27T13:29:34.487" v="562" actId="1076"/>
          <ac:picMkLst>
            <pc:docMk/>
            <pc:sldMk cId="25941710" sldId="2147483602"/>
            <ac:picMk id="4" creationId="{52E34A0B-3F10-3BE0-BCC2-75496946BE94}"/>
          </ac:picMkLst>
        </pc:picChg>
        <pc:picChg chg="add mod">
          <ac:chgData name="Sanjiv Sharma" userId="749d47ee-4152-4fa3-b63a-54de64336456" providerId="ADAL" clId="{0E601947-95EF-475C-AE60-8FE22442C2D4}" dt="2026-04-27T13:29:28.469" v="561" actId="1076"/>
          <ac:picMkLst>
            <pc:docMk/>
            <pc:sldMk cId="25941710" sldId="2147483602"/>
            <ac:picMk id="10" creationId="{FB3AC16D-2068-02F1-D258-9815CF262FEF}"/>
          </ac:picMkLst>
        </pc:picChg>
        <pc:picChg chg="add mod">
          <ac:chgData name="Sanjiv Sharma" userId="749d47ee-4152-4fa3-b63a-54de64336456" providerId="ADAL" clId="{0E601947-95EF-475C-AE60-8FE22442C2D4}" dt="2026-04-27T13:29:20.160" v="560" actId="1076"/>
          <ac:picMkLst>
            <pc:docMk/>
            <pc:sldMk cId="25941710" sldId="2147483602"/>
            <ac:picMk id="11" creationId="{544C2EF7-0EE9-FA93-7D7F-6BAB8023AF2F}"/>
          </ac:picMkLst>
        </pc:picChg>
      </pc:sldChg>
      <pc:sldChg chg="add del ord">
        <pc:chgData name="Sanjiv Sharma" userId="749d47ee-4152-4fa3-b63a-54de64336456" providerId="ADAL" clId="{0E601947-95EF-475C-AE60-8FE22442C2D4}" dt="2026-04-27T08:48:29.330" v="26" actId="2696"/>
        <pc:sldMkLst>
          <pc:docMk/>
          <pc:sldMk cId="744973002" sldId="2147483602"/>
        </pc:sldMkLst>
      </pc:sldChg>
      <pc:sldChg chg="new del">
        <pc:chgData name="Sanjiv Sharma" userId="749d47ee-4152-4fa3-b63a-54de64336456" providerId="ADAL" clId="{0E601947-95EF-475C-AE60-8FE22442C2D4}" dt="2026-04-27T08:43:30.430" v="20" actId="2696"/>
        <pc:sldMkLst>
          <pc:docMk/>
          <pc:sldMk cId="1261694587" sldId="2147483602"/>
        </pc:sldMkLst>
      </pc:sldChg>
      <pc:sldChg chg="addSp delSp modSp new del mod modClrScheme chgLayout">
        <pc:chgData name="Sanjiv Sharma" userId="749d47ee-4152-4fa3-b63a-54de64336456" providerId="ADAL" clId="{0E601947-95EF-475C-AE60-8FE22442C2D4}" dt="2026-04-27T10:30:28.695" v="39" actId="47"/>
        <pc:sldMkLst>
          <pc:docMk/>
          <pc:sldMk cId="1743860043" sldId="2147483602"/>
        </pc:sldMkLst>
        <pc:spChg chg="mod">
          <ac:chgData name="Sanjiv Sharma" userId="749d47ee-4152-4fa3-b63a-54de64336456" providerId="ADAL" clId="{0E601947-95EF-475C-AE60-8FE22442C2D4}" dt="2026-04-27T08:53:10.414" v="30" actId="26606"/>
          <ac:spMkLst>
            <pc:docMk/>
            <pc:sldMk cId="1743860043" sldId="2147483602"/>
            <ac:spMk id="2" creationId="{90D13D3E-8A6E-47B9-C867-F3BCA6A4BC5D}"/>
          </ac:spMkLst>
        </pc:spChg>
        <pc:spChg chg="mod">
          <ac:chgData name="Sanjiv Sharma" userId="749d47ee-4152-4fa3-b63a-54de64336456" providerId="ADAL" clId="{0E601947-95EF-475C-AE60-8FE22442C2D4}" dt="2026-04-27T08:53:10.414" v="30" actId="26606"/>
          <ac:spMkLst>
            <pc:docMk/>
            <pc:sldMk cId="1743860043" sldId="2147483602"/>
            <ac:spMk id="3" creationId="{7CF020F9-5194-DAC8-52DB-F81207F06165}"/>
          </ac:spMkLst>
        </pc:spChg>
        <pc:spChg chg="add del">
          <ac:chgData name="Sanjiv Sharma" userId="749d47ee-4152-4fa3-b63a-54de64336456" providerId="ADAL" clId="{0E601947-95EF-475C-AE60-8FE22442C2D4}" dt="2026-04-27T08:53:10.414" v="30" actId="26606"/>
          <ac:spMkLst>
            <pc:docMk/>
            <pc:sldMk cId="1743860043" sldId="2147483602"/>
            <ac:spMk id="4" creationId="{577239FA-BD31-604C-8F0D-039A5C3E4AB4}"/>
          </ac:spMkLst>
        </pc:spChg>
        <pc:spChg chg="add del mod">
          <ac:chgData name="Sanjiv Sharma" userId="749d47ee-4152-4fa3-b63a-54de64336456" providerId="ADAL" clId="{0E601947-95EF-475C-AE60-8FE22442C2D4}" dt="2026-04-27T08:53:10.414" v="29" actId="26606"/>
          <ac:spMkLst>
            <pc:docMk/>
            <pc:sldMk cId="1743860043" sldId="2147483602"/>
            <ac:spMk id="9" creationId="{6917CF96-3D7A-2625-0CBE-4066B9147960}"/>
          </ac:spMkLst>
        </pc:spChg>
        <pc:spChg chg="add del mod">
          <ac:chgData name="Sanjiv Sharma" userId="749d47ee-4152-4fa3-b63a-54de64336456" providerId="ADAL" clId="{0E601947-95EF-475C-AE60-8FE22442C2D4}" dt="2026-04-27T08:53:10.414" v="29" actId="26606"/>
          <ac:spMkLst>
            <pc:docMk/>
            <pc:sldMk cId="1743860043" sldId="2147483602"/>
            <ac:spMk id="11" creationId="{471F392F-15D2-E089-58B5-1FD063D84B96}"/>
          </ac:spMkLst>
        </pc:spChg>
        <pc:spChg chg="add mod">
          <ac:chgData name="Sanjiv Sharma" userId="749d47ee-4152-4fa3-b63a-54de64336456" providerId="ADAL" clId="{0E601947-95EF-475C-AE60-8FE22442C2D4}" dt="2026-04-27T08:53:10.414" v="30" actId="26606"/>
          <ac:spMkLst>
            <pc:docMk/>
            <pc:sldMk cId="1743860043" sldId="2147483602"/>
            <ac:spMk id="13" creationId="{F80B16B6-AD41-DCBC-96ED-1D199782E801}"/>
          </ac:spMkLst>
        </pc:spChg>
      </pc:sldChg>
      <pc:sldChg chg="add del">
        <pc:chgData name="Sanjiv Sharma" userId="749d47ee-4152-4fa3-b63a-54de64336456" providerId="ADAL" clId="{0E601947-95EF-475C-AE60-8FE22442C2D4}" dt="2026-04-27T08:45:53.174" v="22" actId="47"/>
        <pc:sldMkLst>
          <pc:docMk/>
          <pc:sldMk cId="2955406492" sldId="2147483602"/>
        </pc:sldMkLst>
      </pc:sldChg>
      <pc:sldChg chg="new del">
        <pc:chgData name="Sanjiv Sharma" userId="749d47ee-4152-4fa3-b63a-54de64336456" providerId="ADAL" clId="{0E601947-95EF-475C-AE60-8FE22442C2D4}" dt="2026-04-27T08:54:01.717" v="34" actId="680"/>
        <pc:sldMkLst>
          <pc:docMk/>
          <pc:sldMk cId="1753534966" sldId="2147483603"/>
        </pc:sldMkLst>
      </pc:sldChg>
      <pc:sldChg chg="modSp add del mod">
        <pc:chgData name="Sanjiv Sharma" userId="749d47ee-4152-4fa3-b63a-54de64336456" providerId="ADAL" clId="{0E601947-95EF-475C-AE60-8FE22442C2D4}" dt="2026-04-27T13:32:21.744" v="577" actId="2696"/>
        <pc:sldMkLst>
          <pc:docMk/>
          <pc:sldMk cId="1847676172" sldId="2147483603"/>
        </pc:sldMkLst>
        <pc:spChg chg="mod">
          <ac:chgData name="Sanjiv Sharma" userId="749d47ee-4152-4fa3-b63a-54de64336456" providerId="ADAL" clId="{0E601947-95EF-475C-AE60-8FE22442C2D4}" dt="2026-04-27T13:32:01.068" v="576" actId="21"/>
          <ac:spMkLst>
            <pc:docMk/>
            <pc:sldMk cId="1847676172" sldId="2147483603"/>
            <ac:spMk id="16" creationId="{FDBB2E83-C4F3-406B-CAB9-AD3A52A4DDE5}"/>
          </ac:spMkLst>
        </pc:spChg>
      </pc:sldChg>
      <pc:sldChg chg="modSp add del mod">
        <pc:chgData name="Sanjiv Sharma" userId="749d47ee-4152-4fa3-b63a-54de64336456" providerId="ADAL" clId="{0E601947-95EF-475C-AE60-8FE22442C2D4}" dt="2026-04-27T10:30:26.691" v="38" actId="47"/>
        <pc:sldMkLst>
          <pc:docMk/>
          <pc:sldMk cId="2247501562" sldId="2147483603"/>
        </pc:sldMkLst>
        <pc:spChg chg="mod">
          <ac:chgData name="Sanjiv Sharma" userId="749d47ee-4152-4fa3-b63a-54de64336456" providerId="ADAL" clId="{0E601947-95EF-475C-AE60-8FE22442C2D4}" dt="2026-04-27T09:04:55.561" v="36" actId="27636"/>
          <ac:spMkLst>
            <pc:docMk/>
            <pc:sldMk cId="2247501562" sldId="2147483603"/>
            <ac:spMk id="2" creationId="{7F8F3575-0F5B-18EB-17DC-558FA763AF27}"/>
          </ac:spMkLst>
        </pc:spChg>
        <pc:spChg chg="mod">
          <ac:chgData name="Sanjiv Sharma" userId="749d47ee-4152-4fa3-b63a-54de64336456" providerId="ADAL" clId="{0E601947-95EF-475C-AE60-8FE22442C2D4}" dt="2026-04-27T09:04:55.570" v="37" actId="27636"/>
          <ac:spMkLst>
            <pc:docMk/>
            <pc:sldMk cId="2247501562" sldId="2147483603"/>
            <ac:spMk id="27" creationId="{905ECEC0-AF2C-4A16-BB82-2686F75E5EA3}"/>
          </ac:spMkLst>
        </pc:spChg>
      </pc:sldChg>
      <pc:sldChg chg="addSp delSp modSp add mod">
        <pc:chgData name="Sanjiv Sharma" userId="749d47ee-4152-4fa3-b63a-54de64336456" providerId="ADAL" clId="{0E601947-95EF-475C-AE60-8FE22442C2D4}" dt="2026-04-27T11:12:32.500" v="253" actId="1076"/>
        <pc:sldMkLst>
          <pc:docMk/>
          <pc:sldMk cId="2649695847" sldId="2147483604"/>
        </pc:sldMkLst>
        <pc:spChg chg="del mod">
          <ac:chgData name="Sanjiv Sharma" userId="749d47ee-4152-4fa3-b63a-54de64336456" providerId="ADAL" clId="{0E601947-95EF-475C-AE60-8FE22442C2D4}" dt="2026-04-27T11:12:13.026" v="247" actId="478"/>
          <ac:spMkLst>
            <pc:docMk/>
            <pc:sldMk cId="2649695847" sldId="2147483604"/>
            <ac:spMk id="2" creationId="{562F7EF1-E647-F37F-B830-638AF927337C}"/>
          </ac:spMkLst>
        </pc:spChg>
        <pc:spChg chg="add del mod">
          <ac:chgData name="Sanjiv Sharma" userId="749d47ee-4152-4fa3-b63a-54de64336456" providerId="ADAL" clId="{0E601947-95EF-475C-AE60-8FE22442C2D4}" dt="2026-04-27T11:12:16.307" v="248" actId="478"/>
          <ac:spMkLst>
            <pc:docMk/>
            <pc:sldMk cId="2649695847" sldId="2147483604"/>
            <ac:spMk id="7" creationId="{0938170B-808A-8FCF-A299-B3671C549A6E}"/>
          </ac:spMkLst>
        </pc:spChg>
        <pc:picChg chg="del">
          <ac:chgData name="Sanjiv Sharma" userId="749d47ee-4152-4fa3-b63a-54de64336456" providerId="ADAL" clId="{0E601947-95EF-475C-AE60-8FE22442C2D4}" dt="2026-04-27T11:12:08.335" v="245" actId="478"/>
          <ac:picMkLst>
            <pc:docMk/>
            <pc:sldMk cId="2649695847" sldId="2147483604"/>
            <ac:picMk id="4" creationId="{B0571555-C048-66D0-C013-68242D1D00CF}"/>
          </ac:picMkLst>
        </pc:picChg>
        <pc:picChg chg="add mod">
          <ac:chgData name="Sanjiv Sharma" userId="749d47ee-4152-4fa3-b63a-54de64336456" providerId="ADAL" clId="{0E601947-95EF-475C-AE60-8FE22442C2D4}" dt="2026-04-27T11:12:32.500" v="253" actId="1076"/>
          <ac:picMkLst>
            <pc:docMk/>
            <pc:sldMk cId="2649695847" sldId="2147483604"/>
            <ac:picMk id="5" creationId="{4D7D497F-F4AA-7B24-DB60-CE368DEA5E1D}"/>
          </ac:picMkLst>
        </pc:picChg>
      </pc:sldChg>
      <pc:sldChg chg="addSp delSp modSp add mod">
        <pc:chgData name="Sanjiv Sharma" userId="749d47ee-4152-4fa3-b63a-54de64336456" providerId="ADAL" clId="{0E601947-95EF-475C-AE60-8FE22442C2D4}" dt="2026-04-27T11:20:53.575" v="346" actId="1076"/>
        <pc:sldMkLst>
          <pc:docMk/>
          <pc:sldMk cId="3781248834" sldId="2147483605"/>
        </pc:sldMkLst>
        <pc:spChg chg="del mod">
          <ac:chgData name="Sanjiv Sharma" userId="749d47ee-4152-4fa3-b63a-54de64336456" providerId="ADAL" clId="{0E601947-95EF-475C-AE60-8FE22442C2D4}" dt="2026-04-27T11:19:45.843" v="337" actId="478"/>
          <ac:spMkLst>
            <pc:docMk/>
            <pc:sldMk cId="3781248834" sldId="2147483605"/>
            <ac:spMk id="2" creationId="{A1FA863B-33C7-41B8-57EB-0FE5308FE967}"/>
          </ac:spMkLst>
        </pc:spChg>
        <pc:spChg chg="add del mod">
          <ac:chgData name="Sanjiv Sharma" userId="749d47ee-4152-4fa3-b63a-54de64336456" providerId="ADAL" clId="{0E601947-95EF-475C-AE60-8FE22442C2D4}" dt="2026-04-27T11:19:51.328" v="338" actId="478"/>
          <ac:spMkLst>
            <pc:docMk/>
            <pc:sldMk cId="3781248834" sldId="2147483605"/>
            <ac:spMk id="7" creationId="{8D5639CB-62A3-EF05-2126-E2C28DC4709E}"/>
          </ac:spMkLst>
        </pc:spChg>
        <pc:picChg chg="del">
          <ac:chgData name="Sanjiv Sharma" userId="749d47ee-4152-4fa3-b63a-54de64336456" providerId="ADAL" clId="{0E601947-95EF-475C-AE60-8FE22442C2D4}" dt="2026-04-27T11:16:28.275" v="267" actId="478"/>
          <ac:picMkLst>
            <pc:docMk/>
            <pc:sldMk cId="3781248834" sldId="2147483605"/>
            <ac:picMk id="4" creationId="{72412A8E-9091-EEF2-E869-F8E56ECC23E5}"/>
          </ac:picMkLst>
        </pc:picChg>
        <pc:picChg chg="add del mod">
          <ac:chgData name="Sanjiv Sharma" userId="749d47ee-4152-4fa3-b63a-54de64336456" providerId="ADAL" clId="{0E601947-95EF-475C-AE60-8FE22442C2D4}" dt="2026-04-27T11:20:29.146" v="342" actId="478"/>
          <ac:picMkLst>
            <pc:docMk/>
            <pc:sldMk cId="3781248834" sldId="2147483605"/>
            <ac:picMk id="5" creationId="{E74F51F8-F2D9-3E46-E5D4-B316CA19D2C7}"/>
          </ac:picMkLst>
        </pc:picChg>
        <pc:picChg chg="add mod">
          <ac:chgData name="Sanjiv Sharma" userId="749d47ee-4152-4fa3-b63a-54de64336456" providerId="ADAL" clId="{0E601947-95EF-475C-AE60-8FE22442C2D4}" dt="2026-04-27T11:20:53.575" v="346" actId="1076"/>
          <ac:picMkLst>
            <pc:docMk/>
            <pc:sldMk cId="3781248834" sldId="2147483605"/>
            <ac:picMk id="9" creationId="{12AD5EF4-67F0-9419-7742-6E2D95C43960}"/>
          </ac:picMkLst>
        </pc:picChg>
      </pc:sldChg>
      <pc:sldChg chg="add del">
        <pc:chgData name="Sanjiv Sharma" userId="749d47ee-4152-4fa3-b63a-54de64336456" providerId="ADAL" clId="{0E601947-95EF-475C-AE60-8FE22442C2D4}" dt="2026-04-27T13:08:01.443" v="352" actId="2696"/>
        <pc:sldMkLst>
          <pc:docMk/>
          <pc:sldMk cId="25941710" sldId="2147483606"/>
        </pc:sldMkLst>
      </pc:sldChg>
      <pc:sldChg chg="add del">
        <pc:chgData name="Sanjiv Sharma" userId="749d47ee-4152-4fa3-b63a-54de64336456" providerId="ADAL" clId="{0E601947-95EF-475C-AE60-8FE22442C2D4}" dt="2026-04-27T13:33:21.821" v="583" actId="47"/>
        <pc:sldMkLst>
          <pc:docMk/>
          <pc:sldMk cId="2140371392" sldId="2147483606"/>
        </pc:sldMkLst>
      </pc:sldChg>
      <pc:sldChg chg="addSp delSp modSp add mod">
        <pc:chgData name="Sanjiv Sharma" userId="749d47ee-4152-4fa3-b63a-54de64336456" providerId="ADAL" clId="{0E601947-95EF-475C-AE60-8FE22442C2D4}" dt="2026-04-27T14:44:40.793" v="867" actId="1076"/>
        <pc:sldMkLst>
          <pc:docMk/>
          <pc:sldMk cId="3120665057" sldId="2147483606"/>
        </pc:sldMkLst>
        <pc:spChg chg="mod">
          <ac:chgData name="Sanjiv Sharma" userId="749d47ee-4152-4fa3-b63a-54de64336456" providerId="ADAL" clId="{0E601947-95EF-475C-AE60-8FE22442C2D4}" dt="2026-04-27T14:44:34.859" v="864" actId="1076"/>
          <ac:spMkLst>
            <pc:docMk/>
            <pc:sldMk cId="3120665057" sldId="2147483606"/>
            <ac:spMk id="2" creationId="{C707781A-365A-570F-CBB1-D535AE178664}"/>
          </ac:spMkLst>
        </pc:spChg>
        <pc:spChg chg="add del mod">
          <ac:chgData name="Sanjiv Sharma" userId="749d47ee-4152-4fa3-b63a-54de64336456" providerId="ADAL" clId="{0E601947-95EF-475C-AE60-8FE22442C2D4}" dt="2026-04-27T14:27:08.724" v="778" actId="478"/>
          <ac:spMkLst>
            <pc:docMk/>
            <pc:sldMk cId="3120665057" sldId="2147483606"/>
            <ac:spMk id="3" creationId="{FEB19942-656D-1F99-633F-0EFC02A8249C}"/>
          </ac:spMkLst>
        </pc:spChg>
        <pc:spChg chg="add del mod">
          <ac:chgData name="Sanjiv Sharma" userId="749d47ee-4152-4fa3-b63a-54de64336456" providerId="ADAL" clId="{0E601947-95EF-475C-AE60-8FE22442C2D4}" dt="2026-04-27T14:43:45.629" v="858" actId="478"/>
          <ac:spMkLst>
            <pc:docMk/>
            <pc:sldMk cId="3120665057" sldId="2147483606"/>
            <ac:spMk id="6" creationId="{57A687AF-3606-4DF7-D842-7521D0A41A77}"/>
          </ac:spMkLst>
        </pc:spChg>
        <pc:spChg chg="del">
          <ac:chgData name="Sanjiv Sharma" userId="749d47ee-4152-4fa3-b63a-54de64336456" providerId="ADAL" clId="{0E601947-95EF-475C-AE60-8FE22442C2D4}" dt="2026-04-27T14:04:09.048" v="768" actId="478"/>
          <ac:spMkLst>
            <pc:docMk/>
            <pc:sldMk cId="3120665057" sldId="2147483606"/>
            <ac:spMk id="7" creationId="{147CC2CD-BCC8-06FC-F9A5-3861E940B38E}"/>
          </ac:spMkLst>
        </pc:spChg>
        <pc:spChg chg="del">
          <ac:chgData name="Sanjiv Sharma" userId="749d47ee-4152-4fa3-b63a-54de64336456" providerId="ADAL" clId="{0E601947-95EF-475C-AE60-8FE22442C2D4}" dt="2026-04-27T14:04:09.048" v="768" actId="478"/>
          <ac:spMkLst>
            <pc:docMk/>
            <pc:sldMk cId="3120665057" sldId="2147483606"/>
            <ac:spMk id="11" creationId="{11FCBC04-E337-2B59-8EB6-F9765A46EA5D}"/>
          </ac:spMkLst>
        </pc:spChg>
        <pc:spChg chg="del">
          <ac:chgData name="Sanjiv Sharma" userId="749d47ee-4152-4fa3-b63a-54de64336456" providerId="ADAL" clId="{0E601947-95EF-475C-AE60-8FE22442C2D4}" dt="2026-04-27T14:04:09.048" v="768" actId="478"/>
          <ac:spMkLst>
            <pc:docMk/>
            <pc:sldMk cId="3120665057" sldId="2147483606"/>
            <ac:spMk id="15" creationId="{FEF31C85-66F7-0041-69D5-E28D79838ACE}"/>
          </ac:spMkLst>
        </pc:spChg>
        <pc:spChg chg="del">
          <ac:chgData name="Sanjiv Sharma" userId="749d47ee-4152-4fa3-b63a-54de64336456" providerId="ADAL" clId="{0E601947-95EF-475C-AE60-8FE22442C2D4}" dt="2026-04-27T14:04:09.048" v="768" actId="478"/>
          <ac:spMkLst>
            <pc:docMk/>
            <pc:sldMk cId="3120665057" sldId="2147483606"/>
            <ac:spMk id="20" creationId="{0F24457A-B416-90DE-3CCD-CB4D27343019}"/>
          </ac:spMkLst>
        </pc:spChg>
        <pc:spChg chg="del">
          <ac:chgData name="Sanjiv Sharma" userId="749d47ee-4152-4fa3-b63a-54de64336456" providerId="ADAL" clId="{0E601947-95EF-475C-AE60-8FE22442C2D4}" dt="2026-04-27T14:04:09.048" v="768" actId="478"/>
          <ac:spMkLst>
            <pc:docMk/>
            <pc:sldMk cId="3120665057" sldId="2147483606"/>
            <ac:spMk id="28" creationId="{EB2EBB4B-8591-B843-890D-62B94524C02B}"/>
          </ac:spMkLst>
        </pc:spChg>
        <pc:spChg chg="del">
          <ac:chgData name="Sanjiv Sharma" userId="749d47ee-4152-4fa3-b63a-54de64336456" providerId="ADAL" clId="{0E601947-95EF-475C-AE60-8FE22442C2D4}" dt="2026-04-27T14:04:09.048" v="768" actId="478"/>
          <ac:spMkLst>
            <pc:docMk/>
            <pc:sldMk cId="3120665057" sldId="2147483606"/>
            <ac:spMk id="32" creationId="{A30E69D0-1962-474A-797F-95890D50568D}"/>
          </ac:spMkLst>
        </pc:spChg>
        <pc:picChg chg="del">
          <ac:chgData name="Sanjiv Sharma" userId="749d47ee-4152-4fa3-b63a-54de64336456" providerId="ADAL" clId="{0E601947-95EF-475C-AE60-8FE22442C2D4}" dt="2026-04-27T14:04:09.048" v="768" actId="478"/>
          <ac:picMkLst>
            <pc:docMk/>
            <pc:sldMk cId="3120665057" sldId="2147483606"/>
            <ac:picMk id="5" creationId="{ADD9DD6D-114E-97AC-282E-F0FB913C832B}"/>
          </ac:picMkLst>
        </pc:picChg>
        <pc:picChg chg="del">
          <ac:chgData name="Sanjiv Sharma" userId="749d47ee-4152-4fa3-b63a-54de64336456" providerId="ADAL" clId="{0E601947-95EF-475C-AE60-8FE22442C2D4}" dt="2026-04-27T14:04:09.048" v="768" actId="478"/>
          <ac:picMkLst>
            <pc:docMk/>
            <pc:sldMk cId="3120665057" sldId="2147483606"/>
            <ac:picMk id="9" creationId="{1E1BFFB4-D4E1-8D33-A3F2-A14EFFE4D626}"/>
          </ac:picMkLst>
        </pc:picChg>
        <pc:picChg chg="add mod modCrop">
          <ac:chgData name="Sanjiv Sharma" userId="749d47ee-4152-4fa3-b63a-54de64336456" providerId="ADAL" clId="{0E601947-95EF-475C-AE60-8FE22442C2D4}" dt="2026-04-27T14:44:37.116" v="865" actId="1076"/>
          <ac:picMkLst>
            <pc:docMk/>
            <pc:sldMk cId="3120665057" sldId="2147483606"/>
            <ac:picMk id="10" creationId="{B25E2341-B5E2-8725-9D26-95E7CB5A41F2}"/>
          </ac:picMkLst>
        </pc:picChg>
        <pc:picChg chg="del">
          <ac:chgData name="Sanjiv Sharma" userId="749d47ee-4152-4fa3-b63a-54de64336456" providerId="ADAL" clId="{0E601947-95EF-475C-AE60-8FE22442C2D4}" dt="2026-04-27T14:04:09.048" v="768" actId="478"/>
          <ac:picMkLst>
            <pc:docMk/>
            <pc:sldMk cId="3120665057" sldId="2147483606"/>
            <ac:picMk id="13" creationId="{EEC86857-8C5A-212F-938C-B128CB1BC19C}"/>
          </ac:picMkLst>
        </pc:picChg>
        <pc:picChg chg="add mod">
          <ac:chgData name="Sanjiv Sharma" userId="749d47ee-4152-4fa3-b63a-54de64336456" providerId="ADAL" clId="{0E601947-95EF-475C-AE60-8FE22442C2D4}" dt="2026-04-27T14:44:40.793" v="867" actId="1076"/>
          <ac:picMkLst>
            <pc:docMk/>
            <pc:sldMk cId="3120665057" sldId="2147483606"/>
            <ac:picMk id="14" creationId="{A33CA820-A8FE-DDEF-935F-CBD2423C91B7}"/>
          </ac:picMkLst>
        </pc:picChg>
        <pc:picChg chg="del">
          <ac:chgData name="Sanjiv Sharma" userId="749d47ee-4152-4fa3-b63a-54de64336456" providerId="ADAL" clId="{0E601947-95EF-475C-AE60-8FE22442C2D4}" dt="2026-04-27T14:04:09.048" v="768" actId="478"/>
          <ac:picMkLst>
            <pc:docMk/>
            <pc:sldMk cId="3120665057" sldId="2147483606"/>
            <ac:picMk id="34" creationId="{6ABE8D1E-DDE3-7158-AB7E-539A254656E3}"/>
          </ac:picMkLst>
        </pc:picChg>
      </pc:sldChg>
      <pc:sldChg chg="new del">
        <pc:chgData name="Sanjiv Sharma" userId="749d47ee-4152-4fa3-b63a-54de64336456" providerId="ADAL" clId="{0E601947-95EF-475C-AE60-8FE22442C2D4}" dt="2026-04-27T14:43:35.272" v="855" actId="47"/>
        <pc:sldMkLst>
          <pc:docMk/>
          <pc:sldMk cId="591756518" sldId="2147483607"/>
        </pc:sldMkLst>
      </pc:sldChg>
      <pc:sldChg chg="addSp delSp modSp add mod">
        <pc:chgData name="Sanjiv Sharma" userId="749d47ee-4152-4fa3-b63a-54de64336456" providerId="ADAL" clId="{0E601947-95EF-475C-AE60-8FE22442C2D4}" dt="2026-04-27T14:48:34.476" v="887" actId="22"/>
        <pc:sldMkLst>
          <pc:docMk/>
          <pc:sldMk cId="210099913" sldId="2147483608"/>
        </pc:sldMkLst>
        <pc:spChg chg="mod">
          <ac:chgData name="Sanjiv Sharma" userId="749d47ee-4152-4fa3-b63a-54de64336456" providerId="ADAL" clId="{0E601947-95EF-475C-AE60-8FE22442C2D4}" dt="2026-04-27T14:48:13.831" v="885" actId="12"/>
          <ac:spMkLst>
            <pc:docMk/>
            <pc:sldMk cId="210099913" sldId="2147483608"/>
            <ac:spMk id="6" creationId="{5A9BEFC8-3529-2A68-0E5E-C0791A1DB342}"/>
          </ac:spMkLst>
        </pc:spChg>
        <pc:picChg chg="add mod modCrop">
          <ac:chgData name="Sanjiv Sharma" userId="749d47ee-4152-4fa3-b63a-54de64336456" providerId="ADAL" clId="{0E601947-95EF-475C-AE60-8FE22442C2D4}" dt="2026-04-27T14:47:34.810" v="882" actId="1076"/>
          <ac:picMkLst>
            <pc:docMk/>
            <pc:sldMk cId="210099913" sldId="2147483608"/>
            <ac:picMk id="4" creationId="{0A494E54-5A98-A0E0-9648-91CA135EA88A}"/>
          </ac:picMkLst>
        </pc:picChg>
        <pc:picChg chg="add del">
          <ac:chgData name="Sanjiv Sharma" userId="749d47ee-4152-4fa3-b63a-54de64336456" providerId="ADAL" clId="{0E601947-95EF-475C-AE60-8FE22442C2D4}" dt="2026-04-27T14:48:34.476" v="887" actId="22"/>
          <ac:picMkLst>
            <pc:docMk/>
            <pc:sldMk cId="210099913" sldId="2147483608"/>
            <ac:picMk id="7" creationId="{C20F7409-9552-3BF0-FAE8-73B5C63819BA}"/>
          </ac:picMkLst>
        </pc:picChg>
        <pc:picChg chg="del">
          <ac:chgData name="Sanjiv Sharma" userId="749d47ee-4152-4fa3-b63a-54de64336456" providerId="ADAL" clId="{0E601947-95EF-475C-AE60-8FE22442C2D4}" dt="2026-04-27T14:43:38.850" v="856" actId="478"/>
          <ac:picMkLst>
            <pc:docMk/>
            <pc:sldMk cId="210099913" sldId="2147483608"/>
            <ac:picMk id="10" creationId="{FDA53E8F-970D-34AF-823C-4E5F926206AF}"/>
          </ac:picMkLst>
        </pc:picChg>
        <pc:picChg chg="del">
          <ac:chgData name="Sanjiv Sharma" userId="749d47ee-4152-4fa3-b63a-54de64336456" providerId="ADAL" clId="{0E601947-95EF-475C-AE60-8FE22442C2D4}" dt="2026-04-27T14:43:40.411" v="857" actId="478"/>
          <ac:picMkLst>
            <pc:docMk/>
            <pc:sldMk cId="210099913" sldId="2147483608"/>
            <ac:picMk id="14" creationId="{B41B5FE5-E667-755C-71DC-F7F6A222B71D}"/>
          </ac:picMkLst>
        </pc:picChg>
      </pc:sldChg>
      <pc:sldChg chg="addSp delSp modSp new mod">
        <pc:chgData name="Sanjiv Sharma" userId="749d47ee-4152-4fa3-b63a-54de64336456" providerId="ADAL" clId="{0E601947-95EF-475C-AE60-8FE22442C2D4}" dt="2026-04-27T14:51:05.252" v="945" actId="1076"/>
        <pc:sldMkLst>
          <pc:docMk/>
          <pc:sldMk cId="1765230610" sldId="2147483609"/>
        </pc:sldMkLst>
        <pc:spChg chg="mod">
          <ac:chgData name="Sanjiv Sharma" userId="749d47ee-4152-4fa3-b63a-54de64336456" providerId="ADAL" clId="{0E601947-95EF-475C-AE60-8FE22442C2D4}" dt="2026-04-27T14:49:04.691" v="941" actId="20577"/>
          <ac:spMkLst>
            <pc:docMk/>
            <pc:sldMk cId="1765230610" sldId="2147483609"/>
            <ac:spMk id="2" creationId="{E386635E-3968-BBA3-9BB7-50C68D9AFCC0}"/>
          </ac:spMkLst>
        </pc:spChg>
        <pc:spChg chg="del">
          <ac:chgData name="Sanjiv Sharma" userId="749d47ee-4152-4fa3-b63a-54de64336456" providerId="ADAL" clId="{0E601947-95EF-475C-AE60-8FE22442C2D4}" dt="2026-04-27T14:49:08.486" v="942" actId="478"/>
          <ac:spMkLst>
            <pc:docMk/>
            <pc:sldMk cId="1765230610" sldId="2147483609"/>
            <ac:spMk id="3" creationId="{1C52ECD7-871D-AB20-F378-39C2C4E851FE}"/>
          </ac:spMkLst>
        </pc:spChg>
        <pc:picChg chg="add mod">
          <ac:chgData name="Sanjiv Sharma" userId="749d47ee-4152-4fa3-b63a-54de64336456" providerId="ADAL" clId="{0E601947-95EF-475C-AE60-8FE22442C2D4}" dt="2026-04-27T14:51:05.252" v="945" actId="1076"/>
          <ac:picMkLst>
            <pc:docMk/>
            <pc:sldMk cId="1765230610" sldId="2147483609"/>
            <ac:picMk id="6" creationId="{6B61357F-2649-21E5-2334-926D5ADC02D0}"/>
          </ac:picMkLst>
        </pc:picChg>
      </pc:sldChg>
      <pc:sldChg chg="new del">
        <pc:chgData name="Sanjiv Sharma" userId="749d47ee-4152-4fa3-b63a-54de64336456" providerId="ADAL" clId="{0E601947-95EF-475C-AE60-8FE22442C2D4}" dt="2026-04-27T15:16:35.679" v="948" actId="47"/>
        <pc:sldMkLst>
          <pc:docMk/>
          <pc:sldMk cId="3260400717" sldId="2147483610"/>
        </pc:sldMkLst>
      </pc:sldChg>
      <pc:sldChg chg="addSp delSp modSp new mod">
        <pc:chgData name="Sanjiv Sharma" userId="749d47ee-4152-4fa3-b63a-54de64336456" providerId="ADAL" clId="{0E601947-95EF-475C-AE60-8FE22442C2D4}" dt="2026-04-27T15:24:48.432" v="1011" actId="20577"/>
        <pc:sldMkLst>
          <pc:docMk/>
          <pc:sldMk cId="912273387" sldId="2147483611"/>
        </pc:sldMkLst>
        <pc:spChg chg="del">
          <ac:chgData name="Sanjiv Sharma" userId="749d47ee-4152-4fa3-b63a-54de64336456" providerId="ADAL" clId="{0E601947-95EF-475C-AE60-8FE22442C2D4}" dt="2026-04-27T15:21:28.238" v="949" actId="478"/>
          <ac:spMkLst>
            <pc:docMk/>
            <pc:sldMk cId="912273387" sldId="2147483611"/>
            <ac:spMk id="5" creationId="{54124870-F655-5661-4A37-A99EB70D6D81}"/>
          </ac:spMkLst>
        </pc:spChg>
        <pc:spChg chg="add del">
          <ac:chgData name="Sanjiv Sharma" userId="749d47ee-4152-4fa3-b63a-54de64336456" providerId="ADAL" clId="{0E601947-95EF-475C-AE60-8FE22442C2D4}" dt="2026-04-27T15:22:34.246" v="1010" actId="478"/>
          <ac:spMkLst>
            <pc:docMk/>
            <pc:sldMk cId="912273387" sldId="2147483611"/>
            <ac:spMk id="6" creationId="{32E4258E-A052-AAE5-F5F3-E71D4EECFFDC}"/>
          </ac:spMkLst>
        </pc:spChg>
        <pc:spChg chg="mod">
          <ac:chgData name="Sanjiv Sharma" userId="749d47ee-4152-4fa3-b63a-54de64336456" providerId="ADAL" clId="{0E601947-95EF-475C-AE60-8FE22442C2D4}" dt="2026-04-27T15:21:48.587" v="984" actId="14100"/>
          <ac:spMkLst>
            <pc:docMk/>
            <pc:sldMk cId="912273387" sldId="2147483611"/>
            <ac:spMk id="7" creationId="{FD2BDFF5-7DB9-D18C-D430-1A0E8B969135}"/>
          </ac:spMkLst>
        </pc:spChg>
        <pc:spChg chg="del">
          <ac:chgData name="Sanjiv Sharma" userId="749d47ee-4152-4fa3-b63a-54de64336456" providerId="ADAL" clId="{0E601947-95EF-475C-AE60-8FE22442C2D4}" dt="2026-04-27T15:21:31.807" v="950" actId="478"/>
          <ac:spMkLst>
            <pc:docMk/>
            <pc:sldMk cId="912273387" sldId="2147483611"/>
            <ac:spMk id="8" creationId="{E0346425-9DAF-11AC-58D8-3F6CAEBF83AC}"/>
          </ac:spMkLst>
        </pc:spChg>
        <pc:spChg chg="mod">
          <ac:chgData name="Sanjiv Sharma" userId="749d47ee-4152-4fa3-b63a-54de64336456" providerId="ADAL" clId="{0E601947-95EF-475C-AE60-8FE22442C2D4}" dt="2026-04-27T15:24:48.432" v="1011" actId="20577"/>
          <ac:spMkLst>
            <pc:docMk/>
            <pc:sldMk cId="912273387" sldId="2147483611"/>
            <ac:spMk id="9" creationId="{94634666-7D29-24E7-424D-107F087DD7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8AD58-F850-4068-B2F1-F45B821B7BE9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20E278D3-7627-488F-8062-8EB0A920F5B5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br>
            <a:rPr kumimoji="0" lang="en-US" altLang="en-US" sz="1600" b="0" i="0" u="none" strike="noStrike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br>
            <a:rPr kumimoji="0" lang="en-US" altLang="en-US" sz="1600" b="0" i="0" u="none" strike="noStrike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br>
            <a:rPr kumimoji="0" lang="en-US" altLang="en-US" sz="800" b="0" i="0" u="none" strike="noStrike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br>
            <a:rPr kumimoji="0" lang="en-US" altLang="en-US" sz="1600" b="0" i="0" u="none" strike="noStrike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r>
            <a:rPr kumimoji="0" lang="en-US" altLang="en-US" sz="1600" b="0" i="0" u="none" strike="noStrike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br>
            <a:rPr kumimoji="0" lang="en-US" altLang="en-US" sz="1600" b="0" i="0" u="none" strike="noStrike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endParaRPr lang="en-GB" sz="16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F6395E76-2B15-4AD5-954A-8A440BAA2C2A}" type="parTrans" cxnId="{A07D6CDA-A9F2-4E37-BA10-4F0D693AB237}">
      <dgm:prSet/>
      <dgm:spPr/>
      <dgm:t>
        <a:bodyPr/>
        <a:lstStyle/>
        <a:p>
          <a:endParaRPr lang="en-GB"/>
        </a:p>
      </dgm:t>
    </dgm:pt>
    <dgm:pt modelId="{3C2DDDC8-5FE6-4E02-BE53-B05EB421F8FB}" type="sibTrans" cxnId="{A07D6CDA-A9F2-4E37-BA10-4F0D693AB237}">
      <dgm:prSet/>
      <dgm:spPr/>
      <dgm:t>
        <a:bodyPr/>
        <a:lstStyle/>
        <a:p>
          <a:endParaRPr lang="en-GB"/>
        </a:p>
      </dgm:t>
    </dgm:pt>
    <dgm:pt modelId="{A6F48CA2-57EB-479D-850F-AEAACC960F08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en-GB" sz="16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A32E5D32-A3DF-4588-9050-6FC28B7D686E}" type="parTrans" cxnId="{1C40C49D-7A45-42CA-A0BB-3979818C3619}">
      <dgm:prSet/>
      <dgm:spPr/>
      <dgm:t>
        <a:bodyPr/>
        <a:lstStyle/>
        <a:p>
          <a:endParaRPr lang="en-GB"/>
        </a:p>
      </dgm:t>
    </dgm:pt>
    <dgm:pt modelId="{268F061E-4F25-4354-8B53-ACE21482C800}" type="sibTrans" cxnId="{1C40C49D-7A45-42CA-A0BB-3979818C3619}">
      <dgm:prSet/>
      <dgm:spPr/>
      <dgm:t>
        <a:bodyPr/>
        <a:lstStyle/>
        <a:p>
          <a:endParaRPr lang="en-GB"/>
        </a:p>
      </dgm:t>
    </dgm:pt>
    <dgm:pt modelId="{EE5F5D0F-C3C4-4845-9B61-93346D65A4A3}">
      <dgm:prSet phldrT="[Text]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 dirty="0"/>
        </a:p>
      </dgm:t>
    </dgm:pt>
    <dgm:pt modelId="{F6C22741-9520-4753-B0AB-994B833CDE19}" type="parTrans" cxnId="{CADC55D4-94F5-49B9-B444-8B0B8134F631}">
      <dgm:prSet/>
      <dgm:spPr/>
      <dgm:t>
        <a:bodyPr/>
        <a:lstStyle/>
        <a:p>
          <a:endParaRPr lang="en-GB"/>
        </a:p>
      </dgm:t>
    </dgm:pt>
    <dgm:pt modelId="{C8146072-6CAC-4233-B7EA-7DB2847CFBE7}" type="sibTrans" cxnId="{CADC55D4-94F5-49B9-B444-8B0B8134F631}">
      <dgm:prSet/>
      <dgm:spPr/>
      <dgm:t>
        <a:bodyPr/>
        <a:lstStyle/>
        <a:p>
          <a:endParaRPr lang="en-GB"/>
        </a:p>
      </dgm:t>
    </dgm:pt>
    <dgm:pt modelId="{F3572415-AF27-4F8B-8777-175C6DE7A7F1}">
      <dgm:prSet phldrT="[Text]" custT="1"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en-GB" sz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gm:t>
    </dgm:pt>
    <dgm:pt modelId="{1BB86A86-E41F-4B67-B4DF-38B40EEC5822}" type="sibTrans" cxnId="{7E4C5B08-6E36-455C-B7DF-B3BCA43BE586}">
      <dgm:prSet/>
      <dgm:spPr/>
      <dgm:t>
        <a:bodyPr/>
        <a:lstStyle/>
        <a:p>
          <a:endParaRPr lang="en-GB"/>
        </a:p>
      </dgm:t>
    </dgm:pt>
    <dgm:pt modelId="{BC9A499C-12B8-4B68-921A-694C7BA9B38E}" type="parTrans" cxnId="{7E4C5B08-6E36-455C-B7DF-B3BCA43BE586}">
      <dgm:prSet/>
      <dgm:spPr/>
      <dgm:t>
        <a:bodyPr/>
        <a:lstStyle/>
        <a:p>
          <a:endParaRPr lang="en-GB"/>
        </a:p>
      </dgm:t>
    </dgm:pt>
    <dgm:pt modelId="{FB5AA0B0-9E9B-4DBB-913A-60BBC6D83C36}" type="pres">
      <dgm:prSet presAssocID="{4E88AD58-F850-4068-B2F1-F45B821B7BE9}" presName="Name0" presStyleCnt="0">
        <dgm:presLayoutVars>
          <dgm:dir/>
          <dgm:animLvl val="lvl"/>
          <dgm:resizeHandles val="exact"/>
        </dgm:presLayoutVars>
      </dgm:prSet>
      <dgm:spPr/>
    </dgm:pt>
    <dgm:pt modelId="{0A38A4E5-AB92-4454-AB34-CAE2F7A3DB02}" type="pres">
      <dgm:prSet presAssocID="{20E278D3-7627-488F-8062-8EB0A920F5B5}" presName="Name8" presStyleCnt="0"/>
      <dgm:spPr/>
    </dgm:pt>
    <dgm:pt modelId="{AB46DC68-85F4-4299-98A2-FD07A209659A}" type="pres">
      <dgm:prSet presAssocID="{20E278D3-7627-488F-8062-8EB0A920F5B5}" presName="level" presStyleLbl="node1" presStyleIdx="0" presStyleCnt="4" custScaleX="99676" custScaleY="41868">
        <dgm:presLayoutVars>
          <dgm:chMax val="1"/>
          <dgm:bulletEnabled val="1"/>
        </dgm:presLayoutVars>
      </dgm:prSet>
      <dgm:spPr/>
    </dgm:pt>
    <dgm:pt modelId="{163B7DE2-83FC-435C-9276-804EE1DB1880}" type="pres">
      <dgm:prSet presAssocID="{20E278D3-7627-488F-8062-8EB0A920F5B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01306-7268-4CF6-B43A-DB6BDF64BAD4}" type="pres">
      <dgm:prSet presAssocID="{F3572415-AF27-4F8B-8777-175C6DE7A7F1}" presName="Name8" presStyleCnt="0"/>
      <dgm:spPr/>
    </dgm:pt>
    <dgm:pt modelId="{1F5FAEEE-E897-407F-A673-11B4B3CFDABD}" type="pres">
      <dgm:prSet presAssocID="{F3572415-AF27-4F8B-8777-175C6DE7A7F1}" presName="level" presStyleLbl="node1" presStyleIdx="1" presStyleCnt="4" custScaleY="29920">
        <dgm:presLayoutVars>
          <dgm:chMax val="1"/>
          <dgm:bulletEnabled val="1"/>
        </dgm:presLayoutVars>
      </dgm:prSet>
      <dgm:spPr/>
    </dgm:pt>
    <dgm:pt modelId="{492FD3AB-84C2-44CD-9734-1D58CFC66D36}" type="pres">
      <dgm:prSet presAssocID="{F3572415-AF27-4F8B-8777-175C6DE7A7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EF5254-5FAE-4DCD-A24A-1E0E0C56A7D5}" type="pres">
      <dgm:prSet presAssocID="{A6F48CA2-57EB-479D-850F-AEAACC960F08}" presName="Name8" presStyleCnt="0"/>
      <dgm:spPr/>
    </dgm:pt>
    <dgm:pt modelId="{2E35E259-0ED3-4FA3-845F-8A7D0C47BC20}" type="pres">
      <dgm:prSet presAssocID="{A6F48CA2-57EB-479D-850F-AEAACC960F08}" presName="level" presStyleLbl="node1" presStyleIdx="2" presStyleCnt="4" custScaleX="99877" custScaleY="28028" custLinFactNeighborX="-84" custLinFactNeighborY="-279">
        <dgm:presLayoutVars>
          <dgm:chMax val="1"/>
          <dgm:bulletEnabled val="1"/>
        </dgm:presLayoutVars>
      </dgm:prSet>
      <dgm:spPr/>
    </dgm:pt>
    <dgm:pt modelId="{15F91FEE-E5A9-457D-8261-8BC964BB774E}" type="pres">
      <dgm:prSet presAssocID="{A6F48CA2-57EB-479D-850F-AEAACC960F0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202697-108D-4565-9178-134D762A81CD}" type="pres">
      <dgm:prSet presAssocID="{EE5F5D0F-C3C4-4845-9B61-93346D65A4A3}" presName="Name8" presStyleCnt="0"/>
      <dgm:spPr/>
    </dgm:pt>
    <dgm:pt modelId="{610EA9AB-2AE6-4007-91CD-092E4BAFEFE4}" type="pres">
      <dgm:prSet presAssocID="{EE5F5D0F-C3C4-4845-9B61-93346D65A4A3}" presName="level" presStyleLbl="node1" presStyleIdx="3" presStyleCnt="4" custScaleY="24692" custLinFactNeighborX="109">
        <dgm:presLayoutVars>
          <dgm:chMax val="1"/>
          <dgm:bulletEnabled val="1"/>
        </dgm:presLayoutVars>
      </dgm:prSet>
      <dgm:spPr/>
    </dgm:pt>
    <dgm:pt modelId="{F518C2E3-6B13-4D30-AB15-3C854837D5DC}" type="pres">
      <dgm:prSet presAssocID="{EE5F5D0F-C3C4-4845-9B61-93346D65A4A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E4C5B08-6E36-455C-B7DF-B3BCA43BE586}" srcId="{4E88AD58-F850-4068-B2F1-F45B821B7BE9}" destId="{F3572415-AF27-4F8B-8777-175C6DE7A7F1}" srcOrd="1" destOrd="0" parTransId="{BC9A499C-12B8-4B68-921A-694C7BA9B38E}" sibTransId="{1BB86A86-E41F-4B67-B4DF-38B40EEC5822}"/>
    <dgm:cxn modelId="{0A97CC33-B7D5-4D1E-8AE1-226DAD3650D3}" type="presOf" srcId="{4E88AD58-F850-4068-B2F1-F45B821B7BE9}" destId="{FB5AA0B0-9E9B-4DBB-913A-60BBC6D83C36}" srcOrd="0" destOrd="0" presId="urn:microsoft.com/office/officeart/2005/8/layout/pyramid1"/>
    <dgm:cxn modelId="{B6467B3A-B8ED-462E-AB5A-B88AD3AD7DD6}" type="presOf" srcId="{20E278D3-7627-488F-8062-8EB0A920F5B5}" destId="{AB46DC68-85F4-4299-98A2-FD07A209659A}" srcOrd="0" destOrd="0" presId="urn:microsoft.com/office/officeart/2005/8/layout/pyramid1"/>
    <dgm:cxn modelId="{A05A553E-AE9F-419E-9AE6-FF48CA8BB9E7}" type="presOf" srcId="{F3572415-AF27-4F8B-8777-175C6DE7A7F1}" destId="{1F5FAEEE-E897-407F-A673-11B4B3CFDABD}" srcOrd="0" destOrd="0" presId="urn:microsoft.com/office/officeart/2005/8/layout/pyramid1"/>
    <dgm:cxn modelId="{910A7654-247F-423B-884B-10A1EDF6F20B}" type="presOf" srcId="{20E278D3-7627-488F-8062-8EB0A920F5B5}" destId="{163B7DE2-83FC-435C-9276-804EE1DB1880}" srcOrd="1" destOrd="0" presId="urn:microsoft.com/office/officeart/2005/8/layout/pyramid1"/>
    <dgm:cxn modelId="{6603F255-619D-4BC3-8873-EB150BBCF67D}" type="presOf" srcId="{A6F48CA2-57EB-479D-850F-AEAACC960F08}" destId="{15F91FEE-E5A9-457D-8261-8BC964BB774E}" srcOrd="1" destOrd="0" presId="urn:microsoft.com/office/officeart/2005/8/layout/pyramid1"/>
    <dgm:cxn modelId="{0FB5BF7D-1A54-4FB4-A308-5F57D4E50A4E}" type="presOf" srcId="{EE5F5D0F-C3C4-4845-9B61-93346D65A4A3}" destId="{610EA9AB-2AE6-4007-91CD-092E4BAFEFE4}" srcOrd="0" destOrd="0" presId="urn:microsoft.com/office/officeart/2005/8/layout/pyramid1"/>
    <dgm:cxn modelId="{1C40C49D-7A45-42CA-A0BB-3979818C3619}" srcId="{4E88AD58-F850-4068-B2F1-F45B821B7BE9}" destId="{A6F48CA2-57EB-479D-850F-AEAACC960F08}" srcOrd="2" destOrd="0" parTransId="{A32E5D32-A3DF-4588-9050-6FC28B7D686E}" sibTransId="{268F061E-4F25-4354-8B53-ACE21482C800}"/>
    <dgm:cxn modelId="{324D4DC6-B291-4AA8-82AD-941713802759}" type="presOf" srcId="{A6F48CA2-57EB-479D-850F-AEAACC960F08}" destId="{2E35E259-0ED3-4FA3-845F-8A7D0C47BC20}" srcOrd="0" destOrd="0" presId="urn:microsoft.com/office/officeart/2005/8/layout/pyramid1"/>
    <dgm:cxn modelId="{7CA195C8-9AA2-4ADB-A317-92C0A5D46BDA}" type="presOf" srcId="{EE5F5D0F-C3C4-4845-9B61-93346D65A4A3}" destId="{F518C2E3-6B13-4D30-AB15-3C854837D5DC}" srcOrd="1" destOrd="0" presId="urn:microsoft.com/office/officeart/2005/8/layout/pyramid1"/>
    <dgm:cxn modelId="{CADC55D4-94F5-49B9-B444-8B0B8134F631}" srcId="{4E88AD58-F850-4068-B2F1-F45B821B7BE9}" destId="{EE5F5D0F-C3C4-4845-9B61-93346D65A4A3}" srcOrd="3" destOrd="0" parTransId="{F6C22741-9520-4753-B0AB-994B833CDE19}" sibTransId="{C8146072-6CAC-4233-B7EA-7DB2847CFBE7}"/>
    <dgm:cxn modelId="{A07D6CDA-A9F2-4E37-BA10-4F0D693AB237}" srcId="{4E88AD58-F850-4068-B2F1-F45B821B7BE9}" destId="{20E278D3-7627-488F-8062-8EB0A920F5B5}" srcOrd="0" destOrd="0" parTransId="{F6395E76-2B15-4AD5-954A-8A440BAA2C2A}" sibTransId="{3C2DDDC8-5FE6-4E02-BE53-B05EB421F8FB}"/>
    <dgm:cxn modelId="{D0A891F9-AD7F-410B-90A0-A9BFD8E189DB}" type="presOf" srcId="{F3572415-AF27-4F8B-8777-175C6DE7A7F1}" destId="{492FD3AB-84C2-44CD-9734-1D58CFC66D36}" srcOrd="1" destOrd="0" presId="urn:microsoft.com/office/officeart/2005/8/layout/pyramid1"/>
    <dgm:cxn modelId="{4E7FB032-65BA-41F3-9480-30FC6F6759C9}" type="presParOf" srcId="{FB5AA0B0-9E9B-4DBB-913A-60BBC6D83C36}" destId="{0A38A4E5-AB92-4454-AB34-CAE2F7A3DB02}" srcOrd="0" destOrd="0" presId="urn:microsoft.com/office/officeart/2005/8/layout/pyramid1"/>
    <dgm:cxn modelId="{0582EDCA-1377-4463-A1F5-22DC61251CAD}" type="presParOf" srcId="{0A38A4E5-AB92-4454-AB34-CAE2F7A3DB02}" destId="{AB46DC68-85F4-4299-98A2-FD07A209659A}" srcOrd="0" destOrd="0" presId="urn:microsoft.com/office/officeart/2005/8/layout/pyramid1"/>
    <dgm:cxn modelId="{E3724299-1D63-41F2-BE95-D20B4899B120}" type="presParOf" srcId="{0A38A4E5-AB92-4454-AB34-CAE2F7A3DB02}" destId="{163B7DE2-83FC-435C-9276-804EE1DB1880}" srcOrd="1" destOrd="0" presId="urn:microsoft.com/office/officeart/2005/8/layout/pyramid1"/>
    <dgm:cxn modelId="{5E496C9F-19D5-4ABC-90AF-DBE226BCB8B5}" type="presParOf" srcId="{FB5AA0B0-9E9B-4DBB-913A-60BBC6D83C36}" destId="{BD301306-7268-4CF6-B43A-DB6BDF64BAD4}" srcOrd="1" destOrd="0" presId="urn:microsoft.com/office/officeart/2005/8/layout/pyramid1"/>
    <dgm:cxn modelId="{C5AA297C-7318-4A7D-A1AD-C882BFF057A0}" type="presParOf" srcId="{BD301306-7268-4CF6-B43A-DB6BDF64BAD4}" destId="{1F5FAEEE-E897-407F-A673-11B4B3CFDABD}" srcOrd="0" destOrd="0" presId="urn:microsoft.com/office/officeart/2005/8/layout/pyramid1"/>
    <dgm:cxn modelId="{672E3627-4224-4343-9A3E-8508BE3EF27E}" type="presParOf" srcId="{BD301306-7268-4CF6-B43A-DB6BDF64BAD4}" destId="{492FD3AB-84C2-44CD-9734-1D58CFC66D36}" srcOrd="1" destOrd="0" presId="urn:microsoft.com/office/officeart/2005/8/layout/pyramid1"/>
    <dgm:cxn modelId="{1B3EF0A0-A740-40B0-AF75-48B377607B66}" type="presParOf" srcId="{FB5AA0B0-9E9B-4DBB-913A-60BBC6D83C36}" destId="{A5EF5254-5FAE-4DCD-A24A-1E0E0C56A7D5}" srcOrd="2" destOrd="0" presId="urn:microsoft.com/office/officeart/2005/8/layout/pyramid1"/>
    <dgm:cxn modelId="{B1BE9276-049E-4F75-936A-CFB74C6E4B98}" type="presParOf" srcId="{A5EF5254-5FAE-4DCD-A24A-1E0E0C56A7D5}" destId="{2E35E259-0ED3-4FA3-845F-8A7D0C47BC20}" srcOrd="0" destOrd="0" presId="urn:microsoft.com/office/officeart/2005/8/layout/pyramid1"/>
    <dgm:cxn modelId="{38115F6C-2C08-4F94-A026-DEE2D98E32D2}" type="presParOf" srcId="{A5EF5254-5FAE-4DCD-A24A-1E0E0C56A7D5}" destId="{15F91FEE-E5A9-457D-8261-8BC964BB774E}" srcOrd="1" destOrd="0" presId="urn:microsoft.com/office/officeart/2005/8/layout/pyramid1"/>
    <dgm:cxn modelId="{4871B2DC-0DB2-4A6B-8CC4-06A99B63D0A1}" type="presParOf" srcId="{FB5AA0B0-9E9B-4DBB-913A-60BBC6D83C36}" destId="{E4202697-108D-4565-9178-134D762A81CD}" srcOrd="3" destOrd="0" presId="urn:microsoft.com/office/officeart/2005/8/layout/pyramid1"/>
    <dgm:cxn modelId="{3339D4D5-B8DB-46FD-B688-5FB0CB55E53F}" type="presParOf" srcId="{E4202697-108D-4565-9178-134D762A81CD}" destId="{610EA9AB-2AE6-4007-91CD-092E4BAFEFE4}" srcOrd="0" destOrd="0" presId="urn:microsoft.com/office/officeart/2005/8/layout/pyramid1"/>
    <dgm:cxn modelId="{A15E3D91-173F-44FB-A5CF-DBF59C66E371}" type="presParOf" srcId="{E4202697-108D-4565-9178-134D762A81CD}" destId="{F518C2E3-6B13-4D30-AB15-3C854837D5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6DC68-85F4-4299-98A2-FD07A209659A}">
      <dsp:nvSpPr>
        <dsp:cNvPr id="0" name=""/>
        <dsp:cNvSpPr/>
      </dsp:nvSpPr>
      <dsp:spPr>
        <a:xfrm>
          <a:off x="2954891" y="0"/>
          <a:ext cx="2979489" cy="1828254"/>
        </a:xfrm>
        <a:prstGeom prst="trapezoid">
          <a:avLst>
            <a:gd name="adj" fmla="val 81749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kumimoji="0" lang="en-US" altLang="en-US" sz="1600" b="0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br>
            <a:rPr kumimoji="0" lang="en-US" altLang="en-US" sz="1600" b="0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br>
            <a:rPr kumimoji="0" lang="en-US" altLang="en-US" sz="800" b="0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br>
            <a:rPr kumimoji="0" lang="en-US" altLang="en-US" sz="1600" b="0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r>
            <a:rPr kumimoji="0" lang="en-US" altLang="en-US" sz="1600" b="0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br>
            <a:rPr kumimoji="0" lang="en-US" altLang="en-US" sz="1600" b="0" i="0" u="none" strike="noStrike" kern="1200" cap="none" normalizeH="0" baseline="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endParaRPr lang="en-GB" sz="16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sp:txBody>
      <dsp:txXfrm>
        <a:off x="2954891" y="0"/>
        <a:ext cx="2979489" cy="1828254"/>
      </dsp:txXfrm>
    </dsp:sp>
    <dsp:sp modelId="{1F5FAEEE-E897-407F-A673-11B4B3CFDABD}">
      <dsp:nvSpPr>
        <dsp:cNvPr id="0" name=""/>
        <dsp:cNvSpPr/>
      </dsp:nvSpPr>
      <dsp:spPr>
        <a:xfrm>
          <a:off x="1881977" y="1828254"/>
          <a:ext cx="5125318" cy="1306519"/>
        </a:xfrm>
        <a:prstGeom prst="trapezoid">
          <a:avLst>
            <a:gd name="adj" fmla="val 81749"/>
          </a:avLst>
        </a:prstGeom>
        <a:solidFill>
          <a:schemeClr val="accent1">
            <a:shade val="80000"/>
            <a:hueOff val="168662"/>
            <a:satOff val="-12057"/>
            <a:lumOff val="11196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en-GB" sz="1200" kern="1200" dirty="0"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sp:txBody>
      <dsp:txXfrm>
        <a:off x="2778908" y="1828254"/>
        <a:ext cx="3331456" cy="1306519"/>
      </dsp:txXfrm>
    </dsp:sp>
    <dsp:sp modelId="{2E35E259-0ED3-4FA3-845F-8A7D0C47BC20}">
      <dsp:nvSpPr>
        <dsp:cNvPr id="0" name=""/>
        <dsp:cNvSpPr/>
      </dsp:nvSpPr>
      <dsp:spPr>
        <a:xfrm>
          <a:off x="879841" y="3122591"/>
          <a:ext cx="7117617" cy="1223901"/>
        </a:xfrm>
        <a:prstGeom prst="trapezoid">
          <a:avLst>
            <a:gd name="adj" fmla="val 81749"/>
          </a:avLst>
        </a:prstGeom>
        <a:solidFill>
          <a:schemeClr val="accent1">
            <a:shade val="80000"/>
            <a:hueOff val="337323"/>
            <a:satOff val="-24113"/>
            <a:lumOff val="22393"/>
            <a:alphaOff val="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en-US" sz="16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endParaRPr lang="en-GB" sz="16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</a:endParaRPr>
        </a:p>
      </dsp:txBody>
      <dsp:txXfrm>
        <a:off x="2125424" y="3122591"/>
        <a:ext cx="4626451" cy="1223901"/>
      </dsp:txXfrm>
    </dsp:sp>
    <dsp:sp modelId="{610EA9AB-2AE6-4007-91CD-092E4BAFEFE4}">
      <dsp:nvSpPr>
        <dsp:cNvPr id="0" name=""/>
        <dsp:cNvSpPr/>
      </dsp:nvSpPr>
      <dsp:spPr>
        <a:xfrm>
          <a:off x="0" y="4358675"/>
          <a:ext cx="8889272" cy="1078228"/>
        </a:xfrm>
        <a:prstGeom prst="trapezoid">
          <a:avLst>
            <a:gd name="adj" fmla="val 81749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1555622" y="4358675"/>
        <a:ext cx="5778027" cy="1078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465AF-97D6-564E-9ED4-836D2FDE138A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FD87-8CF8-7E4A-B1BA-EEC8744E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E4E28-1374-E2AB-4D8B-2A304334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8C00BB-ECFE-121C-13C4-D4E7F5472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0C62A5-88BA-BA52-D508-891A88DFE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200" b="1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200"/>
              <a:t>Type your text into the placeholders on the slide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172E1-C768-88E6-35FC-3DF5D510BF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1DD6B-D1EF-EC4C-8F93-5F34C02F55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34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5F51A-5964-801A-AD7F-7E26EC3D5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72F19-F9EE-ACF9-3ADB-17F78FD3E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50C12-0158-9AF5-6177-6B2B809B7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200" b="1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200"/>
              <a:t>Type your text into the placeholders on the slide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4EDC0-BE6D-20D8-DC5C-145B0B62E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1DD6B-D1EF-EC4C-8F93-5F34C02F55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4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20510-A3AB-645C-7167-28611018E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D46DC-2268-37DB-1DFF-56E108C59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3F46A-B5B3-3A1A-6C42-B7F44C051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200" b="1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200"/>
              <a:t>Type your text into the placeholders on the slide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9CFEF-3B67-1A5E-CEC4-C6C2B2372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1DD6B-D1EF-EC4C-8F93-5F34C02F55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4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47B74-5AA3-248C-10F1-ABAFA1D10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4932D-6B7B-29FF-42E2-D9606524C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CDD44-571C-C846-0932-AD41D03AF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GB" sz="1200" b="1"/>
              <a:t>How to use this slide layout:</a:t>
            </a:r>
          </a:p>
          <a:p>
            <a:pPr marL="171450" indent="-171450" algn="l">
              <a:spcAft>
                <a:spcPts val="6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200"/>
              <a:t>Type your text into the placeholders on the slide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370B-D754-ACE3-D83C-0464E5B95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1DD6B-D1EF-EC4C-8F93-5F34C02F55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8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FD87-8CF8-7E4A-B1BA-EEC8744EA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8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1932-BE48-44BF-F16D-A9A361D8E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11C365-265F-4D6F-AC8C-E14468EDF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479BF-871B-E1E3-8987-2B9996334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1BF22-BC81-ABB1-6D88-FB09B7F7A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FFD87-8CF8-7E4A-B1BA-EEC8744EA6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2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4" y="2770153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7" y="2770153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3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2 bullet column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393870"/>
            <a:ext cx="5250217" cy="39403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endParaRPr lang="en-GB" sz="13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dark colour_crop of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867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1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bar 2 bullet column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393870"/>
            <a:ext cx="5250217" cy="394033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1867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endParaRPr lang="en-GB" sz="13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aseline="0"/>
              <a:t>’</a:t>
            </a:r>
            <a:endParaRPr lang="en-GB" sz="1333"/>
          </a:p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45264" y="1426667"/>
            <a:ext cx="10972800" cy="4105863"/>
          </a:xfr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1417639"/>
            <a:ext cx="10972800" cy="3463755"/>
          </a:xfrm>
        </p:spPr>
        <p:txBody>
          <a:bodyPr>
            <a:normAutofit/>
          </a:bodyPr>
          <a:lstStyle>
            <a:lvl1pPr marL="0" indent="0" algn="ctr">
              <a:buNone/>
              <a:defRPr sz="22133" b="1" baseline="0">
                <a:solidFill>
                  <a:srgbClr val="C5143D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3,327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264" y="5175550"/>
            <a:ext cx="10972800" cy="837541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sz="1600"/>
              <a:t>Use this slide to insert a key statistic, for example a big number, and add </a:t>
            </a:r>
            <a:br>
              <a:rPr lang="en-GB" sz="1600"/>
            </a:br>
            <a:r>
              <a:rPr lang="en-GB" sz="1600"/>
              <a:t>a small amount of supporting text here to give context.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E7D68-EB1E-4C8D-8E91-5FE6AC903BAC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ctr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1417639"/>
            <a:ext cx="10972800" cy="3463755"/>
          </a:xfrm>
        </p:spPr>
        <p:txBody>
          <a:bodyPr>
            <a:normAutofit/>
          </a:bodyPr>
          <a:lstStyle>
            <a:lvl1pPr marL="0" indent="0" algn="ctr">
              <a:buNone/>
              <a:defRPr sz="22133" b="1" baseline="0">
                <a:solidFill>
                  <a:schemeClr val="bg2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3,327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264" y="5175550"/>
            <a:ext cx="10972800" cy="837541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Use this slide to insert a key statistic, for example a big number, and add </a:t>
            </a:r>
            <a:br>
              <a:rPr lang="en-GB" sz="1600"/>
            </a:br>
            <a:r>
              <a:rPr lang="en-GB" sz="1600"/>
              <a:t>a small amount of supporting text here to give context.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EE7D68-EB1E-4C8D-8E91-5FE6AC903BAC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ctr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slide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264" y="584691"/>
            <a:ext cx="10972800" cy="3644791"/>
          </a:xfrm>
        </p:spPr>
        <p:txBody>
          <a:bodyPr/>
          <a:lstStyle>
            <a:lvl1pPr algn="ctr">
              <a:lnSpc>
                <a:spcPct val="90000"/>
              </a:lnSpc>
              <a:defRPr sz="5333" baseline="0">
                <a:solidFill>
                  <a:srgbClr val="C5143D"/>
                </a:solidFill>
              </a:defRPr>
            </a:lvl1pPr>
          </a:lstStyle>
          <a:p>
            <a:r>
              <a:rPr lang="en-GB"/>
              <a:t>Grab attention with an</a:t>
            </a:r>
            <a:br>
              <a:rPr lang="en-GB"/>
            </a:br>
            <a:r>
              <a:rPr lang="en-GB"/>
              <a:t>impactful statement here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4467019"/>
            <a:ext cx="10972800" cy="1546072"/>
          </a:xfrm>
        </p:spPr>
        <p:txBody>
          <a:bodyPr>
            <a:normAutofit/>
          </a:bodyPr>
          <a:lstStyle>
            <a:lvl1pPr marL="0" indent="0" algn="ctr">
              <a:buNone/>
              <a:defRPr sz="1867" b="0" baseline="0">
                <a:solidFill>
                  <a:schemeClr val="tx1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Add further detail here, but only if needed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3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statement slide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264" y="584691"/>
            <a:ext cx="10972800" cy="3644791"/>
          </a:xfrm>
        </p:spPr>
        <p:txBody>
          <a:bodyPr/>
          <a:lstStyle>
            <a:lvl1pPr algn="ctr">
              <a:lnSpc>
                <a:spcPct val="90000"/>
              </a:lnSpc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Grab attention with an</a:t>
            </a:r>
            <a:br>
              <a:rPr lang="en-GB"/>
            </a:br>
            <a:r>
              <a:rPr lang="en-GB"/>
              <a:t>impactful statement here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4467019"/>
            <a:ext cx="10972800" cy="1546072"/>
          </a:xfrm>
        </p:spPr>
        <p:txBody>
          <a:bodyPr>
            <a:normAutofit/>
          </a:bodyPr>
          <a:lstStyle>
            <a:lvl1pPr marL="0" indent="0" algn="ctr">
              <a:buNone/>
              <a:defRPr sz="1867" b="0" baseline="0">
                <a:solidFill>
                  <a:srgbClr val="6E7C7C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Add further detail here, but only if needed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act statement slide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264" y="584691"/>
            <a:ext cx="10972800" cy="3644791"/>
          </a:xfrm>
        </p:spPr>
        <p:txBody>
          <a:bodyPr/>
          <a:lstStyle>
            <a:lvl1pPr algn="ctr">
              <a:lnSpc>
                <a:spcPct val="90000"/>
              </a:lnSpc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Grab attention with an</a:t>
            </a:r>
            <a:br>
              <a:rPr lang="en-GB"/>
            </a:br>
            <a:r>
              <a:rPr lang="en-GB"/>
              <a:t>impactful statement here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5264" y="4467019"/>
            <a:ext cx="10972800" cy="1546072"/>
          </a:xfrm>
        </p:spPr>
        <p:txBody>
          <a:bodyPr>
            <a:normAutofit/>
          </a:bodyPr>
          <a:lstStyle>
            <a:lvl1pPr marL="0" indent="0" algn="ctr">
              <a:buNone/>
              <a:defRPr sz="1867" b="0" baseline="0">
                <a:solidFill>
                  <a:srgbClr val="373935"/>
                </a:solidFill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Add further detail here, but only if needed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DCE8E-D767-4061-9846-E654AECD78B4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2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1117" y="4395753"/>
            <a:ext cx="1912516" cy="907972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94426" y="4395753"/>
            <a:ext cx="2349649" cy="907972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476066" y="4395753"/>
            <a:ext cx="1823028" cy="907972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4912783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6" y="4912783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6" y="4912783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06400" y="1592441"/>
            <a:ext cx="2099733" cy="245956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394426" y="1592441"/>
            <a:ext cx="2099733" cy="24595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476066" y="1592441"/>
            <a:ext cx="2099733" cy="24595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2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6E7C7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4" y="2770153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7" y="2770153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3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4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45264" y="1426667"/>
            <a:ext cx="11071520" cy="4364532"/>
          </a:xfr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45264" y="1426667"/>
            <a:ext cx="11071520" cy="4364532"/>
          </a:xfrm>
        </p:spPr>
        <p:txBody>
          <a:bodyPr/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5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147" y="1393870"/>
            <a:ext cx="5616000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901" y="1393870"/>
            <a:ext cx="5585459" cy="394033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1117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None/>
              <a:tabLst/>
              <a:defRPr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endParaRPr lang="en-GB" sz="1333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07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2 columns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43693" y="1600202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600202"/>
            <a:ext cx="5250217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40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bar 2 columns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693" y="1600202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2400"/>
            </a:lvl2pPr>
            <a:lvl3pPr marL="1219170" indent="0">
              <a:buNone/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276" y="1600202"/>
            <a:ext cx="5250217" cy="3940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9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and larg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19" y="274639"/>
            <a:ext cx="7050648" cy="1143000"/>
          </a:xfrm>
        </p:spPr>
        <p:txBody>
          <a:bodyPr/>
          <a:lstStyle>
            <a:lvl1pPr algn="l">
              <a:defRPr sz="3733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9" y="1426667"/>
            <a:ext cx="7050648" cy="41058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 err="1"/>
              <a:t>Secondlevel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6667" y="0"/>
            <a:ext cx="4995333" cy="60130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9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615B-A859-4678-85DD-BB822D10C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30BF4-8FF3-4186-AE79-978D32E2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FB677-8918-48DB-8561-F35E015B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3ECB7-76BB-4A12-94EC-421CEFAD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1F7D-C872-4588-BB94-516E0448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13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5AC1-BC11-4E8F-900B-DA23DDB6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B68A-F447-4DE1-ACED-14E64E155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CE447-4AA0-4867-839C-0D77C9B9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BD03C-E93E-4FDA-832B-0A6D5221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6CF6D-A679-4E55-9B35-369A5977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43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9A93-A112-40EA-B74D-CF1CB50F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AC466-8E68-40F2-AEC1-C888AA66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EFEF8-6D92-45E1-9232-4EB37576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A21E6-E07B-4D39-961E-D79B5186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992B-825D-409C-A996-15BC95E2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03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F44F-E487-4989-B643-8AD6CAF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3DF06-407D-4545-BE65-BF8AA2284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D6E42-675B-431C-A4E9-8C0F84DAF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6F6E5-FC60-462B-A394-09A24C98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75F22-B755-458F-BA82-CA91FBC5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E3FC0-DCC9-4091-8644-2DA0FBCE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"/>
            <a:ext cx="12192001" cy="6013091"/>
          </a:xfrm>
          <a:prstGeom prst="rect">
            <a:avLst/>
          </a:prstGeom>
          <a:solidFill>
            <a:srgbClr val="C514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6" y="6180670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3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5" y="2770154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8" y="2770154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4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7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B038-BE08-40E3-828F-D8B2914E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F279B-A200-4250-940B-F353319A8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208D-57F4-49E3-B92D-C90430B10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BC10F-7721-42B8-B166-48845C1F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4B8BD-670E-4237-BAB9-CD4DE4B9E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32680-E881-460C-B14C-751DE559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36FA8-1735-40D7-879A-9EA14224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F0D6-AB9F-4F87-BA97-6A2481FC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56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9A5CC-F878-4DF6-AB40-0E0622AD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59BE-6F86-44EE-A68A-072A6FF9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31D09-A11F-4362-A90B-7AB5E35A3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51851-92AF-459B-BE6D-3FC5D91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6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A19E3-E210-42CA-9209-5E7BF130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39C3E-397A-4817-BE4B-49F97999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B907-F262-42EE-B7D5-04F606AF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14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BEB8-6665-4638-A487-049C5A87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582A-DA2B-4CBC-A011-56A07E6C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18CE9-B0E7-4BF5-8175-01B361BA3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1671D-275A-4096-92C3-3E07C5C9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11997-A6E0-44F7-AEB2-DAE33C17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EC6DA-850A-42C0-8374-234A7301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49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9D1C-4040-455B-B92C-149CD999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232BA-00C1-499B-90F8-2DDC47BA8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D8324-C573-4F38-889A-91C1A3081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593F-F669-4562-8BCE-730525EA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77578-593D-4E28-8E92-EC83C795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4623-4738-4A05-952F-7BE0E978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7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CC22-5023-4B6C-BDCF-C4BE67DE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390BB-469E-4010-BADE-1CA253575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852F-1077-493B-91F1-6444D2BA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7E6C-78C3-45E0-BD94-6A7E221D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B1B2-6ECB-4091-A3D3-1DD20A7FC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69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7D0B6-9136-4307-A9D2-913690FF6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DE38F-0D2C-4A49-92DE-5F952AD7F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3F7C1-4771-4205-8FD4-59016097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7BA1-28F7-4D39-A8C0-CC3EBFA3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26F6-0E29-456D-B9AD-9780DEAF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67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1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3076341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GB"/>
              <a:t>Staff</a:t>
            </a:r>
            <a:br>
              <a:rPr lang="en-GB"/>
            </a:br>
            <a:r>
              <a:rPr lang="en-GB"/>
              <a:t>Forum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rmAutofit/>
          </a:bodyPr>
          <a:lstStyle>
            <a:lvl1pPr marL="0" indent="0" algn="l" rtl="0">
              <a:buNone/>
              <a:defRPr lang="en-GB" sz="2933" b="0" i="0" u="none" strike="noStrike" baseline="30000" smtClean="0">
                <a:solidFill>
                  <a:srgbClr val="FFFFFF"/>
                </a:solidFill>
                <a:latin typeface="+mn-lt"/>
                <a:cs typeface="Apple Chancery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3467" b="0" i="0" u="none" strike="noStrike" baseline="30000">
                <a:solidFill>
                  <a:srgbClr val="000000"/>
                </a:solidFill>
                <a:latin typeface="HelveticaNeue"/>
              </a:rPr>
              <a:t>Facilitating a better future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995" y="5454845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2933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June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688" y="586508"/>
            <a:ext cx="348409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2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_dark colour_crop of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0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_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"/>
            <a:ext cx="12192001" cy="6013091"/>
          </a:xfrm>
          <a:prstGeom prst="rect">
            <a:avLst/>
          </a:prstGeom>
          <a:solidFill>
            <a:srgbClr val="373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6536" y="6180670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84693"/>
            <a:ext cx="12192000" cy="1724593"/>
          </a:xfrm>
        </p:spPr>
        <p:txBody>
          <a:bodyPr/>
          <a:lstStyle>
            <a:lvl1pPr algn="ctr">
              <a:lnSpc>
                <a:spcPct val="90000"/>
              </a:lnSpc>
              <a:defRPr sz="5333" b="0" i="0" baseline="0">
                <a:solidFill>
                  <a:srgbClr val="6E7C7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Contact 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6435" y="2770154"/>
            <a:ext cx="1912516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</a:lstStyle>
          <a:p>
            <a:pPr lvl="0"/>
            <a:r>
              <a:rPr lang="en-GB"/>
              <a:t>Email: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21178" y="2770154"/>
            <a:ext cx="2349649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</a:lstStyle>
          <a:p>
            <a:pPr lvl="0"/>
            <a:r>
              <a:rPr lang="en-GB"/>
              <a:t>Telephone: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2587" y="2770154"/>
            <a:ext cx="1823028" cy="907972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Online: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9442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8476067" y="3287183"/>
            <a:ext cx="3403149" cy="5969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>
              <a:buNone/>
              <a:defRPr sz="1867">
                <a:latin typeface="Arial"/>
                <a:cs typeface="Arial"/>
              </a:defRPr>
            </a:lvl2pPr>
            <a:lvl3pPr marL="1219140" indent="0">
              <a:buNone/>
              <a:defRPr sz="1867">
                <a:latin typeface="Arial"/>
                <a:cs typeface="Arial"/>
              </a:defRPr>
            </a:lvl3pPr>
            <a:lvl4pPr marL="1828709" indent="0">
              <a:buNone/>
              <a:defRPr sz="1867">
                <a:latin typeface="Arial"/>
                <a:cs typeface="Arial"/>
              </a:defRPr>
            </a:lvl4pPr>
            <a:lvl5pPr marL="2438278" indent="0">
              <a:buNone/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3076341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rgbClr val="6E7C7C"/>
                </a:solidFill>
              </a:defRPr>
            </a:lvl1pPr>
          </a:lstStyle>
          <a:p>
            <a:r>
              <a:rPr lang="en-GB"/>
              <a:t>Staff</a:t>
            </a:r>
            <a:br>
              <a:rPr lang="en-GB"/>
            </a:br>
            <a:r>
              <a:rPr lang="en-GB"/>
              <a:t>Forum</a:t>
            </a:r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Autofit/>
          </a:bodyPr>
          <a:lstStyle>
            <a:lvl1pPr marL="0" indent="0" algn="l" rtl="0">
              <a:buNone/>
              <a:defRPr lang="en-GB" sz="2400" b="0" i="0" u="none" strike="noStrike" kern="1200" spc="0" baseline="0" smtClean="0">
                <a:solidFill>
                  <a:srgbClr val="6E7C7C"/>
                </a:solidFill>
                <a:cs typeface="Gotham Book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2933" b="0" i="0" u="none" strike="noStrike" kern="1200" spc="0" baseline="30000">
                <a:solidFill>
                  <a:srgbClr val="6E7C7C"/>
                </a:solidFill>
                <a:latin typeface="+mn-lt"/>
                <a:ea typeface="+mn-ea"/>
                <a:cs typeface="Gotham Book"/>
              </a:rPr>
              <a:t>Facilitating a better future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995" y="5454845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2933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June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688" y="586508"/>
            <a:ext cx="348409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1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3076341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GB"/>
              <a:t>Staff</a:t>
            </a:r>
            <a:br>
              <a:rPr lang="en-GB"/>
            </a:br>
            <a:r>
              <a:rPr lang="en-GB"/>
              <a:t>Forum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rmAutofit/>
          </a:bodyPr>
          <a:lstStyle>
            <a:lvl1pPr marL="0" indent="0" algn="l" rtl="0">
              <a:buNone/>
              <a:defRPr lang="en-GB" sz="2933" b="0" i="0" u="none" strike="noStrike" baseline="30000" smtClean="0">
                <a:solidFill>
                  <a:srgbClr val="FFFFFF"/>
                </a:solidFill>
                <a:latin typeface="+mn-lt"/>
                <a:cs typeface="Apple Chancery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3467" b="0" i="0" u="none" strike="noStrike" baseline="30000">
                <a:solidFill>
                  <a:srgbClr val="000000"/>
                </a:solidFill>
                <a:latin typeface="HelveticaNeue"/>
              </a:rPr>
              <a:t>Facilitating a better future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4995" y="5454845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2933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June 2020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688" y="586508"/>
            <a:ext cx="348409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2460577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5867" b="0">
                <a:solidFill>
                  <a:srgbClr val="6E7C7C"/>
                </a:solidFill>
                <a:latin typeface="+mn-lt"/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Autofit/>
          </a:bodyPr>
          <a:lstStyle>
            <a:lvl1pPr marL="0" indent="0" algn="l" rtl="0">
              <a:buNone/>
              <a:defRPr lang="en-GB" sz="2400" b="0" i="0" u="none" strike="noStrike" kern="1200" spc="0" baseline="0" smtClean="0">
                <a:solidFill>
                  <a:srgbClr val="6E7C7C"/>
                </a:solidFill>
                <a:cs typeface="Gotham Book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2933" b="0" i="0" u="none" strike="noStrike" kern="1200" spc="0" baseline="30000">
                <a:solidFill>
                  <a:srgbClr val="6E7C7C"/>
                </a:solidFill>
                <a:latin typeface="+mn-lt"/>
                <a:ea typeface="+mn-ea"/>
                <a:cs typeface="Gotham Book"/>
              </a:rPr>
              <a:t>Facilitating a better future</a:t>
            </a:r>
            <a:endParaRPr lang="en-US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9544" y="547568"/>
            <a:ext cx="593371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51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06535" y="2460577"/>
            <a:ext cx="10972800" cy="1143000"/>
          </a:xfrm>
        </p:spPr>
        <p:txBody>
          <a:bodyPr/>
          <a:lstStyle>
            <a:lvl1pPr>
              <a:lnSpc>
                <a:spcPct val="80000"/>
              </a:lnSpc>
              <a:defRPr sz="5867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04995" y="547569"/>
            <a:ext cx="5567853" cy="907972"/>
          </a:xfrm>
        </p:spPr>
        <p:txBody>
          <a:bodyPr>
            <a:normAutofit/>
          </a:bodyPr>
          <a:lstStyle>
            <a:lvl1pPr marL="0" indent="0" algn="l" rtl="0">
              <a:buNone/>
              <a:defRPr lang="en-GB" sz="2400" b="0" i="0" u="none" strike="noStrike" kern="1200" spc="0" baseline="0" smtClean="0">
                <a:solidFill>
                  <a:schemeClr val="bg2"/>
                </a:solidFill>
                <a:cs typeface="Gotham Book"/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rtl="0"/>
            <a:r>
              <a:rPr lang="en-GB" sz="2933" b="0" i="0" u="none" strike="noStrike" kern="1200" spc="0" baseline="30000">
                <a:solidFill>
                  <a:srgbClr val="6E7C7C"/>
                </a:solidFill>
                <a:latin typeface="+mn-lt"/>
                <a:ea typeface="+mn-ea"/>
                <a:cs typeface="Gotham Book"/>
              </a:rPr>
              <a:t>Facilitating a better future</a:t>
            </a:r>
            <a:endParaRPr lang="en-US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3418" y="547568"/>
            <a:ext cx="5933713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dark colour_crop of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EE2C5-496E-448E-A2C2-532ABDB98F30}"/>
              </a:ext>
            </a:extLst>
          </p:cNvPr>
          <p:cNvSpPr txBox="1"/>
          <p:nvPr userDrawn="1"/>
        </p:nvSpPr>
        <p:spPr>
          <a:xfrm>
            <a:off x="-2859565" y="1"/>
            <a:ext cx="2640293" cy="8102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spcAft>
                <a:spcPts val="800"/>
              </a:spcAft>
              <a:buClr>
                <a:schemeClr val="accent1"/>
              </a:buClr>
              <a:buSzPct val="110000"/>
            </a:pPr>
            <a:r>
              <a:rPr lang="en-GB" sz="1333" b="1"/>
              <a:t>How to use this slide layout:</a:t>
            </a:r>
          </a:p>
          <a:p>
            <a:pPr marL="228594" indent="-228594" algn="l">
              <a:spcAft>
                <a:spcPts val="800"/>
              </a:spcAft>
              <a:buClr>
                <a:schemeClr val="accent1"/>
              </a:buClr>
              <a:buSzPct val="110000"/>
              <a:buFont typeface="Arial"/>
              <a:buChar char="•"/>
            </a:pPr>
            <a:r>
              <a:rPr lang="en-GB" sz="1333"/>
              <a:t>Type your text into the placeholders on the slide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546061" cy="6013091"/>
          </a:xfrm>
          <a:prstGeom prst="rect">
            <a:avLst/>
          </a:prstGeom>
          <a:solidFill>
            <a:srgbClr val="6E7C7C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044" y="153683"/>
            <a:ext cx="10972800" cy="1143000"/>
          </a:xfrm>
        </p:spPr>
        <p:txBody>
          <a:bodyPr/>
          <a:lstStyle>
            <a:lvl1pPr algn="l">
              <a:defRPr sz="5867" b="0">
                <a:solidFill>
                  <a:srgbClr val="C5143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78077" y="1393870"/>
            <a:ext cx="5243705" cy="394033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1867"/>
            </a:lvl2pPr>
            <a:lvl3pPr>
              <a:defRPr sz="1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3536" y="6099703"/>
            <a:ext cx="1458824" cy="480000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06535" y="6180669"/>
            <a:ext cx="3403149" cy="5969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6E7C7C"/>
                </a:solidFill>
                <a:latin typeface="Arial"/>
                <a:cs typeface="Arial"/>
              </a:defRPr>
            </a:lvl1pPr>
            <a:lvl2pPr marL="609585" indent="0">
              <a:buNone/>
              <a:defRPr sz="1867">
                <a:latin typeface="Arial"/>
                <a:cs typeface="Arial"/>
              </a:defRPr>
            </a:lvl2pPr>
            <a:lvl3pPr marL="1219170" indent="0">
              <a:buNone/>
              <a:defRPr sz="1867">
                <a:latin typeface="Arial"/>
                <a:cs typeface="Arial"/>
              </a:defRPr>
            </a:lvl3pPr>
            <a:lvl4pPr marL="1828754" indent="0">
              <a:buNone/>
              <a:defRPr sz="1867">
                <a:latin typeface="Arial"/>
                <a:cs typeface="Arial"/>
              </a:defRPr>
            </a:lvl4pPr>
            <a:lvl5pPr marL="2438339" indent="0">
              <a:buNone/>
              <a:defRPr sz="1867">
                <a:latin typeface="Arial"/>
                <a:cs typeface="Arial"/>
              </a:defRPr>
            </a:lvl5pPr>
          </a:lstStyle>
          <a:p>
            <a:r>
              <a:rPr lang="en-GB"/>
              <a:t>06 Presentation running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5BDC-4B07-1249-ADEC-1F489F071B5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57FC-3DD2-9344-9691-A52CE4A0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C5BDC-4B07-1249-ADEC-1F489F071B50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57FC-3DD2-9344-9691-A52CE4A04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10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b="0" i="0" kern="1200">
          <a:solidFill>
            <a:srgbClr val="333333"/>
          </a:solidFill>
          <a:latin typeface="+mn-lt"/>
          <a:ea typeface="+mn-ea"/>
          <a:cs typeface="Gotham Book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333333"/>
          </a:solidFill>
          <a:latin typeface="+mn-lt"/>
          <a:ea typeface="+mn-ea"/>
          <a:cs typeface="Gotham Book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b="0" i="0" kern="1200">
          <a:solidFill>
            <a:srgbClr val="333333"/>
          </a:solidFill>
          <a:latin typeface="+mn-lt"/>
          <a:ea typeface="+mn-ea"/>
          <a:cs typeface="Gotham Book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b="0" i="0" kern="1200">
          <a:solidFill>
            <a:srgbClr val="333333"/>
          </a:solidFill>
          <a:latin typeface="+mn-lt"/>
          <a:ea typeface="+mn-ea"/>
          <a:cs typeface="Gotham Book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b="0" i="0" kern="1200">
          <a:solidFill>
            <a:srgbClr val="333333"/>
          </a:solidFill>
          <a:latin typeface="+mn-lt"/>
          <a:ea typeface="+mn-ea"/>
          <a:cs typeface="Gotham Book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7BF7B2-373A-48F1-8912-FDC12A2E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7B188-15CE-4A8C-AED0-7E2706BB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9A85-1E7C-46C9-9A04-3EC8D67D5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B253-9616-4946-9E09-D9E71336E699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E81A-C018-4B48-8D26-6DE3CC9A3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3549-AAC1-4E1F-BA7B-8D73DC82F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1B66-6716-414E-B4F1-54F57C24B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2A30E0-EFD3-0A10-A8F3-4EB6DA88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70" y="3076341"/>
            <a:ext cx="11620072" cy="1143000"/>
          </a:xfrm>
        </p:spPr>
        <p:txBody>
          <a:bodyPr/>
          <a:lstStyle/>
          <a:p>
            <a:r>
              <a:rPr lang="en-GB" sz="6000" dirty="0"/>
              <a:t>LMA introduction</a:t>
            </a:r>
            <a:endParaRPr lang="en-GB" sz="60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78199A-FFE3-9C95-C634-566A8B494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0337" y="5212418"/>
            <a:ext cx="3403149" cy="5969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400"/>
              </a:spcBef>
            </a:pPr>
            <a:r>
              <a:rPr lang="en-GB" sz="2900" dirty="0"/>
              <a:t>April 2026</a:t>
            </a:r>
          </a:p>
        </p:txBody>
      </p:sp>
    </p:spTree>
    <p:extLst>
      <p:ext uri="{BB962C8B-B14F-4D97-AF65-F5344CB8AC3E}">
        <p14:creationId xmlns:p14="http://schemas.microsoft.com/office/powerpoint/2010/main" val="255092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4866-B188-8F67-2AA8-3BB522BC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0BA6-BF65-2E57-4521-59C26EDCB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10452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Lloyd’s vs Alternative Investments 2016 - 2025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33C85-32A7-F0E5-B161-7B080B4B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24" y="1003280"/>
            <a:ext cx="8255752" cy="48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5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A023-C9D0-9965-5EF4-E4880B495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AD5EF4-67F0-9419-7742-6E2D95C4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10" y="290468"/>
            <a:ext cx="10071580" cy="56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37A5-C79A-C69A-BD42-32D020EE4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1AA80-DAF4-4DBD-2613-42BC5754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19" y="116290"/>
            <a:ext cx="6261562" cy="61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E59B6-B5FA-251F-F93D-8F73B2205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83FD06-4771-3099-5AA1-B0BF4130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2B9EF-9311-6949-889D-2D1506B8A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E4258E-A052-AAE5-F5F3-E71D4EECFF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2BDFF5-7DB9-D18C-D430-1A0E8B9691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116" y="3287183"/>
            <a:ext cx="3640781" cy="596900"/>
          </a:xfrm>
        </p:spPr>
        <p:txBody>
          <a:bodyPr/>
          <a:lstStyle/>
          <a:p>
            <a:r>
              <a:rPr lang="en-GB" dirty="0"/>
              <a:t>Sanjiv.Sharma@lmalloyds.com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34666-7D29-24E7-424D-107F087DD7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Lmalloyds.com  </a:t>
            </a:r>
          </a:p>
        </p:txBody>
      </p:sp>
    </p:spTree>
    <p:extLst>
      <p:ext uri="{BB962C8B-B14F-4D97-AF65-F5344CB8AC3E}">
        <p14:creationId xmlns:p14="http://schemas.microsoft.com/office/powerpoint/2010/main" val="91227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BA94736C-875C-42A6-97A7-DC2A26CAB274}"/>
              </a:ext>
            </a:extLst>
          </p:cNvPr>
          <p:cNvSpPr/>
          <p:nvPr/>
        </p:nvSpPr>
        <p:spPr>
          <a:xfrm>
            <a:off x="8420531" y="4604814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GB" sz="1600" dirty="0">
                <a:solidFill>
                  <a:srgbClr val="373935"/>
                </a:solidFill>
                <a:latin typeface="Arial"/>
              </a:rPr>
              <a:t>Values</a:t>
            </a: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27848F11-C202-462B-A895-6BA0CC1CF170}"/>
              </a:ext>
            </a:extLst>
          </p:cNvPr>
          <p:cNvSpPr/>
          <p:nvPr/>
        </p:nvSpPr>
        <p:spPr>
          <a:xfrm>
            <a:off x="7442816" y="3402767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GB" sz="1600" dirty="0">
                <a:solidFill>
                  <a:srgbClr val="373935"/>
                </a:solidFill>
                <a:latin typeface="Arial"/>
              </a:rPr>
              <a:t>2026 Objectives</a:t>
            </a: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D35D29A0-8C9F-4586-B408-517449C498F0}"/>
              </a:ext>
            </a:extLst>
          </p:cNvPr>
          <p:cNvSpPr/>
          <p:nvPr/>
        </p:nvSpPr>
        <p:spPr>
          <a:xfrm>
            <a:off x="6413794" y="2184889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GB" sz="1600" dirty="0">
                <a:solidFill>
                  <a:srgbClr val="373935"/>
                </a:solidFill>
                <a:latin typeface="Arial"/>
              </a:rPr>
              <a:t>Value Proposition</a:t>
            </a:r>
          </a:p>
        </p:txBody>
      </p:sp>
      <p:sp>
        <p:nvSpPr>
          <p:cNvPr id="66" name="Arrow: Pentagon 65">
            <a:extLst>
              <a:ext uri="{FF2B5EF4-FFF2-40B4-BE49-F238E27FC236}">
                <a16:creationId xmlns:a16="http://schemas.microsoft.com/office/drawing/2014/main" id="{CD1313CD-AC78-4709-8762-473FC3216A86}"/>
              </a:ext>
            </a:extLst>
          </p:cNvPr>
          <p:cNvSpPr/>
          <p:nvPr/>
        </p:nvSpPr>
        <p:spPr>
          <a:xfrm>
            <a:off x="5343849" y="902549"/>
            <a:ext cx="2215340" cy="369332"/>
          </a:xfrm>
          <a:prstGeom prst="homePlate">
            <a:avLst/>
          </a:prstGeom>
          <a:solidFill>
            <a:schemeClr val="lt1"/>
          </a:solidFill>
          <a:ln>
            <a:solidFill>
              <a:srgbClr val="3739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GB" sz="1600" dirty="0">
                <a:solidFill>
                  <a:srgbClr val="373935"/>
                </a:solidFill>
                <a:latin typeface="Arial"/>
              </a:rPr>
              <a:t>Purpose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183449-0792-4448-831F-04973F2DEC3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19073" y="221673"/>
          <a:ext cx="8889273" cy="543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3AC29D17-2A7A-4133-B6F0-F89DB7BD5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809" y="4747106"/>
            <a:ext cx="480341" cy="480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A7821A-3AFA-4C39-937B-31AA4EDC95D2}"/>
              </a:ext>
            </a:extLst>
          </p:cNvPr>
          <p:cNvSpPr txBox="1"/>
          <p:nvPr/>
        </p:nvSpPr>
        <p:spPr>
          <a:xfrm>
            <a:off x="579131" y="5258662"/>
            <a:ext cx="9243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sz="1600" dirty="0">
                <a:solidFill>
                  <a:srgbClr val="C5143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         Inclusive            Trusted              Passionate            Bold                United</a:t>
            </a:r>
          </a:p>
        </p:txBody>
      </p:sp>
      <p:pic>
        <p:nvPicPr>
          <p:cNvPr id="10" name="Picture 9" descr="Shape, arrow&#10;&#10;Description automatically generated">
            <a:extLst>
              <a:ext uri="{FF2B5EF4-FFF2-40B4-BE49-F238E27FC236}">
                <a16:creationId xmlns:a16="http://schemas.microsoft.com/office/drawing/2014/main" id="{8D0ABBCF-48EB-4478-BED6-EB676ECB61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2346" y="4683441"/>
            <a:ext cx="606171" cy="606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980A6-E699-47FE-B149-57F3EBEB48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0755" y="4701522"/>
            <a:ext cx="606172" cy="60617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683CC22-3ADF-4924-93D2-ACBDDDC5B0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0729" y="4666835"/>
            <a:ext cx="606171" cy="60617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72DD826-1DA4-4E57-9EF5-347BB6994D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824710" y="4630881"/>
            <a:ext cx="688961" cy="68896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BD2F1D-F078-4B17-9F99-5E52E85F6980}"/>
              </a:ext>
            </a:extLst>
          </p:cNvPr>
          <p:cNvCxnSpPr/>
          <p:nvPr/>
        </p:nvCxnSpPr>
        <p:spPr>
          <a:xfrm>
            <a:off x="4630020" y="4063998"/>
            <a:ext cx="0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196D2EE-B142-45DA-8926-96A55AA4ED98}"/>
              </a:ext>
            </a:extLst>
          </p:cNvPr>
          <p:cNvSpPr txBox="1"/>
          <p:nvPr/>
        </p:nvSpPr>
        <p:spPr>
          <a:xfrm>
            <a:off x="2636954" y="2486406"/>
            <a:ext cx="1125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Technical</a:t>
            </a:r>
            <a:b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expertise </a:t>
            </a:r>
            <a:endParaRPr lang="en-US" altLang="en-US" sz="1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defTabSz="609585"/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ECEC0-AF2C-4A16-BB82-2686F75E5EA3}"/>
              </a:ext>
            </a:extLst>
          </p:cNvPr>
          <p:cNvSpPr txBox="1"/>
          <p:nvPr/>
        </p:nvSpPr>
        <p:spPr>
          <a:xfrm>
            <a:off x="5520948" y="2503060"/>
            <a:ext cx="1105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</a:t>
            </a:r>
            <a:r>
              <a:rPr lang="en-GB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echnical training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A0219041-D4B4-452F-9EDF-EE4C61AF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519" y="3603576"/>
            <a:ext cx="14413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Regulatory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Calibri" panose="020F0502020204030204" pitchFamily="34" charset="0"/>
              </a:rPr>
              <a:t>advocacy </a:t>
            </a:r>
            <a:endParaRPr lang="en-US" altLang="en-US" sz="1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155CAA87-3EA8-4A67-9587-403A2392D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47" y="3607313"/>
            <a:ext cx="11750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Technical expertise</a:t>
            </a:r>
            <a:endParaRPr lang="en-US" altLang="en-US" sz="1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228747-620A-4088-A030-3DD679C74D3A}"/>
              </a:ext>
            </a:extLst>
          </p:cNvPr>
          <p:cNvCxnSpPr>
            <a:cxnSpLocks/>
          </p:cNvCxnSpPr>
          <p:nvPr/>
        </p:nvCxnSpPr>
        <p:spPr>
          <a:xfrm>
            <a:off x="4663490" y="3487442"/>
            <a:ext cx="0" cy="942733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B94AC02-17B5-4C89-A826-797559BD76B5}"/>
              </a:ext>
            </a:extLst>
          </p:cNvPr>
          <p:cNvSpPr txBox="1"/>
          <p:nvPr/>
        </p:nvSpPr>
        <p:spPr>
          <a:xfrm>
            <a:off x="3524355" y="713130"/>
            <a:ext cx="2287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en-US" sz="1600" dirty="0">
                <a:ln/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Enabling </a:t>
            </a:r>
            <a:br>
              <a:rPr lang="en-US" altLang="en-US" sz="1600" dirty="0">
                <a:ln/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altLang="en-US" sz="1600" dirty="0">
                <a:ln/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our members’ &amp; Market’s leadership </a:t>
            </a:r>
          </a:p>
          <a:p>
            <a:pPr algn="ctr" defTabSz="609585"/>
            <a:r>
              <a:rPr lang="en-US" altLang="en-US" sz="1600" dirty="0">
                <a:ln/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in global insurance</a:t>
            </a:r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5ED435-5D3E-43A6-97D1-36924C2A9BE5}"/>
              </a:ext>
            </a:extLst>
          </p:cNvPr>
          <p:cNvSpPr txBox="1"/>
          <p:nvPr/>
        </p:nvSpPr>
        <p:spPr>
          <a:xfrm>
            <a:off x="1856985" y="3617651"/>
            <a:ext cx="1386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Underwriting &amp; claims trends </a:t>
            </a:r>
            <a:endParaRPr lang="en-GB" sz="1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B59A4FC-84A7-4AC8-A887-4B61423139B5}"/>
              </a:ext>
            </a:extLst>
          </p:cNvPr>
          <p:cNvCxnSpPr>
            <a:cxnSpLocks/>
          </p:cNvCxnSpPr>
          <p:nvPr/>
        </p:nvCxnSpPr>
        <p:spPr>
          <a:xfrm>
            <a:off x="5544416" y="2184888"/>
            <a:ext cx="0" cy="956139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3A2E61-9DC4-4B65-8C17-F30108D8B481}"/>
              </a:ext>
            </a:extLst>
          </p:cNvPr>
          <p:cNvCxnSpPr>
            <a:cxnSpLocks/>
          </p:cNvCxnSpPr>
          <p:nvPr/>
        </p:nvCxnSpPr>
        <p:spPr>
          <a:xfrm>
            <a:off x="3847447" y="2184888"/>
            <a:ext cx="0" cy="956139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168678-99A2-4566-8834-64F130D98325}"/>
              </a:ext>
            </a:extLst>
          </p:cNvPr>
          <p:cNvCxnSpPr>
            <a:cxnSpLocks/>
          </p:cNvCxnSpPr>
          <p:nvPr/>
        </p:nvCxnSpPr>
        <p:spPr>
          <a:xfrm>
            <a:off x="3257021" y="3513381"/>
            <a:ext cx="0" cy="942733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D25E086-7DF4-4951-BC4E-58C80A44A55F}"/>
              </a:ext>
            </a:extLst>
          </p:cNvPr>
          <p:cNvSpPr txBox="1"/>
          <p:nvPr/>
        </p:nvSpPr>
        <p:spPr>
          <a:xfrm>
            <a:off x="3828594" y="2069967"/>
            <a:ext cx="1658260" cy="12372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Advocacy</a:t>
            </a: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Calibri" panose="020F0502020204030204" pitchFamily="34" charset="0"/>
            </a:endParaRP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Calibri" panose="020F0502020204030204" pitchFamily="34" charset="0"/>
              </a:rPr>
              <a:t>Culture</a:t>
            </a: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Calibri" panose="020F0502020204030204" pitchFamily="34" charset="0"/>
            </a:endParaRPr>
          </a:p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Calibri" panose="020F0502020204030204" pitchFamily="34" charset="0"/>
              </a:rPr>
              <a:t>Digital </a:t>
            </a:r>
            <a:endParaRPr lang="en-GB" sz="16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B409C9FA-3173-46F6-8E38-E7A92B50AC74}"/>
              </a:ext>
            </a:extLst>
          </p:cNvPr>
          <p:cNvSpPr/>
          <p:nvPr/>
        </p:nvSpPr>
        <p:spPr>
          <a:xfrm>
            <a:off x="8765291" y="1755314"/>
            <a:ext cx="1227692" cy="1166885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33" dirty="0">
                <a:solidFill>
                  <a:srgbClr val="FFFFFF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How do we deliver value? </a:t>
            </a:r>
            <a:endParaRPr lang="en-US" altLang="en-US" sz="1333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378D6576-CF4E-45CD-96D6-821EFB3E5B3F}"/>
              </a:ext>
            </a:extLst>
          </p:cNvPr>
          <p:cNvSpPr/>
          <p:nvPr/>
        </p:nvSpPr>
        <p:spPr>
          <a:xfrm>
            <a:off x="7676998" y="503405"/>
            <a:ext cx="1227692" cy="1202047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GB" sz="1333" dirty="0">
                <a:solidFill>
                  <a:prstClr val="white"/>
                </a:solidFill>
                <a:latin typeface="Arial"/>
              </a:rPr>
              <a:t>Why are we here?</a:t>
            </a:r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1377A00E-6BF6-43BF-A517-43A58D15EC04}"/>
              </a:ext>
            </a:extLst>
          </p:cNvPr>
          <p:cNvSpPr/>
          <p:nvPr/>
        </p:nvSpPr>
        <p:spPr>
          <a:xfrm>
            <a:off x="9746039" y="2972061"/>
            <a:ext cx="1227692" cy="1221872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33" dirty="0">
                <a:solidFill>
                  <a:srgbClr val="FFFFFF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What is our focus?</a:t>
            </a:r>
            <a:endParaRPr lang="en-US" altLang="en-US" sz="1333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14CBBDDE-2B8E-4BEC-BBD5-329BE6652E0E}"/>
              </a:ext>
            </a:extLst>
          </p:cNvPr>
          <p:cNvSpPr/>
          <p:nvPr/>
        </p:nvSpPr>
        <p:spPr>
          <a:xfrm>
            <a:off x="10745237" y="4186476"/>
            <a:ext cx="1227692" cy="1206864"/>
          </a:xfrm>
          <a:prstGeom prst="flowChartConnector">
            <a:avLst/>
          </a:prstGeom>
          <a:solidFill>
            <a:srgbClr val="3739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33" dirty="0">
                <a:solidFill>
                  <a:srgbClr val="FFFFFF"/>
                </a:solidFill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What is our culture? </a:t>
            </a:r>
            <a:endParaRPr lang="en-US" altLang="en-US" sz="1333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F3575-0F5B-18EB-17DC-558FA763AF27}"/>
              </a:ext>
            </a:extLst>
          </p:cNvPr>
          <p:cNvSpPr txBox="1"/>
          <p:nvPr/>
        </p:nvSpPr>
        <p:spPr>
          <a:xfrm>
            <a:off x="6074347" y="3626614"/>
            <a:ext cx="144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Simplify &amp; </a:t>
            </a:r>
            <a:r>
              <a:rPr lang="en-US" altLang="en-US" sz="16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Calibri" panose="020F0502020204030204" pitchFamily="34" charset="0"/>
              </a:rPr>
              <a:t>digitise</a:t>
            </a:r>
            <a:endParaRPr lang="en-GB" sz="160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2A36D5-7712-ACFE-24D4-D582B92E5A12}"/>
              </a:ext>
            </a:extLst>
          </p:cNvPr>
          <p:cNvCxnSpPr>
            <a:cxnSpLocks/>
          </p:cNvCxnSpPr>
          <p:nvPr/>
        </p:nvCxnSpPr>
        <p:spPr>
          <a:xfrm>
            <a:off x="6009413" y="3497581"/>
            <a:ext cx="0" cy="942733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357A977-01EC-2A9C-FDF0-EA3C30B30DF3}"/>
              </a:ext>
            </a:extLst>
          </p:cNvPr>
          <p:cNvSpPr txBox="1"/>
          <p:nvPr/>
        </p:nvSpPr>
        <p:spPr>
          <a:xfrm>
            <a:off x="395802" y="6163046"/>
            <a:ext cx="193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dirty="0">
                <a:solidFill>
                  <a:prstClr val="black"/>
                </a:solidFill>
                <a:latin typeface="Arial"/>
              </a:rPr>
              <a:t>LMA 2026 Strategy</a:t>
            </a:r>
            <a:endParaRPr lang="en-GB" sz="1600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A393BF-5CE2-23C1-5784-8FAEDBD63B9D}"/>
              </a:ext>
            </a:extLst>
          </p:cNvPr>
          <p:cNvCxnSpPr>
            <a:cxnSpLocks/>
          </p:cNvCxnSpPr>
          <p:nvPr/>
        </p:nvCxnSpPr>
        <p:spPr>
          <a:xfrm>
            <a:off x="3950837" y="2447909"/>
            <a:ext cx="1459136" cy="0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6FE97B-D822-3730-B645-E939AAB189A6}"/>
              </a:ext>
            </a:extLst>
          </p:cNvPr>
          <p:cNvCxnSpPr>
            <a:cxnSpLocks/>
          </p:cNvCxnSpPr>
          <p:nvPr/>
        </p:nvCxnSpPr>
        <p:spPr>
          <a:xfrm>
            <a:off x="3988937" y="2933684"/>
            <a:ext cx="1459136" cy="0"/>
          </a:xfrm>
          <a:prstGeom prst="line">
            <a:avLst/>
          </a:prstGeom>
          <a:ln w="9525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E74E0A-555D-9425-E9A7-0546E242F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" y="0"/>
            <a:ext cx="3168813" cy="1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0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F57AF-C524-F057-1AE7-E4732685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0269-F605-27F4-E714-E0CEC1F4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60071"/>
            <a:ext cx="10972800" cy="1143000"/>
          </a:xfrm>
        </p:spPr>
        <p:txBody>
          <a:bodyPr/>
          <a:lstStyle/>
          <a:p>
            <a:r>
              <a:rPr lang="en-US" sz="4000" dirty="0"/>
              <a:t>Recent LMA publications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D1C04B-B3B3-AB84-0F2D-F5372DB21676}"/>
              </a:ext>
            </a:extLst>
          </p:cNvPr>
          <p:cNvSpPr txBox="1"/>
          <p:nvPr/>
        </p:nvSpPr>
        <p:spPr>
          <a:xfrm>
            <a:off x="2217174" y="4634349"/>
            <a:ext cx="985192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/>
              <a:t>Podcast: What are the Challenges Facing Casualty Exposure Management?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The podcast examining the key issues challenging the casualty market, from regulation to data.</a:t>
            </a:r>
            <a:br>
              <a:rPr lang="en-GB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aphic 3" descr="Mining tools outline">
            <a:extLst>
              <a:ext uri="{FF2B5EF4-FFF2-40B4-BE49-F238E27FC236}">
                <a16:creationId xmlns:a16="http://schemas.microsoft.com/office/drawing/2014/main" id="{52E34A0B-3F10-3BE0-BCC2-75496946BE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156" y="1101808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46875-B294-FECE-A324-38D46D6AFC85}"/>
              </a:ext>
            </a:extLst>
          </p:cNvPr>
          <p:cNvSpPr txBox="1"/>
          <p:nvPr/>
        </p:nvSpPr>
        <p:spPr>
          <a:xfrm>
            <a:off x="2217175" y="1101808"/>
            <a:ext cx="9454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LMA AI Adoption Toolkit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To support managing agents in building practical, governance-led approaches to AI implementation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Follows recent LMA research which shows that AI adoption has more than doubled across the Lloyd’s market over the past 12 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C7236-43FA-0D56-B011-8DA7E7EB8703}"/>
              </a:ext>
            </a:extLst>
          </p:cNvPr>
          <p:cNvSpPr txBox="1"/>
          <p:nvPr/>
        </p:nvSpPr>
        <p:spPr>
          <a:xfrm>
            <a:off x="2217174" y="3006578"/>
            <a:ext cx="9454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Lloyd’s 2026 Insights Report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Analysis of the drivers and trends underlying Lloyd’s performance. It reveals that, with individual syndicates delivering strong results, Lloyd’s remains well positioned as a compelling proposition to investors.</a:t>
            </a:r>
          </a:p>
        </p:txBody>
      </p:sp>
      <p:pic>
        <p:nvPicPr>
          <p:cNvPr id="10" name="Graphic 9" descr="Lightbulb outline">
            <a:extLst>
              <a:ext uri="{FF2B5EF4-FFF2-40B4-BE49-F238E27FC236}">
                <a16:creationId xmlns:a16="http://schemas.microsoft.com/office/drawing/2014/main" id="{FB3AC16D-2068-02F1-D258-9815CF262F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5156" y="3006578"/>
            <a:ext cx="914400" cy="914400"/>
          </a:xfrm>
          <a:prstGeom prst="rect">
            <a:avLst/>
          </a:prstGeom>
        </p:spPr>
      </p:pic>
      <p:pic>
        <p:nvPicPr>
          <p:cNvPr id="11" name="Graphic 10" descr="Gavel outline">
            <a:extLst>
              <a:ext uri="{FF2B5EF4-FFF2-40B4-BE49-F238E27FC236}">
                <a16:creationId xmlns:a16="http://schemas.microsoft.com/office/drawing/2014/main" id="{544C2EF7-0EE9-FA93-7D7F-6BAB8023AF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156" y="4634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E11B3-2708-6AFA-7F5E-2E7F4E0FD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E2F6-770A-7CB7-7FC2-B3E49C16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44" y="600846"/>
            <a:ext cx="10972800" cy="1143000"/>
          </a:xfrm>
        </p:spPr>
        <p:txBody>
          <a:bodyPr/>
          <a:lstStyle/>
          <a:p>
            <a:r>
              <a:rPr lang="en-US" sz="4000" dirty="0"/>
              <a:t>Exposure Management Working Group </a:t>
            </a:r>
            <a:br>
              <a:rPr lang="en-US" sz="4000" dirty="0"/>
            </a:b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Chair: Vanessa Jones (Dale) | Deputy Chair: David Singh (Beazley)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/>
          </a:p>
        </p:txBody>
      </p:sp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B6AE2BE2-4801-530B-0FF8-2AF1F6E839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956" y="174384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431D5-DC4E-CE70-7C51-E883EB264269}"/>
              </a:ext>
            </a:extLst>
          </p:cNvPr>
          <p:cNvSpPr txBox="1"/>
          <p:nvPr/>
        </p:nvSpPr>
        <p:spPr>
          <a:xfrm>
            <a:off x="895774" y="2013292"/>
            <a:ext cx="2449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Lloyd’s</a:t>
            </a:r>
            <a:r>
              <a:rPr lang="en-GB" dirty="0">
                <a:solidFill>
                  <a:srgbClr val="000000"/>
                </a:solidFill>
              </a:rPr>
              <a:t> reporting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Graphic 8" descr="Processor with solid fill">
            <a:extLst>
              <a:ext uri="{FF2B5EF4-FFF2-40B4-BE49-F238E27FC236}">
                <a16:creationId xmlns:a16="http://schemas.microsoft.com/office/drawing/2014/main" id="{2ABE0617-903D-4343-42D5-6DC9D356A5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956" y="2886846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8D677-93AD-7A8D-B52A-379D4EA36933}"/>
              </a:ext>
            </a:extLst>
          </p:cNvPr>
          <p:cNvSpPr txBox="1"/>
          <p:nvPr/>
        </p:nvSpPr>
        <p:spPr>
          <a:xfrm>
            <a:off x="913937" y="3159380"/>
            <a:ext cx="2532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</a:rPr>
              <a:t>Cyber RDSs</a:t>
            </a:r>
          </a:p>
        </p:txBody>
      </p:sp>
      <p:pic>
        <p:nvPicPr>
          <p:cNvPr id="13" name="Graphic 12" descr="Clipboard Mixed with solid fill">
            <a:extLst>
              <a:ext uri="{FF2B5EF4-FFF2-40B4-BE49-F238E27FC236}">
                <a16:creationId xmlns:a16="http://schemas.microsoft.com/office/drawing/2014/main" id="{FE41DE20-C3C4-4A9C-6079-4D318D7B22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956" y="402984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C3745D-72B4-2EF5-757E-92B3A0987CD6}"/>
              </a:ext>
            </a:extLst>
          </p:cNvPr>
          <p:cNvSpPr txBox="1"/>
          <p:nvPr/>
        </p:nvSpPr>
        <p:spPr>
          <a:xfrm>
            <a:off x="1362356" y="4302380"/>
            <a:ext cx="311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 evaluation guidance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12C5E1-BDE6-4D9C-3453-EB98415F8EFD}"/>
              </a:ext>
            </a:extLst>
          </p:cNvPr>
          <p:cNvSpPr txBox="1"/>
          <p:nvPr/>
        </p:nvSpPr>
        <p:spPr>
          <a:xfrm>
            <a:off x="6929118" y="2013292"/>
            <a:ext cx="3099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Casualty working group </a:t>
            </a:r>
          </a:p>
        </p:txBody>
      </p:sp>
      <p:pic>
        <p:nvPicPr>
          <p:cNvPr id="24" name="Graphic 23" descr="Artificial Intelligence outline">
            <a:extLst>
              <a:ext uri="{FF2B5EF4-FFF2-40B4-BE49-F238E27FC236}">
                <a16:creationId xmlns:a16="http://schemas.microsoft.com/office/drawing/2014/main" id="{0FDDBCAA-A814-8681-6F45-9F4F91253B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886846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4FD0E71-28B5-A133-CB31-82095116927B}"/>
              </a:ext>
            </a:extLst>
          </p:cNvPr>
          <p:cNvSpPr txBox="1"/>
          <p:nvPr/>
        </p:nvSpPr>
        <p:spPr>
          <a:xfrm>
            <a:off x="6929118" y="3159380"/>
            <a:ext cx="42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AI use cases in exposure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management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0390C8-28D2-43F0-5095-60C4B10E8A03}"/>
              </a:ext>
            </a:extLst>
          </p:cNvPr>
          <p:cNvSpPr txBox="1"/>
          <p:nvPr/>
        </p:nvSpPr>
        <p:spPr>
          <a:xfrm>
            <a:off x="6929118" y="4302380"/>
            <a:ext cx="4267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Model change and vendor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management</a:t>
            </a:r>
            <a:endParaRPr lang="en-GB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4" name="Graphic 33" descr="Kiosk outline">
            <a:extLst>
              <a:ext uri="{FF2B5EF4-FFF2-40B4-BE49-F238E27FC236}">
                <a16:creationId xmlns:a16="http://schemas.microsoft.com/office/drawing/2014/main" id="{5E59A15A-D5F0-F81E-8F70-8B91D264F4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8678" y="4029846"/>
            <a:ext cx="914400" cy="914400"/>
          </a:xfrm>
          <a:prstGeom prst="rect">
            <a:avLst/>
          </a:prstGeom>
        </p:spPr>
      </p:pic>
      <p:pic>
        <p:nvPicPr>
          <p:cNvPr id="36" name="Graphic 35" descr="Gavel outline">
            <a:extLst>
              <a:ext uri="{FF2B5EF4-FFF2-40B4-BE49-F238E27FC236}">
                <a16:creationId xmlns:a16="http://schemas.microsoft.com/office/drawing/2014/main" id="{48B5763D-D296-81B2-4C6D-23D993E09F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8678" y="1739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7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F3B7-806D-32DB-056A-3555EFA02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781A-365A-570F-CBB1-D535AE17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664"/>
            <a:ext cx="10972800" cy="1143000"/>
          </a:xfrm>
        </p:spPr>
        <p:txBody>
          <a:bodyPr/>
          <a:lstStyle/>
          <a:p>
            <a:r>
              <a:rPr lang="en-GB" sz="4000" dirty="0"/>
              <a:t>Lloyd’s Market Exposure Management Survey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E2341-B5E2-8725-9D26-95E7CB5A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131"/>
          <a:stretch>
            <a:fillRect/>
          </a:stretch>
        </p:blipFill>
        <p:spPr>
          <a:xfrm>
            <a:off x="2587446" y="1267664"/>
            <a:ext cx="6527058" cy="2375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CA820-A8FE-DDEF-935F-CBD2423C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2587446" y="3761388"/>
            <a:ext cx="6527058" cy="27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CBA79-D1C2-BC20-698D-0AF5F2049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E6337-8717-D604-F7EF-5904A519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4537"/>
            <a:ext cx="10972800" cy="1143000"/>
          </a:xfrm>
        </p:spPr>
        <p:txBody>
          <a:bodyPr/>
          <a:lstStyle/>
          <a:p>
            <a:r>
              <a:rPr lang="en-GB" sz="4000" dirty="0"/>
              <a:t>Lloyd’s Market Exposure Management Survey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BEFC8-3529-2A68-0E5E-C0791A1DB342}"/>
              </a:ext>
            </a:extLst>
          </p:cNvPr>
          <p:cNvSpPr txBox="1"/>
          <p:nvPr/>
        </p:nvSpPr>
        <p:spPr>
          <a:xfrm>
            <a:off x="363794" y="4257368"/>
            <a:ext cx="11602063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b="1" i="0" dirty="0">
                <a:solidFill>
                  <a:srgbClr val="27251E"/>
                </a:solidFill>
                <a:effectLst/>
                <a:latin typeface="pplxSerif"/>
              </a:rPr>
              <a:t>Top risks mentioned:</a:t>
            </a:r>
            <a:r>
              <a:rPr lang="en-GB" b="0" i="0" dirty="0">
                <a:solidFill>
                  <a:srgbClr val="27251E"/>
                </a:solidFill>
                <a:effectLst/>
                <a:latin typeface="pplxSerif"/>
              </a:rPr>
              <a:t> AI, climate change, geopolitics, data centres,</a:t>
            </a:r>
            <a:r>
              <a:rPr lang="en-GB" dirty="0">
                <a:solidFill>
                  <a:srgbClr val="27251E"/>
                </a:solidFill>
                <a:latin typeface="pplxSerif"/>
              </a:rPr>
              <a:t> </a:t>
            </a:r>
            <a:r>
              <a:rPr lang="en-GB" b="0" i="0" dirty="0">
                <a:solidFill>
                  <a:srgbClr val="27251E"/>
                </a:solidFill>
                <a:effectLst/>
                <a:latin typeface="pplxSerif"/>
              </a:rPr>
              <a:t>cyber, PFAS, greenwashing, inflation, pandemic</a:t>
            </a:r>
          </a:p>
          <a:p>
            <a:pPr algn="l">
              <a:lnSpc>
                <a:spcPct val="150000"/>
              </a:lnSpc>
            </a:pPr>
            <a:r>
              <a:rPr lang="en-GB" b="1" i="0" dirty="0">
                <a:solidFill>
                  <a:srgbClr val="27251E"/>
                </a:solidFill>
                <a:effectLst/>
                <a:latin typeface="pplxSerif"/>
              </a:rPr>
              <a:t>Monitoring methods:</a:t>
            </a:r>
            <a:r>
              <a:rPr lang="en-GB" b="0" i="0" dirty="0">
                <a:solidFill>
                  <a:srgbClr val="27251E"/>
                </a:solidFill>
                <a:effectLst/>
                <a:latin typeface="pplxSerif"/>
              </a:rPr>
              <a:t> emerging risk committees, scenario analysis, underwriting and claims intelligence, vendor models</a:t>
            </a:r>
          </a:p>
          <a:p>
            <a:pPr algn="l">
              <a:lnSpc>
                <a:spcPct val="150000"/>
              </a:lnSpc>
            </a:pPr>
            <a:r>
              <a:rPr lang="en-GB" b="1" i="0" dirty="0">
                <a:solidFill>
                  <a:srgbClr val="27251E"/>
                </a:solidFill>
                <a:effectLst/>
                <a:latin typeface="pplxSerif"/>
              </a:rPr>
              <a:t>Data used:</a:t>
            </a:r>
            <a:r>
              <a:rPr lang="en-GB" b="0" i="0" dirty="0">
                <a:solidFill>
                  <a:srgbClr val="27251E"/>
                </a:solidFill>
                <a:effectLst/>
                <a:latin typeface="pplxSerif"/>
              </a:rPr>
              <a:t> internal loss and reserving data, reinsurance analysis, external sources, firmographics and vendor outputs.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94E54-5A98-A0E0-9648-91CA135E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228"/>
          <a:stretch/>
        </p:blipFill>
        <p:spPr>
          <a:xfrm>
            <a:off x="2345627" y="1699601"/>
            <a:ext cx="7264773" cy="23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6635E-3968-BBA3-9BB7-50C68D9A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Lloyd’s 2026 Insights Report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2717E-B266-7562-3FBF-7B7E8024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1357F-2649-21E5-2334-926D5ADC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291" y="1482625"/>
            <a:ext cx="4972306" cy="38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3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3E1FF-8F08-CB7C-FFBE-70E20321D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3F3B0D-762F-9E45-E266-E42EED72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97" y="452283"/>
            <a:ext cx="9346605" cy="51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3181C-471C-67B6-18B0-6F1913D8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7D497F-F4AA-7B24-DB60-CE368DEA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67" y="116572"/>
            <a:ext cx="9868265" cy="58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958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MA">
      <a:dk1>
        <a:sysClr val="windowText" lastClr="000000"/>
      </a:dk1>
      <a:lt1>
        <a:sysClr val="window" lastClr="FFFFFF"/>
      </a:lt1>
      <a:dk2>
        <a:srgbClr val="C5143D"/>
      </a:dk2>
      <a:lt2>
        <a:srgbClr val="EEECE1"/>
      </a:lt2>
      <a:accent1>
        <a:srgbClr val="C5143D"/>
      </a:accent1>
      <a:accent2>
        <a:srgbClr val="373935"/>
      </a:accent2>
      <a:accent3>
        <a:srgbClr val="6E7C7C"/>
      </a:accent3>
      <a:accent4>
        <a:srgbClr val="2C2764"/>
      </a:accent4>
      <a:accent5>
        <a:srgbClr val="D77900"/>
      </a:accent5>
      <a:accent6>
        <a:srgbClr val="DAA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LMA">
      <a:dk1>
        <a:sysClr val="windowText" lastClr="000000"/>
      </a:dk1>
      <a:lt1>
        <a:sysClr val="window" lastClr="FFFFFF"/>
      </a:lt1>
      <a:dk2>
        <a:srgbClr val="C5143D"/>
      </a:dk2>
      <a:lt2>
        <a:srgbClr val="EEECE1"/>
      </a:lt2>
      <a:accent1>
        <a:srgbClr val="C5143D"/>
      </a:accent1>
      <a:accent2>
        <a:srgbClr val="373935"/>
      </a:accent2>
      <a:accent3>
        <a:srgbClr val="6E7C7C"/>
      </a:accent3>
      <a:accent4>
        <a:srgbClr val="2C2764"/>
      </a:accent4>
      <a:accent5>
        <a:srgbClr val="D77900"/>
      </a:accent5>
      <a:accent6>
        <a:srgbClr val="DAA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LMA 1">
      <a:dk1>
        <a:sysClr val="windowText" lastClr="000000"/>
      </a:dk1>
      <a:lt1>
        <a:sysClr val="window" lastClr="FFFFFF"/>
      </a:lt1>
      <a:dk2>
        <a:srgbClr val="C5143D"/>
      </a:dk2>
      <a:lt2>
        <a:srgbClr val="FFFFFF"/>
      </a:lt2>
      <a:accent1>
        <a:srgbClr val="C5143D"/>
      </a:accent1>
      <a:accent2>
        <a:srgbClr val="373935"/>
      </a:accent2>
      <a:accent3>
        <a:srgbClr val="6E7C7C"/>
      </a:accent3>
      <a:accent4>
        <a:srgbClr val="2C2764"/>
      </a:accent4>
      <a:accent5>
        <a:srgbClr val="D77900"/>
      </a:accent5>
      <a:accent6>
        <a:srgbClr val="DAA900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AE1591518474992CCABE93F3E12DA" ma:contentTypeVersion="13" ma:contentTypeDescription="Create a new document." ma:contentTypeScope="" ma:versionID="69dce840ba65362c7496291a07651bfd">
  <xsd:schema xmlns:xsd="http://www.w3.org/2001/XMLSchema" xmlns:xs="http://www.w3.org/2001/XMLSchema" xmlns:p="http://schemas.microsoft.com/office/2006/metadata/properties" xmlns:ns2="a5e57fd1-0c0a-472d-8327-db4812840e88" xmlns:ns3="b78bf32b-46fd-4ea8-a798-be7c09e45cbe" targetNamespace="http://schemas.microsoft.com/office/2006/metadata/properties" ma:root="true" ma:fieldsID="84593beba52432e0417ddf55f6bb0f66" ns2:_="" ns3:_="">
    <xsd:import namespace="a5e57fd1-0c0a-472d-8327-db4812840e88"/>
    <xsd:import namespace="b78bf32b-46fd-4ea8-a798-be7c09e45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7fd1-0c0a-472d-8327-db4812840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34c0415-38fe-4f3a-8d47-4801c8d49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bf32b-46fd-4ea8-a798-be7c09e45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d1d199-3bdd-404d-9b02-5a81725503fa}" ma:internalName="TaxCatchAll" ma:showField="CatchAllData" ma:web="b78bf32b-46fd-4ea8-a798-be7c09e45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99C32-7583-4FBB-A361-D8D42AFF6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55B8D2-E653-4C52-AB17-31337F6235B9}">
  <ds:schemaRefs>
    <ds:schemaRef ds:uri="a5e57fd1-0c0a-472d-8327-db4812840e88"/>
    <ds:schemaRef ds:uri="b78bf32b-46fd-4ea8-a798-be7c09e45c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9159</TotalTime>
  <Words>389</Words>
  <Application>Microsoft Office PowerPoint</Application>
  <PresentationFormat>Widescreen</PresentationFormat>
  <Paragraphs>67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Gotham Book</vt:lpstr>
      <vt:lpstr>Helvetica</vt:lpstr>
      <vt:lpstr>HelveticaNeue</vt:lpstr>
      <vt:lpstr>pplxSerif</vt:lpstr>
      <vt:lpstr>Custom Design</vt:lpstr>
      <vt:lpstr>1_Custom Design</vt:lpstr>
      <vt:lpstr>Office Theme</vt:lpstr>
      <vt:lpstr>1_Office Theme</vt:lpstr>
      <vt:lpstr>LMA introduction</vt:lpstr>
      <vt:lpstr>PowerPoint Presentation</vt:lpstr>
      <vt:lpstr>Recent LMA publications</vt:lpstr>
      <vt:lpstr>Exposure Management Working Group  Chair: Vanessa Jones (Dale) | Deputy Chair: David Singh (Beazley) </vt:lpstr>
      <vt:lpstr>Lloyd’s Market Exposure Management Survey</vt:lpstr>
      <vt:lpstr>Lloyd’s Market Exposure Management Survey</vt:lpstr>
      <vt:lpstr>Lloyd’s 2026 Insights Report</vt:lpstr>
      <vt:lpstr>PowerPoint Presentation</vt:lpstr>
      <vt:lpstr>PowerPoint Presentation</vt:lpstr>
      <vt:lpstr>Lloyd’s vs Alternative Investments 2016 - 2025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Nnamdi Odiaka</dc:creator>
  <cp:lastModifiedBy>Sanjiv Sharma</cp:lastModifiedBy>
  <cp:revision>4</cp:revision>
  <cp:lastPrinted>2024-12-11T12:25:51Z</cp:lastPrinted>
  <dcterms:created xsi:type="dcterms:W3CDTF">2023-01-05T13:08:56Z</dcterms:created>
  <dcterms:modified xsi:type="dcterms:W3CDTF">2026-04-27T15:24:57Z</dcterms:modified>
</cp:coreProperties>
</file>