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4"/>
  </p:sldMasterIdLst>
  <p:notesMasterIdLst>
    <p:notesMasterId r:id="rId25"/>
  </p:notesMasterIdLst>
  <p:handoutMasterIdLst>
    <p:handoutMasterId r:id="rId26"/>
  </p:handoutMasterIdLst>
  <p:sldIdLst>
    <p:sldId id="459" r:id="rId5"/>
    <p:sldId id="912" r:id="rId6"/>
    <p:sldId id="936" r:id="rId7"/>
    <p:sldId id="1042" r:id="rId8"/>
    <p:sldId id="1044" r:id="rId9"/>
    <p:sldId id="1041" r:id="rId10"/>
    <p:sldId id="1045" r:id="rId11"/>
    <p:sldId id="1046" r:id="rId12"/>
    <p:sldId id="1047" r:id="rId13"/>
    <p:sldId id="1053" r:id="rId14"/>
    <p:sldId id="1052" r:id="rId15"/>
    <p:sldId id="1048" r:id="rId16"/>
    <p:sldId id="1050" r:id="rId17"/>
    <p:sldId id="1015" r:id="rId18"/>
    <p:sldId id="1003" r:id="rId19"/>
    <p:sldId id="1011" r:id="rId20"/>
    <p:sldId id="1013" r:id="rId21"/>
    <p:sldId id="1051" r:id="rId22"/>
    <p:sldId id="1039" r:id="rId23"/>
    <p:sldId id="1012" r:id="rId24"/>
  </p:sldIdLst>
  <p:sldSz cx="9144000" cy="5143500" type="screen16x9"/>
  <p:notesSz cx="6797675" cy="9926638"/>
  <p:defaultTextStyle>
    <a:defPPr>
      <a:defRPr lang="en-US"/>
    </a:defPPr>
    <a:lvl1pPr marL="0" algn="l" defTabSz="4568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47" algn="l" defTabSz="4568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94" algn="l" defTabSz="4568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40" algn="l" defTabSz="4568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388" algn="l" defTabSz="4568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234" algn="l" defTabSz="4568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082" algn="l" defTabSz="4568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929" algn="l" defTabSz="4568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775" algn="l" defTabSz="4568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3" autoAdjust="0"/>
    <p:restoredTop sz="98208" autoAdjust="0"/>
  </p:normalViewPr>
  <p:slideViewPr>
    <p:cSldViewPr snapToGrid="0" snapToObjects="1">
      <p:cViewPr varScale="1">
        <p:scale>
          <a:sx n="133" d="100"/>
          <a:sy n="133" d="100"/>
        </p:scale>
        <p:origin x="1476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Jewson" userId="a801903956a6bb18" providerId="LiveId" clId="{18C32639-9F65-4D13-9302-4CB8512E966D}"/>
    <pc:docChg chg="custSel modSld">
      <pc:chgData name="Stephen Jewson" userId="a801903956a6bb18" providerId="LiveId" clId="{18C32639-9F65-4D13-9302-4CB8512E966D}" dt="2025-05-07T14:14:54.372" v="70" actId="1076"/>
      <pc:docMkLst>
        <pc:docMk/>
      </pc:docMkLst>
      <pc:sldChg chg="addSp delSp modSp mod">
        <pc:chgData name="Stephen Jewson" userId="a801903956a6bb18" providerId="LiveId" clId="{18C32639-9F65-4D13-9302-4CB8512E966D}" dt="2025-05-07T14:13:58.437" v="44" actId="1076"/>
        <pc:sldMkLst>
          <pc:docMk/>
          <pc:sldMk cId="994604676" sldId="936"/>
        </pc:sldMkLst>
        <pc:spChg chg="add mod">
          <ac:chgData name="Stephen Jewson" userId="a801903956a6bb18" providerId="LiveId" clId="{18C32639-9F65-4D13-9302-4CB8512E966D}" dt="2025-05-07T14:13:58.437" v="44" actId="1076"/>
          <ac:spMkLst>
            <pc:docMk/>
            <pc:sldMk cId="994604676" sldId="936"/>
            <ac:spMk id="5" creationId="{EE0D67CA-137B-20EC-84DE-6C906DD5AF7C}"/>
          </ac:spMkLst>
        </pc:spChg>
        <pc:picChg chg="del">
          <ac:chgData name="Stephen Jewson" userId="a801903956a6bb18" providerId="LiveId" clId="{18C32639-9F65-4D13-9302-4CB8512E966D}" dt="2025-05-07T14:13:40.119" v="4" actId="21"/>
          <ac:picMkLst>
            <pc:docMk/>
            <pc:sldMk cId="994604676" sldId="936"/>
            <ac:picMk id="6" creationId="{C0239B63-B8CA-A0F8-008C-C76E2D5A4D0C}"/>
          </ac:picMkLst>
        </pc:picChg>
        <pc:picChg chg="del">
          <ac:chgData name="Stephen Jewson" userId="a801903956a6bb18" providerId="LiveId" clId="{18C32639-9F65-4D13-9302-4CB8512E966D}" dt="2025-05-07T14:13:38.252" v="3" actId="21"/>
          <ac:picMkLst>
            <pc:docMk/>
            <pc:sldMk cId="994604676" sldId="936"/>
            <ac:picMk id="7" creationId="{A6F54962-B4D9-1D87-E210-122B921E57FF}"/>
          </ac:picMkLst>
        </pc:picChg>
        <pc:picChg chg="del">
          <ac:chgData name="Stephen Jewson" userId="a801903956a6bb18" providerId="LiveId" clId="{18C32639-9F65-4D13-9302-4CB8512E966D}" dt="2025-05-07T14:13:34.843" v="1" actId="21"/>
          <ac:picMkLst>
            <pc:docMk/>
            <pc:sldMk cId="994604676" sldId="936"/>
            <ac:picMk id="9" creationId="{761056F4-7A7D-936F-058D-E01BB409CFAC}"/>
          </ac:picMkLst>
        </pc:picChg>
        <pc:picChg chg="del">
          <ac:chgData name="Stephen Jewson" userId="a801903956a6bb18" providerId="LiveId" clId="{18C32639-9F65-4D13-9302-4CB8512E966D}" dt="2025-05-07T14:13:32.253" v="0" actId="21"/>
          <ac:picMkLst>
            <pc:docMk/>
            <pc:sldMk cId="994604676" sldId="936"/>
            <ac:picMk id="11" creationId="{8FD7106E-8D20-DA6A-AC5C-7BA1C7D91551}"/>
          </ac:picMkLst>
        </pc:picChg>
        <pc:picChg chg="del">
          <ac:chgData name="Stephen Jewson" userId="a801903956a6bb18" providerId="LiveId" clId="{18C32639-9F65-4D13-9302-4CB8512E966D}" dt="2025-05-07T14:13:36.393" v="2" actId="21"/>
          <ac:picMkLst>
            <pc:docMk/>
            <pc:sldMk cId="994604676" sldId="936"/>
            <ac:picMk id="13" creationId="{AEB40CE8-6626-57D1-383D-6814F7A50B19}"/>
          </ac:picMkLst>
        </pc:picChg>
      </pc:sldChg>
      <pc:sldChg chg="addSp delSp modSp mod">
        <pc:chgData name="Stephen Jewson" userId="a801903956a6bb18" providerId="LiveId" clId="{18C32639-9F65-4D13-9302-4CB8512E966D}" dt="2025-05-07T14:14:42.486" v="68" actId="21"/>
        <pc:sldMkLst>
          <pc:docMk/>
          <pc:sldMk cId="3892853699" sldId="1041"/>
        </pc:sldMkLst>
        <pc:spChg chg="add mod">
          <ac:chgData name="Stephen Jewson" userId="a801903956a6bb18" providerId="LiveId" clId="{18C32639-9F65-4D13-9302-4CB8512E966D}" dt="2025-05-07T14:14:38.544" v="67"/>
          <ac:spMkLst>
            <pc:docMk/>
            <pc:sldMk cId="3892853699" sldId="1041"/>
            <ac:spMk id="5" creationId="{A38E3056-6533-34A4-F6FF-675E74FD337B}"/>
          </ac:spMkLst>
        </pc:spChg>
        <pc:spChg chg="del">
          <ac:chgData name="Stephen Jewson" userId="a801903956a6bb18" providerId="LiveId" clId="{18C32639-9F65-4D13-9302-4CB8512E966D}" dt="2025-05-07T14:14:42.486" v="68" actId="21"/>
          <ac:spMkLst>
            <pc:docMk/>
            <pc:sldMk cId="3892853699" sldId="1041"/>
            <ac:spMk id="23" creationId="{6987C64B-A58D-9DBE-F38A-4C7312204748}"/>
          </ac:spMkLst>
        </pc:spChg>
        <pc:picChg chg="del">
          <ac:chgData name="Stephen Jewson" userId="a801903956a6bb18" providerId="LiveId" clId="{18C32639-9F65-4D13-9302-4CB8512E966D}" dt="2025-05-07T14:14:32.212" v="66" actId="21"/>
          <ac:picMkLst>
            <pc:docMk/>
            <pc:sldMk cId="3892853699" sldId="1041"/>
            <ac:picMk id="20" creationId="{B8D4042C-EDC6-DADD-5E36-378B30109F44}"/>
          </ac:picMkLst>
        </pc:picChg>
        <pc:picChg chg="del">
          <ac:chgData name="Stephen Jewson" userId="a801903956a6bb18" providerId="LiveId" clId="{18C32639-9F65-4D13-9302-4CB8512E966D}" dt="2025-05-07T14:14:30.776" v="65" actId="21"/>
          <ac:picMkLst>
            <pc:docMk/>
            <pc:sldMk cId="3892853699" sldId="1041"/>
            <ac:picMk id="22" creationId="{55D56184-ECA2-8311-5A27-AD580CE9CBDF}"/>
          </ac:picMkLst>
        </pc:picChg>
      </pc:sldChg>
      <pc:sldChg chg="addSp delSp modSp mod">
        <pc:chgData name="Stephen Jewson" userId="a801903956a6bb18" providerId="LiveId" clId="{18C32639-9F65-4D13-9302-4CB8512E966D}" dt="2025-05-07T14:14:22.443" v="64"/>
        <pc:sldMkLst>
          <pc:docMk/>
          <pc:sldMk cId="3322181667" sldId="1042"/>
        </pc:sldMkLst>
        <pc:spChg chg="add mod">
          <ac:chgData name="Stephen Jewson" userId="a801903956a6bb18" providerId="LiveId" clId="{18C32639-9F65-4D13-9302-4CB8512E966D}" dt="2025-05-07T14:14:22.443" v="64"/>
          <ac:spMkLst>
            <pc:docMk/>
            <pc:sldMk cId="3322181667" sldId="1042"/>
            <ac:spMk id="5" creationId="{88CA1D67-3182-9897-F92A-4B9F02EBAFD0}"/>
          </ac:spMkLst>
        </pc:spChg>
        <pc:picChg chg="del">
          <ac:chgData name="Stephen Jewson" userId="a801903956a6bb18" providerId="LiveId" clId="{18C32639-9F65-4D13-9302-4CB8512E966D}" dt="2025-05-07T14:14:12.593" v="50" actId="478"/>
          <ac:picMkLst>
            <pc:docMk/>
            <pc:sldMk cId="3322181667" sldId="1042"/>
            <ac:picMk id="8" creationId="{9DBD1D88-DE1C-04A9-04C7-8CB8BA0198E5}"/>
          </ac:picMkLst>
        </pc:picChg>
        <pc:picChg chg="del">
          <ac:chgData name="Stephen Jewson" userId="a801903956a6bb18" providerId="LiveId" clId="{18C32639-9F65-4D13-9302-4CB8512E966D}" dt="2025-05-07T14:14:12.910" v="51" actId="478"/>
          <ac:picMkLst>
            <pc:docMk/>
            <pc:sldMk cId="3322181667" sldId="1042"/>
            <ac:picMk id="12" creationId="{EB444CCF-81F2-443B-51E8-B3AC26A70F16}"/>
          </ac:picMkLst>
        </pc:picChg>
        <pc:picChg chg="del">
          <ac:chgData name="Stephen Jewson" userId="a801903956a6bb18" providerId="LiveId" clId="{18C32639-9F65-4D13-9302-4CB8512E966D}" dt="2025-05-07T14:14:15.940" v="57" actId="478"/>
          <ac:picMkLst>
            <pc:docMk/>
            <pc:sldMk cId="3322181667" sldId="1042"/>
            <ac:picMk id="15" creationId="{7F67E4AD-1844-B8D6-47ED-402FEE0D3A50}"/>
          </ac:picMkLst>
        </pc:picChg>
        <pc:picChg chg="del">
          <ac:chgData name="Stephen Jewson" userId="a801903956a6bb18" providerId="LiveId" clId="{18C32639-9F65-4D13-9302-4CB8512E966D}" dt="2025-05-07T14:14:13.264" v="52" actId="478"/>
          <ac:picMkLst>
            <pc:docMk/>
            <pc:sldMk cId="3322181667" sldId="1042"/>
            <ac:picMk id="17" creationId="{B9F2BD2C-35A8-B5BD-9890-32BC358248E8}"/>
          </ac:picMkLst>
        </pc:picChg>
        <pc:picChg chg="del">
          <ac:chgData name="Stephen Jewson" userId="a801903956a6bb18" providerId="LiveId" clId="{18C32639-9F65-4D13-9302-4CB8512E966D}" dt="2025-05-07T14:14:16.257" v="58" actId="478"/>
          <ac:picMkLst>
            <pc:docMk/>
            <pc:sldMk cId="3322181667" sldId="1042"/>
            <ac:picMk id="19" creationId="{86E21AA3-CE86-FD4A-BB2B-AA3FD661F93A}"/>
          </ac:picMkLst>
        </pc:picChg>
        <pc:picChg chg="del">
          <ac:chgData name="Stephen Jewson" userId="a801903956a6bb18" providerId="LiveId" clId="{18C32639-9F65-4D13-9302-4CB8512E966D}" dt="2025-05-07T14:14:17.730" v="62" actId="478"/>
          <ac:picMkLst>
            <pc:docMk/>
            <pc:sldMk cId="3322181667" sldId="1042"/>
            <ac:picMk id="21" creationId="{544DD3E4-C019-22E0-9960-EF2FD3D8D729}"/>
          </ac:picMkLst>
        </pc:picChg>
        <pc:picChg chg="del">
          <ac:chgData name="Stephen Jewson" userId="a801903956a6bb18" providerId="LiveId" clId="{18C32639-9F65-4D13-9302-4CB8512E966D}" dt="2025-05-07T14:14:18.124" v="63" actId="478"/>
          <ac:picMkLst>
            <pc:docMk/>
            <pc:sldMk cId="3322181667" sldId="1042"/>
            <ac:picMk id="23" creationId="{3C5413DD-9C93-278B-8AF3-247D1BFB3E4D}"/>
          </ac:picMkLst>
        </pc:picChg>
        <pc:picChg chg="del">
          <ac:chgData name="Stephen Jewson" userId="a801903956a6bb18" providerId="LiveId" clId="{18C32639-9F65-4D13-9302-4CB8512E966D}" dt="2025-05-07T14:14:13.596" v="53" actId="478"/>
          <ac:picMkLst>
            <pc:docMk/>
            <pc:sldMk cId="3322181667" sldId="1042"/>
            <ac:picMk id="25" creationId="{3A226ABC-A095-6C01-1D63-E214B4433BBB}"/>
          </ac:picMkLst>
        </pc:picChg>
        <pc:picChg chg="del">
          <ac:chgData name="Stephen Jewson" userId="a801903956a6bb18" providerId="LiveId" clId="{18C32639-9F65-4D13-9302-4CB8512E966D}" dt="2025-05-07T14:14:13.950" v="54" actId="478"/>
          <ac:picMkLst>
            <pc:docMk/>
            <pc:sldMk cId="3322181667" sldId="1042"/>
            <ac:picMk id="27" creationId="{5B933670-7E62-A40A-464D-93972896E453}"/>
          </ac:picMkLst>
        </pc:picChg>
        <pc:picChg chg="del">
          <ac:chgData name="Stephen Jewson" userId="a801903956a6bb18" providerId="LiveId" clId="{18C32639-9F65-4D13-9302-4CB8512E966D}" dt="2025-05-07T14:14:14.884" v="55" actId="478"/>
          <ac:picMkLst>
            <pc:docMk/>
            <pc:sldMk cId="3322181667" sldId="1042"/>
            <ac:picMk id="29" creationId="{021E198A-5625-1F68-92FD-000DD8246666}"/>
          </ac:picMkLst>
        </pc:picChg>
        <pc:picChg chg="del">
          <ac:chgData name="Stephen Jewson" userId="a801903956a6bb18" providerId="LiveId" clId="{18C32639-9F65-4D13-9302-4CB8512E966D}" dt="2025-05-07T14:14:16.927" v="60" actId="478"/>
          <ac:picMkLst>
            <pc:docMk/>
            <pc:sldMk cId="3322181667" sldId="1042"/>
            <ac:picMk id="31" creationId="{F411390F-7848-2FD6-9E0E-5CA4F381C85F}"/>
          </ac:picMkLst>
        </pc:picChg>
        <pc:picChg chg="del">
          <ac:chgData name="Stephen Jewson" userId="a801903956a6bb18" providerId="LiveId" clId="{18C32639-9F65-4D13-9302-4CB8512E966D}" dt="2025-05-07T14:14:17.322" v="61" actId="478"/>
          <ac:picMkLst>
            <pc:docMk/>
            <pc:sldMk cId="3322181667" sldId="1042"/>
            <ac:picMk id="33" creationId="{1F1B982C-25BC-D642-13F1-6133E7600D2E}"/>
          </ac:picMkLst>
        </pc:picChg>
        <pc:picChg chg="del">
          <ac:chgData name="Stephen Jewson" userId="a801903956a6bb18" providerId="LiveId" clId="{18C32639-9F65-4D13-9302-4CB8512E966D}" dt="2025-05-07T14:14:16.589" v="59" actId="478"/>
          <ac:picMkLst>
            <pc:docMk/>
            <pc:sldMk cId="3322181667" sldId="1042"/>
            <ac:picMk id="35" creationId="{2114DB0D-86B3-774A-BCF2-52A7B0D2050D}"/>
          </ac:picMkLst>
        </pc:picChg>
        <pc:picChg chg="del">
          <ac:chgData name="Stephen Jewson" userId="a801903956a6bb18" providerId="LiveId" clId="{18C32639-9F65-4D13-9302-4CB8512E966D}" dt="2025-05-07T14:14:15.254" v="56" actId="478"/>
          <ac:picMkLst>
            <pc:docMk/>
            <pc:sldMk cId="3322181667" sldId="1042"/>
            <ac:picMk id="37" creationId="{0FDAA6B4-9D5D-AC21-9444-646D65A61BA6}"/>
          </ac:picMkLst>
        </pc:picChg>
        <pc:picChg chg="del">
          <ac:chgData name="Stephen Jewson" userId="a801903956a6bb18" providerId="LiveId" clId="{18C32639-9F65-4D13-9302-4CB8512E966D}" dt="2025-05-07T14:14:10.241" v="45" actId="478"/>
          <ac:picMkLst>
            <pc:docMk/>
            <pc:sldMk cId="3322181667" sldId="1042"/>
            <ac:picMk id="39" creationId="{4BAB5641-D2EB-8040-4A41-AD359F5F5C6D}"/>
          </ac:picMkLst>
        </pc:picChg>
        <pc:picChg chg="del">
          <ac:chgData name="Stephen Jewson" userId="a801903956a6bb18" providerId="LiveId" clId="{18C32639-9F65-4D13-9302-4CB8512E966D}" dt="2025-05-07T14:14:11.860" v="49" actId="478"/>
          <ac:picMkLst>
            <pc:docMk/>
            <pc:sldMk cId="3322181667" sldId="1042"/>
            <ac:picMk id="41" creationId="{C61773AB-9E9F-09A3-231A-8DC4DD81A1AF}"/>
          </ac:picMkLst>
        </pc:picChg>
        <pc:picChg chg="del">
          <ac:chgData name="Stephen Jewson" userId="a801903956a6bb18" providerId="LiveId" clId="{18C32639-9F65-4D13-9302-4CB8512E966D}" dt="2025-05-07T14:14:11.475" v="48" actId="478"/>
          <ac:picMkLst>
            <pc:docMk/>
            <pc:sldMk cId="3322181667" sldId="1042"/>
            <ac:picMk id="43" creationId="{745FEAB0-EA61-73B6-899B-171EAE350011}"/>
          </ac:picMkLst>
        </pc:picChg>
        <pc:picChg chg="del">
          <ac:chgData name="Stephen Jewson" userId="a801903956a6bb18" providerId="LiveId" clId="{18C32639-9F65-4D13-9302-4CB8512E966D}" dt="2025-05-07T14:14:11.111" v="47" actId="478"/>
          <ac:picMkLst>
            <pc:docMk/>
            <pc:sldMk cId="3322181667" sldId="1042"/>
            <ac:picMk id="45" creationId="{0B46191A-C069-A060-A820-B5E27BB94631}"/>
          </ac:picMkLst>
        </pc:picChg>
        <pc:picChg chg="del">
          <ac:chgData name="Stephen Jewson" userId="a801903956a6bb18" providerId="LiveId" clId="{18C32639-9F65-4D13-9302-4CB8512E966D}" dt="2025-05-07T14:14:10.710" v="46" actId="478"/>
          <ac:picMkLst>
            <pc:docMk/>
            <pc:sldMk cId="3322181667" sldId="1042"/>
            <ac:picMk id="47" creationId="{22A94E8B-2804-AE95-D4D2-4F2570087EDE}"/>
          </ac:picMkLst>
        </pc:picChg>
      </pc:sldChg>
      <pc:sldChg chg="delSp modSp mod">
        <pc:chgData name="Stephen Jewson" userId="a801903956a6bb18" providerId="LiveId" clId="{18C32639-9F65-4D13-9302-4CB8512E966D}" dt="2025-05-07T14:14:54.372" v="70" actId="1076"/>
        <pc:sldMkLst>
          <pc:docMk/>
          <pc:sldMk cId="2109107244" sldId="1045"/>
        </pc:sldMkLst>
        <pc:spChg chg="mod">
          <ac:chgData name="Stephen Jewson" userId="a801903956a6bb18" providerId="LiveId" clId="{18C32639-9F65-4D13-9302-4CB8512E966D}" dt="2025-05-07T14:14:54.372" v="70" actId="1076"/>
          <ac:spMkLst>
            <pc:docMk/>
            <pc:sldMk cId="2109107244" sldId="1045"/>
            <ac:spMk id="19" creationId="{BE21D82D-2CBB-3E0C-161B-812C1F30242B}"/>
          </ac:spMkLst>
        </pc:spChg>
        <pc:picChg chg="del">
          <ac:chgData name="Stephen Jewson" userId="a801903956a6bb18" providerId="LiveId" clId="{18C32639-9F65-4D13-9302-4CB8512E966D}" dt="2025-05-07T14:14:49.875" v="69" actId="21"/>
          <ac:picMkLst>
            <pc:docMk/>
            <pc:sldMk cId="2109107244" sldId="1045"/>
            <ac:picMk id="567" creationId="{FF92C4B6-9018-1CA3-D46A-9CEAE3A95CD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0F27A-F5A9-4FB0-BFF3-9A826AD8FFBC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14A0E-785C-47FD-9EA4-10ABF154B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35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CD7A-6409-4D7A-8049-12EBA282B2C8}" type="datetimeFigureOut">
              <a:rPr lang="en-US" smtClean="0"/>
              <a:pPr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7DF74-C1AA-48A0-AE17-3C09D33A4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36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36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47" algn="l" defTabSz="9136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94" algn="l" defTabSz="9136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40" algn="l" defTabSz="9136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88" algn="l" defTabSz="9136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34" algn="l" defTabSz="9136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82" algn="l" defTabSz="9136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929" algn="l" defTabSz="9136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775" algn="l" defTabSz="9136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eves PP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25" y="4500"/>
            <a:ext cx="8229600" cy="684274"/>
          </a:xfrm>
        </p:spPr>
        <p:txBody>
          <a:bodyPr>
            <a:normAutofit/>
          </a:bodyPr>
          <a:lstStyle>
            <a:lvl1pPr algn="l">
              <a:defRPr sz="2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20" y="997527"/>
            <a:ext cx="8229600" cy="3394075"/>
          </a:xfrm>
        </p:spPr>
        <p:txBody>
          <a:bodyPr/>
          <a:lstStyle>
            <a:lvl1pPr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7F0F-8EEA-468A-96DE-05F8E3FCE60B}" type="datetime1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575" y="4897890"/>
            <a:ext cx="2133600" cy="274637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3BC737D-A2D4-431E-A9C7-641C9999380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00649"/>
            <a:ext cx="9144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174836" y="4921832"/>
            <a:ext cx="964983" cy="215371"/>
          </a:xfrm>
          <a:prstGeom prst="rect">
            <a:avLst/>
          </a:prstGeom>
          <a:noFill/>
        </p:spPr>
        <p:txBody>
          <a:bodyPr wrap="square" lIns="91370" tIns="45684" rIns="91370" bIns="45684" rtlCol="0">
            <a:spAutoFit/>
          </a:bodyPr>
          <a:lstStyle/>
          <a:p>
            <a:r>
              <a:rPr lang="en-US" sz="800" dirty="0">
                <a:latin typeface="Arial"/>
                <a:cs typeface="Arial"/>
              </a:rPr>
              <a:t>Confidential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370" tIns="45684" rIns="91370" bIns="4568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370" tIns="45684" rIns="91370" bIns="456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4A75B-0612-4616-95A1-0A2632D5E27B}" type="datetime1">
              <a:rPr lang="en-US" smtClean="0"/>
              <a:pPr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370" tIns="45684" rIns="91370" bIns="456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370" tIns="45684" rIns="91370" bIns="456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737D-A2D4-431E-A9C7-641C99993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ctr" defTabSz="9136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35" indent="-342635" algn="l" defTabSz="91369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76" indent="-285530" algn="l" defTabSz="91369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indent="-228424" algn="l" defTabSz="91369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64" indent="-228424" algn="l" defTabSz="9136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1" indent="-228424" algn="l" defTabSz="91369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58" indent="-228424" algn="l" defTabSz="9136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05" indent="-228424" algn="l" defTabSz="9136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52" indent="-228424" algn="l" defTabSz="9136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99" indent="-228424" algn="l" defTabSz="9136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7" algn="l" defTabSz="913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4" algn="l" defTabSz="913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0" algn="l" defTabSz="913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8" algn="l" defTabSz="913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4" algn="l" defTabSz="913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82" algn="l" defTabSz="913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9" algn="l" defTabSz="913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75" algn="l" defTabSz="9136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http://www.stephenjewson.com/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hyperlink" Target="mailto:stephen.jewson@gmail.com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737D-A2D4-431E-A9C7-641C9999380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177FB5C-C957-4897-BE81-EB086E637FFA}"/>
              </a:ext>
            </a:extLst>
          </p:cNvPr>
          <p:cNvSpPr txBox="1">
            <a:spLocks/>
          </p:cNvSpPr>
          <p:nvPr/>
        </p:nvSpPr>
        <p:spPr>
          <a:xfrm>
            <a:off x="547034" y="1195057"/>
            <a:ext cx="8265653" cy="2847330"/>
          </a:xfrm>
          <a:prstGeom prst="rect">
            <a:avLst/>
          </a:prstGeom>
        </p:spPr>
        <p:txBody>
          <a:bodyPr vert="horz" lIns="91370" tIns="45684" rIns="91370" bIns="45684" rtlCol="0" anchor="ctr">
            <a:normAutofit/>
          </a:bodyPr>
          <a:lstStyle>
            <a:lvl1pPr algn="l" defTabSz="913694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GB" sz="1900" dirty="0"/>
          </a:p>
          <a:p>
            <a:r>
              <a:rPr lang="en-US" sz="1600" i="0" dirty="0">
                <a:effectLst/>
              </a:rPr>
              <a:t>Why Climate Extremes Just Got Worse—But the Impact of Climate Change Isn’t as Bad as We First Thought</a:t>
            </a:r>
            <a:endParaRPr lang="en-GB" sz="1600" dirty="0">
              <a:effectLst/>
              <a:ea typeface="Aptos" panose="020B0004020202020204" pitchFamily="34" charset="0"/>
            </a:endParaRPr>
          </a:p>
          <a:p>
            <a:endParaRPr lang="en-GB" sz="1600" dirty="0">
              <a:effectLst/>
              <a:ea typeface="Aptos" panose="020B0004020202020204" pitchFamily="34" charset="0"/>
            </a:endParaRPr>
          </a:p>
          <a:p>
            <a:endParaRPr lang="en-GB" sz="1600" dirty="0"/>
          </a:p>
          <a:p>
            <a:r>
              <a:rPr lang="en-GB" sz="1600" dirty="0"/>
              <a:t>Steve Jewson</a:t>
            </a:r>
          </a:p>
          <a:p>
            <a:endParaRPr lang="en-GB" sz="1600" dirty="0"/>
          </a:p>
          <a:p>
            <a:r>
              <a:rPr lang="en-GB" sz="1600" dirty="0"/>
              <a:t>1</a:t>
            </a:r>
            <a:r>
              <a:rPr lang="en-GB" sz="1600" baseline="30000" dirty="0"/>
              <a:t>st</a:t>
            </a:r>
            <a:r>
              <a:rPr lang="en-GB" sz="1600" dirty="0"/>
              <a:t> May 2025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372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97818-B414-582E-5A6B-77D39FCA6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9DD8-EB00-8437-A43D-9541ECB2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Extremes using statistical methods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9763A-399F-55D1-9FFB-7C5FD2F8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&lt;/p&gt;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fld id="{03BC737D-A2D4-431E-A9C7-641C9999380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4" name="Picture 13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2A25440D-651C-6AF1-58D3-4F055C82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604" y="1468763"/>
            <a:ext cx="2777734" cy="2777734"/>
          </a:xfrm>
          <a:prstGeom prst="rect">
            <a:avLst/>
          </a:prstGeom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610DC68E-2057-F385-91DE-5DFFB4C6EFDF}"/>
              </a:ext>
            </a:extLst>
          </p:cNvPr>
          <p:cNvSpPr/>
          <p:nvPr/>
        </p:nvSpPr>
        <p:spPr>
          <a:xfrm>
            <a:off x="5939047" y="1817320"/>
            <a:ext cx="172279" cy="689113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2180C95-660C-1D10-C31A-ECE0520496E0}"/>
              </a:ext>
            </a:extLst>
          </p:cNvPr>
          <p:cNvSpPr txBox="1">
            <a:spLocks/>
          </p:cNvSpPr>
          <p:nvPr/>
        </p:nvSpPr>
        <p:spPr>
          <a:xfrm>
            <a:off x="6383315" y="1728798"/>
            <a:ext cx="2151508" cy="866156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pPr marL="0" indent="0">
              <a:buNone/>
            </a:pPr>
            <a:r>
              <a:rPr lang="en-US" sz="1200" dirty="0"/>
              <a:t>This is the problem</a:t>
            </a:r>
          </a:p>
          <a:p>
            <a:pPr lvl="1"/>
            <a:endParaRPr lang="en-US" sz="800" dirty="0"/>
          </a:p>
          <a:p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GB" sz="12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46E22-5601-1BF3-A754-AFDD3C381C5A}"/>
              </a:ext>
            </a:extLst>
          </p:cNvPr>
          <p:cNvSpPr txBox="1"/>
          <p:nvPr/>
        </p:nvSpPr>
        <p:spPr>
          <a:xfrm>
            <a:off x="3570508" y="4380134"/>
            <a:ext cx="20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you asked for</a:t>
            </a:r>
            <a:endParaRPr lang="en-GB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52C87-4B40-849D-DA32-DF146F9D3ACD}"/>
              </a:ext>
            </a:extLst>
          </p:cNvPr>
          <p:cNvSpPr txBox="1"/>
          <p:nvPr/>
        </p:nvSpPr>
        <p:spPr>
          <a:xfrm>
            <a:off x="1063383" y="240857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you got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26787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FFD72-A509-9CD7-E872-61A4A9FE0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83D7-BDCB-4143-0A11-72038529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Extremes using statistical methods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74B8D-AA98-D8E1-8C79-0B0E111C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&lt;/p&gt;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fld id="{03BC737D-A2D4-431E-A9C7-641C9999380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91356-B840-62F8-F26D-D954AD60D0A2}"/>
              </a:ext>
            </a:extLst>
          </p:cNvPr>
          <p:cNvSpPr txBox="1">
            <a:spLocks/>
          </p:cNvSpPr>
          <p:nvPr/>
        </p:nvSpPr>
        <p:spPr>
          <a:xfrm>
            <a:off x="160324" y="888172"/>
            <a:ext cx="4358213" cy="387152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r>
              <a:rPr lang="en-GB" sz="1400" dirty="0"/>
              <a:t>The worst situations are when:</a:t>
            </a:r>
          </a:p>
          <a:p>
            <a:endParaRPr lang="en-GB" sz="1400" dirty="0"/>
          </a:p>
          <a:p>
            <a:pPr lvl="1"/>
            <a:r>
              <a:rPr lang="en-GB" sz="1400" dirty="0"/>
              <a:t>You don’t have much data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Your model has lots of parameters</a:t>
            </a:r>
          </a:p>
          <a:p>
            <a:pPr lvl="1"/>
            <a:endParaRPr lang="en-GB" sz="1400" dirty="0"/>
          </a:p>
          <a:p>
            <a:pPr lvl="1"/>
            <a:r>
              <a:rPr lang="en-GB" sz="1400" dirty="0"/>
              <a:t>You look at the tail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Charts allow you to figure out bad it is</a:t>
            </a:r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 err="1"/>
              <a:t>GEV1</a:t>
            </a:r>
            <a:r>
              <a:rPr lang="en-GB" sz="1400" dirty="0"/>
              <a:t>: 50 data points: </a:t>
            </a:r>
            <a:r>
              <a:rPr lang="en-GB" sz="1400" dirty="0" err="1"/>
              <a:t>200yr</a:t>
            </a:r>
            <a:r>
              <a:rPr lang="en-GB" sz="1400" dirty="0"/>
              <a:t> RP is actually the </a:t>
            </a:r>
            <a:r>
              <a:rPr lang="en-GB" sz="1400" dirty="0" err="1"/>
              <a:t>50yr</a:t>
            </a:r>
            <a:r>
              <a:rPr lang="en-GB" sz="1400" dirty="0"/>
              <a:t> RP</a:t>
            </a:r>
          </a:p>
          <a:p>
            <a:pPr lvl="1"/>
            <a:endParaRPr lang="en-GB" sz="1400" dirty="0"/>
          </a:p>
          <a:p>
            <a:pPr lvl="1"/>
            <a:endParaRPr lang="en-GB" sz="1400" dirty="0"/>
          </a:p>
          <a:p>
            <a:pPr marL="0" indent="0">
              <a:buFont typeface="Wingdings" pitchFamily="2" charset="2"/>
              <a:buNone/>
            </a:pPr>
            <a:endParaRPr lang="en-GB" sz="1400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11" name="Picture 10" descr="A screenshot of a graph&#10;&#10;AI-generated content may be incorrect.">
            <a:extLst>
              <a:ext uri="{FF2B5EF4-FFF2-40B4-BE49-F238E27FC236}">
                <a16:creationId xmlns:a16="http://schemas.microsoft.com/office/drawing/2014/main" id="{113FD8D7-5437-5C86-F594-B090C3B31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463" y="888172"/>
            <a:ext cx="4009718" cy="4009718"/>
          </a:xfrm>
          <a:prstGeom prst="rect">
            <a:avLst/>
          </a:prstGeom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111511D-B961-E07C-331B-29FDE6B56F76}"/>
              </a:ext>
            </a:extLst>
          </p:cNvPr>
          <p:cNvSpPr/>
          <p:nvPr/>
        </p:nvSpPr>
        <p:spPr>
          <a:xfrm>
            <a:off x="5856952" y="1799304"/>
            <a:ext cx="173294" cy="19172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8EB2CA-3F26-10C4-3E7A-652DB1F56A8D}"/>
              </a:ext>
            </a:extLst>
          </p:cNvPr>
          <p:cNvSpPr txBox="1">
            <a:spLocks/>
          </p:cNvSpPr>
          <p:nvPr/>
        </p:nvSpPr>
        <p:spPr>
          <a:xfrm>
            <a:off x="4379405" y="4075502"/>
            <a:ext cx="3679970" cy="612694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pPr marL="0" indent="0">
              <a:buNone/>
            </a:pPr>
            <a:r>
              <a:rPr lang="en-GB" sz="1200" dirty="0"/>
              <a:t>Ouch.</a:t>
            </a:r>
          </a:p>
        </p:txBody>
      </p:sp>
    </p:spTree>
    <p:extLst>
      <p:ext uri="{BB962C8B-B14F-4D97-AF65-F5344CB8AC3E}">
        <p14:creationId xmlns:p14="http://schemas.microsoft.com/office/powerpoint/2010/main" val="52412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A463A-4F0F-2C74-1B35-41E0A08DE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D7080-E8A4-D872-65E3-4CA36C8B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Our solution: calibrating prior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6CB3-7C0B-FBD9-D163-C5CF9356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&lt;/p&gt;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fld id="{03BC737D-A2D4-431E-A9C7-641C9999380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F52A036-6D3B-A86B-AD07-F90D2B889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54" y="1218998"/>
            <a:ext cx="4364092" cy="173273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4A3CCF-4443-1DDD-7536-649AE7A9E725}"/>
              </a:ext>
            </a:extLst>
          </p:cNvPr>
          <p:cNvSpPr txBox="1">
            <a:spLocks/>
          </p:cNvSpPr>
          <p:nvPr/>
        </p:nvSpPr>
        <p:spPr>
          <a:xfrm>
            <a:off x="2265159" y="3245672"/>
            <a:ext cx="4613682" cy="2009886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r>
              <a:rPr lang="en-GB" sz="1400" dirty="0"/>
              <a:t>Technical Details</a:t>
            </a:r>
          </a:p>
          <a:p>
            <a:pPr lvl="1"/>
            <a:r>
              <a:rPr lang="en-GB" sz="1400" dirty="0"/>
              <a:t>Bayesian </a:t>
            </a:r>
          </a:p>
          <a:p>
            <a:pPr lvl="1"/>
            <a:r>
              <a:rPr lang="en-GB" sz="1400" dirty="0"/>
              <a:t>And choose the prior to try and fix this</a:t>
            </a:r>
          </a:p>
          <a:p>
            <a:pPr lvl="1"/>
            <a:endParaRPr lang="en-GB" sz="1000" dirty="0"/>
          </a:p>
          <a:p>
            <a:pPr lvl="1"/>
            <a:endParaRPr lang="en-GB" sz="10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8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C0331-3F00-11BE-C469-2C83D70CE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BE75-C2D8-419B-BA18-304F50DE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6AB9F-B9E5-0EFB-80A7-FD4729BC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&lt;/p&gt;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fld id="{03BC737D-A2D4-431E-A9C7-641C9999380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B25BF4-0707-87BB-619B-E7CE922510E1}"/>
              </a:ext>
            </a:extLst>
          </p:cNvPr>
          <p:cNvSpPr txBox="1">
            <a:spLocks/>
          </p:cNvSpPr>
          <p:nvPr/>
        </p:nvSpPr>
        <p:spPr>
          <a:xfrm>
            <a:off x="1001400" y="1096765"/>
            <a:ext cx="1481682" cy="73666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pPr marL="0" indent="0">
              <a:buNone/>
            </a:pPr>
            <a:r>
              <a:rPr lang="en-GB" sz="1600" dirty="0"/>
              <a:t>Uniform</a:t>
            </a:r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8" name="Picture 7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84321D36-9F63-94CC-072E-5DC1C758B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7" y="2087389"/>
            <a:ext cx="2304560" cy="2304560"/>
          </a:xfrm>
          <a:prstGeom prst="rect">
            <a:avLst/>
          </a:prstGeom>
        </p:spPr>
      </p:pic>
      <p:pic>
        <p:nvPicPr>
          <p:cNvPr id="9" name="Picture 8" descr="A diagram of normal distribution&#10;&#10;Description automatically generated">
            <a:extLst>
              <a:ext uri="{FF2B5EF4-FFF2-40B4-BE49-F238E27FC236}">
                <a16:creationId xmlns:a16="http://schemas.microsoft.com/office/drawing/2014/main" id="{5538FCA4-E670-C195-AE66-7EC4CAC1D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852" y="2087389"/>
            <a:ext cx="2304560" cy="2304560"/>
          </a:xfrm>
          <a:prstGeom prst="rect">
            <a:avLst/>
          </a:prstGeom>
        </p:spPr>
      </p:pic>
      <p:pic>
        <p:nvPicPr>
          <p:cNvPr id="10" name="Picture 9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43CB4F34-471A-74F0-6615-026FD69C7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177" y="2087389"/>
            <a:ext cx="2304560" cy="23045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E3DCF-C6F3-463A-1D73-503FDFEACDEF}"/>
              </a:ext>
            </a:extLst>
          </p:cNvPr>
          <p:cNvSpPr txBox="1">
            <a:spLocks/>
          </p:cNvSpPr>
          <p:nvPr/>
        </p:nvSpPr>
        <p:spPr>
          <a:xfrm>
            <a:off x="3937484" y="1095015"/>
            <a:ext cx="1481682" cy="73666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pPr marL="0" indent="0">
              <a:buNone/>
            </a:pPr>
            <a:r>
              <a:rPr lang="en-GB" sz="1600" dirty="0"/>
              <a:t>Normal</a:t>
            </a:r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B8F49B-12ED-F584-28A8-1F22113A737D}"/>
              </a:ext>
            </a:extLst>
          </p:cNvPr>
          <p:cNvSpPr txBox="1">
            <a:spLocks/>
          </p:cNvSpPr>
          <p:nvPr/>
        </p:nvSpPr>
        <p:spPr>
          <a:xfrm>
            <a:off x="6725718" y="1096765"/>
            <a:ext cx="1481682" cy="73666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pPr marL="0" indent="0">
              <a:buNone/>
            </a:pPr>
            <a:r>
              <a:rPr lang="en-GB" sz="1600" dirty="0"/>
              <a:t>GEV</a:t>
            </a:r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06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36767-BE2E-34A5-732B-8957235EC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D7E9-5562-187C-D32C-B82336F1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 1: Fixing the Normal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58A1B-D8DD-B789-9749-F1DCC138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737D-A2D4-431E-A9C7-641C9999380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 diagram of tail reliability diagram&#10;&#10;Description automatically generated">
            <a:extLst>
              <a:ext uri="{FF2B5EF4-FFF2-40B4-BE49-F238E27FC236}">
                <a16:creationId xmlns:a16="http://schemas.microsoft.com/office/drawing/2014/main" id="{58ADAA68-A8EE-2940-8C7A-31BC6578C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720" y="1111739"/>
            <a:ext cx="3360080" cy="336008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67C05A0-572C-5561-14B6-D8D6083DD4F0}"/>
              </a:ext>
            </a:extLst>
          </p:cNvPr>
          <p:cNvCxnSpPr>
            <a:cxnSpLocks/>
          </p:cNvCxnSpPr>
          <p:nvPr/>
        </p:nvCxnSpPr>
        <p:spPr>
          <a:xfrm flipH="1" flipV="1">
            <a:off x="5418617" y="2267529"/>
            <a:ext cx="456583" cy="608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E5A403-BDF4-7D7A-6698-B33A5D67E855}"/>
              </a:ext>
            </a:extLst>
          </p:cNvPr>
          <p:cNvSpPr txBox="1"/>
          <p:nvPr/>
        </p:nvSpPr>
        <p:spPr>
          <a:xfrm>
            <a:off x="3757708" y="4471819"/>
            <a:ext cx="20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you asked for</a:t>
            </a:r>
            <a:endParaRPr lang="en-GB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723C6-0BA4-7761-245D-4D748E9F82D6}"/>
              </a:ext>
            </a:extLst>
          </p:cNvPr>
          <p:cNvSpPr txBox="1"/>
          <p:nvPr/>
        </p:nvSpPr>
        <p:spPr>
          <a:xfrm>
            <a:off x="1200183" y="243395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you got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2245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8E8BA-5F35-0632-F939-283AAA98F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FC76-5609-59B3-E917-D10965E8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 2: Fixing the GEV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CBDA7-D439-70C9-D24A-06172A09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737D-A2D4-431E-A9C7-641C9999380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A diagram with a red line and blue line&#10;&#10;Description automatically generated">
            <a:extLst>
              <a:ext uri="{FF2B5EF4-FFF2-40B4-BE49-F238E27FC236}">
                <a16:creationId xmlns:a16="http://schemas.microsoft.com/office/drawing/2014/main" id="{45DF2A37-417D-A9D8-2148-A17FCBE0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424" y="919932"/>
            <a:ext cx="3315176" cy="33151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BDFD10D-CDDF-E4F4-7D92-5E887A4E138B}"/>
              </a:ext>
            </a:extLst>
          </p:cNvPr>
          <p:cNvCxnSpPr>
            <a:cxnSpLocks/>
          </p:cNvCxnSpPr>
          <p:nvPr/>
        </p:nvCxnSpPr>
        <p:spPr>
          <a:xfrm flipH="1" flipV="1">
            <a:off x="5327066" y="1867395"/>
            <a:ext cx="346534" cy="4290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ED775D-84AD-1D87-9EAB-C8A95FF84282}"/>
              </a:ext>
            </a:extLst>
          </p:cNvPr>
          <p:cNvSpPr txBox="1"/>
          <p:nvPr/>
        </p:nvSpPr>
        <p:spPr>
          <a:xfrm>
            <a:off x="3570508" y="4287153"/>
            <a:ext cx="20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you asked for</a:t>
            </a:r>
            <a:endParaRPr lang="en-GB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794C9-B1DC-F2E6-C49B-731CF4F62A00}"/>
              </a:ext>
            </a:extLst>
          </p:cNvPr>
          <p:cNvSpPr txBox="1"/>
          <p:nvPr/>
        </p:nvSpPr>
        <p:spPr>
          <a:xfrm>
            <a:off x="1063383" y="24240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you got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2686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8BB0A-40E7-47E8-B86F-621CF215B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AFE7-CBBC-D229-5190-6A6D7CD6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Fitdistcp</a:t>
            </a:r>
            <a:r>
              <a:rPr lang="en-US" sz="2400" dirty="0"/>
              <a:t> software package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F3D70-DE8D-3906-2C84-DF760835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737D-A2D4-431E-A9C7-641C999938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292328-6F40-9F8D-42D3-47B20F84DFA7}"/>
              </a:ext>
            </a:extLst>
          </p:cNvPr>
          <p:cNvSpPr txBox="1">
            <a:spLocks/>
          </p:cNvSpPr>
          <p:nvPr/>
        </p:nvSpPr>
        <p:spPr>
          <a:xfrm>
            <a:off x="587828" y="741797"/>
            <a:ext cx="7149307" cy="4075367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  <a:p>
            <a:endParaRPr lang="en-US" sz="900" dirty="0"/>
          </a:p>
          <a:p>
            <a:pPr lvl="1"/>
            <a:endParaRPr lang="en-GB" sz="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905C-0DE5-9E60-77BF-72D72B4EF485}"/>
              </a:ext>
            </a:extLst>
          </p:cNvPr>
          <p:cNvSpPr txBox="1">
            <a:spLocks/>
          </p:cNvSpPr>
          <p:nvPr/>
        </p:nvSpPr>
        <p:spPr>
          <a:xfrm>
            <a:off x="740228" y="792497"/>
            <a:ext cx="7815944" cy="4075367"/>
          </a:xfrm>
          <a:prstGeom prst="rect">
            <a:avLst/>
          </a:prstGeom>
        </p:spPr>
        <p:txBody>
          <a:bodyPr vert="horz" lIns="91370" tIns="45684" rIns="91370" bIns="45684" rtlCol="0">
            <a:normAutofit lnSpcReduction="10000"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  <a:p>
            <a:r>
              <a:rPr lang="en-US" sz="1400" dirty="0">
                <a:latin typeface="Consolas" panose="020B0609020204030204" pitchFamily="49" charset="0"/>
              </a:rPr>
              <a:t>https://</a:t>
            </a:r>
            <a:r>
              <a:rPr lang="en-US" sz="1400" dirty="0" err="1">
                <a:latin typeface="Consolas" panose="020B0609020204030204" pitchFamily="49" charset="0"/>
              </a:rPr>
              <a:t>fitdistcp.info</a:t>
            </a:r>
            <a:endParaRPr lang="en-US" sz="1400" dirty="0">
              <a:latin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</a:endParaRPr>
          </a:p>
          <a:p>
            <a:endParaRPr lang="en-US" sz="11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pPr lvl="1"/>
            <a:endParaRPr lang="en-US" sz="9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400" dirty="0"/>
              <a:t>Python version due summer 2025</a:t>
            </a:r>
          </a:p>
          <a:p>
            <a:pPr marL="0" indent="0">
              <a:buNone/>
            </a:pPr>
            <a:endParaRPr lang="en-US" sz="1100" dirty="0"/>
          </a:p>
          <a:p>
            <a:endParaRPr lang="en-US" sz="1100" dirty="0"/>
          </a:p>
          <a:p>
            <a:pPr lvl="1"/>
            <a:endParaRPr lang="en-US" sz="900" dirty="0">
              <a:latin typeface="Consolas" panose="020B0609020204030204" pitchFamily="49" charset="0"/>
            </a:endParaRPr>
          </a:p>
          <a:p>
            <a:pPr lvl="1"/>
            <a:endParaRPr lang="en-US" sz="900" dirty="0">
              <a:latin typeface="Consolas" panose="020B0609020204030204" pitchFamily="49" charset="0"/>
            </a:endParaRPr>
          </a:p>
          <a:p>
            <a:pPr lvl="1"/>
            <a:endParaRPr lang="en-US" sz="900" dirty="0">
              <a:latin typeface="Consolas" panose="020B0609020204030204" pitchFamily="49" charset="0"/>
            </a:endParaRPr>
          </a:p>
          <a:p>
            <a:endParaRPr lang="en-US" sz="1100" dirty="0">
              <a:latin typeface="Consolas" panose="020B0609020204030204" pitchFamily="49" charset="0"/>
            </a:endParaRPr>
          </a:p>
          <a:p>
            <a:pPr lvl="1"/>
            <a:endParaRPr lang="en-US" sz="900" dirty="0">
              <a:latin typeface="Consolas" panose="020B0609020204030204" pitchFamily="49" charset="0"/>
            </a:endParaRPr>
          </a:p>
          <a:p>
            <a:pPr lvl="1"/>
            <a:endParaRPr lang="en-US" sz="900" dirty="0">
              <a:latin typeface="Consolas" panose="020B0609020204030204" pitchFamily="49" charset="0"/>
            </a:endParaRP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>
              <a:latin typeface="Consolas" panose="020B0609020204030204" pitchFamily="49" charset="0"/>
            </a:endParaRPr>
          </a:p>
          <a:p>
            <a:endParaRPr lang="en-US" sz="1100" dirty="0">
              <a:latin typeface="Consolas" panose="020B0609020204030204" pitchFamily="49" charset="0"/>
            </a:endParaRPr>
          </a:p>
          <a:p>
            <a:pPr lvl="1"/>
            <a:endParaRPr lang="en-GB" sz="9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0EE08A5-B6FD-AD26-DEB6-ABE94C3D0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65" y="1476395"/>
            <a:ext cx="3723235" cy="2575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47B9C-5026-1A06-5ECD-AA4019457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4EFB-FA8C-6CA5-800D-7D2CC16D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3ED59-02B9-74F0-2F9B-F53DD58D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737D-A2D4-431E-A9C7-641C999938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433B9E-8531-C1D3-0792-C87A56DA2637}"/>
              </a:ext>
            </a:extLst>
          </p:cNvPr>
          <p:cNvSpPr txBox="1">
            <a:spLocks/>
          </p:cNvSpPr>
          <p:nvPr/>
        </p:nvSpPr>
        <p:spPr>
          <a:xfrm>
            <a:off x="408925" y="888922"/>
            <a:ext cx="4163076" cy="317286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  <a:p>
            <a:r>
              <a:rPr lang="en-US" sz="1400" dirty="0"/>
              <a:t>De Bilt 2018 heatwave temperature EP curves</a:t>
            </a:r>
          </a:p>
          <a:p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pic>
        <p:nvPicPr>
          <p:cNvPr id="7" name="Picture 6" descr="A graph of a temperature distribution&#10;&#10;Description automatically generated">
            <a:extLst>
              <a:ext uri="{FF2B5EF4-FFF2-40B4-BE49-F238E27FC236}">
                <a16:creationId xmlns:a16="http://schemas.microsoft.com/office/drawing/2014/main" id="{B99C0E36-63B2-17B4-DEB2-B3D45EAB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12" y="1743262"/>
            <a:ext cx="4230195" cy="2911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E4405E-E6F7-1398-5F36-88A4FC24B6E2}"/>
              </a:ext>
            </a:extLst>
          </p:cNvPr>
          <p:cNvSpPr txBox="1"/>
          <p:nvPr/>
        </p:nvSpPr>
        <p:spPr>
          <a:xfrm>
            <a:off x="7688945" y="19727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545AD-1033-6B0D-3931-E6A1D7B74821}"/>
              </a:ext>
            </a:extLst>
          </p:cNvPr>
          <p:cNvSpPr txBox="1"/>
          <p:nvPr/>
        </p:nvSpPr>
        <p:spPr>
          <a:xfrm>
            <a:off x="7190091" y="2387850"/>
            <a:ext cx="1367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Calibrating prior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1B30D-0561-124D-CB3F-60B4C514D066}"/>
              </a:ext>
            </a:extLst>
          </p:cNvPr>
          <p:cNvSpPr txBox="1"/>
          <p:nvPr/>
        </p:nvSpPr>
        <p:spPr>
          <a:xfrm>
            <a:off x="7206570" y="3252984"/>
            <a:ext cx="667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Maxlik</a:t>
            </a:r>
            <a:endParaRPr lang="en-GB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697395-3DA0-44AE-40FB-02A92EC2269E}"/>
              </a:ext>
            </a:extLst>
          </p:cNvPr>
          <p:cNvCxnSpPr/>
          <p:nvPr/>
        </p:nvCxnSpPr>
        <p:spPr>
          <a:xfrm flipH="1">
            <a:off x="5803693" y="2582339"/>
            <a:ext cx="1364974" cy="371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D74199-39D3-062E-BEE2-F9988FF06878}"/>
              </a:ext>
            </a:extLst>
          </p:cNvPr>
          <p:cNvCxnSpPr>
            <a:cxnSpLocks/>
          </p:cNvCxnSpPr>
          <p:nvPr/>
        </p:nvCxnSpPr>
        <p:spPr>
          <a:xfrm flipH="1" flipV="1">
            <a:off x="5817088" y="3198813"/>
            <a:ext cx="1351579" cy="208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0CC052-84D3-A6C6-FC52-BFAA38287437}"/>
              </a:ext>
            </a:extLst>
          </p:cNvPr>
          <p:cNvCxnSpPr>
            <a:cxnSpLocks/>
          </p:cNvCxnSpPr>
          <p:nvPr/>
        </p:nvCxnSpPr>
        <p:spPr>
          <a:xfrm flipH="1" flipV="1">
            <a:off x="4022098" y="3662494"/>
            <a:ext cx="1146475" cy="65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257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6E39D-116A-C8F4-D585-0FF2A2E2C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2892-4823-9A35-FAFA-A77B049B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B32A3-E12B-0D22-6DF6-5FB608E0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737D-A2D4-431E-A9C7-641C999938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51BE19-CF68-D682-D0EE-F0A098138BAC}"/>
              </a:ext>
            </a:extLst>
          </p:cNvPr>
          <p:cNvSpPr txBox="1">
            <a:spLocks/>
          </p:cNvSpPr>
          <p:nvPr/>
        </p:nvSpPr>
        <p:spPr>
          <a:xfrm>
            <a:off x="408925" y="888922"/>
            <a:ext cx="4163076" cy="317286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  <a:p>
            <a:r>
              <a:rPr lang="en-US" sz="1200" dirty="0"/>
              <a:t>De Bilt 2018 heatwave: impact of climate change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F72766-9941-A360-929D-2FC44CBB2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319932"/>
              </p:ext>
            </p:extLst>
          </p:nvPr>
        </p:nvGraphicFramePr>
        <p:xfrm>
          <a:off x="489600" y="2015490"/>
          <a:ext cx="79272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400">
                  <a:extLst>
                    <a:ext uri="{9D8B030D-6E8A-4147-A177-3AD203B41FA5}">
                      <a16:colId xmlns:a16="http://schemas.microsoft.com/office/drawing/2014/main" val="63229598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75801607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62490605"/>
                    </a:ext>
                  </a:extLst>
                </a:gridCol>
                <a:gridCol w="3182400">
                  <a:extLst>
                    <a:ext uri="{9D8B030D-6E8A-4147-A177-3AD203B41FA5}">
                      <a16:colId xmlns:a16="http://schemas.microsoft.com/office/drawing/2014/main" val="2089890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RP without </a:t>
                      </a:r>
                      <a:r>
                        <a:rPr lang="en-US"/>
                        <a:t>climate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RP with climate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 of climate change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36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likelihood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million yrs +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 yrs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10,000+ times more likely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328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Calibrating prior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4000 yrs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yrs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 times more likely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65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438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0238A-F8FE-1F60-1F00-5873F7219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5DC1-E0B6-909C-D894-038A819A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7DB60-2A63-7E32-F2D1-E6ADEEAC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737D-A2D4-431E-A9C7-641C999938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8406C7-7CF0-E536-B6A9-2C868D0E4F95}"/>
              </a:ext>
            </a:extLst>
          </p:cNvPr>
          <p:cNvSpPr txBox="1">
            <a:spLocks/>
          </p:cNvSpPr>
          <p:nvPr/>
        </p:nvSpPr>
        <p:spPr>
          <a:xfrm>
            <a:off x="833724" y="1328122"/>
            <a:ext cx="7149307" cy="3948121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1800" dirty="0"/>
              <a:t>Maximum likelihood underestimates extremes, overestimates climate change.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So don’t use maximum likelihood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And ignore studies that used maximum likelihood.  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Use calibrating prior prediction instead.</a:t>
            </a:r>
            <a:endParaRPr lang="en-GB" sz="18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marL="456846" lvl="1" indent="0">
              <a:buNone/>
            </a:pPr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marL="456846" lvl="1" indent="0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0049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Lambda Climate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737D-A2D4-431E-A9C7-641C999938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EF8C16-76EE-7E50-7A43-F605DF489108}"/>
              </a:ext>
            </a:extLst>
          </p:cNvPr>
          <p:cNvSpPr txBox="1">
            <a:spLocks/>
          </p:cNvSpPr>
          <p:nvPr/>
        </p:nvSpPr>
        <p:spPr>
          <a:xfrm>
            <a:off x="1107638" y="3271091"/>
            <a:ext cx="8265653" cy="2349604"/>
          </a:xfrm>
          <a:prstGeom prst="rect">
            <a:avLst/>
          </a:prstGeom>
        </p:spPr>
        <p:txBody>
          <a:bodyPr vert="horz" lIns="91370" tIns="45684" rIns="91370" bIns="45684" rtlCol="0" anchor="ctr">
            <a:normAutofit/>
          </a:bodyPr>
          <a:lstStyle>
            <a:lvl1pPr algn="l" defTabSz="913694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GB" sz="2400" dirty="0"/>
          </a:p>
          <a:p>
            <a:endParaRPr lang="en-GB" sz="2400" dirty="0"/>
          </a:p>
          <a:p>
            <a:r>
              <a:rPr lang="en-US" sz="1100" b="0" dirty="0">
                <a:hlinkClick r:id="rId2"/>
              </a:rPr>
              <a:t>stephen.jewson@gmail.com</a:t>
            </a:r>
            <a:r>
              <a:rPr lang="en-US" sz="1100" b="0" dirty="0"/>
              <a:t> // publications at </a:t>
            </a:r>
            <a:r>
              <a:rPr lang="en-US" sz="1100" b="0" dirty="0">
                <a:hlinkClick r:id="rId3"/>
              </a:rPr>
              <a:t>www.stephenjewson.com</a:t>
            </a:r>
            <a:r>
              <a:rPr lang="en-US" sz="1100" b="0" dirty="0"/>
              <a:t> // research updates on </a:t>
            </a:r>
            <a:r>
              <a:rPr lang="en-US" sz="1100" b="0" dirty="0" err="1"/>
              <a:t>Linkedin</a:t>
            </a:r>
            <a:r>
              <a:rPr lang="en-US" sz="1100" b="0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B0D44B-4234-1289-3A22-33E2F6294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750" y="1098507"/>
            <a:ext cx="3484609" cy="1632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Peer-reviewed, published research into cat risk, climate and statistics for the insurance industry</a:t>
            </a:r>
          </a:p>
          <a:p>
            <a:pPr marL="0" indent="0" algn="ctr">
              <a:buNone/>
            </a:pPr>
            <a:endParaRPr lang="en-GB" sz="1800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8D60C4D-51EF-5732-3B6A-BF39A9A569D1}"/>
              </a:ext>
            </a:extLst>
          </p:cNvPr>
          <p:cNvSpPr txBox="1">
            <a:spLocks/>
          </p:cNvSpPr>
          <p:nvPr/>
        </p:nvSpPr>
        <p:spPr>
          <a:xfrm>
            <a:off x="3578274" y="2983616"/>
            <a:ext cx="1682024" cy="123462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dirty="0"/>
              <a:t>Hurricanes and TCs </a:t>
            </a:r>
          </a:p>
          <a:p>
            <a:pPr marL="0" indent="0" algn="ctr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56DD816-669B-8264-76BB-8688938619D4}"/>
              </a:ext>
            </a:extLst>
          </p:cNvPr>
          <p:cNvSpPr txBox="1">
            <a:spLocks/>
          </p:cNvSpPr>
          <p:nvPr/>
        </p:nvSpPr>
        <p:spPr>
          <a:xfrm>
            <a:off x="6448280" y="979862"/>
            <a:ext cx="1558897" cy="994262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dirty="0"/>
              <a:t>Cat Model Simulation</a:t>
            </a:r>
          </a:p>
          <a:p>
            <a:pPr marL="0" indent="0" algn="ctr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973D769-3198-B572-5882-B567E2950349}"/>
              </a:ext>
            </a:extLst>
          </p:cNvPr>
          <p:cNvSpPr txBox="1">
            <a:spLocks/>
          </p:cNvSpPr>
          <p:nvPr/>
        </p:nvSpPr>
        <p:spPr>
          <a:xfrm>
            <a:off x="949672" y="2033304"/>
            <a:ext cx="1493793" cy="101588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dirty="0"/>
              <a:t>Flood modelling</a:t>
            </a:r>
          </a:p>
          <a:p>
            <a:pPr marL="0" indent="0" algn="ctr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14CA52D-885C-B64D-0EDD-3FB18C24F3C5}"/>
              </a:ext>
            </a:extLst>
          </p:cNvPr>
          <p:cNvSpPr txBox="1">
            <a:spLocks/>
          </p:cNvSpPr>
          <p:nvPr/>
        </p:nvSpPr>
        <p:spPr>
          <a:xfrm>
            <a:off x="6263359" y="2100328"/>
            <a:ext cx="1795793" cy="960004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dirty="0"/>
              <a:t>Trend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1600" dirty="0"/>
              <a:t>Estimation</a:t>
            </a:r>
          </a:p>
          <a:p>
            <a:pPr marL="0" indent="0" algn="ctr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5F6CE36-5609-EDA9-CAD4-A41D1427601C}"/>
              </a:ext>
            </a:extLst>
          </p:cNvPr>
          <p:cNvSpPr txBox="1">
            <a:spLocks/>
          </p:cNvSpPr>
          <p:nvPr/>
        </p:nvSpPr>
        <p:spPr>
          <a:xfrm>
            <a:off x="1494229" y="2870772"/>
            <a:ext cx="1619524" cy="960004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dirty="0"/>
              <a:t>Statistical Modelling</a:t>
            </a:r>
          </a:p>
          <a:p>
            <a:pPr marL="0" indent="0" algn="ctr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84FB244-2E23-6E0A-2B87-B2B9B967F52D}"/>
              </a:ext>
            </a:extLst>
          </p:cNvPr>
          <p:cNvSpPr txBox="1">
            <a:spLocks/>
          </p:cNvSpPr>
          <p:nvPr/>
        </p:nvSpPr>
        <p:spPr>
          <a:xfrm>
            <a:off x="832582" y="1068857"/>
            <a:ext cx="1493793" cy="960004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dirty="0"/>
              <a:t>Climate Modelling</a:t>
            </a:r>
          </a:p>
          <a:p>
            <a:pPr marL="0" indent="0" algn="ctr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D379B0C-7434-37F1-0858-AAB7CE78B9F0}"/>
              </a:ext>
            </a:extLst>
          </p:cNvPr>
          <p:cNvSpPr txBox="1">
            <a:spLocks/>
          </p:cNvSpPr>
          <p:nvPr/>
        </p:nvSpPr>
        <p:spPr>
          <a:xfrm>
            <a:off x="5697270" y="2983983"/>
            <a:ext cx="1619524" cy="960004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600" dirty="0"/>
              <a:t>Decision making</a:t>
            </a:r>
          </a:p>
          <a:p>
            <a:pPr marL="0" indent="0" algn="ctr"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361EA4C9-BFD3-4328-B8D3-6D3E229C1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84" y="2512325"/>
            <a:ext cx="558933" cy="435995"/>
          </a:xfrm>
          <a:prstGeom prst="rect">
            <a:avLst/>
          </a:prstGeom>
        </p:spPr>
      </p:pic>
      <p:pic>
        <p:nvPicPr>
          <p:cNvPr id="23" name="Picture 22" descr="Chart&#10;&#10;Description automatically generated with medium confidence">
            <a:extLst>
              <a:ext uri="{FF2B5EF4-FFF2-40B4-BE49-F238E27FC236}">
                <a16:creationId xmlns:a16="http://schemas.microsoft.com/office/drawing/2014/main" id="{D909349B-CD95-E40A-EA22-EF3ECE35B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2" y="1479146"/>
            <a:ext cx="873189" cy="878470"/>
          </a:xfrm>
          <a:prstGeom prst="rect">
            <a:avLst/>
          </a:prstGeom>
        </p:spPr>
      </p:pic>
      <p:pic>
        <p:nvPicPr>
          <p:cNvPr id="25" name="Picture 24" descr="Chart, line chart&#10;&#10;Description automatically generated">
            <a:extLst>
              <a:ext uri="{FF2B5EF4-FFF2-40B4-BE49-F238E27FC236}">
                <a16:creationId xmlns:a16="http://schemas.microsoft.com/office/drawing/2014/main" id="{D0155C22-5E4D-F5B8-8D20-2E1A8CA36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273" y="3433913"/>
            <a:ext cx="744365" cy="665826"/>
          </a:xfrm>
          <a:prstGeom prst="rect">
            <a:avLst/>
          </a:prstGeom>
        </p:spPr>
      </p:pic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BC56A9EC-F241-2FFC-DDC4-9F6F9AE55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1916" y="4056519"/>
            <a:ext cx="830816" cy="389374"/>
          </a:xfrm>
          <a:prstGeom prst="rect">
            <a:avLst/>
          </a:prstGeom>
        </p:spPr>
      </p:pic>
      <p:pic>
        <p:nvPicPr>
          <p:cNvPr id="31" name="Picture 30" descr="Chart, scatter chart&#10;&#10;Description automatically generated">
            <a:extLst>
              <a:ext uri="{FF2B5EF4-FFF2-40B4-BE49-F238E27FC236}">
                <a16:creationId xmlns:a16="http://schemas.microsoft.com/office/drawing/2014/main" id="{45CFF1C5-1D76-3D9E-CAE5-44EEB5277B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36" y="3089190"/>
            <a:ext cx="692511" cy="534570"/>
          </a:xfrm>
          <a:prstGeom prst="rect">
            <a:avLst/>
          </a:prstGeom>
        </p:spPr>
      </p:pic>
      <p:pic>
        <p:nvPicPr>
          <p:cNvPr id="33" name="Picture 32" descr="Chart, histogram&#10;&#10;Description automatically generated">
            <a:extLst>
              <a:ext uri="{FF2B5EF4-FFF2-40B4-BE49-F238E27FC236}">
                <a16:creationId xmlns:a16="http://schemas.microsoft.com/office/drawing/2014/main" id="{640B9BC9-7D55-7DC6-D176-F9B3C4D941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1922" y="2061511"/>
            <a:ext cx="795612" cy="745663"/>
          </a:xfrm>
          <a:prstGeom prst="rect">
            <a:avLst/>
          </a:prstGeom>
        </p:spPr>
      </p:pic>
      <p:pic>
        <p:nvPicPr>
          <p:cNvPr id="35" name="Picture 34" descr="Chart, line chart&#10;&#10;Description automatically generated">
            <a:extLst>
              <a:ext uri="{FF2B5EF4-FFF2-40B4-BE49-F238E27FC236}">
                <a16:creationId xmlns:a16="http://schemas.microsoft.com/office/drawing/2014/main" id="{C94E9808-D64D-E11E-2680-882EC83084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3104" y="4037793"/>
            <a:ext cx="1037525" cy="404046"/>
          </a:xfrm>
          <a:prstGeom prst="rect">
            <a:avLst/>
          </a:prstGeom>
        </p:spPr>
      </p:pic>
      <p:pic>
        <p:nvPicPr>
          <p:cNvPr id="37" name="Picture 36" descr="A picture containing chart&#10;&#10;Description automatically generated">
            <a:extLst>
              <a:ext uri="{FF2B5EF4-FFF2-40B4-BE49-F238E27FC236}">
                <a16:creationId xmlns:a16="http://schemas.microsoft.com/office/drawing/2014/main" id="{CBEF7848-64E3-2335-AC36-824B9FB63A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0089" y="2907219"/>
            <a:ext cx="1071075" cy="404738"/>
          </a:xfrm>
          <a:prstGeom prst="rect">
            <a:avLst/>
          </a:prstGeom>
        </p:spPr>
      </p:pic>
      <p:pic>
        <p:nvPicPr>
          <p:cNvPr id="39" name="Picture 38" descr="Chart&#10;&#10;Description automatically generated">
            <a:extLst>
              <a:ext uri="{FF2B5EF4-FFF2-40B4-BE49-F238E27FC236}">
                <a16:creationId xmlns:a16="http://schemas.microsoft.com/office/drawing/2014/main" id="{67035455-9266-A413-7660-7D1242B1E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8001" y="4019016"/>
            <a:ext cx="569988" cy="493278"/>
          </a:xfrm>
          <a:prstGeom prst="rect">
            <a:avLst/>
          </a:prstGeom>
        </p:spPr>
      </p:pic>
      <p:pic>
        <p:nvPicPr>
          <p:cNvPr id="41" name="Picture 40" descr="Chart&#10;&#10;Description automatically generated">
            <a:extLst>
              <a:ext uri="{FF2B5EF4-FFF2-40B4-BE49-F238E27FC236}">
                <a16:creationId xmlns:a16="http://schemas.microsoft.com/office/drawing/2014/main" id="{5E816348-51AC-D1F0-49BB-6CFA0BCBC6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29245" y="4239816"/>
            <a:ext cx="551530" cy="446751"/>
          </a:xfrm>
          <a:prstGeom prst="rect">
            <a:avLst/>
          </a:prstGeom>
        </p:spPr>
      </p:pic>
      <p:pic>
        <p:nvPicPr>
          <p:cNvPr id="43" name="Picture 42" descr="Chart, histogram&#10;&#10;Description automatically generated">
            <a:extLst>
              <a:ext uri="{FF2B5EF4-FFF2-40B4-BE49-F238E27FC236}">
                <a16:creationId xmlns:a16="http://schemas.microsoft.com/office/drawing/2014/main" id="{028610F2-3D1B-FD54-1A4D-B7C60C0672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6607" y="1312989"/>
            <a:ext cx="672035" cy="590148"/>
          </a:xfrm>
          <a:prstGeom prst="rect">
            <a:avLst/>
          </a:prstGeom>
        </p:spPr>
      </p:pic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FB1538B9-7C7D-4C02-655E-1161499BC9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96777" y="3942670"/>
            <a:ext cx="696363" cy="604921"/>
          </a:xfrm>
          <a:prstGeom prst="rect">
            <a:avLst/>
          </a:prstGeom>
        </p:spPr>
      </p:pic>
      <p:pic>
        <p:nvPicPr>
          <p:cNvPr id="47" name="Picture 46" descr="Chart, scatter chart&#10;&#10;Description automatically generated">
            <a:extLst>
              <a:ext uri="{FF2B5EF4-FFF2-40B4-BE49-F238E27FC236}">
                <a16:creationId xmlns:a16="http://schemas.microsoft.com/office/drawing/2014/main" id="{F9E461F6-42AD-F9D1-9E5D-E97BC669E5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6441" y="3749887"/>
            <a:ext cx="592572" cy="539758"/>
          </a:xfrm>
          <a:prstGeom prst="rect">
            <a:avLst/>
          </a:prstGeom>
        </p:spPr>
      </p:pic>
      <p:pic>
        <p:nvPicPr>
          <p:cNvPr id="49" name="Picture 48" descr="Chart&#10;&#10;Description automatically generated">
            <a:extLst>
              <a:ext uri="{FF2B5EF4-FFF2-40B4-BE49-F238E27FC236}">
                <a16:creationId xmlns:a16="http://schemas.microsoft.com/office/drawing/2014/main" id="{EF7C0074-DBC7-0EAB-E8DD-2DF4C68663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98268" y="3891595"/>
            <a:ext cx="659177" cy="527878"/>
          </a:xfrm>
          <a:prstGeom prst="rect">
            <a:avLst/>
          </a:prstGeom>
        </p:spPr>
      </p:pic>
      <p:pic>
        <p:nvPicPr>
          <p:cNvPr id="51" name="Picture 50" descr="Diagram&#10;&#10;Description automatically generated">
            <a:extLst>
              <a:ext uri="{FF2B5EF4-FFF2-40B4-BE49-F238E27FC236}">
                <a16:creationId xmlns:a16="http://schemas.microsoft.com/office/drawing/2014/main" id="{5C72DBC7-73DC-BAC9-790A-289CF53511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06103" y="3972378"/>
            <a:ext cx="826271" cy="425904"/>
          </a:xfrm>
          <a:prstGeom prst="rect">
            <a:avLst/>
          </a:prstGeom>
        </p:spPr>
      </p:pic>
      <p:pic>
        <p:nvPicPr>
          <p:cNvPr id="53" name="Picture 52" descr="Chart&#10;&#10;Description automatically generated with low confidence">
            <a:extLst>
              <a:ext uri="{FF2B5EF4-FFF2-40B4-BE49-F238E27FC236}">
                <a16:creationId xmlns:a16="http://schemas.microsoft.com/office/drawing/2014/main" id="{E62FE387-84B7-7625-CE82-28A33285C2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83759" y="3839684"/>
            <a:ext cx="651958" cy="619692"/>
          </a:xfrm>
          <a:prstGeom prst="rect">
            <a:avLst/>
          </a:prstGeom>
        </p:spPr>
      </p:pic>
      <p:pic>
        <p:nvPicPr>
          <p:cNvPr id="55" name="Picture 54" descr="Chart&#10;&#10;Description automatically generated">
            <a:extLst>
              <a:ext uri="{FF2B5EF4-FFF2-40B4-BE49-F238E27FC236}">
                <a16:creationId xmlns:a16="http://schemas.microsoft.com/office/drawing/2014/main" id="{E162E863-7AF6-68D9-DBAA-00645E0459D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4704" y="3951724"/>
            <a:ext cx="625358" cy="533043"/>
          </a:xfrm>
          <a:prstGeom prst="rect">
            <a:avLst/>
          </a:prstGeom>
        </p:spPr>
      </p:pic>
      <p:pic>
        <p:nvPicPr>
          <p:cNvPr id="57" name="Picture 56" descr="Graphical user interface, chart, scatter chart&#10;&#10;Description automatically generated">
            <a:extLst>
              <a:ext uri="{FF2B5EF4-FFF2-40B4-BE49-F238E27FC236}">
                <a16:creationId xmlns:a16="http://schemas.microsoft.com/office/drawing/2014/main" id="{4541E720-7B95-791E-E433-C9237C90DC5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0250" y="4398282"/>
            <a:ext cx="594199" cy="637064"/>
          </a:xfrm>
          <a:prstGeom prst="rect">
            <a:avLst/>
          </a:prstGeom>
        </p:spPr>
      </p:pic>
      <p:pic>
        <p:nvPicPr>
          <p:cNvPr id="59" name="Picture 58" descr="Chart, scatter chart&#10;&#10;Description automatically generated">
            <a:extLst>
              <a:ext uri="{FF2B5EF4-FFF2-40B4-BE49-F238E27FC236}">
                <a16:creationId xmlns:a16="http://schemas.microsoft.com/office/drawing/2014/main" id="{E5A94303-9BFD-8380-7E9B-32215E6C49F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04736" y="818548"/>
            <a:ext cx="940113" cy="387559"/>
          </a:xfrm>
          <a:prstGeom prst="rect">
            <a:avLst/>
          </a:prstGeom>
        </p:spPr>
      </p:pic>
      <p:pic>
        <p:nvPicPr>
          <p:cNvPr id="61" name="Picture 60" descr="Chart&#10;&#10;Description automatically generated">
            <a:extLst>
              <a:ext uri="{FF2B5EF4-FFF2-40B4-BE49-F238E27FC236}">
                <a16:creationId xmlns:a16="http://schemas.microsoft.com/office/drawing/2014/main" id="{E7D90485-0642-5784-85D9-10B60394A6B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7884" y="826099"/>
            <a:ext cx="643727" cy="590083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35D538E-2523-9E80-C9BC-CD9D30A19B54}"/>
              </a:ext>
            </a:extLst>
          </p:cNvPr>
          <p:cNvCxnSpPr>
            <a:cxnSpLocks/>
          </p:cNvCxnSpPr>
          <p:nvPr/>
        </p:nvCxnSpPr>
        <p:spPr>
          <a:xfrm flipH="1" flipV="1">
            <a:off x="2444977" y="1406988"/>
            <a:ext cx="392373" cy="72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0B1A34E-89F5-B9A8-2295-FA461D9B8928}"/>
              </a:ext>
            </a:extLst>
          </p:cNvPr>
          <p:cNvCxnSpPr>
            <a:cxnSpLocks/>
          </p:cNvCxnSpPr>
          <p:nvPr/>
        </p:nvCxnSpPr>
        <p:spPr>
          <a:xfrm flipH="1">
            <a:off x="2520830" y="1929554"/>
            <a:ext cx="415121" cy="1631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B0B5559-DB69-E786-0992-0F411CCECF26}"/>
              </a:ext>
            </a:extLst>
          </p:cNvPr>
          <p:cNvCxnSpPr>
            <a:cxnSpLocks/>
          </p:cNvCxnSpPr>
          <p:nvPr/>
        </p:nvCxnSpPr>
        <p:spPr>
          <a:xfrm flipH="1">
            <a:off x="2825950" y="2124747"/>
            <a:ext cx="550466" cy="6761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123BF19-BB5B-9395-3520-174599469978}"/>
              </a:ext>
            </a:extLst>
          </p:cNvPr>
          <p:cNvCxnSpPr>
            <a:cxnSpLocks/>
          </p:cNvCxnSpPr>
          <p:nvPr/>
        </p:nvCxnSpPr>
        <p:spPr>
          <a:xfrm>
            <a:off x="4455709" y="2434342"/>
            <a:ext cx="0" cy="325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99B6272-50A7-0865-8B24-4C71FCEF66E7}"/>
              </a:ext>
            </a:extLst>
          </p:cNvPr>
          <p:cNvCxnSpPr>
            <a:cxnSpLocks/>
          </p:cNvCxnSpPr>
          <p:nvPr/>
        </p:nvCxnSpPr>
        <p:spPr>
          <a:xfrm>
            <a:off x="5367282" y="2016178"/>
            <a:ext cx="515078" cy="7642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95EA80F-72C3-F2FE-4172-391D137719D0}"/>
              </a:ext>
            </a:extLst>
          </p:cNvPr>
          <p:cNvCxnSpPr>
            <a:cxnSpLocks/>
          </p:cNvCxnSpPr>
          <p:nvPr/>
        </p:nvCxnSpPr>
        <p:spPr>
          <a:xfrm>
            <a:off x="6109978" y="1974124"/>
            <a:ext cx="483835" cy="312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0F9D975-E3A8-6292-CAB7-E2F0C001892F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6116623" y="1476993"/>
            <a:ext cx="331657" cy="58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824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8244F-F9D0-693F-B4B2-26C9ED33F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506F-59EB-2682-2329-2D695395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C622D-E1D8-7CD0-0B7C-632ABC61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737D-A2D4-431E-A9C7-641C999938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DAB7FA-0B1B-10B3-6ACD-A7DE5987A80F}"/>
              </a:ext>
            </a:extLst>
          </p:cNvPr>
          <p:cNvSpPr txBox="1">
            <a:spLocks/>
          </p:cNvSpPr>
          <p:nvPr/>
        </p:nvSpPr>
        <p:spPr>
          <a:xfrm>
            <a:off x="408924" y="888922"/>
            <a:ext cx="7149307" cy="105448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/>
          </a:p>
          <a:p>
            <a:pPr lvl="1"/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7439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Understanding Extremes using Statistics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&lt;/p&gt;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fld id="{03BC737D-A2D4-431E-A9C7-641C9999380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98C8-4F23-D492-9C32-C38A2793ACC2}"/>
              </a:ext>
            </a:extLst>
          </p:cNvPr>
          <p:cNvSpPr txBox="1">
            <a:spLocks/>
          </p:cNvSpPr>
          <p:nvPr/>
        </p:nvSpPr>
        <p:spPr>
          <a:xfrm>
            <a:off x="175867" y="801939"/>
            <a:ext cx="6664545" cy="387152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r>
              <a:rPr lang="en-GB" sz="1400" dirty="0"/>
              <a:t>Lots of people use statistics to estimate extremes, and the impact of climate change</a:t>
            </a:r>
          </a:p>
          <a:p>
            <a:endParaRPr lang="en-GB" sz="1200" dirty="0"/>
          </a:p>
          <a:p>
            <a:pPr marL="456846" lvl="1" indent="0">
              <a:buNone/>
            </a:pPr>
            <a:endParaRPr lang="en-GB" sz="800" dirty="0"/>
          </a:p>
          <a:p>
            <a:pPr marL="456846" lvl="1" indent="0">
              <a:buNone/>
            </a:pPr>
            <a:endParaRPr lang="en-GB" sz="1000" dirty="0"/>
          </a:p>
          <a:p>
            <a:pPr lvl="1"/>
            <a:endParaRPr lang="en-GB" sz="1000" dirty="0"/>
          </a:p>
          <a:p>
            <a:pPr marL="0" indent="0">
              <a:buNone/>
            </a:pP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GB" sz="12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D67CA-137B-20EC-84DE-6C906DD5AF7C}"/>
              </a:ext>
            </a:extLst>
          </p:cNvPr>
          <p:cNvSpPr txBox="1"/>
          <p:nvPr/>
        </p:nvSpPr>
        <p:spPr>
          <a:xfrm>
            <a:off x="3006828" y="2608666"/>
            <a:ext cx="313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(images removed for copyright)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60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19CDF-60E5-42F1-E0EE-E30EF0FB4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0F56-42DA-3A0D-0519-8872AD667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Publications on Climate Extremes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C9A11-74A7-127E-358D-D52C1271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&lt;/p&gt;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fld id="{03BC737D-A2D4-431E-A9C7-641C9999380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2D665-5764-7671-2799-D7579F4A113F}"/>
              </a:ext>
            </a:extLst>
          </p:cNvPr>
          <p:cNvSpPr txBox="1">
            <a:spLocks/>
          </p:cNvSpPr>
          <p:nvPr/>
        </p:nvSpPr>
        <p:spPr>
          <a:xfrm>
            <a:off x="64346" y="694845"/>
            <a:ext cx="6664545" cy="387152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r>
              <a:rPr lang="en-GB" sz="1200" dirty="0" err="1"/>
              <a:t>100s</a:t>
            </a:r>
            <a:r>
              <a:rPr lang="en-GB" sz="1200" dirty="0"/>
              <a:t> of academic papers</a:t>
            </a:r>
          </a:p>
          <a:p>
            <a:r>
              <a:rPr lang="en-GB" sz="1200" dirty="0"/>
              <a:t>Whole academic journals</a:t>
            </a:r>
          </a:p>
          <a:p>
            <a:r>
              <a:rPr lang="en-GB" sz="1200" dirty="0"/>
              <a:t>Several well-known text-books</a:t>
            </a:r>
          </a:p>
          <a:p>
            <a:r>
              <a:rPr lang="en-GB" sz="1200" dirty="0"/>
              <a:t>National and international reports </a:t>
            </a:r>
          </a:p>
          <a:p>
            <a:pPr marL="456846" lvl="1" indent="0">
              <a:buNone/>
            </a:pPr>
            <a:endParaRPr lang="en-GB" sz="800" dirty="0"/>
          </a:p>
          <a:p>
            <a:pPr marL="456846" lvl="1" indent="0">
              <a:buNone/>
            </a:pPr>
            <a:endParaRPr lang="en-GB" sz="1000" dirty="0"/>
          </a:p>
          <a:p>
            <a:pPr lvl="1"/>
            <a:endParaRPr lang="en-GB" sz="1000" dirty="0"/>
          </a:p>
          <a:p>
            <a:pPr marL="0" indent="0">
              <a:buNone/>
            </a:pP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GB" sz="12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A1D67-3182-9897-F92A-4B9F02EBAFD0}"/>
              </a:ext>
            </a:extLst>
          </p:cNvPr>
          <p:cNvSpPr txBox="1"/>
          <p:nvPr/>
        </p:nvSpPr>
        <p:spPr>
          <a:xfrm>
            <a:off x="3006828" y="2608666"/>
            <a:ext cx="313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(images removed for copyright)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18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AA1EC-3011-868E-159B-A58E689CE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E5D20-DC4A-7E49-FCEB-F2484F22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Distribution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3F478-E3D1-D340-910C-67ED3FBF4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&lt;/p&gt;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fld id="{03BC737D-A2D4-431E-A9C7-641C9999380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9B21B-64D3-EFD7-4A2F-B718DB7D7C25}"/>
              </a:ext>
            </a:extLst>
          </p:cNvPr>
          <p:cNvSpPr txBox="1">
            <a:spLocks/>
          </p:cNvSpPr>
          <p:nvPr/>
        </p:nvSpPr>
        <p:spPr>
          <a:xfrm>
            <a:off x="16325" y="575965"/>
            <a:ext cx="6664545" cy="387152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r>
              <a:rPr lang="en-GB" sz="1400" dirty="0"/>
              <a:t>Most studies in this area use one of the following statistical distributions:</a:t>
            </a:r>
          </a:p>
          <a:p>
            <a:pPr lvl="1"/>
            <a:endParaRPr lang="en-GB" sz="12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4616D10A-492D-6254-85C7-EC8857F0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009" y="1863726"/>
            <a:ext cx="2655384" cy="2420583"/>
          </a:xfrm>
          <a:prstGeom prst="rect">
            <a:avLst/>
          </a:prstGeom>
        </p:spPr>
      </p:pic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280E3315-DFB2-425F-0CBD-18256ADE3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98" y="1134061"/>
            <a:ext cx="2655385" cy="1919239"/>
          </a:xfrm>
          <a:prstGeom prst="rect">
            <a:avLst/>
          </a:prstGeom>
        </p:spPr>
      </p:pic>
      <p:pic>
        <p:nvPicPr>
          <p:cNvPr id="14" name="Picture 13" descr="A graph of a function&#10;&#10;AI-generated content may be incorrect.">
            <a:extLst>
              <a:ext uri="{FF2B5EF4-FFF2-40B4-BE49-F238E27FC236}">
                <a16:creationId xmlns:a16="http://schemas.microsoft.com/office/drawing/2014/main" id="{75F67DAB-7CA5-543B-238B-2509AD42E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20" y="3262624"/>
            <a:ext cx="1792414" cy="1594945"/>
          </a:xfrm>
          <a:prstGeom prst="rect">
            <a:avLst/>
          </a:prstGeom>
        </p:spPr>
      </p:pic>
      <p:pic>
        <p:nvPicPr>
          <p:cNvPr id="16" name="Picture 15" descr="A diagram of a normal distribution&#10;&#10;AI-generated content may be incorrect.">
            <a:extLst>
              <a:ext uri="{FF2B5EF4-FFF2-40B4-BE49-F238E27FC236}">
                <a16:creationId xmlns:a16="http://schemas.microsoft.com/office/drawing/2014/main" id="{C061BF2B-7379-05DE-1EBF-E99486B51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17" y="1372399"/>
            <a:ext cx="2485116" cy="1808418"/>
          </a:xfrm>
          <a:prstGeom prst="rect">
            <a:avLst/>
          </a:prstGeom>
        </p:spPr>
      </p:pic>
      <p:pic>
        <p:nvPicPr>
          <p:cNvPr id="18" name="Picture 17" descr="A graph of a function&#10;&#10;AI-generated content may be incorrect.">
            <a:extLst>
              <a:ext uri="{FF2B5EF4-FFF2-40B4-BE49-F238E27FC236}">
                <a16:creationId xmlns:a16="http://schemas.microsoft.com/office/drawing/2014/main" id="{26360024-66AF-512D-6914-D9FD219B4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485" y="3007461"/>
            <a:ext cx="2339905" cy="2039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6B403C-4ECA-88FA-7ED6-B4D61212FD14}"/>
              </a:ext>
            </a:extLst>
          </p:cNvPr>
          <p:cNvSpPr txBox="1"/>
          <p:nvPr/>
        </p:nvSpPr>
        <p:spPr>
          <a:xfrm>
            <a:off x="4175083" y="1555949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GEV</a:t>
            </a:r>
            <a:endParaRPr lang="en-GB" sz="1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406D4A-7672-8E71-752C-E2898859E433}"/>
              </a:ext>
            </a:extLst>
          </p:cNvPr>
          <p:cNvCxnSpPr>
            <a:cxnSpLocks/>
          </p:cNvCxnSpPr>
          <p:nvPr/>
        </p:nvCxnSpPr>
        <p:spPr>
          <a:xfrm flipH="1" flipV="1">
            <a:off x="7759831" y="3580615"/>
            <a:ext cx="198479" cy="2626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83205D2-1E47-D69D-8E96-8E5B2A95B087}"/>
              </a:ext>
            </a:extLst>
          </p:cNvPr>
          <p:cNvSpPr txBox="1"/>
          <p:nvPr/>
        </p:nvSpPr>
        <p:spPr>
          <a:xfrm>
            <a:off x="6984550" y="753924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GPD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3421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A80EF-E5C3-8019-3686-A560722ED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6ECB-25EF-6CC0-FC8F-9CEC142E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Maximum Likelihood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32D4-BB43-3A41-3F39-9D83A55F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&lt;/p&gt;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fld id="{03BC737D-A2D4-431E-A9C7-641C9999380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B8B96-14B1-0209-8BE9-E6EE5A65B609}"/>
              </a:ext>
            </a:extLst>
          </p:cNvPr>
          <p:cNvSpPr txBox="1">
            <a:spLocks/>
          </p:cNvSpPr>
          <p:nvPr/>
        </p:nvSpPr>
        <p:spPr>
          <a:xfrm>
            <a:off x="212830" y="691165"/>
            <a:ext cx="8229600" cy="3871529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r>
              <a:rPr lang="en-GB" sz="1400" dirty="0"/>
              <a:t>And most studies fit those distributions using a method called </a:t>
            </a:r>
            <a:r>
              <a:rPr lang="en-GB" sz="1400" i="1" dirty="0"/>
              <a:t>maximum likelihood</a:t>
            </a:r>
          </a:p>
          <a:p>
            <a:pPr lvl="1"/>
            <a:endParaRPr lang="en-GB" sz="1000" dirty="0"/>
          </a:p>
          <a:p>
            <a:pPr lvl="1"/>
            <a:r>
              <a:rPr lang="en-GB" sz="1000" dirty="0"/>
              <a:t>which fits the data as well as possible</a:t>
            </a:r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E3056-6533-34A4-F6FF-675E74FD337B}"/>
              </a:ext>
            </a:extLst>
          </p:cNvPr>
          <p:cNvSpPr txBox="1"/>
          <p:nvPr/>
        </p:nvSpPr>
        <p:spPr>
          <a:xfrm>
            <a:off x="3006828" y="2608666"/>
            <a:ext cx="3130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(images removed for copyright)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85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5C97C-0536-82C9-75F7-6FADB8B64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0EF5A-0C8A-95BC-B4AF-B1F3C4C9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Does it work (for our purposes)? Let’s test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56412-F679-220B-53CF-F2788E90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&lt;/p&gt;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fld id="{03BC737D-A2D4-431E-A9C7-641C9999380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57777-232E-31E9-D2C7-144E76B4239C}"/>
              </a:ext>
            </a:extLst>
          </p:cNvPr>
          <p:cNvSpPr txBox="1">
            <a:spLocks/>
          </p:cNvSpPr>
          <p:nvPr/>
        </p:nvSpPr>
        <p:spPr>
          <a:xfrm>
            <a:off x="212830" y="691166"/>
            <a:ext cx="6664545" cy="612694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C2D760-3CD1-C9D6-9DB9-0CA82E063B6F}"/>
              </a:ext>
            </a:extLst>
          </p:cNvPr>
          <p:cNvSpPr/>
          <p:nvPr/>
        </p:nvSpPr>
        <p:spPr>
          <a:xfrm>
            <a:off x="409734" y="1997663"/>
            <a:ext cx="2966230" cy="1746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AFF5B9-E428-663E-E58C-C61F7054B93E}"/>
              </a:ext>
            </a:extLst>
          </p:cNvPr>
          <p:cNvSpPr/>
          <p:nvPr/>
        </p:nvSpPr>
        <p:spPr>
          <a:xfrm>
            <a:off x="736308" y="243187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695489-0332-6DAA-36C9-730F7F9CF753}"/>
              </a:ext>
            </a:extLst>
          </p:cNvPr>
          <p:cNvSpPr/>
          <p:nvPr/>
        </p:nvSpPr>
        <p:spPr>
          <a:xfrm>
            <a:off x="842989" y="262999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C9555D-6271-AA1E-BFCA-9888E5499A19}"/>
              </a:ext>
            </a:extLst>
          </p:cNvPr>
          <p:cNvSpPr/>
          <p:nvPr/>
        </p:nvSpPr>
        <p:spPr>
          <a:xfrm>
            <a:off x="1147789" y="26299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E161C1A-518F-4EB3-DE5F-9FED95F5123D}"/>
              </a:ext>
            </a:extLst>
          </p:cNvPr>
          <p:cNvSpPr/>
          <p:nvPr/>
        </p:nvSpPr>
        <p:spPr>
          <a:xfrm>
            <a:off x="960044" y="279209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EC54D6-DDE7-E4CA-91A7-EC5586DE421C}"/>
              </a:ext>
            </a:extLst>
          </p:cNvPr>
          <p:cNvSpPr/>
          <p:nvPr/>
        </p:nvSpPr>
        <p:spPr>
          <a:xfrm>
            <a:off x="1323048" y="255314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6114FD-5E13-30A5-D701-60379B712671}"/>
              </a:ext>
            </a:extLst>
          </p:cNvPr>
          <p:cNvSpPr/>
          <p:nvPr/>
        </p:nvSpPr>
        <p:spPr>
          <a:xfrm>
            <a:off x="888708" y="258427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637F6A-DD05-944A-E17C-937AC26F20EA}"/>
              </a:ext>
            </a:extLst>
          </p:cNvPr>
          <p:cNvSpPr/>
          <p:nvPr/>
        </p:nvSpPr>
        <p:spPr>
          <a:xfrm>
            <a:off x="1300189" y="27823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96A719-43D7-FF91-0B50-7DDBBEE12FFE}"/>
              </a:ext>
            </a:extLst>
          </p:cNvPr>
          <p:cNvSpPr/>
          <p:nvPr/>
        </p:nvSpPr>
        <p:spPr>
          <a:xfrm>
            <a:off x="1107256" y="249153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CCCCE9-CD14-80D1-500E-68D8FF8D4E05}"/>
              </a:ext>
            </a:extLst>
          </p:cNvPr>
          <p:cNvSpPr/>
          <p:nvPr/>
        </p:nvSpPr>
        <p:spPr>
          <a:xfrm>
            <a:off x="911567" y="234724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3CD702-6FD1-E68B-1949-8A4C8B04FBD4}"/>
              </a:ext>
            </a:extLst>
          </p:cNvPr>
          <p:cNvSpPr/>
          <p:nvPr/>
        </p:nvSpPr>
        <p:spPr>
          <a:xfrm>
            <a:off x="1201623" y="235421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8729A4-92CF-470C-06C6-925FB1DC068E}"/>
              </a:ext>
            </a:extLst>
          </p:cNvPr>
          <p:cNvSpPr/>
          <p:nvPr/>
        </p:nvSpPr>
        <p:spPr>
          <a:xfrm>
            <a:off x="680091" y="273391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3FDF363-66E4-77B7-4339-9FB54A79ABC5}"/>
              </a:ext>
            </a:extLst>
          </p:cNvPr>
          <p:cNvSpPr txBox="1">
            <a:spLocks/>
          </p:cNvSpPr>
          <p:nvPr/>
        </p:nvSpPr>
        <p:spPr>
          <a:xfrm>
            <a:off x="6147566" y="754346"/>
            <a:ext cx="2507211" cy="784927"/>
          </a:xfrm>
          <a:prstGeom prst="rect">
            <a:avLst/>
          </a:prstGeom>
        </p:spPr>
        <p:txBody>
          <a:bodyPr vert="horz" lIns="91370" tIns="45684" rIns="91370" bIns="45684" rtlCol="0">
            <a:normAutofit fontScale="85000" lnSpcReduction="10000"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GB" sz="1200" dirty="0"/>
          </a:p>
          <a:p>
            <a:pPr marL="0" indent="0">
              <a:buNone/>
            </a:pPr>
            <a:r>
              <a:rPr lang="en-GB" sz="1500" dirty="0"/>
              <a:t>One million sets of testing data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0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D3E4FE-C568-3F23-CF39-D9CA40B917A5}"/>
              </a:ext>
            </a:extLst>
          </p:cNvPr>
          <p:cNvSpPr txBox="1">
            <a:spLocks/>
          </p:cNvSpPr>
          <p:nvPr/>
        </p:nvSpPr>
        <p:spPr>
          <a:xfrm>
            <a:off x="717237" y="975642"/>
            <a:ext cx="3679970" cy="612694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pPr marL="0" indent="0">
              <a:buNone/>
            </a:pPr>
            <a:r>
              <a:rPr lang="en-GB" sz="1400" dirty="0"/>
              <a:t>One million sets of training data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21D82D-2CBB-3E0C-161B-812C1F30242B}"/>
              </a:ext>
            </a:extLst>
          </p:cNvPr>
          <p:cNvSpPr txBox="1">
            <a:spLocks/>
          </p:cNvSpPr>
          <p:nvPr/>
        </p:nvSpPr>
        <p:spPr>
          <a:xfrm>
            <a:off x="4278272" y="1704661"/>
            <a:ext cx="2329495" cy="612694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pPr marL="0" indent="0">
              <a:buNone/>
            </a:pPr>
            <a:r>
              <a:rPr lang="en-GB" sz="1800" dirty="0"/>
              <a:t>VS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0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pPr marL="0" indent="0">
              <a:buFont typeface="Wingdings" pitchFamily="2" charset="2"/>
              <a:buNone/>
            </a:pPr>
            <a:endParaRPr lang="en-GB" sz="1200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15225F-0B93-5ABE-0BA2-714D510F25DC}"/>
              </a:ext>
            </a:extLst>
          </p:cNvPr>
          <p:cNvSpPr/>
          <p:nvPr/>
        </p:nvSpPr>
        <p:spPr>
          <a:xfrm>
            <a:off x="888708" y="258427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2992F5-2640-805B-FC53-598A5A9A4590}"/>
              </a:ext>
            </a:extLst>
          </p:cNvPr>
          <p:cNvSpPr/>
          <p:nvPr/>
        </p:nvSpPr>
        <p:spPr>
          <a:xfrm>
            <a:off x="995389" y="278239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264809F-E3C2-F766-5761-263E13AEB82F}"/>
              </a:ext>
            </a:extLst>
          </p:cNvPr>
          <p:cNvSpPr/>
          <p:nvPr/>
        </p:nvSpPr>
        <p:spPr>
          <a:xfrm>
            <a:off x="1300189" y="27823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520674-568B-3F57-7FC2-EBA4C2D01609}"/>
              </a:ext>
            </a:extLst>
          </p:cNvPr>
          <p:cNvSpPr/>
          <p:nvPr/>
        </p:nvSpPr>
        <p:spPr>
          <a:xfrm>
            <a:off x="1112444" y="294449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DA3F5CE-A474-C882-7D63-B7CAB5BD8415}"/>
              </a:ext>
            </a:extLst>
          </p:cNvPr>
          <p:cNvSpPr/>
          <p:nvPr/>
        </p:nvSpPr>
        <p:spPr>
          <a:xfrm>
            <a:off x="1475448" y="270554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610B0E-5B48-F70A-2D4E-068D886200C8}"/>
              </a:ext>
            </a:extLst>
          </p:cNvPr>
          <p:cNvSpPr/>
          <p:nvPr/>
        </p:nvSpPr>
        <p:spPr>
          <a:xfrm>
            <a:off x="1041108" y="273667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B8610D-AD8C-0163-6C51-60D49770FCCB}"/>
              </a:ext>
            </a:extLst>
          </p:cNvPr>
          <p:cNvSpPr/>
          <p:nvPr/>
        </p:nvSpPr>
        <p:spPr>
          <a:xfrm>
            <a:off x="1452589" y="29347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78FAAC-507F-D1FC-0D26-4A20D76B17E0}"/>
              </a:ext>
            </a:extLst>
          </p:cNvPr>
          <p:cNvSpPr/>
          <p:nvPr/>
        </p:nvSpPr>
        <p:spPr>
          <a:xfrm>
            <a:off x="1259656" y="264393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72F846A-BD3B-2240-6F98-CD9E55DCC928}"/>
              </a:ext>
            </a:extLst>
          </p:cNvPr>
          <p:cNvSpPr/>
          <p:nvPr/>
        </p:nvSpPr>
        <p:spPr>
          <a:xfrm>
            <a:off x="1063967" y="249964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8BB8AE-14D0-228E-1873-C9A9DEA3501F}"/>
              </a:ext>
            </a:extLst>
          </p:cNvPr>
          <p:cNvSpPr/>
          <p:nvPr/>
        </p:nvSpPr>
        <p:spPr>
          <a:xfrm>
            <a:off x="1354023" y="250661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E5938EC-55C1-D51E-D8D3-5F56208B1955}"/>
              </a:ext>
            </a:extLst>
          </p:cNvPr>
          <p:cNvSpPr/>
          <p:nvPr/>
        </p:nvSpPr>
        <p:spPr>
          <a:xfrm>
            <a:off x="832491" y="288631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C095D6D5-D0BD-336B-5017-340F0FC4B44E}"/>
              </a:ext>
            </a:extLst>
          </p:cNvPr>
          <p:cNvSpPr/>
          <p:nvPr/>
        </p:nvSpPr>
        <p:spPr>
          <a:xfrm>
            <a:off x="888708" y="258427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A037A081-12CB-5118-C348-2F47C1A11BB9}"/>
              </a:ext>
            </a:extLst>
          </p:cNvPr>
          <p:cNvSpPr/>
          <p:nvPr/>
        </p:nvSpPr>
        <p:spPr>
          <a:xfrm>
            <a:off x="995389" y="278239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A5E05A17-90AC-F6B3-2E16-0FFB2706801F}"/>
              </a:ext>
            </a:extLst>
          </p:cNvPr>
          <p:cNvSpPr/>
          <p:nvPr/>
        </p:nvSpPr>
        <p:spPr>
          <a:xfrm>
            <a:off x="1300189" y="27823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DA08ED9D-EC09-3880-2834-B767591F6971}"/>
              </a:ext>
            </a:extLst>
          </p:cNvPr>
          <p:cNvSpPr/>
          <p:nvPr/>
        </p:nvSpPr>
        <p:spPr>
          <a:xfrm>
            <a:off x="1112444" y="294449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55511339-A452-2410-427B-0B5D0E99E3BB}"/>
              </a:ext>
            </a:extLst>
          </p:cNvPr>
          <p:cNvSpPr/>
          <p:nvPr/>
        </p:nvSpPr>
        <p:spPr>
          <a:xfrm>
            <a:off x="1475448" y="270554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62DC1E0D-F548-9ACA-7B6D-9F5FF513325E}"/>
              </a:ext>
            </a:extLst>
          </p:cNvPr>
          <p:cNvSpPr/>
          <p:nvPr/>
        </p:nvSpPr>
        <p:spPr>
          <a:xfrm>
            <a:off x="1041108" y="273667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939894F8-685C-C986-098D-59F49794EA9C}"/>
              </a:ext>
            </a:extLst>
          </p:cNvPr>
          <p:cNvSpPr/>
          <p:nvPr/>
        </p:nvSpPr>
        <p:spPr>
          <a:xfrm>
            <a:off x="1452589" y="29347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EF41F91B-354A-138A-93AE-73A090E8716B}"/>
              </a:ext>
            </a:extLst>
          </p:cNvPr>
          <p:cNvSpPr/>
          <p:nvPr/>
        </p:nvSpPr>
        <p:spPr>
          <a:xfrm>
            <a:off x="1259656" y="264393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B25A63BB-B262-3796-7924-6E45AE424561}"/>
              </a:ext>
            </a:extLst>
          </p:cNvPr>
          <p:cNvSpPr/>
          <p:nvPr/>
        </p:nvSpPr>
        <p:spPr>
          <a:xfrm>
            <a:off x="1063967" y="249964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9E4FF47C-705D-4A00-DA9E-A3A96B13D48B}"/>
              </a:ext>
            </a:extLst>
          </p:cNvPr>
          <p:cNvSpPr/>
          <p:nvPr/>
        </p:nvSpPr>
        <p:spPr>
          <a:xfrm>
            <a:off x="1354023" y="250661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49E1ED84-B012-6CF3-A60D-D910C7C16052}"/>
              </a:ext>
            </a:extLst>
          </p:cNvPr>
          <p:cNvSpPr/>
          <p:nvPr/>
        </p:nvSpPr>
        <p:spPr>
          <a:xfrm>
            <a:off x="832491" y="288631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28CD0ACC-7B92-1934-65A0-6A1822F00227}"/>
              </a:ext>
            </a:extLst>
          </p:cNvPr>
          <p:cNvSpPr/>
          <p:nvPr/>
        </p:nvSpPr>
        <p:spPr>
          <a:xfrm>
            <a:off x="1041108" y="273667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3BABC37F-0733-32BB-8183-4267E03B5360}"/>
              </a:ext>
            </a:extLst>
          </p:cNvPr>
          <p:cNvSpPr/>
          <p:nvPr/>
        </p:nvSpPr>
        <p:spPr>
          <a:xfrm>
            <a:off x="1147789" y="293479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052E5B24-6351-7CDD-36A6-C37E32C31430}"/>
              </a:ext>
            </a:extLst>
          </p:cNvPr>
          <p:cNvSpPr/>
          <p:nvPr/>
        </p:nvSpPr>
        <p:spPr>
          <a:xfrm>
            <a:off x="1452589" y="29347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92E0E400-2A9F-767E-57D4-1F16AC5AC1EC}"/>
              </a:ext>
            </a:extLst>
          </p:cNvPr>
          <p:cNvSpPr/>
          <p:nvPr/>
        </p:nvSpPr>
        <p:spPr>
          <a:xfrm>
            <a:off x="1264844" y="309689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7F12622D-6F55-4BB8-13D2-0AE72752DC8C}"/>
              </a:ext>
            </a:extLst>
          </p:cNvPr>
          <p:cNvSpPr/>
          <p:nvPr/>
        </p:nvSpPr>
        <p:spPr>
          <a:xfrm>
            <a:off x="1627848" y="285794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D5AF4220-6C8B-6E1F-1E96-AB199B239830}"/>
              </a:ext>
            </a:extLst>
          </p:cNvPr>
          <p:cNvSpPr/>
          <p:nvPr/>
        </p:nvSpPr>
        <p:spPr>
          <a:xfrm>
            <a:off x="1193508" y="288907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31563118-4EB8-2026-28A0-5E14EBCD06E5}"/>
              </a:ext>
            </a:extLst>
          </p:cNvPr>
          <p:cNvSpPr/>
          <p:nvPr/>
        </p:nvSpPr>
        <p:spPr>
          <a:xfrm>
            <a:off x="1604989" y="30871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CC293696-B0C7-24BF-872F-92B2C2CA7586}"/>
              </a:ext>
            </a:extLst>
          </p:cNvPr>
          <p:cNvSpPr/>
          <p:nvPr/>
        </p:nvSpPr>
        <p:spPr>
          <a:xfrm>
            <a:off x="1412056" y="279633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F5958E1E-E624-D1EE-7398-F97BE75E6CCA}"/>
              </a:ext>
            </a:extLst>
          </p:cNvPr>
          <p:cNvSpPr/>
          <p:nvPr/>
        </p:nvSpPr>
        <p:spPr>
          <a:xfrm>
            <a:off x="1216367" y="265204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F5559CD4-4C87-82AD-9991-8BAA8F3C4DB1}"/>
              </a:ext>
            </a:extLst>
          </p:cNvPr>
          <p:cNvSpPr/>
          <p:nvPr/>
        </p:nvSpPr>
        <p:spPr>
          <a:xfrm>
            <a:off x="1506423" y="265901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4E1B53F6-B9F6-1659-6030-B8686A0BEBF2}"/>
              </a:ext>
            </a:extLst>
          </p:cNvPr>
          <p:cNvSpPr/>
          <p:nvPr/>
        </p:nvSpPr>
        <p:spPr>
          <a:xfrm>
            <a:off x="984891" y="303871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3E756451-29D5-7A2A-FAF9-5E844F5EC007}"/>
              </a:ext>
            </a:extLst>
          </p:cNvPr>
          <p:cNvSpPr/>
          <p:nvPr/>
        </p:nvSpPr>
        <p:spPr>
          <a:xfrm>
            <a:off x="1368767" y="280444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2061F095-9CAB-1286-A533-90A7610C2064}"/>
              </a:ext>
            </a:extLst>
          </p:cNvPr>
          <p:cNvSpPr/>
          <p:nvPr/>
        </p:nvSpPr>
        <p:spPr>
          <a:xfrm>
            <a:off x="1075342" y="220567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05E2B03D-70C1-06A8-509C-C651842EE23F}"/>
              </a:ext>
            </a:extLst>
          </p:cNvPr>
          <p:cNvSpPr/>
          <p:nvPr/>
        </p:nvSpPr>
        <p:spPr>
          <a:xfrm>
            <a:off x="1182023" y="240379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9322B3D7-6B2E-1DD2-2755-100B37F83E89}"/>
              </a:ext>
            </a:extLst>
          </p:cNvPr>
          <p:cNvSpPr/>
          <p:nvPr/>
        </p:nvSpPr>
        <p:spPr>
          <a:xfrm>
            <a:off x="1486823" y="240379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D5150456-A5CA-54F8-AEF5-D9E5344BDFE6}"/>
              </a:ext>
            </a:extLst>
          </p:cNvPr>
          <p:cNvSpPr/>
          <p:nvPr/>
        </p:nvSpPr>
        <p:spPr>
          <a:xfrm>
            <a:off x="1299078" y="256589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50B09189-AEA2-511E-20DB-36A8E56BA883}"/>
              </a:ext>
            </a:extLst>
          </p:cNvPr>
          <p:cNvSpPr/>
          <p:nvPr/>
        </p:nvSpPr>
        <p:spPr>
          <a:xfrm>
            <a:off x="1662082" y="23269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79D99552-82B7-70DB-7581-FE7AAB0E1559}"/>
              </a:ext>
            </a:extLst>
          </p:cNvPr>
          <p:cNvSpPr/>
          <p:nvPr/>
        </p:nvSpPr>
        <p:spPr>
          <a:xfrm>
            <a:off x="1227742" y="235807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48157D8F-4EC0-FE6C-0339-4BFAB04FB5C3}"/>
              </a:ext>
            </a:extLst>
          </p:cNvPr>
          <p:cNvSpPr/>
          <p:nvPr/>
        </p:nvSpPr>
        <p:spPr>
          <a:xfrm>
            <a:off x="1639223" y="255619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B4974AD-6414-CE8F-E2BF-8A497CFE34E5}"/>
              </a:ext>
            </a:extLst>
          </p:cNvPr>
          <p:cNvSpPr/>
          <p:nvPr/>
        </p:nvSpPr>
        <p:spPr>
          <a:xfrm>
            <a:off x="1446290" y="226534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B8D2A61E-9545-DB80-3944-74D70104D836}"/>
              </a:ext>
            </a:extLst>
          </p:cNvPr>
          <p:cNvSpPr/>
          <p:nvPr/>
        </p:nvSpPr>
        <p:spPr>
          <a:xfrm>
            <a:off x="1250601" y="21210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41B56382-CDDC-F823-545B-39B252079A0F}"/>
              </a:ext>
            </a:extLst>
          </p:cNvPr>
          <p:cNvSpPr/>
          <p:nvPr/>
        </p:nvSpPr>
        <p:spPr>
          <a:xfrm>
            <a:off x="1540657" y="212801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95DC1D39-EDFB-B831-9104-475E6E43F5DF}"/>
              </a:ext>
            </a:extLst>
          </p:cNvPr>
          <p:cNvSpPr/>
          <p:nvPr/>
        </p:nvSpPr>
        <p:spPr>
          <a:xfrm>
            <a:off x="1019125" y="250771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67EE6139-2921-6E13-179F-31E6C5D8E427}"/>
              </a:ext>
            </a:extLst>
          </p:cNvPr>
          <p:cNvSpPr/>
          <p:nvPr/>
        </p:nvSpPr>
        <p:spPr>
          <a:xfrm>
            <a:off x="1227742" y="235807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800B5340-7AE1-5D62-423B-3141D02E881F}"/>
              </a:ext>
            </a:extLst>
          </p:cNvPr>
          <p:cNvSpPr/>
          <p:nvPr/>
        </p:nvSpPr>
        <p:spPr>
          <a:xfrm>
            <a:off x="1334423" y="255619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EC6AF498-6151-E879-D864-A01F2195B0C9}"/>
              </a:ext>
            </a:extLst>
          </p:cNvPr>
          <p:cNvSpPr/>
          <p:nvPr/>
        </p:nvSpPr>
        <p:spPr>
          <a:xfrm>
            <a:off x="1639223" y="255619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DC9BB180-1093-AF93-0DEA-FA1107E5473F}"/>
              </a:ext>
            </a:extLst>
          </p:cNvPr>
          <p:cNvSpPr/>
          <p:nvPr/>
        </p:nvSpPr>
        <p:spPr>
          <a:xfrm>
            <a:off x="1451478" y="271829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7F096BA0-8A70-F443-3BE3-1CA7DF1D7002}"/>
              </a:ext>
            </a:extLst>
          </p:cNvPr>
          <p:cNvSpPr/>
          <p:nvPr/>
        </p:nvSpPr>
        <p:spPr>
          <a:xfrm>
            <a:off x="1814482" y="24793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8E0E9354-768C-93B4-6BD3-54DEC925A5F7}"/>
              </a:ext>
            </a:extLst>
          </p:cNvPr>
          <p:cNvSpPr/>
          <p:nvPr/>
        </p:nvSpPr>
        <p:spPr>
          <a:xfrm>
            <a:off x="1380142" y="251047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365569B6-3D70-198F-9DA1-EEE029AB442E}"/>
              </a:ext>
            </a:extLst>
          </p:cNvPr>
          <p:cNvSpPr/>
          <p:nvPr/>
        </p:nvSpPr>
        <p:spPr>
          <a:xfrm>
            <a:off x="1791623" y="270859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8E945E48-8915-C195-E116-581F99E05E94}"/>
              </a:ext>
            </a:extLst>
          </p:cNvPr>
          <p:cNvSpPr/>
          <p:nvPr/>
        </p:nvSpPr>
        <p:spPr>
          <a:xfrm>
            <a:off x="1598690" y="241774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255D0CD1-68DB-AC63-97E5-BD707109EE77}"/>
              </a:ext>
            </a:extLst>
          </p:cNvPr>
          <p:cNvSpPr/>
          <p:nvPr/>
        </p:nvSpPr>
        <p:spPr>
          <a:xfrm>
            <a:off x="1403001" y="22734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C7284CEE-9724-A72F-A74A-B01E4831137F}"/>
              </a:ext>
            </a:extLst>
          </p:cNvPr>
          <p:cNvSpPr/>
          <p:nvPr/>
        </p:nvSpPr>
        <p:spPr>
          <a:xfrm>
            <a:off x="1693057" y="228041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3AF64CA4-7385-555E-B693-9FF109BEC121}"/>
              </a:ext>
            </a:extLst>
          </p:cNvPr>
          <p:cNvSpPr/>
          <p:nvPr/>
        </p:nvSpPr>
        <p:spPr>
          <a:xfrm>
            <a:off x="1171525" y="266011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EDB69A29-6C4D-7544-37CF-BA6B296FDB10}"/>
              </a:ext>
            </a:extLst>
          </p:cNvPr>
          <p:cNvSpPr/>
          <p:nvPr/>
        </p:nvSpPr>
        <p:spPr>
          <a:xfrm>
            <a:off x="1227742" y="235807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AB96F233-7483-3FD4-9D36-4E894B639BA1}"/>
              </a:ext>
            </a:extLst>
          </p:cNvPr>
          <p:cNvSpPr/>
          <p:nvPr/>
        </p:nvSpPr>
        <p:spPr>
          <a:xfrm>
            <a:off x="1334423" y="255619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8D83B1EF-76AD-13F5-C6BA-0512E7A69EE2}"/>
              </a:ext>
            </a:extLst>
          </p:cNvPr>
          <p:cNvSpPr/>
          <p:nvPr/>
        </p:nvSpPr>
        <p:spPr>
          <a:xfrm>
            <a:off x="1639223" y="255619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25B2F0A5-5E26-F4BA-B01C-A4D8AF875D63}"/>
              </a:ext>
            </a:extLst>
          </p:cNvPr>
          <p:cNvSpPr/>
          <p:nvPr/>
        </p:nvSpPr>
        <p:spPr>
          <a:xfrm>
            <a:off x="1451478" y="271829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4D8092D4-E997-576C-18B2-A6EF73B81363}"/>
              </a:ext>
            </a:extLst>
          </p:cNvPr>
          <p:cNvSpPr/>
          <p:nvPr/>
        </p:nvSpPr>
        <p:spPr>
          <a:xfrm>
            <a:off x="1814482" y="24793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2885AC37-CE98-F96D-0829-2C7E935FF8F9}"/>
              </a:ext>
            </a:extLst>
          </p:cNvPr>
          <p:cNvSpPr/>
          <p:nvPr/>
        </p:nvSpPr>
        <p:spPr>
          <a:xfrm>
            <a:off x="1380142" y="251047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4B61DB4B-BF23-8CE9-1429-AA4F843015C3}"/>
              </a:ext>
            </a:extLst>
          </p:cNvPr>
          <p:cNvSpPr/>
          <p:nvPr/>
        </p:nvSpPr>
        <p:spPr>
          <a:xfrm>
            <a:off x="1791623" y="270859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FA039ABB-FA01-23D2-123B-1A63E27170A0}"/>
              </a:ext>
            </a:extLst>
          </p:cNvPr>
          <p:cNvSpPr/>
          <p:nvPr/>
        </p:nvSpPr>
        <p:spPr>
          <a:xfrm>
            <a:off x="1598690" y="241774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2530CC90-0AF2-E673-F89B-6A3D4A392DE2}"/>
              </a:ext>
            </a:extLst>
          </p:cNvPr>
          <p:cNvSpPr/>
          <p:nvPr/>
        </p:nvSpPr>
        <p:spPr>
          <a:xfrm>
            <a:off x="1403001" y="22734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123E95A6-7751-B209-B8EA-8B4950E3B3F9}"/>
              </a:ext>
            </a:extLst>
          </p:cNvPr>
          <p:cNvSpPr/>
          <p:nvPr/>
        </p:nvSpPr>
        <p:spPr>
          <a:xfrm>
            <a:off x="1693057" y="228041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9F79720A-8064-E057-6D0F-92D9D8840750}"/>
              </a:ext>
            </a:extLst>
          </p:cNvPr>
          <p:cNvSpPr/>
          <p:nvPr/>
        </p:nvSpPr>
        <p:spPr>
          <a:xfrm>
            <a:off x="1171525" y="266011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F896F72F-6A89-F1CB-5F79-B790650FA5D1}"/>
              </a:ext>
            </a:extLst>
          </p:cNvPr>
          <p:cNvSpPr/>
          <p:nvPr/>
        </p:nvSpPr>
        <p:spPr>
          <a:xfrm>
            <a:off x="1380142" y="251047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10F9C06E-A67A-5D79-668A-7166E3FDF43F}"/>
              </a:ext>
            </a:extLst>
          </p:cNvPr>
          <p:cNvSpPr/>
          <p:nvPr/>
        </p:nvSpPr>
        <p:spPr>
          <a:xfrm>
            <a:off x="1486823" y="270859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C6B4F7D5-9102-E100-47BA-B03D7ED8171C}"/>
              </a:ext>
            </a:extLst>
          </p:cNvPr>
          <p:cNvSpPr/>
          <p:nvPr/>
        </p:nvSpPr>
        <p:spPr>
          <a:xfrm>
            <a:off x="1791623" y="270859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14B4B954-0A1F-0B11-B5D7-FCA3A5E75629}"/>
              </a:ext>
            </a:extLst>
          </p:cNvPr>
          <p:cNvSpPr/>
          <p:nvPr/>
        </p:nvSpPr>
        <p:spPr>
          <a:xfrm>
            <a:off x="1603878" y="287069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DA6D4608-CF7D-9968-6EA2-494204E5A20A}"/>
              </a:ext>
            </a:extLst>
          </p:cNvPr>
          <p:cNvSpPr/>
          <p:nvPr/>
        </p:nvSpPr>
        <p:spPr>
          <a:xfrm>
            <a:off x="1966882" y="26317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DACE988D-8F47-079B-426F-BAFDECC216FD}"/>
              </a:ext>
            </a:extLst>
          </p:cNvPr>
          <p:cNvSpPr/>
          <p:nvPr/>
        </p:nvSpPr>
        <p:spPr>
          <a:xfrm>
            <a:off x="1532542" y="266287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EEA0DAFA-32F1-5AB3-35F4-620C2DA64285}"/>
              </a:ext>
            </a:extLst>
          </p:cNvPr>
          <p:cNvSpPr/>
          <p:nvPr/>
        </p:nvSpPr>
        <p:spPr>
          <a:xfrm>
            <a:off x="1944023" y="286099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73A4C74C-3E30-DC1D-37D2-AA17A65D122B}"/>
              </a:ext>
            </a:extLst>
          </p:cNvPr>
          <p:cNvSpPr/>
          <p:nvPr/>
        </p:nvSpPr>
        <p:spPr>
          <a:xfrm>
            <a:off x="1751090" y="257014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5300170C-C7ED-ABAA-9A81-6526B1367B92}"/>
              </a:ext>
            </a:extLst>
          </p:cNvPr>
          <p:cNvSpPr/>
          <p:nvPr/>
        </p:nvSpPr>
        <p:spPr>
          <a:xfrm>
            <a:off x="1555401" y="24258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04E52C86-06C7-1EE7-EE76-89F92A908CD3}"/>
              </a:ext>
            </a:extLst>
          </p:cNvPr>
          <p:cNvSpPr/>
          <p:nvPr/>
        </p:nvSpPr>
        <p:spPr>
          <a:xfrm>
            <a:off x="1845457" y="243281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AE185E57-14B3-DFF6-DA68-12DB632023CE}"/>
              </a:ext>
            </a:extLst>
          </p:cNvPr>
          <p:cNvSpPr/>
          <p:nvPr/>
        </p:nvSpPr>
        <p:spPr>
          <a:xfrm>
            <a:off x="1323925" y="281251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062F74A6-0547-2846-7919-11AD77AD587E}"/>
              </a:ext>
            </a:extLst>
          </p:cNvPr>
          <p:cNvSpPr/>
          <p:nvPr/>
        </p:nvSpPr>
        <p:spPr>
          <a:xfrm>
            <a:off x="1707801" y="25782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E14AADA4-22E5-48DD-1C11-C7E86E836A00}"/>
              </a:ext>
            </a:extLst>
          </p:cNvPr>
          <p:cNvSpPr/>
          <p:nvPr/>
        </p:nvSpPr>
        <p:spPr>
          <a:xfrm>
            <a:off x="1665682" y="216092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F15F0E25-8C6E-8C1F-CF32-98BEC7D801F4}"/>
              </a:ext>
            </a:extLst>
          </p:cNvPr>
          <p:cNvSpPr/>
          <p:nvPr/>
        </p:nvSpPr>
        <p:spPr>
          <a:xfrm>
            <a:off x="1772363" y="235904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1991DF89-E2EC-9B45-C8DC-EC4A42508EA2}"/>
              </a:ext>
            </a:extLst>
          </p:cNvPr>
          <p:cNvSpPr/>
          <p:nvPr/>
        </p:nvSpPr>
        <p:spPr>
          <a:xfrm>
            <a:off x="2077163" y="23590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02948E03-5AB9-7FAB-98D6-458ACF55142A}"/>
              </a:ext>
            </a:extLst>
          </p:cNvPr>
          <p:cNvSpPr/>
          <p:nvPr/>
        </p:nvSpPr>
        <p:spPr>
          <a:xfrm>
            <a:off x="1889418" y="25211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FB0A52E2-FE53-886E-9A59-28BC5F573565}"/>
              </a:ext>
            </a:extLst>
          </p:cNvPr>
          <p:cNvSpPr/>
          <p:nvPr/>
        </p:nvSpPr>
        <p:spPr>
          <a:xfrm>
            <a:off x="2252422" y="22822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955D3589-7A6F-290F-2E3E-6A773006A6BC}"/>
              </a:ext>
            </a:extLst>
          </p:cNvPr>
          <p:cNvSpPr/>
          <p:nvPr/>
        </p:nvSpPr>
        <p:spPr>
          <a:xfrm>
            <a:off x="1818082" y="231332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D0563A80-695F-0629-ABC8-EAE687E67EDF}"/>
              </a:ext>
            </a:extLst>
          </p:cNvPr>
          <p:cNvSpPr/>
          <p:nvPr/>
        </p:nvSpPr>
        <p:spPr>
          <a:xfrm>
            <a:off x="2229563" y="25114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F6956CFF-FB86-9D40-AAE6-49985DD3B9DD}"/>
              </a:ext>
            </a:extLst>
          </p:cNvPr>
          <p:cNvSpPr/>
          <p:nvPr/>
        </p:nvSpPr>
        <p:spPr>
          <a:xfrm>
            <a:off x="2036630" y="222059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14A8003D-62B8-61E1-4383-FD436D31BCF2}"/>
              </a:ext>
            </a:extLst>
          </p:cNvPr>
          <p:cNvSpPr/>
          <p:nvPr/>
        </p:nvSpPr>
        <p:spPr>
          <a:xfrm>
            <a:off x="1840941" y="207630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B40E946C-A9B7-D483-848B-1B040D60583F}"/>
              </a:ext>
            </a:extLst>
          </p:cNvPr>
          <p:cNvSpPr/>
          <p:nvPr/>
        </p:nvSpPr>
        <p:spPr>
          <a:xfrm>
            <a:off x="2130997" y="208327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9DF3E9C7-2428-42C0-87BA-276FE3C30CBD}"/>
              </a:ext>
            </a:extLst>
          </p:cNvPr>
          <p:cNvSpPr/>
          <p:nvPr/>
        </p:nvSpPr>
        <p:spPr>
          <a:xfrm>
            <a:off x="1609465" y="246297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CC4E6FDC-BA2B-20D2-AA15-D2310F8E2A43}"/>
              </a:ext>
            </a:extLst>
          </p:cNvPr>
          <p:cNvSpPr/>
          <p:nvPr/>
        </p:nvSpPr>
        <p:spPr>
          <a:xfrm>
            <a:off x="1818082" y="231332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3DB15681-A46A-C90A-A349-2B8FFD4F0834}"/>
              </a:ext>
            </a:extLst>
          </p:cNvPr>
          <p:cNvSpPr/>
          <p:nvPr/>
        </p:nvSpPr>
        <p:spPr>
          <a:xfrm>
            <a:off x="1924763" y="251144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F1147BA7-97B5-5B12-6CA5-4238B93F191A}"/>
              </a:ext>
            </a:extLst>
          </p:cNvPr>
          <p:cNvSpPr/>
          <p:nvPr/>
        </p:nvSpPr>
        <p:spPr>
          <a:xfrm>
            <a:off x="2229563" y="25114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272B1EF1-0678-5544-25D9-E37695FD163A}"/>
              </a:ext>
            </a:extLst>
          </p:cNvPr>
          <p:cNvSpPr/>
          <p:nvPr/>
        </p:nvSpPr>
        <p:spPr>
          <a:xfrm>
            <a:off x="2041818" y="26735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FA3D4B1E-8F4D-6F0E-0EF2-9E10A63E4EF6}"/>
              </a:ext>
            </a:extLst>
          </p:cNvPr>
          <p:cNvSpPr/>
          <p:nvPr/>
        </p:nvSpPr>
        <p:spPr>
          <a:xfrm>
            <a:off x="2404822" y="24346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9CADB6EE-8192-C7A9-1262-F24A7EC49861}"/>
              </a:ext>
            </a:extLst>
          </p:cNvPr>
          <p:cNvSpPr/>
          <p:nvPr/>
        </p:nvSpPr>
        <p:spPr>
          <a:xfrm>
            <a:off x="1970482" y="246572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333BC3D2-FCF9-C02D-AA15-97BE9BF146B2}"/>
              </a:ext>
            </a:extLst>
          </p:cNvPr>
          <p:cNvSpPr/>
          <p:nvPr/>
        </p:nvSpPr>
        <p:spPr>
          <a:xfrm>
            <a:off x="2381963" y="26638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0E144B6A-FB89-2E5C-7707-950A0B4891D8}"/>
              </a:ext>
            </a:extLst>
          </p:cNvPr>
          <p:cNvSpPr/>
          <p:nvPr/>
        </p:nvSpPr>
        <p:spPr>
          <a:xfrm>
            <a:off x="2189030" y="237299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4E8DA211-E658-DF13-23AA-A04D8A4607B7}"/>
              </a:ext>
            </a:extLst>
          </p:cNvPr>
          <p:cNvSpPr/>
          <p:nvPr/>
        </p:nvSpPr>
        <p:spPr>
          <a:xfrm>
            <a:off x="1993341" y="222870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C37D27E2-6FD7-661B-918D-EFA1B9ABA159}"/>
              </a:ext>
            </a:extLst>
          </p:cNvPr>
          <p:cNvSpPr/>
          <p:nvPr/>
        </p:nvSpPr>
        <p:spPr>
          <a:xfrm>
            <a:off x="2283397" y="223567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DB95D39-06D9-2433-0020-78CD5266C8FC}"/>
              </a:ext>
            </a:extLst>
          </p:cNvPr>
          <p:cNvSpPr/>
          <p:nvPr/>
        </p:nvSpPr>
        <p:spPr>
          <a:xfrm>
            <a:off x="1761865" y="261537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555C7D56-7CE6-8CF7-19BF-FE47DD5FB251}"/>
              </a:ext>
            </a:extLst>
          </p:cNvPr>
          <p:cNvSpPr/>
          <p:nvPr/>
        </p:nvSpPr>
        <p:spPr>
          <a:xfrm>
            <a:off x="1818082" y="231332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B949FFAA-9778-0A92-0CD3-2BE75BC9EE50}"/>
              </a:ext>
            </a:extLst>
          </p:cNvPr>
          <p:cNvSpPr/>
          <p:nvPr/>
        </p:nvSpPr>
        <p:spPr>
          <a:xfrm>
            <a:off x="1924763" y="251144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1CE2EC0D-BFC9-D241-3DEB-0CF28448C7E5}"/>
              </a:ext>
            </a:extLst>
          </p:cNvPr>
          <p:cNvSpPr/>
          <p:nvPr/>
        </p:nvSpPr>
        <p:spPr>
          <a:xfrm>
            <a:off x="2229563" y="25114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CB692320-04DE-213F-D5D6-BB878A59FF60}"/>
              </a:ext>
            </a:extLst>
          </p:cNvPr>
          <p:cNvSpPr/>
          <p:nvPr/>
        </p:nvSpPr>
        <p:spPr>
          <a:xfrm>
            <a:off x="2041818" y="26735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3EC9FEBE-89B4-E004-D3E2-09437BC68028}"/>
              </a:ext>
            </a:extLst>
          </p:cNvPr>
          <p:cNvSpPr/>
          <p:nvPr/>
        </p:nvSpPr>
        <p:spPr>
          <a:xfrm>
            <a:off x="2404822" y="24346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0C34D69C-C1B6-02C9-DB14-FD36FC2C4AB2}"/>
              </a:ext>
            </a:extLst>
          </p:cNvPr>
          <p:cNvSpPr/>
          <p:nvPr/>
        </p:nvSpPr>
        <p:spPr>
          <a:xfrm>
            <a:off x="1970482" y="246572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0EF2C15E-3CBB-57AE-833E-8404EEE1B95E}"/>
              </a:ext>
            </a:extLst>
          </p:cNvPr>
          <p:cNvSpPr/>
          <p:nvPr/>
        </p:nvSpPr>
        <p:spPr>
          <a:xfrm>
            <a:off x="2381963" y="26638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D58A380F-FC56-6C19-4197-08B82F31B85D}"/>
              </a:ext>
            </a:extLst>
          </p:cNvPr>
          <p:cNvSpPr/>
          <p:nvPr/>
        </p:nvSpPr>
        <p:spPr>
          <a:xfrm>
            <a:off x="2189030" y="237299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EC8C9234-E17F-88CE-218A-874BB8B43ADF}"/>
              </a:ext>
            </a:extLst>
          </p:cNvPr>
          <p:cNvSpPr/>
          <p:nvPr/>
        </p:nvSpPr>
        <p:spPr>
          <a:xfrm>
            <a:off x="1993341" y="222870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51ED478A-11F6-0F7F-1A01-99007EDA5DF4}"/>
              </a:ext>
            </a:extLst>
          </p:cNvPr>
          <p:cNvSpPr/>
          <p:nvPr/>
        </p:nvSpPr>
        <p:spPr>
          <a:xfrm>
            <a:off x="2283397" y="223567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67A7CB69-AFAB-3EC1-531B-E4C8E8C08FBC}"/>
              </a:ext>
            </a:extLst>
          </p:cNvPr>
          <p:cNvSpPr/>
          <p:nvPr/>
        </p:nvSpPr>
        <p:spPr>
          <a:xfrm>
            <a:off x="1761865" y="261537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25D8D9C8-4E10-7140-B001-E359ADAB5A8F}"/>
              </a:ext>
            </a:extLst>
          </p:cNvPr>
          <p:cNvSpPr/>
          <p:nvPr/>
        </p:nvSpPr>
        <p:spPr>
          <a:xfrm>
            <a:off x="1970482" y="246572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1C96F83A-E486-54BA-AA43-441071619323}"/>
              </a:ext>
            </a:extLst>
          </p:cNvPr>
          <p:cNvSpPr/>
          <p:nvPr/>
        </p:nvSpPr>
        <p:spPr>
          <a:xfrm>
            <a:off x="2077163" y="266384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56373747-404A-11DC-6633-B8A2308494D0}"/>
              </a:ext>
            </a:extLst>
          </p:cNvPr>
          <p:cNvSpPr/>
          <p:nvPr/>
        </p:nvSpPr>
        <p:spPr>
          <a:xfrm>
            <a:off x="2381963" y="26638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8A480F3F-FA2C-7A23-A9B7-4CEFFC5DA5E4}"/>
              </a:ext>
            </a:extLst>
          </p:cNvPr>
          <p:cNvSpPr/>
          <p:nvPr/>
        </p:nvSpPr>
        <p:spPr>
          <a:xfrm>
            <a:off x="2194218" y="28259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9B34B84B-A32A-274E-2FF8-F31E6DD7BE40}"/>
              </a:ext>
            </a:extLst>
          </p:cNvPr>
          <p:cNvSpPr/>
          <p:nvPr/>
        </p:nvSpPr>
        <p:spPr>
          <a:xfrm>
            <a:off x="2557222" y="25870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040765D3-5BF6-FEE6-D98B-FD3C955B1901}"/>
              </a:ext>
            </a:extLst>
          </p:cNvPr>
          <p:cNvSpPr/>
          <p:nvPr/>
        </p:nvSpPr>
        <p:spPr>
          <a:xfrm>
            <a:off x="2122882" y="261812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42A39D0A-8FF7-763E-7AAE-2A66D1A0622D}"/>
              </a:ext>
            </a:extLst>
          </p:cNvPr>
          <p:cNvSpPr/>
          <p:nvPr/>
        </p:nvSpPr>
        <p:spPr>
          <a:xfrm>
            <a:off x="2534363" y="281624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21D2CC31-53FD-6292-F1F8-B6903981D689}"/>
              </a:ext>
            </a:extLst>
          </p:cNvPr>
          <p:cNvSpPr/>
          <p:nvPr/>
        </p:nvSpPr>
        <p:spPr>
          <a:xfrm>
            <a:off x="2341430" y="252539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74602A03-BDED-6B9D-49A9-AEA344F2B6EC}"/>
              </a:ext>
            </a:extLst>
          </p:cNvPr>
          <p:cNvSpPr/>
          <p:nvPr/>
        </p:nvSpPr>
        <p:spPr>
          <a:xfrm>
            <a:off x="2145741" y="238110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5BAFF487-C6E5-E4C1-1AF6-F1106F7BF51B}"/>
              </a:ext>
            </a:extLst>
          </p:cNvPr>
          <p:cNvSpPr/>
          <p:nvPr/>
        </p:nvSpPr>
        <p:spPr>
          <a:xfrm>
            <a:off x="2435797" y="238807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F4874B33-E683-0DE8-C388-01180AE56FBA}"/>
              </a:ext>
            </a:extLst>
          </p:cNvPr>
          <p:cNvSpPr/>
          <p:nvPr/>
        </p:nvSpPr>
        <p:spPr>
          <a:xfrm>
            <a:off x="1914265" y="276777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4022E33C-F33C-014A-3C21-3DC1CAFA1FA0}"/>
              </a:ext>
            </a:extLst>
          </p:cNvPr>
          <p:cNvSpPr/>
          <p:nvPr/>
        </p:nvSpPr>
        <p:spPr>
          <a:xfrm>
            <a:off x="2298141" y="253350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54CC9D98-E5F7-4422-1ED5-48FE2660882C}"/>
              </a:ext>
            </a:extLst>
          </p:cNvPr>
          <p:cNvSpPr/>
          <p:nvPr/>
        </p:nvSpPr>
        <p:spPr>
          <a:xfrm>
            <a:off x="2290803" y="231587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76C4EB5F-61B2-BD53-654E-DE138A91766E}"/>
              </a:ext>
            </a:extLst>
          </p:cNvPr>
          <p:cNvSpPr/>
          <p:nvPr/>
        </p:nvSpPr>
        <p:spPr>
          <a:xfrm>
            <a:off x="2397484" y="251399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994029E2-E192-6555-AE1A-2CEB361D8579}"/>
              </a:ext>
            </a:extLst>
          </p:cNvPr>
          <p:cNvSpPr/>
          <p:nvPr/>
        </p:nvSpPr>
        <p:spPr>
          <a:xfrm>
            <a:off x="2702284" y="251399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70DC352A-BECE-676E-3D6A-630CFC4141A6}"/>
              </a:ext>
            </a:extLst>
          </p:cNvPr>
          <p:cNvSpPr/>
          <p:nvPr/>
        </p:nvSpPr>
        <p:spPr>
          <a:xfrm>
            <a:off x="2514539" y="267609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4E0A2E59-B0A1-C120-DCF5-3156B0E7B5CD}"/>
              </a:ext>
            </a:extLst>
          </p:cNvPr>
          <p:cNvSpPr/>
          <p:nvPr/>
        </p:nvSpPr>
        <p:spPr>
          <a:xfrm>
            <a:off x="2877543" y="243715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1CFDFFCE-260A-F914-D52D-764292C2735A}"/>
              </a:ext>
            </a:extLst>
          </p:cNvPr>
          <p:cNvSpPr/>
          <p:nvPr/>
        </p:nvSpPr>
        <p:spPr>
          <a:xfrm>
            <a:off x="2443203" y="246827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DF6FE6A3-C056-0EBD-8B07-3F7CBD635325}"/>
              </a:ext>
            </a:extLst>
          </p:cNvPr>
          <p:cNvSpPr/>
          <p:nvPr/>
        </p:nvSpPr>
        <p:spPr>
          <a:xfrm>
            <a:off x="2854684" y="266639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F254E0A6-2380-C59D-11E6-E239E0B4E36C}"/>
              </a:ext>
            </a:extLst>
          </p:cNvPr>
          <p:cNvSpPr/>
          <p:nvPr/>
        </p:nvSpPr>
        <p:spPr>
          <a:xfrm>
            <a:off x="2661751" y="237554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F92AC208-F18E-1DDE-CB3F-4AA3911A2A58}"/>
              </a:ext>
            </a:extLst>
          </p:cNvPr>
          <p:cNvSpPr/>
          <p:nvPr/>
        </p:nvSpPr>
        <p:spPr>
          <a:xfrm>
            <a:off x="2466062" y="22312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F4167336-64F8-6B9D-44BB-333BF3FF5D28}"/>
              </a:ext>
            </a:extLst>
          </p:cNvPr>
          <p:cNvSpPr/>
          <p:nvPr/>
        </p:nvSpPr>
        <p:spPr>
          <a:xfrm>
            <a:off x="2756118" y="223821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24C69EEC-7180-3FC4-38AF-815418F287C3}"/>
              </a:ext>
            </a:extLst>
          </p:cNvPr>
          <p:cNvSpPr/>
          <p:nvPr/>
        </p:nvSpPr>
        <p:spPr>
          <a:xfrm>
            <a:off x="2234586" y="261791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2F317934-54CD-8B23-8868-380E5B3012E2}"/>
              </a:ext>
            </a:extLst>
          </p:cNvPr>
          <p:cNvSpPr/>
          <p:nvPr/>
        </p:nvSpPr>
        <p:spPr>
          <a:xfrm>
            <a:off x="2443203" y="246827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6FE137E7-1814-3A99-BF2E-842542A2814C}"/>
              </a:ext>
            </a:extLst>
          </p:cNvPr>
          <p:cNvSpPr/>
          <p:nvPr/>
        </p:nvSpPr>
        <p:spPr>
          <a:xfrm>
            <a:off x="2549884" y="266639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819FCD70-CD0B-53A1-E69E-97AB754278F9}"/>
              </a:ext>
            </a:extLst>
          </p:cNvPr>
          <p:cNvSpPr/>
          <p:nvPr/>
        </p:nvSpPr>
        <p:spPr>
          <a:xfrm>
            <a:off x="2854684" y="266639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2DFDC3F6-3E00-43A0-0A4A-F2D641640835}"/>
              </a:ext>
            </a:extLst>
          </p:cNvPr>
          <p:cNvSpPr/>
          <p:nvPr/>
        </p:nvSpPr>
        <p:spPr>
          <a:xfrm>
            <a:off x="2666939" y="282849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1624B59B-02C7-2B12-0689-CDFA62C79C25}"/>
              </a:ext>
            </a:extLst>
          </p:cNvPr>
          <p:cNvSpPr/>
          <p:nvPr/>
        </p:nvSpPr>
        <p:spPr>
          <a:xfrm>
            <a:off x="3029943" y="258955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2F7F3E40-664A-3C51-B0C5-A3D47E9122C5}"/>
              </a:ext>
            </a:extLst>
          </p:cNvPr>
          <p:cNvSpPr/>
          <p:nvPr/>
        </p:nvSpPr>
        <p:spPr>
          <a:xfrm>
            <a:off x="2595603" y="262067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4FD88FE0-B906-7935-52E0-DF174BFDF8A8}"/>
              </a:ext>
            </a:extLst>
          </p:cNvPr>
          <p:cNvSpPr/>
          <p:nvPr/>
        </p:nvSpPr>
        <p:spPr>
          <a:xfrm>
            <a:off x="3007084" y="281879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6EA0621A-8EEC-5B4C-3012-1941A4311F50}"/>
              </a:ext>
            </a:extLst>
          </p:cNvPr>
          <p:cNvSpPr/>
          <p:nvPr/>
        </p:nvSpPr>
        <p:spPr>
          <a:xfrm>
            <a:off x="2814151" y="252794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AC665584-D11C-B360-A6CD-376602D5A063}"/>
              </a:ext>
            </a:extLst>
          </p:cNvPr>
          <p:cNvSpPr/>
          <p:nvPr/>
        </p:nvSpPr>
        <p:spPr>
          <a:xfrm>
            <a:off x="2618462" y="23836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344D0B56-7173-8487-3603-F96FF881D1D9}"/>
              </a:ext>
            </a:extLst>
          </p:cNvPr>
          <p:cNvSpPr/>
          <p:nvPr/>
        </p:nvSpPr>
        <p:spPr>
          <a:xfrm>
            <a:off x="2908518" y="239061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9D3B6039-87D9-6C5F-04BD-A2236A3DF8D8}"/>
              </a:ext>
            </a:extLst>
          </p:cNvPr>
          <p:cNvSpPr/>
          <p:nvPr/>
        </p:nvSpPr>
        <p:spPr>
          <a:xfrm>
            <a:off x="2386986" y="277031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958ABD2A-1337-9FF5-4E9C-B60E6D66D72E}"/>
              </a:ext>
            </a:extLst>
          </p:cNvPr>
          <p:cNvSpPr/>
          <p:nvPr/>
        </p:nvSpPr>
        <p:spPr>
          <a:xfrm>
            <a:off x="2443203" y="246827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AD00C142-C9B4-222D-9DA3-C2FA01D53D30}"/>
              </a:ext>
            </a:extLst>
          </p:cNvPr>
          <p:cNvSpPr/>
          <p:nvPr/>
        </p:nvSpPr>
        <p:spPr>
          <a:xfrm>
            <a:off x="2549884" y="266639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01F9A189-F200-774B-D88C-9AEB413AD99C}"/>
              </a:ext>
            </a:extLst>
          </p:cNvPr>
          <p:cNvSpPr/>
          <p:nvPr/>
        </p:nvSpPr>
        <p:spPr>
          <a:xfrm>
            <a:off x="2854684" y="266639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8624975C-8D91-E0BB-53C9-D57588C6490E}"/>
              </a:ext>
            </a:extLst>
          </p:cNvPr>
          <p:cNvSpPr/>
          <p:nvPr/>
        </p:nvSpPr>
        <p:spPr>
          <a:xfrm>
            <a:off x="2666939" y="282849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85D58117-AA96-46C0-57DC-6A975A1AE5EB}"/>
              </a:ext>
            </a:extLst>
          </p:cNvPr>
          <p:cNvSpPr/>
          <p:nvPr/>
        </p:nvSpPr>
        <p:spPr>
          <a:xfrm>
            <a:off x="3029943" y="258955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689E7D09-5216-5FA5-0A1A-3E9DB95A2DEE}"/>
              </a:ext>
            </a:extLst>
          </p:cNvPr>
          <p:cNvSpPr/>
          <p:nvPr/>
        </p:nvSpPr>
        <p:spPr>
          <a:xfrm>
            <a:off x="2595603" y="262067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6936479D-433F-3E44-2372-7A2754C3C3C0}"/>
              </a:ext>
            </a:extLst>
          </p:cNvPr>
          <p:cNvSpPr/>
          <p:nvPr/>
        </p:nvSpPr>
        <p:spPr>
          <a:xfrm>
            <a:off x="3007084" y="281879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46D730A2-9199-70BF-08E7-CBF923CD11C5}"/>
              </a:ext>
            </a:extLst>
          </p:cNvPr>
          <p:cNvSpPr/>
          <p:nvPr/>
        </p:nvSpPr>
        <p:spPr>
          <a:xfrm>
            <a:off x="2814151" y="252794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A7B74367-744C-FC93-08C3-206F39D012CA}"/>
              </a:ext>
            </a:extLst>
          </p:cNvPr>
          <p:cNvSpPr/>
          <p:nvPr/>
        </p:nvSpPr>
        <p:spPr>
          <a:xfrm>
            <a:off x="2618462" y="23836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98E602EF-1CCB-FB37-5BCA-88821C5E4CFD}"/>
              </a:ext>
            </a:extLst>
          </p:cNvPr>
          <p:cNvSpPr/>
          <p:nvPr/>
        </p:nvSpPr>
        <p:spPr>
          <a:xfrm>
            <a:off x="2908518" y="239061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8A78CCE6-BE61-E2EF-8129-CC99DCE641A5}"/>
              </a:ext>
            </a:extLst>
          </p:cNvPr>
          <p:cNvSpPr/>
          <p:nvPr/>
        </p:nvSpPr>
        <p:spPr>
          <a:xfrm>
            <a:off x="2386986" y="277031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287F9CB2-FB66-C5E7-D12B-119AEC8F3EF5}"/>
              </a:ext>
            </a:extLst>
          </p:cNvPr>
          <p:cNvSpPr/>
          <p:nvPr/>
        </p:nvSpPr>
        <p:spPr>
          <a:xfrm>
            <a:off x="2595603" y="262067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DBDFADC0-505E-F9E1-B0C7-6003CCD09D52}"/>
              </a:ext>
            </a:extLst>
          </p:cNvPr>
          <p:cNvSpPr/>
          <p:nvPr/>
        </p:nvSpPr>
        <p:spPr>
          <a:xfrm>
            <a:off x="2702284" y="281879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BC985BFC-61FD-DB28-C90E-61EE8F59CFEF}"/>
              </a:ext>
            </a:extLst>
          </p:cNvPr>
          <p:cNvSpPr/>
          <p:nvPr/>
        </p:nvSpPr>
        <p:spPr>
          <a:xfrm>
            <a:off x="3007084" y="281879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655FF8A1-E50E-1127-ED50-0D5EEF8B005D}"/>
              </a:ext>
            </a:extLst>
          </p:cNvPr>
          <p:cNvSpPr/>
          <p:nvPr/>
        </p:nvSpPr>
        <p:spPr>
          <a:xfrm>
            <a:off x="2819339" y="298089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2ADCE83D-14E9-B407-ECCC-54E525B6546A}"/>
              </a:ext>
            </a:extLst>
          </p:cNvPr>
          <p:cNvSpPr/>
          <p:nvPr/>
        </p:nvSpPr>
        <p:spPr>
          <a:xfrm>
            <a:off x="3182343" y="274195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B1A33F38-7765-D035-04D7-EAF1184334E5}"/>
              </a:ext>
            </a:extLst>
          </p:cNvPr>
          <p:cNvSpPr/>
          <p:nvPr/>
        </p:nvSpPr>
        <p:spPr>
          <a:xfrm>
            <a:off x="2748003" y="277307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82F4C92B-E498-030F-46F9-D7D975FEBC46}"/>
              </a:ext>
            </a:extLst>
          </p:cNvPr>
          <p:cNvSpPr/>
          <p:nvPr/>
        </p:nvSpPr>
        <p:spPr>
          <a:xfrm>
            <a:off x="3159484" y="297119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F2B43750-2B5A-F500-FF0D-F8DB6E7CFD04}"/>
              </a:ext>
            </a:extLst>
          </p:cNvPr>
          <p:cNvSpPr/>
          <p:nvPr/>
        </p:nvSpPr>
        <p:spPr>
          <a:xfrm>
            <a:off x="2966551" y="268034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C30667A4-8C69-ECAE-CAD0-C2A354975C81}"/>
              </a:ext>
            </a:extLst>
          </p:cNvPr>
          <p:cNvSpPr/>
          <p:nvPr/>
        </p:nvSpPr>
        <p:spPr>
          <a:xfrm>
            <a:off x="2770862" y="25360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42E104B9-F317-DEA5-F3D5-3736C933CB37}"/>
              </a:ext>
            </a:extLst>
          </p:cNvPr>
          <p:cNvSpPr/>
          <p:nvPr/>
        </p:nvSpPr>
        <p:spPr>
          <a:xfrm>
            <a:off x="3060918" y="254301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2ECF444C-05E8-C056-3963-2A210B8063C6}"/>
              </a:ext>
            </a:extLst>
          </p:cNvPr>
          <p:cNvSpPr/>
          <p:nvPr/>
        </p:nvSpPr>
        <p:spPr>
          <a:xfrm>
            <a:off x="2539386" y="2922718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60DDEFDC-5439-8563-BDDD-084D1D5E0F2C}"/>
              </a:ext>
            </a:extLst>
          </p:cNvPr>
          <p:cNvSpPr/>
          <p:nvPr/>
        </p:nvSpPr>
        <p:spPr>
          <a:xfrm>
            <a:off x="2923262" y="268844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7324F7C1-6012-1E7E-2076-B639C431AA05}"/>
              </a:ext>
            </a:extLst>
          </p:cNvPr>
          <p:cNvSpPr/>
          <p:nvPr/>
        </p:nvSpPr>
        <p:spPr>
          <a:xfrm>
            <a:off x="1945470" y="26905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95014D19-D2C9-69E7-94B6-1C24F491C946}"/>
              </a:ext>
            </a:extLst>
          </p:cNvPr>
          <p:cNvSpPr/>
          <p:nvPr/>
        </p:nvSpPr>
        <p:spPr>
          <a:xfrm>
            <a:off x="2052151" y="288862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9080EBFD-27AA-A58E-49FF-F1CED1F0345B}"/>
              </a:ext>
            </a:extLst>
          </p:cNvPr>
          <p:cNvSpPr/>
          <p:nvPr/>
        </p:nvSpPr>
        <p:spPr>
          <a:xfrm>
            <a:off x="2356951" y="288862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id="{5681E755-A4F1-835A-4741-718E5137FB79}"/>
              </a:ext>
            </a:extLst>
          </p:cNvPr>
          <p:cNvSpPr/>
          <p:nvPr/>
        </p:nvSpPr>
        <p:spPr>
          <a:xfrm>
            <a:off x="2169206" y="305072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id="{0BA65963-4A60-2B8A-4D4E-628781CAD275}"/>
              </a:ext>
            </a:extLst>
          </p:cNvPr>
          <p:cNvSpPr/>
          <p:nvPr/>
        </p:nvSpPr>
        <p:spPr>
          <a:xfrm>
            <a:off x="2532210" y="281177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id="{8AE42E1E-1784-5DEF-FF9B-7BDDA1E5AAA8}"/>
              </a:ext>
            </a:extLst>
          </p:cNvPr>
          <p:cNvSpPr/>
          <p:nvPr/>
        </p:nvSpPr>
        <p:spPr>
          <a:xfrm>
            <a:off x="2097870" y="28429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id="{F50A1C41-52FB-0ACB-24DB-F204108306C7}"/>
              </a:ext>
            </a:extLst>
          </p:cNvPr>
          <p:cNvSpPr/>
          <p:nvPr/>
        </p:nvSpPr>
        <p:spPr>
          <a:xfrm>
            <a:off x="2509351" y="304102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id="{79D803D8-AF0D-50BE-723B-C834AF5EDBE6}"/>
              </a:ext>
            </a:extLst>
          </p:cNvPr>
          <p:cNvSpPr/>
          <p:nvPr/>
        </p:nvSpPr>
        <p:spPr>
          <a:xfrm>
            <a:off x="2316418" y="275016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id="{4FC54E89-49A6-6727-B492-DF0F215C978A}"/>
              </a:ext>
            </a:extLst>
          </p:cNvPr>
          <p:cNvSpPr/>
          <p:nvPr/>
        </p:nvSpPr>
        <p:spPr>
          <a:xfrm>
            <a:off x="2120729" y="260587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id="{0D88D911-08A3-CFF3-E3BE-25E9F8B0F31A}"/>
              </a:ext>
            </a:extLst>
          </p:cNvPr>
          <p:cNvSpPr/>
          <p:nvPr/>
        </p:nvSpPr>
        <p:spPr>
          <a:xfrm>
            <a:off x="2410785" y="261284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id="{219A8A44-B56A-38FC-88B1-4A2F35AE8975}"/>
              </a:ext>
            </a:extLst>
          </p:cNvPr>
          <p:cNvSpPr/>
          <p:nvPr/>
        </p:nvSpPr>
        <p:spPr>
          <a:xfrm>
            <a:off x="1889253" y="299254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id="{D5F94F80-A2FB-07F5-F2EF-D401B9D2E850}"/>
              </a:ext>
            </a:extLst>
          </p:cNvPr>
          <p:cNvSpPr/>
          <p:nvPr/>
        </p:nvSpPr>
        <p:spPr>
          <a:xfrm>
            <a:off x="2097870" y="28429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id="{9E3B7F24-BA27-D835-5F6A-22A43C0F1C88}"/>
              </a:ext>
            </a:extLst>
          </p:cNvPr>
          <p:cNvSpPr/>
          <p:nvPr/>
        </p:nvSpPr>
        <p:spPr>
          <a:xfrm>
            <a:off x="2204551" y="304102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id="{0D62CB16-E61D-4387-334D-34CBEF8A56C1}"/>
              </a:ext>
            </a:extLst>
          </p:cNvPr>
          <p:cNvSpPr/>
          <p:nvPr/>
        </p:nvSpPr>
        <p:spPr>
          <a:xfrm>
            <a:off x="2509351" y="304102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id="{198B9CCD-5032-C76B-E780-D3A7629FFFE8}"/>
              </a:ext>
            </a:extLst>
          </p:cNvPr>
          <p:cNvSpPr/>
          <p:nvPr/>
        </p:nvSpPr>
        <p:spPr>
          <a:xfrm>
            <a:off x="2321606" y="320312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id="{4F8D522B-0657-53D3-05B4-AE44719CF1E4}"/>
              </a:ext>
            </a:extLst>
          </p:cNvPr>
          <p:cNvSpPr/>
          <p:nvPr/>
        </p:nvSpPr>
        <p:spPr>
          <a:xfrm>
            <a:off x="2684610" y="296417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2" name="Oval 401">
            <a:extLst>
              <a:ext uri="{FF2B5EF4-FFF2-40B4-BE49-F238E27FC236}">
                <a16:creationId xmlns:a16="http://schemas.microsoft.com/office/drawing/2014/main" id="{9CE672C2-B012-F5A6-DC2C-5C0189D8FB27}"/>
              </a:ext>
            </a:extLst>
          </p:cNvPr>
          <p:cNvSpPr/>
          <p:nvPr/>
        </p:nvSpPr>
        <p:spPr>
          <a:xfrm>
            <a:off x="2250270" y="29953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id="{D72F017A-A4A1-9787-DC10-52253725E2FF}"/>
              </a:ext>
            </a:extLst>
          </p:cNvPr>
          <p:cNvSpPr/>
          <p:nvPr/>
        </p:nvSpPr>
        <p:spPr>
          <a:xfrm>
            <a:off x="2661751" y="319342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id="{00B7D8AA-3E56-96F5-35D8-1FF20A5BE08E}"/>
              </a:ext>
            </a:extLst>
          </p:cNvPr>
          <p:cNvSpPr/>
          <p:nvPr/>
        </p:nvSpPr>
        <p:spPr>
          <a:xfrm>
            <a:off x="2468818" y="290256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id="{893E09E6-3E6B-8CB4-CD9B-56071CBA36C2}"/>
              </a:ext>
            </a:extLst>
          </p:cNvPr>
          <p:cNvSpPr/>
          <p:nvPr/>
        </p:nvSpPr>
        <p:spPr>
          <a:xfrm>
            <a:off x="2273129" y="275827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AB0F005B-F51B-CB82-E5FD-44AB20B56873}"/>
              </a:ext>
            </a:extLst>
          </p:cNvPr>
          <p:cNvSpPr/>
          <p:nvPr/>
        </p:nvSpPr>
        <p:spPr>
          <a:xfrm>
            <a:off x="2563185" y="276524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98D30B41-7E28-ADD9-7921-A7A2208BBA16}"/>
              </a:ext>
            </a:extLst>
          </p:cNvPr>
          <p:cNvSpPr/>
          <p:nvPr/>
        </p:nvSpPr>
        <p:spPr>
          <a:xfrm>
            <a:off x="2041653" y="314494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id="{2AD08E58-D27F-B3A4-96DC-AACDB7BB10DB}"/>
              </a:ext>
            </a:extLst>
          </p:cNvPr>
          <p:cNvSpPr/>
          <p:nvPr/>
        </p:nvSpPr>
        <p:spPr>
          <a:xfrm>
            <a:off x="2097870" y="28429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id="{D96BACA5-62AB-4C61-4AB2-A9E5545CE535}"/>
              </a:ext>
            </a:extLst>
          </p:cNvPr>
          <p:cNvSpPr/>
          <p:nvPr/>
        </p:nvSpPr>
        <p:spPr>
          <a:xfrm>
            <a:off x="2204551" y="304102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id="{180E72BF-A5F3-9296-373F-DF7163EA96E6}"/>
              </a:ext>
            </a:extLst>
          </p:cNvPr>
          <p:cNvSpPr/>
          <p:nvPr/>
        </p:nvSpPr>
        <p:spPr>
          <a:xfrm>
            <a:off x="2509351" y="304102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id="{1C034432-3ACB-A783-31C1-0EB8E2202D01}"/>
              </a:ext>
            </a:extLst>
          </p:cNvPr>
          <p:cNvSpPr/>
          <p:nvPr/>
        </p:nvSpPr>
        <p:spPr>
          <a:xfrm>
            <a:off x="2321606" y="320312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2" name="Oval 411">
            <a:extLst>
              <a:ext uri="{FF2B5EF4-FFF2-40B4-BE49-F238E27FC236}">
                <a16:creationId xmlns:a16="http://schemas.microsoft.com/office/drawing/2014/main" id="{A709976C-3D7C-2BA8-5D42-88C06A3C1B7C}"/>
              </a:ext>
            </a:extLst>
          </p:cNvPr>
          <p:cNvSpPr/>
          <p:nvPr/>
        </p:nvSpPr>
        <p:spPr>
          <a:xfrm>
            <a:off x="2684610" y="296417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id="{7B0F2B1A-5135-C537-CF90-38AC2EF2C790}"/>
              </a:ext>
            </a:extLst>
          </p:cNvPr>
          <p:cNvSpPr/>
          <p:nvPr/>
        </p:nvSpPr>
        <p:spPr>
          <a:xfrm>
            <a:off x="2250270" y="29953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id="{DBF46894-E8DD-A685-9E57-A651960F2114}"/>
              </a:ext>
            </a:extLst>
          </p:cNvPr>
          <p:cNvSpPr/>
          <p:nvPr/>
        </p:nvSpPr>
        <p:spPr>
          <a:xfrm>
            <a:off x="2661751" y="319342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id="{96F5534D-D2F4-5D7F-EC88-4FCFFD1166B3}"/>
              </a:ext>
            </a:extLst>
          </p:cNvPr>
          <p:cNvSpPr/>
          <p:nvPr/>
        </p:nvSpPr>
        <p:spPr>
          <a:xfrm>
            <a:off x="2468818" y="290256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id="{6CEB7F34-488D-C38E-BDF1-65FAB917D4EC}"/>
              </a:ext>
            </a:extLst>
          </p:cNvPr>
          <p:cNvSpPr/>
          <p:nvPr/>
        </p:nvSpPr>
        <p:spPr>
          <a:xfrm>
            <a:off x="2273129" y="275827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C14E726D-0E7C-A07D-E656-F1825F7E4AA1}"/>
              </a:ext>
            </a:extLst>
          </p:cNvPr>
          <p:cNvSpPr/>
          <p:nvPr/>
        </p:nvSpPr>
        <p:spPr>
          <a:xfrm>
            <a:off x="2563185" y="276524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id="{D8D42127-218B-24FB-08B2-C42633240419}"/>
              </a:ext>
            </a:extLst>
          </p:cNvPr>
          <p:cNvSpPr/>
          <p:nvPr/>
        </p:nvSpPr>
        <p:spPr>
          <a:xfrm>
            <a:off x="2041653" y="314494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id="{5CA271D6-CC57-F653-DCBC-9872AF6E8D78}"/>
              </a:ext>
            </a:extLst>
          </p:cNvPr>
          <p:cNvSpPr/>
          <p:nvPr/>
        </p:nvSpPr>
        <p:spPr>
          <a:xfrm>
            <a:off x="2250270" y="29953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id="{5E7ADA2F-1B69-E47C-6ED0-D88FAD365162}"/>
              </a:ext>
            </a:extLst>
          </p:cNvPr>
          <p:cNvSpPr/>
          <p:nvPr/>
        </p:nvSpPr>
        <p:spPr>
          <a:xfrm>
            <a:off x="2356951" y="319342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id="{9D3A2B0D-8D10-327B-1C4D-7ABAD176B549}"/>
              </a:ext>
            </a:extLst>
          </p:cNvPr>
          <p:cNvSpPr/>
          <p:nvPr/>
        </p:nvSpPr>
        <p:spPr>
          <a:xfrm>
            <a:off x="2661751" y="319342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EF77F430-AE74-EA1B-E9B1-4E952772E411}"/>
              </a:ext>
            </a:extLst>
          </p:cNvPr>
          <p:cNvSpPr/>
          <p:nvPr/>
        </p:nvSpPr>
        <p:spPr>
          <a:xfrm>
            <a:off x="2474006" y="335552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E3F5BFFE-073C-54BE-6506-EF2332935ED9}"/>
              </a:ext>
            </a:extLst>
          </p:cNvPr>
          <p:cNvSpPr/>
          <p:nvPr/>
        </p:nvSpPr>
        <p:spPr>
          <a:xfrm>
            <a:off x="2837010" y="311657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2F078EA8-74B5-C8DD-3870-26C00B0B40E1}"/>
              </a:ext>
            </a:extLst>
          </p:cNvPr>
          <p:cNvSpPr/>
          <p:nvPr/>
        </p:nvSpPr>
        <p:spPr>
          <a:xfrm>
            <a:off x="2402670" y="31477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7707415F-0625-DF89-D586-977B167DEFD9}"/>
              </a:ext>
            </a:extLst>
          </p:cNvPr>
          <p:cNvSpPr/>
          <p:nvPr/>
        </p:nvSpPr>
        <p:spPr>
          <a:xfrm>
            <a:off x="2814151" y="334582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id="{6D843275-A9FA-77FB-B87C-F507440C1E85}"/>
              </a:ext>
            </a:extLst>
          </p:cNvPr>
          <p:cNvSpPr/>
          <p:nvPr/>
        </p:nvSpPr>
        <p:spPr>
          <a:xfrm>
            <a:off x="2621218" y="305496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D0AEE8BB-A5AF-EB34-99D0-26BBEB8F9E92}"/>
              </a:ext>
            </a:extLst>
          </p:cNvPr>
          <p:cNvSpPr/>
          <p:nvPr/>
        </p:nvSpPr>
        <p:spPr>
          <a:xfrm>
            <a:off x="2425529" y="291067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id="{6246B625-4814-C1A8-083C-AB4BBC3CF78C}"/>
              </a:ext>
            </a:extLst>
          </p:cNvPr>
          <p:cNvSpPr/>
          <p:nvPr/>
        </p:nvSpPr>
        <p:spPr>
          <a:xfrm>
            <a:off x="2715585" y="291764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id="{8E7B5819-05A1-F883-B136-91CDE83F3B02}"/>
              </a:ext>
            </a:extLst>
          </p:cNvPr>
          <p:cNvSpPr/>
          <p:nvPr/>
        </p:nvSpPr>
        <p:spPr>
          <a:xfrm>
            <a:off x="2194053" y="329734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id="{1571F46C-A650-36D7-127B-E061BC8AAFB7}"/>
              </a:ext>
            </a:extLst>
          </p:cNvPr>
          <p:cNvSpPr/>
          <p:nvPr/>
        </p:nvSpPr>
        <p:spPr>
          <a:xfrm>
            <a:off x="2577929" y="306307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1" name="Oval 430">
            <a:extLst>
              <a:ext uri="{FF2B5EF4-FFF2-40B4-BE49-F238E27FC236}">
                <a16:creationId xmlns:a16="http://schemas.microsoft.com/office/drawing/2014/main" id="{31CFDADA-9AF7-D89A-A379-C57EB63599EE}"/>
              </a:ext>
            </a:extLst>
          </p:cNvPr>
          <p:cNvSpPr/>
          <p:nvPr/>
        </p:nvSpPr>
        <p:spPr>
          <a:xfrm>
            <a:off x="1363508" y="290810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FDA050CB-39E8-FE75-80DE-10F28B9484CD}"/>
              </a:ext>
            </a:extLst>
          </p:cNvPr>
          <p:cNvSpPr/>
          <p:nvPr/>
        </p:nvSpPr>
        <p:spPr>
          <a:xfrm>
            <a:off x="1470189" y="310622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15FC0DF3-51E2-7928-C534-1723758A7F23}"/>
              </a:ext>
            </a:extLst>
          </p:cNvPr>
          <p:cNvSpPr/>
          <p:nvPr/>
        </p:nvSpPr>
        <p:spPr>
          <a:xfrm>
            <a:off x="1774989" y="310622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7743747E-D44E-51BF-2BA3-3EB2B3ADFF03}"/>
              </a:ext>
            </a:extLst>
          </p:cNvPr>
          <p:cNvSpPr/>
          <p:nvPr/>
        </p:nvSpPr>
        <p:spPr>
          <a:xfrm>
            <a:off x="1587244" y="326832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693C7979-C101-FC39-BE83-A93B36881422}"/>
              </a:ext>
            </a:extLst>
          </p:cNvPr>
          <p:cNvSpPr/>
          <p:nvPr/>
        </p:nvSpPr>
        <p:spPr>
          <a:xfrm>
            <a:off x="1950248" y="302937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8423933F-BF04-677C-E40F-E328F51C361D}"/>
              </a:ext>
            </a:extLst>
          </p:cNvPr>
          <p:cNvSpPr/>
          <p:nvPr/>
        </p:nvSpPr>
        <p:spPr>
          <a:xfrm>
            <a:off x="1515908" y="306050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0F51E71F-7C99-9FAF-0306-6682C098B804}"/>
              </a:ext>
            </a:extLst>
          </p:cNvPr>
          <p:cNvSpPr/>
          <p:nvPr/>
        </p:nvSpPr>
        <p:spPr>
          <a:xfrm>
            <a:off x="1927389" y="325862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A06DD17A-E8FC-FF8A-2A6F-F836EFACD987}"/>
              </a:ext>
            </a:extLst>
          </p:cNvPr>
          <p:cNvSpPr/>
          <p:nvPr/>
        </p:nvSpPr>
        <p:spPr>
          <a:xfrm>
            <a:off x="1734456" y="296776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27210584-7A9A-42E8-9430-0692719262C9}"/>
              </a:ext>
            </a:extLst>
          </p:cNvPr>
          <p:cNvSpPr/>
          <p:nvPr/>
        </p:nvSpPr>
        <p:spPr>
          <a:xfrm>
            <a:off x="1538767" y="282347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3569EA83-70A0-05EB-5F12-196EFA22ADE8}"/>
              </a:ext>
            </a:extLst>
          </p:cNvPr>
          <p:cNvSpPr/>
          <p:nvPr/>
        </p:nvSpPr>
        <p:spPr>
          <a:xfrm>
            <a:off x="1828823" y="283044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324F937C-7FBE-DAF0-4BB5-75CE0E36DE8A}"/>
              </a:ext>
            </a:extLst>
          </p:cNvPr>
          <p:cNvSpPr/>
          <p:nvPr/>
        </p:nvSpPr>
        <p:spPr>
          <a:xfrm>
            <a:off x="1307291" y="321014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E4EF72B6-0C4F-2EB7-A3D7-F8C59B02693B}"/>
              </a:ext>
            </a:extLst>
          </p:cNvPr>
          <p:cNvSpPr/>
          <p:nvPr/>
        </p:nvSpPr>
        <p:spPr>
          <a:xfrm>
            <a:off x="1515908" y="306050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C9EED2AA-0827-5D1A-1287-A22EEC0D0C13}"/>
              </a:ext>
            </a:extLst>
          </p:cNvPr>
          <p:cNvSpPr/>
          <p:nvPr/>
        </p:nvSpPr>
        <p:spPr>
          <a:xfrm>
            <a:off x="1622589" y="325862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955E2C53-D2FA-ABA2-A6E8-9011D4D43F38}"/>
              </a:ext>
            </a:extLst>
          </p:cNvPr>
          <p:cNvSpPr/>
          <p:nvPr/>
        </p:nvSpPr>
        <p:spPr>
          <a:xfrm>
            <a:off x="1927389" y="325862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013E5D21-9D35-D386-05EF-4E7C6C079643}"/>
              </a:ext>
            </a:extLst>
          </p:cNvPr>
          <p:cNvSpPr/>
          <p:nvPr/>
        </p:nvSpPr>
        <p:spPr>
          <a:xfrm>
            <a:off x="1739644" y="342072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6" name="Oval 445">
            <a:extLst>
              <a:ext uri="{FF2B5EF4-FFF2-40B4-BE49-F238E27FC236}">
                <a16:creationId xmlns:a16="http://schemas.microsoft.com/office/drawing/2014/main" id="{91A3B071-6EB8-5CDF-CC98-8C0879C438E8}"/>
              </a:ext>
            </a:extLst>
          </p:cNvPr>
          <p:cNvSpPr/>
          <p:nvPr/>
        </p:nvSpPr>
        <p:spPr>
          <a:xfrm>
            <a:off x="2102648" y="318177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0F887B98-FCF1-829C-52AA-99BFDC2CF718}"/>
              </a:ext>
            </a:extLst>
          </p:cNvPr>
          <p:cNvSpPr/>
          <p:nvPr/>
        </p:nvSpPr>
        <p:spPr>
          <a:xfrm>
            <a:off x="1668308" y="321290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id="{BF9983F1-D4CA-3962-1957-D35DD60C31C0}"/>
              </a:ext>
            </a:extLst>
          </p:cNvPr>
          <p:cNvSpPr/>
          <p:nvPr/>
        </p:nvSpPr>
        <p:spPr>
          <a:xfrm>
            <a:off x="2079789" y="341102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id="{2CD5F924-857A-CE3D-6DA7-211D0EA7D167}"/>
              </a:ext>
            </a:extLst>
          </p:cNvPr>
          <p:cNvSpPr/>
          <p:nvPr/>
        </p:nvSpPr>
        <p:spPr>
          <a:xfrm>
            <a:off x="1886856" y="312016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710E81B8-128A-7F02-647E-55BD67B4E80E}"/>
              </a:ext>
            </a:extLst>
          </p:cNvPr>
          <p:cNvSpPr/>
          <p:nvPr/>
        </p:nvSpPr>
        <p:spPr>
          <a:xfrm>
            <a:off x="1691167" y="297587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0F06266A-8F7E-BDAD-5583-DA114268E448}"/>
              </a:ext>
            </a:extLst>
          </p:cNvPr>
          <p:cNvSpPr/>
          <p:nvPr/>
        </p:nvSpPr>
        <p:spPr>
          <a:xfrm>
            <a:off x="1981223" y="298284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2" name="Oval 451">
            <a:extLst>
              <a:ext uri="{FF2B5EF4-FFF2-40B4-BE49-F238E27FC236}">
                <a16:creationId xmlns:a16="http://schemas.microsoft.com/office/drawing/2014/main" id="{7E43297F-9C44-9CE6-2E43-E445A6645D2F}"/>
              </a:ext>
            </a:extLst>
          </p:cNvPr>
          <p:cNvSpPr/>
          <p:nvPr/>
        </p:nvSpPr>
        <p:spPr>
          <a:xfrm>
            <a:off x="1459691" y="336254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id="{C0DA4061-ED7C-0397-9388-A5CACE3CBFE7}"/>
              </a:ext>
            </a:extLst>
          </p:cNvPr>
          <p:cNvSpPr/>
          <p:nvPr/>
        </p:nvSpPr>
        <p:spPr>
          <a:xfrm>
            <a:off x="1515908" y="306050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id="{8161077A-E387-A33F-4660-94C983C1242C}"/>
              </a:ext>
            </a:extLst>
          </p:cNvPr>
          <p:cNvSpPr/>
          <p:nvPr/>
        </p:nvSpPr>
        <p:spPr>
          <a:xfrm>
            <a:off x="1622589" y="325862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5" name="Oval 454">
            <a:extLst>
              <a:ext uri="{FF2B5EF4-FFF2-40B4-BE49-F238E27FC236}">
                <a16:creationId xmlns:a16="http://schemas.microsoft.com/office/drawing/2014/main" id="{BF01148C-9799-56AC-B971-5D6867393AAB}"/>
              </a:ext>
            </a:extLst>
          </p:cNvPr>
          <p:cNvSpPr/>
          <p:nvPr/>
        </p:nvSpPr>
        <p:spPr>
          <a:xfrm>
            <a:off x="1927389" y="325862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6" name="Oval 455">
            <a:extLst>
              <a:ext uri="{FF2B5EF4-FFF2-40B4-BE49-F238E27FC236}">
                <a16:creationId xmlns:a16="http://schemas.microsoft.com/office/drawing/2014/main" id="{2BE81346-D0E0-10B8-2FFD-937A300B1D87}"/>
              </a:ext>
            </a:extLst>
          </p:cNvPr>
          <p:cNvSpPr/>
          <p:nvPr/>
        </p:nvSpPr>
        <p:spPr>
          <a:xfrm>
            <a:off x="1739644" y="342072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id="{124BE776-DFFE-BE98-0F6A-EACC1FBD48FF}"/>
              </a:ext>
            </a:extLst>
          </p:cNvPr>
          <p:cNvSpPr/>
          <p:nvPr/>
        </p:nvSpPr>
        <p:spPr>
          <a:xfrm>
            <a:off x="2102648" y="318177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8" name="Oval 457">
            <a:extLst>
              <a:ext uri="{FF2B5EF4-FFF2-40B4-BE49-F238E27FC236}">
                <a16:creationId xmlns:a16="http://schemas.microsoft.com/office/drawing/2014/main" id="{BA76FCDB-BF56-A286-5D88-FE0CAAEF3D99}"/>
              </a:ext>
            </a:extLst>
          </p:cNvPr>
          <p:cNvSpPr/>
          <p:nvPr/>
        </p:nvSpPr>
        <p:spPr>
          <a:xfrm>
            <a:off x="1668308" y="321290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id="{164113FD-0E87-D9EF-401D-8C250FDA2B17}"/>
              </a:ext>
            </a:extLst>
          </p:cNvPr>
          <p:cNvSpPr/>
          <p:nvPr/>
        </p:nvSpPr>
        <p:spPr>
          <a:xfrm>
            <a:off x="2079789" y="341102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id="{D87EC663-BA8B-78A4-EDD3-5AD20F53363E}"/>
              </a:ext>
            </a:extLst>
          </p:cNvPr>
          <p:cNvSpPr/>
          <p:nvPr/>
        </p:nvSpPr>
        <p:spPr>
          <a:xfrm>
            <a:off x="1886856" y="312016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id="{50FB26C7-711E-7C87-783A-83DD787382B6}"/>
              </a:ext>
            </a:extLst>
          </p:cNvPr>
          <p:cNvSpPr/>
          <p:nvPr/>
        </p:nvSpPr>
        <p:spPr>
          <a:xfrm>
            <a:off x="1691167" y="297587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2" name="Oval 461">
            <a:extLst>
              <a:ext uri="{FF2B5EF4-FFF2-40B4-BE49-F238E27FC236}">
                <a16:creationId xmlns:a16="http://schemas.microsoft.com/office/drawing/2014/main" id="{55251E38-5420-60C4-679F-5F6E689A7908}"/>
              </a:ext>
            </a:extLst>
          </p:cNvPr>
          <p:cNvSpPr/>
          <p:nvPr/>
        </p:nvSpPr>
        <p:spPr>
          <a:xfrm>
            <a:off x="1981223" y="298284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3" name="Oval 462">
            <a:extLst>
              <a:ext uri="{FF2B5EF4-FFF2-40B4-BE49-F238E27FC236}">
                <a16:creationId xmlns:a16="http://schemas.microsoft.com/office/drawing/2014/main" id="{DD0FBBBA-1C0C-A933-6035-AF13C0ED9F7C}"/>
              </a:ext>
            </a:extLst>
          </p:cNvPr>
          <p:cNvSpPr/>
          <p:nvPr/>
        </p:nvSpPr>
        <p:spPr>
          <a:xfrm>
            <a:off x="1459691" y="336254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4" name="Oval 463">
            <a:extLst>
              <a:ext uri="{FF2B5EF4-FFF2-40B4-BE49-F238E27FC236}">
                <a16:creationId xmlns:a16="http://schemas.microsoft.com/office/drawing/2014/main" id="{3A36D9A0-7B1F-4301-D8EA-B9021C6337CD}"/>
              </a:ext>
            </a:extLst>
          </p:cNvPr>
          <p:cNvSpPr/>
          <p:nvPr/>
        </p:nvSpPr>
        <p:spPr>
          <a:xfrm>
            <a:off x="1668308" y="321290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D0B260D3-DEA1-04A7-9B77-4EF80B1D081E}"/>
              </a:ext>
            </a:extLst>
          </p:cNvPr>
          <p:cNvSpPr/>
          <p:nvPr/>
        </p:nvSpPr>
        <p:spPr>
          <a:xfrm>
            <a:off x="1774989" y="341102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id="{95A7340E-CBDC-D200-2076-4AB6C4CE2AF1}"/>
              </a:ext>
            </a:extLst>
          </p:cNvPr>
          <p:cNvSpPr/>
          <p:nvPr/>
        </p:nvSpPr>
        <p:spPr>
          <a:xfrm>
            <a:off x="2079789" y="341102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7" name="Oval 466">
            <a:extLst>
              <a:ext uri="{FF2B5EF4-FFF2-40B4-BE49-F238E27FC236}">
                <a16:creationId xmlns:a16="http://schemas.microsoft.com/office/drawing/2014/main" id="{C7F4237D-9722-79C0-1952-D12FAE730087}"/>
              </a:ext>
            </a:extLst>
          </p:cNvPr>
          <p:cNvSpPr/>
          <p:nvPr/>
        </p:nvSpPr>
        <p:spPr>
          <a:xfrm>
            <a:off x="1892044" y="357312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B72C9AC9-46E0-F561-FA80-7038659F6C9C}"/>
              </a:ext>
            </a:extLst>
          </p:cNvPr>
          <p:cNvSpPr/>
          <p:nvPr/>
        </p:nvSpPr>
        <p:spPr>
          <a:xfrm>
            <a:off x="2255048" y="333417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1EAEFE0B-6666-A42E-6F6F-97154829FC56}"/>
              </a:ext>
            </a:extLst>
          </p:cNvPr>
          <p:cNvSpPr/>
          <p:nvPr/>
        </p:nvSpPr>
        <p:spPr>
          <a:xfrm>
            <a:off x="1820708" y="336530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0" name="Oval 469">
            <a:extLst>
              <a:ext uri="{FF2B5EF4-FFF2-40B4-BE49-F238E27FC236}">
                <a16:creationId xmlns:a16="http://schemas.microsoft.com/office/drawing/2014/main" id="{15768045-DFF8-B31A-EE5C-9329FB551F8C}"/>
              </a:ext>
            </a:extLst>
          </p:cNvPr>
          <p:cNvSpPr/>
          <p:nvPr/>
        </p:nvSpPr>
        <p:spPr>
          <a:xfrm>
            <a:off x="2232189" y="356342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1" name="Oval 470">
            <a:extLst>
              <a:ext uri="{FF2B5EF4-FFF2-40B4-BE49-F238E27FC236}">
                <a16:creationId xmlns:a16="http://schemas.microsoft.com/office/drawing/2014/main" id="{C7F6628B-0261-A806-F66F-7F20B936461C}"/>
              </a:ext>
            </a:extLst>
          </p:cNvPr>
          <p:cNvSpPr/>
          <p:nvPr/>
        </p:nvSpPr>
        <p:spPr>
          <a:xfrm>
            <a:off x="2039256" y="3272567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D94644A6-0209-5E28-EA66-D6124EB0F25E}"/>
              </a:ext>
            </a:extLst>
          </p:cNvPr>
          <p:cNvSpPr/>
          <p:nvPr/>
        </p:nvSpPr>
        <p:spPr>
          <a:xfrm>
            <a:off x="1843567" y="312827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3" name="Oval 472">
            <a:extLst>
              <a:ext uri="{FF2B5EF4-FFF2-40B4-BE49-F238E27FC236}">
                <a16:creationId xmlns:a16="http://schemas.microsoft.com/office/drawing/2014/main" id="{7A2AD719-7E21-C644-15A4-449A8282E30B}"/>
              </a:ext>
            </a:extLst>
          </p:cNvPr>
          <p:cNvSpPr/>
          <p:nvPr/>
        </p:nvSpPr>
        <p:spPr>
          <a:xfrm>
            <a:off x="2133623" y="313524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id="{A449EEC7-EE09-BCFA-BBA8-FA617DD7896E}"/>
              </a:ext>
            </a:extLst>
          </p:cNvPr>
          <p:cNvSpPr/>
          <p:nvPr/>
        </p:nvSpPr>
        <p:spPr>
          <a:xfrm>
            <a:off x="1612091" y="351494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5" name="Oval 474">
            <a:extLst>
              <a:ext uri="{FF2B5EF4-FFF2-40B4-BE49-F238E27FC236}">
                <a16:creationId xmlns:a16="http://schemas.microsoft.com/office/drawing/2014/main" id="{14D66FCD-B143-EBB4-09E2-865730E2DDB1}"/>
              </a:ext>
            </a:extLst>
          </p:cNvPr>
          <p:cNvSpPr/>
          <p:nvPr/>
        </p:nvSpPr>
        <p:spPr>
          <a:xfrm>
            <a:off x="1995967" y="328067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6" name="Oval 475">
            <a:extLst>
              <a:ext uri="{FF2B5EF4-FFF2-40B4-BE49-F238E27FC236}">
                <a16:creationId xmlns:a16="http://schemas.microsoft.com/office/drawing/2014/main" id="{2709D993-81B3-F7F2-2540-9A8AE6E4592A}"/>
              </a:ext>
            </a:extLst>
          </p:cNvPr>
          <p:cNvSpPr/>
          <p:nvPr/>
        </p:nvSpPr>
        <p:spPr>
          <a:xfrm>
            <a:off x="551994" y="260376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7" name="Oval 476">
            <a:extLst>
              <a:ext uri="{FF2B5EF4-FFF2-40B4-BE49-F238E27FC236}">
                <a16:creationId xmlns:a16="http://schemas.microsoft.com/office/drawing/2014/main" id="{C32A664B-C9C3-117E-3FB8-63AE2A103F2A}"/>
              </a:ext>
            </a:extLst>
          </p:cNvPr>
          <p:cNvSpPr/>
          <p:nvPr/>
        </p:nvSpPr>
        <p:spPr>
          <a:xfrm>
            <a:off x="658675" y="280187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8" name="Oval 477">
            <a:extLst>
              <a:ext uri="{FF2B5EF4-FFF2-40B4-BE49-F238E27FC236}">
                <a16:creationId xmlns:a16="http://schemas.microsoft.com/office/drawing/2014/main" id="{B5968E5D-8278-38EA-679F-677E14AD629A}"/>
              </a:ext>
            </a:extLst>
          </p:cNvPr>
          <p:cNvSpPr/>
          <p:nvPr/>
        </p:nvSpPr>
        <p:spPr>
          <a:xfrm>
            <a:off x="963475" y="280188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9" name="Oval 478">
            <a:extLst>
              <a:ext uri="{FF2B5EF4-FFF2-40B4-BE49-F238E27FC236}">
                <a16:creationId xmlns:a16="http://schemas.microsoft.com/office/drawing/2014/main" id="{D0FFBF8C-FC02-BCA1-1A2B-7EE6AF74AD54}"/>
              </a:ext>
            </a:extLst>
          </p:cNvPr>
          <p:cNvSpPr/>
          <p:nvPr/>
        </p:nvSpPr>
        <p:spPr>
          <a:xfrm>
            <a:off x="775730" y="296398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0" name="Oval 479">
            <a:extLst>
              <a:ext uri="{FF2B5EF4-FFF2-40B4-BE49-F238E27FC236}">
                <a16:creationId xmlns:a16="http://schemas.microsoft.com/office/drawing/2014/main" id="{2BE6F43A-3B40-95D4-F185-FEE420642E57}"/>
              </a:ext>
            </a:extLst>
          </p:cNvPr>
          <p:cNvSpPr/>
          <p:nvPr/>
        </p:nvSpPr>
        <p:spPr>
          <a:xfrm>
            <a:off x="1138734" y="272503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1" name="Oval 480">
            <a:extLst>
              <a:ext uri="{FF2B5EF4-FFF2-40B4-BE49-F238E27FC236}">
                <a16:creationId xmlns:a16="http://schemas.microsoft.com/office/drawing/2014/main" id="{99582AB9-3A21-16E5-5E53-A8132BCCADE8}"/>
              </a:ext>
            </a:extLst>
          </p:cNvPr>
          <p:cNvSpPr/>
          <p:nvPr/>
        </p:nvSpPr>
        <p:spPr>
          <a:xfrm>
            <a:off x="704394" y="275616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id="{E4022DBC-62B4-8451-BF71-E88897B4CC60}"/>
              </a:ext>
            </a:extLst>
          </p:cNvPr>
          <p:cNvSpPr/>
          <p:nvPr/>
        </p:nvSpPr>
        <p:spPr>
          <a:xfrm>
            <a:off x="1115875" y="295428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3" name="Oval 482">
            <a:extLst>
              <a:ext uri="{FF2B5EF4-FFF2-40B4-BE49-F238E27FC236}">
                <a16:creationId xmlns:a16="http://schemas.microsoft.com/office/drawing/2014/main" id="{F7CC8970-937B-198A-D388-DA126949A9BD}"/>
              </a:ext>
            </a:extLst>
          </p:cNvPr>
          <p:cNvSpPr/>
          <p:nvPr/>
        </p:nvSpPr>
        <p:spPr>
          <a:xfrm>
            <a:off x="922942" y="266342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id="{21140F56-815C-4F8F-FA22-FFD2FCD1B1AE}"/>
              </a:ext>
            </a:extLst>
          </p:cNvPr>
          <p:cNvSpPr/>
          <p:nvPr/>
        </p:nvSpPr>
        <p:spPr>
          <a:xfrm>
            <a:off x="727253" y="25191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id="{80EA4B63-4A22-DBBE-F6C1-9CE5EDE1EB5C}"/>
              </a:ext>
            </a:extLst>
          </p:cNvPr>
          <p:cNvSpPr/>
          <p:nvPr/>
        </p:nvSpPr>
        <p:spPr>
          <a:xfrm>
            <a:off x="1017309" y="25261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id="{69E1ACBA-EC19-4AE3-28B3-BE5D741F8EEC}"/>
              </a:ext>
            </a:extLst>
          </p:cNvPr>
          <p:cNvSpPr/>
          <p:nvPr/>
        </p:nvSpPr>
        <p:spPr>
          <a:xfrm>
            <a:off x="495777" y="29058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id="{CEE09A21-8E63-5D5E-9D7A-2BBED4A5B601}"/>
              </a:ext>
            </a:extLst>
          </p:cNvPr>
          <p:cNvSpPr/>
          <p:nvPr/>
        </p:nvSpPr>
        <p:spPr>
          <a:xfrm>
            <a:off x="704394" y="275616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8" name="Oval 487">
            <a:extLst>
              <a:ext uri="{FF2B5EF4-FFF2-40B4-BE49-F238E27FC236}">
                <a16:creationId xmlns:a16="http://schemas.microsoft.com/office/drawing/2014/main" id="{E6148E6D-782E-CD86-1B88-201663CECE44}"/>
              </a:ext>
            </a:extLst>
          </p:cNvPr>
          <p:cNvSpPr/>
          <p:nvPr/>
        </p:nvSpPr>
        <p:spPr>
          <a:xfrm>
            <a:off x="811075" y="295427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9" name="Oval 488">
            <a:extLst>
              <a:ext uri="{FF2B5EF4-FFF2-40B4-BE49-F238E27FC236}">
                <a16:creationId xmlns:a16="http://schemas.microsoft.com/office/drawing/2014/main" id="{85760D09-F922-6D19-2417-89C68EE97D54}"/>
              </a:ext>
            </a:extLst>
          </p:cNvPr>
          <p:cNvSpPr/>
          <p:nvPr/>
        </p:nvSpPr>
        <p:spPr>
          <a:xfrm>
            <a:off x="1115875" y="295428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0" name="Oval 489">
            <a:extLst>
              <a:ext uri="{FF2B5EF4-FFF2-40B4-BE49-F238E27FC236}">
                <a16:creationId xmlns:a16="http://schemas.microsoft.com/office/drawing/2014/main" id="{5E71E112-94BF-A706-7D27-4DEABC3DC63C}"/>
              </a:ext>
            </a:extLst>
          </p:cNvPr>
          <p:cNvSpPr/>
          <p:nvPr/>
        </p:nvSpPr>
        <p:spPr>
          <a:xfrm>
            <a:off x="928130" y="311638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1" name="Oval 490">
            <a:extLst>
              <a:ext uri="{FF2B5EF4-FFF2-40B4-BE49-F238E27FC236}">
                <a16:creationId xmlns:a16="http://schemas.microsoft.com/office/drawing/2014/main" id="{83DBCD97-1586-5896-ED9F-24B4FB95ED3A}"/>
              </a:ext>
            </a:extLst>
          </p:cNvPr>
          <p:cNvSpPr/>
          <p:nvPr/>
        </p:nvSpPr>
        <p:spPr>
          <a:xfrm>
            <a:off x="1291134" y="287743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2" name="Oval 491">
            <a:extLst>
              <a:ext uri="{FF2B5EF4-FFF2-40B4-BE49-F238E27FC236}">
                <a16:creationId xmlns:a16="http://schemas.microsoft.com/office/drawing/2014/main" id="{065BB899-6D5C-2346-5D90-446F941AB1B0}"/>
              </a:ext>
            </a:extLst>
          </p:cNvPr>
          <p:cNvSpPr/>
          <p:nvPr/>
        </p:nvSpPr>
        <p:spPr>
          <a:xfrm>
            <a:off x="856794" y="290856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3" name="Oval 492">
            <a:extLst>
              <a:ext uri="{FF2B5EF4-FFF2-40B4-BE49-F238E27FC236}">
                <a16:creationId xmlns:a16="http://schemas.microsoft.com/office/drawing/2014/main" id="{EEA6AABA-CFF4-85E9-C419-8736793DBF0A}"/>
              </a:ext>
            </a:extLst>
          </p:cNvPr>
          <p:cNvSpPr/>
          <p:nvPr/>
        </p:nvSpPr>
        <p:spPr>
          <a:xfrm>
            <a:off x="1268275" y="310668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4" name="Oval 493">
            <a:extLst>
              <a:ext uri="{FF2B5EF4-FFF2-40B4-BE49-F238E27FC236}">
                <a16:creationId xmlns:a16="http://schemas.microsoft.com/office/drawing/2014/main" id="{64C63BC0-8E69-36CE-CDF3-6B0809D701B6}"/>
              </a:ext>
            </a:extLst>
          </p:cNvPr>
          <p:cNvSpPr/>
          <p:nvPr/>
        </p:nvSpPr>
        <p:spPr>
          <a:xfrm>
            <a:off x="1075342" y="281582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5" name="Oval 494">
            <a:extLst>
              <a:ext uri="{FF2B5EF4-FFF2-40B4-BE49-F238E27FC236}">
                <a16:creationId xmlns:a16="http://schemas.microsoft.com/office/drawing/2014/main" id="{63F118A2-B760-3CA0-3CBE-76BD156A4374}"/>
              </a:ext>
            </a:extLst>
          </p:cNvPr>
          <p:cNvSpPr/>
          <p:nvPr/>
        </p:nvSpPr>
        <p:spPr>
          <a:xfrm>
            <a:off x="879653" y="26715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6" name="Oval 495">
            <a:extLst>
              <a:ext uri="{FF2B5EF4-FFF2-40B4-BE49-F238E27FC236}">
                <a16:creationId xmlns:a16="http://schemas.microsoft.com/office/drawing/2014/main" id="{795FE100-5A84-D10C-30FC-A3258BD16542}"/>
              </a:ext>
            </a:extLst>
          </p:cNvPr>
          <p:cNvSpPr/>
          <p:nvPr/>
        </p:nvSpPr>
        <p:spPr>
          <a:xfrm>
            <a:off x="1169709" y="26785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7" name="Oval 496">
            <a:extLst>
              <a:ext uri="{FF2B5EF4-FFF2-40B4-BE49-F238E27FC236}">
                <a16:creationId xmlns:a16="http://schemas.microsoft.com/office/drawing/2014/main" id="{399AC1A1-D917-FCBF-980A-FAF8A5EC425D}"/>
              </a:ext>
            </a:extLst>
          </p:cNvPr>
          <p:cNvSpPr/>
          <p:nvPr/>
        </p:nvSpPr>
        <p:spPr>
          <a:xfrm>
            <a:off x="648177" y="30582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8" name="Oval 497">
            <a:extLst>
              <a:ext uri="{FF2B5EF4-FFF2-40B4-BE49-F238E27FC236}">
                <a16:creationId xmlns:a16="http://schemas.microsoft.com/office/drawing/2014/main" id="{D39C6CED-A328-634C-063E-21255F1C6C39}"/>
              </a:ext>
            </a:extLst>
          </p:cNvPr>
          <p:cNvSpPr/>
          <p:nvPr/>
        </p:nvSpPr>
        <p:spPr>
          <a:xfrm>
            <a:off x="704394" y="275616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9" name="Oval 498">
            <a:extLst>
              <a:ext uri="{FF2B5EF4-FFF2-40B4-BE49-F238E27FC236}">
                <a16:creationId xmlns:a16="http://schemas.microsoft.com/office/drawing/2014/main" id="{21C09BE3-EBAE-9E2D-15DE-CC7F99125C5F}"/>
              </a:ext>
            </a:extLst>
          </p:cNvPr>
          <p:cNvSpPr/>
          <p:nvPr/>
        </p:nvSpPr>
        <p:spPr>
          <a:xfrm>
            <a:off x="811075" y="295427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0" name="Oval 499">
            <a:extLst>
              <a:ext uri="{FF2B5EF4-FFF2-40B4-BE49-F238E27FC236}">
                <a16:creationId xmlns:a16="http://schemas.microsoft.com/office/drawing/2014/main" id="{49325B44-133C-3CEA-EEE6-D702F66144E4}"/>
              </a:ext>
            </a:extLst>
          </p:cNvPr>
          <p:cNvSpPr/>
          <p:nvPr/>
        </p:nvSpPr>
        <p:spPr>
          <a:xfrm>
            <a:off x="1115875" y="295428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1" name="Oval 500">
            <a:extLst>
              <a:ext uri="{FF2B5EF4-FFF2-40B4-BE49-F238E27FC236}">
                <a16:creationId xmlns:a16="http://schemas.microsoft.com/office/drawing/2014/main" id="{E0A7F3A2-49A0-6DE0-2C7A-3B1F240D2ABF}"/>
              </a:ext>
            </a:extLst>
          </p:cNvPr>
          <p:cNvSpPr/>
          <p:nvPr/>
        </p:nvSpPr>
        <p:spPr>
          <a:xfrm>
            <a:off x="928130" y="311638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2" name="Oval 501">
            <a:extLst>
              <a:ext uri="{FF2B5EF4-FFF2-40B4-BE49-F238E27FC236}">
                <a16:creationId xmlns:a16="http://schemas.microsoft.com/office/drawing/2014/main" id="{57748254-A135-1DA0-D8CF-6D5FD2CD1273}"/>
              </a:ext>
            </a:extLst>
          </p:cNvPr>
          <p:cNvSpPr/>
          <p:nvPr/>
        </p:nvSpPr>
        <p:spPr>
          <a:xfrm>
            <a:off x="1291134" y="287743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3" name="Oval 502">
            <a:extLst>
              <a:ext uri="{FF2B5EF4-FFF2-40B4-BE49-F238E27FC236}">
                <a16:creationId xmlns:a16="http://schemas.microsoft.com/office/drawing/2014/main" id="{51CE8C47-30FE-EB07-0434-A9B74217990D}"/>
              </a:ext>
            </a:extLst>
          </p:cNvPr>
          <p:cNvSpPr/>
          <p:nvPr/>
        </p:nvSpPr>
        <p:spPr>
          <a:xfrm>
            <a:off x="856794" y="290856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4" name="Oval 503">
            <a:extLst>
              <a:ext uri="{FF2B5EF4-FFF2-40B4-BE49-F238E27FC236}">
                <a16:creationId xmlns:a16="http://schemas.microsoft.com/office/drawing/2014/main" id="{9C7BB94F-F465-04BC-A3D9-632B9FADEB3A}"/>
              </a:ext>
            </a:extLst>
          </p:cNvPr>
          <p:cNvSpPr/>
          <p:nvPr/>
        </p:nvSpPr>
        <p:spPr>
          <a:xfrm>
            <a:off x="1268275" y="310668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5" name="Oval 504">
            <a:extLst>
              <a:ext uri="{FF2B5EF4-FFF2-40B4-BE49-F238E27FC236}">
                <a16:creationId xmlns:a16="http://schemas.microsoft.com/office/drawing/2014/main" id="{D61A9B62-6938-DB98-5637-476E29852493}"/>
              </a:ext>
            </a:extLst>
          </p:cNvPr>
          <p:cNvSpPr/>
          <p:nvPr/>
        </p:nvSpPr>
        <p:spPr>
          <a:xfrm>
            <a:off x="1075342" y="281582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6" name="Oval 505">
            <a:extLst>
              <a:ext uri="{FF2B5EF4-FFF2-40B4-BE49-F238E27FC236}">
                <a16:creationId xmlns:a16="http://schemas.microsoft.com/office/drawing/2014/main" id="{10E38186-C22D-37A2-D96C-98EE6E653E69}"/>
              </a:ext>
            </a:extLst>
          </p:cNvPr>
          <p:cNvSpPr/>
          <p:nvPr/>
        </p:nvSpPr>
        <p:spPr>
          <a:xfrm>
            <a:off x="879653" y="26715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7" name="Oval 506">
            <a:extLst>
              <a:ext uri="{FF2B5EF4-FFF2-40B4-BE49-F238E27FC236}">
                <a16:creationId xmlns:a16="http://schemas.microsoft.com/office/drawing/2014/main" id="{3C420346-973A-A394-C689-4D1DD0C5893E}"/>
              </a:ext>
            </a:extLst>
          </p:cNvPr>
          <p:cNvSpPr/>
          <p:nvPr/>
        </p:nvSpPr>
        <p:spPr>
          <a:xfrm>
            <a:off x="1169709" y="26785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A690D401-2087-462D-E7A5-42AF79E4D0F2}"/>
              </a:ext>
            </a:extLst>
          </p:cNvPr>
          <p:cNvSpPr/>
          <p:nvPr/>
        </p:nvSpPr>
        <p:spPr>
          <a:xfrm>
            <a:off x="648177" y="30582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id="{D386B50C-3E59-888F-94C9-A0ED917521A0}"/>
              </a:ext>
            </a:extLst>
          </p:cNvPr>
          <p:cNvSpPr/>
          <p:nvPr/>
        </p:nvSpPr>
        <p:spPr>
          <a:xfrm>
            <a:off x="856794" y="290856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E56E363E-FA9B-BC86-E874-38963B8E26ED}"/>
              </a:ext>
            </a:extLst>
          </p:cNvPr>
          <p:cNvSpPr/>
          <p:nvPr/>
        </p:nvSpPr>
        <p:spPr>
          <a:xfrm>
            <a:off x="963475" y="3106679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id="{29E0B9DB-9489-EAEE-61AC-329D234D45DA}"/>
              </a:ext>
            </a:extLst>
          </p:cNvPr>
          <p:cNvSpPr/>
          <p:nvPr/>
        </p:nvSpPr>
        <p:spPr>
          <a:xfrm>
            <a:off x="1268275" y="310668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5CAB1DD6-D227-DB6A-F515-E0B587223815}"/>
              </a:ext>
            </a:extLst>
          </p:cNvPr>
          <p:cNvSpPr/>
          <p:nvPr/>
        </p:nvSpPr>
        <p:spPr>
          <a:xfrm>
            <a:off x="1080530" y="326878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6A352648-CA40-7FF3-70B7-5AB32B349A5D}"/>
              </a:ext>
            </a:extLst>
          </p:cNvPr>
          <p:cNvSpPr/>
          <p:nvPr/>
        </p:nvSpPr>
        <p:spPr>
          <a:xfrm>
            <a:off x="1443534" y="302983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C64DC50C-1DB2-0D34-D973-81EE9302C7CD}"/>
              </a:ext>
            </a:extLst>
          </p:cNvPr>
          <p:cNvSpPr/>
          <p:nvPr/>
        </p:nvSpPr>
        <p:spPr>
          <a:xfrm>
            <a:off x="1009194" y="306096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C57A794E-2EA6-E58F-411B-6090B741CCB5}"/>
              </a:ext>
            </a:extLst>
          </p:cNvPr>
          <p:cNvSpPr/>
          <p:nvPr/>
        </p:nvSpPr>
        <p:spPr>
          <a:xfrm>
            <a:off x="1420675" y="325908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F45F7503-2E23-F9FB-B45D-CF459ADF3685}"/>
              </a:ext>
            </a:extLst>
          </p:cNvPr>
          <p:cNvSpPr/>
          <p:nvPr/>
        </p:nvSpPr>
        <p:spPr>
          <a:xfrm>
            <a:off x="1227742" y="296822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D600BE7D-9848-F0D0-5FF0-6F928014065B}"/>
              </a:ext>
            </a:extLst>
          </p:cNvPr>
          <p:cNvSpPr/>
          <p:nvPr/>
        </p:nvSpPr>
        <p:spPr>
          <a:xfrm>
            <a:off x="1032053" y="28239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Oval 517">
            <a:extLst>
              <a:ext uri="{FF2B5EF4-FFF2-40B4-BE49-F238E27FC236}">
                <a16:creationId xmlns:a16="http://schemas.microsoft.com/office/drawing/2014/main" id="{B2D43802-10F1-323D-0349-BF579C502433}"/>
              </a:ext>
            </a:extLst>
          </p:cNvPr>
          <p:cNvSpPr/>
          <p:nvPr/>
        </p:nvSpPr>
        <p:spPr>
          <a:xfrm>
            <a:off x="1322109" y="28309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9" name="Oval 518">
            <a:extLst>
              <a:ext uri="{FF2B5EF4-FFF2-40B4-BE49-F238E27FC236}">
                <a16:creationId xmlns:a16="http://schemas.microsoft.com/office/drawing/2014/main" id="{A39189A2-F131-4458-A8D3-04E95930EC9D}"/>
              </a:ext>
            </a:extLst>
          </p:cNvPr>
          <p:cNvSpPr/>
          <p:nvPr/>
        </p:nvSpPr>
        <p:spPr>
          <a:xfrm>
            <a:off x="800577" y="321060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0" name="Oval 519">
            <a:extLst>
              <a:ext uri="{FF2B5EF4-FFF2-40B4-BE49-F238E27FC236}">
                <a16:creationId xmlns:a16="http://schemas.microsoft.com/office/drawing/2014/main" id="{D706A47F-D109-4982-DF15-CC0D8BA4532D}"/>
              </a:ext>
            </a:extLst>
          </p:cNvPr>
          <p:cNvSpPr/>
          <p:nvPr/>
        </p:nvSpPr>
        <p:spPr>
          <a:xfrm>
            <a:off x="1184453" y="29763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709C521E-EE2E-9413-56F1-274790600C39}"/>
              </a:ext>
            </a:extLst>
          </p:cNvPr>
          <p:cNvSpPr/>
          <p:nvPr/>
        </p:nvSpPr>
        <p:spPr>
          <a:xfrm>
            <a:off x="1008920" y="28687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2" name="Oval 521">
            <a:extLst>
              <a:ext uri="{FF2B5EF4-FFF2-40B4-BE49-F238E27FC236}">
                <a16:creationId xmlns:a16="http://schemas.microsoft.com/office/drawing/2014/main" id="{048FEE00-BEE5-9A26-65E6-02629CBABBF0}"/>
              </a:ext>
            </a:extLst>
          </p:cNvPr>
          <p:cNvSpPr/>
          <p:nvPr/>
        </p:nvSpPr>
        <p:spPr>
          <a:xfrm>
            <a:off x="1115601" y="306691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3" name="Oval 522">
            <a:extLst>
              <a:ext uri="{FF2B5EF4-FFF2-40B4-BE49-F238E27FC236}">
                <a16:creationId xmlns:a16="http://schemas.microsoft.com/office/drawing/2014/main" id="{3ACAE70A-D871-9EF6-A5DE-A3F55A8D86A7}"/>
              </a:ext>
            </a:extLst>
          </p:cNvPr>
          <p:cNvSpPr/>
          <p:nvPr/>
        </p:nvSpPr>
        <p:spPr>
          <a:xfrm>
            <a:off x="1420401" y="306691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4" name="Oval 523">
            <a:extLst>
              <a:ext uri="{FF2B5EF4-FFF2-40B4-BE49-F238E27FC236}">
                <a16:creationId xmlns:a16="http://schemas.microsoft.com/office/drawing/2014/main" id="{5E5D6F3B-11E2-75D5-EE94-1B1D040AE81F}"/>
              </a:ext>
            </a:extLst>
          </p:cNvPr>
          <p:cNvSpPr/>
          <p:nvPr/>
        </p:nvSpPr>
        <p:spPr>
          <a:xfrm>
            <a:off x="1232656" y="322901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5" name="Oval 524">
            <a:extLst>
              <a:ext uri="{FF2B5EF4-FFF2-40B4-BE49-F238E27FC236}">
                <a16:creationId xmlns:a16="http://schemas.microsoft.com/office/drawing/2014/main" id="{5D4A9B22-7C59-22C2-458B-99380BFB6232}"/>
              </a:ext>
            </a:extLst>
          </p:cNvPr>
          <p:cNvSpPr/>
          <p:nvPr/>
        </p:nvSpPr>
        <p:spPr>
          <a:xfrm>
            <a:off x="1595660" y="299006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6" name="Oval 525">
            <a:extLst>
              <a:ext uri="{FF2B5EF4-FFF2-40B4-BE49-F238E27FC236}">
                <a16:creationId xmlns:a16="http://schemas.microsoft.com/office/drawing/2014/main" id="{22F0193A-1331-DE2D-59B5-7267E1DBFCD2}"/>
              </a:ext>
            </a:extLst>
          </p:cNvPr>
          <p:cNvSpPr/>
          <p:nvPr/>
        </p:nvSpPr>
        <p:spPr>
          <a:xfrm>
            <a:off x="1161320" y="30211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7" name="Oval 526">
            <a:extLst>
              <a:ext uri="{FF2B5EF4-FFF2-40B4-BE49-F238E27FC236}">
                <a16:creationId xmlns:a16="http://schemas.microsoft.com/office/drawing/2014/main" id="{BEDDA50B-2863-B846-B9C0-271E7A66C040}"/>
              </a:ext>
            </a:extLst>
          </p:cNvPr>
          <p:cNvSpPr/>
          <p:nvPr/>
        </p:nvSpPr>
        <p:spPr>
          <a:xfrm>
            <a:off x="1572801" y="321931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8" name="Oval 527">
            <a:extLst>
              <a:ext uri="{FF2B5EF4-FFF2-40B4-BE49-F238E27FC236}">
                <a16:creationId xmlns:a16="http://schemas.microsoft.com/office/drawing/2014/main" id="{B2232460-91E7-DB77-5FB4-35986BE85A73}"/>
              </a:ext>
            </a:extLst>
          </p:cNvPr>
          <p:cNvSpPr/>
          <p:nvPr/>
        </p:nvSpPr>
        <p:spPr>
          <a:xfrm>
            <a:off x="1379868" y="292845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9" name="Oval 528">
            <a:extLst>
              <a:ext uri="{FF2B5EF4-FFF2-40B4-BE49-F238E27FC236}">
                <a16:creationId xmlns:a16="http://schemas.microsoft.com/office/drawing/2014/main" id="{6ECC42B4-0017-5C8E-0EB4-B79095A6BAA8}"/>
              </a:ext>
            </a:extLst>
          </p:cNvPr>
          <p:cNvSpPr/>
          <p:nvPr/>
        </p:nvSpPr>
        <p:spPr>
          <a:xfrm>
            <a:off x="1184179" y="278416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0" name="Oval 529">
            <a:extLst>
              <a:ext uri="{FF2B5EF4-FFF2-40B4-BE49-F238E27FC236}">
                <a16:creationId xmlns:a16="http://schemas.microsoft.com/office/drawing/2014/main" id="{77B5C4A1-AB1F-F9BE-5558-6A81C9993C69}"/>
              </a:ext>
            </a:extLst>
          </p:cNvPr>
          <p:cNvSpPr/>
          <p:nvPr/>
        </p:nvSpPr>
        <p:spPr>
          <a:xfrm>
            <a:off x="1474235" y="27911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1" name="Oval 530">
            <a:extLst>
              <a:ext uri="{FF2B5EF4-FFF2-40B4-BE49-F238E27FC236}">
                <a16:creationId xmlns:a16="http://schemas.microsoft.com/office/drawing/2014/main" id="{64F1514E-83D9-8976-9CF2-9B88463A466C}"/>
              </a:ext>
            </a:extLst>
          </p:cNvPr>
          <p:cNvSpPr/>
          <p:nvPr/>
        </p:nvSpPr>
        <p:spPr>
          <a:xfrm>
            <a:off x="952703" y="31708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2" name="Oval 531">
            <a:extLst>
              <a:ext uri="{FF2B5EF4-FFF2-40B4-BE49-F238E27FC236}">
                <a16:creationId xmlns:a16="http://schemas.microsoft.com/office/drawing/2014/main" id="{19D9065C-07C6-A4F3-66FA-B988562356C8}"/>
              </a:ext>
            </a:extLst>
          </p:cNvPr>
          <p:cNvSpPr/>
          <p:nvPr/>
        </p:nvSpPr>
        <p:spPr>
          <a:xfrm>
            <a:off x="1161320" y="30211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3" name="Oval 532">
            <a:extLst>
              <a:ext uri="{FF2B5EF4-FFF2-40B4-BE49-F238E27FC236}">
                <a16:creationId xmlns:a16="http://schemas.microsoft.com/office/drawing/2014/main" id="{8B62CC18-0BD6-0135-4C8B-1F677A459618}"/>
              </a:ext>
            </a:extLst>
          </p:cNvPr>
          <p:cNvSpPr/>
          <p:nvPr/>
        </p:nvSpPr>
        <p:spPr>
          <a:xfrm>
            <a:off x="1268001" y="321931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id="{BC3D1C31-E9C0-DD95-3D98-7517BD8BF43E}"/>
              </a:ext>
            </a:extLst>
          </p:cNvPr>
          <p:cNvSpPr/>
          <p:nvPr/>
        </p:nvSpPr>
        <p:spPr>
          <a:xfrm>
            <a:off x="1572801" y="321931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5" name="Oval 534">
            <a:extLst>
              <a:ext uri="{FF2B5EF4-FFF2-40B4-BE49-F238E27FC236}">
                <a16:creationId xmlns:a16="http://schemas.microsoft.com/office/drawing/2014/main" id="{9A215AB7-CAEF-B272-9C66-22261D2364F8}"/>
              </a:ext>
            </a:extLst>
          </p:cNvPr>
          <p:cNvSpPr/>
          <p:nvPr/>
        </p:nvSpPr>
        <p:spPr>
          <a:xfrm>
            <a:off x="1385056" y="338141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6" name="Oval 535">
            <a:extLst>
              <a:ext uri="{FF2B5EF4-FFF2-40B4-BE49-F238E27FC236}">
                <a16:creationId xmlns:a16="http://schemas.microsoft.com/office/drawing/2014/main" id="{73ED7A1E-30F7-36CF-A71B-363528226430}"/>
              </a:ext>
            </a:extLst>
          </p:cNvPr>
          <p:cNvSpPr/>
          <p:nvPr/>
        </p:nvSpPr>
        <p:spPr>
          <a:xfrm>
            <a:off x="1748060" y="314246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7" name="Oval 536">
            <a:extLst>
              <a:ext uri="{FF2B5EF4-FFF2-40B4-BE49-F238E27FC236}">
                <a16:creationId xmlns:a16="http://schemas.microsoft.com/office/drawing/2014/main" id="{1260441F-6374-45F2-0695-9E641D81A1F8}"/>
              </a:ext>
            </a:extLst>
          </p:cNvPr>
          <p:cNvSpPr/>
          <p:nvPr/>
        </p:nvSpPr>
        <p:spPr>
          <a:xfrm>
            <a:off x="1313720" y="31735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8" name="Oval 537">
            <a:extLst>
              <a:ext uri="{FF2B5EF4-FFF2-40B4-BE49-F238E27FC236}">
                <a16:creationId xmlns:a16="http://schemas.microsoft.com/office/drawing/2014/main" id="{CD410549-1A39-487E-132F-4B0D48A41DB6}"/>
              </a:ext>
            </a:extLst>
          </p:cNvPr>
          <p:cNvSpPr/>
          <p:nvPr/>
        </p:nvSpPr>
        <p:spPr>
          <a:xfrm>
            <a:off x="1725201" y="337171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9" name="Oval 538">
            <a:extLst>
              <a:ext uri="{FF2B5EF4-FFF2-40B4-BE49-F238E27FC236}">
                <a16:creationId xmlns:a16="http://schemas.microsoft.com/office/drawing/2014/main" id="{14B8851F-1EFE-3FC5-9EAA-E7F4ACCBC057}"/>
              </a:ext>
            </a:extLst>
          </p:cNvPr>
          <p:cNvSpPr/>
          <p:nvPr/>
        </p:nvSpPr>
        <p:spPr>
          <a:xfrm>
            <a:off x="1532268" y="308085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0" name="Oval 539">
            <a:extLst>
              <a:ext uri="{FF2B5EF4-FFF2-40B4-BE49-F238E27FC236}">
                <a16:creationId xmlns:a16="http://schemas.microsoft.com/office/drawing/2014/main" id="{58122653-1220-A068-27CA-EE4175967FEF}"/>
              </a:ext>
            </a:extLst>
          </p:cNvPr>
          <p:cNvSpPr/>
          <p:nvPr/>
        </p:nvSpPr>
        <p:spPr>
          <a:xfrm>
            <a:off x="1336579" y="293656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1" name="Oval 540">
            <a:extLst>
              <a:ext uri="{FF2B5EF4-FFF2-40B4-BE49-F238E27FC236}">
                <a16:creationId xmlns:a16="http://schemas.microsoft.com/office/drawing/2014/main" id="{5B601641-114C-F448-7CD6-E4E5E62A0522}"/>
              </a:ext>
            </a:extLst>
          </p:cNvPr>
          <p:cNvSpPr/>
          <p:nvPr/>
        </p:nvSpPr>
        <p:spPr>
          <a:xfrm>
            <a:off x="1626635" y="29435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id="{7F3C94C6-8AE2-ADC9-C24D-B31EF6BC1BAD}"/>
              </a:ext>
            </a:extLst>
          </p:cNvPr>
          <p:cNvSpPr/>
          <p:nvPr/>
        </p:nvSpPr>
        <p:spPr>
          <a:xfrm>
            <a:off x="1105103" y="33232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3" name="Oval 542">
            <a:extLst>
              <a:ext uri="{FF2B5EF4-FFF2-40B4-BE49-F238E27FC236}">
                <a16:creationId xmlns:a16="http://schemas.microsoft.com/office/drawing/2014/main" id="{9486F0EA-6BB9-9EC4-1FE9-683A9499B58E}"/>
              </a:ext>
            </a:extLst>
          </p:cNvPr>
          <p:cNvSpPr/>
          <p:nvPr/>
        </p:nvSpPr>
        <p:spPr>
          <a:xfrm>
            <a:off x="1161320" y="30211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4" name="Oval 543">
            <a:extLst>
              <a:ext uri="{FF2B5EF4-FFF2-40B4-BE49-F238E27FC236}">
                <a16:creationId xmlns:a16="http://schemas.microsoft.com/office/drawing/2014/main" id="{0E304E92-C219-7BAF-F438-07EC5559EF19}"/>
              </a:ext>
            </a:extLst>
          </p:cNvPr>
          <p:cNvSpPr/>
          <p:nvPr/>
        </p:nvSpPr>
        <p:spPr>
          <a:xfrm>
            <a:off x="1268001" y="321931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5" name="Oval 544">
            <a:extLst>
              <a:ext uri="{FF2B5EF4-FFF2-40B4-BE49-F238E27FC236}">
                <a16:creationId xmlns:a16="http://schemas.microsoft.com/office/drawing/2014/main" id="{6637BFDF-FA0E-03F5-A1C0-DB7C072F4B72}"/>
              </a:ext>
            </a:extLst>
          </p:cNvPr>
          <p:cNvSpPr/>
          <p:nvPr/>
        </p:nvSpPr>
        <p:spPr>
          <a:xfrm>
            <a:off x="1572801" y="321931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6" name="Oval 545">
            <a:extLst>
              <a:ext uri="{FF2B5EF4-FFF2-40B4-BE49-F238E27FC236}">
                <a16:creationId xmlns:a16="http://schemas.microsoft.com/office/drawing/2014/main" id="{5C4347A7-6E17-AF9B-CB1F-2EBD09617B34}"/>
              </a:ext>
            </a:extLst>
          </p:cNvPr>
          <p:cNvSpPr/>
          <p:nvPr/>
        </p:nvSpPr>
        <p:spPr>
          <a:xfrm>
            <a:off x="1385056" y="338141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7" name="Oval 546">
            <a:extLst>
              <a:ext uri="{FF2B5EF4-FFF2-40B4-BE49-F238E27FC236}">
                <a16:creationId xmlns:a16="http://schemas.microsoft.com/office/drawing/2014/main" id="{9C0BD175-61CD-E6AB-9B49-50F8671D5FCD}"/>
              </a:ext>
            </a:extLst>
          </p:cNvPr>
          <p:cNvSpPr/>
          <p:nvPr/>
        </p:nvSpPr>
        <p:spPr>
          <a:xfrm>
            <a:off x="1748060" y="314246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8" name="Oval 547">
            <a:extLst>
              <a:ext uri="{FF2B5EF4-FFF2-40B4-BE49-F238E27FC236}">
                <a16:creationId xmlns:a16="http://schemas.microsoft.com/office/drawing/2014/main" id="{27E2B5D8-5282-F58F-F723-F8B6021F4707}"/>
              </a:ext>
            </a:extLst>
          </p:cNvPr>
          <p:cNvSpPr/>
          <p:nvPr/>
        </p:nvSpPr>
        <p:spPr>
          <a:xfrm>
            <a:off x="1313720" y="31735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9" name="Oval 548">
            <a:extLst>
              <a:ext uri="{FF2B5EF4-FFF2-40B4-BE49-F238E27FC236}">
                <a16:creationId xmlns:a16="http://schemas.microsoft.com/office/drawing/2014/main" id="{B6CFF59D-EB08-D309-C986-BA4CCB4DE19D}"/>
              </a:ext>
            </a:extLst>
          </p:cNvPr>
          <p:cNvSpPr/>
          <p:nvPr/>
        </p:nvSpPr>
        <p:spPr>
          <a:xfrm>
            <a:off x="1725201" y="337171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0" name="Oval 549">
            <a:extLst>
              <a:ext uri="{FF2B5EF4-FFF2-40B4-BE49-F238E27FC236}">
                <a16:creationId xmlns:a16="http://schemas.microsoft.com/office/drawing/2014/main" id="{6F48B3DB-A4A2-0995-A1A4-4D8180F91141}"/>
              </a:ext>
            </a:extLst>
          </p:cNvPr>
          <p:cNvSpPr/>
          <p:nvPr/>
        </p:nvSpPr>
        <p:spPr>
          <a:xfrm>
            <a:off x="1532268" y="308085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1" name="Oval 550">
            <a:extLst>
              <a:ext uri="{FF2B5EF4-FFF2-40B4-BE49-F238E27FC236}">
                <a16:creationId xmlns:a16="http://schemas.microsoft.com/office/drawing/2014/main" id="{86CC83A8-554D-9B24-3719-4C98B5E39C92}"/>
              </a:ext>
            </a:extLst>
          </p:cNvPr>
          <p:cNvSpPr/>
          <p:nvPr/>
        </p:nvSpPr>
        <p:spPr>
          <a:xfrm>
            <a:off x="1336579" y="293656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2" name="Oval 551">
            <a:extLst>
              <a:ext uri="{FF2B5EF4-FFF2-40B4-BE49-F238E27FC236}">
                <a16:creationId xmlns:a16="http://schemas.microsoft.com/office/drawing/2014/main" id="{20C4922C-1F9D-54FC-BF35-7D34AE153AC3}"/>
              </a:ext>
            </a:extLst>
          </p:cNvPr>
          <p:cNvSpPr/>
          <p:nvPr/>
        </p:nvSpPr>
        <p:spPr>
          <a:xfrm>
            <a:off x="1626635" y="29435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3" name="Oval 552">
            <a:extLst>
              <a:ext uri="{FF2B5EF4-FFF2-40B4-BE49-F238E27FC236}">
                <a16:creationId xmlns:a16="http://schemas.microsoft.com/office/drawing/2014/main" id="{18A82973-698E-F374-3AA7-9E54C00B719A}"/>
              </a:ext>
            </a:extLst>
          </p:cNvPr>
          <p:cNvSpPr/>
          <p:nvPr/>
        </p:nvSpPr>
        <p:spPr>
          <a:xfrm>
            <a:off x="1105103" y="33232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4" name="Oval 553">
            <a:extLst>
              <a:ext uri="{FF2B5EF4-FFF2-40B4-BE49-F238E27FC236}">
                <a16:creationId xmlns:a16="http://schemas.microsoft.com/office/drawing/2014/main" id="{03CD5AE3-B5B1-1CFA-E92C-7979F0A55501}"/>
              </a:ext>
            </a:extLst>
          </p:cNvPr>
          <p:cNvSpPr/>
          <p:nvPr/>
        </p:nvSpPr>
        <p:spPr>
          <a:xfrm>
            <a:off x="1313720" y="31735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5" name="Oval 554">
            <a:extLst>
              <a:ext uri="{FF2B5EF4-FFF2-40B4-BE49-F238E27FC236}">
                <a16:creationId xmlns:a16="http://schemas.microsoft.com/office/drawing/2014/main" id="{BF8A1B90-C1D2-C2EB-5534-EF5EB4F42E67}"/>
              </a:ext>
            </a:extLst>
          </p:cNvPr>
          <p:cNvSpPr/>
          <p:nvPr/>
        </p:nvSpPr>
        <p:spPr>
          <a:xfrm>
            <a:off x="1420401" y="3371710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6" name="Oval 555">
            <a:extLst>
              <a:ext uri="{FF2B5EF4-FFF2-40B4-BE49-F238E27FC236}">
                <a16:creationId xmlns:a16="http://schemas.microsoft.com/office/drawing/2014/main" id="{B14E88BF-5FD0-C4C8-4C05-42B972F58816}"/>
              </a:ext>
            </a:extLst>
          </p:cNvPr>
          <p:cNvSpPr/>
          <p:nvPr/>
        </p:nvSpPr>
        <p:spPr>
          <a:xfrm>
            <a:off x="1725201" y="337171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7" name="Oval 556">
            <a:extLst>
              <a:ext uri="{FF2B5EF4-FFF2-40B4-BE49-F238E27FC236}">
                <a16:creationId xmlns:a16="http://schemas.microsoft.com/office/drawing/2014/main" id="{39FC6307-A2BF-B685-31B4-C5CCFFE90DE6}"/>
              </a:ext>
            </a:extLst>
          </p:cNvPr>
          <p:cNvSpPr/>
          <p:nvPr/>
        </p:nvSpPr>
        <p:spPr>
          <a:xfrm>
            <a:off x="1537456" y="353381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8" name="Oval 557">
            <a:extLst>
              <a:ext uri="{FF2B5EF4-FFF2-40B4-BE49-F238E27FC236}">
                <a16:creationId xmlns:a16="http://schemas.microsoft.com/office/drawing/2014/main" id="{6A65E0F1-684C-7516-E829-DA07398AE796}"/>
              </a:ext>
            </a:extLst>
          </p:cNvPr>
          <p:cNvSpPr/>
          <p:nvPr/>
        </p:nvSpPr>
        <p:spPr>
          <a:xfrm>
            <a:off x="1900460" y="3294865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9" name="Oval 558">
            <a:extLst>
              <a:ext uri="{FF2B5EF4-FFF2-40B4-BE49-F238E27FC236}">
                <a16:creationId xmlns:a16="http://schemas.microsoft.com/office/drawing/2014/main" id="{E78B0262-AC75-3A77-5A4C-CD354A70A8F1}"/>
              </a:ext>
            </a:extLst>
          </p:cNvPr>
          <p:cNvSpPr/>
          <p:nvPr/>
        </p:nvSpPr>
        <p:spPr>
          <a:xfrm>
            <a:off x="1466120" y="3325992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0" name="Oval 559">
            <a:extLst>
              <a:ext uri="{FF2B5EF4-FFF2-40B4-BE49-F238E27FC236}">
                <a16:creationId xmlns:a16="http://schemas.microsoft.com/office/drawing/2014/main" id="{9C339765-08CF-5278-31EF-BD76BEE0BCA3}"/>
              </a:ext>
            </a:extLst>
          </p:cNvPr>
          <p:cNvSpPr/>
          <p:nvPr/>
        </p:nvSpPr>
        <p:spPr>
          <a:xfrm>
            <a:off x="1877601" y="3524111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1" name="Oval 560">
            <a:extLst>
              <a:ext uri="{FF2B5EF4-FFF2-40B4-BE49-F238E27FC236}">
                <a16:creationId xmlns:a16="http://schemas.microsoft.com/office/drawing/2014/main" id="{13FE5310-195F-B17E-2884-37FE359E7DFD}"/>
              </a:ext>
            </a:extLst>
          </p:cNvPr>
          <p:cNvSpPr/>
          <p:nvPr/>
        </p:nvSpPr>
        <p:spPr>
          <a:xfrm>
            <a:off x="1684668" y="3233256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2" name="Oval 561">
            <a:extLst>
              <a:ext uri="{FF2B5EF4-FFF2-40B4-BE49-F238E27FC236}">
                <a16:creationId xmlns:a16="http://schemas.microsoft.com/office/drawing/2014/main" id="{88BA7BA7-57FB-E50F-56AC-DF975E8CAB59}"/>
              </a:ext>
            </a:extLst>
          </p:cNvPr>
          <p:cNvSpPr/>
          <p:nvPr/>
        </p:nvSpPr>
        <p:spPr>
          <a:xfrm>
            <a:off x="1488979" y="308896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3" name="Oval 562">
            <a:extLst>
              <a:ext uri="{FF2B5EF4-FFF2-40B4-BE49-F238E27FC236}">
                <a16:creationId xmlns:a16="http://schemas.microsoft.com/office/drawing/2014/main" id="{CEA8CC08-E0D4-FBC3-9AA0-6AB9E9D94D4B}"/>
              </a:ext>
            </a:extLst>
          </p:cNvPr>
          <p:cNvSpPr/>
          <p:nvPr/>
        </p:nvSpPr>
        <p:spPr>
          <a:xfrm>
            <a:off x="1779035" y="30959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4" name="Oval 563">
            <a:extLst>
              <a:ext uri="{FF2B5EF4-FFF2-40B4-BE49-F238E27FC236}">
                <a16:creationId xmlns:a16="http://schemas.microsoft.com/office/drawing/2014/main" id="{E679D9E5-441C-66E7-9DC1-44EB84548F76}"/>
              </a:ext>
            </a:extLst>
          </p:cNvPr>
          <p:cNvSpPr/>
          <p:nvPr/>
        </p:nvSpPr>
        <p:spPr>
          <a:xfrm>
            <a:off x="1257503" y="3475633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5" name="Oval 564">
            <a:extLst>
              <a:ext uri="{FF2B5EF4-FFF2-40B4-BE49-F238E27FC236}">
                <a16:creationId xmlns:a16="http://schemas.microsoft.com/office/drawing/2014/main" id="{23E38074-1BC9-AC58-A22B-3568A409BC82}"/>
              </a:ext>
            </a:extLst>
          </p:cNvPr>
          <p:cNvSpPr/>
          <p:nvPr/>
        </p:nvSpPr>
        <p:spPr>
          <a:xfrm>
            <a:off x="1641379" y="3241364"/>
            <a:ext cx="120486" cy="10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8" name="Oval 567">
            <a:extLst>
              <a:ext uri="{FF2B5EF4-FFF2-40B4-BE49-F238E27FC236}">
                <a16:creationId xmlns:a16="http://schemas.microsoft.com/office/drawing/2014/main" id="{71388E01-5E15-FE99-FCFA-DEE6BBBFE443}"/>
              </a:ext>
            </a:extLst>
          </p:cNvPr>
          <p:cNvSpPr/>
          <p:nvPr/>
        </p:nvSpPr>
        <p:spPr>
          <a:xfrm>
            <a:off x="5869262" y="1969295"/>
            <a:ext cx="2966230" cy="17463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9" name="Oval 568">
            <a:extLst>
              <a:ext uri="{FF2B5EF4-FFF2-40B4-BE49-F238E27FC236}">
                <a16:creationId xmlns:a16="http://schemas.microsoft.com/office/drawing/2014/main" id="{6B78CE02-5FE8-1E92-5345-BCFD530148B8}"/>
              </a:ext>
            </a:extLst>
          </p:cNvPr>
          <p:cNvSpPr/>
          <p:nvPr/>
        </p:nvSpPr>
        <p:spPr>
          <a:xfrm>
            <a:off x="6196286" y="242227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0" name="Oval 569">
            <a:extLst>
              <a:ext uri="{FF2B5EF4-FFF2-40B4-BE49-F238E27FC236}">
                <a16:creationId xmlns:a16="http://schemas.microsoft.com/office/drawing/2014/main" id="{7898AB27-D7F8-F0FF-A325-5FD83F70065C}"/>
              </a:ext>
            </a:extLst>
          </p:cNvPr>
          <p:cNvSpPr/>
          <p:nvPr/>
        </p:nvSpPr>
        <p:spPr>
          <a:xfrm>
            <a:off x="6302967" y="262039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1" name="Oval 570">
            <a:extLst>
              <a:ext uri="{FF2B5EF4-FFF2-40B4-BE49-F238E27FC236}">
                <a16:creationId xmlns:a16="http://schemas.microsoft.com/office/drawing/2014/main" id="{35E00FE1-258B-15A8-19CE-682240C93EA0}"/>
              </a:ext>
            </a:extLst>
          </p:cNvPr>
          <p:cNvSpPr/>
          <p:nvPr/>
        </p:nvSpPr>
        <p:spPr>
          <a:xfrm>
            <a:off x="6607767" y="26203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2" name="Oval 571">
            <a:extLst>
              <a:ext uri="{FF2B5EF4-FFF2-40B4-BE49-F238E27FC236}">
                <a16:creationId xmlns:a16="http://schemas.microsoft.com/office/drawing/2014/main" id="{4B00E113-DFC4-DFB3-F72A-46C621AB767E}"/>
              </a:ext>
            </a:extLst>
          </p:cNvPr>
          <p:cNvSpPr/>
          <p:nvPr/>
        </p:nvSpPr>
        <p:spPr>
          <a:xfrm>
            <a:off x="6420022" y="278249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3" name="Oval 572">
            <a:extLst>
              <a:ext uri="{FF2B5EF4-FFF2-40B4-BE49-F238E27FC236}">
                <a16:creationId xmlns:a16="http://schemas.microsoft.com/office/drawing/2014/main" id="{09EBEB02-4728-1D90-5FFF-4FFD72E31001}"/>
              </a:ext>
            </a:extLst>
          </p:cNvPr>
          <p:cNvSpPr/>
          <p:nvPr/>
        </p:nvSpPr>
        <p:spPr>
          <a:xfrm>
            <a:off x="6783026" y="254355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4" name="Oval 573">
            <a:extLst>
              <a:ext uri="{FF2B5EF4-FFF2-40B4-BE49-F238E27FC236}">
                <a16:creationId xmlns:a16="http://schemas.microsoft.com/office/drawing/2014/main" id="{497C1684-AE29-1405-3FC7-18766907D6E1}"/>
              </a:ext>
            </a:extLst>
          </p:cNvPr>
          <p:cNvSpPr/>
          <p:nvPr/>
        </p:nvSpPr>
        <p:spPr>
          <a:xfrm>
            <a:off x="6348686" y="257467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5" name="Oval 574">
            <a:extLst>
              <a:ext uri="{FF2B5EF4-FFF2-40B4-BE49-F238E27FC236}">
                <a16:creationId xmlns:a16="http://schemas.microsoft.com/office/drawing/2014/main" id="{A58680DC-045F-41A8-C0B6-7DFDBA509124}"/>
              </a:ext>
            </a:extLst>
          </p:cNvPr>
          <p:cNvSpPr/>
          <p:nvPr/>
        </p:nvSpPr>
        <p:spPr>
          <a:xfrm>
            <a:off x="6760167" y="27727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6" name="Oval 575">
            <a:extLst>
              <a:ext uri="{FF2B5EF4-FFF2-40B4-BE49-F238E27FC236}">
                <a16:creationId xmlns:a16="http://schemas.microsoft.com/office/drawing/2014/main" id="{D1F49603-50C6-983B-A238-C1E5053050A3}"/>
              </a:ext>
            </a:extLst>
          </p:cNvPr>
          <p:cNvSpPr/>
          <p:nvPr/>
        </p:nvSpPr>
        <p:spPr>
          <a:xfrm>
            <a:off x="6567234" y="248194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7" name="Oval 576">
            <a:extLst>
              <a:ext uri="{FF2B5EF4-FFF2-40B4-BE49-F238E27FC236}">
                <a16:creationId xmlns:a16="http://schemas.microsoft.com/office/drawing/2014/main" id="{E17ABB78-074B-1D01-5EAF-A9AFE1A4E134}"/>
              </a:ext>
            </a:extLst>
          </p:cNvPr>
          <p:cNvSpPr/>
          <p:nvPr/>
        </p:nvSpPr>
        <p:spPr>
          <a:xfrm>
            <a:off x="6371545" y="233765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8" name="Oval 577">
            <a:extLst>
              <a:ext uri="{FF2B5EF4-FFF2-40B4-BE49-F238E27FC236}">
                <a16:creationId xmlns:a16="http://schemas.microsoft.com/office/drawing/2014/main" id="{16F883F9-2AFB-77EF-2DC8-776702E74C7F}"/>
              </a:ext>
            </a:extLst>
          </p:cNvPr>
          <p:cNvSpPr/>
          <p:nvPr/>
        </p:nvSpPr>
        <p:spPr>
          <a:xfrm>
            <a:off x="6661601" y="234462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9" name="Oval 578">
            <a:extLst>
              <a:ext uri="{FF2B5EF4-FFF2-40B4-BE49-F238E27FC236}">
                <a16:creationId xmlns:a16="http://schemas.microsoft.com/office/drawing/2014/main" id="{BEA3191E-DEE6-0E97-3B3C-B2E4068A144C}"/>
              </a:ext>
            </a:extLst>
          </p:cNvPr>
          <p:cNvSpPr/>
          <p:nvPr/>
        </p:nvSpPr>
        <p:spPr>
          <a:xfrm>
            <a:off x="6140069" y="272432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0" name="Oval 579">
            <a:extLst>
              <a:ext uri="{FF2B5EF4-FFF2-40B4-BE49-F238E27FC236}">
                <a16:creationId xmlns:a16="http://schemas.microsoft.com/office/drawing/2014/main" id="{23A81934-8806-9E5A-BEAC-96EAE525D3E4}"/>
              </a:ext>
            </a:extLst>
          </p:cNvPr>
          <p:cNvSpPr/>
          <p:nvPr/>
        </p:nvSpPr>
        <p:spPr>
          <a:xfrm>
            <a:off x="6348686" y="257467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1" name="Oval 580">
            <a:extLst>
              <a:ext uri="{FF2B5EF4-FFF2-40B4-BE49-F238E27FC236}">
                <a16:creationId xmlns:a16="http://schemas.microsoft.com/office/drawing/2014/main" id="{2276F6B8-7D1E-1A14-A4F7-A2ACFD830FD3}"/>
              </a:ext>
            </a:extLst>
          </p:cNvPr>
          <p:cNvSpPr/>
          <p:nvPr/>
        </p:nvSpPr>
        <p:spPr>
          <a:xfrm>
            <a:off x="6455367" y="277279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2" name="Oval 581">
            <a:extLst>
              <a:ext uri="{FF2B5EF4-FFF2-40B4-BE49-F238E27FC236}">
                <a16:creationId xmlns:a16="http://schemas.microsoft.com/office/drawing/2014/main" id="{C2941ADC-CF58-EB4E-BB1D-14618236BF87}"/>
              </a:ext>
            </a:extLst>
          </p:cNvPr>
          <p:cNvSpPr/>
          <p:nvPr/>
        </p:nvSpPr>
        <p:spPr>
          <a:xfrm>
            <a:off x="6760167" y="27727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3" name="Oval 582">
            <a:extLst>
              <a:ext uri="{FF2B5EF4-FFF2-40B4-BE49-F238E27FC236}">
                <a16:creationId xmlns:a16="http://schemas.microsoft.com/office/drawing/2014/main" id="{1A060E4E-6E04-1013-4A0C-34676952AED5}"/>
              </a:ext>
            </a:extLst>
          </p:cNvPr>
          <p:cNvSpPr/>
          <p:nvPr/>
        </p:nvSpPr>
        <p:spPr>
          <a:xfrm>
            <a:off x="6572422" y="293489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4" name="Oval 583">
            <a:extLst>
              <a:ext uri="{FF2B5EF4-FFF2-40B4-BE49-F238E27FC236}">
                <a16:creationId xmlns:a16="http://schemas.microsoft.com/office/drawing/2014/main" id="{4484DC8A-C7F6-FEB6-4FAA-A9295BB9AA41}"/>
              </a:ext>
            </a:extLst>
          </p:cNvPr>
          <p:cNvSpPr/>
          <p:nvPr/>
        </p:nvSpPr>
        <p:spPr>
          <a:xfrm>
            <a:off x="6935426" y="269595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5" name="Oval 584">
            <a:extLst>
              <a:ext uri="{FF2B5EF4-FFF2-40B4-BE49-F238E27FC236}">
                <a16:creationId xmlns:a16="http://schemas.microsoft.com/office/drawing/2014/main" id="{777D320A-E40B-2B10-C944-85E217ACCBCA}"/>
              </a:ext>
            </a:extLst>
          </p:cNvPr>
          <p:cNvSpPr/>
          <p:nvPr/>
        </p:nvSpPr>
        <p:spPr>
          <a:xfrm>
            <a:off x="6501086" y="272707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6" name="Oval 585">
            <a:extLst>
              <a:ext uri="{FF2B5EF4-FFF2-40B4-BE49-F238E27FC236}">
                <a16:creationId xmlns:a16="http://schemas.microsoft.com/office/drawing/2014/main" id="{D35D719C-704B-47D7-CB37-41C3C2C49E2F}"/>
              </a:ext>
            </a:extLst>
          </p:cNvPr>
          <p:cNvSpPr/>
          <p:nvPr/>
        </p:nvSpPr>
        <p:spPr>
          <a:xfrm>
            <a:off x="6912567" y="29251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7" name="Oval 586">
            <a:extLst>
              <a:ext uri="{FF2B5EF4-FFF2-40B4-BE49-F238E27FC236}">
                <a16:creationId xmlns:a16="http://schemas.microsoft.com/office/drawing/2014/main" id="{1EEB7ECF-04B4-32CB-6528-C096EF34E88A}"/>
              </a:ext>
            </a:extLst>
          </p:cNvPr>
          <p:cNvSpPr/>
          <p:nvPr/>
        </p:nvSpPr>
        <p:spPr>
          <a:xfrm>
            <a:off x="6719634" y="263434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8" name="Oval 587">
            <a:extLst>
              <a:ext uri="{FF2B5EF4-FFF2-40B4-BE49-F238E27FC236}">
                <a16:creationId xmlns:a16="http://schemas.microsoft.com/office/drawing/2014/main" id="{28847AC2-2D75-4A5A-94C9-6DA4D05C6120}"/>
              </a:ext>
            </a:extLst>
          </p:cNvPr>
          <p:cNvSpPr/>
          <p:nvPr/>
        </p:nvSpPr>
        <p:spPr>
          <a:xfrm>
            <a:off x="6523945" y="249005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9" name="Oval 588">
            <a:extLst>
              <a:ext uri="{FF2B5EF4-FFF2-40B4-BE49-F238E27FC236}">
                <a16:creationId xmlns:a16="http://schemas.microsoft.com/office/drawing/2014/main" id="{DFD82B6A-0883-49A7-FC28-DEA70207BDD7}"/>
              </a:ext>
            </a:extLst>
          </p:cNvPr>
          <p:cNvSpPr/>
          <p:nvPr/>
        </p:nvSpPr>
        <p:spPr>
          <a:xfrm>
            <a:off x="6814001" y="249702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0" name="Oval 589">
            <a:extLst>
              <a:ext uri="{FF2B5EF4-FFF2-40B4-BE49-F238E27FC236}">
                <a16:creationId xmlns:a16="http://schemas.microsoft.com/office/drawing/2014/main" id="{E3719D3A-DB4E-719E-A45D-339ED66F4E3B}"/>
              </a:ext>
            </a:extLst>
          </p:cNvPr>
          <p:cNvSpPr/>
          <p:nvPr/>
        </p:nvSpPr>
        <p:spPr>
          <a:xfrm>
            <a:off x="6292469" y="287672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1" name="Oval 590">
            <a:extLst>
              <a:ext uri="{FF2B5EF4-FFF2-40B4-BE49-F238E27FC236}">
                <a16:creationId xmlns:a16="http://schemas.microsoft.com/office/drawing/2014/main" id="{148CFA4A-750C-1B96-832C-E1948EB2F95E}"/>
              </a:ext>
            </a:extLst>
          </p:cNvPr>
          <p:cNvSpPr/>
          <p:nvPr/>
        </p:nvSpPr>
        <p:spPr>
          <a:xfrm>
            <a:off x="6348686" y="257467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id="{F35C5DD3-D075-CA03-2DF1-41D2C224D1CC}"/>
              </a:ext>
            </a:extLst>
          </p:cNvPr>
          <p:cNvSpPr/>
          <p:nvPr/>
        </p:nvSpPr>
        <p:spPr>
          <a:xfrm>
            <a:off x="6455367" y="277279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id="{51CF2CC1-7525-6F81-21BD-FACE2ECFC729}"/>
              </a:ext>
            </a:extLst>
          </p:cNvPr>
          <p:cNvSpPr/>
          <p:nvPr/>
        </p:nvSpPr>
        <p:spPr>
          <a:xfrm>
            <a:off x="6760167" y="27727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4" name="Oval 593">
            <a:extLst>
              <a:ext uri="{FF2B5EF4-FFF2-40B4-BE49-F238E27FC236}">
                <a16:creationId xmlns:a16="http://schemas.microsoft.com/office/drawing/2014/main" id="{4B424E32-EB5E-9E27-ECC8-81905E853B65}"/>
              </a:ext>
            </a:extLst>
          </p:cNvPr>
          <p:cNvSpPr/>
          <p:nvPr/>
        </p:nvSpPr>
        <p:spPr>
          <a:xfrm>
            <a:off x="6572422" y="293489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5" name="Oval 594">
            <a:extLst>
              <a:ext uri="{FF2B5EF4-FFF2-40B4-BE49-F238E27FC236}">
                <a16:creationId xmlns:a16="http://schemas.microsoft.com/office/drawing/2014/main" id="{EF4B4C76-8638-2BC6-AA2C-FA107750D3E7}"/>
              </a:ext>
            </a:extLst>
          </p:cNvPr>
          <p:cNvSpPr/>
          <p:nvPr/>
        </p:nvSpPr>
        <p:spPr>
          <a:xfrm>
            <a:off x="6935426" y="269595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6" name="Oval 595">
            <a:extLst>
              <a:ext uri="{FF2B5EF4-FFF2-40B4-BE49-F238E27FC236}">
                <a16:creationId xmlns:a16="http://schemas.microsoft.com/office/drawing/2014/main" id="{C54AEFE2-3A37-1BA5-8E9A-F63A05ACC74C}"/>
              </a:ext>
            </a:extLst>
          </p:cNvPr>
          <p:cNvSpPr/>
          <p:nvPr/>
        </p:nvSpPr>
        <p:spPr>
          <a:xfrm>
            <a:off x="6501086" y="272707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7" name="Oval 596">
            <a:extLst>
              <a:ext uri="{FF2B5EF4-FFF2-40B4-BE49-F238E27FC236}">
                <a16:creationId xmlns:a16="http://schemas.microsoft.com/office/drawing/2014/main" id="{45302CB2-6EDC-A375-83E1-5863EB36622A}"/>
              </a:ext>
            </a:extLst>
          </p:cNvPr>
          <p:cNvSpPr/>
          <p:nvPr/>
        </p:nvSpPr>
        <p:spPr>
          <a:xfrm>
            <a:off x="6912567" y="29251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8" name="Oval 597">
            <a:extLst>
              <a:ext uri="{FF2B5EF4-FFF2-40B4-BE49-F238E27FC236}">
                <a16:creationId xmlns:a16="http://schemas.microsoft.com/office/drawing/2014/main" id="{6E1EBE94-9FEE-A8D2-DBD4-6F541A9AC342}"/>
              </a:ext>
            </a:extLst>
          </p:cNvPr>
          <p:cNvSpPr/>
          <p:nvPr/>
        </p:nvSpPr>
        <p:spPr>
          <a:xfrm>
            <a:off x="6719634" y="263434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9" name="Oval 598">
            <a:extLst>
              <a:ext uri="{FF2B5EF4-FFF2-40B4-BE49-F238E27FC236}">
                <a16:creationId xmlns:a16="http://schemas.microsoft.com/office/drawing/2014/main" id="{968B84F8-7A09-325D-51BA-6ACDDB7B6AAF}"/>
              </a:ext>
            </a:extLst>
          </p:cNvPr>
          <p:cNvSpPr/>
          <p:nvPr/>
        </p:nvSpPr>
        <p:spPr>
          <a:xfrm>
            <a:off x="6523945" y="249005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0" name="Oval 599">
            <a:extLst>
              <a:ext uri="{FF2B5EF4-FFF2-40B4-BE49-F238E27FC236}">
                <a16:creationId xmlns:a16="http://schemas.microsoft.com/office/drawing/2014/main" id="{6C415BEE-94D5-BF1A-F810-1DCD9308219F}"/>
              </a:ext>
            </a:extLst>
          </p:cNvPr>
          <p:cNvSpPr/>
          <p:nvPr/>
        </p:nvSpPr>
        <p:spPr>
          <a:xfrm>
            <a:off x="6814001" y="249702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1" name="Oval 600">
            <a:extLst>
              <a:ext uri="{FF2B5EF4-FFF2-40B4-BE49-F238E27FC236}">
                <a16:creationId xmlns:a16="http://schemas.microsoft.com/office/drawing/2014/main" id="{7F6BC024-CCAC-FE65-69FA-B67EFA2EB010}"/>
              </a:ext>
            </a:extLst>
          </p:cNvPr>
          <p:cNvSpPr/>
          <p:nvPr/>
        </p:nvSpPr>
        <p:spPr>
          <a:xfrm>
            <a:off x="6292469" y="287672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2" name="Oval 601">
            <a:extLst>
              <a:ext uri="{FF2B5EF4-FFF2-40B4-BE49-F238E27FC236}">
                <a16:creationId xmlns:a16="http://schemas.microsoft.com/office/drawing/2014/main" id="{E80773ED-060C-E622-8265-BC0F0358FEE4}"/>
              </a:ext>
            </a:extLst>
          </p:cNvPr>
          <p:cNvSpPr/>
          <p:nvPr/>
        </p:nvSpPr>
        <p:spPr>
          <a:xfrm>
            <a:off x="6501086" y="272707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3" name="Oval 602">
            <a:extLst>
              <a:ext uri="{FF2B5EF4-FFF2-40B4-BE49-F238E27FC236}">
                <a16:creationId xmlns:a16="http://schemas.microsoft.com/office/drawing/2014/main" id="{4C6FA924-8E78-0C1A-141D-12EDBD6B14C6}"/>
              </a:ext>
            </a:extLst>
          </p:cNvPr>
          <p:cNvSpPr/>
          <p:nvPr/>
        </p:nvSpPr>
        <p:spPr>
          <a:xfrm>
            <a:off x="6607767" y="292519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4" name="Oval 603">
            <a:extLst>
              <a:ext uri="{FF2B5EF4-FFF2-40B4-BE49-F238E27FC236}">
                <a16:creationId xmlns:a16="http://schemas.microsoft.com/office/drawing/2014/main" id="{9874DE1E-4E2B-D9D4-6B5B-633A6393F0B1}"/>
              </a:ext>
            </a:extLst>
          </p:cNvPr>
          <p:cNvSpPr/>
          <p:nvPr/>
        </p:nvSpPr>
        <p:spPr>
          <a:xfrm>
            <a:off x="6912567" y="29251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5" name="Oval 604">
            <a:extLst>
              <a:ext uri="{FF2B5EF4-FFF2-40B4-BE49-F238E27FC236}">
                <a16:creationId xmlns:a16="http://schemas.microsoft.com/office/drawing/2014/main" id="{57CC1C4E-42C9-203A-69C3-6C0E2A86A103}"/>
              </a:ext>
            </a:extLst>
          </p:cNvPr>
          <p:cNvSpPr/>
          <p:nvPr/>
        </p:nvSpPr>
        <p:spPr>
          <a:xfrm>
            <a:off x="6724822" y="308729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6" name="Oval 605">
            <a:extLst>
              <a:ext uri="{FF2B5EF4-FFF2-40B4-BE49-F238E27FC236}">
                <a16:creationId xmlns:a16="http://schemas.microsoft.com/office/drawing/2014/main" id="{A4EB9EC8-4320-E839-8DC9-9E350E02BAA1}"/>
              </a:ext>
            </a:extLst>
          </p:cNvPr>
          <p:cNvSpPr/>
          <p:nvPr/>
        </p:nvSpPr>
        <p:spPr>
          <a:xfrm>
            <a:off x="7087826" y="284835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7" name="Oval 606">
            <a:extLst>
              <a:ext uri="{FF2B5EF4-FFF2-40B4-BE49-F238E27FC236}">
                <a16:creationId xmlns:a16="http://schemas.microsoft.com/office/drawing/2014/main" id="{FDD66996-F778-1358-20BE-A77DFCD01DE0}"/>
              </a:ext>
            </a:extLst>
          </p:cNvPr>
          <p:cNvSpPr/>
          <p:nvPr/>
        </p:nvSpPr>
        <p:spPr>
          <a:xfrm>
            <a:off x="6653486" y="287947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8" name="Oval 607">
            <a:extLst>
              <a:ext uri="{FF2B5EF4-FFF2-40B4-BE49-F238E27FC236}">
                <a16:creationId xmlns:a16="http://schemas.microsoft.com/office/drawing/2014/main" id="{4889DFB9-EBB1-940C-1DB4-94A4D65A49D0}"/>
              </a:ext>
            </a:extLst>
          </p:cNvPr>
          <p:cNvSpPr/>
          <p:nvPr/>
        </p:nvSpPr>
        <p:spPr>
          <a:xfrm>
            <a:off x="7064967" y="30775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9" name="Oval 608">
            <a:extLst>
              <a:ext uri="{FF2B5EF4-FFF2-40B4-BE49-F238E27FC236}">
                <a16:creationId xmlns:a16="http://schemas.microsoft.com/office/drawing/2014/main" id="{651D3112-88E4-78F7-6D12-FEAD7AEE012C}"/>
              </a:ext>
            </a:extLst>
          </p:cNvPr>
          <p:cNvSpPr/>
          <p:nvPr/>
        </p:nvSpPr>
        <p:spPr>
          <a:xfrm>
            <a:off x="6872034" y="278674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0" name="Oval 609">
            <a:extLst>
              <a:ext uri="{FF2B5EF4-FFF2-40B4-BE49-F238E27FC236}">
                <a16:creationId xmlns:a16="http://schemas.microsoft.com/office/drawing/2014/main" id="{DA044BD0-6F89-1BC6-01CE-57A355F3B69C}"/>
              </a:ext>
            </a:extLst>
          </p:cNvPr>
          <p:cNvSpPr/>
          <p:nvPr/>
        </p:nvSpPr>
        <p:spPr>
          <a:xfrm>
            <a:off x="6676345" y="264245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1" name="Oval 610">
            <a:extLst>
              <a:ext uri="{FF2B5EF4-FFF2-40B4-BE49-F238E27FC236}">
                <a16:creationId xmlns:a16="http://schemas.microsoft.com/office/drawing/2014/main" id="{49D4C1F0-4540-5CEC-431A-70B18F4C0252}"/>
              </a:ext>
            </a:extLst>
          </p:cNvPr>
          <p:cNvSpPr/>
          <p:nvPr/>
        </p:nvSpPr>
        <p:spPr>
          <a:xfrm>
            <a:off x="6966401" y="264942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2" name="Oval 611">
            <a:extLst>
              <a:ext uri="{FF2B5EF4-FFF2-40B4-BE49-F238E27FC236}">
                <a16:creationId xmlns:a16="http://schemas.microsoft.com/office/drawing/2014/main" id="{2F4C0F5B-0768-1241-0570-DFB40AFDAC75}"/>
              </a:ext>
            </a:extLst>
          </p:cNvPr>
          <p:cNvSpPr/>
          <p:nvPr/>
        </p:nvSpPr>
        <p:spPr>
          <a:xfrm>
            <a:off x="6444869" y="302912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3" name="Oval 612">
            <a:extLst>
              <a:ext uri="{FF2B5EF4-FFF2-40B4-BE49-F238E27FC236}">
                <a16:creationId xmlns:a16="http://schemas.microsoft.com/office/drawing/2014/main" id="{85A3F086-FF86-43DC-103C-8CC884E5C368}"/>
              </a:ext>
            </a:extLst>
          </p:cNvPr>
          <p:cNvSpPr/>
          <p:nvPr/>
        </p:nvSpPr>
        <p:spPr>
          <a:xfrm>
            <a:off x="6828745" y="279485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4" name="Oval 613">
            <a:extLst>
              <a:ext uri="{FF2B5EF4-FFF2-40B4-BE49-F238E27FC236}">
                <a16:creationId xmlns:a16="http://schemas.microsoft.com/office/drawing/2014/main" id="{085FE902-DB8F-0741-E76F-88F464BAD6EC}"/>
              </a:ext>
            </a:extLst>
          </p:cNvPr>
          <p:cNvSpPr/>
          <p:nvPr/>
        </p:nvSpPr>
        <p:spPr>
          <a:xfrm>
            <a:off x="6535320" y="219608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5" name="Oval 614">
            <a:extLst>
              <a:ext uri="{FF2B5EF4-FFF2-40B4-BE49-F238E27FC236}">
                <a16:creationId xmlns:a16="http://schemas.microsoft.com/office/drawing/2014/main" id="{2C1CF641-B9F6-76EB-D2CC-770F1911459A}"/>
              </a:ext>
            </a:extLst>
          </p:cNvPr>
          <p:cNvSpPr/>
          <p:nvPr/>
        </p:nvSpPr>
        <p:spPr>
          <a:xfrm>
            <a:off x="6642001" y="239420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6" name="Oval 615">
            <a:extLst>
              <a:ext uri="{FF2B5EF4-FFF2-40B4-BE49-F238E27FC236}">
                <a16:creationId xmlns:a16="http://schemas.microsoft.com/office/drawing/2014/main" id="{8BF586E6-55F2-241A-0D71-078445F49AA4}"/>
              </a:ext>
            </a:extLst>
          </p:cNvPr>
          <p:cNvSpPr/>
          <p:nvPr/>
        </p:nvSpPr>
        <p:spPr>
          <a:xfrm>
            <a:off x="6946801" y="239420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7" name="Oval 616">
            <a:extLst>
              <a:ext uri="{FF2B5EF4-FFF2-40B4-BE49-F238E27FC236}">
                <a16:creationId xmlns:a16="http://schemas.microsoft.com/office/drawing/2014/main" id="{CD62DE5C-4F0D-0835-F77A-5D5052A6F0D6}"/>
              </a:ext>
            </a:extLst>
          </p:cNvPr>
          <p:cNvSpPr/>
          <p:nvPr/>
        </p:nvSpPr>
        <p:spPr>
          <a:xfrm>
            <a:off x="6759056" y="255630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8" name="Oval 617">
            <a:extLst>
              <a:ext uri="{FF2B5EF4-FFF2-40B4-BE49-F238E27FC236}">
                <a16:creationId xmlns:a16="http://schemas.microsoft.com/office/drawing/2014/main" id="{779C9CCB-88D5-7991-CD4F-A1E0A49B01E4}"/>
              </a:ext>
            </a:extLst>
          </p:cNvPr>
          <p:cNvSpPr/>
          <p:nvPr/>
        </p:nvSpPr>
        <p:spPr>
          <a:xfrm>
            <a:off x="7122060" y="23173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9" name="Oval 618">
            <a:extLst>
              <a:ext uri="{FF2B5EF4-FFF2-40B4-BE49-F238E27FC236}">
                <a16:creationId xmlns:a16="http://schemas.microsoft.com/office/drawing/2014/main" id="{339034ED-31AB-6CA6-70ED-F611B0432507}"/>
              </a:ext>
            </a:extLst>
          </p:cNvPr>
          <p:cNvSpPr/>
          <p:nvPr/>
        </p:nvSpPr>
        <p:spPr>
          <a:xfrm>
            <a:off x="6687720" y="234848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0" name="Oval 619">
            <a:extLst>
              <a:ext uri="{FF2B5EF4-FFF2-40B4-BE49-F238E27FC236}">
                <a16:creationId xmlns:a16="http://schemas.microsoft.com/office/drawing/2014/main" id="{D22AAB0F-DB33-1CD3-EC9E-195B87090315}"/>
              </a:ext>
            </a:extLst>
          </p:cNvPr>
          <p:cNvSpPr/>
          <p:nvPr/>
        </p:nvSpPr>
        <p:spPr>
          <a:xfrm>
            <a:off x="7099201" y="254660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1" name="Oval 620">
            <a:extLst>
              <a:ext uri="{FF2B5EF4-FFF2-40B4-BE49-F238E27FC236}">
                <a16:creationId xmlns:a16="http://schemas.microsoft.com/office/drawing/2014/main" id="{43AD3657-06D6-B6CD-FE9B-F551DF750A9E}"/>
              </a:ext>
            </a:extLst>
          </p:cNvPr>
          <p:cNvSpPr/>
          <p:nvPr/>
        </p:nvSpPr>
        <p:spPr>
          <a:xfrm>
            <a:off x="6906268" y="225574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2" name="Oval 621">
            <a:extLst>
              <a:ext uri="{FF2B5EF4-FFF2-40B4-BE49-F238E27FC236}">
                <a16:creationId xmlns:a16="http://schemas.microsoft.com/office/drawing/2014/main" id="{A2698E31-CF88-E42F-8BFC-B6C8B6FA4E32}"/>
              </a:ext>
            </a:extLst>
          </p:cNvPr>
          <p:cNvSpPr/>
          <p:nvPr/>
        </p:nvSpPr>
        <p:spPr>
          <a:xfrm>
            <a:off x="6710579" y="21114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3" name="Oval 622">
            <a:extLst>
              <a:ext uri="{FF2B5EF4-FFF2-40B4-BE49-F238E27FC236}">
                <a16:creationId xmlns:a16="http://schemas.microsoft.com/office/drawing/2014/main" id="{68AEC1A3-F480-D223-8378-BDF3CA3DA7CD}"/>
              </a:ext>
            </a:extLst>
          </p:cNvPr>
          <p:cNvSpPr/>
          <p:nvPr/>
        </p:nvSpPr>
        <p:spPr>
          <a:xfrm>
            <a:off x="7000635" y="211842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4" name="Oval 623">
            <a:extLst>
              <a:ext uri="{FF2B5EF4-FFF2-40B4-BE49-F238E27FC236}">
                <a16:creationId xmlns:a16="http://schemas.microsoft.com/office/drawing/2014/main" id="{3A5894A8-1432-00A0-869F-6D4AAF05EFBE}"/>
              </a:ext>
            </a:extLst>
          </p:cNvPr>
          <p:cNvSpPr/>
          <p:nvPr/>
        </p:nvSpPr>
        <p:spPr>
          <a:xfrm>
            <a:off x="6479103" y="249812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5" name="Oval 624">
            <a:extLst>
              <a:ext uri="{FF2B5EF4-FFF2-40B4-BE49-F238E27FC236}">
                <a16:creationId xmlns:a16="http://schemas.microsoft.com/office/drawing/2014/main" id="{10FDCFC8-31A8-B7D3-721B-9EEDC8E0C4B9}"/>
              </a:ext>
            </a:extLst>
          </p:cNvPr>
          <p:cNvSpPr/>
          <p:nvPr/>
        </p:nvSpPr>
        <p:spPr>
          <a:xfrm>
            <a:off x="6687720" y="234848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id="{78C6B213-BD79-5439-C106-3103FD20338C}"/>
              </a:ext>
            </a:extLst>
          </p:cNvPr>
          <p:cNvSpPr/>
          <p:nvPr/>
        </p:nvSpPr>
        <p:spPr>
          <a:xfrm>
            <a:off x="6794401" y="254660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7" name="Oval 626">
            <a:extLst>
              <a:ext uri="{FF2B5EF4-FFF2-40B4-BE49-F238E27FC236}">
                <a16:creationId xmlns:a16="http://schemas.microsoft.com/office/drawing/2014/main" id="{632F49A2-FCAF-A8CB-B8AA-A5826341E584}"/>
              </a:ext>
            </a:extLst>
          </p:cNvPr>
          <p:cNvSpPr/>
          <p:nvPr/>
        </p:nvSpPr>
        <p:spPr>
          <a:xfrm>
            <a:off x="7099201" y="254660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8" name="Oval 627">
            <a:extLst>
              <a:ext uri="{FF2B5EF4-FFF2-40B4-BE49-F238E27FC236}">
                <a16:creationId xmlns:a16="http://schemas.microsoft.com/office/drawing/2014/main" id="{0593733E-AC84-4079-B8F6-A6BC6B34B301}"/>
              </a:ext>
            </a:extLst>
          </p:cNvPr>
          <p:cNvSpPr/>
          <p:nvPr/>
        </p:nvSpPr>
        <p:spPr>
          <a:xfrm>
            <a:off x="6911456" y="270870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9" name="Oval 628">
            <a:extLst>
              <a:ext uri="{FF2B5EF4-FFF2-40B4-BE49-F238E27FC236}">
                <a16:creationId xmlns:a16="http://schemas.microsoft.com/office/drawing/2014/main" id="{ABF0B75B-4895-16F2-3ABC-C957FFD1C3F3}"/>
              </a:ext>
            </a:extLst>
          </p:cNvPr>
          <p:cNvSpPr/>
          <p:nvPr/>
        </p:nvSpPr>
        <p:spPr>
          <a:xfrm>
            <a:off x="7274460" y="24697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0" name="Oval 629">
            <a:extLst>
              <a:ext uri="{FF2B5EF4-FFF2-40B4-BE49-F238E27FC236}">
                <a16:creationId xmlns:a16="http://schemas.microsoft.com/office/drawing/2014/main" id="{13F542D8-2D0A-C965-6B0A-10D10176353C}"/>
              </a:ext>
            </a:extLst>
          </p:cNvPr>
          <p:cNvSpPr/>
          <p:nvPr/>
        </p:nvSpPr>
        <p:spPr>
          <a:xfrm>
            <a:off x="6840120" y="250088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1" name="Oval 630">
            <a:extLst>
              <a:ext uri="{FF2B5EF4-FFF2-40B4-BE49-F238E27FC236}">
                <a16:creationId xmlns:a16="http://schemas.microsoft.com/office/drawing/2014/main" id="{20BE74AB-3F93-AEAC-30B6-EDDA7BA3D6D2}"/>
              </a:ext>
            </a:extLst>
          </p:cNvPr>
          <p:cNvSpPr/>
          <p:nvPr/>
        </p:nvSpPr>
        <p:spPr>
          <a:xfrm>
            <a:off x="7251601" y="269900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2" name="Oval 631">
            <a:extLst>
              <a:ext uri="{FF2B5EF4-FFF2-40B4-BE49-F238E27FC236}">
                <a16:creationId xmlns:a16="http://schemas.microsoft.com/office/drawing/2014/main" id="{79895E90-FAC9-EC39-B686-43DF1BD4E7CF}"/>
              </a:ext>
            </a:extLst>
          </p:cNvPr>
          <p:cNvSpPr/>
          <p:nvPr/>
        </p:nvSpPr>
        <p:spPr>
          <a:xfrm>
            <a:off x="7058668" y="240814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3" name="Oval 632">
            <a:extLst>
              <a:ext uri="{FF2B5EF4-FFF2-40B4-BE49-F238E27FC236}">
                <a16:creationId xmlns:a16="http://schemas.microsoft.com/office/drawing/2014/main" id="{BE6FEF0A-67C6-01FE-B568-0992BB477696}"/>
              </a:ext>
            </a:extLst>
          </p:cNvPr>
          <p:cNvSpPr/>
          <p:nvPr/>
        </p:nvSpPr>
        <p:spPr>
          <a:xfrm>
            <a:off x="6862979" y="22638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4" name="Oval 633">
            <a:extLst>
              <a:ext uri="{FF2B5EF4-FFF2-40B4-BE49-F238E27FC236}">
                <a16:creationId xmlns:a16="http://schemas.microsoft.com/office/drawing/2014/main" id="{A969A8E8-F3A1-E72E-5971-B197DF5330E0}"/>
              </a:ext>
            </a:extLst>
          </p:cNvPr>
          <p:cNvSpPr/>
          <p:nvPr/>
        </p:nvSpPr>
        <p:spPr>
          <a:xfrm>
            <a:off x="7153035" y="227082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5" name="Oval 634">
            <a:extLst>
              <a:ext uri="{FF2B5EF4-FFF2-40B4-BE49-F238E27FC236}">
                <a16:creationId xmlns:a16="http://schemas.microsoft.com/office/drawing/2014/main" id="{080B9544-7BE3-AA08-527E-A126AFCCCC99}"/>
              </a:ext>
            </a:extLst>
          </p:cNvPr>
          <p:cNvSpPr/>
          <p:nvPr/>
        </p:nvSpPr>
        <p:spPr>
          <a:xfrm>
            <a:off x="6631503" y="265052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6" name="Oval 635">
            <a:extLst>
              <a:ext uri="{FF2B5EF4-FFF2-40B4-BE49-F238E27FC236}">
                <a16:creationId xmlns:a16="http://schemas.microsoft.com/office/drawing/2014/main" id="{5CA67423-8671-D708-7734-66D406BC74A8}"/>
              </a:ext>
            </a:extLst>
          </p:cNvPr>
          <p:cNvSpPr/>
          <p:nvPr/>
        </p:nvSpPr>
        <p:spPr>
          <a:xfrm>
            <a:off x="6687720" y="234848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7" name="Oval 636">
            <a:extLst>
              <a:ext uri="{FF2B5EF4-FFF2-40B4-BE49-F238E27FC236}">
                <a16:creationId xmlns:a16="http://schemas.microsoft.com/office/drawing/2014/main" id="{7A11D3F4-F0C9-43E1-B3A4-5B8F5F36FB13}"/>
              </a:ext>
            </a:extLst>
          </p:cNvPr>
          <p:cNvSpPr/>
          <p:nvPr/>
        </p:nvSpPr>
        <p:spPr>
          <a:xfrm>
            <a:off x="6794401" y="254660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8" name="Oval 637">
            <a:extLst>
              <a:ext uri="{FF2B5EF4-FFF2-40B4-BE49-F238E27FC236}">
                <a16:creationId xmlns:a16="http://schemas.microsoft.com/office/drawing/2014/main" id="{F9D7BF5A-8558-BCD3-BD2C-8D4242494EC4}"/>
              </a:ext>
            </a:extLst>
          </p:cNvPr>
          <p:cNvSpPr/>
          <p:nvPr/>
        </p:nvSpPr>
        <p:spPr>
          <a:xfrm>
            <a:off x="7099201" y="254660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9" name="Oval 638">
            <a:extLst>
              <a:ext uri="{FF2B5EF4-FFF2-40B4-BE49-F238E27FC236}">
                <a16:creationId xmlns:a16="http://schemas.microsoft.com/office/drawing/2014/main" id="{D43F9504-09D3-103B-89A3-0A0210780F60}"/>
              </a:ext>
            </a:extLst>
          </p:cNvPr>
          <p:cNvSpPr/>
          <p:nvPr/>
        </p:nvSpPr>
        <p:spPr>
          <a:xfrm>
            <a:off x="6911456" y="270870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0" name="Oval 639">
            <a:extLst>
              <a:ext uri="{FF2B5EF4-FFF2-40B4-BE49-F238E27FC236}">
                <a16:creationId xmlns:a16="http://schemas.microsoft.com/office/drawing/2014/main" id="{5A3B00A3-6075-E201-FCA7-3155568F9A83}"/>
              </a:ext>
            </a:extLst>
          </p:cNvPr>
          <p:cNvSpPr/>
          <p:nvPr/>
        </p:nvSpPr>
        <p:spPr>
          <a:xfrm>
            <a:off x="7274460" y="24697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1" name="Oval 640">
            <a:extLst>
              <a:ext uri="{FF2B5EF4-FFF2-40B4-BE49-F238E27FC236}">
                <a16:creationId xmlns:a16="http://schemas.microsoft.com/office/drawing/2014/main" id="{B1C07F2B-1B66-398E-C28D-BE3D269649AA}"/>
              </a:ext>
            </a:extLst>
          </p:cNvPr>
          <p:cNvSpPr/>
          <p:nvPr/>
        </p:nvSpPr>
        <p:spPr>
          <a:xfrm>
            <a:off x="6840120" y="250088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2" name="Oval 641">
            <a:extLst>
              <a:ext uri="{FF2B5EF4-FFF2-40B4-BE49-F238E27FC236}">
                <a16:creationId xmlns:a16="http://schemas.microsoft.com/office/drawing/2014/main" id="{EA575580-3C55-832B-5F94-BEB518F77CBE}"/>
              </a:ext>
            </a:extLst>
          </p:cNvPr>
          <p:cNvSpPr/>
          <p:nvPr/>
        </p:nvSpPr>
        <p:spPr>
          <a:xfrm>
            <a:off x="7251601" y="269900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3" name="Oval 642">
            <a:extLst>
              <a:ext uri="{FF2B5EF4-FFF2-40B4-BE49-F238E27FC236}">
                <a16:creationId xmlns:a16="http://schemas.microsoft.com/office/drawing/2014/main" id="{E6D78092-2904-C062-D290-68E5CB61B0C7}"/>
              </a:ext>
            </a:extLst>
          </p:cNvPr>
          <p:cNvSpPr/>
          <p:nvPr/>
        </p:nvSpPr>
        <p:spPr>
          <a:xfrm>
            <a:off x="7058668" y="240814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4" name="Oval 643">
            <a:extLst>
              <a:ext uri="{FF2B5EF4-FFF2-40B4-BE49-F238E27FC236}">
                <a16:creationId xmlns:a16="http://schemas.microsoft.com/office/drawing/2014/main" id="{35B16CBE-CECB-33DB-C338-C13634BD8FC2}"/>
              </a:ext>
            </a:extLst>
          </p:cNvPr>
          <p:cNvSpPr/>
          <p:nvPr/>
        </p:nvSpPr>
        <p:spPr>
          <a:xfrm>
            <a:off x="6862979" y="22638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5" name="Oval 644">
            <a:extLst>
              <a:ext uri="{FF2B5EF4-FFF2-40B4-BE49-F238E27FC236}">
                <a16:creationId xmlns:a16="http://schemas.microsoft.com/office/drawing/2014/main" id="{8860CBCA-98A7-7D1A-97D0-5AF39C57C897}"/>
              </a:ext>
            </a:extLst>
          </p:cNvPr>
          <p:cNvSpPr/>
          <p:nvPr/>
        </p:nvSpPr>
        <p:spPr>
          <a:xfrm>
            <a:off x="7153035" y="227082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6" name="Oval 645">
            <a:extLst>
              <a:ext uri="{FF2B5EF4-FFF2-40B4-BE49-F238E27FC236}">
                <a16:creationId xmlns:a16="http://schemas.microsoft.com/office/drawing/2014/main" id="{0EB19989-CAF1-0B22-1BB7-A44FCA7E272B}"/>
              </a:ext>
            </a:extLst>
          </p:cNvPr>
          <p:cNvSpPr/>
          <p:nvPr/>
        </p:nvSpPr>
        <p:spPr>
          <a:xfrm>
            <a:off x="6631503" y="265052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7" name="Oval 646">
            <a:extLst>
              <a:ext uri="{FF2B5EF4-FFF2-40B4-BE49-F238E27FC236}">
                <a16:creationId xmlns:a16="http://schemas.microsoft.com/office/drawing/2014/main" id="{8A69B1BF-8645-4D3B-CB00-A7D5DA6DCD47}"/>
              </a:ext>
            </a:extLst>
          </p:cNvPr>
          <p:cNvSpPr/>
          <p:nvPr/>
        </p:nvSpPr>
        <p:spPr>
          <a:xfrm>
            <a:off x="6840120" y="250088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8" name="Oval 647">
            <a:extLst>
              <a:ext uri="{FF2B5EF4-FFF2-40B4-BE49-F238E27FC236}">
                <a16:creationId xmlns:a16="http://schemas.microsoft.com/office/drawing/2014/main" id="{F1D847D9-C767-00C3-C976-563D67FC4154}"/>
              </a:ext>
            </a:extLst>
          </p:cNvPr>
          <p:cNvSpPr/>
          <p:nvPr/>
        </p:nvSpPr>
        <p:spPr>
          <a:xfrm>
            <a:off x="6946801" y="269900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9" name="Oval 648">
            <a:extLst>
              <a:ext uri="{FF2B5EF4-FFF2-40B4-BE49-F238E27FC236}">
                <a16:creationId xmlns:a16="http://schemas.microsoft.com/office/drawing/2014/main" id="{63B0F2E6-DC12-0036-3949-3B3500CB9C8F}"/>
              </a:ext>
            </a:extLst>
          </p:cNvPr>
          <p:cNvSpPr/>
          <p:nvPr/>
        </p:nvSpPr>
        <p:spPr>
          <a:xfrm>
            <a:off x="7251601" y="269900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0" name="Oval 649">
            <a:extLst>
              <a:ext uri="{FF2B5EF4-FFF2-40B4-BE49-F238E27FC236}">
                <a16:creationId xmlns:a16="http://schemas.microsoft.com/office/drawing/2014/main" id="{42BDF34A-A506-21CC-37C1-7A6F0523595D}"/>
              </a:ext>
            </a:extLst>
          </p:cNvPr>
          <p:cNvSpPr/>
          <p:nvPr/>
        </p:nvSpPr>
        <p:spPr>
          <a:xfrm>
            <a:off x="7063856" y="286110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1" name="Oval 650">
            <a:extLst>
              <a:ext uri="{FF2B5EF4-FFF2-40B4-BE49-F238E27FC236}">
                <a16:creationId xmlns:a16="http://schemas.microsoft.com/office/drawing/2014/main" id="{31A17FDF-8100-F0B0-C802-44BB40D8FE75}"/>
              </a:ext>
            </a:extLst>
          </p:cNvPr>
          <p:cNvSpPr/>
          <p:nvPr/>
        </p:nvSpPr>
        <p:spPr>
          <a:xfrm>
            <a:off x="7426860" y="26221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2" name="Oval 651">
            <a:extLst>
              <a:ext uri="{FF2B5EF4-FFF2-40B4-BE49-F238E27FC236}">
                <a16:creationId xmlns:a16="http://schemas.microsoft.com/office/drawing/2014/main" id="{A694322F-8C34-B3B8-6B45-9B744CB33C34}"/>
              </a:ext>
            </a:extLst>
          </p:cNvPr>
          <p:cNvSpPr/>
          <p:nvPr/>
        </p:nvSpPr>
        <p:spPr>
          <a:xfrm>
            <a:off x="6992520" y="265328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3" name="Oval 652">
            <a:extLst>
              <a:ext uri="{FF2B5EF4-FFF2-40B4-BE49-F238E27FC236}">
                <a16:creationId xmlns:a16="http://schemas.microsoft.com/office/drawing/2014/main" id="{F988D475-2A0E-B544-993D-43138F28A7B8}"/>
              </a:ext>
            </a:extLst>
          </p:cNvPr>
          <p:cNvSpPr/>
          <p:nvPr/>
        </p:nvSpPr>
        <p:spPr>
          <a:xfrm>
            <a:off x="7404001" y="285140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4" name="Oval 653">
            <a:extLst>
              <a:ext uri="{FF2B5EF4-FFF2-40B4-BE49-F238E27FC236}">
                <a16:creationId xmlns:a16="http://schemas.microsoft.com/office/drawing/2014/main" id="{3E64F1D7-5E2A-5140-E61A-6E187A72A4C8}"/>
              </a:ext>
            </a:extLst>
          </p:cNvPr>
          <p:cNvSpPr/>
          <p:nvPr/>
        </p:nvSpPr>
        <p:spPr>
          <a:xfrm>
            <a:off x="7211068" y="256054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5" name="Oval 654">
            <a:extLst>
              <a:ext uri="{FF2B5EF4-FFF2-40B4-BE49-F238E27FC236}">
                <a16:creationId xmlns:a16="http://schemas.microsoft.com/office/drawing/2014/main" id="{05DE2A0E-AAC7-C27A-DE82-D27DEF379A7A}"/>
              </a:ext>
            </a:extLst>
          </p:cNvPr>
          <p:cNvSpPr/>
          <p:nvPr/>
        </p:nvSpPr>
        <p:spPr>
          <a:xfrm>
            <a:off x="7015379" y="24162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6" name="Oval 655">
            <a:extLst>
              <a:ext uri="{FF2B5EF4-FFF2-40B4-BE49-F238E27FC236}">
                <a16:creationId xmlns:a16="http://schemas.microsoft.com/office/drawing/2014/main" id="{C1942AB5-6014-E65D-9009-732AA9883AAE}"/>
              </a:ext>
            </a:extLst>
          </p:cNvPr>
          <p:cNvSpPr/>
          <p:nvPr/>
        </p:nvSpPr>
        <p:spPr>
          <a:xfrm>
            <a:off x="7305435" y="242322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7" name="Oval 656">
            <a:extLst>
              <a:ext uri="{FF2B5EF4-FFF2-40B4-BE49-F238E27FC236}">
                <a16:creationId xmlns:a16="http://schemas.microsoft.com/office/drawing/2014/main" id="{25577A36-A3B1-BB6B-EAB6-714E57064420}"/>
              </a:ext>
            </a:extLst>
          </p:cNvPr>
          <p:cNvSpPr/>
          <p:nvPr/>
        </p:nvSpPr>
        <p:spPr>
          <a:xfrm>
            <a:off x="6783903" y="280292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8" name="Oval 657">
            <a:extLst>
              <a:ext uri="{FF2B5EF4-FFF2-40B4-BE49-F238E27FC236}">
                <a16:creationId xmlns:a16="http://schemas.microsoft.com/office/drawing/2014/main" id="{005FB0FF-38AF-A5C1-BA48-0E472DC3C412}"/>
              </a:ext>
            </a:extLst>
          </p:cNvPr>
          <p:cNvSpPr/>
          <p:nvPr/>
        </p:nvSpPr>
        <p:spPr>
          <a:xfrm>
            <a:off x="7167779" y="25686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9" name="Oval 658">
            <a:extLst>
              <a:ext uri="{FF2B5EF4-FFF2-40B4-BE49-F238E27FC236}">
                <a16:creationId xmlns:a16="http://schemas.microsoft.com/office/drawing/2014/main" id="{3FFB495D-965A-DA2C-668F-BCB686608A98}"/>
              </a:ext>
            </a:extLst>
          </p:cNvPr>
          <p:cNvSpPr/>
          <p:nvPr/>
        </p:nvSpPr>
        <p:spPr>
          <a:xfrm>
            <a:off x="7125660" y="215133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0" name="Oval 659">
            <a:extLst>
              <a:ext uri="{FF2B5EF4-FFF2-40B4-BE49-F238E27FC236}">
                <a16:creationId xmlns:a16="http://schemas.microsoft.com/office/drawing/2014/main" id="{F4801189-EA73-5579-8D53-97BC841E9F15}"/>
              </a:ext>
            </a:extLst>
          </p:cNvPr>
          <p:cNvSpPr/>
          <p:nvPr/>
        </p:nvSpPr>
        <p:spPr>
          <a:xfrm>
            <a:off x="7232341" y="234945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1" name="Oval 660">
            <a:extLst>
              <a:ext uri="{FF2B5EF4-FFF2-40B4-BE49-F238E27FC236}">
                <a16:creationId xmlns:a16="http://schemas.microsoft.com/office/drawing/2014/main" id="{D209F550-150C-6673-983E-811BB61CEDA1}"/>
              </a:ext>
            </a:extLst>
          </p:cNvPr>
          <p:cNvSpPr/>
          <p:nvPr/>
        </p:nvSpPr>
        <p:spPr>
          <a:xfrm>
            <a:off x="7537141" y="23494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2" name="Oval 661">
            <a:extLst>
              <a:ext uri="{FF2B5EF4-FFF2-40B4-BE49-F238E27FC236}">
                <a16:creationId xmlns:a16="http://schemas.microsoft.com/office/drawing/2014/main" id="{A09CA050-3372-7E36-C905-57501A4086EE}"/>
              </a:ext>
            </a:extLst>
          </p:cNvPr>
          <p:cNvSpPr/>
          <p:nvPr/>
        </p:nvSpPr>
        <p:spPr>
          <a:xfrm>
            <a:off x="7349396" y="25115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3" name="Oval 662">
            <a:extLst>
              <a:ext uri="{FF2B5EF4-FFF2-40B4-BE49-F238E27FC236}">
                <a16:creationId xmlns:a16="http://schemas.microsoft.com/office/drawing/2014/main" id="{48A328EB-EC4C-F442-9EFA-D7FDE01F269A}"/>
              </a:ext>
            </a:extLst>
          </p:cNvPr>
          <p:cNvSpPr/>
          <p:nvPr/>
        </p:nvSpPr>
        <p:spPr>
          <a:xfrm>
            <a:off x="7712400" y="22726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4" name="Oval 663">
            <a:extLst>
              <a:ext uri="{FF2B5EF4-FFF2-40B4-BE49-F238E27FC236}">
                <a16:creationId xmlns:a16="http://schemas.microsoft.com/office/drawing/2014/main" id="{55D3EAEF-8656-2B6B-18B8-5C93DE176B5E}"/>
              </a:ext>
            </a:extLst>
          </p:cNvPr>
          <p:cNvSpPr/>
          <p:nvPr/>
        </p:nvSpPr>
        <p:spPr>
          <a:xfrm>
            <a:off x="7278060" y="230373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5" name="Oval 664">
            <a:extLst>
              <a:ext uri="{FF2B5EF4-FFF2-40B4-BE49-F238E27FC236}">
                <a16:creationId xmlns:a16="http://schemas.microsoft.com/office/drawing/2014/main" id="{700AEBD9-AA8A-4D26-6F37-88EBAE779D1D}"/>
              </a:ext>
            </a:extLst>
          </p:cNvPr>
          <p:cNvSpPr/>
          <p:nvPr/>
        </p:nvSpPr>
        <p:spPr>
          <a:xfrm>
            <a:off x="7689541" y="25018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6" name="Oval 665">
            <a:extLst>
              <a:ext uri="{FF2B5EF4-FFF2-40B4-BE49-F238E27FC236}">
                <a16:creationId xmlns:a16="http://schemas.microsoft.com/office/drawing/2014/main" id="{1DDB4ADB-BBBC-1386-5B99-2003CB324EE7}"/>
              </a:ext>
            </a:extLst>
          </p:cNvPr>
          <p:cNvSpPr/>
          <p:nvPr/>
        </p:nvSpPr>
        <p:spPr>
          <a:xfrm>
            <a:off x="7496608" y="221099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7" name="Oval 666">
            <a:extLst>
              <a:ext uri="{FF2B5EF4-FFF2-40B4-BE49-F238E27FC236}">
                <a16:creationId xmlns:a16="http://schemas.microsoft.com/office/drawing/2014/main" id="{4982A0CA-A838-871C-CA52-F41A0A5C92E4}"/>
              </a:ext>
            </a:extLst>
          </p:cNvPr>
          <p:cNvSpPr/>
          <p:nvPr/>
        </p:nvSpPr>
        <p:spPr>
          <a:xfrm>
            <a:off x="7300919" y="206670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8" name="Oval 667">
            <a:extLst>
              <a:ext uri="{FF2B5EF4-FFF2-40B4-BE49-F238E27FC236}">
                <a16:creationId xmlns:a16="http://schemas.microsoft.com/office/drawing/2014/main" id="{FE469358-34FA-1847-C9F8-3B3C3B1A4434}"/>
              </a:ext>
            </a:extLst>
          </p:cNvPr>
          <p:cNvSpPr/>
          <p:nvPr/>
        </p:nvSpPr>
        <p:spPr>
          <a:xfrm>
            <a:off x="7590975" y="207367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9" name="Oval 668">
            <a:extLst>
              <a:ext uri="{FF2B5EF4-FFF2-40B4-BE49-F238E27FC236}">
                <a16:creationId xmlns:a16="http://schemas.microsoft.com/office/drawing/2014/main" id="{6AFA25DA-5AA8-A675-FA74-8E1A3EDFF5A4}"/>
              </a:ext>
            </a:extLst>
          </p:cNvPr>
          <p:cNvSpPr/>
          <p:nvPr/>
        </p:nvSpPr>
        <p:spPr>
          <a:xfrm>
            <a:off x="7069443" y="245337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0" name="Oval 669">
            <a:extLst>
              <a:ext uri="{FF2B5EF4-FFF2-40B4-BE49-F238E27FC236}">
                <a16:creationId xmlns:a16="http://schemas.microsoft.com/office/drawing/2014/main" id="{98B988D8-AB94-FC69-0619-2D91679FCEED}"/>
              </a:ext>
            </a:extLst>
          </p:cNvPr>
          <p:cNvSpPr/>
          <p:nvPr/>
        </p:nvSpPr>
        <p:spPr>
          <a:xfrm>
            <a:off x="7278060" y="230373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1" name="Oval 670">
            <a:extLst>
              <a:ext uri="{FF2B5EF4-FFF2-40B4-BE49-F238E27FC236}">
                <a16:creationId xmlns:a16="http://schemas.microsoft.com/office/drawing/2014/main" id="{26BCAA84-455D-D08A-A617-F3A9A91745D1}"/>
              </a:ext>
            </a:extLst>
          </p:cNvPr>
          <p:cNvSpPr/>
          <p:nvPr/>
        </p:nvSpPr>
        <p:spPr>
          <a:xfrm>
            <a:off x="7384741" y="250185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2" name="Oval 671">
            <a:extLst>
              <a:ext uri="{FF2B5EF4-FFF2-40B4-BE49-F238E27FC236}">
                <a16:creationId xmlns:a16="http://schemas.microsoft.com/office/drawing/2014/main" id="{0B0FE62A-3263-8574-0C77-D368E95CEA9A}"/>
              </a:ext>
            </a:extLst>
          </p:cNvPr>
          <p:cNvSpPr/>
          <p:nvPr/>
        </p:nvSpPr>
        <p:spPr>
          <a:xfrm>
            <a:off x="7689541" y="25018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3" name="Oval 672">
            <a:extLst>
              <a:ext uri="{FF2B5EF4-FFF2-40B4-BE49-F238E27FC236}">
                <a16:creationId xmlns:a16="http://schemas.microsoft.com/office/drawing/2014/main" id="{2447C635-A029-483D-9826-E9E7C46631ED}"/>
              </a:ext>
            </a:extLst>
          </p:cNvPr>
          <p:cNvSpPr/>
          <p:nvPr/>
        </p:nvSpPr>
        <p:spPr>
          <a:xfrm>
            <a:off x="7501796" y="26639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4" name="Oval 673">
            <a:extLst>
              <a:ext uri="{FF2B5EF4-FFF2-40B4-BE49-F238E27FC236}">
                <a16:creationId xmlns:a16="http://schemas.microsoft.com/office/drawing/2014/main" id="{6A5E3338-AF77-3A9A-E933-FF84FF32F20F}"/>
              </a:ext>
            </a:extLst>
          </p:cNvPr>
          <p:cNvSpPr/>
          <p:nvPr/>
        </p:nvSpPr>
        <p:spPr>
          <a:xfrm>
            <a:off x="7864800" y="24250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5" name="Oval 674">
            <a:extLst>
              <a:ext uri="{FF2B5EF4-FFF2-40B4-BE49-F238E27FC236}">
                <a16:creationId xmlns:a16="http://schemas.microsoft.com/office/drawing/2014/main" id="{6E02A5A8-DC55-28B9-32D7-8B52B29B806E}"/>
              </a:ext>
            </a:extLst>
          </p:cNvPr>
          <p:cNvSpPr/>
          <p:nvPr/>
        </p:nvSpPr>
        <p:spPr>
          <a:xfrm>
            <a:off x="7430460" y="245613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6" name="Oval 675">
            <a:extLst>
              <a:ext uri="{FF2B5EF4-FFF2-40B4-BE49-F238E27FC236}">
                <a16:creationId xmlns:a16="http://schemas.microsoft.com/office/drawing/2014/main" id="{D6F64E99-565E-41A8-0CF9-5CAC7DB159D2}"/>
              </a:ext>
            </a:extLst>
          </p:cNvPr>
          <p:cNvSpPr/>
          <p:nvPr/>
        </p:nvSpPr>
        <p:spPr>
          <a:xfrm>
            <a:off x="7841941" y="26542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7" name="Oval 676">
            <a:extLst>
              <a:ext uri="{FF2B5EF4-FFF2-40B4-BE49-F238E27FC236}">
                <a16:creationId xmlns:a16="http://schemas.microsoft.com/office/drawing/2014/main" id="{895D0765-2844-6897-CDD7-538B197AF781}"/>
              </a:ext>
            </a:extLst>
          </p:cNvPr>
          <p:cNvSpPr/>
          <p:nvPr/>
        </p:nvSpPr>
        <p:spPr>
          <a:xfrm>
            <a:off x="7649008" y="236339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8" name="Oval 677">
            <a:extLst>
              <a:ext uri="{FF2B5EF4-FFF2-40B4-BE49-F238E27FC236}">
                <a16:creationId xmlns:a16="http://schemas.microsoft.com/office/drawing/2014/main" id="{8917475D-CCC1-2B93-032F-89683D604AAA}"/>
              </a:ext>
            </a:extLst>
          </p:cNvPr>
          <p:cNvSpPr/>
          <p:nvPr/>
        </p:nvSpPr>
        <p:spPr>
          <a:xfrm>
            <a:off x="7453319" y="221910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9" name="Oval 678">
            <a:extLst>
              <a:ext uri="{FF2B5EF4-FFF2-40B4-BE49-F238E27FC236}">
                <a16:creationId xmlns:a16="http://schemas.microsoft.com/office/drawing/2014/main" id="{5BB83DE4-25AD-5652-D64C-C6D8EE97CCD2}"/>
              </a:ext>
            </a:extLst>
          </p:cNvPr>
          <p:cNvSpPr/>
          <p:nvPr/>
        </p:nvSpPr>
        <p:spPr>
          <a:xfrm>
            <a:off x="7743375" y="222607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0" name="Oval 679">
            <a:extLst>
              <a:ext uri="{FF2B5EF4-FFF2-40B4-BE49-F238E27FC236}">
                <a16:creationId xmlns:a16="http://schemas.microsoft.com/office/drawing/2014/main" id="{E427630A-7E08-749F-DA64-67A12FBAEE78}"/>
              </a:ext>
            </a:extLst>
          </p:cNvPr>
          <p:cNvSpPr/>
          <p:nvPr/>
        </p:nvSpPr>
        <p:spPr>
          <a:xfrm>
            <a:off x="7221843" y="260577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1" name="Oval 680">
            <a:extLst>
              <a:ext uri="{FF2B5EF4-FFF2-40B4-BE49-F238E27FC236}">
                <a16:creationId xmlns:a16="http://schemas.microsoft.com/office/drawing/2014/main" id="{D78AF363-4FB8-34FC-D43D-4823831CFDF8}"/>
              </a:ext>
            </a:extLst>
          </p:cNvPr>
          <p:cNvSpPr/>
          <p:nvPr/>
        </p:nvSpPr>
        <p:spPr>
          <a:xfrm>
            <a:off x="7278060" y="230373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2" name="Oval 681">
            <a:extLst>
              <a:ext uri="{FF2B5EF4-FFF2-40B4-BE49-F238E27FC236}">
                <a16:creationId xmlns:a16="http://schemas.microsoft.com/office/drawing/2014/main" id="{9E3854DF-F37E-98B7-07A3-727BE8487075}"/>
              </a:ext>
            </a:extLst>
          </p:cNvPr>
          <p:cNvSpPr/>
          <p:nvPr/>
        </p:nvSpPr>
        <p:spPr>
          <a:xfrm>
            <a:off x="7384741" y="250185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3" name="Oval 682">
            <a:extLst>
              <a:ext uri="{FF2B5EF4-FFF2-40B4-BE49-F238E27FC236}">
                <a16:creationId xmlns:a16="http://schemas.microsoft.com/office/drawing/2014/main" id="{1E9C96C4-BB29-A5A7-ED76-3AF4D1CDFC5E}"/>
              </a:ext>
            </a:extLst>
          </p:cNvPr>
          <p:cNvSpPr/>
          <p:nvPr/>
        </p:nvSpPr>
        <p:spPr>
          <a:xfrm>
            <a:off x="7689541" y="25018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4" name="Oval 683">
            <a:extLst>
              <a:ext uri="{FF2B5EF4-FFF2-40B4-BE49-F238E27FC236}">
                <a16:creationId xmlns:a16="http://schemas.microsoft.com/office/drawing/2014/main" id="{1ACDA9FF-A92D-9155-6FC0-937E8B036FBF}"/>
              </a:ext>
            </a:extLst>
          </p:cNvPr>
          <p:cNvSpPr/>
          <p:nvPr/>
        </p:nvSpPr>
        <p:spPr>
          <a:xfrm>
            <a:off x="7501796" y="26639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5" name="Oval 684">
            <a:extLst>
              <a:ext uri="{FF2B5EF4-FFF2-40B4-BE49-F238E27FC236}">
                <a16:creationId xmlns:a16="http://schemas.microsoft.com/office/drawing/2014/main" id="{14B6EB93-3712-4134-8040-5B5859ED993B}"/>
              </a:ext>
            </a:extLst>
          </p:cNvPr>
          <p:cNvSpPr/>
          <p:nvPr/>
        </p:nvSpPr>
        <p:spPr>
          <a:xfrm>
            <a:off x="7864800" y="24250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6" name="Oval 685">
            <a:extLst>
              <a:ext uri="{FF2B5EF4-FFF2-40B4-BE49-F238E27FC236}">
                <a16:creationId xmlns:a16="http://schemas.microsoft.com/office/drawing/2014/main" id="{E8D77BD5-64D4-8C34-4B4C-E30D2484C9E0}"/>
              </a:ext>
            </a:extLst>
          </p:cNvPr>
          <p:cNvSpPr/>
          <p:nvPr/>
        </p:nvSpPr>
        <p:spPr>
          <a:xfrm>
            <a:off x="7430460" y="245613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7" name="Oval 686">
            <a:extLst>
              <a:ext uri="{FF2B5EF4-FFF2-40B4-BE49-F238E27FC236}">
                <a16:creationId xmlns:a16="http://schemas.microsoft.com/office/drawing/2014/main" id="{E8C1EE5B-28C6-E38F-6BDD-7D5AC577BC0B}"/>
              </a:ext>
            </a:extLst>
          </p:cNvPr>
          <p:cNvSpPr/>
          <p:nvPr/>
        </p:nvSpPr>
        <p:spPr>
          <a:xfrm>
            <a:off x="7841941" y="26542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8" name="Oval 687">
            <a:extLst>
              <a:ext uri="{FF2B5EF4-FFF2-40B4-BE49-F238E27FC236}">
                <a16:creationId xmlns:a16="http://schemas.microsoft.com/office/drawing/2014/main" id="{048660DE-2E48-46DD-221F-A0E1074B081B}"/>
              </a:ext>
            </a:extLst>
          </p:cNvPr>
          <p:cNvSpPr/>
          <p:nvPr/>
        </p:nvSpPr>
        <p:spPr>
          <a:xfrm>
            <a:off x="7649008" y="236339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9" name="Oval 688">
            <a:extLst>
              <a:ext uri="{FF2B5EF4-FFF2-40B4-BE49-F238E27FC236}">
                <a16:creationId xmlns:a16="http://schemas.microsoft.com/office/drawing/2014/main" id="{16B002F4-110A-2255-7601-4F0AC8B866B1}"/>
              </a:ext>
            </a:extLst>
          </p:cNvPr>
          <p:cNvSpPr/>
          <p:nvPr/>
        </p:nvSpPr>
        <p:spPr>
          <a:xfrm>
            <a:off x="7453319" y="221910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0" name="Oval 689">
            <a:extLst>
              <a:ext uri="{FF2B5EF4-FFF2-40B4-BE49-F238E27FC236}">
                <a16:creationId xmlns:a16="http://schemas.microsoft.com/office/drawing/2014/main" id="{0C4669FC-1161-D2D2-A02A-4B406563391F}"/>
              </a:ext>
            </a:extLst>
          </p:cNvPr>
          <p:cNvSpPr/>
          <p:nvPr/>
        </p:nvSpPr>
        <p:spPr>
          <a:xfrm>
            <a:off x="7743375" y="222607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1" name="Oval 690">
            <a:extLst>
              <a:ext uri="{FF2B5EF4-FFF2-40B4-BE49-F238E27FC236}">
                <a16:creationId xmlns:a16="http://schemas.microsoft.com/office/drawing/2014/main" id="{3C33447F-AFFD-105E-13F9-170DEAE5243F}"/>
              </a:ext>
            </a:extLst>
          </p:cNvPr>
          <p:cNvSpPr/>
          <p:nvPr/>
        </p:nvSpPr>
        <p:spPr>
          <a:xfrm>
            <a:off x="7221843" y="260577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2" name="Oval 691">
            <a:extLst>
              <a:ext uri="{FF2B5EF4-FFF2-40B4-BE49-F238E27FC236}">
                <a16:creationId xmlns:a16="http://schemas.microsoft.com/office/drawing/2014/main" id="{F1972485-E1CD-62FC-4C47-12F2B9DC7475}"/>
              </a:ext>
            </a:extLst>
          </p:cNvPr>
          <p:cNvSpPr/>
          <p:nvPr/>
        </p:nvSpPr>
        <p:spPr>
          <a:xfrm>
            <a:off x="7430460" y="245613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3" name="Oval 692">
            <a:extLst>
              <a:ext uri="{FF2B5EF4-FFF2-40B4-BE49-F238E27FC236}">
                <a16:creationId xmlns:a16="http://schemas.microsoft.com/office/drawing/2014/main" id="{B954C9C7-A9E3-2173-B66D-59972ACC7595}"/>
              </a:ext>
            </a:extLst>
          </p:cNvPr>
          <p:cNvSpPr/>
          <p:nvPr/>
        </p:nvSpPr>
        <p:spPr>
          <a:xfrm>
            <a:off x="7537141" y="265425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4" name="Oval 693">
            <a:extLst>
              <a:ext uri="{FF2B5EF4-FFF2-40B4-BE49-F238E27FC236}">
                <a16:creationId xmlns:a16="http://schemas.microsoft.com/office/drawing/2014/main" id="{29BE0442-5BE9-B6F8-8648-69D0C2888950}"/>
              </a:ext>
            </a:extLst>
          </p:cNvPr>
          <p:cNvSpPr/>
          <p:nvPr/>
        </p:nvSpPr>
        <p:spPr>
          <a:xfrm>
            <a:off x="7841941" y="26542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5" name="Oval 694">
            <a:extLst>
              <a:ext uri="{FF2B5EF4-FFF2-40B4-BE49-F238E27FC236}">
                <a16:creationId xmlns:a16="http://schemas.microsoft.com/office/drawing/2014/main" id="{53D89A30-1B05-0C0E-4C7F-5A54119AB126}"/>
              </a:ext>
            </a:extLst>
          </p:cNvPr>
          <p:cNvSpPr/>
          <p:nvPr/>
        </p:nvSpPr>
        <p:spPr>
          <a:xfrm>
            <a:off x="7654196" y="28163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6" name="Oval 695">
            <a:extLst>
              <a:ext uri="{FF2B5EF4-FFF2-40B4-BE49-F238E27FC236}">
                <a16:creationId xmlns:a16="http://schemas.microsoft.com/office/drawing/2014/main" id="{B79975B6-9544-4413-AF1E-C2BCF07956FD}"/>
              </a:ext>
            </a:extLst>
          </p:cNvPr>
          <p:cNvSpPr/>
          <p:nvPr/>
        </p:nvSpPr>
        <p:spPr>
          <a:xfrm>
            <a:off x="8017200" y="25774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7" name="Oval 696">
            <a:extLst>
              <a:ext uri="{FF2B5EF4-FFF2-40B4-BE49-F238E27FC236}">
                <a16:creationId xmlns:a16="http://schemas.microsoft.com/office/drawing/2014/main" id="{8B359768-7A1D-6762-1E2F-C29CA96E99C8}"/>
              </a:ext>
            </a:extLst>
          </p:cNvPr>
          <p:cNvSpPr/>
          <p:nvPr/>
        </p:nvSpPr>
        <p:spPr>
          <a:xfrm>
            <a:off x="7582860" y="260853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8" name="Oval 697">
            <a:extLst>
              <a:ext uri="{FF2B5EF4-FFF2-40B4-BE49-F238E27FC236}">
                <a16:creationId xmlns:a16="http://schemas.microsoft.com/office/drawing/2014/main" id="{A41F2A95-F6CF-82D5-113E-24B4D33FFC3D}"/>
              </a:ext>
            </a:extLst>
          </p:cNvPr>
          <p:cNvSpPr/>
          <p:nvPr/>
        </p:nvSpPr>
        <p:spPr>
          <a:xfrm>
            <a:off x="7994341" y="280665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9" name="Oval 698">
            <a:extLst>
              <a:ext uri="{FF2B5EF4-FFF2-40B4-BE49-F238E27FC236}">
                <a16:creationId xmlns:a16="http://schemas.microsoft.com/office/drawing/2014/main" id="{7DD2D779-FF6D-F26C-9D6E-F4BE8767D6ED}"/>
              </a:ext>
            </a:extLst>
          </p:cNvPr>
          <p:cNvSpPr/>
          <p:nvPr/>
        </p:nvSpPr>
        <p:spPr>
          <a:xfrm>
            <a:off x="7801408" y="251579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0" name="Oval 699">
            <a:extLst>
              <a:ext uri="{FF2B5EF4-FFF2-40B4-BE49-F238E27FC236}">
                <a16:creationId xmlns:a16="http://schemas.microsoft.com/office/drawing/2014/main" id="{A829FA32-B310-11DE-4507-626564F2A7B6}"/>
              </a:ext>
            </a:extLst>
          </p:cNvPr>
          <p:cNvSpPr/>
          <p:nvPr/>
        </p:nvSpPr>
        <p:spPr>
          <a:xfrm>
            <a:off x="7605719" y="237150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1" name="Oval 700">
            <a:extLst>
              <a:ext uri="{FF2B5EF4-FFF2-40B4-BE49-F238E27FC236}">
                <a16:creationId xmlns:a16="http://schemas.microsoft.com/office/drawing/2014/main" id="{46B27B55-6EE8-2B46-6DE4-8624FFC2C460}"/>
              </a:ext>
            </a:extLst>
          </p:cNvPr>
          <p:cNvSpPr/>
          <p:nvPr/>
        </p:nvSpPr>
        <p:spPr>
          <a:xfrm>
            <a:off x="7895775" y="237847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2" name="Oval 701">
            <a:extLst>
              <a:ext uri="{FF2B5EF4-FFF2-40B4-BE49-F238E27FC236}">
                <a16:creationId xmlns:a16="http://schemas.microsoft.com/office/drawing/2014/main" id="{7682697A-6741-6EE5-D70F-3E27929D8DAC}"/>
              </a:ext>
            </a:extLst>
          </p:cNvPr>
          <p:cNvSpPr/>
          <p:nvPr/>
        </p:nvSpPr>
        <p:spPr>
          <a:xfrm>
            <a:off x="7374243" y="275817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3" name="Oval 702">
            <a:extLst>
              <a:ext uri="{FF2B5EF4-FFF2-40B4-BE49-F238E27FC236}">
                <a16:creationId xmlns:a16="http://schemas.microsoft.com/office/drawing/2014/main" id="{A77A0BD6-92CC-C0EA-662A-5BC5F892E49F}"/>
              </a:ext>
            </a:extLst>
          </p:cNvPr>
          <p:cNvSpPr/>
          <p:nvPr/>
        </p:nvSpPr>
        <p:spPr>
          <a:xfrm>
            <a:off x="7758119" y="252390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4" name="Oval 703">
            <a:extLst>
              <a:ext uri="{FF2B5EF4-FFF2-40B4-BE49-F238E27FC236}">
                <a16:creationId xmlns:a16="http://schemas.microsoft.com/office/drawing/2014/main" id="{EF67DCAD-D696-5293-B9D8-E6075540D329}"/>
              </a:ext>
            </a:extLst>
          </p:cNvPr>
          <p:cNvSpPr/>
          <p:nvPr/>
        </p:nvSpPr>
        <p:spPr>
          <a:xfrm>
            <a:off x="7750781" y="230628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5" name="Oval 704">
            <a:extLst>
              <a:ext uri="{FF2B5EF4-FFF2-40B4-BE49-F238E27FC236}">
                <a16:creationId xmlns:a16="http://schemas.microsoft.com/office/drawing/2014/main" id="{A0607EC3-A23C-C620-9DFC-784426120E99}"/>
              </a:ext>
            </a:extLst>
          </p:cNvPr>
          <p:cNvSpPr/>
          <p:nvPr/>
        </p:nvSpPr>
        <p:spPr>
          <a:xfrm>
            <a:off x="7857462" y="250440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6" name="Oval 705">
            <a:extLst>
              <a:ext uri="{FF2B5EF4-FFF2-40B4-BE49-F238E27FC236}">
                <a16:creationId xmlns:a16="http://schemas.microsoft.com/office/drawing/2014/main" id="{01E04520-68CF-3034-3633-B4937AA1AE8B}"/>
              </a:ext>
            </a:extLst>
          </p:cNvPr>
          <p:cNvSpPr/>
          <p:nvPr/>
        </p:nvSpPr>
        <p:spPr>
          <a:xfrm>
            <a:off x="8162262" y="250440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7" name="Oval 706">
            <a:extLst>
              <a:ext uri="{FF2B5EF4-FFF2-40B4-BE49-F238E27FC236}">
                <a16:creationId xmlns:a16="http://schemas.microsoft.com/office/drawing/2014/main" id="{FE81F051-328D-38AC-56F9-C405766AC3E2}"/>
              </a:ext>
            </a:extLst>
          </p:cNvPr>
          <p:cNvSpPr/>
          <p:nvPr/>
        </p:nvSpPr>
        <p:spPr>
          <a:xfrm>
            <a:off x="7974517" y="266650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8" name="Oval 707">
            <a:extLst>
              <a:ext uri="{FF2B5EF4-FFF2-40B4-BE49-F238E27FC236}">
                <a16:creationId xmlns:a16="http://schemas.microsoft.com/office/drawing/2014/main" id="{C56D503D-6FDD-4CB2-8E9F-7115FD2AF1A7}"/>
              </a:ext>
            </a:extLst>
          </p:cNvPr>
          <p:cNvSpPr/>
          <p:nvPr/>
        </p:nvSpPr>
        <p:spPr>
          <a:xfrm>
            <a:off x="8337521" y="242755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9" name="Oval 708">
            <a:extLst>
              <a:ext uri="{FF2B5EF4-FFF2-40B4-BE49-F238E27FC236}">
                <a16:creationId xmlns:a16="http://schemas.microsoft.com/office/drawing/2014/main" id="{2600BEFE-CB93-C46C-A67C-A4398657CE2E}"/>
              </a:ext>
            </a:extLst>
          </p:cNvPr>
          <p:cNvSpPr/>
          <p:nvPr/>
        </p:nvSpPr>
        <p:spPr>
          <a:xfrm>
            <a:off x="7903181" y="245868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0" name="Oval 709">
            <a:extLst>
              <a:ext uri="{FF2B5EF4-FFF2-40B4-BE49-F238E27FC236}">
                <a16:creationId xmlns:a16="http://schemas.microsoft.com/office/drawing/2014/main" id="{225CD538-3B1F-A5F5-92FB-9CCE59BFCA6F}"/>
              </a:ext>
            </a:extLst>
          </p:cNvPr>
          <p:cNvSpPr/>
          <p:nvPr/>
        </p:nvSpPr>
        <p:spPr>
          <a:xfrm>
            <a:off x="8314662" y="265680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1" name="Oval 710">
            <a:extLst>
              <a:ext uri="{FF2B5EF4-FFF2-40B4-BE49-F238E27FC236}">
                <a16:creationId xmlns:a16="http://schemas.microsoft.com/office/drawing/2014/main" id="{DBAE068D-9A0E-2A38-F315-E2E650452131}"/>
              </a:ext>
            </a:extLst>
          </p:cNvPr>
          <p:cNvSpPr/>
          <p:nvPr/>
        </p:nvSpPr>
        <p:spPr>
          <a:xfrm>
            <a:off x="8121729" y="236594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2" name="Oval 711">
            <a:extLst>
              <a:ext uri="{FF2B5EF4-FFF2-40B4-BE49-F238E27FC236}">
                <a16:creationId xmlns:a16="http://schemas.microsoft.com/office/drawing/2014/main" id="{72F93E7C-0FBF-F228-2066-F259A65694D6}"/>
              </a:ext>
            </a:extLst>
          </p:cNvPr>
          <p:cNvSpPr/>
          <p:nvPr/>
        </p:nvSpPr>
        <p:spPr>
          <a:xfrm>
            <a:off x="7926040" y="22216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3" name="Oval 712">
            <a:extLst>
              <a:ext uri="{FF2B5EF4-FFF2-40B4-BE49-F238E27FC236}">
                <a16:creationId xmlns:a16="http://schemas.microsoft.com/office/drawing/2014/main" id="{17C6D775-946C-E70C-EF7C-168BB4701F36}"/>
              </a:ext>
            </a:extLst>
          </p:cNvPr>
          <p:cNvSpPr/>
          <p:nvPr/>
        </p:nvSpPr>
        <p:spPr>
          <a:xfrm>
            <a:off x="8216096" y="222862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4" name="Oval 713">
            <a:extLst>
              <a:ext uri="{FF2B5EF4-FFF2-40B4-BE49-F238E27FC236}">
                <a16:creationId xmlns:a16="http://schemas.microsoft.com/office/drawing/2014/main" id="{D38A7D01-A672-1603-B26A-03D526A2E43B}"/>
              </a:ext>
            </a:extLst>
          </p:cNvPr>
          <p:cNvSpPr/>
          <p:nvPr/>
        </p:nvSpPr>
        <p:spPr>
          <a:xfrm>
            <a:off x="7694564" y="260832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5" name="Oval 714">
            <a:extLst>
              <a:ext uri="{FF2B5EF4-FFF2-40B4-BE49-F238E27FC236}">
                <a16:creationId xmlns:a16="http://schemas.microsoft.com/office/drawing/2014/main" id="{C6B2F923-A3D1-A978-5E49-3E9F1B1B00D7}"/>
              </a:ext>
            </a:extLst>
          </p:cNvPr>
          <p:cNvSpPr/>
          <p:nvPr/>
        </p:nvSpPr>
        <p:spPr>
          <a:xfrm>
            <a:off x="7903181" y="245868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6" name="Oval 715">
            <a:extLst>
              <a:ext uri="{FF2B5EF4-FFF2-40B4-BE49-F238E27FC236}">
                <a16:creationId xmlns:a16="http://schemas.microsoft.com/office/drawing/2014/main" id="{25DEA74D-EA1F-A971-5E31-BF092C1C6711}"/>
              </a:ext>
            </a:extLst>
          </p:cNvPr>
          <p:cNvSpPr/>
          <p:nvPr/>
        </p:nvSpPr>
        <p:spPr>
          <a:xfrm>
            <a:off x="8009862" y="265680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7" name="Oval 716">
            <a:extLst>
              <a:ext uri="{FF2B5EF4-FFF2-40B4-BE49-F238E27FC236}">
                <a16:creationId xmlns:a16="http://schemas.microsoft.com/office/drawing/2014/main" id="{7512813C-3265-FD83-731B-01B0E957863E}"/>
              </a:ext>
            </a:extLst>
          </p:cNvPr>
          <p:cNvSpPr/>
          <p:nvPr/>
        </p:nvSpPr>
        <p:spPr>
          <a:xfrm>
            <a:off x="8314662" y="265680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8" name="Oval 717">
            <a:extLst>
              <a:ext uri="{FF2B5EF4-FFF2-40B4-BE49-F238E27FC236}">
                <a16:creationId xmlns:a16="http://schemas.microsoft.com/office/drawing/2014/main" id="{8FA9D51B-14D4-E78B-B949-FB7E697F89C0}"/>
              </a:ext>
            </a:extLst>
          </p:cNvPr>
          <p:cNvSpPr/>
          <p:nvPr/>
        </p:nvSpPr>
        <p:spPr>
          <a:xfrm>
            <a:off x="8126917" y="281890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9" name="Oval 718">
            <a:extLst>
              <a:ext uri="{FF2B5EF4-FFF2-40B4-BE49-F238E27FC236}">
                <a16:creationId xmlns:a16="http://schemas.microsoft.com/office/drawing/2014/main" id="{FC749E3C-7B3C-18D5-BC9D-A3B126EBFFAD}"/>
              </a:ext>
            </a:extLst>
          </p:cNvPr>
          <p:cNvSpPr/>
          <p:nvPr/>
        </p:nvSpPr>
        <p:spPr>
          <a:xfrm>
            <a:off x="8489921" y="257995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0" name="Oval 719">
            <a:extLst>
              <a:ext uri="{FF2B5EF4-FFF2-40B4-BE49-F238E27FC236}">
                <a16:creationId xmlns:a16="http://schemas.microsoft.com/office/drawing/2014/main" id="{2DB7D543-4D4D-B144-0FF4-9D068665533A}"/>
              </a:ext>
            </a:extLst>
          </p:cNvPr>
          <p:cNvSpPr/>
          <p:nvPr/>
        </p:nvSpPr>
        <p:spPr>
          <a:xfrm>
            <a:off x="8055581" y="261108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1" name="Oval 720">
            <a:extLst>
              <a:ext uri="{FF2B5EF4-FFF2-40B4-BE49-F238E27FC236}">
                <a16:creationId xmlns:a16="http://schemas.microsoft.com/office/drawing/2014/main" id="{6CAE64D8-A2B6-BF1B-8BEF-DB7828C196AE}"/>
              </a:ext>
            </a:extLst>
          </p:cNvPr>
          <p:cNvSpPr/>
          <p:nvPr/>
        </p:nvSpPr>
        <p:spPr>
          <a:xfrm>
            <a:off x="8467062" y="280920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2" name="Oval 721">
            <a:extLst>
              <a:ext uri="{FF2B5EF4-FFF2-40B4-BE49-F238E27FC236}">
                <a16:creationId xmlns:a16="http://schemas.microsoft.com/office/drawing/2014/main" id="{90CA414E-6CB0-2F81-29A6-2D50C279A3A4}"/>
              </a:ext>
            </a:extLst>
          </p:cNvPr>
          <p:cNvSpPr/>
          <p:nvPr/>
        </p:nvSpPr>
        <p:spPr>
          <a:xfrm>
            <a:off x="8274129" y="251834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3" name="Oval 722">
            <a:extLst>
              <a:ext uri="{FF2B5EF4-FFF2-40B4-BE49-F238E27FC236}">
                <a16:creationId xmlns:a16="http://schemas.microsoft.com/office/drawing/2014/main" id="{6980A91A-33E1-C1F8-33D3-D47AADD2A0DC}"/>
              </a:ext>
            </a:extLst>
          </p:cNvPr>
          <p:cNvSpPr/>
          <p:nvPr/>
        </p:nvSpPr>
        <p:spPr>
          <a:xfrm>
            <a:off x="8078440" y="23740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4" name="Oval 723">
            <a:extLst>
              <a:ext uri="{FF2B5EF4-FFF2-40B4-BE49-F238E27FC236}">
                <a16:creationId xmlns:a16="http://schemas.microsoft.com/office/drawing/2014/main" id="{8219E31F-469F-84B0-0F15-241105F580FD}"/>
              </a:ext>
            </a:extLst>
          </p:cNvPr>
          <p:cNvSpPr/>
          <p:nvPr/>
        </p:nvSpPr>
        <p:spPr>
          <a:xfrm>
            <a:off x="8368496" y="238102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5" name="Oval 724">
            <a:extLst>
              <a:ext uri="{FF2B5EF4-FFF2-40B4-BE49-F238E27FC236}">
                <a16:creationId xmlns:a16="http://schemas.microsoft.com/office/drawing/2014/main" id="{98D4AB78-C56D-E5B9-69BE-FA4EBA2AE61C}"/>
              </a:ext>
            </a:extLst>
          </p:cNvPr>
          <p:cNvSpPr/>
          <p:nvPr/>
        </p:nvSpPr>
        <p:spPr>
          <a:xfrm>
            <a:off x="7846964" y="276072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6" name="Oval 725">
            <a:extLst>
              <a:ext uri="{FF2B5EF4-FFF2-40B4-BE49-F238E27FC236}">
                <a16:creationId xmlns:a16="http://schemas.microsoft.com/office/drawing/2014/main" id="{19986563-C5BD-216B-EE38-88303F4F049E}"/>
              </a:ext>
            </a:extLst>
          </p:cNvPr>
          <p:cNvSpPr/>
          <p:nvPr/>
        </p:nvSpPr>
        <p:spPr>
          <a:xfrm>
            <a:off x="7903181" y="245868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7" name="Oval 726">
            <a:extLst>
              <a:ext uri="{FF2B5EF4-FFF2-40B4-BE49-F238E27FC236}">
                <a16:creationId xmlns:a16="http://schemas.microsoft.com/office/drawing/2014/main" id="{C2D2E265-78D1-2A1F-5C36-97A4CDBF9B36}"/>
              </a:ext>
            </a:extLst>
          </p:cNvPr>
          <p:cNvSpPr/>
          <p:nvPr/>
        </p:nvSpPr>
        <p:spPr>
          <a:xfrm>
            <a:off x="8009862" y="265680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8" name="Oval 727">
            <a:extLst>
              <a:ext uri="{FF2B5EF4-FFF2-40B4-BE49-F238E27FC236}">
                <a16:creationId xmlns:a16="http://schemas.microsoft.com/office/drawing/2014/main" id="{0BF9D35A-E9EB-0CEA-D5B0-AF1156A99234}"/>
              </a:ext>
            </a:extLst>
          </p:cNvPr>
          <p:cNvSpPr/>
          <p:nvPr/>
        </p:nvSpPr>
        <p:spPr>
          <a:xfrm>
            <a:off x="8314662" y="265680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9" name="Oval 728">
            <a:extLst>
              <a:ext uri="{FF2B5EF4-FFF2-40B4-BE49-F238E27FC236}">
                <a16:creationId xmlns:a16="http://schemas.microsoft.com/office/drawing/2014/main" id="{F5765EF6-0987-0835-F42A-E88C5D081C63}"/>
              </a:ext>
            </a:extLst>
          </p:cNvPr>
          <p:cNvSpPr/>
          <p:nvPr/>
        </p:nvSpPr>
        <p:spPr>
          <a:xfrm>
            <a:off x="8126917" y="281890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0" name="Oval 729">
            <a:extLst>
              <a:ext uri="{FF2B5EF4-FFF2-40B4-BE49-F238E27FC236}">
                <a16:creationId xmlns:a16="http://schemas.microsoft.com/office/drawing/2014/main" id="{D72167AD-1B4C-1917-8533-254A9E934646}"/>
              </a:ext>
            </a:extLst>
          </p:cNvPr>
          <p:cNvSpPr/>
          <p:nvPr/>
        </p:nvSpPr>
        <p:spPr>
          <a:xfrm>
            <a:off x="8489921" y="257995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1" name="Oval 730">
            <a:extLst>
              <a:ext uri="{FF2B5EF4-FFF2-40B4-BE49-F238E27FC236}">
                <a16:creationId xmlns:a16="http://schemas.microsoft.com/office/drawing/2014/main" id="{6B918170-EC76-471C-0AE6-7B50D62481C8}"/>
              </a:ext>
            </a:extLst>
          </p:cNvPr>
          <p:cNvSpPr/>
          <p:nvPr/>
        </p:nvSpPr>
        <p:spPr>
          <a:xfrm>
            <a:off x="8055581" y="261108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2" name="Oval 731">
            <a:extLst>
              <a:ext uri="{FF2B5EF4-FFF2-40B4-BE49-F238E27FC236}">
                <a16:creationId xmlns:a16="http://schemas.microsoft.com/office/drawing/2014/main" id="{B4830A50-2AD2-E01D-CBCF-D810C59BE349}"/>
              </a:ext>
            </a:extLst>
          </p:cNvPr>
          <p:cNvSpPr/>
          <p:nvPr/>
        </p:nvSpPr>
        <p:spPr>
          <a:xfrm>
            <a:off x="8467062" y="280920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3" name="Oval 732">
            <a:extLst>
              <a:ext uri="{FF2B5EF4-FFF2-40B4-BE49-F238E27FC236}">
                <a16:creationId xmlns:a16="http://schemas.microsoft.com/office/drawing/2014/main" id="{6C85CBCB-5687-E789-A6F9-438AF82A510B}"/>
              </a:ext>
            </a:extLst>
          </p:cNvPr>
          <p:cNvSpPr/>
          <p:nvPr/>
        </p:nvSpPr>
        <p:spPr>
          <a:xfrm>
            <a:off x="8274129" y="251834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4" name="Oval 733">
            <a:extLst>
              <a:ext uri="{FF2B5EF4-FFF2-40B4-BE49-F238E27FC236}">
                <a16:creationId xmlns:a16="http://schemas.microsoft.com/office/drawing/2014/main" id="{14D83507-416E-2664-D8CC-E80F3BE241FE}"/>
              </a:ext>
            </a:extLst>
          </p:cNvPr>
          <p:cNvSpPr/>
          <p:nvPr/>
        </p:nvSpPr>
        <p:spPr>
          <a:xfrm>
            <a:off x="8078440" y="23740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5" name="Oval 734">
            <a:extLst>
              <a:ext uri="{FF2B5EF4-FFF2-40B4-BE49-F238E27FC236}">
                <a16:creationId xmlns:a16="http://schemas.microsoft.com/office/drawing/2014/main" id="{BFCC33D6-22E2-CB0A-B534-C90A1739DB59}"/>
              </a:ext>
            </a:extLst>
          </p:cNvPr>
          <p:cNvSpPr/>
          <p:nvPr/>
        </p:nvSpPr>
        <p:spPr>
          <a:xfrm>
            <a:off x="8368496" y="238102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6" name="Oval 735">
            <a:extLst>
              <a:ext uri="{FF2B5EF4-FFF2-40B4-BE49-F238E27FC236}">
                <a16:creationId xmlns:a16="http://schemas.microsoft.com/office/drawing/2014/main" id="{C2CEC708-3430-702D-943F-380920ABC6FB}"/>
              </a:ext>
            </a:extLst>
          </p:cNvPr>
          <p:cNvSpPr/>
          <p:nvPr/>
        </p:nvSpPr>
        <p:spPr>
          <a:xfrm>
            <a:off x="7846964" y="276072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7" name="Oval 736">
            <a:extLst>
              <a:ext uri="{FF2B5EF4-FFF2-40B4-BE49-F238E27FC236}">
                <a16:creationId xmlns:a16="http://schemas.microsoft.com/office/drawing/2014/main" id="{8915CD3F-2E4B-36A9-549A-FF5CA7404440}"/>
              </a:ext>
            </a:extLst>
          </p:cNvPr>
          <p:cNvSpPr/>
          <p:nvPr/>
        </p:nvSpPr>
        <p:spPr>
          <a:xfrm>
            <a:off x="8055581" y="261108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8" name="Oval 737">
            <a:extLst>
              <a:ext uri="{FF2B5EF4-FFF2-40B4-BE49-F238E27FC236}">
                <a16:creationId xmlns:a16="http://schemas.microsoft.com/office/drawing/2014/main" id="{A09DB542-7EE6-B05E-540E-EA2B58555796}"/>
              </a:ext>
            </a:extLst>
          </p:cNvPr>
          <p:cNvSpPr/>
          <p:nvPr/>
        </p:nvSpPr>
        <p:spPr>
          <a:xfrm>
            <a:off x="8162262" y="280920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9" name="Oval 738">
            <a:extLst>
              <a:ext uri="{FF2B5EF4-FFF2-40B4-BE49-F238E27FC236}">
                <a16:creationId xmlns:a16="http://schemas.microsoft.com/office/drawing/2014/main" id="{E3C0F95C-F4AD-053E-E744-DFB12785B37A}"/>
              </a:ext>
            </a:extLst>
          </p:cNvPr>
          <p:cNvSpPr/>
          <p:nvPr/>
        </p:nvSpPr>
        <p:spPr>
          <a:xfrm>
            <a:off x="8467062" y="280920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0" name="Oval 739">
            <a:extLst>
              <a:ext uri="{FF2B5EF4-FFF2-40B4-BE49-F238E27FC236}">
                <a16:creationId xmlns:a16="http://schemas.microsoft.com/office/drawing/2014/main" id="{BC508838-5CB4-864D-6B23-15553E501F11}"/>
              </a:ext>
            </a:extLst>
          </p:cNvPr>
          <p:cNvSpPr/>
          <p:nvPr/>
        </p:nvSpPr>
        <p:spPr>
          <a:xfrm>
            <a:off x="8279317" y="297130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1" name="Oval 740">
            <a:extLst>
              <a:ext uri="{FF2B5EF4-FFF2-40B4-BE49-F238E27FC236}">
                <a16:creationId xmlns:a16="http://schemas.microsoft.com/office/drawing/2014/main" id="{2BCC0734-1263-327D-7EB3-623FA884722A}"/>
              </a:ext>
            </a:extLst>
          </p:cNvPr>
          <p:cNvSpPr/>
          <p:nvPr/>
        </p:nvSpPr>
        <p:spPr>
          <a:xfrm>
            <a:off x="8642321" y="273235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2" name="Oval 741">
            <a:extLst>
              <a:ext uri="{FF2B5EF4-FFF2-40B4-BE49-F238E27FC236}">
                <a16:creationId xmlns:a16="http://schemas.microsoft.com/office/drawing/2014/main" id="{BA1BEE60-3301-43EA-02FB-6E56986514D4}"/>
              </a:ext>
            </a:extLst>
          </p:cNvPr>
          <p:cNvSpPr/>
          <p:nvPr/>
        </p:nvSpPr>
        <p:spPr>
          <a:xfrm>
            <a:off x="8207981" y="276348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3" name="Oval 742">
            <a:extLst>
              <a:ext uri="{FF2B5EF4-FFF2-40B4-BE49-F238E27FC236}">
                <a16:creationId xmlns:a16="http://schemas.microsoft.com/office/drawing/2014/main" id="{82B1F70B-C66B-155D-9887-D5BA4A342282}"/>
              </a:ext>
            </a:extLst>
          </p:cNvPr>
          <p:cNvSpPr/>
          <p:nvPr/>
        </p:nvSpPr>
        <p:spPr>
          <a:xfrm>
            <a:off x="8619462" y="296160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4" name="Oval 743">
            <a:extLst>
              <a:ext uri="{FF2B5EF4-FFF2-40B4-BE49-F238E27FC236}">
                <a16:creationId xmlns:a16="http://schemas.microsoft.com/office/drawing/2014/main" id="{2873BB35-B7B9-541A-5889-A5C780AF5A23}"/>
              </a:ext>
            </a:extLst>
          </p:cNvPr>
          <p:cNvSpPr/>
          <p:nvPr/>
        </p:nvSpPr>
        <p:spPr>
          <a:xfrm>
            <a:off x="8426529" y="267074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5" name="Oval 744">
            <a:extLst>
              <a:ext uri="{FF2B5EF4-FFF2-40B4-BE49-F238E27FC236}">
                <a16:creationId xmlns:a16="http://schemas.microsoft.com/office/drawing/2014/main" id="{5A8F338A-F179-BFF9-5702-1AB56E6A081F}"/>
              </a:ext>
            </a:extLst>
          </p:cNvPr>
          <p:cNvSpPr/>
          <p:nvPr/>
        </p:nvSpPr>
        <p:spPr>
          <a:xfrm>
            <a:off x="8230840" y="25264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6" name="Oval 745">
            <a:extLst>
              <a:ext uri="{FF2B5EF4-FFF2-40B4-BE49-F238E27FC236}">
                <a16:creationId xmlns:a16="http://schemas.microsoft.com/office/drawing/2014/main" id="{B7BA5E4C-D76E-DBC9-160C-F119287126BE}"/>
              </a:ext>
            </a:extLst>
          </p:cNvPr>
          <p:cNvSpPr/>
          <p:nvPr/>
        </p:nvSpPr>
        <p:spPr>
          <a:xfrm>
            <a:off x="8520896" y="253342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7" name="Oval 746">
            <a:extLst>
              <a:ext uri="{FF2B5EF4-FFF2-40B4-BE49-F238E27FC236}">
                <a16:creationId xmlns:a16="http://schemas.microsoft.com/office/drawing/2014/main" id="{65251085-BEFF-7B2B-F273-D6C5456C0EF9}"/>
              </a:ext>
            </a:extLst>
          </p:cNvPr>
          <p:cNvSpPr/>
          <p:nvPr/>
        </p:nvSpPr>
        <p:spPr>
          <a:xfrm>
            <a:off x="7999364" y="2913124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8" name="Oval 747">
            <a:extLst>
              <a:ext uri="{FF2B5EF4-FFF2-40B4-BE49-F238E27FC236}">
                <a16:creationId xmlns:a16="http://schemas.microsoft.com/office/drawing/2014/main" id="{8AA7701E-24C7-85C6-F4E5-92E01CD4C1F5}"/>
              </a:ext>
            </a:extLst>
          </p:cNvPr>
          <p:cNvSpPr/>
          <p:nvPr/>
        </p:nvSpPr>
        <p:spPr>
          <a:xfrm>
            <a:off x="8383240" y="267885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9" name="Oval 748">
            <a:extLst>
              <a:ext uri="{FF2B5EF4-FFF2-40B4-BE49-F238E27FC236}">
                <a16:creationId xmlns:a16="http://schemas.microsoft.com/office/drawing/2014/main" id="{E2C6B048-9952-AA91-73A0-7E17F3F02D4F}"/>
              </a:ext>
            </a:extLst>
          </p:cNvPr>
          <p:cNvSpPr/>
          <p:nvPr/>
        </p:nvSpPr>
        <p:spPr>
          <a:xfrm>
            <a:off x="7405448" y="26809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0" name="Oval 749">
            <a:extLst>
              <a:ext uri="{FF2B5EF4-FFF2-40B4-BE49-F238E27FC236}">
                <a16:creationId xmlns:a16="http://schemas.microsoft.com/office/drawing/2014/main" id="{61FDE663-6EED-B613-4B4B-9705809445E8}"/>
              </a:ext>
            </a:extLst>
          </p:cNvPr>
          <p:cNvSpPr/>
          <p:nvPr/>
        </p:nvSpPr>
        <p:spPr>
          <a:xfrm>
            <a:off x="7512129" y="287902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1" name="Oval 750">
            <a:extLst>
              <a:ext uri="{FF2B5EF4-FFF2-40B4-BE49-F238E27FC236}">
                <a16:creationId xmlns:a16="http://schemas.microsoft.com/office/drawing/2014/main" id="{72987CC2-91C8-D528-BE71-0C32B0265614}"/>
              </a:ext>
            </a:extLst>
          </p:cNvPr>
          <p:cNvSpPr/>
          <p:nvPr/>
        </p:nvSpPr>
        <p:spPr>
          <a:xfrm>
            <a:off x="7816929" y="287902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2" name="Oval 751">
            <a:extLst>
              <a:ext uri="{FF2B5EF4-FFF2-40B4-BE49-F238E27FC236}">
                <a16:creationId xmlns:a16="http://schemas.microsoft.com/office/drawing/2014/main" id="{E75C1E4C-F56C-233B-B24D-23A6A1B23584}"/>
              </a:ext>
            </a:extLst>
          </p:cNvPr>
          <p:cNvSpPr/>
          <p:nvPr/>
        </p:nvSpPr>
        <p:spPr>
          <a:xfrm>
            <a:off x="7629184" y="304112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3" name="Oval 752">
            <a:extLst>
              <a:ext uri="{FF2B5EF4-FFF2-40B4-BE49-F238E27FC236}">
                <a16:creationId xmlns:a16="http://schemas.microsoft.com/office/drawing/2014/main" id="{5A5AAEC3-2137-CD7B-2D6C-8087410CA676}"/>
              </a:ext>
            </a:extLst>
          </p:cNvPr>
          <p:cNvSpPr/>
          <p:nvPr/>
        </p:nvSpPr>
        <p:spPr>
          <a:xfrm>
            <a:off x="7992188" y="280218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4" name="Oval 753">
            <a:extLst>
              <a:ext uri="{FF2B5EF4-FFF2-40B4-BE49-F238E27FC236}">
                <a16:creationId xmlns:a16="http://schemas.microsoft.com/office/drawing/2014/main" id="{D8BB9FDD-1A68-9322-AF92-BC0650616253}"/>
              </a:ext>
            </a:extLst>
          </p:cNvPr>
          <p:cNvSpPr/>
          <p:nvPr/>
        </p:nvSpPr>
        <p:spPr>
          <a:xfrm>
            <a:off x="7557848" y="28333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5" name="Oval 754">
            <a:extLst>
              <a:ext uri="{FF2B5EF4-FFF2-40B4-BE49-F238E27FC236}">
                <a16:creationId xmlns:a16="http://schemas.microsoft.com/office/drawing/2014/main" id="{B8960D85-CCDF-93E9-4698-E499C50B4007}"/>
              </a:ext>
            </a:extLst>
          </p:cNvPr>
          <p:cNvSpPr/>
          <p:nvPr/>
        </p:nvSpPr>
        <p:spPr>
          <a:xfrm>
            <a:off x="7969329" y="303142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6" name="Oval 755">
            <a:extLst>
              <a:ext uri="{FF2B5EF4-FFF2-40B4-BE49-F238E27FC236}">
                <a16:creationId xmlns:a16="http://schemas.microsoft.com/office/drawing/2014/main" id="{FFA04EA0-3488-6156-FC18-16E9A1A54C9B}"/>
              </a:ext>
            </a:extLst>
          </p:cNvPr>
          <p:cNvSpPr/>
          <p:nvPr/>
        </p:nvSpPr>
        <p:spPr>
          <a:xfrm>
            <a:off x="7776396" y="274057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7" name="Oval 756">
            <a:extLst>
              <a:ext uri="{FF2B5EF4-FFF2-40B4-BE49-F238E27FC236}">
                <a16:creationId xmlns:a16="http://schemas.microsoft.com/office/drawing/2014/main" id="{37406F03-3EDA-1E70-DB8E-0AD42DA86B22}"/>
              </a:ext>
            </a:extLst>
          </p:cNvPr>
          <p:cNvSpPr/>
          <p:nvPr/>
        </p:nvSpPr>
        <p:spPr>
          <a:xfrm>
            <a:off x="7580707" y="259628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8" name="Oval 757">
            <a:extLst>
              <a:ext uri="{FF2B5EF4-FFF2-40B4-BE49-F238E27FC236}">
                <a16:creationId xmlns:a16="http://schemas.microsoft.com/office/drawing/2014/main" id="{CF363159-2191-1787-30A2-21FBA5414CE9}"/>
              </a:ext>
            </a:extLst>
          </p:cNvPr>
          <p:cNvSpPr/>
          <p:nvPr/>
        </p:nvSpPr>
        <p:spPr>
          <a:xfrm>
            <a:off x="7870763" y="260324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9" name="Oval 758">
            <a:extLst>
              <a:ext uri="{FF2B5EF4-FFF2-40B4-BE49-F238E27FC236}">
                <a16:creationId xmlns:a16="http://schemas.microsoft.com/office/drawing/2014/main" id="{701A1270-7B31-B66E-ACA2-D42157C017C4}"/>
              </a:ext>
            </a:extLst>
          </p:cNvPr>
          <p:cNvSpPr/>
          <p:nvPr/>
        </p:nvSpPr>
        <p:spPr>
          <a:xfrm>
            <a:off x="7349231" y="298294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0" name="Oval 759">
            <a:extLst>
              <a:ext uri="{FF2B5EF4-FFF2-40B4-BE49-F238E27FC236}">
                <a16:creationId xmlns:a16="http://schemas.microsoft.com/office/drawing/2014/main" id="{386E66B9-95D5-20B3-060D-7317F36FF649}"/>
              </a:ext>
            </a:extLst>
          </p:cNvPr>
          <p:cNvSpPr/>
          <p:nvPr/>
        </p:nvSpPr>
        <p:spPr>
          <a:xfrm>
            <a:off x="7557848" y="28333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1" name="Oval 760">
            <a:extLst>
              <a:ext uri="{FF2B5EF4-FFF2-40B4-BE49-F238E27FC236}">
                <a16:creationId xmlns:a16="http://schemas.microsoft.com/office/drawing/2014/main" id="{3E260428-7071-C99A-272E-D1F271B91308}"/>
              </a:ext>
            </a:extLst>
          </p:cNvPr>
          <p:cNvSpPr/>
          <p:nvPr/>
        </p:nvSpPr>
        <p:spPr>
          <a:xfrm>
            <a:off x="7664529" y="303142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2" name="Oval 761">
            <a:extLst>
              <a:ext uri="{FF2B5EF4-FFF2-40B4-BE49-F238E27FC236}">
                <a16:creationId xmlns:a16="http://schemas.microsoft.com/office/drawing/2014/main" id="{B9BB70AA-41E8-116C-6B53-7A93FC877E23}"/>
              </a:ext>
            </a:extLst>
          </p:cNvPr>
          <p:cNvSpPr/>
          <p:nvPr/>
        </p:nvSpPr>
        <p:spPr>
          <a:xfrm>
            <a:off x="7969329" y="303142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3" name="Oval 762">
            <a:extLst>
              <a:ext uri="{FF2B5EF4-FFF2-40B4-BE49-F238E27FC236}">
                <a16:creationId xmlns:a16="http://schemas.microsoft.com/office/drawing/2014/main" id="{8ACFD262-87C5-3DDE-CBEE-6647CF792F1C}"/>
              </a:ext>
            </a:extLst>
          </p:cNvPr>
          <p:cNvSpPr/>
          <p:nvPr/>
        </p:nvSpPr>
        <p:spPr>
          <a:xfrm>
            <a:off x="7781584" y="319352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4" name="Oval 763">
            <a:extLst>
              <a:ext uri="{FF2B5EF4-FFF2-40B4-BE49-F238E27FC236}">
                <a16:creationId xmlns:a16="http://schemas.microsoft.com/office/drawing/2014/main" id="{4D0E929F-8459-2D28-2D5F-97DD6B27F866}"/>
              </a:ext>
            </a:extLst>
          </p:cNvPr>
          <p:cNvSpPr/>
          <p:nvPr/>
        </p:nvSpPr>
        <p:spPr>
          <a:xfrm>
            <a:off x="8144588" y="295458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5" name="Oval 764">
            <a:extLst>
              <a:ext uri="{FF2B5EF4-FFF2-40B4-BE49-F238E27FC236}">
                <a16:creationId xmlns:a16="http://schemas.microsoft.com/office/drawing/2014/main" id="{E19C4E02-16DE-92F7-8024-3A7483229699}"/>
              </a:ext>
            </a:extLst>
          </p:cNvPr>
          <p:cNvSpPr/>
          <p:nvPr/>
        </p:nvSpPr>
        <p:spPr>
          <a:xfrm>
            <a:off x="7710248" y="29857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6" name="Oval 765">
            <a:extLst>
              <a:ext uri="{FF2B5EF4-FFF2-40B4-BE49-F238E27FC236}">
                <a16:creationId xmlns:a16="http://schemas.microsoft.com/office/drawing/2014/main" id="{4C26AEB6-257E-5EC6-9575-5D645308D0B0}"/>
              </a:ext>
            </a:extLst>
          </p:cNvPr>
          <p:cNvSpPr/>
          <p:nvPr/>
        </p:nvSpPr>
        <p:spPr>
          <a:xfrm>
            <a:off x="8121729" y="318382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7" name="Oval 766">
            <a:extLst>
              <a:ext uri="{FF2B5EF4-FFF2-40B4-BE49-F238E27FC236}">
                <a16:creationId xmlns:a16="http://schemas.microsoft.com/office/drawing/2014/main" id="{693B64CB-31C8-B067-460F-FEBFA01AD027}"/>
              </a:ext>
            </a:extLst>
          </p:cNvPr>
          <p:cNvSpPr/>
          <p:nvPr/>
        </p:nvSpPr>
        <p:spPr>
          <a:xfrm>
            <a:off x="7928796" y="289297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8" name="Oval 767">
            <a:extLst>
              <a:ext uri="{FF2B5EF4-FFF2-40B4-BE49-F238E27FC236}">
                <a16:creationId xmlns:a16="http://schemas.microsoft.com/office/drawing/2014/main" id="{C8885935-C0FD-0C99-6AB4-1919B4B41B6A}"/>
              </a:ext>
            </a:extLst>
          </p:cNvPr>
          <p:cNvSpPr/>
          <p:nvPr/>
        </p:nvSpPr>
        <p:spPr>
          <a:xfrm>
            <a:off x="7733107" y="274868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9" name="Oval 768">
            <a:extLst>
              <a:ext uri="{FF2B5EF4-FFF2-40B4-BE49-F238E27FC236}">
                <a16:creationId xmlns:a16="http://schemas.microsoft.com/office/drawing/2014/main" id="{03354AEA-83B8-B68D-FD89-580B7C7FC468}"/>
              </a:ext>
            </a:extLst>
          </p:cNvPr>
          <p:cNvSpPr/>
          <p:nvPr/>
        </p:nvSpPr>
        <p:spPr>
          <a:xfrm>
            <a:off x="8023163" y="275564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0" name="Oval 769">
            <a:extLst>
              <a:ext uri="{FF2B5EF4-FFF2-40B4-BE49-F238E27FC236}">
                <a16:creationId xmlns:a16="http://schemas.microsoft.com/office/drawing/2014/main" id="{BF59D1AC-0817-D3B2-959D-AFC85140D76B}"/>
              </a:ext>
            </a:extLst>
          </p:cNvPr>
          <p:cNvSpPr/>
          <p:nvPr/>
        </p:nvSpPr>
        <p:spPr>
          <a:xfrm>
            <a:off x="7501631" y="313534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1" name="Oval 770">
            <a:extLst>
              <a:ext uri="{FF2B5EF4-FFF2-40B4-BE49-F238E27FC236}">
                <a16:creationId xmlns:a16="http://schemas.microsoft.com/office/drawing/2014/main" id="{162CE911-0DDE-A3F3-CDD3-BC8F08E42B50}"/>
              </a:ext>
            </a:extLst>
          </p:cNvPr>
          <p:cNvSpPr/>
          <p:nvPr/>
        </p:nvSpPr>
        <p:spPr>
          <a:xfrm>
            <a:off x="7557848" y="28333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2" name="Oval 771">
            <a:extLst>
              <a:ext uri="{FF2B5EF4-FFF2-40B4-BE49-F238E27FC236}">
                <a16:creationId xmlns:a16="http://schemas.microsoft.com/office/drawing/2014/main" id="{96D421E5-7279-3C41-AE3D-0F72E35F4870}"/>
              </a:ext>
            </a:extLst>
          </p:cNvPr>
          <p:cNvSpPr/>
          <p:nvPr/>
        </p:nvSpPr>
        <p:spPr>
          <a:xfrm>
            <a:off x="7664529" y="303142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3" name="Oval 772">
            <a:extLst>
              <a:ext uri="{FF2B5EF4-FFF2-40B4-BE49-F238E27FC236}">
                <a16:creationId xmlns:a16="http://schemas.microsoft.com/office/drawing/2014/main" id="{C56CDAF9-BB9C-954F-8112-69108002FA29}"/>
              </a:ext>
            </a:extLst>
          </p:cNvPr>
          <p:cNvSpPr/>
          <p:nvPr/>
        </p:nvSpPr>
        <p:spPr>
          <a:xfrm>
            <a:off x="7969329" y="303142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4" name="Oval 773">
            <a:extLst>
              <a:ext uri="{FF2B5EF4-FFF2-40B4-BE49-F238E27FC236}">
                <a16:creationId xmlns:a16="http://schemas.microsoft.com/office/drawing/2014/main" id="{638682F3-F388-EDAA-155E-D3849E54DB67}"/>
              </a:ext>
            </a:extLst>
          </p:cNvPr>
          <p:cNvSpPr/>
          <p:nvPr/>
        </p:nvSpPr>
        <p:spPr>
          <a:xfrm>
            <a:off x="7781584" y="319352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5" name="Oval 774">
            <a:extLst>
              <a:ext uri="{FF2B5EF4-FFF2-40B4-BE49-F238E27FC236}">
                <a16:creationId xmlns:a16="http://schemas.microsoft.com/office/drawing/2014/main" id="{5A6C86BA-AE3F-60CE-0A20-8CC5D01B2C64}"/>
              </a:ext>
            </a:extLst>
          </p:cNvPr>
          <p:cNvSpPr/>
          <p:nvPr/>
        </p:nvSpPr>
        <p:spPr>
          <a:xfrm>
            <a:off x="8144588" y="295458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6" name="Oval 775">
            <a:extLst>
              <a:ext uri="{FF2B5EF4-FFF2-40B4-BE49-F238E27FC236}">
                <a16:creationId xmlns:a16="http://schemas.microsoft.com/office/drawing/2014/main" id="{58D23542-11BB-370D-365F-8E4CBFA2E7F4}"/>
              </a:ext>
            </a:extLst>
          </p:cNvPr>
          <p:cNvSpPr/>
          <p:nvPr/>
        </p:nvSpPr>
        <p:spPr>
          <a:xfrm>
            <a:off x="7710248" y="29857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7" name="Oval 776">
            <a:extLst>
              <a:ext uri="{FF2B5EF4-FFF2-40B4-BE49-F238E27FC236}">
                <a16:creationId xmlns:a16="http://schemas.microsoft.com/office/drawing/2014/main" id="{5F16306E-48E7-0839-1423-872CC5647C06}"/>
              </a:ext>
            </a:extLst>
          </p:cNvPr>
          <p:cNvSpPr/>
          <p:nvPr/>
        </p:nvSpPr>
        <p:spPr>
          <a:xfrm>
            <a:off x="8121729" y="318382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8" name="Oval 777">
            <a:extLst>
              <a:ext uri="{FF2B5EF4-FFF2-40B4-BE49-F238E27FC236}">
                <a16:creationId xmlns:a16="http://schemas.microsoft.com/office/drawing/2014/main" id="{6F44584A-B67B-B5A1-F91A-5413873D7131}"/>
              </a:ext>
            </a:extLst>
          </p:cNvPr>
          <p:cNvSpPr/>
          <p:nvPr/>
        </p:nvSpPr>
        <p:spPr>
          <a:xfrm>
            <a:off x="7928796" y="289297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9" name="Oval 778">
            <a:extLst>
              <a:ext uri="{FF2B5EF4-FFF2-40B4-BE49-F238E27FC236}">
                <a16:creationId xmlns:a16="http://schemas.microsoft.com/office/drawing/2014/main" id="{B18E1954-AA25-521B-D461-58BB72CE6ED7}"/>
              </a:ext>
            </a:extLst>
          </p:cNvPr>
          <p:cNvSpPr/>
          <p:nvPr/>
        </p:nvSpPr>
        <p:spPr>
          <a:xfrm>
            <a:off x="7733107" y="274868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0" name="Oval 779">
            <a:extLst>
              <a:ext uri="{FF2B5EF4-FFF2-40B4-BE49-F238E27FC236}">
                <a16:creationId xmlns:a16="http://schemas.microsoft.com/office/drawing/2014/main" id="{09FAB1B0-1E64-4A0E-692E-CC01642C8CD5}"/>
              </a:ext>
            </a:extLst>
          </p:cNvPr>
          <p:cNvSpPr/>
          <p:nvPr/>
        </p:nvSpPr>
        <p:spPr>
          <a:xfrm>
            <a:off x="8023163" y="275564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1" name="Oval 780">
            <a:extLst>
              <a:ext uri="{FF2B5EF4-FFF2-40B4-BE49-F238E27FC236}">
                <a16:creationId xmlns:a16="http://schemas.microsoft.com/office/drawing/2014/main" id="{9B48CA6C-1A46-4C9A-8DA9-96EC29C028D8}"/>
              </a:ext>
            </a:extLst>
          </p:cNvPr>
          <p:cNvSpPr/>
          <p:nvPr/>
        </p:nvSpPr>
        <p:spPr>
          <a:xfrm>
            <a:off x="7501631" y="313534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2" name="Oval 781">
            <a:extLst>
              <a:ext uri="{FF2B5EF4-FFF2-40B4-BE49-F238E27FC236}">
                <a16:creationId xmlns:a16="http://schemas.microsoft.com/office/drawing/2014/main" id="{34075D16-B2D2-C248-2E2E-DBCF92EDC9C8}"/>
              </a:ext>
            </a:extLst>
          </p:cNvPr>
          <p:cNvSpPr/>
          <p:nvPr/>
        </p:nvSpPr>
        <p:spPr>
          <a:xfrm>
            <a:off x="7710248" y="29857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3" name="Oval 782">
            <a:extLst>
              <a:ext uri="{FF2B5EF4-FFF2-40B4-BE49-F238E27FC236}">
                <a16:creationId xmlns:a16="http://schemas.microsoft.com/office/drawing/2014/main" id="{4C90C1ED-8B45-1E0F-32CF-F696BD40C1C4}"/>
              </a:ext>
            </a:extLst>
          </p:cNvPr>
          <p:cNvSpPr/>
          <p:nvPr/>
        </p:nvSpPr>
        <p:spPr>
          <a:xfrm>
            <a:off x="7816929" y="318382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4" name="Oval 783">
            <a:extLst>
              <a:ext uri="{FF2B5EF4-FFF2-40B4-BE49-F238E27FC236}">
                <a16:creationId xmlns:a16="http://schemas.microsoft.com/office/drawing/2014/main" id="{E5BA3CE2-A130-0AD2-3211-F41BC42E637E}"/>
              </a:ext>
            </a:extLst>
          </p:cNvPr>
          <p:cNvSpPr/>
          <p:nvPr/>
        </p:nvSpPr>
        <p:spPr>
          <a:xfrm>
            <a:off x="8121729" y="318382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5" name="Oval 784">
            <a:extLst>
              <a:ext uri="{FF2B5EF4-FFF2-40B4-BE49-F238E27FC236}">
                <a16:creationId xmlns:a16="http://schemas.microsoft.com/office/drawing/2014/main" id="{CC9FCF04-A4BB-5B4F-6F96-B612C017CA2D}"/>
              </a:ext>
            </a:extLst>
          </p:cNvPr>
          <p:cNvSpPr/>
          <p:nvPr/>
        </p:nvSpPr>
        <p:spPr>
          <a:xfrm>
            <a:off x="7933984" y="334592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6" name="Oval 785">
            <a:extLst>
              <a:ext uri="{FF2B5EF4-FFF2-40B4-BE49-F238E27FC236}">
                <a16:creationId xmlns:a16="http://schemas.microsoft.com/office/drawing/2014/main" id="{E84901A5-DEC4-7CB8-EF8E-72D5FF75D763}"/>
              </a:ext>
            </a:extLst>
          </p:cNvPr>
          <p:cNvSpPr/>
          <p:nvPr/>
        </p:nvSpPr>
        <p:spPr>
          <a:xfrm>
            <a:off x="8296988" y="310698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7" name="Oval 786">
            <a:extLst>
              <a:ext uri="{FF2B5EF4-FFF2-40B4-BE49-F238E27FC236}">
                <a16:creationId xmlns:a16="http://schemas.microsoft.com/office/drawing/2014/main" id="{73156E32-820C-8363-5C4C-09895A63483F}"/>
              </a:ext>
            </a:extLst>
          </p:cNvPr>
          <p:cNvSpPr/>
          <p:nvPr/>
        </p:nvSpPr>
        <p:spPr>
          <a:xfrm>
            <a:off x="7862648" y="31381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8" name="Oval 787">
            <a:extLst>
              <a:ext uri="{FF2B5EF4-FFF2-40B4-BE49-F238E27FC236}">
                <a16:creationId xmlns:a16="http://schemas.microsoft.com/office/drawing/2014/main" id="{6B9C9B60-80F3-295F-E0FB-53261BA0AEAB}"/>
              </a:ext>
            </a:extLst>
          </p:cNvPr>
          <p:cNvSpPr/>
          <p:nvPr/>
        </p:nvSpPr>
        <p:spPr>
          <a:xfrm>
            <a:off x="8274129" y="333622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9" name="Oval 788">
            <a:extLst>
              <a:ext uri="{FF2B5EF4-FFF2-40B4-BE49-F238E27FC236}">
                <a16:creationId xmlns:a16="http://schemas.microsoft.com/office/drawing/2014/main" id="{61B06094-BD20-BA22-7052-383D2FC1EC52}"/>
              </a:ext>
            </a:extLst>
          </p:cNvPr>
          <p:cNvSpPr/>
          <p:nvPr/>
        </p:nvSpPr>
        <p:spPr>
          <a:xfrm>
            <a:off x="8081196" y="304537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0" name="Oval 789">
            <a:extLst>
              <a:ext uri="{FF2B5EF4-FFF2-40B4-BE49-F238E27FC236}">
                <a16:creationId xmlns:a16="http://schemas.microsoft.com/office/drawing/2014/main" id="{63DACF28-A262-5854-10E2-9B3410E79D0E}"/>
              </a:ext>
            </a:extLst>
          </p:cNvPr>
          <p:cNvSpPr/>
          <p:nvPr/>
        </p:nvSpPr>
        <p:spPr>
          <a:xfrm>
            <a:off x="7885507" y="290108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1" name="Oval 790">
            <a:extLst>
              <a:ext uri="{FF2B5EF4-FFF2-40B4-BE49-F238E27FC236}">
                <a16:creationId xmlns:a16="http://schemas.microsoft.com/office/drawing/2014/main" id="{96B2802B-5DD3-8246-B1A1-9BAEC7E7FA0D}"/>
              </a:ext>
            </a:extLst>
          </p:cNvPr>
          <p:cNvSpPr/>
          <p:nvPr/>
        </p:nvSpPr>
        <p:spPr>
          <a:xfrm>
            <a:off x="8175563" y="290804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2" name="Oval 791">
            <a:extLst>
              <a:ext uri="{FF2B5EF4-FFF2-40B4-BE49-F238E27FC236}">
                <a16:creationId xmlns:a16="http://schemas.microsoft.com/office/drawing/2014/main" id="{62518DC9-A318-C296-D85B-3DE77DA6396F}"/>
              </a:ext>
            </a:extLst>
          </p:cNvPr>
          <p:cNvSpPr/>
          <p:nvPr/>
        </p:nvSpPr>
        <p:spPr>
          <a:xfrm>
            <a:off x="7654031" y="328774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3" name="Oval 792">
            <a:extLst>
              <a:ext uri="{FF2B5EF4-FFF2-40B4-BE49-F238E27FC236}">
                <a16:creationId xmlns:a16="http://schemas.microsoft.com/office/drawing/2014/main" id="{352678B3-24EB-302C-49F4-2DB5F6C4A767}"/>
              </a:ext>
            </a:extLst>
          </p:cNvPr>
          <p:cNvSpPr/>
          <p:nvPr/>
        </p:nvSpPr>
        <p:spPr>
          <a:xfrm>
            <a:off x="8037907" y="305348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4" name="Oval 793">
            <a:extLst>
              <a:ext uri="{FF2B5EF4-FFF2-40B4-BE49-F238E27FC236}">
                <a16:creationId xmlns:a16="http://schemas.microsoft.com/office/drawing/2014/main" id="{69178403-CC83-2548-8DCF-EEAA76FAA384}"/>
              </a:ext>
            </a:extLst>
          </p:cNvPr>
          <p:cNvSpPr/>
          <p:nvPr/>
        </p:nvSpPr>
        <p:spPr>
          <a:xfrm>
            <a:off x="6823486" y="289850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5" name="Oval 794">
            <a:extLst>
              <a:ext uri="{FF2B5EF4-FFF2-40B4-BE49-F238E27FC236}">
                <a16:creationId xmlns:a16="http://schemas.microsoft.com/office/drawing/2014/main" id="{3393DE50-7EAE-9729-1CDF-0C8F944DF82A}"/>
              </a:ext>
            </a:extLst>
          </p:cNvPr>
          <p:cNvSpPr/>
          <p:nvPr/>
        </p:nvSpPr>
        <p:spPr>
          <a:xfrm>
            <a:off x="6930167" y="309662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6" name="Oval 795">
            <a:extLst>
              <a:ext uri="{FF2B5EF4-FFF2-40B4-BE49-F238E27FC236}">
                <a16:creationId xmlns:a16="http://schemas.microsoft.com/office/drawing/2014/main" id="{3B54E5AA-1325-4D91-71B7-C26A27EB4BA3}"/>
              </a:ext>
            </a:extLst>
          </p:cNvPr>
          <p:cNvSpPr/>
          <p:nvPr/>
        </p:nvSpPr>
        <p:spPr>
          <a:xfrm>
            <a:off x="7234967" y="309662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7" name="Oval 796">
            <a:extLst>
              <a:ext uri="{FF2B5EF4-FFF2-40B4-BE49-F238E27FC236}">
                <a16:creationId xmlns:a16="http://schemas.microsoft.com/office/drawing/2014/main" id="{530FAE3F-37DB-76E2-FFE5-86347E13ECF3}"/>
              </a:ext>
            </a:extLst>
          </p:cNvPr>
          <p:cNvSpPr/>
          <p:nvPr/>
        </p:nvSpPr>
        <p:spPr>
          <a:xfrm>
            <a:off x="7047222" y="325872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8" name="Oval 797">
            <a:extLst>
              <a:ext uri="{FF2B5EF4-FFF2-40B4-BE49-F238E27FC236}">
                <a16:creationId xmlns:a16="http://schemas.microsoft.com/office/drawing/2014/main" id="{07827637-1609-4E6B-23F1-B63E115B2904}"/>
              </a:ext>
            </a:extLst>
          </p:cNvPr>
          <p:cNvSpPr/>
          <p:nvPr/>
        </p:nvSpPr>
        <p:spPr>
          <a:xfrm>
            <a:off x="7410226" y="301978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9" name="Oval 798">
            <a:extLst>
              <a:ext uri="{FF2B5EF4-FFF2-40B4-BE49-F238E27FC236}">
                <a16:creationId xmlns:a16="http://schemas.microsoft.com/office/drawing/2014/main" id="{ADC42900-C0FD-C266-A2F6-3B0DE643123E}"/>
              </a:ext>
            </a:extLst>
          </p:cNvPr>
          <p:cNvSpPr/>
          <p:nvPr/>
        </p:nvSpPr>
        <p:spPr>
          <a:xfrm>
            <a:off x="6975886" y="305090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0" name="Oval 799">
            <a:extLst>
              <a:ext uri="{FF2B5EF4-FFF2-40B4-BE49-F238E27FC236}">
                <a16:creationId xmlns:a16="http://schemas.microsoft.com/office/drawing/2014/main" id="{B2CDBD14-967F-1CAA-8B4D-614A1709A774}"/>
              </a:ext>
            </a:extLst>
          </p:cNvPr>
          <p:cNvSpPr/>
          <p:nvPr/>
        </p:nvSpPr>
        <p:spPr>
          <a:xfrm>
            <a:off x="7387367" y="324902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1" name="Oval 800">
            <a:extLst>
              <a:ext uri="{FF2B5EF4-FFF2-40B4-BE49-F238E27FC236}">
                <a16:creationId xmlns:a16="http://schemas.microsoft.com/office/drawing/2014/main" id="{7E774CCE-E31B-D7D3-30F2-AAEB3C98B037}"/>
              </a:ext>
            </a:extLst>
          </p:cNvPr>
          <p:cNvSpPr/>
          <p:nvPr/>
        </p:nvSpPr>
        <p:spPr>
          <a:xfrm>
            <a:off x="7194434" y="295817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2" name="Oval 801">
            <a:extLst>
              <a:ext uri="{FF2B5EF4-FFF2-40B4-BE49-F238E27FC236}">
                <a16:creationId xmlns:a16="http://schemas.microsoft.com/office/drawing/2014/main" id="{6749485E-DA07-9174-9DC1-1E387E76FFE4}"/>
              </a:ext>
            </a:extLst>
          </p:cNvPr>
          <p:cNvSpPr/>
          <p:nvPr/>
        </p:nvSpPr>
        <p:spPr>
          <a:xfrm>
            <a:off x="6998745" y="281388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3" name="Oval 802">
            <a:extLst>
              <a:ext uri="{FF2B5EF4-FFF2-40B4-BE49-F238E27FC236}">
                <a16:creationId xmlns:a16="http://schemas.microsoft.com/office/drawing/2014/main" id="{4A9AD1ED-C74D-744E-E285-4EC86A68039F}"/>
              </a:ext>
            </a:extLst>
          </p:cNvPr>
          <p:cNvSpPr/>
          <p:nvPr/>
        </p:nvSpPr>
        <p:spPr>
          <a:xfrm>
            <a:off x="7288801" y="282085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4" name="Oval 803">
            <a:extLst>
              <a:ext uri="{FF2B5EF4-FFF2-40B4-BE49-F238E27FC236}">
                <a16:creationId xmlns:a16="http://schemas.microsoft.com/office/drawing/2014/main" id="{F391E5C7-238D-38F4-9902-2C663DE65CF8}"/>
              </a:ext>
            </a:extLst>
          </p:cNvPr>
          <p:cNvSpPr/>
          <p:nvPr/>
        </p:nvSpPr>
        <p:spPr>
          <a:xfrm>
            <a:off x="6767269" y="320055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5" name="Oval 804">
            <a:extLst>
              <a:ext uri="{FF2B5EF4-FFF2-40B4-BE49-F238E27FC236}">
                <a16:creationId xmlns:a16="http://schemas.microsoft.com/office/drawing/2014/main" id="{D467A173-FA92-5504-DE25-8341E7509ECA}"/>
              </a:ext>
            </a:extLst>
          </p:cNvPr>
          <p:cNvSpPr/>
          <p:nvPr/>
        </p:nvSpPr>
        <p:spPr>
          <a:xfrm>
            <a:off x="6975886" y="305090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6" name="Oval 805">
            <a:extLst>
              <a:ext uri="{FF2B5EF4-FFF2-40B4-BE49-F238E27FC236}">
                <a16:creationId xmlns:a16="http://schemas.microsoft.com/office/drawing/2014/main" id="{2066543A-5293-7FFE-FDA6-7462422DA9E6}"/>
              </a:ext>
            </a:extLst>
          </p:cNvPr>
          <p:cNvSpPr/>
          <p:nvPr/>
        </p:nvSpPr>
        <p:spPr>
          <a:xfrm>
            <a:off x="7082567" y="324902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7" name="Oval 806">
            <a:extLst>
              <a:ext uri="{FF2B5EF4-FFF2-40B4-BE49-F238E27FC236}">
                <a16:creationId xmlns:a16="http://schemas.microsoft.com/office/drawing/2014/main" id="{61F27678-1B33-8FBE-5FC7-840FEB171914}"/>
              </a:ext>
            </a:extLst>
          </p:cNvPr>
          <p:cNvSpPr/>
          <p:nvPr/>
        </p:nvSpPr>
        <p:spPr>
          <a:xfrm>
            <a:off x="7387367" y="324902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8" name="Oval 807">
            <a:extLst>
              <a:ext uri="{FF2B5EF4-FFF2-40B4-BE49-F238E27FC236}">
                <a16:creationId xmlns:a16="http://schemas.microsoft.com/office/drawing/2014/main" id="{4DE051D9-3DCA-A7FB-5A07-9FA3A6BB6BCB}"/>
              </a:ext>
            </a:extLst>
          </p:cNvPr>
          <p:cNvSpPr/>
          <p:nvPr/>
        </p:nvSpPr>
        <p:spPr>
          <a:xfrm>
            <a:off x="7199622" y="341112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9" name="Oval 808">
            <a:extLst>
              <a:ext uri="{FF2B5EF4-FFF2-40B4-BE49-F238E27FC236}">
                <a16:creationId xmlns:a16="http://schemas.microsoft.com/office/drawing/2014/main" id="{B42A48C4-E8BD-6E58-634A-C74D3F957FF9}"/>
              </a:ext>
            </a:extLst>
          </p:cNvPr>
          <p:cNvSpPr/>
          <p:nvPr/>
        </p:nvSpPr>
        <p:spPr>
          <a:xfrm>
            <a:off x="7562626" y="317218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0" name="Oval 809">
            <a:extLst>
              <a:ext uri="{FF2B5EF4-FFF2-40B4-BE49-F238E27FC236}">
                <a16:creationId xmlns:a16="http://schemas.microsoft.com/office/drawing/2014/main" id="{BEE916BA-572D-8853-DB61-2F73F7441AE1}"/>
              </a:ext>
            </a:extLst>
          </p:cNvPr>
          <p:cNvSpPr/>
          <p:nvPr/>
        </p:nvSpPr>
        <p:spPr>
          <a:xfrm>
            <a:off x="7128286" y="320330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1" name="Oval 810">
            <a:extLst>
              <a:ext uri="{FF2B5EF4-FFF2-40B4-BE49-F238E27FC236}">
                <a16:creationId xmlns:a16="http://schemas.microsoft.com/office/drawing/2014/main" id="{76A30E57-4F69-D25B-9BF3-A37B5CF282A2}"/>
              </a:ext>
            </a:extLst>
          </p:cNvPr>
          <p:cNvSpPr/>
          <p:nvPr/>
        </p:nvSpPr>
        <p:spPr>
          <a:xfrm>
            <a:off x="7539767" y="340142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2" name="Oval 811">
            <a:extLst>
              <a:ext uri="{FF2B5EF4-FFF2-40B4-BE49-F238E27FC236}">
                <a16:creationId xmlns:a16="http://schemas.microsoft.com/office/drawing/2014/main" id="{8E248F1B-0A4E-3616-9EF9-664EAC9AE749}"/>
              </a:ext>
            </a:extLst>
          </p:cNvPr>
          <p:cNvSpPr/>
          <p:nvPr/>
        </p:nvSpPr>
        <p:spPr>
          <a:xfrm>
            <a:off x="7346834" y="311057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3" name="Oval 812">
            <a:extLst>
              <a:ext uri="{FF2B5EF4-FFF2-40B4-BE49-F238E27FC236}">
                <a16:creationId xmlns:a16="http://schemas.microsoft.com/office/drawing/2014/main" id="{674AC409-1D05-9AB6-CAF9-5458B8A2DA29}"/>
              </a:ext>
            </a:extLst>
          </p:cNvPr>
          <p:cNvSpPr/>
          <p:nvPr/>
        </p:nvSpPr>
        <p:spPr>
          <a:xfrm>
            <a:off x="7151145" y="296628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4" name="Oval 813">
            <a:extLst>
              <a:ext uri="{FF2B5EF4-FFF2-40B4-BE49-F238E27FC236}">
                <a16:creationId xmlns:a16="http://schemas.microsoft.com/office/drawing/2014/main" id="{2B51E4A3-F6C3-E783-6E86-8999F009EE70}"/>
              </a:ext>
            </a:extLst>
          </p:cNvPr>
          <p:cNvSpPr/>
          <p:nvPr/>
        </p:nvSpPr>
        <p:spPr>
          <a:xfrm>
            <a:off x="7441201" y="297325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5" name="Oval 814">
            <a:extLst>
              <a:ext uri="{FF2B5EF4-FFF2-40B4-BE49-F238E27FC236}">
                <a16:creationId xmlns:a16="http://schemas.microsoft.com/office/drawing/2014/main" id="{386AB2DB-9606-EA39-5E30-191ABF77C81A}"/>
              </a:ext>
            </a:extLst>
          </p:cNvPr>
          <p:cNvSpPr/>
          <p:nvPr/>
        </p:nvSpPr>
        <p:spPr>
          <a:xfrm>
            <a:off x="6919669" y="335295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6" name="Oval 815">
            <a:extLst>
              <a:ext uri="{FF2B5EF4-FFF2-40B4-BE49-F238E27FC236}">
                <a16:creationId xmlns:a16="http://schemas.microsoft.com/office/drawing/2014/main" id="{F6D5B710-5F61-E8E6-D55C-DC58845710AF}"/>
              </a:ext>
            </a:extLst>
          </p:cNvPr>
          <p:cNvSpPr/>
          <p:nvPr/>
        </p:nvSpPr>
        <p:spPr>
          <a:xfrm>
            <a:off x="6975886" y="305090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7" name="Oval 816">
            <a:extLst>
              <a:ext uri="{FF2B5EF4-FFF2-40B4-BE49-F238E27FC236}">
                <a16:creationId xmlns:a16="http://schemas.microsoft.com/office/drawing/2014/main" id="{F9F6280B-5B14-953C-77E3-75ABDE9A6FF8}"/>
              </a:ext>
            </a:extLst>
          </p:cNvPr>
          <p:cNvSpPr/>
          <p:nvPr/>
        </p:nvSpPr>
        <p:spPr>
          <a:xfrm>
            <a:off x="7082567" y="324902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8" name="Oval 817">
            <a:extLst>
              <a:ext uri="{FF2B5EF4-FFF2-40B4-BE49-F238E27FC236}">
                <a16:creationId xmlns:a16="http://schemas.microsoft.com/office/drawing/2014/main" id="{CD09EC47-247A-F243-F123-BA2389E0B759}"/>
              </a:ext>
            </a:extLst>
          </p:cNvPr>
          <p:cNvSpPr/>
          <p:nvPr/>
        </p:nvSpPr>
        <p:spPr>
          <a:xfrm>
            <a:off x="7387367" y="324902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9" name="Oval 818">
            <a:extLst>
              <a:ext uri="{FF2B5EF4-FFF2-40B4-BE49-F238E27FC236}">
                <a16:creationId xmlns:a16="http://schemas.microsoft.com/office/drawing/2014/main" id="{2263333F-8577-970A-A146-C01AEFFE5E9D}"/>
              </a:ext>
            </a:extLst>
          </p:cNvPr>
          <p:cNvSpPr/>
          <p:nvPr/>
        </p:nvSpPr>
        <p:spPr>
          <a:xfrm>
            <a:off x="7199622" y="341112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0" name="Oval 819">
            <a:extLst>
              <a:ext uri="{FF2B5EF4-FFF2-40B4-BE49-F238E27FC236}">
                <a16:creationId xmlns:a16="http://schemas.microsoft.com/office/drawing/2014/main" id="{80274985-B389-C8EA-BD43-363554DD0B66}"/>
              </a:ext>
            </a:extLst>
          </p:cNvPr>
          <p:cNvSpPr/>
          <p:nvPr/>
        </p:nvSpPr>
        <p:spPr>
          <a:xfrm>
            <a:off x="7562626" y="317218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1" name="Oval 820">
            <a:extLst>
              <a:ext uri="{FF2B5EF4-FFF2-40B4-BE49-F238E27FC236}">
                <a16:creationId xmlns:a16="http://schemas.microsoft.com/office/drawing/2014/main" id="{80A369C4-5A86-A6C6-6DEB-E457A0876A16}"/>
              </a:ext>
            </a:extLst>
          </p:cNvPr>
          <p:cNvSpPr/>
          <p:nvPr/>
        </p:nvSpPr>
        <p:spPr>
          <a:xfrm>
            <a:off x="7128286" y="320330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2" name="Oval 821">
            <a:extLst>
              <a:ext uri="{FF2B5EF4-FFF2-40B4-BE49-F238E27FC236}">
                <a16:creationId xmlns:a16="http://schemas.microsoft.com/office/drawing/2014/main" id="{C537AC58-CF7D-8F7E-B700-B3B7F4D115A8}"/>
              </a:ext>
            </a:extLst>
          </p:cNvPr>
          <p:cNvSpPr/>
          <p:nvPr/>
        </p:nvSpPr>
        <p:spPr>
          <a:xfrm>
            <a:off x="7539767" y="340142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3" name="Oval 822">
            <a:extLst>
              <a:ext uri="{FF2B5EF4-FFF2-40B4-BE49-F238E27FC236}">
                <a16:creationId xmlns:a16="http://schemas.microsoft.com/office/drawing/2014/main" id="{85B55763-7C1D-8BCB-C9D5-8F591913A967}"/>
              </a:ext>
            </a:extLst>
          </p:cNvPr>
          <p:cNvSpPr/>
          <p:nvPr/>
        </p:nvSpPr>
        <p:spPr>
          <a:xfrm>
            <a:off x="7346834" y="311057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4" name="Oval 823">
            <a:extLst>
              <a:ext uri="{FF2B5EF4-FFF2-40B4-BE49-F238E27FC236}">
                <a16:creationId xmlns:a16="http://schemas.microsoft.com/office/drawing/2014/main" id="{36CBE14B-B367-7A3A-41D8-63B1BBFA1FC0}"/>
              </a:ext>
            </a:extLst>
          </p:cNvPr>
          <p:cNvSpPr/>
          <p:nvPr/>
        </p:nvSpPr>
        <p:spPr>
          <a:xfrm>
            <a:off x="7151145" y="296628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5" name="Oval 824">
            <a:extLst>
              <a:ext uri="{FF2B5EF4-FFF2-40B4-BE49-F238E27FC236}">
                <a16:creationId xmlns:a16="http://schemas.microsoft.com/office/drawing/2014/main" id="{CE984633-108B-EFAC-1142-54913FF80E42}"/>
              </a:ext>
            </a:extLst>
          </p:cNvPr>
          <p:cNvSpPr/>
          <p:nvPr/>
        </p:nvSpPr>
        <p:spPr>
          <a:xfrm>
            <a:off x="7441201" y="297325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6" name="Oval 825">
            <a:extLst>
              <a:ext uri="{FF2B5EF4-FFF2-40B4-BE49-F238E27FC236}">
                <a16:creationId xmlns:a16="http://schemas.microsoft.com/office/drawing/2014/main" id="{03A8618F-C7FF-15BF-25F4-97E26B5668EB}"/>
              </a:ext>
            </a:extLst>
          </p:cNvPr>
          <p:cNvSpPr/>
          <p:nvPr/>
        </p:nvSpPr>
        <p:spPr>
          <a:xfrm>
            <a:off x="6919669" y="335295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7" name="Oval 826">
            <a:extLst>
              <a:ext uri="{FF2B5EF4-FFF2-40B4-BE49-F238E27FC236}">
                <a16:creationId xmlns:a16="http://schemas.microsoft.com/office/drawing/2014/main" id="{7A48414A-BFF5-CF05-9FE9-7920B96F2912}"/>
              </a:ext>
            </a:extLst>
          </p:cNvPr>
          <p:cNvSpPr/>
          <p:nvPr/>
        </p:nvSpPr>
        <p:spPr>
          <a:xfrm>
            <a:off x="7128286" y="320330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8" name="Oval 827">
            <a:extLst>
              <a:ext uri="{FF2B5EF4-FFF2-40B4-BE49-F238E27FC236}">
                <a16:creationId xmlns:a16="http://schemas.microsoft.com/office/drawing/2014/main" id="{73A170D5-024F-439F-FF3E-FA3BE872AA12}"/>
              </a:ext>
            </a:extLst>
          </p:cNvPr>
          <p:cNvSpPr/>
          <p:nvPr/>
        </p:nvSpPr>
        <p:spPr>
          <a:xfrm>
            <a:off x="7234967" y="340142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9" name="Oval 828">
            <a:extLst>
              <a:ext uri="{FF2B5EF4-FFF2-40B4-BE49-F238E27FC236}">
                <a16:creationId xmlns:a16="http://schemas.microsoft.com/office/drawing/2014/main" id="{58A782FC-D782-7E11-3C8C-29B92DBB1A44}"/>
              </a:ext>
            </a:extLst>
          </p:cNvPr>
          <p:cNvSpPr/>
          <p:nvPr/>
        </p:nvSpPr>
        <p:spPr>
          <a:xfrm>
            <a:off x="7539767" y="340142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0" name="Oval 829">
            <a:extLst>
              <a:ext uri="{FF2B5EF4-FFF2-40B4-BE49-F238E27FC236}">
                <a16:creationId xmlns:a16="http://schemas.microsoft.com/office/drawing/2014/main" id="{9D57F611-72EC-9E17-C5EC-6692663E5260}"/>
              </a:ext>
            </a:extLst>
          </p:cNvPr>
          <p:cNvSpPr/>
          <p:nvPr/>
        </p:nvSpPr>
        <p:spPr>
          <a:xfrm>
            <a:off x="7352022" y="356352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1" name="Oval 830">
            <a:extLst>
              <a:ext uri="{FF2B5EF4-FFF2-40B4-BE49-F238E27FC236}">
                <a16:creationId xmlns:a16="http://schemas.microsoft.com/office/drawing/2014/main" id="{E4C29ECF-E110-C6A4-8CC6-3A91E8AC4D69}"/>
              </a:ext>
            </a:extLst>
          </p:cNvPr>
          <p:cNvSpPr/>
          <p:nvPr/>
        </p:nvSpPr>
        <p:spPr>
          <a:xfrm>
            <a:off x="7715026" y="332458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2" name="Oval 831">
            <a:extLst>
              <a:ext uri="{FF2B5EF4-FFF2-40B4-BE49-F238E27FC236}">
                <a16:creationId xmlns:a16="http://schemas.microsoft.com/office/drawing/2014/main" id="{0999CDE7-0ECC-3C47-E258-0E840356AAC6}"/>
              </a:ext>
            </a:extLst>
          </p:cNvPr>
          <p:cNvSpPr/>
          <p:nvPr/>
        </p:nvSpPr>
        <p:spPr>
          <a:xfrm>
            <a:off x="7280686" y="335570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3" name="Oval 832">
            <a:extLst>
              <a:ext uri="{FF2B5EF4-FFF2-40B4-BE49-F238E27FC236}">
                <a16:creationId xmlns:a16="http://schemas.microsoft.com/office/drawing/2014/main" id="{CDE25201-1DC2-DFA9-BFF5-A779C1785B52}"/>
              </a:ext>
            </a:extLst>
          </p:cNvPr>
          <p:cNvSpPr/>
          <p:nvPr/>
        </p:nvSpPr>
        <p:spPr>
          <a:xfrm>
            <a:off x="7692167" y="355382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4" name="Oval 833">
            <a:extLst>
              <a:ext uri="{FF2B5EF4-FFF2-40B4-BE49-F238E27FC236}">
                <a16:creationId xmlns:a16="http://schemas.microsoft.com/office/drawing/2014/main" id="{16ED303A-163E-EA01-DBC0-F6D7E17E72AA}"/>
              </a:ext>
            </a:extLst>
          </p:cNvPr>
          <p:cNvSpPr/>
          <p:nvPr/>
        </p:nvSpPr>
        <p:spPr>
          <a:xfrm>
            <a:off x="7499234" y="3262973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5" name="Oval 834">
            <a:extLst>
              <a:ext uri="{FF2B5EF4-FFF2-40B4-BE49-F238E27FC236}">
                <a16:creationId xmlns:a16="http://schemas.microsoft.com/office/drawing/2014/main" id="{DC010F6C-BBAA-F972-74BA-FDCD28B3ACE9}"/>
              </a:ext>
            </a:extLst>
          </p:cNvPr>
          <p:cNvSpPr/>
          <p:nvPr/>
        </p:nvSpPr>
        <p:spPr>
          <a:xfrm>
            <a:off x="7303545" y="311868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6" name="Oval 835">
            <a:extLst>
              <a:ext uri="{FF2B5EF4-FFF2-40B4-BE49-F238E27FC236}">
                <a16:creationId xmlns:a16="http://schemas.microsoft.com/office/drawing/2014/main" id="{3086EABA-D41F-BAEC-7D1D-907E65B7DD5B}"/>
              </a:ext>
            </a:extLst>
          </p:cNvPr>
          <p:cNvSpPr/>
          <p:nvPr/>
        </p:nvSpPr>
        <p:spPr>
          <a:xfrm>
            <a:off x="7593601" y="312565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7" name="Oval 836">
            <a:extLst>
              <a:ext uri="{FF2B5EF4-FFF2-40B4-BE49-F238E27FC236}">
                <a16:creationId xmlns:a16="http://schemas.microsoft.com/office/drawing/2014/main" id="{B06666C9-3385-79D2-117C-85FAFC9E12C4}"/>
              </a:ext>
            </a:extLst>
          </p:cNvPr>
          <p:cNvSpPr/>
          <p:nvPr/>
        </p:nvSpPr>
        <p:spPr>
          <a:xfrm>
            <a:off x="7072069" y="350535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8" name="Oval 837">
            <a:extLst>
              <a:ext uri="{FF2B5EF4-FFF2-40B4-BE49-F238E27FC236}">
                <a16:creationId xmlns:a16="http://schemas.microsoft.com/office/drawing/2014/main" id="{DEC0DF60-6A30-FC67-2F82-C9D090B4A8C6}"/>
              </a:ext>
            </a:extLst>
          </p:cNvPr>
          <p:cNvSpPr/>
          <p:nvPr/>
        </p:nvSpPr>
        <p:spPr>
          <a:xfrm>
            <a:off x="7455945" y="327108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9" name="Oval 838">
            <a:extLst>
              <a:ext uri="{FF2B5EF4-FFF2-40B4-BE49-F238E27FC236}">
                <a16:creationId xmlns:a16="http://schemas.microsoft.com/office/drawing/2014/main" id="{448729AE-D9B8-F742-2E41-C04DA38BBCF4}"/>
              </a:ext>
            </a:extLst>
          </p:cNvPr>
          <p:cNvSpPr/>
          <p:nvPr/>
        </p:nvSpPr>
        <p:spPr>
          <a:xfrm>
            <a:off x="6011972" y="259416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0" name="Oval 839">
            <a:extLst>
              <a:ext uri="{FF2B5EF4-FFF2-40B4-BE49-F238E27FC236}">
                <a16:creationId xmlns:a16="http://schemas.microsoft.com/office/drawing/2014/main" id="{19DDFB68-9474-ACFE-FFD3-8343191EF3E2}"/>
              </a:ext>
            </a:extLst>
          </p:cNvPr>
          <p:cNvSpPr/>
          <p:nvPr/>
        </p:nvSpPr>
        <p:spPr>
          <a:xfrm>
            <a:off x="6118653" y="279228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1" name="Oval 840">
            <a:extLst>
              <a:ext uri="{FF2B5EF4-FFF2-40B4-BE49-F238E27FC236}">
                <a16:creationId xmlns:a16="http://schemas.microsoft.com/office/drawing/2014/main" id="{A88B8E68-BB6D-1763-A5D1-DBD89A847893}"/>
              </a:ext>
            </a:extLst>
          </p:cNvPr>
          <p:cNvSpPr/>
          <p:nvPr/>
        </p:nvSpPr>
        <p:spPr>
          <a:xfrm>
            <a:off x="6423453" y="279228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2" name="Oval 841">
            <a:extLst>
              <a:ext uri="{FF2B5EF4-FFF2-40B4-BE49-F238E27FC236}">
                <a16:creationId xmlns:a16="http://schemas.microsoft.com/office/drawing/2014/main" id="{E6EBAEDE-1940-E609-3746-59E1C9A384A3}"/>
              </a:ext>
            </a:extLst>
          </p:cNvPr>
          <p:cNvSpPr/>
          <p:nvPr/>
        </p:nvSpPr>
        <p:spPr>
          <a:xfrm>
            <a:off x="6235708" y="295438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3" name="Oval 842">
            <a:extLst>
              <a:ext uri="{FF2B5EF4-FFF2-40B4-BE49-F238E27FC236}">
                <a16:creationId xmlns:a16="http://schemas.microsoft.com/office/drawing/2014/main" id="{A36EA729-5922-6711-C7D1-B57E9DCFB9DD}"/>
              </a:ext>
            </a:extLst>
          </p:cNvPr>
          <p:cNvSpPr/>
          <p:nvPr/>
        </p:nvSpPr>
        <p:spPr>
          <a:xfrm>
            <a:off x="6598712" y="271544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4" name="Oval 843">
            <a:extLst>
              <a:ext uri="{FF2B5EF4-FFF2-40B4-BE49-F238E27FC236}">
                <a16:creationId xmlns:a16="http://schemas.microsoft.com/office/drawing/2014/main" id="{1B5BEBC0-F352-8594-DF66-54C4B9D49AE2}"/>
              </a:ext>
            </a:extLst>
          </p:cNvPr>
          <p:cNvSpPr/>
          <p:nvPr/>
        </p:nvSpPr>
        <p:spPr>
          <a:xfrm>
            <a:off x="6164372" y="274656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5" name="Oval 844">
            <a:extLst>
              <a:ext uri="{FF2B5EF4-FFF2-40B4-BE49-F238E27FC236}">
                <a16:creationId xmlns:a16="http://schemas.microsoft.com/office/drawing/2014/main" id="{E95EDF86-6683-F255-B2DB-E2E621FD0D45}"/>
              </a:ext>
            </a:extLst>
          </p:cNvPr>
          <p:cNvSpPr/>
          <p:nvPr/>
        </p:nvSpPr>
        <p:spPr>
          <a:xfrm>
            <a:off x="6575853" y="294468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6" name="Oval 845">
            <a:extLst>
              <a:ext uri="{FF2B5EF4-FFF2-40B4-BE49-F238E27FC236}">
                <a16:creationId xmlns:a16="http://schemas.microsoft.com/office/drawing/2014/main" id="{5A7941FF-C285-4F2B-8EB4-CFC22F47DD58}"/>
              </a:ext>
            </a:extLst>
          </p:cNvPr>
          <p:cNvSpPr/>
          <p:nvPr/>
        </p:nvSpPr>
        <p:spPr>
          <a:xfrm>
            <a:off x="6382920" y="265383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7" name="Oval 846">
            <a:extLst>
              <a:ext uri="{FF2B5EF4-FFF2-40B4-BE49-F238E27FC236}">
                <a16:creationId xmlns:a16="http://schemas.microsoft.com/office/drawing/2014/main" id="{2A09857E-4A46-808E-A22A-D8893A5F2D09}"/>
              </a:ext>
            </a:extLst>
          </p:cNvPr>
          <p:cNvSpPr/>
          <p:nvPr/>
        </p:nvSpPr>
        <p:spPr>
          <a:xfrm>
            <a:off x="6187231" y="25095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8" name="Oval 847">
            <a:extLst>
              <a:ext uri="{FF2B5EF4-FFF2-40B4-BE49-F238E27FC236}">
                <a16:creationId xmlns:a16="http://schemas.microsoft.com/office/drawing/2014/main" id="{E79E88A5-B630-AEA7-9FFC-AFB06D4F6DB7}"/>
              </a:ext>
            </a:extLst>
          </p:cNvPr>
          <p:cNvSpPr/>
          <p:nvPr/>
        </p:nvSpPr>
        <p:spPr>
          <a:xfrm>
            <a:off x="6477287" y="25165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9" name="Oval 848">
            <a:extLst>
              <a:ext uri="{FF2B5EF4-FFF2-40B4-BE49-F238E27FC236}">
                <a16:creationId xmlns:a16="http://schemas.microsoft.com/office/drawing/2014/main" id="{E04BAEE4-7428-782D-A9CB-4B050014627D}"/>
              </a:ext>
            </a:extLst>
          </p:cNvPr>
          <p:cNvSpPr/>
          <p:nvPr/>
        </p:nvSpPr>
        <p:spPr>
          <a:xfrm>
            <a:off x="5955755" y="28962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0" name="Oval 849">
            <a:extLst>
              <a:ext uri="{FF2B5EF4-FFF2-40B4-BE49-F238E27FC236}">
                <a16:creationId xmlns:a16="http://schemas.microsoft.com/office/drawing/2014/main" id="{A35034C1-30A1-CFA2-A0B9-366E0EC69E88}"/>
              </a:ext>
            </a:extLst>
          </p:cNvPr>
          <p:cNvSpPr/>
          <p:nvPr/>
        </p:nvSpPr>
        <p:spPr>
          <a:xfrm>
            <a:off x="6164372" y="274656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1" name="Oval 850">
            <a:extLst>
              <a:ext uri="{FF2B5EF4-FFF2-40B4-BE49-F238E27FC236}">
                <a16:creationId xmlns:a16="http://schemas.microsoft.com/office/drawing/2014/main" id="{C19704E3-BD2E-46BA-25C2-1B6E5DEB79EA}"/>
              </a:ext>
            </a:extLst>
          </p:cNvPr>
          <p:cNvSpPr/>
          <p:nvPr/>
        </p:nvSpPr>
        <p:spPr>
          <a:xfrm>
            <a:off x="6271053" y="294468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2" name="Oval 851">
            <a:extLst>
              <a:ext uri="{FF2B5EF4-FFF2-40B4-BE49-F238E27FC236}">
                <a16:creationId xmlns:a16="http://schemas.microsoft.com/office/drawing/2014/main" id="{3125DF1F-87EB-0B9E-2A5D-D83DE9668FAC}"/>
              </a:ext>
            </a:extLst>
          </p:cNvPr>
          <p:cNvSpPr/>
          <p:nvPr/>
        </p:nvSpPr>
        <p:spPr>
          <a:xfrm>
            <a:off x="6575853" y="294468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3" name="Oval 852">
            <a:extLst>
              <a:ext uri="{FF2B5EF4-FFF2-40B4-BE49-F238E27FC236}">
                <a16:creationId xmlns:a16="http://schemas.microsoft.com/office/drawing/2014/main" id="{0C10CA74-8185-7352-F361-B2440E220F63}"/>
              </a:ext>
            </a:extLst>
          </p:cNvPr>
          <p:cNvSpPr/>
          <p:nvPr/>
        </p:nvSpPr>
        <p:spPr>
          <a:xfrm>
            <a:off x="6388108" y="310678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4" name="Oval 853">
            <a:extLst>
              <a:ext uri="{FF2B5EF4-FFF2-40B4-BE49-F238E27FC236}">
                <a16:creationId xmlns:a16="http://schemas.microsoft.com/office/drawing/2014/main" id="{DAFCBB78-3D00-892C-EDF4-DC41F00347C0}"/>
              </a:ext>
            </a:extLst>
          </p:cNvPr>
          <p:cNvSpPr/>
          <p:nvPr/>
        </p:nvSpPr>
        <p:spPr>
          <a:xfrm>
            <a:off x="6751112" y="286784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5" name="Oval 854">
            <a:extLst>
              <a:ext uri="{FF2B5EF4-FFF2-40B4-BE49-F238E27FC236}">
                <a16:creationId xmlns:a16="http://schemas.microsoft.com/office/drawing/2014/main" id="{93A6F2D6-3A6B-FFE4-2E09-5AB60937DEE8}"/>
              </a:ext>
            </a:extLst>
          </p:cNvPr>
          <p:cNvSpPr/>
          <p:nvPr/>
        </p:nvSpPr>
        <p:spPr>
          <a:xfrm>
            <a:off x="6316772" y="289896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6" name="Oval 855">
            <a:extLst>
              <a:ext uri="{FF2B5EF4-FFF2-40B4-BE49-F238E27FC236}">
                <a16:creationId xmlns:a16="http://schemas.microsoft.com/office/drawing/2014/main" id="{A05FBDBB-94A4-77E3-1DE7-41254983117C}"/>
              </a:ext>
            </a:extLst>
          </p:cNvPr>
          <p:cNvSpPr/>
          <p:nvPr/>
        </p:nvSpPr>
        <p:spPr>
          <a:xfrm>
            <a:off x="6728253" y="309708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7" name="Oval 856">
            <a:extLst>
              <a:ext uri="{FF2B5EF4-FFF2-40B4-BE49-F238E27FC236}">
                <a16:creationId xmlns:a16="http://schemas.microsoft.com/office/drawing/2014/main" id="{6EA2D3C9-AF85-C572-7FBD-66A74F2B43F8}"/>
              </a:ext>
            </a:extLst>
          </p:cNvPr>
          <p:cNvSpPr/>
          <p:nvPr/>
        </p:nvSpPr>
        <p:spPr>
          <a:xfrm>
            <a:off x="6535320" y="280623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8" name="Oval 857">
            <a:extLst>
              <a:ext uri="{FF2B5EF4-FFF2-40B4-BE49-F238E27FC236}">
                <a16:creationId xmlns:a16="http://schemas.microsoft.com/office/drawing/2014/main" id="{692BAA02-6DB7-0F23-5AA1-F6F0643CD716}"/>
              </a:ext>
            </a:extLst>
          </p:cNvPr>
          <p:cNvSpPr/>
          <p:nvPr/>
        </p:nvSpPr>
        <p:spPr>
          <a:xfrm>
            <a:off x="6339631" y="26619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9" name="Oval 858">
            <a:extLst>
              <a:ext uri="{FF2B5EF4-FFF2-40B4-BE49-F238E27FC236}">
                <a16:creationId xmlns:a16="http://schemas.microsoft.com/office/drawing/2014/main" id="{4DB11039-5FAB-ABA2-7ED8-6411C082E954}"/>
              </a:ext>
            </a:extLst>
          </p:cNvPr>
          <p:cNvSpPr/>
          <p:nvPr/>
        </p:nvSpPr>
        <p:spPr>
          <a:xfrm>
            <a:off x="6629687" y="26689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0" name="Oval 859">
            <a:extLst>
              <a:ext uri="{FF2B5EF4-FFF2-40B4-BE49-F238E27FC236}">
                <a16:creationId xmlns:a16="http://schemas.microsoft.com/office/drawing/2014/main" id="{E38D7DC5-E3FB-C6C1-47E9-838AA4D95E73}"/>
              </a:ext>
            </a:extLst>
          </p:cNvPr>
          <p:cNvSpPr/>
          <p:nvPr/>
        </p:nvSpPr>
        <p:spPr>
          <a:xfrm>
            <a:off x="6108155" y="30486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1" name="Oval 860">
            <a:extLst>
              <a:ext uri="{FF2B5EF4-FFF2-40B4-BE49-F238E27FC236}">
                <a16:creationId xmlns:a16="http://schemas.microsoft.com/office/drawing/2014/main" id="{941E6DFC-5A2D-6E56-B1BE-61764EE2D52D}"/>
              </a:ext>
            </a:extLst>
          </p:cNvPr>
          <p:cNvSpPr/>
          <p:nvPr/>
        </p:nvSpPr>
        <p:spPr>
          <a:xfrm>
            <a:off x="6164372" y="274656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2" name="Oval 861">
            <a:extLst>
              <a:ext uri="{FF2B5EF4-FFF2-40B4-BE49-F238E27FC236}">
                <a16:creationId xmlns:a16="http://schemas.microsoft.com/office/drawing/2014/main" id="{B1B32BD0-5C01-0E91-2F5B-CB7C94BF236D}"/>
              </a:ext>
            </a:extLst>
          </p:cNvPr>
          <p:cNvSpPr/>
          <p:nvPr/>
        </p:nvSpPr>
        <p:spPr>
          <a:xfrm>
            <a:off x="6271053" y="294468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3" name="Oval 862">
            <a:extLst>
              <a:ext uri="{FF2B5EF4-FFF2-40B4-BE49-F238E27FC236}">
                <a16:creationId xmlns:a16="http://schemas.microsoft.com/office/drawing/2014/main" id="{E88E6A8F-D43B-28F3-7478-F236047BB324}"/>
              </a:ext>
            </a:extLst>
          </p:cNvPr>
          <p:cNvSpPr/>
          <p:nvPr/>
        </p:nvSpPr>
        <p:spPr>
          <a:xfrm>
            <a:off x="6575853" y="294468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4" name="Oval 863">
            <a:extLst>
              <a:ext uri="{FF2B5EF4-FFF2-40B4-BE49-F238E27FC236}">
                <a16:creationId xmlns:a16="http://schemas.microsoft.com/office/drawing/2014/main" id="{45CCF71A-9D55-2375-D43B-221BF58DA931}"/>
              </a:ext>
            </a:extLst>
          </p:cNvPr>
          <p:cNvSpPr/>
          <p:nvPr/>
        </p:nvSpPr>
        <p:spPr>
          <a:xfrm>
            <a:off x="6388108" y="310678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5" name="Oval 864">
            <a:extLst>
              <a:ext uri="{FF2B5EF4-FFF2-40B4-BE49-F238E27FC236}">
                <a16:creationId xmlns:a16="http://schemas.microsoft.com/office/drawing/2014/main" id="{AE6B9DB1-A09E-3BD7-B25C-4DA7A50B7F8B}"/>
              </a:ext>
            </a:extLst>
          </p:cNvPr>
          <p:cNvSpPr/>
          <p:nvPr/>
        </p:nvSpPr>
        <p:spPr>
          <a:xfrm>
            <a:off x="6751112" y="286784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6" name="Oval 865">
            <a:extLst>
              <a:ext uri="{FF2B5EF4-FFF2-40B4-BE49-F238E27FC236}">
                <a16:creationId xmlns:a16="http://schemas.microsoft.com/office/drawing/2014/main" id="{DADD7398-BF10-EFFF-B7F8-BC45D5B9DBAB}"/>
              </a:ext>
            </a:extLst>
          </p:cNvPr>
          <p:cNvSpPr/>
          <p:nvPr/>
        </p:nvSpPr>
        <p:spPr>
          <a:xfrm>
            <a:off x="6316772" y="289896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7" name="Oval 866">
            <a:extLst>
              <a:ext uri="{FF2B5EF4-FFF2-40B4-BE49-F238E27FC236}">
                <a16:creationId xmlns:a16="http://schemas.microsoft.com/office/drawing/2014/main" id="{0207CE08-BDEA-9386-269F-82D467F7E112}"/>
              </a:ext>
            </a:extLst>
          </p:cNvPr>
          <p:cNvSpPr/>
          <p:nvPr/>
        </p:nvSpPr>
        <p:spPr>
          <a:xfrm>
            <a:off x="6728253" y="309708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8" name="Oval 867">
            <a:extLst>
              <a:ext uri="{FF2B5EF4-FFF2-40B4-BE49-F238E27FC236}">
                <a16:creationId xmlns:a16="http://schemas.microsoft.com/office/drawing/2014/main" id="{479334E3-4CBC-F30F-E903-A20BE904FC82}"/>
              </a:ext>
            </a:extLst>
          </p:cNvPr>
          <p:cNvSpPr/>
          <p:nvPr/>
        </p:nvSpPr>
        <p:spPr>
          <a:xfrm>
            <a:off x="6535320" y="280623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9" name="Oval 868">
            <a:extLst>
              <a:ext uri="{FF2B5EF4-FFF2-40B4-BE49-F238E27FC236}">
                <a16:creationId xmlns:a16="http://schemas.microsoft.com/office/drawing/2014/main" id="{9FB89426-ECE6-2674-F839-7CFDAEB4408B}"/>
              </a:ext>
            </a:extLst>
          </p:cNvPr>
          <p:cNvSpPr/>
          <p:nvPr/>
        </p:nvSpPr>
        <p:spPr>
          <a:xfrm>
            <a:off x="6339631" y="26619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0" name="Oval 869">
            <a:extLst>
              <a:ext uri="{FF2B5EF4-FFF2-40B4-BE49-F238E27FC236}">
                <a16:creationId xmlns:a16="http://schemas.microsoft.com/office/drawing/2014/main" id="{96079F6F-EFC8-F1CF-7565-20C9393B1F61}"/>
              </a:ext>
            </a:extLst>
          </p:cNvPr>
          <p:cNvSpPr/>
          <p:nvPr/>
        </p:nvSpPr>
        <p:spPr>
          <a:xfrm>
            <a:off x="6629687" y="26689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1" name="Oval 870">
            <a:extLst>
              <a:ext uri="{FF2B5EF4-FFF2-40B4-BE49-F238E27FC236}">
                <a16:creationId xmlns:a16="http://schemas.microsoft.com/office/drawing/2014/main" id="{1A74C0AD-99C0-FC6D-222D-F0B66C237C5C}"/>
              </a:ext>
            </a:extLst>
          </p:cNvPr>
          <p:cNvSpPr/>
          <p:nvPr/>
        </p:nvSpPr>
        <p:spPr>
          <a:xfrm>
            <a:off x="6108155" y="30486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2" name="Oval 871">
            <a:extLst>
              <a:ext uri="{FF2B5EF4-FFF2-40B4-BE49-F238E27FC236}">
                <a16:creationId xmlns:a16="http://schemas.microsoft.com/office/drawing/2014/main" id="{65A46EB6-FB82-BDD7-7669-16569326C813}"/>
              </a:ext>
            </a:extLst>
          </p:cNvPr>
          <p:cNvSpPr/>
          <p:nvPr/>
        </p:nvSpPr>
        <p:spPr>
          <a:xfrm>
            <a:off x="6316772" y="289896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3" name="Oval 872">
            <a:extLst>
              <a:ext uri="{FF2B5EF4-FFF2-40B4-BE49-F238E27FC236}">
                <a16:creationId xmlns:a16="http://schemas.microsoft.com/office/drawing/2014/main" id="{85AA5835-9BC2-C1DC-6795-CF4830D70E17}"/>
              </a:ext>
            </a:extLst>
          </p:cNvPr>
          <p:cNvSpPr/>
          <p:nvPr/>
        </p:nvSpPr>
        <p:spPr>
          <a:xfrm>
            <a:off x="6423453" y="3097085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4" name="Oval 873">
            <a:extLst>
              <a:ext uri="{FF2B5EF4-FFF2-40B4-BE49-F238E27FC236}">
                <a16:creationId xmlns:a16="http://schemas.microsoft.com/office/drawing/2014/main" id="{6F4F0C87-1589-D034-A96A-CE82277AB9FB}"/>
              </a:ext>
            </a:extLst>
          </p:cNvPr>
          <p:cNvSpPr/>
          <p:nvPr/>
        </p:nvSpPr>
        <p:spPr>
          <a:xfrm>
            <a:off x="6728253" y="309708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5" name="Oval 874">
            <a:extLst>
              <a:ext uri="{FF2B5EF4-FFF2-40B4-BE49-F238E27FC236}">
                <a16:creationId xmlns:a16="http://schemas.microsoft.com/office/drawing/2014/main" id="{FC377DCA-70B5-494C-D80F-179175E53FAF}"/>
              </a:ext>
            </a:extLst>
          </p:cNvPr>
          <p:cNvSpPr/>
          <p:nvPr/>
        </p:nvSpPr>
        <p:spPr>
          <a:xfrm>
            <a:off x="6540508" y="325918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6" name="Oval 875">
            <a:extLst>
              <a:ext uri="{FF2B5EF4-FFF2-40B4-BE49-F238E27FC236}">
                <a16:creationId xmlns:a16="http://schemas.microsoft.com/office/drawing/2014/main" id="{C66CA3BE-FEE5-68B0-0F3A-A011633C1F11}"/>
              </a:ext>
            </a:extLst>
          </p:cNvPr>
          <p:cNvSpPr/>
          <p:nvPr/>
        </p:nvSpPr>
        <p:spPr>
          <a:xfrm>
            <a:off x="6903512" y="302024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7" name="Oval 876">
            <a:extLst>
              <a:ext uri="{FF2B5EF4-FFF2-40B4-BE49-F238E27FC236}">
                <a16:creationId xmlns:a16="http://schemas.microsoft.com/office/drawing/2014/main" id="{DC741927-F986-E318-5808-C4F02EF138B0}"/>
              </a:ext>
            </a:extLst>
          </p:cNvPr>
          <p:cNvSpPr/>
          <p:nvPr/>
        </p:nvSpPr>
        <p:spPr>
          <a:xfrm>
            <a:off x="6469172" y="305136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8" name="Oval 877">
            <a:extLst>
              <a:ext uri="{FF2B5EF4-FFF2-40B4-BE49-F238E27FC236}">
                <a16:creationId xmlns:a16="http://schemas.microsoft.com/office/drawing/2014/main" id="{BC7E70AE-75C6-9E7B-2078-B81255F99EC2}"/>
              </a:ext>
            </a:extLst>
          </p:cNvPr>
          <p:cNvSpPr/>
          <p:nvPr/>
        </p:nvSpPr>
        <p:spPr>
          <a:xfrm>
            <a:off x="6880653" y="324948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9" name="Oval 878">
            <a:extLst>
              <a:ext uri="{FF2B5EF4-FFF2-40B4-BE49-F238E27FC236}">
                <a16:creationId xmlns:a16="http://schemas.microsoft.com/office/drawing/2014/main" id="{72124938-965A-8AF2-A2E0-8D953A703C5E}"/>
              </a:ext>
            </a:extLst>
          </p:cNvPr>
          <p:cNvSpPr/>
          <p:nvPr/>
        </p:nvSpPr>
        <p:spPr>
          <a:xfrm>
            <a:off x="6687720" y="295863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0" name="Oval 879">
            <a:extLst>
              <a:ext uri="{FF2B5EF4-FFF2-40B4-BE49-F238E27FC236}">
                <a16:creationId xmlns:a16="http://schemas.microsoft.com/office/drawing/2014/main" id="{F56B9D46-5B64-E3F4-9BC1-376C1DB694A2}"/>
              </a:ext>
            </a:extLst>
          </p:cNvPr>
          <p:cNvSpPr/>
          <p:nvPr/>
        </p:nvSpPr>
        <p:spPr>
          <a:xfrm>
            <a:off x="6492031" y="28143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1" name="Oval 880">
            <a:extLst>
              <a:ext uri="{FF2B5EF4-FFF2-40B4-BE49-F238E27FC236}">
                <a16:creationId xmlns:a16="http://schemas.microsoft.com/office/drawing/2014/main" id="{FD92EA18-A974-A8D6-B4EB-FFDD1ED30295}"/>
              </a:ext>
            </a:extLst>
          </p:cNvPr>
          <p:cNvSpPr/>
          <p:nvPr/>
        </p:nvSpPr>
        <p:spPr>
          <a:xfrm>
            <a:off x="6782087" y="28213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2" name="Oval 881">
            <a:extLst>
              <a:ext uri="{FF2B5EF4-FFF2-40B4-BE49-F238E27FC236}">
                <a16:creationId xmlns:a16="http://schemas.microsoft.com/office/drawing/2014/main" id="{965F171B-3A61-4759-AE87-B0A5B451B71F}"/>
              </a:ext>
            </a:extLst>
          </p:cNvPr>
          <p:cNvSpPr/>
          <p:nvPr/>
        </p:nvSpPr>
        <p:spPr>
          <a:xfrm>
            <a:off x="6260555" y="320100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3" name="Oval 882">
            <a:extLst>
              <a:ext uri="{FF2B5EF4-FFF2-40B4-BE49-F238E27FC236}">
                <a16:creationId xmlns:a16="http://schemas.microsoft.com/office/drawing/2014/main" id="{5726516B-33E2-BCE3-E228-3005428768B3}"/>
              </a:ext>
            </a:extLst>
          </p:cNvPr>
          <p:cNvSpPr/>
          <p:nvPr/>
        </p:nvSpPr>
        <p:spPr>
          <a:xfrm>
            <a:off x="6644431" y="29667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4" name="Oval 883">
            <a:extLst>
              <a:ext uri="{FF2B5EF4-FFF2-40B4-BE49-F238E27FC236}">
                <a16:creationId xmlns:a16="http://schemas.microsoft.com/office/drawing/2014/main" id="{42F53FC2-2212-A5F6-F619-C1985B0DCD4B}"/>
              </a:ext>
            </a:extLst>
          </p:cNvPr>
          <p:cNvSpPr/>
          <p:nvPr/>
        </p:nvSpPr>
        <p:spPr>
          <a:xfrm>
            <a:off x="6468898" y="28591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5" name="Oval 884">
            <a:extLst>
              <a:ext uri="{FF2B5EF4-FFF2-40B4-BE49-F238E27FC236}">
                <a16:creationId xmlns:a16="http://schemas.microsoft.com/office/drawing/2014/main" id="{DE190BFE-49F4-5221-8A55-050197124410}"/>
              </a:ext>
            </a:extLst>
          </p:cNvPr>
          <p:cNvSpPr/>
          <p:nvPr/>
        </p:nvSpPr>
        <p:spPr>
          <a:xfrm>
            <a:off x="6575579" y="305731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6" name="Oval 885">
            <a:extLst>
              <a:ext uri="{FF2B5EF4-FFF2-40B4-BE49-F238E27FC236}">
                <a16:creationId xmlns:a16="http://schemas.microsoft.com/office/drawing/2014/main" id="{888410E4-5476-98ED-F070-E23CD06E0285}"/>
              </a:ext>
            </a:extLst>
          </p:cNvPr>
          <p:cNvSpPr/>
          <p:nvPr/>
        </p:nvSpPr>
        <p:spPr>
          <a:xfrm>
            <a:off x="6880379" y="305731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7" name="Oval 886">
            <a:extLst>
              <a:ext uri="{FF2B5EF4-FFF2-40B4-BE49-F238E27FC236}">
                <a16:creationId xmlns:a16="http://schemas.microsoft.com/office/drawing/2014/main" id="{F788459A-CFA6-1399-0798-9851E9CB0AA8}"/>
              </a:ext>
            </a:extLst>
          </p:cNvPr>
          <p:cNvSpPr/>
          <p:nvPr/>
        </p:nvSpPr>
        <p:spPr>
          <a:xfrm>
            <a:off x="6692634" y="321941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8" name="Oval 887">
            <a:extLst>
              <a:ext uri="{FF2B5EF4-FFF2-40B4-BE49-F238E27FC236}">
                <a16:creationId xmlns:a16="http://schemas.microsoft.com/office/drawing/2014/main" id="{E49120CC-5B75-AF02-4F44-102AA81A018B}"/>
              </a:ext>
            </a:extLst>
          </p:cNvPr>
          <p:cNvSpPr/>
          <p:nvPr/>
        </p:nvSpPr>
        <p:spPr>
          <a:xfrm>
            <a:off x="7055638" y="298047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9" name="Oval 888">
            <a:extLst>
              <a:ext uri="{FF2B5EF4-FFF2-40B4-BE49-F238E27FC236}">
                <a16:creationId xmlns:a16="http://schemas.microsoft.com/office/drawing/2014/main" id="{0DA868D9-44F6-6A7F-EC73-C064D14EAB12}"/>
              </a:ext>
            </a:extLst>
          </p:cNvPr>
          <p:cNvSpPr/>
          <p:nvPr/>
        </p:nvSpPr>
        <p:spPr>
          <a:xfrm>
            <a:off x="6621298" y="30115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0" name="Oval 889">
            <a:extLst>
              <a:ext uri="{FF2B5EF4-FFF2-40B4-BE49-F238E27FC236}">
                <a16:creationId xmlns:a16="http://schemas.microsoft.com/office/drawing/2014/main" id="{A0F687B3-0F65-0A30-E5A8-F5098B78CC32}"/>
              </a:ext>
            </a:extLst>
          </p:cNvPr>
          <p:cNvSpPr/>
          <p:nvPr/>
        </p:nvSpPr>
        <p:spPr>
          <a:xfrm>
            <a:off x="7032779" y="320971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1" name="Oval 890">
            <a:extLst>
              <a:ext uri="{FF2B5EF4-FFF2-40B4-BE49-F238E27FC236}">
                <a16:creationId xmlns:a16="http://schemas.microsoft.com/office/drawing/2014/main" id="{2C89FE5E-D8F0-F995-F2E6-D79693CE734C}"/>
              </a:ext>
            </a:extLst>
          </p:cNvPr>
          <p:cNvSpPr/>
          <p:nvPr/>
        </p:nvSpPr>
        <p:spPr>
          <a:xfrm>
            <a:off x="6839846" y="291886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2" name="Oval 891">
            <a:extLst>
              <a:ext uri="{FF2B5EF4-FFF2-40B4-BE49-F238E27FC236}">
                <a16:creationId xmlns:a16="http://schemas.microsoft.com/office/drawing/2014/main" id="{EB051BAF-BFB0-4922-8DFB-01E658E2DA8C}"/>
              </a:ext>
            </a:extLst>
          </p:cNvPr>
          <p:cNvSpPr/>
          <p:nvPr/>
        </p:nvSpPr>
        <p:spPr>
          <a:xfrm>
            <a:off x="6644157" y="277457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3" name="Oval 892">
            <a:extLst>
              <a:ext uri="{FF2B5EF4-FFF2-40B4-BE49-F238E27FC236}">
                <a16:creationId xmlns:a16="http://schemas.microsoft.com/office/drawing/2014/main" id="{81396AEF-2180-55B7-3583-45FF041796E6}"/>
              </a:ext>
            </a:extLst>
          </p:cNvPr>
          <p:cNvSpPr/>
          <p:nvPr/>
        </p:nvSpPr>
        <p:spPr>
          <a:xfrm>
            <a:off x="6934213" y="27815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4" name="Oval 893">
            <a:extLst>
              <a:ext uri="{FF2B5EF4-FFF2-40B4-BE49-F238E27FC236}">
                <a16:creationId xmlns:a16="http://schemas.microsoft.com/office/drawing/2014/main" id="{17E488E4-8672-90E9-3F03-836BFF906CD9}"/>
              </a:ext>
            </a:extLst>
          </p:cNvPr>
          <p:cNvSpPr/>
          <p:nvPr/>
        </p:nvSpPr>
        <p:spPr>
          <a:xfrm>
            <a:off x="6412681" y="31612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5" name="Oval 894">
            <a:extLst>
              <a:ext uri="{FF2B5EF4-FFF2-40B4-BE49-F238E27FC236}">
                <a16:creationId xmlns:a16="http://schemas.microsoft.com/office/drawing/2014/main" id="{24ABC430-BFA4-3A13-AC5D-F46C415C5229}"/>
              </a:ext>
            </a:extLst>
          </p:cNvPr>
          <p:cNvSpPr/>
          <p:nvPr/>
        </p:nvSpPr>
        <p:spPr>
          <a:xfrm>
            <a:off x="6621298" y="30115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6" name="Oval 895">
            <a:extLst>
              <a:ext uri="{FF2B5EF4-FFF2-40B4-BE49-F238E27FC236}">
                <a16:creationId xmlns:a16="http://schemas.microsoft.com/office/drawing/2014/main" id="{FC116D61-196A-3B90-0543-3377B22ADDCC}"/>
              </a:ext>
            </a:extLst>
          </p:cNvPr>
          <p:cNvSpPr/>
          <p:nvPr/>
        </p:nvSpPr>
        <p:spPr>
          <a:xfrm>
            <a:off x="6727979" y="320971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7" name="Oval 896">
            <a:extLst>
              <a:ext uri="{FF2B5EF4-FFF2-40B4-BE49-F238E27FC236}">
                <a16:creationId xmlns:a16="http://schemas.microsoft.com/office/drawing/2014/main" id="{A1530917-DA51-B24E-83EF-739F3DA8998E}"/>
              </a:ext>
            </a:extLst>
          </p:cNvPr>
          <p:cNvSpPr/>
          <p:nvPr/>
        </p:nvSpPr>
        <p:spPr>
          <a:xfrm>
            <a:off x="7032779" y="320971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8" name="Oval 897">
            <a:extLst>
              <a:ext uri="{FF2B5EF4-FFF2-40B4-BE49-F238E27FC236}">
                <a16:creationId xmlns:a16="http://schemas.microsoft.com/office/drawing/2014/main" id="{3ECEC326-44E8-8CDC-A98D-55892E57AE5B}"/>
              </a:ext>
            </a:extLst>
          </p:cNvPr>
          <p:cNvSpPr/>
          <p:nvPr/>
        </p:nvSpPr>
        <p:spPr>
          <a:xfrm>
            <a:off x="6845034" y="337181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9" name="Oval 898">
            <a:extLst>
              <a:ext uri="{FF2B5EF4-FFF2-40B4-BE49-F238E27FC236}">
                <a16:creationId xmlns:a16="http://schemas.microsoft.com/office/drawing/2014/main" id="{3D53AE26-F7FD-32A8-C91B-E906925622A5}"/>
              </a:ext>
            </a:extLst>
          </p:cNvPr>
          <p:cNvSpPr/>
          <p:nvPr/>
        </p:nvSpPr>
        <p:spPr>
          <a:xfrm>
            <a:off x="7208038" y="313287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0" name="Oval 899">
            <a:extLst>
              <a:ext uri="{FF2B5EF4-FFF2-40B4-BE49-F238E27FC236}">
                <a16:creationId xmlns:a16="http://schemas.microsoft.com/office/drawing/2014/main" id="{069936C7-21C1-5549-E45A-6BD326081E24}"/>
              </a:ext>
            </a:extLst>
          </p:cNvPr>
          <p:cNvSpPr/>
          <p:nvPr/>
        </p:nvSpPr>
        <p:spPr>
          <a:xfrm>
            <a:off x="6773698" y="31639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1" name="Oval 900">
            <a:extLst>
              <a:ext uri="{FF2B5EF4-FFF2-40B4-BE49-F238E27FC236}">
                <a16:creationId xmlns:a16="http://schemas.microsoft.com/office/drawing/2014/main" id="{21822480-8EA8-868F-02D4-0A0A45E0866D}"/>
              </a:ext>
            </a:extLst>
          </p:cNvPr>
          <p:cNvSpPr/>
          <p:nvPr/>
        </p:nvSpPr>
        <p:spPr>
          <a:xfrm>
            <a:off x="7185179" y="336211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2" name="Oval 901">
            <a:extLst>
              <a:ext uri="{FF2B5EF4-FFF2-40B4-BE49-F238E27FC236}">
                <a16:creationId xmlns:a16="http://schemas.microsoft.com/office/drawing/2014/main" id="{144B9E87-E40A-FAE2-0E4C-4707ABEC9A5D}"/>
              </a:ext>
            </a:extLst>
          </p:cNvPr>
          <p:cNvSpPr/>
          <p:nvPr/>
        </p:nvSpPr>
        <p:spPr>
          <a:xfrm>
            <a:off x="6992246" y="307126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3" name="Oval 902">
            <a:extLst>
              <a:ext uri="{FF2B5EF4-FFF2-40B4-BE49-F238E27FC236}">
                <a16:creationId xmlns:a16="http://schemas.microsoft.com/office/drawing/2014/main" id="{893FB133-C540-485B-362C-A702B64A34D9}"/>
              </a:ext>
            </a:extLst>
          </p:cNvPr>
          <p:cNvSpPr/>
          <p:nvPr/>
        </p:nvSpPr>
        <p:spPr>
          <a:xfrm>
            <a:off x="6796557" y="292697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4" name="Oval 903">
            <a:extLst>
              <a:ext uri="{FF2B5EF4-FFF2-40B4-BE49-F238E27FC236}">
                <a16:creationId xmlns:a16="http://schemas.microsoft.com/office/drawing/2014/main" id="{A4D17A5F-531C-4830-3DA7-54E369232A53}"/>
              </a:ext>
            </a:extLst>
          </p:cNvPr>
          <p:cNvSpPr/>
          <p:nvPr/>
        </p:nvSpPr>
        <p:spPr>
          <a:xfrm>
            <a:off x="7086613" y="29339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5" name="Oval 904">
            <a:extLst>
              <a:ext uri="{FF2B5EF4-FFF2-40B4-BE49-F238E27FC236}">
                <a16:creationId xmlns:a16="http://schemas.microsoft.com/office/drawing/2014/main" id="{A57BE295-ED9C-4261-2627-8718E820C274}"/>
              </a:ext>
            </a:extLst>
          </p:cNvPr>
          <p:cNvSpPr/>
          <p:nvPr/>
        </p:nvSpPr>
        <p:spPr>
          <a:xfrm>
            <a:off x="6565081" y="33136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6" name="Oval 905">
            <a:extLst>
              <a:ext uri="{FF2B5EF4-FFF2-40B4-BE49-F238E27FC236}">
                <a16:creationId xmlns:a16="http://schemas.microsoft.com/office/drawing/2014/main" id="{9CE3AC4C-7870-99BE-EEDD-AA2F5BE4BA0A}"/>
              </a:ext>
            </a:extLst>
          </p:cNvPr>
          <p:cNvSpPr/>
          <p:nvPr/>
        </p:nvSpPr>
        <p:spPr>
          <a:xfrm>
            <a:off x="6621298" y="30115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7" name="Oval 906">
            <a:extLst>
              <a:ext uri="{FF2B5EF4-FFF2-40B4-BE49-F238E27FC236}">
                <a16:creationId xmlns:a16="http://schemas.microsoft.com/office/drawing/2014/main" id="{15CF4815-7362-EB39-5C32-F929F2F21D0E}"/>
              </a:ext>
            </a:extLst>
          </p:cNvPr>
          <p:cNvSpPr/>
          <p:nvPr/>
        </p:nvSpPr>
        <p:spPr>
          <a:xfrm>
            <a:off x="6727979" y="320971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8" name="Oval 907">
            <a:extLst>
              <a:ext uri="{FF2B5EF4-FFF2-40B4-BE49-F238E27FC236}">
                <a16:creationId xmlns:a16="http://schemas.microsoft.com/office/drawing/2014/main" id="{DE20AC95-0598-6F68-A459-85AF5B171DA4}"/>
              </a:ext>
            </a:extLst>
          </p:cNvPr>
          <p:cNvSpPr/>
          <p:nvPr/>
        </p:nvSpPr>
        <p:spPr>
          <a:xfrm>
            <a:off x="7032779" y="320971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9" name="Oval 908">
            <a:extLst>
              <a:ext uri="{FF2B5EF4-FFF2-40B4-BE49-F238E27FC236}">
                <a16:creationId xmlns:a16="http://schemas.microsoft.com/office/drawing/2014/main" id="{6F2DA895-DD1A-66A8-9325-55B68DA35373}"/>
              </a:ext>
            </a:extLst>
          </p:cNvPr>
          <p:cNvSpPr/>
          <p:nvPr/>
        </p:nvSpPr>
        <p:spPr>
          <a:xfrm>
            <a:off x="6845034" y="337181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0" name="Oval 909">
            <a:extLst>
              <a:ext uri="{FF2B5EF4-FFF2-40B4-BE49-F238E27FC236}">
                <a16:creationId xmlns:a16="http://schemas.microsoft.com/office/drawing/2014/main" id="{B02305C3-46AF-29A5-99E4-3F821D6AD538}"/>
              </a:ext>
            </a:extLst>
          </p:cNvPr>
          <p:cNvSpPr/>
          <p:nvPr/>
        </p:nvSpPr>
        <p:spPr>
          <a:xfrm>
            <a:off x="7208038" y="313287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1" name="Oval 910">
            <a:extLst>
              <a:ext uri="{FF2B5EF4-FFF2-40B4-BE49-F238E27FC236}">
                <a16:creationId xmlns:a16="http://schemas.microsoft.com/office/drawing/2014/main" id="{1427E1FE-E92F-9F35-C451-4BD989E95C1C}"/>
              </a:ext>
            </a:extLst>
          </p:cNvPr>
          <p:cNvSpPr/>
          <p:nvPr/>
        </p:nvSpPr>
        <p:spPr>
          <a:xfrm>
            <a:off x="6773698" y="31639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2" name="Oval 911">
            <a:extLst>
              <a:ext uri="{FF2B5EF4-FFF2-40B4-BE49-F238E27FC236}">
                <a16:creationId xmlns:a16="http://schemas.microsoft.com/office/drawing/2014/main" id="{E8DE3A5D-D66B-61B2-665F-1E5C8C3E0DD2}"/>
              </a:ext>
            </a:extLst>
          </p:cNvPr>
          <p:cNvSpPr/>
          <p:nvPr/>
        </p:nvSpPr>
        <p:spPr>
          <a:xfrm>
            <a:off x="7185179" y="336211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3" name="Oval 912">
            <a:extLst>
              <a:ext uri="{FF2B5EF4-FFF2-40B4-BE49-F238E27FC236}">
                <a16:creationId xmlns:a16="http://schemas.microsoft.com/office/drawing/2014/main" id="{4EC46172-7784-06D6-3DB5-A829C3CB8112}"/>
              </a:ext>
            </a:extLst>
          </p:cNvPr>
          <p:cNvSpPr/>
          <p:nvPr/>
        </p:nvSpPr>
        <p:spPr>
          <a:xfrm>
            <a:off x="6992246" y="307126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4" name="Oval 913">
            <a:extLst>
              <a:ext uri="{FF2B5EF4-FFF2-40B4-BE49-F238E27FC236}">
                <a16:creationId xmlns:a16="http://schemas.microsoft.com/office/drawing/2014/main" id="{7DDF27C6-F821-765A-A39A-641CDF57E49D}"/>
              </a:ext>
            </a:extLst>
          </p:cNvPr>
          <p:cNvSpPr/>
          <p:nvPr/>
        </p:nvSpPr>
        <p:spPr>
          <a:xfrm>
            <a:off x="6796557" y="292697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5" name="Oval 914">
            <a:extLst>
              <a:ext uri="{FF2B5EF4-FFF2-40B4-BE49-F238E27FC236}">
                <a16:creationId xmlns:a16="http://schemas.microsoft.com/office/drawing/2014/main" id="{A5CD3345-CEA8-3FD1-3911-97E9D3D1B5B6}"/>
              </a:ext>
            </a:extLst>
          </p:cNvPr>
          <p:cNvSpPr/>
          <p:nvPr/>
        </p:nvSpPr>
        <p:spPr>
          <a:xfrm>
            <a:off x="7086613" y="29339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6" name="Oval 915">
            <a:extLst>
              <a:ext uri="{FF2B5EF4-FFF2-40B4-BE49-F238E27FC236}">
                <a16:creationId xmlns:a16="http://schemas.microsoft.com/office/drawing/2014/main" id="{31586F57-5F6E-EF67-9A73-DF407EC9E37B}"/>
              </a:ext>
            </a:extLst>
          </p:cNvPr>
          <p:cNvSpPr/>
          <p:nvPr/>
        </p:nvSpPr>
        <p:spPr>
          <a:xfrm>
            <a:off x="6565081" y="33136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7" name="Oval 916">
            <a:extLst>
              <a:ext uri="{FF2B5EF4-FFF2-40B4-BE49-F238E27FC236}">
                <a16:creationId xmlns:a16="http://schemas.microsoft.com/office/drawing/2014/main" id="{1CAA61F3-BE5B-4C07-0DC1-4426ABE9AE84}"/>
              </a:ext>
            </a:extLst>
          </p:cNvPr>
          <p:cNvSpPr/>
          <p:nvPr/>
        </p:nvSpPr>
        <p:spPr>
          <a:xfrm>
            <a:off x="6773698" y="31639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8" name="Oval 917">
            <a:extLst>
              <a:ext uri="{FF2B5EF4-FFF2-40B4-BE49-F238E27FC236}">
                <a16:creationId xmlns:a16="http://schemas.microsoft.com/office/drawing/2014/main" id="{E741BBE4-A30B-ED59-CBDC-665457A62B82}"/>
              </a:ext>
            </a:extLst>
          </p:cNvPr>
          <p:cNvSpPr/>
          <p:nvPr/>
        </p:nvSpPr>
        <p:spPr>
          <a:xfrm>
            <a:off x="6880379" y="3362116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9" name="Oval 918">
            <a:extLst>
              <a:ext uri="{FF2B5EF4-FFF2-40B4-BE49-F238E27FC236}">
                <a16:creationId xmlns:a16="http://schemas.microsoft.com/office/drawing/2014/main" id="{BE571A3B-FCC0-7E1B-1109-8D33A42B0BFE}"/>
              </a:ext>
            </a:extLst>
          </p:cNvPr>
          <p:cNvSpPr/>
          <p:nvPr/>
        </p:nvSpPr>
        <p:spPr>
          <a:xfrm>
            <a:off x="7185179" y="336211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0" name="Oval 919">
            <a:extLst>
              <a:ext uri="{FF2B5EF4-FFF2-40B4-BE49-F238E27FC236}">
                <a16:creationId xmlns:a16="http://schemas.microsoft.com/office/drawing/2014/main" id="{A4E39F2F-FF54-0CB3-7BEB-8685D4CAF8F7}"/>
              </a:ext>
            </a:extLst>
          </p:cNvPr>
          <p:cNvSpPr/>
          <p:nvPr/>
        </p:nvSpPr>
        <p:spPr>
          <a:xfrm>
            <a:off x="6997434" y="352421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1" name="Oval 920">
            <a:extLst>
              <a:ext uri="{FF2B5EF4-FFF2-40B4-BE49-F238E27FC236}">
                <a16:creationId xmlns:a16="http://schemas.microsoft.com/office/drawing/2014/main" id="{52112B64-3A5D-6493-E049-34525D78F4C7}"/>
              </a:ext>
            </a:extLst>
          </p:cNvPr>
          <p:cNvSpPr/>
          <p:nvPr/>
        </p:nvSpPr>
        <p:spPr>
          <a:xfrm>
            <a:off x="7360438" y="3285271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2" name="Oval 921">
            <a:extLst>
              <a:ext uri="{FF2B5EF4-FFF2-40B4-BE49-F238E27FC236}">
                <a16:creationId xmlns:a16="http://schemas.microsoft.com/office/drawing/2014/main" id="{6ED4C983-FCAA-51F9-C369-D301C0E0C8E2}"/>
              </a:ext>
            </a:extLst>
          </p:cNvPr>
          <p:cNvSpPr/>
          <p:nvPr/>
        </p:nvSpPr>
        <p:spPr>
          <a:xfrm>
            <a:off x="6926098" y="3316398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3" name="Oval 922">
            <a:extLst>
              <a:ext uri="{FF2B5EF4-FFF2-40B4-BE49-F238E27FC236}">
                <a16:creationId xmlns:a16="http://schemas.microsoft.com/office/drawing/2014/main" id="{FE4F8C40-0A60-1A2B-99A6-C19815958E65}"/>
              </a:ext>
            </a:extLst>
          </p:cNvPr>
          <p:cNvSpPr/>
          <p:nvPr/>
        </p:nvSpPr>
        <p:spPr>
          <a:xfrm>
            <a:off x="7337579" y="3514517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4" name="Oval 923">
            <a:extLst>
              <a:ext uri="{FF2B5EF4-FFF2-40B4-BE49-F238E27FC236}">
                <a16:creationId xmlns:a16="http://schemas.microsoft.com/office/drawing/2014/main" id="{54C37410-A010-9B30-2049-1678B3C1E84D}"/>
              </a:ext>
            </a:extLst>
          </p:cNvPr>
          <p:cNvSpPr/>
          <p:nvPr/>
        </p:nvSpPr>
        <p:spPr>
          <a:xfrm>
            <a:off x="7144646" y="3223662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5" name="Oval 924">
            <a:extLst>
              <a:ext uri="{FF2B5EF4-FFF2-40B4-BE49-F238E27FC236}">
                <a16:creationId xmlns:a16="http://schemas.microsoft.com/office/drawing/2014/main" id="{EB5AE613-39AF-AB89-EC6A-8355C5383429}"/>
              </a:ext>
            </a:extLst>
          </p:cNvPr>
          <p:cNvSpPr/>
          <p:nvPr/>
        </p:nvSpPr>
        <p:spPr>
          <a:xfrm>
            <a:off x="6948957" y="307937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6" name="Oval 925">
            <a:extLst>
              <a:ext uri="{FF2B5EF4-FFF2-40B4-BE49-F238E27FC236}">
                <a16:creationId xmlns:a16="http://schemas.microsoft.com/office/drawing/2014/main" id="{8A856C55-72FF-9DBE-A2F9-827D2838DEF6}"/>
              </a:ext>
            </a:extLst>
          </p:cNvPr>
          <p:cNvSpPr/>
          <p:nvPr/>
        </p:nvSpPr>
        <p:spPr>
          <a:xfrm>
            <a:off x="7239013" y="30863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7" name="Oval 926">
            <a:extLst>
              <a:ext uri="{FF2B5EF4-FFF2-40B4-BE49-F238E27FC236}">
                <a16:creationId xmlns:a16="http://schemas.microsoft.com/office/drawing/2014/main" id="{72C246C3-9648-73AF-F341-3CE588CB6BA7}"/>
              </a:ext>
            </a:extLst>
          </p:cNvPr>
          <p:cNvSpPr/>
          <p:nvPr/>
        </p:nvSpPr>
        <p:spPr>
          <a:xfrm>
            <a:off x="6717481" y="3466039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8" name="Oval 927">
            <a:extLst>
              <a:ext uri="{FF2B5EF4-FFF2-40B4-BE49-F238E27FC236}">
                <a16:creationId xmlns:a16="http://schemas.microsoft.com/office/drawing/2014/main" id="{56D79BDF-0F0A-3381-59D5-66632B4E03CC}"/>
              </a:ext>
            </a:extLst>
          </p:cNvPr>
          <p:cNvSpPr/>
          <p:nvPr/>
        </p:nvSpPr>
        <p:spPr>
          <a:xfrm>
            <a:off x="7101357" y="3231770"/>
            <a:ext cx="120486" cy="1005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9" name="Content Placeholder 2">
            <a:extLst>
              <a:ext uri="{FF2B5EF4-FFF2-40B4-BE49-F238E27FC236}">
                <a16:creationId xmlns:a16="http://schemas.microsoft.com/office/drawing/2014/main" id="{CC5CA787-41D0-01E5-9919-FAD8B497F529}"/>
              </a:ext>
            </a:extLst>
          </p:cNvPr>
          <p:cNvSpPr txBox="1">
            <a:spLocks/>
          </p:cNvSpPr>
          <p:nvPr/>
        </p:nvSpPr>
        <p:spPr>
          <a:xfrm>
            <a:off x="1353142" y="4169877"/>
            <a:ext cx="6746516" cy="612694"/>
          </a:xfrm>
          <a:prstGeom prst="rect">
            <a:avLst/>
          </a:prstGeom>
        </p:spPr>
        <p:txBody>
          <a:bodyPr vert="horz" lIns="91370" tIns="45684" rIns="91370" bIns="45684" rtlCol="0">
            <a:normAutofit fontScale="85000" lnSpcReduction="10000"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  <a:p>
            <a:pPr marL="0" indent="0">
              <a:buNone/>
            </a:pPr>
            <a:r>
              <a:rPr lang="en-GB" sz="1700" dirty="0"/>
              <a:t>Question: does the 1 in 100 year event we calculate really occur 1% of the time?</a:t>
            </a:r>
          </a:p>
        </p:txBody>
      </p:sp>
    </p:spTree>
    <p:extLst>
      <p:ext uri="{BB962C8B-B14F-4D97-AF65-F5344CB8AC3E}">
        <p14:creationId xmlns:p14="http://schemas.microsoft.com/office/powerpoint/2010/main" val="210910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A0A05-6A25-F886-0CC5-433F8F64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0B0C-E63C-270C-53D1-3F5B737A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results are in (normal, n=10)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1B0D1-5874-663C-5F75-6E81F468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&lt;/p&gt;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fld id="{03BC737D-A2D4-431E-A9C7-641C9999380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BC4B3-323B-A021-3C8C-D7219A431C09}"/>
              </a:ext>
            </a:extLst>
          </p:cNvPr>
          <p:cNvSpPr txBox="1">
            <a:spLocks/>
          </p:cNvSpPr>
          <p:nvPr/>
        </p:nvSpPr>
        <p:spPr>
          <a:xfrm>
            <a:off x="212830" y="691166"/>
            <a:ext cx="6664545" cy="612694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ECB0FA6-4E03-FD69-F466-B03B79413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659711"/>
              </p:ext>
            </p:extLst>
          </p:nvPr>
        </p:nvGraphicFramePr>
        <p:xfrm>
          <a:off x="770458" y="1004887"/>
          <a:ext cx="7750569" cy="327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523">
                  <a:extLst>
                    <a:ext uri="{9D8B030D-6E8A-4147-A177-3AD203B41FA5}">
                      <a16:colId xmlns:a16="http://schemas.microsoft.com/office/drawing/2014/main" val="41362022"/>
                    </a:ext>
                  </a:extLst>
                </a:gridCol>
                <a:gridCol w="2583523">
                  <a:extLst>
                    <a:ext uri="{9D8B030D-6E8A-4147-A177-3AD203B41FA5}">
                      <a16:colId xmlns:a16="http://schemas.microsoft.com/office/drawing/2014/main" val="2607250404"/>
                    </a:ext>
                  </a:extLst>
                </a:gridCol>
                <a:gridCol w="2583523">
                  <a:extLst>
                    <a:ext uri="{9D8B030D-6E8A-4147-A177-3AD203B41FA5}">
                      <a16:colId xmlns:a16="http://schemas.microsoft.com/office/drawing/2014/main" val="1122846819"/>
                    </a:ext>
                  </a:extLst>
                </a:gridCol>
              </a:tblGrid>
              <a:tr h="518241">
                <a:tc>
                  <a:txBody>
                    <a:bodyPr/>
                    <a:lstStyle/>
                    <a:p>
                      <a:r>
                        <a:rPr lang="en-US" dirty="0"/>
                        <a:t>What maximum likelihood says the probability 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the probability actually 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Conclusion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44807"/>
                  </a:ext>
                </a:extLst>
              </a:tr>
              <a:tr h="7855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13.8%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Huh.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802461"/>
                  </a:ext>
                </a:extLst>
              </a:tr>
              <a:tr h="7855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3.2%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Hang on.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9469"/>
                  </a:ext>
                </a:extLst>
              </a:tr>
              <a:tr h="7855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0.1%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1.0%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Ouch.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131737"/>
                  </a:ext>
                </a:extLst>
              </a:tr>
            </a:tbl>
          </a:graphicData>
        </a:graphic>
      </p:graphicFrame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A412A73-1A00-E51C-6814-DC39EF19F185}"/>
              </a:ext>
            </a:extLst>
          </p:cNvPr>
          <p:cNvSpPr txBox="1">
            <a:spLocks/>
          </p:cNvSpPr>
          <p:nvPr/>
        </p:nvSpPr>
        <p:spPr>
          <a:xfrm>
            <a:off x="2476342" y="4276057"/>
            <a:ext cx="6746516" cy="612694"/>
          </a:xfrm>
          <a:prstGeom prst="rect">
            <a:avLst/>
          </a:prstGeom>
        </p:spPr>
        <p:txBody>
          <a:bodyPr vert="horz" lIns="91370" tIns="45684" rIns="91370" bIns="45684" rtlCol="0">
            <a:normAutofit/>
          </a:bodyPr>
          <a:lstStyle>
            <a:lvl1pPr marL="342635" indent="-342635" algn="l" defTabSz="913694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376" indent="-285530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11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8964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5811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2658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505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352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199" indent="-228424" algn="l" defTabSz="913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400" dirty="0"/>
              <a:t>It turns out, maximum likelihood doesn’t work for extremes.</a:t>
            </a:r>
          </a:p>
        </p:txBody>
      </p:sp>
    </p:spTree>
    <p:extLst>
      <p:ext uri="{BB962C8B-B14F-4D97-AF65-F5344CB8AC3E}">
        <p14:creationId xmlns:p14="http://schemas.microsoft.com/office/powerpoint/2010/main" val="109997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B83BC-B720-C6B9-5F79-32D99CB3B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A52EB-ED43-85B6-FCF4-48C2B45C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code for that test…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08219-006A-CEBB-090D-1D6608C9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GB" b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&lt;/p&gt;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fld id="{03BC737D-A2D4-431E-A9C7-641C9999380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29A18A6D-78CA-6548-5D49-87726F8B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42" y="1354048"/>
            <a:ext cx="5408530" cy="210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91969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ves ppt template.potx" id="{898D1C8D-6824-4233-AF42-FE0222F04391}" vid="{12F64784-9B13-49E5-8255-4C566560E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6bfd429f-d771-4cec-8c3b-e06ae149dc5d">Internal</Audience>
    <Document_x0020_Type xmlns="6bfd429f-d771-4cec-8c3b-e06ae149dc5d" xsi:nil="true"/>
    <GTM_x0020_Message xmlns="6bfd429f-d771-4cec-8c3b-e06ae149dc5d" xsi:nil="true"/>
    <Product_x002f_Industry_x0020_Focus xmlns="6bfd429f-d771-4cec-8c3b-e06ae149dc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F7D1A4B76F74BB6298936E9DE6839" ma:contentTypeVersion="6" ma:contentTypeDescription="Create a new document." ma:contentTypeScope="" ma:versionID="89c89b70cee0609e974fcc49bc143b3e">
  <xsd:schema xmlns:xsd="http://www.w3.org/2001/XMLSchema" xmlns:xs="http://www.w3.org/2001/XMLSchema" xmlns:p="http://schemas.microsoft.com/office/2006/metadata/properties" xmlns:ns2="6bfd429f-d771-4cec-8c3b-e06ae149dc5d" targetNamespace="http://schemas.microsoft.com/office/2006/metadata/properties" ma:root="true" ma:fieldsID="12d4978d190001a1c557120cdad521e7" ns2:_="">
    <xsd:import namespace="6bfd429f-d771-4cec-8c3b-e06ae149dc5d"/>
    <xsd:element name="properties">
      <xsd:complexType>
        <xsd:sequence>
          <xsd:element name="documentManagement">
            <xsd:complexType>
              <xsd:all>
                <xsd:element ref="ns2:Audience"/>
                <xsd:element ref="ns2:Document_x0020_Type" minOccurs="0"/>
                <xsd:element ref="ns2:Product_x002f_Industry_x0020_Focus" minOccurs="0"/>
                <xsd:element ref="ns2:GTM_x0020_Mess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d429f-d771-4cec-8c3b-e06ae149dc5d" elementFormDefault="qualified">
    <xsd:import namespace="http://schemas.microsoft.com/office/2006/documentManagement/types"/>
    <xsd:import namespace="http://schemas.microsoft.com/office/infopath/2007/PartnerControls"/>
    <xsd:element name="Audience" ma:index="2" ma:displayName="Audience" ma:default="Internal" ma:format="Dropdown" ma:internalName="Audience">
      <xsd:simpleType>
        <xsd:restriction base="dms:Choice">
          <xsd:enumeration value="External"/>
          <xsd:enumeration value="Internal"/>
        </xsd:restriction>
      </xsd:simpleType>
    </xsd:element>
    <xsd:element name="Document_x0020_Type" ma:index="3" nillable="true" ma:displayName="Document Type" ma:format="Dropdown" ma:internalName="Document_x0020_Type">
      <xsd:simpleType>
        <xsd:restriction base="dms:Choice">
          <xsd:enumeration value="Presentation"/>
          <xsd:enumeration value="Customer Brief"/>
          <xsd:enumeration value="Whitepaper"/>
          <xsd:enumeration value="Web Page"/>
          <xsd:enumeration value="Video"/>
          <xsd:enumeration value="Analyst Report"/>
          <xsd:enumeration value="Competitive Brief"/>
          <xsd:enumeration value="Internal Reports/Minutes"/>
          <xsd:enumeration value="Newsletter"/>
          <xsd:enumeration value="Other"/>
        </xsd:restriction>
      </xsd:simpleType>
    </xsd:element>
    <xsd:element name="Product_x002f_Industry_x0020_Focus" ma:index="4" nillable="true" ma:displayName="Product/Industry Focus" ma:format="Dropdown" ma:internalName="Product_x002f_Industry_x0020_Focus">
      <xsd:simpleType>
        <xsd:restriction base="dms:Choice">
          <xsd:enumeration value="RMS(one)"/>
          <xsd:enumeration value="Models"/>
          <xsd:enumeration value="Current Solutions"/>
          <xsd:enumeration value="Industry Solutions"/>
          <xsd:enumeration value="No Product/Industry Focus"/>
        </xsd:restriction>
      </xsd:simpleType>
    </xsd:element>
    <xsd:element name="GTM_x0020_Message" ma:index="5" nillable="true" ma:displayName="GTM Message" ma:format="Dropdown" ma:internalName="GTM_x0020_Message">
      <xsd:simpleType>
        <xsd:restriction base="dms:Choice">
          <xsd:enumeration value="Cloud"/>
          <xsd:enumeration value="Open Modeling"/>
          <xsd:enumeration value="V13"/>
          <xsd:enumeration value="Integration: RQL/APIs"/>
          <xsd:enumeration value="HD Modeling: RAPs, Simulation, etc."/>
          <xsd:enumeration value="Deterministic Modeling"/>
          <xsd:enumeration value="Data Assets"/>
          <xsd:enumeration value="Import/Export"/>
          <xsd:enumeration value="CDL"/>
          <xsd:enumeration value="REACT"/>
          <xsd:enumeration value="LifeRisks"/>
          <xsd:enumeration value="Capital Markets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FD92F6-7CD6-4079-8394-6BB2641A0E5A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6bfd429f-d771-4cec-8c3b-e06ae149dc5d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A524EC-BE38-493E-84F1-B489C932A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fd429f-d771-4cec-8c3b-e06ae149dc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24BD1E-3D17-486F-BEE1-3DD14B6DDA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18133</TotalTime>
  <Words>556</Words>
  <Application>Microsoft Office PowerPoint</Application>
  <PresentationFormat>On-screen Show (16:9)</PresentationFormat>
  <Paragraphs>269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Consolas</vt:lpstr>
      <vt:lpstr>Wingdings</vt:lpstr>
      <vt:lpstr>2_Custom Design</vt:lpstr>
      <vt:lpstr>PowerPoint Presentation</vt:lpstr>
      <vt:lpstr>Lambda Climate Research</vt:lpstr>
      <vt:lpstr>Understanding Extremes using Statistics  </vt:lpstr>
      <vt:lpstr>Publications on Climate Extremes</vt:lpstr>
      <vt:lpstr>Distribution Types</vt:lpstr>
      <vt:lpstr>Maximum Likelihood</vt:lpstr>
      <vt:lpstr>Does it work (for our purposes)? Let’s test it</vt:lpstr>
      <vt:lpstr>The results are in (normal, n=10)</vt:lpstr>
      <vt:lpstr>The code for that test…</vt:lpstr>
      <vt:lpstr>Extremes using statistical methods </vt:lpstr>
      <vt:lpstr>Extremes using statistical methods </vt:lpstr>
      <vt:lpstr>Our solution: calibrating prior prediction</vt:lpstr>
      <vt:lpstr>Examples</vt:lpstr>
      <vt:lpstr>Example 1: Fixing the Normal Distribution</vt:lpstr>
      <vt:lpstr>Example 2: Fixing the GEV Distribution</vt:lpstr>
      <vt:lpstr>Fitdistcp software package</vt:lpstr>
      <vt:lpstr>Case Study</vt:lpstr>
      <vt:lpstr>Examples</vt:lpstr>
      <vt:lpstr>Conclusion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stephen.jewson@gmail.com</dc:creator>
  <cp:lastModifiedBy>Stephen Jewson</cp:lastModifiedBy>
  <cp:revision>638</cp:revision>
  <cp:lastPrinted>2015-01-23T15:22:08Z</cp:lastPrinted>
  <dcterms:created xsi:type="dcterms:W3CDTF">2013-08-20T12:59:28Z</dcterms:created>
  <dcterms:modified xsi:type="dcterms:W3CDTF">2025-05-07T14:15:08Z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0x010100440F7D1A4B76F74BB6298936E9DE6839</vt:lpwstr>
  </property>
</Properties>
</file>