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81" r:id="rId5"/>
    <p:sldMasterId id="2147483789" r:id="rId6"/>
    <p:sldMasterId id="2147483794" r:id="rId7"/>
    <p:sldMasterId id="2147483822" r:id="rId8"/>
    <p:sldMasterId id="2147483824" r:id="rId9"/>
    <p:sldMasterId id="2147484305" r:id="rId10"/>
  </p:sldMasterIdLst>
  <p:notesMasterIdLst>
    <p:notesMasterId r:id="rId26"/>
  </p:notesMasterIdLst>
  <p:sldIdLst>
    <p:sldId id="302" r:id="rId11"/>
    <p:sldId id="305" r:id="rId12"/>
    <p:sldId id="2147483224" r:id="rId13"/>
    <p:sldId id="258" r:id="rId14"/>
    <p:sldId id="259" r:id="rId15"/>
    <p:sldId id="262" r:id="rId16"/>
    <p:sldId id="263" r:id="rId17"/>
    <p:sldId id="264" r:id="rId18"/>
    <p:sldId id="260" r:id="rId19"/>
    <p:sldId id="265" r:id="rId20"/>
    <p:sldId id="266" r:id="rId21"/>
    <p:sldId id="261" r:id="rId22"/>
    <p:sldId id="267" r:id="rId23"/>
    <p:sldId id="2147483223" r:id="rId24"/>
    <p:sldId id="33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ED0013B2-2409-4768-90CD-3AEF50BCFD42}">
          <p14:sldIdLst>
            <p14:sldId id="302"/>
          </p14:sldIdLst>
        </p14:section>
        <p14:section name="Introduction" id="{953B3785-473F-43FE-B4FD-8454295FB542}">
          <p14:sldIdLst>
            <p14:sldId id="305"/>
          </p14:sldIdLst>
        </p14:section>
        <p14:section name="Gilles Andre" id="{12A0CD11-2020-4CC2-9616-09B858EDEA58}">
          <p14:sldIdLst>
            <p14:sldId id="2147483224"/>
            <p14:sldId id="258"/>
            <p14:sldId id="259"/>
            <p14:sldId id="262"/>
            <p14:sldId id="263"/>
            <p14:sldId id="264"/>
            <p14:sldId id="260"/>
            <p14:sldId id="265"/>
            <p14:sldId id="266"/>
            <p14:sldId id="261"/>
            <p14:sldId id="267"/>
            <p14:sldId id="2147483223"/>
          </p14:sldIdLst>
        </p14:section>
        <p14:section name="Henry Bovy - Exposure Data Requirements" id="{139A2C7B-C6BF-49A0-8CB6-E4C03A34F1D8}">
          <p14:sldIdLst/>
        </p14:section>
        <p14:section name="Fanny Pouget - v2 update from Fanny" id="{D8A076D6-C617-4D73-8AFA-869FA4BE0A38}">
          <p14:sldIdLst/>
        </p14:section>
        <p14:section name="Simos K" id="{E200FB76-6AA2-40EB-82E9-0B2A6F4AA27B}">
          <p14:sldIdLst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8D"/>
    <a:srgbClr val="262836"/>
    <a:srgbClr val="000025"/>
    <a:srgbClr val="F709E6"/>
    <a:srgbClr val="191F28"/>
    <a:srgbClr val="FFFFFF"/>
    <a:srgbClr val="5E7A8D"/>
    <a:srgbClr val="E77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A162F2-C3FB-496F-832B-9160408A2F60}" v="30" dt="2025-10-07T16:14:23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NON Thomas" userId="cab80252-3f46-41d8-98f4-b7e378e50ad9" providerId="ADAL" clId="{BDC51FBC-3290-42D1-A2EC-89F227A7BB63}"/>
    <pc:docChg chg="delSld modSection">
      <pc:chgData name="GANNON Thomas" userId="cab80252-3f46-41d8-98f4-b7e378e50ad9" providerId="ADAL" clId="{BDC51FBC-3290-42D1-A2EC-89F227A7BB63}" dt="2025-10-03T14:34:25.552" v="0" actId="47"/>
      <pc:docMkLst>
        <pc:docMk/>
      </pc:docMkLst>
    </pc:docChg>
  </pc:docChgLst>
  <pc:docChgLst>
    <pc:chgData name="GANNON Thomas" userId="cab80252-3f46-41d8-98f4-b7e378e50ad9" providerId="ADAL" clId="{2D299687-CC36-4FA6-8A47-4D53F436CC54}"/>
    <pc:docChg chg="delSld delMainMaster modSection">
      <pc:chgData name="GANNON Thomas" userId="cab80252-3f46-41d8-98f4-b7e378e50ad9" providerId="ADAL" clId="{2D299687-CC36-4FA6-8A47-4D53F436CC54}" dt="2025-10-03T14:33:32.318" v="2" actId="47"/>
      <pc:docMkLst>
        <pc:docMk/>
      </pc:docMkLst>
      <pc:sldMasterChg chg="delSldLayout">
        <pc:chgData name="GANNON Thomas" userId="cab80252-3f46-41d8-98f4-b7e378e50ad9" providerId="ADAL" clId="{2D299687-CC36-4FA6-8A47-4D53F436CC54}" dt="2025-10-03T14:33:32.318" v="2" actId="47"/>
        <pc:sldMasterMkLst>
          <pc:docMk/>
          <pc:sldMasterMk cId="3223048728" sldId="2147483648"/>
        </pc:sldMasterMkLst>
      </pc:sldMasterChg>
      <pc:sldMasterChg chg="delSldLayout">
        <pc:chgData name="GANNON Thomas" userId="cab80252-3f46-41d8-98f4-b7e378e50ad9" providerId="ADAL" clId="{2D299687-CC36-4FA6-8A47-4D53F436CC54}" dt="2025-10-03T14:33:17.927" v="1" actId="47"/>
        <pc:sldMasterMkLst>
          <pc:docMk/>
          <pc:sldMasterMk cId="3825551288" sldId="2147483789"/>
        </pc:sldMasterMkLst>
      </pc:sldMasterChg>
      <pc:sldMasterChg chg="delSldLayout">
        <pc:chgData name="GANNON Thomas" userId="cab80252-3f46-41d8-98f4-b7e378e50ad9" providerId="ADAL" clId="{2D299687-CC36-4FA6-8A47-4D53F436CC54}" dt="2025-10-03T14:33:17.927" v="1" actId="47"/>
        <pc:sldMasterMkLst>
          <pc:docMk/>
          <pc:sldMasterMk cId="904760474" sldId="2147483794"/>
        </pc:sldMasterMkLst>
      </pc:sldMasterChg>
      <pc:sldMasterChg chg="delSldLayout">
        <pc:chgData name="GANNON Thomas" userId="cab80252-3f46-41d8-98f4-b7e378e50ad9" providerId="ADAL" clId="{2D299687-CC36-4FA6-8A47-4D53F436CC54}" dt="2025-10-03T14:33:32.318" v="2" actId="47"/>
        <pc:sldMasterMkLst>
          <pc:docMk/>
          <pc:sldMasterMk cId="4214123999" sldId="2147484305"/>
        </pc:sldMasterMkLst>
      </pc:sldMasterChg>
    </pc:docChg>
  </pc:docChgLst>
  <pc:docChgLst>
    <pc:chgData name="Harriet Smith" userId="cAQpWI1H3pb5sTbe2loXSvZKKjNLf6ai+Xtm3KZXB/w=" providerId="None" clId="Web-{23A162F2-C3FB-496F-832B-9160408A2F60}"/>
    <pc:docChg chg="modSld">
      <pc:chgData name="Harriet Smith" userId="cAQpWI1H3pb5sTbe2loXSvZKKjNLf6ai+Xtm3KZXB/w=" providerId="None" clId="Web-{23A162F2-C3FB-496F-832B-9160408A2F60}" dt="2025-10-07T16:14:23.323" v="21" actId="1076"/>
      <pc:docMkLst>
        <pc:docMk/>
      </pc:docMkLst>
      <pc:sldChg chg="addSp modSp">
        <pc:chgData name="Harriet Smith" userId="cAQpWI1H3pb5sTbe2loXSvZKKjNLf6ai+Xtm3KZXB/w=" providerId="None" clId="Web-{23A162F2-C3FB-496F-832B-9160408A2F60}" dt="2025-10-07T16:14:23.323" v="21" actId="1076"/>
        <pc:sldMkLst>
          <pc:docMk/>
          <pc:sldMk cId="2942167901" sldId="302"/>
        </pc:sldMkLst>
        <pc:spChg chg="add mod">
          <ac:chgData name="Harriet Smith" userId="cAQpWI1H3pb5sTbe2loXSvZKKjNLf6ai+Xtm3KZXB/w=" providerId="None" clId="Web-{23A162F2-C3FB-496F-832B-9160408A2F60}" dt="2025-10-07T16:14:23.323" v="21" actId="1076"/>
          <ac:spMkLst>
            <pc:docMk/>
            <pc:sldMk cId="2942167901" sldId="302"/>
            <ac:spMk id="3" creationId="{C5992BB9-0C46-6AD4-1E2A-F7D06EB9FD1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xpansion\ETUDE\GRELE\Indice\hail_sta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xpansion\ETUDE\GRELE\Indice\hail_sta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fr-FR" sz="2000">
                <a:latin typeface="Aptos" panose="020B0004020202020204" pitchFamily="34" charset="0"/>
              </a:rPr>
              <a:t>Evolution de la sinistralité "Grêle"</a:t>
            </a:r>
          </a:p>
          <a:p>
            <a:pPr>
              <a:defRPr sz="2000">
                <a:latin typeface="Aptos" panose="020B0004020202020204" pitchFamily="34" charset="0"/>
              </a:defRPr>
            </a:pPr>
            <a:r>
              <a:rPr lang="fr-FR" sz="2000">
                <a:latin typeface="Aptos" panose="020B0004020202020204" pitchFamily="34" charset="0"/>
              </a:rPr>
              <a:t>en % de la sinistralité TGN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7583251390755923E-2"/>
          <c:y val="0.15389898989898992"/>
          <c:w val="0.85781357389239055"/>
          <c:h val="0.74193808452779397"/>
        </c:manualLayout>
      </c:layout>
      <c:scatterChart>
        <c:scatterStyle val="lineMarker"/>
        <c:varyColors val="0"/>
        <c:ser>
          <c:idx val="1"/>
          <c:order val="0"/>
          <c:tx>
            <c:v>Moyenne 1990 - 2010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FFA!$A$5:$A$25</c:f>
              <c:numCache>
                <c:formatCode>General</c:formatCode>
                <c:ptCount val="21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</c:numCache>
            </c:numRef>
          </c:xVal>
          <c:yVal>
            <c:numRef>
              <c:f>FFA!$F$5:$F$25</c:f>
              <c:numCache>
                <c:formatCode>General</c:formatCode>
                <c:ptCount val="21"/>
                <c:pt idx="0">
                  <c:v>0.19264902009953375</c:v>
                </c:pt>
                <c:pt idx="1">
                  <c:v>0.19264902009953375</c:v>
                </c:pt>
                <c:pt idx="2">
                  <c:v>0.19264902009953375</c:v>
                </c:pt>
                <c:pt idx="3">
                  <c:v>0.19264902009953375</c:v>
                </c:pt>
                <c:pt idx="4">
                  <c:v>0.19264902009953375</c:v>
                </c:pt>
                <c:pt idx="5">
                  <c:v>0.19264902009953375</c:v>
                </c:pt>
                <c:pt idx="6">
                  <c:v>0.19264902009953375</c:v>
                </c:pt>
                <c:pt idx="7">
                  <c:v>0.19264902009953375</c:v>
                </c:pt>
                <c:pt idx="8">
                  <c:v>0.19264902009953375</c:v>
                </c:pt>
                <c:pt idx="9">
                  <c:v>0.19264902009953375</c:v>
                </c:pt>
                <c:pt idx="10">
                  <c:v>0.19264902009953375</c:v>
                </c:pt>
                <c:pt idx="11">
                  <c:v>0.19264902009953375</c:v>
                </c:pt>
                <c:pt idx="12">
                  <c:v>0.19264902009953375</c:v>
                </c:pt>
                <c:pt idx="13">
                  <c:v>0.19264902009953375</c:v>
                </c:pt>
                <c:pt idx="14">
                  <c:v>0.19264902009953375</c:v>
                </c:pt>
                <c:pt idx="15">
                  <c:v>0.19264902009953375</c:v>
                </c:pt>
                <c:pt idx="16">
                  <c:v>0.19264902009953375</c:v>
                </c:pt>
                <c:pt idx="17">
                  <c:v>0.19264902009953375</c:v>
                </c:pt>
                <c:pt idx="18">
                  <c:v>0.19264902009953375</c:v>
                </c:pt>
                <c:pt idx="19">
                  <c:v>0.19264902009953375</c:v>
                </c:pt>
                <c:pt idx="20">
                  <c:v>0.19264902009953375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BE-4C4D-9A96-C05D388B9145}"/>
            </c:ext>
          </c:extLst>
        </c:ser>
        <c:ser>
          <c:idx val="2"/>
          <c:order val="1"/>
          <c:tx>
            <c:v>Moyenne 2010 - 2020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FFA!$A$26:$A$35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xVal>
          <c:yVal>
            <c:numRef>
              <c:f>FFA!$F$26:$F$35</c:f>
              <c:numCache>
                <c:formatCode>General</c:formatCode>
                <c:ptCount val="10"/>
                <c:pt idx="0">
                  <c:v>0.23651462647064722</c:v>
                </c:pt>
                <c:pt idx="1">
                  <c:v>0.23651462647064722</c:v>
                </c:pt>
                <c:pt idx="2">
                  <c:v>0.23651462647064722</c:v>
                </c:pt>
                <c:pt idx="3">
                  <c:v>0.23651462647064722</c:v>
                </c:pt>
                <c:pt idx="4">
                  <c:v>0.23651462647064722</c:v>
                </c:pt>
                <c:pt idx="5">
                  <c:v>0.23651462647064722</c:v>
                </c:pt>
                <c:pt idx="6">
                  <c:v>0.23651462647064722</c:v>
                </c:pt>
                <c:pt idx="7">
                  <c:v>0.23651462647064722</c:v>
                </c:pt>
                <c:pt idx="8">
                  <c:v>0.23651462647064722</c:v>
                </c:pt>
                <c:pt idx="9">
                  <c:v>0.23651462647064722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BE-4C4D-9A96-C05D388B9145}"/>
            </c:ext>
          </c:extLst>
        </c:ser>
        <c:ser>
          <c:idx val="0"/>
          <c:order val="2"/>
          <c:tx>
            <c:v>Moyenne 2020 -2023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FFA!$A$35:$A$38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xVal>
          <c:yVal>
            <c:numRef>
              <c:f>FFA!$G$35:$G$38</c:f>
              <c:numCache>
                <c:formatCode>General</c:formatCode>
                <c:ptCount val="4"/>
                <c:pt idx="0">
                  <c:v>0.28920012369722442</c:v>
                </c:pt>
                <c:pt idx="1">
                  <c:v>0.28920012369722442</c:v>
                </c:pt>
                <c:pt idx="2">
                  <c:v>0.28920012369722442</c:v>
                </c:pt>
                <c:pt idx="3">
                  <c:v>0.28920012369722442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9BE-4C4D-9A96-C05D388B9145}"/>
            </c:ext>
          </c:extLst>
        </c:ser>
        <c:ser>
          <c:idx val="3"/>
          <c:order val="3"/>
          <c:tx>
            <c:v>% de sinstralité TGN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FFA!$A$5:$A$38</c:f>
              <c:numCache>
                <c:formatCode>General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</c:numCache>
            </c:numRef>
          </c:xVal>
          <c:yVal>
            <c:numRef>
              <c:f>FFA!$E$5:$E$38</c:f>
              <c:numCache>
                <c:formatCode>0%</c:formatCode>
                <c:ptCount val="34"/>
                <c:pt idx="0">
                  <c:v>0.12040133779264214</c:v>
                </c:pt>
                <c:pt idx="1">
                  <c:v>0.13333333333333333</c:v>
                </c:pt>
                <c:pt idx="2">
                  <c:v>0.38709677419354838</c:v>
                </c:pt>
                <c:pt idx="3">
                  <c:v>0.25</c:v>
                </c:pt>
                <c:pt idx="4">
                  <c:v>0.23749999999999999</c:v>
                </c:pt>
                <c:pt idx="5">
                  <c:v>5.5555555555555552E-2</c:v>
                </c:pt>
                <c:pt idx="6">
                  <c:v>4.7619047619047616E-2</c:v>
                </c:pt>
                <c:pt idx="7">
                  <c:v>0.17241379310344829</c:v>
                </c:pt>
                <c:pt idx="8">
                  <c:v>0.12</c:v>
                </c:pt>
                <c:pt idx="9">
                  <c:v>1.8597997138769671E-2</c:v>
                </c:pt>
                <c:pt idx="10">
                  <c:v>0.2</c:v>
                </c:pt>
                <c:pt idx="11">
                  <c:v>0.35714285714285715</c:v>
                </c:pt>
                <c:pt idx="12">
                  <c:v>0.2</c:v>
                </c:pt>
                <c:pt idx="13">
                  <c:v>0.26315789473684209</c:v>
                </c:pt>
                <c:pt idx="14">
                  <c:v>0.18367346938775511</c:v>
                </c:pt>
                <c:pt idx="15">
                  <c:v>0.2857142857142857</c:v>
                </c:pt>
                <c:pt idx="16">
                  <c:v>0.37391304347826088</c:v>
                </c:pt>
                <c:pt idx="17">
                  <c:v>0.26213592233009708</c:v>
                </c:pt>
                <c:pt idx="18">
                  <c:v>0.2</c:v>
                </c:pt>
                <c:pt idx="19">
                  <c:v>0.11607142857142858</c:v>
                </c:pt>
                <c:pt idx="20">
                  <c:v>6.1302681992337162E-2</c:v>
                </c:pt>
                <c:pt idx="21">
                  <c:v>0.21138211382113822</c:v>
                </c:pt>
                <c:pt idx="22">
                  <c:v>0.18965517241379309</c:v>
                </c:pt>
                <c:pt idx="23">
                  <c:v>0.27384615384615385</c:v>
                </c:pt>
                <c:pt idx="24">
                  <c:v>0.37380191693290737</c:v>
                </c:pt>
                <c:pt idx="25">
                  <c:v>0.13392857142857142</c:v>
                </c:pt>
                <c:pt idx="26">
                  <c:v>0.30219780219780218</c:v>
                </c:pt>
                <c:pt idx="27">
                  <c:v>0.15948275862068967</c:v>
                </c:pt>
                <c:pt idx="28">
                  <c:v>0.32500000000000001</c:v>
                </c:pt>
                <c:pt idx="29">
                  <c:v>0.39552238805970147</c:v>
                </c:pt>
                <c:pt idx="30">
                  <c:v>9.8878695208970441E-2</c:v>
                </c:pt>
                <c:pt idx="31">
                  <c:v>0.31188658669574698</c:v>
                </c:pt>
                <c:pt idx="32">
                  <c:v>0.71073494750374977</c:v>
                </c:pt>
                <c:pt idx="33">
                  <c:v>0.19546649145860709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9BE-4C4D-9A96-C05D388B9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9062416"/>
        <c:axId val="1331251184"/>
      </c:scatterChart>
      <c:valAx>
        <c:axId val="1289062416"/>
        <c:scaling>
          <c:orientation val="minMax"/>
          <c:max val="2025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1251184"/>
        <c:crosses val="autoZero"/>
        <c:crossBetween val="midCat"/>
      </c:valAx>
      <c:valAx>
        <c:axId val="133125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89062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Chutes de Grêle en France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flat" cmpd="dbl" algn="ctr">
              <a:solidFill>
                <a:schemeClr val="accent1">
                  <a:alpha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hail_stat!$A$5:$A$49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xVal>
          <c:yVal>
            <c:numRef>
              <c:f>hail_stat!$C$5:$C$49</c:f>
              <c:numCache>
                <c:formatCode>General</c:formatCode>
                <c:ptCount val="45"/>
                <c:pt idx="0">
                  <c:v>17.8</c:v>
                </c:pt>
                <c:pt idx="1">
                  <c:v>17.600000000000001</c:v>
                </c:pt>
                <c:pt idx="2">
                  <c:v>51.7</c:v>
                </c:pt>
                <c:pt idx="3">
                  <c:v>54.5</c:v>
                </c:pt>
                <c:pt idx="4">
                  <c:v>142.80000000000001</c:v>
                </c:pt>
                <c:pt idx="5">
                  <c:v>45.5</c:v>
                </c:pt>
                <c:pt idx="6">
                  <c:v>43.400000000000006</c:v>
                </c:pt>
                <c:pt idx="7">
                  <c:v>47.400000000000006</c:v>
                </c:pt>
                <c:pt idx="8">
                  <c:v>36.9</c:v>
                </c:pt>
                <c:pt idx="9">
                  <c:v>30.8</c:v>
                </c:pt>
                <c:pt idx="10">
                  <c:v>33.700000000000003</c:v>
                </c:pt>
                <c:pt idx="11">
                  <c:v>7.7</c:v>
                </c:pt>
                <c:pt idx="12">
                  <c:v>16.400000000000002</c:v>
                </c:pt>
                <c:pt idx="13">
                  <c:v>48.5</c:v>
                </c:pt>
                <c:pt idx="14">
                  <c:v>76</c:v>
                </c:pt>
                <c:pt idx="15">
                  <c:v>65.3</c:v>
                </c:pt>
                <c:pt idx="16">
                  <c:v>24</c:v>
                </c:pt>
                <c:pt idx="17">
                  <c:v>26.900000000000002</c:v>
                </c:pt>
                <c:pt idx="18">
                  <c:v>17.400000000000002</c:v>
                </c:pt>
                <c:pt idx="19">
                  <c:v>23.5</c:v>
                </c:pt>
                <c:pt idx="20">
                  <c:v>39.300000000000004</c:v>
                </c:pt>
                <c:pt idx="21">
                  <c:v>97.300000000000011</c:v>
                </c:pt>
                <c:pt idx="22">
                  <c:v>25</c:v>
                </c:pt>
                <c:pt idx="23">
                  <c:v>34.6</c:v>
                </c:pt>
                <c:pt idx="24">
                  <c:v>59.900000000000006</c:v>
                </c:pt>
                <c:pt idx="25">
                  <c:v>86</c:v>
                </c:pt>
                <c:pt idx="26">
                  <c:v>75.600000000000009</c:v>
                </c:pt>
                <c:pt idx="27">
                  <c:v>42.300000000000004</c:v>
                </c:pt>
                <c:pt idx="28">
                  <c:v>60.2</c:v>
                </c:pt>
                <c:pt idx="29">
                  <c:v>59.6</c:v>
                </c:pt>
                <c:pt idx="30">
                  <c:v>72.100000000000009</c:v>
                </c:pt>
                <c:pt idx="31">
                  <c:v>41.6</c:v>
                </c:pt>
                <c:pt idx="32">
                  <c:v>56.5</c:v>
                </c:pt>
                <c:pt idx="33">
                  <c:v>46.5</c:v>
                </c:pt>
                <c:pt idx="34">
                  <c:v>104.4</c:v>
                </c:pt>
                <c:pt idx="35">
                  <c:v>56</c:v>
                </c:pt>
                <c:pt idx="36">
                  <c:v>49</c:v>
                </c:pt>
                <c:pt idx="37">
                  <c:v>23</c:v>
                </c:pt>
                <c:pt idx="38">
                  <c:v>58.1</c:v>
                </c:pt>
                <c:pt idx="39">
                  <c:v>39.300000000000004</c:v>
                </c:pt>
                <c:pt idx="40">
                  <c:v>47.1</c:v>
                </c:pt>
                <c:pt idx="41">
                  <c:v>9.9</c:v>
                </c:pt>
                <c:pt idx="42">
                  <c:v>174.10000000000002</c:v>
                </c:pt>
                <c:pt idx="43">
                  <c:v>352.70000000000005</c:v>
                </c:pt>
                <c:pt idx="44">
                  <c:v>109.80000000000001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B5-5243-90CA-089E5B73E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7231152"/>
        <c:axId val="556930768"/>
      </c:scatterChart>
      <c:valAx>
        <c:axId val="557231152"/>
        <c:scaling>
          <c:orientation val="minMax"/>
          <c:max val="2050"/>
          <c:min val="197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6930768"/>
        <c:crosses val="autoZero"/>
        <c:crossBetween val="midCat"/>
        <c:majorUnit val="5"/>
      </c:valAx>
      <c:valAx>
        <c:axId val="556930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557231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94C0B-EC1E-4908-BF33-9B9D0211B3C0}" type="datetimeFigureOut">
              <a:rPr lang="fr-BE" smtClean="0"/>
              <a:t>07-10-25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9B3E-116E-4255-8D2A-F1AFE35AB9E4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078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B4D8-1985-E338-D947-EB464757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72420B-2C5C-5C7B-E0E5-77E3593D1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FA7F3-1B5E-D6A7-97CC-01CE51553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FBE8-4B63-94BF-177D-F765BB94B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5BF69-A083-D54F-87FA-77A9B197E2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55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39B3E-116E-4255-8D2A-F1AFE35AB9E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836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help@jbarisk.com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jbarisk.com/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www.linkedin.com/company/jba-risk-management/" TargetMode="Externa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- V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0CC93-23EA-4BD0-A0BD-433E4D1229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1D24C-ADC9-4F96-9A7F-95456DA79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5" name="Groupe 22">
            <a:extLst>
              <a:ext uri="{FF2B5EF4-FFF2-40B4-BE49-F238E27FC236}">
                <a16:creationId xmlns:a16="http://schemas.microsoft.com/office/drawing/2014/main" id="{2B32DBD4-A425-4C9E-AB3F-50820ABE35E2}"/>
              </a:ext>
            </a:extLst>
          </p:cNvPr>
          <p:cNvGrpSpPr/>
          <p:nvPr/>
        </p:nvGrpSpPr>
        <p:grpSpPr>
          <a:xfrm>
            <a:off x="4341018" y="2930841"/>
            <a:ext cx="3509961" cy="997017"/>
            <a:chOff x="-838200" y="8253511"/>
            <a:chExt cx="12192000" cy="3463176"/>
          </a:xfrm>
          <a:solidFill>
            <a:schemeClr val="bg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02DB79CB-4FD3-4EEA-BEAE-F9E90E8A8DC1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97546D95-3040-429A-8252-7B1A28ACC9A3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4E3295-BDE2-4220-B664-38FC010EAB91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048BA1D-B872-44ED-99D4-EA0C7E18B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13C65C-EDC7-46D4-A3BF-35B52160601B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3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3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2907A2-432F-42D2-96E3-CC564DEAA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772" y="2591871"/>
            <a:ext cx="10486406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924CEC-C8B2-4028-A9D6-A30951AFD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822" y="22408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3629121"/>
            <a:ext cx="10486406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27808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68A9C2E-3BD8-4F8B-8271-9B331090E4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0772" y="4666371"/>
            <a:ext cx="10486406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4A55B30-2834-4D57-B8EC-543B9220F3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822" y="43153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40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MASTER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sp>
        <p:nvSpPr>
          <p:cNvPr id="2" name="Text Placeholder">
            <a:extLst>
              <a:ext uri="{FF2B5EF4-FFF2-40B4-BE49-F238E27FC236}">
                <a16:creationId xmlns:a16="http://schemas.microsoft.com/office/drawing/2014/main" id="{A7A9D196-03A5-4BF5-8003-0D31945D9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4" y="1573349"/>
            <a:ext cx="5726221" cy="5148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Aft>
                <a:spcPts val="1200"/>
              </a:spcAft>
              <a:defRPr sz="2400"/>
            </a:lvl2pPr>
            <a:lvl3pPr>
              <a:lnSpc>
                <a:spcPct val="90000"/>
              </a:lnSpc>
              <a:spcAft>
                <a:spcPts val="1200"/>
              </a:spcAft>
              <a:defRPr sz="2400"/>
            </a:lvl3pPr>
            <a:lvl4pPr>
              <a:lnSpc>
                <a:spcPct val="90000"/>
              </a:lnSpc>
              <a:spcAft>
                <a:spcPts val="1200"/>
              </a:spcAft>
              <a:defRPr sz="2400"/>
            </a:lvl4pPr>
            <a:lvl5pPr>
              <a:lnSpc>
                <a:spcPct val="90000"/>
              </a:lnSpc>
              <a:spcAft>
                <a:spcPts val="12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7F93485E-6660-FDF7-DC31-0538688523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9807" y="1573349"/>
            <a:ext cx="5726221" cy="5148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Aft>
                <a:spcPts val="1200"/>
              </a:spcAft>
              <a:defRPr sz="2400"/>
            </a:lvl2pPr>
            <a:lvl3pPr>
              <a:lnSpc>
                <a:spcPct val="90000"/>
              </a:lnSpc>
              <a:spcAft>
                <a:spcPts val="1200"/>
              </a:spcAft>
              <a:defRPr sz="2400"/>
            </a:lvl3pPr>
            <a:lvl4pPr>
              <a:lnSpc>
                <a:spcPct val="90000"/>
              </a:lnSpc>
              <a:spcAft>
                <a:spcPts val="1200"/>
              </a:spcAft>
              <a:defRPr sz="2400"/>
            </a:lvl4pPr>
            <a:lvl5pPr>
              <a:lnSpc>
                <a:spcPct val="90000"/>
              </a:lnSpc>
              <a:spcAft>
                <a:spcPts val="12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4A19D-86C6-1699-2D24-13E8492ED0D6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621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MASTER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4A19D-86C6-1699-2D24-13E8492ED0D6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BB3FBCF7-5D58-12AB-2602-33C21FFC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24" y="1560974"/>
            <a:ext cx="3813339" cy="5152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84B96B94-FAB1-6D6A-0AEA-ED28EC945F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00801" y="1560974"/>
            <a:ext cx="3813339" cy="5152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C0E9D482-1A40-54A4-571F-5FC83E1F329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78965" y="1560974"/>
            <a:ext cx="3813339" cy="5152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4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MAST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1243"/>
            <a:ext cx="12192000" cy="1426344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28445" y="5357422"/>
            <a:ext cx="10046044" cy="1510165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74240"/>
            <a:ext cx="11777372" cy="4971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9E4EC9-C6F9-5EAE-30D4-7F8437F0810D}"/>
              </a:ext>
            </a:extLst>
          </p:cNvPr>
          <p:cNvSpPr/>
          <p:nvPr/>
        </p:nvSpPr>
        <p:spPr>
          <a:xfrm flipV="1">
            <a:off x="11049971" y="6616939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CD010-E30E-02D7-1D1C-446FEAD06369}"/>
              </a:ext>
            </a:extLst>
          </p:cNvPr>
          <p:cNvSpPr txBox="1"/>
          <p:nvPr/>
        </p:nvSpPr>
        <p:spPr>
          <a:xfrm>
            <a:off x="10922848" y="6327773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C1598-8B9F-F76A-36EB-AEBE49D8EE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5692785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Table example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667322-E7D5-6F3E-BD78-04AD2E948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33006"/>
              </p:ext>
            </p:extLst>
          </p:nvPr>
        </p:nvGraphicFramePr>
        <p:xfrm>
          <a:off x="336811" y="3324778"/>
          <a:ext cx="11496112" cy="315551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874028">
                  <a:extLst>
                    <a:ext uri="{9D8B030D-6E8A-4147-A177-3AD203B41FA5}">
                      <a16:colId xmlns:a16="http://schemas.microsoft.com/office/drawing/2014/main" val="1299505341"/>
                    </a:ext>
                  </a:extLst>
                </a:gridCol>
                <a:gridCol w="2874028">
                  <a:extLst>
                    <a:ext uri="{9D8B030D-6E8A-4147-A177-3AD203B41FA5}">
                      <a16:colId xmlns:a16="http://schemas.microsoft.com/office/drawing/2014/main" val="3275729998"/>
                    </a:ext>
                  </a:extLst>
                </a:gridCol>
                <a:gridCol w="2874028">
                  <a:extLst>
                    <a:ext uri="{9D8B030D-6E8A-4147-A177-3AD203B41FA5}">
                      <a16:colId xmlns:a16="http://schemas.microsoft.com/office/drawing/2014/main" val="4235216994"/>
                    </a:ext>
                  </a:extLst>
                </a:gridCol>
                <a:gridCol w="2874028">
                  <a:extLst>
                    <a:ext uri="{9D8B030D-6E8A-4147-A177-3AD203B41FA5}">
                      <a16:colId xmlns:a16="http://schemas.microsoft.com/office/drawing/2014/main" val="1858527744"/>
                    </a:ext>
                  </a:extLst>
                </a:gridCol>
              </a:tblGrid>
              <a:tr h="39443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Heading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661984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Body text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20258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09617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935839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497113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92120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32318"/>
                  </a:ext>
                </a:extLst>
              </a:tr>
              <a:tr h="394439"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4207"/>
                  </a:ext>
                </a:extLst>
              </a:tr>
            </a:tbl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9541C6-A09B-737A-0505-2353EE452D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534" y="1545167"/>
            <a:ext cx="11713543" cy="167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62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1406337"/>
            <a:ext cx="11763487" cy="5290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1200"/>
              </a:spcAft>
              <a:defRPr/>
            </a:lvl1pPr>
            <a:lvl2pPr>
              <a:lnSpc>
                <a:spcPct val="90000"/>
              </a:lnSpc>
              <a:spcAft>
                <a:spcPts val="1200"/>
              </a:spcAft>
              <a:defRPr/>
            </a:lvl2pPr>
            <a:lvl3pPr>
              <a:lnSpc>
                <a:spcPct val="90000"/>
              </a:lnSpc>
              <a:spcAft>
                <a:spcPts val="1200"/>
              </a:spcAft>
              <a:defRPr/>
            </a:lvl3pPr>
            <a:lvl4pPr>
              <a:lnSpc>
                <a:spcPct val="90000"/>
              </a:lnSpc>
              <a:spcAft>
                <a:spcPts val="1200"/>
              </a:spcAft>
              <a:defRPr/>
            </a:lvl4pPr>
            <a:lvl5pPr>
              <a:lnSpc>
                <a:spcPct val="9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16D9AACD-BA10-A6D3-4DC7-6C5456F78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17" y="60208"/>
            <a:ext cx="10001924" cy="134612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3605CB-D83E-A94C-3B8A-186B4F9DB342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EAEA3-88EF-F2CF-7A8C-CC56048050CB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5A7200BB-4E6D-8F50-71A4-72BCA8D199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CLEA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4" y="1406336"/>
            <a:ext cx="5726221" cy="529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Aft>
                <a:spcPts val="1200"/>
              </a:spcAft>
              <a:defRPr sz="2400"/>
            </a:lvl2pPr>
            <a:lvl3pPr>
              <a:lnSpc>
                <a:spcPct val="90000"/>
              </a:lnSpc>
              <a:spcAft>
                <a:spcPts val="1200"/>
              </a:spcAft>
              <a:defRPr sz="2400"/>
            </a:lvl3pPr>
            <a:lvl4pPr>
              <a:lnSpc>
                <a:spcPct val="90000"/>
              </a:lnSpc>
              <a:spcAft>
                <a:spcPts val="1200"/>
              </a:spcAft>
              <a:defRPr sz="2400"/>
            </a:lvl4pPr>
            <a:lvl5pPr>
              <a:lnSpc>
                <a:spcPct val="90000"/>
              </a:lnSpc>
              <a:spcAft>
                <a:spcPts val="12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8D5297FE-314B-B7FD-425C-CD38298FB3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39807" y="1406336"/>
            <a:ext cx="5726221" cy="529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1200"/>
              </a:spcAft>
              <a:defRPr sz="2400"/>
            </a:lvl1pPr>
            <a:lvl2pPr>
              <a:lnSpc>
                <a:spcPct val="90000"/>
              </a:lnSpc>
              <a:spcAft>
                <a:spcPts val="1200"/>
              </a:spcAft>
              <a:defRPr sz="2400"/>
            </a:lvl2pPr>
            <a:lvl3pPr>
              <a:lnSpc>
                <a:spcPct val="90000"/>
              </a:lnSpc>
              <a:spcAft>
                <a:spcPts val="1200"/>
              </a:spcAft>
              <a:defRPr sz="2400"/>
            </a:lvl3pPr>
            <a:lvl4pPr>
              <a:lnSpc>
                <a:spcPct val="90000"/>
              </a:lnSpc>
              <a:spcAft>
                <a:spcPts val="1200"/>
              </a:spcAft>
              <a:defRPr sz="2400"/>
            </a:lvl4pPr>
            <a:lvl5pPr>
              <a:lnSpc>
                <a:spcPct val="90000"/>
              </a:lnSpc>
              <a:spcAft>
                <a:spcPts val="1200"/>
              </a:spcAft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A980D89-AD70-08A3-A512-0B901060D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17" y="60208"/>
            <a:ext cx="10001924" cy="134612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F3373B-7934-6D7D-AD57-44450339F1F9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30410-9BBB-BF5B-15B3-52854DC4867F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Picture 9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D460481-80C5-3740-7D8D-41B0F60C5D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CLEA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4" y="1406336"/>
            <a:ext cx="3813339" cy="529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A3B188B8-0C3D-F020-1F03-AB488AFCA2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00801" y="1406336"/>
            <a:ext cx="3813339" cy="529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F5B65269-97C6-0382-0FD3-A16FE0A30A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78965" y="1406336"/>
            <a:ext cx="3813339" cy="529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C142129-59C2-4707-3866-FA50ACFE2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17" y="60208"/>
            <a:ext cx="10001924" cy="134612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47E28-DE6E-EE93-7AFD-B9B2A69C55D6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C9020-C7B5-BEA9-6E08-A61D6A65212A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" name="Picture 1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0BE04A6-6225-87A3-D603-1771885025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2D7E76-4572-EDA9-21E4-9B5BB8173771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7DC9F-7947-0609-CD1C-30AF4821C9BB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77CC9-9B09-9D90-D7B5-B06EA611C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BURGUN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E4706-D55B-60A1-3A51-32D05DEB8320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3F4322-10A9-849B-8929-7B61049BACDA}"/>
              </a:ext>
            </a:extLst>
          </p:cNvPr>
          <p:cNvSpPr txBox="1"/>
          <p:nvPr/>
        </p:nvSpPr>
        <p:spPr>
          <a:xfrm>
            <a:off x="10922849" y="866352"/>
            <a:ext cx="1064289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2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BCEE45-652C-109A-3A53-CFC40F51DC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2A145-0A5B-E211-C06A-D9BA7B5C164C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D01B0-BDEC-8293-8FDB-4C3E0120B4E3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13E5C-8250-45BE-DC34-44E4E9A794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4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2907A2-432F-42D2-96E3-CC564DEAA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772" y="2915937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924CEC-C8B2-4028-A9D6-A30951AFD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822" y="2564904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95BF971-64C3-4FE7-86BA-ECF4359790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4839" y="2915937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C1EC8AB-9D4D-4BC7-8B76-009DB4880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8889" y="2564904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4211964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860931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AB3217-10D3-4A10-AD87-F5A9F855A9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4839" y="4211964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707CE93-A1C3-4F77-9C09-A5E0C1CC84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889" y="3860931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39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LILA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1999" cy="6870267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B3CD77-82AB-98FF-2B08-AE8D613081F6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5A1A-0B73-246A-97FC-E5B312E9CED6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A50BAD-968A-E5E4-9DCC-5269B95CCF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"/>
            <a:ext cx="12191996" cy="6870267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2232FD-F5EF-0584-EEA4-70B269D0D80C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3CCF7-DA60-86B2-18BC-3DD61F12A162}"/>
              </a:ext>
            </a:extLst>
          </p:cNvPr>
          <p:cNvSpPr txBox="1"/>
          <p:nvPr/>
        </p:nvSpPr>
        <p:spPr>
          <a:xfrm>
            <a:off x="10922849" y="866352"/>
            <a:ext cx="1064289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2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7BA55-AB5F-DA53-4DA3-1CA842AAE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191996" cy="6870265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4743B-3298-E802-6B75-08A025A18281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92CEB-BB10-FEC2-327A-F484A2EE92B7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36A57-3D06-32A0-FDDD-68629A407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5" cy="6870265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204863" y="1235887"/>
            <a:ext cx="11770747" cy="414909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51841" y="5397200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862" y="5674714"/>
            <a:ext cx="11770748" cy="1041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1560C-81CC-549B-F6C7-75036EDBA2D4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53573-F7F9-72B8-C91E-C0BDC829C2E5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905F7-D434-777F-0E35-0425E282E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alterna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975606" y="1294524"/>
            <a:ext cx="4987951" cy="4497101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245096"/>
            <a:ext cx="6222873" cy="509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38798-3A37-F911-1E4C-9467605066B4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E4FAB-44D9-2DD0-CA0C-E5C1A40735BE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E8846-E78E-D566-23FA-13220858B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3" name="Picture 2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293F70D-27F3-E25B-5363-43CC8712F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5AF155-A496-AB6A-D1DB-22FD2A409B6F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97158-5E98-F188-C6FB-1D8DBE2B1D09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E53C2-E1FB-07EE-E0AD-4F6B8D16A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alterna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0"/>
            <a:ext cx="5344776" cy="6870268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5595222" y="245096"/>
            <a:ext cx="6222873" cy="509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C845108-4F2B-E3E8-CDE9-3DE38AB4A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346" y="1294524"/>
            <a:ext cx="4987951" cy="4497101"/>
          </a:xfrm>
        </p:spPr>
        <p:txBody>
          <a:bodyPr anchor="ctr">
            <a:normAutofit/>
          </a:bodyPr>
          <a:lstStyle>
            <a:lvl1pPr algn="r"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20AD7B-F268-ADE7-D156-783E6469E7E4}"/>
              </a:ext>
            </a:extLst>
          </p:cNvPr>
          <p:cNvSpPr/>
          <p:nvPr/>
        </p:nvSpPr>
        <p:spPr>
          <a:xfrm flipV="1">
            <a:off x="880213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88EDC-AB3C-EF22-E202-E780725E27F9}"/>
              </a:ext>
            </a:extLst>
          </p:cNvPr>
          <p:cNvSpPr txBox="1"/>
          <p:nvPr/>
        </p:nvSpPr>
        <p:spPr>
          <a:xfrm>
            <a:off x="753091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0F7DE-D500-090D-E817-4F9F7AB63F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46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 Definitio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1406336"/>
            <a:ext cx="11621601" cy="526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F3AB32D-8EC0-AEEB-3139-B56144E17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940985"/>
              </p:ext>
            </p:extLst>
          </p:nvPr>
        </p:nvGraphicFramePr>
        <p:xfrm>
          <a:off x="6252352" y="6066914"/>
          <a:ext cx="5723259" cy="60842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944679">
                  <a:extLst>
                    <a:ext uri="{9D8B030D-6E8A-4147-A177-3AD203B41FA5}">
                      <a16:colId xmlns:a16="http://schemas.microsoft.com/office/drawing/2014/main" val="2949310373"/>
                    </a:ext>
                  </a:extLst>
                </a:gridCol>
                <a:gridCol w="4778580">
                  <a:extLst>
                    <a:ext uri="{9D8B030D-6E8A-4147-A177-3AD203B41FA5}">
                      <a16:colId xmlns:a16="http://schemas.microsoft.com/office/drawing/2014/main" val="3580488937"/>
                    </a:ext>
                  </a:extLst>
                </a:gridCol>
              </a:tblGrid>
              <a:tr h="230880"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Product Owner</a:t>
                      </a:r>
                    </a:p>
                  </a:txBody>
                  <a:tcPr marL="24000" marR="24000" marT="24000" marB="24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 </a:t>
                      </a:r>
                    </a:p>
                  </a:txBody>
                  <a:tcPr marL="24000" marR="24000" marT="24000" marB="240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00390"/>
                  </a:ext>
                </a:extLst>
              </a:tr>
              <a:tr h="377543"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Relevant HLTs</a:t>
                      </a:r>
                    </a:p>
                  </a:txBody>
                  <a:tcPr marL="24000" marR="24000" marT="24000" marB="24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marL="24000" marR="24000" marT="24000" marB="240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36440"/>
                  </a:ext>
                </a:extLst>
              </a:tr>
            </a:tbl>
          </a:graphicData>
        </a:graphic>
      </p:graphicFrame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71D8A9D-FC99-39A6-D474-73DE10D1A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0434" y="6085748"/>
            <a:ext cx="4845177" cy="198432"/>
          </a:xfrm>
        </p:spPr>
        <p:txBody>
          <a:bodyPr anchor="ctr"/>
          <a:lstStyle>
            <a:lvl1pPr>
              <a:defRPr sz="933" b="1"/>
            </a:lvl1pPr>
          </a:lstStyle>
          <a:p>
            <a:pPr lvl="0"/>
            <a:r>
              <a:rPr lang="en-GB"/>
              <a:t>Name here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39EC09-90EC-41FE-C3F5-47537754FD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2626" y="6283280"/>
            <a:ext cx="4832985" cy="404248"/>
          </a:xfrm>
        </p:spPr>
        <p:txBody>
          <a:bodyPr anchor="ctr"/>
          <a:lstStyle>
            <a:lvl1pPr>
              <a:lnSpc>
                <a:spcPct val="90000"/>
              </a:lnSpc>
              <a:spcAft>
                <a:spcPts val="0"/>
              </a:spcAft>
              <a:defRPr sz="933" b="1"/>
            </a:lvl1pPr>
          </a:lstStyle>
          <a:p>
            <a:pPr lvl="0"/>
            <a:r>
              <a:rPr lang="en-GB"/>
              <a:t>HLTs here</a:t>
            </a:r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B8AB13F-6A99-9D50-1FFF-CACD7E509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17" y="60208"/>
            <a:ext cx="10001924" cy="134612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51A65C-D237-4BF8-B142-2E7839A81F42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32A3C-8AFC-5EB5-F1BA-02B4F0FB18ED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Picture 1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1DC792E-6CA9-A8E1-3DC5-D1B774885A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hf hdr="0" dt="0"/>
  <p:extLst>
    <p:ext uri="{DCECCB84-F9BA-43D5-87BE-67443E8EF086}">
      <p15:sldGuideLst xmlns:p15="http://schemas.microsoft.com/office/powerpoint/2012/main">
        <p15:guide id="1" orient="horz" pos="645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306D9D-FEA1-E5A0-0E9F-C11B8B6BC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ADE68A-77F9-B33A-26DD-BB7435E84658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DB9DB-6A0C-D834-E4E1-7F76127DEB1F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1D18F-8F2B-13B1-013E-29DA6463C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BURGUN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7026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025C00B-695F-17B3-B54E-C5D8239BF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9BA1B-E5E8-810B-3A4E-6CF7D7F500A1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D178D-54D0-6BA7-46A8-97BF767CE228}"/>
              </a:ext>
            </a:extLst>
          </p:cNvPr>
          <p:cNvSpPr txBox="1"/>
          <p:nvPr/>
        </p:nvSpPr>
        <p:spPr>
          <a:xfrm>
            <a:off x="10922849" y="866352"/>
            <a:ext cx="1064289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2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386D3B-C1D4-C7A7-65D7-2600D0431C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7026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3A86F7D-7BF6-E92A-0E46-78AC04912B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9562-95B0-DB4D-B64B-99657914BAA2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BF499-A2E1-D236-4B9A-071FC2754E6C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0F7F3-1F93-4556-3311-8E3278CED2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5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2907A2-432F-42D2-96E3-CC564DEAA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772" y="25918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924CEC-C8B2-4028-A9D6-A30951AFD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822" y="22408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95BF971-64C3-4FE7-86BA-ECF4359790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4839" y="3110496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C1EC8AB-9D4D-4BC7-8B76-009DB4880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8889" y="2759463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362912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27808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AB3217-10D3-4A10-AD87-F5A9F855A9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4839" y="4147746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707CE93-A1C3-4F77-9C09-A5E0C1CC84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889" y="3796713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68A9C2E-3BD8-4F8B-8271-9B331090E4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0772" y="46663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4A55B30-2834-4D57-B8EC-543B9220F3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822" y="43153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83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LILA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1999" cy="6870267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644D1FC-BE9D-23B9-A306-8F837D985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8A3666-9B20-847E-FD01-32F947F4D2CD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7B9BB-8FEE-6550-0783-218D2974BB7F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31964-AE23-2DCD-5452-68220307B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"/>
            <a:ext cx="12191996" cy="6870267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4F7CEAB-4FD0-B736-9826-FF8664972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3784D-94FE-9BC4-42FF-9BAAE8B73A4C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CC602-2FC5-3BA3-7F8D-325D54681A4B}"/>
              </a:ext>
            </a:extLst>
          </p:cNvPr>
          <p:cNvSpPr txBox="1"/>
          <p:nvPr/>
        </p:nvSpPr>
        <p:spPr>
          <a:xfrm>
            <a:off x="10922849" y="866352"/>
            <a:ext cx="1064289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2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2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547FD2-7B2D-C63C-AC04-A7B632729F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191996" cy="687026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68484FB-FCC3-6100-480B-6CFB0ACD9E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A981D-B2EA-E2BD-15F1-9E014CD5629C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812EE-D519-E492-567D-61FDDA6C1C6F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B174DE-9C14-B636-BC62-667E33A7F4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layout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5" cy="687026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1FCF23-CCBB-9767-4BDB-A904A6673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444" y="258234"/>
            <a:ext cx="11735112" cy="6341533"/>
          </a:xfrm>
        </p:spPr>
        <p:txBody>
          <a:bodyPr anchor="ctr"/>
          <a:lstStyle>
            <a:lvl1pPr>
              <a:lnSpc>
                <a:spcPct val="90000"/>
              </a:lnSpc>
              <a:defRPr sz="5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 to keep your wording to a minimum, and make each word count. This slide design is meant to be more impactful and engaging.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E8CE89-602A-1D4C-7D5A-6A997BFA70C0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72B2D-FC7A-579E-97FC-33A69DC15DAB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43845-DCAA-FF78-E859-71EC9804EA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g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F257C894-8BCD-B277-FC8A-890D6D16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317" y="60208"/>
            <a:ext cx="10001924" cy="134612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THE SMALL PRINT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8CF54-A5BE-C862-A322-12265E2BC0F5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44074-DCAE-6031-C958-ECAB0EB0A6BA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7E83DF8-CB5B-5FF0-AE10-E1152DB55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CE2C2FCE-ADD3-5717-C31F-56F1FB132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494" y="1406336"/>
            <a:ext cx="11766191" cy="5215757"/>
          </a:xfrm>
        </p:spPr>
        <p:txBody>
          <a:bodyPr/>
          <a:lstStyle>
            <a:lvl1pPr>
              <a:defRPr sz="1867"/>
            </a:lvl1pPr>
          </a:lstStyle>
          <a:p>
            <a:r>
              <a:rPr lang="en-US">
                <a:solidFill>
                  <a:schemeClr val="tx2"/>
                </a:solidFill>
                <a:latin typeface="+mj-lt"/>
              </a:rPr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to Action OTHER 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2D719-441D-37F4-C682-84E2A8CA3C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8" y="-1"/>
            <a:ext cx="12189151" cy="68641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815D84-0D40-023E-C779-1AA35997830B}"/>
              </a:ext>
            </a:extLst>
          </p:cNvPr>
          <p:cNvSpPr/>
          <p:nvPr/>
        </p:nvSpPr>
        <p:spPr>
          <a:xfrm>
            <a:off x="420017" y="3806688"/>
            <a:ext cx="818377" cy="13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1737341-B04F-F078-BBB9-78286E3484C0}"/>
              </a:ext>
            </a:extLst>
          </p:cNvPr>
          <p:cNvSpPr txBox="1">
            <a:spLocks/>
          </p:cNvSpPr>
          <p:nvPr/>
        </p:nvSpPr>
        <p:spPr>
          <a:xfrm>
            <a:off x="246830" y="412636"/>
            <a:ext cx="7692183" cy="367409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7200">
                <a:solidFill>
                  <a:schemeClr val="bg1"/>
                </a:solidFill>
              </a:rPr>
              <a:t>Global</a:t>
            </a:r>
            <a:br>
              <a:rPr lang="en-US" sz="7200">
                <a:solidFill>
                  <a:schemeClr val="bg1"/>
                </a:solidFill>
              </a:rPr>
            </a:br>
            <a:r>
              <a:rPr lang="en-US" sz="7200">
                <a:solidFill>
                  <a:schemeClr val="bg1"/>
                </a:solidFill>
              </a:rPr>
              <a:t>leaders In</a:t>
            </a:r>
            <a:br>
              <a:rPr lang="en-US" sz="7200">
                <a:solidFill>
                  <a:schemeClr val="tx1"/>
                </a:solidFill>
              </a:rPr>
            </a:br>
            <a:r>
              <a:rPr lang="en-US" sz="7200">
                <a:solidFill>
                  <a:schemeClr val="tx1"/>
                </a:solidFill>
              </a:rPr>
              <a:t>flood risk</a:t>
            </a:r>
          </a:p>
          <a:p>
            <a:pPr>
              <a:lnSpc>
                <a:spcPct val="75000"/>
              </a:lnSpc>
            </a:pPr>
            <a:r>
              <a:rPr lang="en-US" sz="720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5509E3-3483-52ED-FC5E-03CB7DB33462}"/>
              </a:ext>
            </a:extLst>
          </p:cNvPr>
          <p:cNvSpPr/>
          <p:nvPr/>
        </p:nvSpPr>
        <p:spPr>
          <a:xfrm>
            <a:off x="4952831" y="3381948"/>
            <a:ext cx="183245" cy="1832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">
            <a:hlinkClick r:id="rId3"/>
            <a:extLst>
              <a:ext uri="{FF2B5EF4-FFF2-40B4-BE49-F238E27FC236}">
                <a16:creationId xmlns:a16="http://schemas.microsoft.com/office/drawing/2014/main" id="{06BBE31C-13DA-F73C-2A89-BCD31663B8D8}"/>
              </a:ext>
            </a:extLst>
          </p:cNvPr>
          <p:cNvSpPr txBox="1">
            <a:spLocks/>
          </p:cNvSpPr>
          <p:nvPr/>
        </p:nvSpPr>
        <p:spPr>
          <a:xfrm>
            <a:off x="308475" y="4942359"/>
            <a:ext cx="2668576" cy="433055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67">
                <a:solidFill>
                  <a:schemeClr val="bg1"/>
                </a:solidFill>
              </a:rPr>
              <a:t>help@jbarisk.com</a:t>
            </a:r>
          </a:p>
        </p:txBody>
      </p:sp>
      <p:pic>
        <p:nvPicPr>
          <p:cNvPr id="12" name="Picture 11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E623C27-FA59-B849-38E4-A33D422D7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9485" y="5824165"/>
            <a:ext cx="560020" cy="463260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5FFA0085-612F-488B-6278-8343C6356AB2}"/>
              </a:ext>
            </a:extLst>
          </p:cNvPr>
          <p:cNvSpPr txBox="1">
            <a:spLocks/>
          </p:cNvSpPr>
          <p:nvPr/>
        </p:nvSpPr>
        <p:spPr>
          <a:xfrm>
            <a:off x="308475" y="5310378"/>
            <a:ext cx="2483000" cy="66632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UK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+44 1756 799919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4151612-0999-01EC-2DD9-F09926E88686}"/>
              </a:ext>
            </a:extLst>
          </p:cNvPr>
          <p:cNvSpPr txBox="1">
            <a:spLocks/>
          </p:cNvSpPr>
          <p:nvPr/>
        </p:nvSpPr>
        <p:spPr>
          <a:xfrm>
            <a:off x="2498052" y="5310378"/>
            <a:ext cx="2913925" cy="66632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EUROPE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+49 8092 2326756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3D345C8D-CEFF-5DBD-FB56-41A345AC1862}"/>
              </a:ext>
            </a:extLst>
          </p:cNvPr>
          <p:cNvSpPr txBox="1">
            <a:spLocks/>
          </p:cNvSpPr>
          <p:nvPr/>
        </p:nvSpPr>
        <p:spPr>
          <a:xfrm>
            <a:off x="308475" y="5824166"/>
            <a:ext cx="2483000" cy="66632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USA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+1 510 585 8401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360900BC-A751-DB2F-712E-9FF5300CC9EC}"/>
              </a:ext>
            </a:extLst>
          </p:cNvPr>
          <p:cNvSpPr txBox="1">
            <a:spLocks/>
          </p:cNvSpPr>
          <p:nvPr/>
        </p:nvSpPr>
        <p:spPr>
          <a:xfrm>
            <a:off x="2498052" y="5824166"/>
            <a:ext cx="2913925" cy="66632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SINGAPORE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bg1"/>
                </a:solidFill>
              </a:rPr>
              <a:t>Singapore@jbarisk.com</a:t>
            </a:r>
          </a:p>
        </p:txBody>
      </p:sp>
      <p:sp>
        <p:nvSpPr>
          <p:cNvPr id="18" name="Title">
            <a:hlinkClick r:id="rId6"/>
            <a:extLst>
              <a:ext uri="{FF2B5EF4-FFF2-40B4-BE49-F238E27FC236}">
                <a16:creationId xmlns:a16="http://schemas.microsoft.com/office/drawing/2014/main" id="{4602CA21-0087-045A-6A62-B002B253BADC}"/>
              </a:ext>
            </a:extLst>
          </p:cNvPr>
          <p:cNvSpPr txBox="1">
            <a:spLocks/>
          </p:cNvSpPr>
          <p:nvPr/>
        </p:nvSpPr>
        <p:spPr>
          <a:xfrm>
            <a:off x="9303915" y="6019579"/>
            <a:ext cx="2187621" cy="46481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jbarisk.com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18F06-4337-2B17-DA9E-575335405662}"/>
              </a:ext>
            </a:extLst>
          </p:cNvPr>
          <p:cNvSpPr txBox="1"/>
          <p:nvPr/>
        </p:nvSpPr>
        <p:spPr>
          <a:xfrm>
            <a:off x="285111" y="4432019"/>
            <a:ext cx="312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33" baseline="0">
                <a:solidFill>
                  <a:schemeClr val="tx1"/>
                </a:solidFill>
                <a:latin typeface="+mj-lt"/>
              </a:rPr>
              <a:t>Get in touch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1592D9F3-3B75-0271-36C4-10A6218E2110}"/>
              </a:ext>
            </a:extLst>
          </p:cNvPr>
          <p:cNvSpPr/>
          <p:nvPr/>
        </p:nvSpPr>
        <p:spPr>
          <a:xfrm rot="5400000">
            <a:off x="-46870" y="4558452"/>
            <a:ext cx="389279" cy="335585"/>
          </a:xfrm>
          <a:prstGeom prst="triangle">
            <a:avLst>
              <a:gd name="adj" fmla="val 5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 descr="A white letter in a circle&#10;&#10;Description automatically generated">
            <a:extLst>
              <a:ext uri="{FF2B5EF4-FFF2-40B4-BE49-F238E27FC236}">
                <a16:creationId xmlns:a16="http://schemas.microsoft.com/office/drawing/2014/main" id="{627CD570-04D0-6A19-64E7-CC55F03B61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4C61AF-3876-1FD5-B2EC-619ED0029F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C1DA34-8E31-207B-E0A2-39865C206997}"/>
              </a:ext>
            </a:extLst>
          </p:cNvPr>
          <p:cNvCxnSpPr>
            <a:cxnSpLocks/>
          </p:cNvCxnSpPr>
          <p:nvPr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6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6" grpId="1" animBg="1"/>
    </p:bldLst>
  </p:timing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ED LAYOUTS END HE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D6B09-2978-07A4-B550-B335DAEB08AA}"/>
              </a:ext>
            </a:extLst>
          </p:cNvPr>
          <p:cNvSpPr txBox="1"/>
          <p:nvPr/>
        </p:nvSpPr>
        <p:spPr>
          <a:xfrm>
            <a:off x="1219199" y="1397675"/>
            <a:ext cx="9753603" cy="403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>
                <a:solidFill>
                  <a:schemeClr val="bg1"/>
                </a:solidFill>
              </a:rPr>
              <a:t>Our JBA Risk Management branded slide masters have ended here. </a:t>
            </a:r>
            <a:br>
              <a:rPr lang="en-US" sz="4267" b="1">
                <a:solidFill>
                  <a:schemeClr val="bg1"/>
                </a:solidFill>
              </a:rPr>
            </a:br>
            <a:r>
              <a:rPr lang="en-US" sz="4267" b="1" i="1">
                <a:solidFill>
                  <a:schemeClr val="tx1"/>
                </a:solidFill>
              </a:rPr>
              <a:t>Any master slides after this one will have been pasted in by accident and should be ignored and </a:t>
            </a:r>
            <a:r>
              <a:rPr lang="en-US" sz="4267" b="1" i="1">
                <a:solidFill>
                  <a:schemeClr val="bg1"/>
                </a:solidFill>
              </a:rPr>
              <a:t>definitely not used</a:t>
            </a:r>
            <a:r>
              <a:rPr lang="en-US" sz="4267" b="1" i="1">
                <a:solidFill>
                  <a:schemeClr val="tx1"/>
                </a:solidFill>
              </a:rPr>
              <a:t>.</a:t>
            </a:r>
            <a:endParaRPr lang="en-US" sz="4267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213144" y="1160847"/>
            <a:ext cx="11742061" cy="351297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60122" y="4605989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BF330-E1CC-3BAF-E40B-3115AEF44F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6388" y="5865118"/>
            <a:ext cx="11747168" cy="846757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 sz="18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any additional content, including names / info / logos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C4269E-CA65-E7AD-6C2E-16650A732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228" y="339733"/>
            <a:ext cx="10090061" cy="61806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6F1525F8-62D4-3182-68C4-5897E239F6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495" y="4841785"/>
            <a:ext cx="11742061" cy="855368"/>
          </a:xfrm>
          <a:prstGeom prst="rect">
            <a:avLst/>
          </a:prstGeom>
        </p:spPr>
        <p:txBody>
          <a:bodyPr anchor="t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pic>
        <p:nvPicPr>
          <p:cNvPr id="2" name="Picture 1" descr="A white letter in a circle&#10;&#10;Description automatically generated">
            <a:extLst>
              <a:ext uri="{FF2B5EF4-FFF2-40B4-BE49-F238E27FC236}">
                <a16:creationId xmlns:a16="http://schemas.microsoft.com/office/drawing/2014/main" id="{307BD0D7-DAFF-5F94-3EAB-C60CD2CEB5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D28B4-93D6-94E3-20A1-2C2D877CA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EBDFBE-3217-F0B0-40B3-AB227E69605E}"/>
              </a:ext>
            </a:extLst>
          </p:cNvPr>
          <p:cNvCxnSpPr>
            <a:cxnSpLocks/>
          </p:cNvCxnSpPr>
          <p:nvPr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76DF0D-D3A3-892B-E570-01E6EAAA1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85EAC4-22D9-597A-EA07-EBEA857D2553}"/>
              </a:ext>
            </a:extLst>
          </p:cNvPr>
          <p:cNvSpPr/>
          <p:nvPr userDrawn="1"/>
        </p:nvSpPr>
        <p:spPr>
          <a:xfrm>
            <a:off x="360122" y="4605989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 descr="A white letter in a circle&#10;&#10;Description automatically generated">
            <a:extLst>
              <a:ext uri="{FF2B5EF4-FFF2-40B4-BE49-F238E27FC236}">
                <a16:creationId xmlns:a16="http://schemas.microsoft.com/office/drawing/2014/main" id="{309102CE-A88B-D7D4-85F4-07C7D0C877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A514C3-4B96-981D-484D-87593D4E10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DDAA14-4861-F975-7872-A7BA36BDBB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1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3038DDCC-8F9E-0604-82F4-524CB6B35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BF9E84-567A-F50D-6F07-EC71503EF215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0C0CAC-3034-04EB-15A8-34590DC19030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7ED92-2A08-F88F-6057-54F0A7E51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alterna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975606" y="1294524"/>
            <a:ext cx="4987951" cy="4497101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245096"/>
            <a:ext cx="6222873" cy="509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38798-3A37-F911-1E4C-9467605066B4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E4FAB-44D9-2DD0-CA0C-E5C1A40735BE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E8846-E78E-D566-23FA-13220858B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3" name="Picture 2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5809A7B4-CCF4-4196-FE5D-BBF3425FF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76EE6A-A9C6-549C-DA23-02B37DB68E39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6E047-28A5-DFE2-C815-2DB5871DD143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029982-A45E-28F0-D84D-D59623F67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6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2907A2-432F-42D2-96E3-CC564DEAA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772" y="25918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924CEC-C8B2-4028-A9D6-A30951AFD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822" y="22408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95BF971-64C3-4FE7-86BA-ECF4359790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4839" y="25918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C1EC8AB-9D4D-4BC7-8B76-009DB4880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8889" y="22408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362912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27808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AB3217-10D3-4A10-AD87-F5A9F855A9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4839" y="362912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707CE93-A1C3-4F77-9C09-A5E0C1CC84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889" y="327808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68A9C2E-3BD8-4F8B-8271-9B331090E4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0772" y="46663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4A55B30-2834-4D57-B8EC-543B9220F3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822" y="43153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704112B-0B64-4F92-AE92-7AF8D4465A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54839" y="466637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FA3F2AB-1C1D-4866-BCAE-086317A53C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8889" y="431533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76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114C4C8C-FF0F-3A58-0210-C17F28E15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D07488-CE81-62ED-AAD2-55DF6F7FE610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15DC0-EF86-AE8A-C233-DD74B8C4AD87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11DEE-8DC2-260B-0B0F-427A091B0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0A71B6B5-EDD7-91CE-2B46-15C6547F5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65D6F-7FA7-DB4A-22CC-E254B5163443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7DA86-345C-15E0-9EFB-88EF6D0AD2BB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0AD6E-807C-ACE9-7DE6-7D6E9B77F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13732020-55EE-7D9E-5600-78C5D9DED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4A99A5-F50A-33A8-0021-66B51DDD34C3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A4983-656A-3CF1-EB2C-05955D6065D8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75F4E4-98E0-94CD-27A2-F39858108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2B462CC2-62A8-21E5-642D-479917500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C62F1D-5160-CBC1-DA5E-909230590ED3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C91C2-5EA9-D85A-094F-C2A280A9FA80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963D8-2411-8C1C-666E-D43358FC89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A7D25777-FA20-CDD4-08F8-F6261684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C01C05-854F-263B-340B-319F7D3BB844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50EDF-3720-ACD2-1CE5-59002DD6DA48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3371C-296A-5324-06A5-B94C9B3A4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5264320D-13BD-7320-9A7E-259D0E1DF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4164C7-1FA8-38C3-1FD1-C2CF302923E2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97336-A28F-67A3-5ABC-E951EBADEAF2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A300A-D263-4D8B-887D-0001FDF604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AF40487C-A3F9-F25D-6794-CF60C2175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A34EE3-4223-9E42-8466-99A2B2C208AA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A4E16-E129-9AA6-19B7-FAB58834A603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11AF6-8FDA-4D28-665B-58AA95B55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86BD0DA9-6CF8-37EA-DF29-F9EF31D65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AD3993-7E95-7D03-F08A-A19DDAEC3456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BAC0-F246-4D6C-A365-DD7B97B632CF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39003-03DC-799A-3829-64EDD4921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54E8B7E-FE5B-D4F3-C4A1-29FFD2447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874EEF-4F32-E3CA-5659-482375298359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57C9B-59C8-8C2F-CB56-CCAB047056A0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17AFA-8785-E815-58E6-20FF909CA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CFD9328B-E61E-EA67-A796-5E78E050D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607F20-7A50-B80F-82D7-E49EFE15BA09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FF4A6-49C1-582B-0418-4DF74888B9C7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5FB1A-B002-A9A4-61E5-EFB8DE3592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1BB0C-F8E4-4629-99D9-7C2B2769E11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DE7DA5-9A92-4F93-BBFB-9038A22B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055830-E091-45C9-8CF3-E6D7B2698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B8D8CF-9A6C-430B-B9AC-A06DEF5A44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689B5EF-61DF-406D-B8B9-60581E02CFD0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7045594" y="2588002"/>
            <a:chExt cx="1885826" cy="152810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AEA73054-80CD-4895-B648-A62639BD01E3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528108"/>
              <a:chOff x="2689543" y="1651754"/>
              <a:chExt cx="1885826" cy="1528108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E30443C0-D531-4806-8761-34A1642D02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DE21883-F9AD-4A90-9DB4-91F257721F64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16955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To switch from one chip level to another</a:t>
                </a: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Select the desired line and use the tab forward or backward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FB45ADA-0D12-47EB-9272-BAA439BEC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328" y="3836030"/>
              <a:ext cx="180768" cy="199216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C3F8ECF-3D8C-4065-B6A0-0415F006E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210" y="3836030"/>
              <a:ext cx="180768" cy="19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9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0F1B5695-AA3E-6580-A4DC-6127E3F75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B8E24F-27E8-FB59-0114-93D45BE8C9B3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11F685-8D57-BDB4-3130-AA99D8E9B823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DCA22-2A62-7898-9F86-A5DC6010C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 slide alterna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975606" y="1294524"/>
            <a:ext cx="4987951" cy="4497101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245096"/>
            <a:ext cx="6222873" cy="509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38798-3A37-F911-1E4C-9467605066B4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E4FAB-44D9-2DD0-CA0C-E5C1A40735BE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E8846-E78E-D566-23FA-13220858B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3" name="Picture 2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B86A68B3-6DA8-C71D-1009-5716C2EF5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3E515D-9408-C37B-A537-65C012121ADC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4148F-E961-3383-E769-4DAFD724D481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B44A4E-0B11-7689-1CCB-105FD2618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14DF-A2D0-4053-B49B-BC87FFC1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1F75-59F6-431D-A818-0ADA69F5FCA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1773239"/>
            <a:ext cx="5648325" cy="4176712"/>
          </a:xfrm>
        </p:spPr>
        <p:txBody>
          <a:bodyPr/>
          <a:lstStyle>
            <a:lvl1pPr marL="92075" indent="-92075">
              <a:buFont typeface="Arial" panose="020B0604020202020204" pitchFamily="34" charset="0"/>
              <a:buChar char=" "/>
              <a:defRPr>
                <a:solidFill>
                  <a:schemeClr val="accent2"/>
                </a:solidFill>
              </a:defRPr>
            </a:lvl1pPr>
            <a:lvl2pPr marL="92075" indent="-92075">
              <a:buFont typeface="Arial" panose="020B0604020202020204" pitchFamily="34" charset="0"/>
              <a:buChar char=" "/>
              <a:defRPr b="0"/>
            </a:lvl2pPr>
            <a:lvl3pPr marL="358775" indent="-174625">
              <a:defRPr/>
            </a:lvl3pPr>
            <a:lvl4pPr marL="625475" indent="-18415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DDA8B-A087-4023-A767-B74332E2F9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773239"/>
            <a:ext cx="5648325" cy="4176712"/>
          </a:xfrm>
        </p:spPr>
        <p:txBody>
          <a:bodyPr/>
          <a:lstStyle>
            <a:lvl1pPr marL="92075" indent="-92075">
              <a:buFont typeface="Arial" panose="020B0604020202020204" pitchFamily="34" charset="0"/>
              <a:buChar char=" "/>
              <a:defRPr/>
            </a:lvl1pPr>
            <a:lvl2pPr marL="92075" indent="-92075">
              <a:buFont typeface="Arial" panose="020B0604020202020204" pitchFamily="34" charset="0"/>
              <a:buChar char=" "/>
              <a:defRPr b="0"/>
            </a:lvl2pPr>
            <a:lvl3pPr marL="358775" indent="-174625">
              <a:defRPr/>
            </a:lvl3pPr>
            <a:lvl4pPr marL="625475" indent="-18415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0F0D4-47AA-4ADE-9407-BFDBD351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39B03-F376-4B08-A705-70E730B6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46D98EF-E579-4ABA-A380-E5E2E6239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9FFE1C-BB8B-4123-AE10-23DDFE1742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D6114CC-E790-450A-BBBC-7BFDD336AE07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7045594" y="2588002"/>
            <a:chExt cx="1885826" cy="1528108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6F09C0E-2BE4-4B69-B1F1-236FF319CFC2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528108"/>
              <a:chOff x="2689543" y="1651754"/>
              <a:chExt cx="1885826" cy="1528108"/>
            </a:xfrm>
          </p:grpSpPr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DBCBBE7F-A828-410B-B397-D0FEA4F303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8884391-9B95-49DD-86CD-9BE969BC02D2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16955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To switch from one chip level to another</a:t>
                </a: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Select the desired line and use the tab forward or backward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054286A-2946-48C9-812B-7DC0F93F2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328" y="3836030"/>
              <a:ext cx="180768" cy="19921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3D6DA7D-B513-4520-BFBE-24987B9E8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210" y="3836030"/>
              <a:ext cx="180768" cy="19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4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14DF-A2D0-4053-B49B-BC87FFC1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A1F75-59F6-431D-A818-0ADA69F5FCA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5" y="3068960"/>
            <a:ext cx="5648325" cy="2880990"/>
          </a:xfrm>
        </p:spPr>
        <p:txBody>
          <a:bodyPr/>
          <a:lstStyle>
            <a:lvl1pPr marL="92075" indent="-92075">
              <a:buFont typeface="Arial" panose="020B0604020202020204" pitchFamily="34" charset="0"/>
              <a:buChar char=" "/>
              <a:defRPr sz="2000">
                <a:solidFill>
                  <a:schemeClr val="accent2"/>
                </a:solidFill>
              </a:defRPr>
            </a:lvl1pPr>
            <a:lvl2pPr marL="92075" indent="-92075">
              <a:spcBef>
                <a:spcPts val="0"/>
              </a:spcBef>
              <a:buFont typeface="Arial" panose="020B0604020202020204" pitchFamily="34" charset="0"/>
              <a:buChar char=" "/>
              <a:defRPr sz="1600" b="0"/>
            </a:lvl2pPr>
            <a:lvl3pPr marL="358775" indent="-174625">
              <a:spcBef>
                <a:spcPts val="600"/>
              </a:spcBef>
              <a:defRPr sz="1400"/>
            </a:lvl3pPr>
            <a:lvl4pPr marL="625475" indent="-184150">
              <a:spcBef>
                <a:spcPts val="600"/>
              </a:spcBef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DDA8B-A087-4023-A767-B74332E2F9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3068960"/>
            <a:ext cx="5648325" cy="2880990"/>
          </a:xfrm>
        </p:spPr>
        <p:txBody>
          <a:bodyPr/>
          <a:lstStyle>
            <a:lvl1pPr marL="92075" indent="-92075">
              <a:buFont typeface="Arial" panose="020B0604020202020204" pitchFamily="34" charset="0"/>
              <a:buChar char=" "/>
              <a:defRPr sz="2000">
                <a:solidFill>
                  <a:schemeClr val="accent4"/>
                </a:solidFill>
              </a:defRPr>
            </a:lvl1pPr>
            <a:lvl2pPr marL="92075" indent="-92075">
              <a:spcBef>
                <a:spcPts val="0"/>
              </a:spcBef>
              <a:buFont typeface="Arial" panose="020B0604020202020204" pitchFamily="34" charset="0"/>
              <a:buChar char=" "/>
              <a:defRPr sz="1600" b="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0F0D4-47AA-4ADE-9407-BFDBD351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39B03-F376-4B08-A705-70E730B6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BC1D7A-ADEC-46B5-8CB2-EA4808E53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5EBD73-7B9A-40F2-8A41-51366F1CE4A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71475" y="1772816"/>
            <a:ext cx="11449049" cy="11521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266700" indent="0">
              <a:buNone/>
              <a:defRPr/>
            </a:lvl2pPr>
            <a:lvl3pPr marL="45085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6F4AA27-DF94-4FD7-990C-75E905FCCB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FE1C9BE-78B4-43C7-BAF2-38A8D584E89A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7045594" y="2588002"/>
            <a:chExt cx="1885826" cy="152810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2F81BD0-87FE-49E4-AAF0-B47F7C8AF2E2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528108"/>
              <a:chOff x="2689543" y="1651754"/>
              <a:chExt cx="1885826" cy="1528108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C30B2603-60D6-40B8-86DD-7787C8145C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63EF20E-CB83-426E-A64E-4138DB3F1F77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16955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To switch from one chip level to another</a:t>
                </a: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Select the desired line and use the tab forward or backward</a:t>
                </a: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504BD63-8119-42F9-AF5E-ED1597241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328" y="3836030"/>
              <a:ext cx="180768" cy="199216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D41B495-3ACC-433A-A8E7-D23B9E43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210" y="3836030"/>
              <a:ext cx="180768" cy="19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0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4164-B301-4999-8DFA-818A045F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1D361BA-7821-4C75-B394-FBD57EE41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AC3E42-84C2-42A6-BD72-541D85A84E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7D029-4419-4E0D-BECD-98E9310E64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E723B8-3279-4C86-97F0-4FEE73281C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50F612-DE14-499A-88E5-08BE850D0C08}"/>
              </a:ext>
            </a:extLst>
          </p:cNvPr>
          <p:cNvGrpSpPr/>
          <p:nvPr/>
        </p:nvGrpSpPr>
        <p:grpSpPr>
          <a:xfrm>
            <a:off x="-2112912" y="-5836"/>
            <a:ext cx="1885826" cy="1835885"/>
            <a:chOff x="2689543" y="1651754"/>
            <a:chExt cx="1885826" cy="183588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B01FCB2-9C34-4C4D-8167-5EFE2F191D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00F078-E51D-48A1-9A1E-2F081FC6A2FF}"/>
                </a:ext>
              </a:extLst>
            </p:cNvPr>
            <p:cNvSpPr/>
            <p:nvPr/>
          </p:nvSpPr>
          <p:spPr>
            <a:xfrm>
              <a:off x="2689543" y="2010311"/>
              <a:ext cx="1885826" cy="147732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footer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“insert”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“Header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&amp; Footer”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Check the “Slide number”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Write the desired text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in the "Footer“ box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“Apply to all”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96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2535C-E216-4FE6-854A-134CAB9C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en-GB" noProof="0"/>
              <a:t>Title of the </a:t>
            </a:r>
            <a:r>
              <a:rPr lang="en-US" noProof="0"/>
              <a:t>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DC7BD-2933-4AD8-AC9C-29C8975A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78A313C-BC96-49CB-825B-61321B9506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08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fullscreen - V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F6A12A6-4E53-4BFE-B060-C589E78F03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7C468F-44F4-4BDF-A833-7F8926F2BACB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9488B42-A2DB-4BB0-8C16-7E621E8D45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1CE205-FF70-43C3-A98E-1729DA836C5D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5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-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0FCC3-831B-4C1D-80B0-D34A931EE9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1D24C-ADC9-4F96-9A7F-95456DA79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5" name="Groupe 22">
            <a:extLst>
              <a:ext uri="{FF2B5EF4-FFF2-40B4-BE49-F238E27FC236}">
                <a16:creationId xmlns:a16="http://schemas.microsoft.com/office/drawing/2014/main" id="{2B32DBD4-A425-4C9E-AB3F-50820ABE35E2}"/>
              </a:ext>
            </a:extLst>
          </p:cNvPr>
          <p:cNvGrpSpPr/>
          <p:nvPr/>
        </p:nvGrpSpPr>
        <p:grpSpPr>
          <a:xfrm>
            <a:off x="4341018" y="2930841"/>
            <a:ext cx="3509961" cy="997017"/>
            <a:chOff x="-838200" y="8253511"/>
            <a:chExt cx="12192000" cy="3463176"/>
          </a:xfrm>
          <a:solidFill>
            <a:schemeClr val="bg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02DB79CB-4FD3-4EEA-BEAE-F9E90E8A8DC1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97546D95-3040-429A-8252-7B1A28ACC9A3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8949EC-CEAC-4A26-ADC7-5697E88B2189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1CC3C08-F188-4A1C-9E99-B5866872A7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BBCCC8-8321-4E90-9EC6-A10050336397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7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fullscreen -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F6A12A6-4E53-4BFE-B060-C589E78F03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3104B44-5F7E-42DC-8475-50B0A721189C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62BAC8D-2C56-439D-A9F2-A6C436F69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15AD06-9243-45C1-BF29-A7EEB3383E11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7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fullscreen - V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F6A12A6-4E53-4BFE-B060-C589E78F03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B62B1C9-BDAD-4848-BB8F-EE598B449E29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0D9B8E1-7E41-4E68-9B02-C0BCF94828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2F0014-6241-46EF-A829-2C9A9EC95DE9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6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fullscreen - V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F6A12A6-4E53-4BFE-B060-C589E78F03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D1AD4DB-EA2D-42B2-97BE-28E112FB46DE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BB7AB26-9296-400A-BEEC-AE7F0EAD6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1C1736-7B77-4700-BA59-C0463998A8F9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2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fullscreen - V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F6A12A6-4E53-4BFE-B060-C589E78F03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ECF7A7-4DC7-4B9E-86AD-6C1FF77CD8A5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097FB52-83E6-4DD0-AB3B-89CFC7730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AED9D-340B-48EF-9D09-C238DB8EC6F9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6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3AECF1-EF64-48C4-8108-D329D1A2B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368300"/>
            <a:ext cx="11449050" cy="6121400"/>
          </a:xfrm>
          <a:custGeom>
            <a:avLst/>
            <a:gdLst>
              <a:gd name="connsiteX0" fmla="*/ 269158 w 11449050"/>
              <a:gd name="connsiteY0" fmla="*/ 0 h 6121400"/>
              <a:gd name="connsiteX1" fmla="*/ 11179892 w 11449050"/>
              <a:gd name="connsiteY1" fmla="*/ 0 h 6121400"/>
              <a:gd name="connsiteX2" fmla="*/ 11449050 w 11449050"/>
              <a:gd name="connsiteY2" fmla="*/ 269158 h 6121400"/>
              <a:gd name="connsiteX3" fmla="*/ 11449050 w 11449050"/>
              <a:gd name="connsiteY3" fmla="*/ 5852242 h 6121400"/>
              <a:gd name="connsiteX4" fmla="*/ 11179892 w 11449050"/>
              <a:gd name="connsiteY4" fmla="*/ 6121400 h 6121400"/>
              <a:gd name="connsiteX5" fmla="*/ 269158 w 11449050"/>
              <a:gd name="connsiteY5" fmla="*/ 6121400 h 6121400"/>
              <a:gd name="connsiteX6" fmla="*/ 0 w 11449050"/>
              <a:gd name="connsiteY6" fmla="*/ 5852242 h 6121400"/>
              <a:gd name="connsiteX7" fmla="*/ 0 w 11449050"/>
              <a:gd name="connsiteY7" fmla="*/ 269158 h 6121400"/>
              <a:gd name="connsiteX8" fmla="*/ 269158 w 11449050"/>
              <a:gd name="connsiteY8" fmla="*/ 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9050" h="6121400">
                <a:moveTo>
                  <a:pt x="269158" y="0"/>
                </a:moveTo>
                <a:lnTo>
                  <a:pt x="11179892" y="0"/>
                </a:lnTo>
                <a:cubicBezTo>
                  <a:pt x="11328544" y="0"/>
                  <a:pt x="11449050" y="120506"/>
                  <a:pt x="11449050" y="269158"/>
                </a:cubicBezTo>
                <a:lnTo>
                  <a:pt x="11449050" y="5852242"/>
                </a:lnTo>
                <a:cubicBezTo>
                  <a:pt x="11449050" y="6000894"/>
                  <a:pt x="11328544" y="6121400"/>
                  <a:pt x="11179892" y="6121400"/>
                </a:cubicBezTo>
                <a:lnTo>
                  <a:pt x="269158" y="6121400"/>
                </a:lnTo>
                <a:cubicBezTo>
                  <a:pt x="120506" y="6121400"/>
                  <a:pt x="0" y="6000894"/>
                  <a:pt x="0" y="5852242"/>
                </a:cubicBezTo>
                <a:lnTo>
                  <a:pt x="0" y="269158"/>
                </a:lnTo>
                <a:cubicBezTo>
                  <a:pt x="0" y="120506"/>
                  <a:pt x="120506" y="0"/>
                  <a:pt x="269158" y="0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</p:spPr>
        <p:txBody>
          <a:bodyPr wrap="square" rIns="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79D036D-3F73-4CD0-8D81-228CCB1B55D7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71D2B0D-3016-44C3-A951-AF6C16D3E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157990-C805-4B81-8C3C-87AD0CF099C4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9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689A-25C2-46FE-A630-B72E633CA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254757"/>
            <a:ext cx="5724525" cy="1329595"/>
          </a:xfrm>
        </p:spPr>
        <p:txBody>
          <a:bodyPr lIns="0" rIns="0" anchor="b">
            <a:sp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7FC78-AF62-44A8-826D-6106F4108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694856"/>
            <a:ext cx="5724525" cy="276999"/>
          </a:xfrm>
        </p:spPr>
        <p:txBody>
          <a:bodyPr lIns="0" r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3D9F3C2-2910-426E-A746-48C9C387B6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477" y="1041993"/>
            <a:ext cx="4716412" cy="4763272"/>
          </a:xfrm>
          <a:prstGeom prst="roundRect">
            <a:avLst>
              <a:gd name="adj" fmla="val 5651"/>
            </a:avLst>
          </a:prstGeom>
          <a:noFill/>
          <a:effectLst>
            <a:outerShdw blurRad="228600" dist="50800" algn="l" rotWithShape="0">
              <a:schemeClr val="accent1">
                <a:alpha val="70000"/>
              </a:schemeClr>
            </a:outerShdw>
          </a:effectLst>
        </p:spPr>
        <p:txBody>
          <a:bodyPr rIns="0" anchor="ctr"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95E7E-0014-4357-AA8D-B34780119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768" y="4819561"/>
            <a:ext cx="4084465" cy="696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252000" tIns="108000" rIns="252000" bIns="108000" anchor="ctr">
            <a:sp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e 22">
            <a:extLst>
              <a:ext uri="{FF2B5EF4-FFF2-40B4-BE49-F238E27FC236}">
                <a16:creationId xmlns:a16="http://schemas.microsoft.com/office/drawing/2014/main" id="{4F5D00FF-2E5D-4132-8F49-3D33939597B4}"/>
              </a:ext>
            </a:extLst>
          </p:cNvPr>
          <p:cNvGrpSpPr/>
          <p:nvPr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14" name="Forme libre : forme 23">
              <a:extLst>
                <a:ext uri="{FF2B5EF4-FFF2-40B4-BE49-F238E27FC236}">
                  <a16:creationId xmlns:a16="http://schemas.microsoft.com/office/drawing/2014/main" id="{516FE380-B89F-48F9-8007-E2D927394E2E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24">
              <a:extLst>
                <a:ext uri="{FF2B5EF4-FFF2-40B4-BE49-F238E27FC236}">
                  <a16:creationId xmlns:a16="http://schemas.microsoft.com/office/drawing/2014/main" id="{622674A7-AD92-41EF-BD54-F2CFF3D8658A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4637B84-8CCD-4EE7-ADD3-4E416BE86B53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511520" y="2588002"/>
            <a:chExt cx="1885826" cy="152810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B64528F-07CC-40E3-BB23-7D04D3FF0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D3DA9E-5D58-4A6E-BDCD-D68C9CBB0F06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change the </a:t>
              </a:r>
              <a:r>
                <a:rPr kumimoji="0" lang="fr-FR" sz="10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visual</a:t>
              </a: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the icon 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1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C036-FC32-7F73-9365-DDC079A5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D315C-E2B3-73D2-2FE5-0A48E919D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2AD0-E116-5361-2B2F-2D809310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4CE5-C38F-4AE6-9D08-C652BDE9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3248D-1CCF-A3F2-39F9-A285F082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9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FC902-C11C-73BC-012B-EC11C0E4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69CBE-3E24-C7FB-E6F0-1E70B8D5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17321-31B4-EF9C-89A0-82E90AA8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419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: Graphic (Option 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AD3D35EB-5BAA-7D1F-75F3-3745C7A9A41C}"/>
              </a:ext>
            </a:extLst>
          </p:cNvPr>
          <p:cNvSpPr/>
          <p:nvPr/>
        </p:nvSpPr>
        <p:spPr bwMode="ltGray">
          <a:xfrm>
            <a:off x="7620000" y="5338909"/>
            <a:ext cx="1524000" cy="1524000"/>
          </a:xfrm>
          <a:prstGeom prst="rtTriangl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184C8-AAF4-83F6-DAE9-0483A1000C9E}"/>
              </a:ext>
            </a:extLst>
          </p:cNvPr>
          <p:cNvSpPr/>
          <p:nvPr/>
        </p:nvSpPr>
        <p:spPr bwMode="ltGray">
          <a:xfrm>
            <a:off x="0" y="0"/>
            <a:ext cx="76200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42334-E151-73EA-7106-90FCEC4ED3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0000" y="0"/>
            <a:ext cx="4572000" cy="533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1188720" rIns="0" bIns="914400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4205"/>
            <a:ext cx="632764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4)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903789"/>
            <a:ext cx="6327648" cy="464230"/>
          </a:xfrm>
          <a:prstGeom prst="rect">
            <a:avLst/>
          </a:prstGeom>
        </p:spPr>
        <p:txBody>
          <a:bodyPr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722630-79F0-F24D-956B-D75FC8389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413465"/>
            <a:ext cx="6327648" cy="1015663"/>
          </a:xfrm>
          <a:prstGeom prst="rect">
            <a:avLst/>
          </a:prstGeom>
        </p:spPr>
        <p:txBody>
          <a:bodyPr lIns="0" tIns="91440" rIns="9144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06F41B-E372-FA98-789E-76007CEC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 gr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B21CEA0-BDC1-E1A1-24C5-6D7EC9575623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13DAF10-B273-4ED3-FE37-E56303344163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58530-A073-E747-BD4A-199EC7FC9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3 Column grid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37B99-7850-1043-A08A-025D2361AA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975" y="1695450"/>
            <a:ext cx="3803650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92BB9B7-E760-DA49-BDB2-B9BF7B67C2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8625" y="1695450"/>
            <a:ext cx="3803650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92EEC77-E704-BC4E-8224-871C220D4B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275" y="1695450"/>
            <a:ext cx="3711575" cy="2308324"/>
          </a:xfrm>
          <a:noFill/>
        </p:spPr>
        <p:txBody>
          <a:bodyPr wrap="square"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73FB0F-2DBC-4226-5D65-D3D01FE0D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95D1C60-08C4-F6FE-EA49-564B264467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98F5A4-FFF0-4998-A8A0-771793E86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76" y="5543490"/>
            <a:ext cx="3803650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432664-6AA2-33F4-0C25-7973B131C961}"/>
              </a:ext>
            </a:extLst>
          </p:cNvPr>
          <p:cNvCxnSpPr>
            <a:cxnSpLocks/>
          </p:cNvCxnSpPr>
          <p:nvPr/>
        </p:nvCxnSpPr>
        <p:spPr>
          <a:xfrm>
            <a:off x="4238624" y="1695451"/>
            <a:ext cx="1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09049F-2B5F-9EB8-3E7C-F9E7D4FABBE7}"/>
              </a:ext>
            </a:extLst>
          </p:cNvPr>
          <p:cNvCxnSpPr>
            <a:cxnSpLocks/>
          </p:cNvCxnSpPr>
          <p:nvPr/>
        </p:nvCxnSpPr>
        <p:spPr>
          <a:xfrm flipH="1">
            <a:off x="8042275" y="1695451"/>
            <a:ext cx="1413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778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- V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ADBC91-08B9-4B40-A8DB-34D3AF26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1D24C-ADC9-4F96-9A7F-95456DA79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5" name="Groupe 22">
            <a:extLst>
              <a:ext uri="{FF2B5EF4-FFF2-40B4-BE49-F238E27FC236}">
                <a16:creationId xmlns:a16="http://schemas.microsoft.com/office/drawing/2014/main" id="{2B32DBD4-A425-4C9E-AB3F-50820ABE35E2}"/>
              </a:ext>
            </a:extLst>
          </p:cNvPr>
          <p:cNvGrpSpPr/>
          <p:nvPr/>
        </p:nvGrpSpPr>
        <p:grpSpPr>
          <a:xfrm>
            <a:off x="4341018" y="2930841"/>
            <a:ext cx="3509961" cy="997017"/>
            <a:chOff x="-838200" y="8253511"/>
            <a:chExt cx="12192000" cy="3463176"/>
          </a:xfrm>
          <a:solidFill>
            <a:schemeClr val="bg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02DB79CB-4FD3-4EEA-BEAE-F9E90E8A8DC1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97546D95-3040-429A-8252-7B1A28ACC9A3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E36AB77-4362-405F-9850-4694470FC3A5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3776D53-BB0D-4C74-AD26-BA06AF31A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DFDDAC-0E4F-4DF4-85F2-E3CCBA8C98E5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8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4A04A-95E2-3B45-A3B9-EBD92AF8E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124" y="2635794"/>
            <a:ext cx="10632075" cy="250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67" b="0" kern="0" spc="53" baseline="0">
                <a:solidFill>
                  <a:schemeClr val="bg2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Lorem </a:t>
            </a:r>
            <a:r>
              <a:rPr lang="en-GB" err="1"/>
              <a:t>ispum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5EF51-2E44-3B49-99C2-79FD245CE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125" y="2998256"/>
            <a:ext cx="10632076" cy="4307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62D12-62C6-B34D-BB51-1A63ACD6F3D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47124" y="6092491"/>
            <a:ext cx="3583939" cy="250563"/>
          </a:xfrm>
        </p:spPr>
        <p:txBody>
          <a:bodyPr/>
          <a:lstStyle/>
          <a:p>
            <a:fld id="{F5E8AD73-F7E8-CF4A-8555-B6CA25430F3F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887030A-39E7-CB44-8EC9-6576EA072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124" y="3541351"/>
            <a:ext cx="10632075" cy="250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67" b="0" kern="0" spc="53" baseline="0">
                <a:solidFill>
                  <a:schemeClr val="bg2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ISPUM DOLOR 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8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9CAE5FC-86E1-1448-8EC3-A22E1B31C8C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789" y="1878961"/>
            <a:ext cx="3993159" cy="577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1"/>
            <a:ext cx="11028727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EC26C9-3F09-D34E-94B0-FF161A79B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5764" y="1878961"/>
            <a:ext cx="6744749" cy="4241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787" y="2489613"/>
            <a:ext cx="3993159" cy="2633265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189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bg>
      <p:bgPr>
        <a:gradFill>
          <a:gsLst>
            <a:gs pos="99000">
              <a:schemeClr val="accent6"/>
            </a:gs>
            <a:gs pos="20000">
              <a:schemeClr val="accent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C110D-AE59-42C3-A749-19A24208B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4" y="685937"/>
            <a:ext cx="2066693" cy="693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34376D-40EC-40BE-8E19-D93799DCD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3" b="15168"/>
          <a:stretch/>
        </p:blipFill>
        <p:spPr>
          <a:xfrm>
            <a:off x="6068877" y="983970"/>
            <a:ext cx="6123124" cy="58740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527360-0C10-4AFE-B34E-0BB0D038B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773" y="3618031"/>
            <a:ext cx="8057708" cy="201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40D203-9EF9-4F2C-A726-6B40528EC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772" y="5716920"/>
            <a:ext cx="8057707" cy="432000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2"/>
                </a:solidFill>
                <a:latin typeface="Ubuntu Light" panose="020B030403060203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693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heading, text and char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asketball&#10;&#10;Description generated with high confidence">
            <a:extLst>
              <a:ext uri="{FF2B5EF4-FFF2-40B4-BE49-F238E27FC236}">
                <a16:creationId xmlns:a16="http://schemas.microsoft.com/office/drawing/2014/main" id="{4CE3FFA4-AAD3-484E-83FA-346EAA89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4" b="9559"/>
          <a:stretch/>
        </p:blipFill>
        <p:spPr>
          <a:xfrm>
            <a:off x="6997701" y="859002"/>
            <a:ext cx="5207000" cy="5998999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B416C0C-0B53-401B-89D5-9B969AC4D1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781" y="6461613"/>
            <a:ext cx="4424419" cy="147797"/>
          </a:xfrm>
        </p:spPr>
        <p:txBody>
          <a:bodyPr wrap="square">
            <a:spAutoFit/>
          </a:bodyPr>
          <a:lstStyle>
            <a:lvl1pPr>
              <a:defRPr sz="10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4ED65B5-A422-48BD-BF22-AB9B10491C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400" y="1497096"/>
            <a:ext cx="4992000" cy="38400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EB7AF4-42D6-434A-9EC0-7C5B0725C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401" y="1968615"/>
            <a:ext cx="4992000" cy="4014356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C4DB61C1-5C0B-4EDF-B6C1-B5C3ED98B7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496484"/>
            <a:ext cx="5653087" cy="4486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1AD413-6BFE-4D01-BB41-F04E40F2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B87621-2DBC-46ED-8BB6-81789DC65FFC}"/>
              </a:ext>
            </a:extLst>
          </p:cNvPr>
          <p:cNvSpPr>
            <a:spLocks/>
          </p:cNvSpPr>
          <p:nvPr/>
        </p:nvSpPr>
        <p:spPr>
          <a:xfrm>
            <a:off x="11586685" y="6425663"/>
            <a:ext cx="264000" cy="2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A75CF657-EA65-49C5-872B-6B29BFF4DE7F}" type="slidenum">
              <a:rPr lang="en-US" sz="933" b="0" smtClean="0">
                <a:solidFill>
                  <a:schemeClr val="bg2"/>
                </a:solidFill>
              </a:rPr>
              <a:t>‹#›</a:t>
            </a:fld>
            <a:endParaRPr lang="en-US" sz="933" b="0">
              <a:solidFill>
                <a:schemeClr val="bg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41B5D4-62AC-4943-B813-614CA941D532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11850685" y="6557663"/>
            <a:ext cx="354016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2A6829-30F3-43F6-80DB-175F2B4AD572}"/>
              </a:ext>
            </a:extLst>
          </p:cNvPr>
          <p:cNvGrpSpPr>
            <a:grpSpLocks/>
          </p:cNvGrpSpPr>
          <p:nvPr/>
        </p:nvGrpSpPr>
        <p:grpSpPr>
          <a:xfrm rot="10800000">
            <a:off x="12147" y="411411"/>
            <a:ext cx="618016" cy="264000"/>
            <a:chOff x="8690014" y="4819247"/>
            <a:chExt cx="463512" cy="198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1C4AD6-6F29-40ED-B850-6B1CCAF5D963}"/>
                </a:ext>
              </a:extLst>
            </p:cNvPr>
            <p:cNvSpPr>
              <a:spLocks/>
            </p:cNvSpPr>
            <p:nvPr/>
          </p:nvSpPr>
          <p:spPr>
            <a:xfrm>
              <a:off x="8690014" y="4819247"/>
              <a:ext cx="198000" cy="1980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33">
                <a:solidFill>
                  <a:schemeClr val="tx2">
                    <a:lumMod val="100000"/>
                  </a:schemeClr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EA7C72-CBCF-4E86-BC3A-264D71E9511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>
              <a:off x="8888014" y="4918247"/>
              <a:ext cx="265512" cy="0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740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ly title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asketball&#10;&#10;Description generated with high confidence">
            <a:extLst>
              <a:ext uri="{FF2B5EF4-FFF2-40B4-BE49-F238E27FC236}">
                <a16:creationId xmlns:a16="http://schemas.microsoft.com/office/drawing/2014/main" id="{4CE3FFA4-AAD3-484E-83FA-346EAA89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4" b="9559"/>
          <a:stretch/>
        </p:blipFill>
        <p:spPr>
          <a:xfrm>
            <a:off x="6997701" y="859002"/>
            <a:ext cx="5207000" cy="5998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21B82-C7C2-4F36-ACB5-FD4219EC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84" y="363363"/>
            <a:ext cx="10992003" cy="3600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CF8D1B-04B0-43B1-930A-F06A8B3049D3}"/>
              </a:ext>
            </a:extLst>
          </p:cNvPr>
          <p:cNvSpPr>
            <a:spLocks/>
          </p:cNvSpPr>
          <p:nvPr/>
        </p:nvSpPr>
        <p:spPr>
          <a:xfrm>
            <a:off x="11586685" y="6425663"/>
            <a:ext cx="264000" cy="2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A75CF657-EA65-49C5-872B-6B29BFF4DE7F}" type="slidenum">
              <a:rPr lang="en-US" sz="933" b="0" smtClean="0">
                <a:solidFill>
                  <a:schemeClr val="bg2"/>
                </a:solidFill>
              </a:rPr>
              <a:t>‹#›</a:t>
            </a:fld>
            <a:endParaRPr lang="en-US" sz="933" b="0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C7EE61-1437-45FF-994C-5FD47278BBDC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11850685" y="6557663"/>
            <a:ext cx="354016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562F002-760B-40E1-879E-8689723E456B}"/>
              </a:ext>
            </a:extLst>
          </p:cNvPr>
          <p:cNvGrpSpPr>
            <a:grpSpLocks/>
          </p:cNvGrpSpPr>
          <p:nvPr/>
        </p:nvGrpSpPr>
        <p:grpSpPr>
          <a:xfrm rot="10800000">
            <a:off x="12147" y="411411"/>
            <a:ext cx="618016" cy="264000"/>
            <a:chOff x="8690014" y="4819247"/>
            <a:chExt cx="463512" cy="198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D0389A-7F38-4465-97DA-5C8C32D40F0B}"/>
                </a:ext>
              </a:extLst>
            </p:cNvPr>
            <p:cNvSpPr>
              <a:spLocks/>
            </p:cNvSpPr>
            <p:nvPr/>
          </p:nvSpPr>
          <p:spPr>
            <a:xfrm>
              <a:off x="8690014" y="4819247"/>
              <a:ext cx="198000" cy="1980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33">
                <a:solidFill>
                  <a:schemeClr val="tx2">
                    <a:lumMod val="100000"/>
                  </a:schemeClr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6363EC0-80E9-44ED-985C-F26000935366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 flipH="1">
              <a:off x="8888014" y="4918247"/>
              <a:ext cx="265512" cy="0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216874E-DBE2-4805-A75B-67D42CD2E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781" y="6461613"/>
            <a:ext cx="4424419" cy="147797"/>
          </a:xfrm>
        </p:spPr>
        <p:txBody>
          <a:bodyPr wrap="square">
            <a:spAutoFit/>
          </a:bodyPr>
          <a:lstStyle>
            <a:lvl1pPr>
              <a:defRPr sz="10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826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144C-363A-4B31-8379-D61C7AD3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294234-F9C9-4B10-9E84-314570DECC64}"/>
              </a:ext>
            </a:extLst>
          </p:cNvPr>
          <p:cNvSpPr>
            <a:spLocks/>
          </p:cNvSpPr>
          <p:nvPr/>
        </p:nvSpPr>
        <p:spPr>
          <a:xfrm>
            <a:off x="11586685" y="6425663"/>
            <a:ext cx="264000" cy="26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764C3361-1DAA-4CF4-9C99-ABAC886FCB0D}" type="slidenum">
              <a:rPr lang="en-US" sz="933" b="0" smtClean="0">
                <a:solidFill>
                  <a:schemeClr val="bg1"/>
                </a:solidFill>
              </a:rPr>
              <a:pPr algn="ctr"/>
              <a:t>‹#›</a:t>
            </a:fld>
            <a:endParaRPr lang="en-US" sz="933" b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7F2A90-F98B-4EBE-BE08-A83FAD1CCCDA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11850685" y="6557663"/>
            <a:ext cx="354016" cy="0"/>
          </a:xfrm>
          <a:prstGeom prst="line">
            <a:avLst/>
          </a:prstGeom>
          <a:ln w="22225">
            <a:gradFill flip="none" rotWithShape="1">
              <a:gsLst>
                <a:gs pos="100000">
                  <a:schemeClr val="accent5"/>
                </a:gs>
                <a:gs pos="0">
                  <a:schemeClr val="accent1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F13AC78-4CF1-402C-86BD-4443F4345094}"/>
              </a:ext>
            </a:extLst>
          </p:cNvPr>
          <p:cNvGrpSpPr>
            <a:grpSpLocks/>
          </p:cNvGrpSpPr>
          <p:nvPr/>
        </p:nvGrpSpPr>
        <p:grpSpPr>
          <a:xfrm rot="10800000">
            <a:off x="0" y="411411"/>
            <a:ext cx="618016" cy="264000"/>
            <a:chOff x="8690014" y="4819247"/>
            <a:chExt cx="463512" cy="198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B95497-D8F0-4A34-9A56-0DD8F1C2B51B}"/>
                </a:ext>
              </a:extLst>
            </p:cNvPr>
            <p:cNvSpPr>
              <a:spLocks/>
            </p:cNvSpPr>
            <p:nvPr/>
          </p:nvSpPr>
          <p:spPr>
            <a:xfrm>
              <a:off x="8690014" y="4819247"/>
              <a:ext cx="198000" cy="19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33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0B20FB-6E57-491F-B9DB-1FAC10E5E77F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 flipH="1">
              <a:off x="8888014" y="4918247"/>
              <a:ext cx="265512" cy="0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5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D94FEE-7131-480B-9ED8-BC4F2C0D3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7083" y="1342800"/>
            <a:ext cx="11008916" cy="496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F283CC9-940C-4042-8570-D05754986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781" y="6461613"/>
            <a:ext cx="4424419" cy="147797"/>
          </a:xfrm>
        </p:spPr>
        <p:txBody>
          <a:bodyPr wrap="square">
            <a:spAutoFit/>
          </a:bodyPr>
          <a:lstStyle>
            <a:lvl1pPr>
              <a:defRPr sz="10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586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ver_color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3F2CE9-9C84-7245-E811-4776B11FB994}"/>
              </a:ext>
            </a:extLst>
          </p:cNvPr>
          <p:cNvSpPr/>
          <p:nvPr/>
        </p:nvSpPr>
        <p:spPr>
          <a:xfrm>
            <a:off x="0" y="0"/>
            <a:ext cx="11811000" cy="647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B931B-E5F9-DB50-B324-58DCBDBE4C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4000" y="2088000"/>
            <a:ext cx="6624000" cy="1434877"/>
          </a:xfrm>
          <a:prstGeom prst="rect">
            <a:avLst/>
          </a:prstGeom>
        </p:spPr>
        <p:txBody>
          <a:bodyPr wrap="square" lIns="72000" tIns="36000" rIns="72000" bIns="36000" anchor="ctr">
            <a:normAutofit/>
          </a:bodyPr>
          <a:lstStyle>
            <a:lvl1pPr algn="l">
              <a:defRPr sz="4400" b="0" i="0" baseline="0">
                <a:solidFill>
                  <a:schemeClr val="bg1"/>
                </a:solidFill>
                <a:latin typeface="+mj-lt"/>
                <a:ea typeface="Source Sans Pro Semibold" panose="020B0503030403020204" pitchFamily="34" charset="0"/>
              </a:defRPr>
            </a:lvl1pPr>
          </a:lstStyle>
          <a:p>
            <a:r>
              <a:rPr lang="en-US" noProof="0"/>
              <a:t>Add the title of your slide on two lines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933B4-506C-7967-BEB7-114AC43E69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4000" y="3598954"/>
            <a:ext cx="6624000" cy="535259"/>
          </a:xfrm>
          <a:prstGeom prst="rect">
            <a:avLst/>
          </a:prstGeom>
        </p:spPr>
        <p:txBody>
          <a:bodyPr wrap="square" lIns="72000" tIns="36000" rIns="72000" bIns="36000" anchor="ctr">
            <a:normAutofit/>
          </a:bodyPr>
          <a:lstStyle>
            <a:lvl1pPr marL="0" indent="0" algn="l">
              <a:buNone/>
              <a:defRPr sz="2400" cap="all" baseline="0">
                <a:solidFill>
                  <a:schemeClr val="bg1"/>
                </a:solidFill>
                <a:latin typeface="+mn-lt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Add a subtitle to specify your title 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057DBC0-0E69-07A3-24B9-57A7FDE3A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4000" y="4824000"/>
            <a:ext cx="4754563" cy="357188"/>
          </a:xfrm>
        </p:spPr>
        <p:txBody>
          <a:bodyPr wrap="square" lIns="72000" tIns="36000" rIns="72000" bIns="36000" anchor="ctr">
            <a:normAutofit/>
          </a:bodyPr>
          <a:lstStyle>
            <a:lvl1pPr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Team name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E17D180-525B-ACB8-E784-E9C741A54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000" y="5292000"/>
            <a:ext cx="4754563" cy="381000"/>
          </a:xfrm>
        </p:spPr>
        <p:txBody>
          <a:bodyPr vert="horz" wrap="square" lIns="72000" tIns="36000" rIns="72000" bIns="36000" rtlCol="0" anchor="ctr">
            <a:normAutofit/>
          </a:bodyPr>
          <a:lstStyle>
            <a:lvl1pPr>
              <a:defRPr lang="fr-FR" sz="1800" smtClean="0">
                <a:solidFill>
                  <a:schemeClr val="bg1"/>
                </a:solidFill>
                <a:latin typeface="+mn-lt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pPr lvl="0"/>
            <a:r>
              <a:rPr lang="en-US" noProof="0"/>
              <a:t>Date / Presentation location</a:t>
            </a:r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F621F153-BE36-25CF-325C-ADAECE66F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000" y="381000"/>
            <a:ext cx="849600" cy="8496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1C56EA-D752-FDEE-AEA7-75D4265FE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6800" y="159212"/>
            <a:ext cx="475200" cy="365125"/>
          </a:xfrm>
          <a:prstGeom prst="rect">
            <a:avLst/>
          </a:prstGeom>
        </p:spPr>
        <p:txBody>
          <a:bodyPr anchor="t"/>
          <a:lstStyle>
            <a:lvl1pPr algn="ctr">
              <a:defRPr sz="1100">
                <a:solidFill>
                  <a:srgbClr val="00008F"/>
                </a:solidFill>
              </a:defRPr>
            </a:lvl1pPr>
          </a:lstStyle>
          <a:p>
            <a:fld id="{6A9DB386-8FAF-DB45-A59B-3FA7E9645697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E46682D-D15E-9AD4-11A0-2DADB23AE4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89600" y="6541200"/>
            <a:ext cx="2318400" cy="306000"/>
          </a:xfrm>
        </p:spPr>
        <p:txBody>
          <a:bodyPr anchor="ctr">
            <a:noAutofit/>
          </a:bodyPr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noProof="0"/>
              <a:t>Date : xx/xx/</a:t>
            </a:r>
            <a:r>
              <a:rPr lang="en-US" noProof="0" err="1"/>
              <a:t>xxxx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885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3249">
          <p15:clr>
            <a:srgbClr val="FBAE40"/>
          </p15:clr>
        </p15:guide>
        <p15:guide id="7" pos="1323">
          <p15:clr>
            <a:srgbClr val="5ACBF0"/>
          </p15:clr>
        </p15:guide>
        <p15:guide id="8" pos="1481">
          <p15:clr>
            <a:srgbClr val="5ACBF0"/>
          </p15:clr>
        </p15:guide>
        <p15:guide id="9" pos="2547">
          <p15:clr>
            <a:srgbClr val="5ACBF0"/>
          </p15:clr>
        </p15:guide>
        <p15:guide id="10" pos="2683">
          <p15:clr>
            <a:srgbClr val="5ACBF0"/>
          </p15:clr>
        </p15:guide>
        <p15:guide id="11" pos="3772">
          <p15:clr>
            <a:srgbClr val="5ACBF0"/>
          </p15:clr>
        </p15:guide>
        <p15:guide id="12" pos="3908">
          <p15:clr>
            <a:srgbClr val="5ACBF0"/>
          </p15:clr>
        </p15:guide>
        <p15:guide id="13" pos="4997">
          <p15:clr>
            <a:srgbClr val="5ACBF0"/>
          </p15:clr>
        </p15:guide>
        <p15:guide id="14" pos="5133">
          <p15:clr>
            <a:srgbClr val="5ACBF0"/>
          </p15:clr>
        </p15:guide>
        <p15:guide id="15" pos="6221">
          <p15:clr>
            <a:srgbClr val="5ACBF0"/>
          </p15:clr>
        </p15:guide>
        <p15:guide id="16" pos="6357">
          <p15:clr>
            <a:srgbClr val="5ACBF0"/>
          </p15:clr>
        </p15:guide>
        <p15:guide id="17" pos="7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e 45">
            <a:extLst>
              <a:ext uri="{FF2B5EF4-FFF2-40B4-BE49-F238E27FC236}">
                <a16:creationId xmlns:a16="http://schemas.microsoft.com/office/drawing/2014/main" id="{CEBDA4DA-B205-A8CA-85E7-FD460AC236E5}"/>
              </a:ext>
            </a:extLst>
          </p:cNvPr>
          <p:cNvSpPr/>
          <p:nvPr/>
        </p:nvSpPr>
        <p:spPr>
          <a:xfrm>
            <a:off x="721543" y="4960452"/>
            <a:ext cx="707447" cy="707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Espace réservé pour une image  3">
            <a:extLst>
              <a:ext uri="{FF2B5EF4-FFF2-40B4-BE49-F238E27FC236}">
                <a16:creationId xmlns:a16="http://schemas.microsoft.com/office/drawing/2014/main" id="{86DE80FB-C788-50D4-69EC-A7E6F7C85BE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516439" y="0"/>
            <a:ext cx="4200361" cy="6384046"/>
          </a:xfrm>
          <a:prstGeom prst="rect">
            <a:avLst/>
          </a:prstGeom>
        </p:spPr>
        <p:txBody>
          <a:bodyPr anchor="ctr"/>
          <a:lstStyle/>
          <a:p>
            <a:r>
              <a:rPr lang="en-US" noProof="0"/>
              <a:t>Click in this area to embed an image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8FC18B8-D751-947B-43B1-3F2CDFA0D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8713"/>
            <a:ext cx="6960855" cy="547863"/>
          </a:xfrm>
        </p:spPr>
        <p:txBody>
          <a:bodyPr anchor="b">
            <a:normAutofit/>
          </a:bodyPr>
          <a:lstStyle>
            <a:lvl1pPr>
              <a:defRPr sz="2400" b="0" i="0">
                <a:solidFill>
                  <a:srgbClr val="00008F"/>
                </a:solidFill>
                <a:latin typeface="+mj-lt"/>
                <a:ea typeface="Source Sans Pro Bold" panose="020B0703030403020204" pitchFamily="34" charset="0"/>
              </a:defRPr>
            </a:lvl1pPr>
          </a:lstStyle>
          <a:p>
            <a:r>
              <a:rPr lang="en-US" noProof="0"/>
              <a:t>Add a title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547DAAF-7DCF-9BCB-1FDB-D30A2CC66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6800" y="159212"/>
            <a:ext cx="475200" cy="365125"/>
          </a:xfrm>
          <a:prstGeom prst="rect">
            <a:avLst/>
          </a:prstGeom>
        </p:spPr>
        <p:txBody>
          <a:bodyPr anchor="t"/>
          <a:lstStyle>
            <a:lvl1pPr algn="ctr">
              <a:defRPr sz="1100">
                <a:solidFill>
                  <a:srgbClr val="00008F"/>
                </a:solidFill>
              </a:defRPr>
            </a:lvl1pPr>
          </a:lstStyle>
          <a:p>
            <a:fld id="{6A9DB386-8FAF-DB45-A59B-3FA7E9645697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DED8C7-CDD6-4957-9D73-2C08656926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838" y="6525805"/>
            <a:ext cx="237316" cy="237316"/>
          </a:xfrm>
          <a:prstGeom prst="rect">
            <a:avLst/>
          </a:prstGeom>
        </p:spPr>
      </p:pic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17252C9F-6234-86CC-A0D0-2146F875A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782" y="1439862"/>
            <a:ext cx="6943073" cy="5036469"/>
          </a:xfrm>
        </p:spPr>
        <p:txBody>
          <a:bodyPr/>
          <a:lstStyle>
            <a:lvl1pPr>
              <a:buClr>
                <a:schemeClr val="tx1"/>
              </a:buClr>
              <a:defRPr sz="24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 sz="2200" baseline="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 sz="1800" baseline="0"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 sz="1600" baseline="0"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 sz="14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here to modify the text of the masks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3225EFE6-F457-08DC-11AF-C6FE26E529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89600" y="6541200"/>
            <a:ext cx="2318400" cy="306000"/>
          </a:xfrm>
        </p:spPr>
        <p:txBody>
          <a:bodyPr anchor="ctr">
            <a:noAutofit/>
          </a:bodyPr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noProof="0"/>
              <a:t>Date : xx/xx/</a:t>
            </a:r>
            <a:r>
              <a:rPr lang="en-US" noProof="0" err="1"/>
              <a:t>xxxx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7765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lose_color2">
    <p:bg>
      <p:bgPr>
        <a:solidFill>
          <a:srgbClr val="B5D0EE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39E880-5A71-B679-539D-A49FC2E0BCF6}"/>
              </a:ext>
            </a:extLst>
          </p:cNvPr>
          <p:cNvSpPr/>
          <p:nvPr/>
        </p:nvSpPr>
        <p:spPr>
          <a:xfrm>
            <a:off x="0" y="0"/>
            <a:ext cx="11811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85160-7F03-A697-9C1B-89390F087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8300" y="3062258"/>
            <a:ext cx="11810999" cy="733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Closing text</a:t>
            </a: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584D0B50-03B8-6458-9A2E-E25C5646C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79200" y="1284000"/>
            <a:ext cx="849600" cy="849600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6EADB7F-692A-B3DA-5A4B-078B6FF0F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6800" y="159212"/>
            <a:ext cx="475200" cy="365125"/>
          </a:xfrm>
          <a:prstGeom prst="rect">
            <a:avLst/>
          </a:prstGeom>
        </p:spPr>
        <p:txBody>
          <a:bodyPr anchor="t"/>
          <a:lstStyle>
            <a:lvl1pPr algn="ctr">
              <a:defRPr sz="1100">
                <a:solidFill>
                  <a:srgbClr val="00008F"/>
                </a:solidFill>
              </a:defRPr>
            </a:lvl1pPr>
          </a:lstStyle>
          <a:p>
            <a:fld id="{6A9DB386-8FAF-DB45-A59B-3FA7E9645697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EF39206A-A294-4C98-8DA2-7725149F9C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89600" y="6541200"/>
            <a:ext cx="2318400" cy="306000"/>
          </a:xfrm>
        </p:spPr>
        <p:txBody>
          <a:bodyPr anchor="ctr">
            <a:noAutofit/>
          </a:bodyPr>
          <a:lstStyle>
            <a:lvl1pPr algn="r">
              <a:defRPr sz="10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noProof="0"/>
              <a:t>Date : xx/xx/</a:t>
            </a:r>
            <a:r>
              <a:rPr lang="en-US" noProof="0" err="1"/>
              <a:t>xxxx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8272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D4B4745-8A24-4A64-BC03-4A193413DB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0478" y="1"/>
            <a:ext cx="8001521" cy="6858000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25" y="381000"/>
            <a:ext cx="949899" cy="359398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483" y="1562101"/>
            <a:ext cx="3442179" cy="4554708"/>
          </a:xfrm>
        </p:spPr>
        <p:txBody>
          <a:bodyPr/>
          <a:lstStyle>
            <a:lvl1pPr marL="0" marR="0" indent="0" algn="l" defTabSz="914263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999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1999"/>
              </a:spcBef>
              <a:spcAft>
                <a:spcPts val="50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AEC87-0B69-43F5-BEAE-BE041D873C6A}"/>
              </a:ext>
            </a:extLst>
          </p:cNvPr>
          <p:cNvSpPr txBox="1"/>
          <p:nvPr/>
        </p:nvSpPr>
        <p:spPr>
          <a:xfrm>
            <a:off x="366482" y="6373141"/>
            <a:ext cx="1591774" cy="1313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>
              <a:lnSpc>
                <a:spcPct val="117000"/>
              </a:lnSpc>
              <a:spcAft>
                <a:spcPts val="500"/>
              </a:spcAft>
            </a:pPr>
            <a:r>
              <a:rPr lang="en-GB" sz="800">
                <a:solidFill>
                  <a:schemeClr val="bg1"/>
                </a:solidFill>
                <a:latin typeface="Helvetica Now Text" panose="020B0504030202020204" pitchFamily="34" charset="0"/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412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- V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2CF568-98D8-4D14-9CFB-EC79D2DE1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1D24C-ADC9-4F96-9A7F-95456DA79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5" name="Groupe 22">
            <a:extLst>
              <a:ext uri="{FF2B5EF4-FFF2-40B4-BE49-F238E27FC236}">
                <a16:creationId xmlns:a16="http://schemas.microsoft.com/office/drawing/2014/main" id="{2B32DBD4-A425-4C9E-AB3F-50820ABE35E2}"/>
              </a:ext>
            </a:extLst>
          </p:cNvPr>
          <p:cNvGrpSpPr/>
          <p:nvPr/>
        </p:nvGrpSpPr>
        <p:grpSpPr>
          <a:xfrm>
            <a:off x="4341018" y="2930841"/>
            <a:ext cx="3509961" cy="997017"/>
            <a:chOff x="-838200" y="8253511"/>
            <a:chExt cx="12192000" cy="3463176"/>
          </a:xfrm>
          <a:solidFill>
            <a:schemeClr val="bg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02DB79CB-4FD3-4EEA-BEAE-F9E90E8A8DC1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97546D95-3040-429A-8252-7B1A28ACC9A3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DC4F57-2204-454A-AE5F-87BA7DD6FD0A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C68AAA6-C9AD-43BB-985E-99CCA2126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9890B2-7F10-4540-AD96-03AAEBD27349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4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8695" y="2454307"/>
            <a:ext cx="1924175" cy="1460500"/>
          </a:xfrm>
        </p:spPr>
        <p:txBody>
          <a:bodyPr/>
          <a:lstStyle>
            <a:lvl1pPr>
              <a:spcAft>
                <a:spcPts val="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2661" y="2454307"/>
            <a:ext cx="1924175" cy="1460500"/>
          </a:xfrm>
        </p:spPr>
        <p:txBody>
          <a:bodyPr/>
          <a:lstStyle>
            <a:lvl1pPr>
              <a:spcAft>
                <a:spcPts val="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628" y="2454307"/>
            <a:ext cx="1924175" cy="1460500"/>
          </a:xfrm>
        </p:spPr>
        <p:txBody>
          <a:bodyPr/>
          <a:lstStyle>
            <a:lvl1pPr>
              <a:spcAft>
                <a:spcPts val="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0595" y="2454307"/>
            <a:ext cx="1924175" cy="1460500"/>
          </a:xfrm>
        </p:spPr>
        <p:txBody>
          <a:bodyPr/>
          <a:lstStyle>
            <a:lvl1pPr>
              <a:spcAft>
                <a:spcPts val="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23230" y="843284"/>
            <a:ext cx="10686952" cy="276871"/>
          </a:xfrm>
        </p:spPr>
        <p:txBody>
          <a:bodyPr wrap="square">
            <a:spAutoFit/>
          </a:bodyPr>
          <a:lstStyle>
            <a:lvl1pPr marL="0" indent="0" algn="l">
              <a:buNone/>
              <a:defRPr sz="1999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0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61A475E-9666-4A15-B3D1-7E031013EE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1734" y="1"/>
            <a:ext cx="7240265" cy="6858000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3DE17-67B6-4E5C-AF90-826DFDD2B8C6}"/>
              </a:ext>
            </a:extLst>
          </p:cNvPr>
          <p:cNvSpPr txBox="1"/>
          <p:nvPr/>
        </p:nvSpPr>
        <p:spPr>
          <a:xfrm>
            <a:off x="11465671" y="6380032"/>
            <a:ext cx="344510" cy="12308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1617835" algn="ctr"/>
                <a:tab pos="3235669" algn="r"/>
                <a:tab pos="1617835" algn="ctr"/>
                <a:tab pos="4915728" algn="r"/>
              </a:tabLst>
            </a:pPr>
            <a:fld id="{11593A94-9C05-433E-9216-498CC28E8E90}" type="slidenum">
              <a:rPr lang="en-GB" sz="800" i="0" noProof="0" smtClean="0">
                <a:solidFill>
                  <a:schemeClr val="bg1"/>
                </a:solidFill>
                <a:effectLst/>
                <a:latin typeface="Helvetica Now Text" panose="020B0504030202020204" pitchFamily="34" charset="0"/>
                <a:ea typeface="Arial"/>
                <a:cs typeface="Times New Roman"/>
              </a:rPr>
              <a:pPr marL="0" marR="0" algn="r">
                <a:spcBef>
                  <a:spcPts val="0"/>
                </a:spcBef>
                <a:spcAft>
                  <a:spcPts val="0"/>
                </a:spcAft>
                <a:tabLst>
                  <a:tab pos="1617835" algn="ctr"/>
                  <a:tab pos="3235669" algn="r"/>
                  <a:tab pos="1617835" algn="ctr"/>
                  <a:tab pos="4915728" algn="r"/>
                </a:tabLst>
              </a:pPr>
              <a:t>‹#›</a:t>
            </a:fld>
            <a:endParaRPr lang="en-GB" sz="800" i="0" noProof="0">
              <a:solidFill>
                <a:schemeClr val="bg1"/>
              </a:solidFill>
              <a:latin typeface="Helvetica Now Text" panose="020B050403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42677-64DC-462D-BB65-3C3A7F6B83E3}"/>
              </a:ext>
            </a:extLst>
          </p:cNvPr>
          <p:cNvSpPr txBox="1"/>
          <p:nvPr/>
        </p:nvSpPr>
        <p:spPr>
          <a:xfrm>
            <a:off x="9836589" y="6373141"/>
            <a:ext cx="1591774" cy="1313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r">
              <a:lnSpc>
                <a:spcPct val="117000"/>
              </a:lnSpc>
              <a:spcAft>
                <a:spcPts val="500"/>
              </a:spcAft>
            </a:pPr>
            <a:r>
              <a:rPr lang="en-GB" sz="800">
                <a:solidFill>
                  <a:schemeClr val="bg1"/>
                </a:solidFill>
                <a:latin typeface="Helvetica Now Text" panose="020B0504030202020204" pitchFamily="34" charset="0"/>
              </a:rPr>
              <a:t>Proprietary &amp; Confidential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B5F62F-6F04-E15E-16A6-DE3FD7C9DA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60983" y="524952"/>
            <a:ext cx="4205219" cy="2045834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15395" b="0" i="0">
                <a:solidFill>
                  <a:schemeClr val="accent1"/>
                </a:solidFill>
                <a:latin typeface="+mn-lt"/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GB"/>
              <a:t>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C85A5-74BD-DB95-507B-FB67B6622D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983" y="2570786"/>
            <a:ext cx="4205219" cy="934499"/>
          </a:xfrm>
        </p:spPr>
        <p:txBody>
          <a:bodyPr/>
          <a:lstStyle>
            <a:lvl1pPr>
              <a:defRPr sz="2799" b="0"/>
            </a:lvl1pPr>
            <a:lvl2pPr>
              <a:defRPr sz="1400"/>
            </a:lvl2pPr>
            <a:lvl3pPr marL="251924" indent="-251924">
              <a:defRPr sz="1400"/>
            </a:lvl3pPr>
            <a:lvl4pPr marL="503849" indent="-251924">
              <a:defRPr sz="1400"/>
            </a:lvl4pPr>
            <a:lvl5pPr marL="755773" indent="-251924">
              <a:defRPr sz="1400"/>
            </a:lvl5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363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281" y="488198"/>
            <a:ext cx="10678419" cy="36009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42281" y="843284"/>
            <a:ext cx="10678419" cy="276871"/>
          </a:xfrm>
        </p:spPr>
        <p:txBody>
          <a:bodyPr wrap="square">
            <a:spAutoFit/>
          </a:bodyPr>
          <a:lstStyle>
            <a:lvl1pPr marL="0" indent="0" algn="l">
              <a:buNone/>
              <a:defRPr sz="1999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GB"/>
              <a:t>Click to add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2281" y="1562100"/>
            <a:ext cx="10667900" cy="4554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83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11953" y="6429069"/>
            <a:ext cx="5038972" cy="61555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US" b="1"/>
              <a:t>Impact Forecasting Revealed 2023 Proprietary &amp; Confidential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23230" y="843284"/>
            <a:ext cx="10686952" cy="276871"/>
          </a:xfrm>
        </p:spPr>
        <p:txBody>
          <a:bodyPr wrap="square">
            <a:spAutoFit/>
          </a:bodyPr>
          <a:lstStyle>
            <a:lvl1pPr marL="0" indent="0" algn="l">
              <a:buNone/>
              <a:defRPr sz="1999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2281" y="1562100"/>
            <a:ext cx="10667900" cy="4438650"/>
          </a:xfrm>
        </p:spPr>
        <p:txBody>
          <a:bodyPr/>
          <a:lstStyle>
            <a:lvl4pPr>
              <a:buSzPct val="100000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006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30600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42280" y="1562101"/>
            <a:ext cx="2347507" cy="4554708"/>
          </a:xfrm>
        </p:spPr>
        <p:txBody>
          <a:bodyPr/>
          <a:lstStyle>
            <a:lvl1pPr>
              <a:lnSpc>
                <a:spcPct val="1170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623" y="488198"/>
            <a:ext cx="10678419" cy="36009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148623" y="843284"/>
            <a:ext cx="10678419" cy="276871"/>
          </a:xfrm>
        </p:spPr>
        <p:txBody>
          <a:bodyPr wrap="square">
            <a:spAutoFit/>
          </a:bodyPr>
          <a:lstStyle>
            <a:lvl1pPr marL="0" indent="0" algn="l">
              <a:buNone/>
              <a:defRPr sz="1999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457131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GB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716281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213144" y="1160847"/>
            <a:ext cx="11742061" cy="351297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360122" y="4605989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BF330-E1CC-3BAF-E40B-3115AEF44F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6388" y="5865118"/>
            <a:ext cx="11747168" cy="846757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 sz="18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any additional content, including names / info / logos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C4269E-CA65-E7AD-6C2E-16650A732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228" y="339733"/>
            <a:ext cx="10090061" cy="61806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6F1525F8-62D4-3182-68C4-5897E239F6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495" y="4841785"/>
            <a:ext cx="11742061" cy="855368"/>
          </a:xfrm>
          <a:prstGeom prst="rect">
            <a:avLst/>
          </a:prstGeom>
        </p:spPr>
        <p:txBody>
          <a:bodyPr anchor="t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pic>
        <p:nvPicPr>
          <p:cNvPr id="2" name="Picture 1" descr="A white letter in a circle&#10;&#10;Description automatically generated">
            <a:extLst>
              <a:ext uri="{FF2B5EF4-FFF2-40B4-BE49-F238E27FC236}">
                <a16:creationId xmlns:a16="http://schemas.microsoft.com/office/drawing/2014/main" id="{307BD0D7-DAFF-5F94-3EAB-C60CD2CEB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D28B4-93D6-94E3-20A1-2C2D877CA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EBDFBE-3217-F0B0-40B3-AB227E69605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alterna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224" y="-1"/>
            <a:ext cx="5344776" cy="687026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975606" y="1294524"/>
            <a:ext cx="4987951" cy="4497101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212125" y="245096"/>
            <a:ext cx="6222873" cy="509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138798-3A37-F911-1E4C-9467605066B4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E4FAB-44D9-2DD0-CA0C-E5C1A40735BE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E8846-E78E-D566-23FA-13220858B5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cover standard bl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7AE89E4-083D-9FB4-6ED6-51E6284B7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7776265" y="533400"/>
            <a:ext cx="4415735" cy="5622125"/>
            <a:chOff x="7394976" y="434405"/>
            <a:chExt cx="4797024" cy="6107583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EDB54F2-2552-4A11-A2D0-4C9D8203F659}"/>
                </a:ext>
              </a:extLst>
            </p:cNvPr>
            <p:cNvSpPr>
              <a:spLocks/>
            </p:cNvSpPr>
            <p:nvPr/>
          </p:nvSpPr>
          <p:spPr>
            <a:xfrm>
              <a:off x="7394976" y="1072544"/>
              <a:ext cx="4277683" cy="4984339"/>
            </a:xfrm>
            <a:custGeom>
              <a:avLst/>
              <a:gdLst>
                <a:gd name="connsiteX0" fmla="*/ 508028 w 4277683"/>
                <a:gd name="connsiteY0" fmla="*/ 81573 h 4984339"/>
                <a:gd name="connsiteX1" fmla="*/ 3235 w 4277683"/>
                <a:gd name="connsiteY1" fmla="*/ 1947756 h 4984339"/>
                <a:gd name="connsiteX2" fmla="*/ 3048789 w 4277683"/>
                <a:gd name="connsiteY2" fmla="*/ 4980967 h 4984339"/>
                <a:gd name="connsiteX3" fmla="*/ 4151794 w 4277683"/>
                <a:gd name="connsiteY3" fmla="*/ 4839015 h 4984339"/>
                <a:gd name="connsiteX4" fmla="*/ 4266110 w 4277683"/>
                <a:gd name="connsiteY4" fmla="*/ 4607731 h 4984339"/>
                <a:gd name="connsiteX5" fmla="*/ 3195884 w 4277683"/>
                <a:gd name="connsiteY5" fmla="*/ 1802949 h 4984339"/>
                <a:gd name="connsiteX6" fmla="*/ 3195884 w 4277683"/>
                <a:gd name="connsiteY6" fmla="*/ 1802949 h 4984339"/>
                <a:gd name="connsiteX7" fmla="*/ 762063 w 4277683"/>
                <a:gd name="connsiteY7" fmla="*/ 33848 h 4984339"/>
                <a:gd name="connsiteX8" fmla="*/ 508028 w 4277683"/>
                <a:gd name="connsiteY8" fmla="*/ 81573 h 498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7683" h="4984339">
                  <a:moveTo>
                    <a:pt x="508028" y="81573"/>
                  </a:moveTo>
                  <a:cubicBezTo>
                    <a:pt x="162212" y="615526"/>
                    <a:pt x="-27495" y="1258390"/>
                    <a:pt x="3235" y="1947756"/>
                  </a:cubicBezTo>
                  <a:cubicBezTo>
                    <a:pt x="76577" y="3582247"/>
                    <a:pt x="1406575" y="4906728"/>
                    <a:pt x="3048789" y="4980967"/>
                  </a:cubicBezTo>
                  <a:cubicBezTo>
                    <a:pt x="3434349" y="4998507"/>
                    <a:pt x="3805568" y="4947111"/>
                    <a:pt x="4151794" y="4839015"/>
                  </a:cubicBezTo>
                  <a:cubicBezTo>
                    <a:pt x="4249720" y="4808422"/>
                    <a:pt x="4302576" y="4703181"/>
                    <a:pt x="4266110" y="4607731"/>
                  </a:cubicBezTo>
                  <a:lnTo>
                    <a:pt x="3195884" y="1802949"/>
                  </a:lnTo>
                  <a:lnTo>
                    <a:pt x="3195884" y="1802949"/>
                  </a:lnTo>
                  <a:cubicBezTo>
                    <a:pt x="3195884" y="1802949"/>
                    <a:pt x="762063" y="33848"/>
                    <a:pt x="762063" y="33848"/>
                  </a:cubicBezTo>
                  <a:cubicBezTo>
                    <a:pt x="679296" y="-26115"/>
                    <a:pt x="563342" y="-4088"/>
                    <a:pt x="508028" y="81573"/>
                  </a:cubicBezTo>
                  <a:close/>
                </a:path>
              </a:pathLst>
            </a:custGeom>
            <a:solidFill>
              <a:schemeClr val="accent1"/>
            </a:solidFill>
            <a:ln w="285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403F8D8-6D92-79AD-B4E7-2CFEFA0E8984}"/>
                </a:ext>
              </a:extLst>
            </p:cNvPr>
            <p:cNvSpPr>
              <a:spLocks/>
            </p:cNvSpPr>
            <p:nvPr/>
          </p:nvSpPr>
          <p:spPr>
            <a:xfrm>
              <a:off x="10590860" y="2875084"/>
              <a:ext cx="1601140" cy="3666904"/>
            </a:xfrm>
            <a:custGeom>
              <a:avLst/>
              <a:gdLst>
                <a:gd name="connsiteX0" fmla="*/ 0 w 1601140"/>
                <a:gd name="connsiteY0" fmla="*/ 0 h 3666904"/>
                <a:gd name="connsiteX1" fmla="*/ 1601140 w 1601140"/>
                <a:gd name="connsiteY1" fmla="*/ 0 h 3666904"/>
                <a:gd name="connsiteX2" fmla="*/ 1601140 w 1601140"/>
                <a:gd name="connsiteY2" fmla="*/ 3304512 h 3666904"/>
                <a:gd name="connsiteX3" fmla="*/ 1514845 w 1601140"/>
                <a:gd name="connsiteY3" fmla="*/ 3348104 h 3666904"/>
                <a:gd name="connsiteX4" fmla="*/ 183561 w 1601140"/>
                <a:gd name="connsiteY4" fmla="*/ 3666694 h 3666904"/>
                <a:gd name="connsiteX5" fmla="*/ 0 w 1601140"/>
                <a:gd name="connsiteY5" fmla="*/ 3490477 h 366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1140" h="3666904">
                  <a:moveTo>
                    <a:pt x="0" y="0"/>
                  </a:moveTo>
                  <a:lnTo>
                    <a:pt x="1601140" y="0"/>
                  </a:lnTo>
                  <a:lnTo>
                    <a:pt x="1601140" y="3304512"/>
                  </a:lnTo>
                  <a:lnTo>
                    <a:pt x="1514845" y="3348104"/>
                  </a:lnTo>
                  <a:cubicBezTo>
                    <a:pt x="1105412" y="3532008"/>
                    <a:pt x="656189" y="3643647"/>
                    <a:pt x="183561" y="3666694"/>
                  </a:cubicBezTo>
                  <a:cubicBezTo>
                    <a:pt x="83586" y="3671588"/>
                    <a:pt x="0" y="3590415"/>
                    <a:pt x="0" y="3490477"/>
                  </a:cubicBezTo>
                  <a:close/>
                </a:path>
              </a:pathLst>
            </a:custGeom>
            <a:solidFill>
              <a:srgbClr val="6EEFFF">
                <a:alpha val="75000"/>
              </a:srgbClr>
            </a:solidFill>
            <a:ln w="285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45B4C4-0226-661D-DF98-953FD74A6AF2}"/>
                </a:ext>
              </a:extLst>
            </p:cNvPr>
            <p:cNvSpPr>
              <a:spLocks/>
            </p:cNvSpPr>
            <p:nvPr/>
          </p:nvSpPr>
          <p:spPr>
            <a:xfrm>
              <a:off x="9127625" y="2224006"/>
              <a:ext cx="2937457" cy="2119234"/>
            </a:xfrm>
            <a:custGeom>
              <a:avLst/>
              <a:gdLst>
                <a:gd name="connsiteX0" fmla="*/ 1502160 w 2937457"/>
                <a:gd name="connsiteY0" fmla="*/ 2118327 h 2119234"/>
                <a:gd name="connsiteX1" fmla="*/ 2936229 w 2937457"/>
                <a:gd name="connsiteY1" fmla="*/ 710633 h 2119234"/>
                <a:gd name="connsiteX2" fmla="*/ 2834615 w 2937457"/>
                <a:gd name="connsiteY2" fmla="*/ 112639 h 2119234"/>
                <a:gd name="connsiteX3" fmla="*/ 2582219 w 2937457"/>
                <a:gd name="connsiteY3" fmla="*/ 22899 h 2119234"/>
                <a:gd name="connsiteX4" fmla="*/ 1462416 w 2937457"/>
                <a:gd name="connsiteY4" fmla="*/ 651079 h 2119234"/>
                <a:gd name="connsiteX5" fmla="*/ 177079 w 2937457"/>
                <a:gd name="connsiteY5" fmla="*/ 651079 h 2119234"/>
                <a:gd name="connsiteX6" fmla="*/ 1713 w 2937457"/>
                <a:gd name="connsiteY6" fmla="*/ 852585 h 2119234"/>
                <a:gd name="connsiteX7" fmla="*/ 1501750 w 2937457"/>
                <a:gd name="connsiteY7" fmla="*/ 2118735 h 21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7457" h="2119234">
                  <a:moveTo>
                    <a:pt x="1502160" y="2118327"/>
                  </a:moveTo>
                  <a:cubicBezTo>
                    <a:pt x="2271641" y="2098339"/>
                    <a:pt x="2905909" y="1476278"/>
                    <a:pt x="2936229" y="710633"/>
                  </a:cubicBezTo>
                  <a:cubicBezTo>
                    <a:pt x="2944834" y="498928"/>
                    <a:pt x="2907958" y="296606"/>
                    <a:pt x="2834615" y="112639"/>
                  </a:cubicBezTo>
                  <a:cubicBezTo>
                    <a:pt x="2794871" y="12701"/>
                    <a:pt x="2676458" y="-30129"/>
                    <a:pt x="2582219" y="22899"/>
                  </a:cubicBezTo>
                  <a:lnTo>
                    <a:pt x="1462416" y="651079"/>
                  </a:lnTo>
                  <a:lnTo>
                    <a:pt x="177079" y="651079"/>
                  </a:lnTo>
                  <a:cubicBezTo>
                    <a:pt x="69319" y="651079"/>
                    <a:pt x="-13037" y="746121"/>
                    <a:pt x="1713" y="852585"/>
                  </a:cubicBezTo>
                  <a:cubicBezTo>
                    <a:pt x="102098" y="1580295"/>
                    <a:pt x="738415" y="2138315"/>
                    <a:pt x="1501750" y="2118735"/>
                  </a:cubicBezTo>
                  <a:close/>
                </a:path>
              </a:pathLst>
            </a:custGeom>
            <a:solidFill>
              <a:srgbClr val="FFC600">
                <a:alpha val="75000"/>
              </a:srgbClr>
            </a:solidFill>
            <a:ln w="285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8DDC5E8-48C7-D1F1-6EC0-E170810D9D80}"/>
                </a:ext>
              </a:extLst>
            </p:cNvPr>
            <p:cNvSpPr>
              <a:spLocks/>
            </p:cNvSpPr>
            <p:nvPr/>
          </p:nvSpPr>
          <p:spPr>
            <a:xfrm>
              <a:off x="8132455" y="434405"/>
              <a:ext cx="2457995" cy="3871842"/>
            </a:xfrm>
            <a:custGeom>
              <a:avLst/>
              <a:gdLst>
                <a:gd name="connsiteX0" fmla="*/ 0 w 2457995"/>
                <a:gd name="connsiteY0" fmla="*/ 2440679 h 3871842"/>
                <a:gd name="connsiteX1" fmla="*/ 409734 w 2457995"/>
                <a:gd name="connsiteY1" fmla="*/ 3792898 h 3871842"/>
                <a:gd name="connsiteX2" fmla="*/ 666638 w 2457995"/>
                <a:gd name="connsiteY2" fmla="*/ 3834504 h 3871842"/>
                <a:gd name="connsiteX3" fmla="*/ 969841 w 2457995"/>
                <a:gd name="connsiteY3" fmla="*/ 3598733 h 3871842"/>
                <a:gd name="connsiteX4" fmla="*/ 1010404 w 2457995"/>
                <a:gd name="connsiteY4" fmla="*/ 3365817 h 3871842"/>
                <a:gd name="connsiteX5" fmla="*/ 737522 w 2457995"/>
                <a:gd name="connsiteY5" fmla="*/ 2441087 h 3871842"/>
                <a:gd name="connsiteX6" fmla="*/ 2298609 w 2457995"/>
                <a:gd name="connsiteY6" fmla="*/ 735620 h 3871842"/>
                <a:gd name="connsiteX7" fmla="*/ 2457995 w 2457995"/>
                <a:gd name="connsiteY7" fmla="*/ 560627 h 3871842"/>
                <a:gd name="connsiteX8" fmla="*/ 2457995 w 2457995"/>
                <a:gd name="connsiteY8" fmla="*/ 176377 h 3871842"/>
                <a:gd name="connsiteX9" fmla="*/ 2265830 w 2457995"/>
                <a:gd name="connsiteY9" fmla="*/ 568 h 3871842"/>
                <a:gd name="connsiteX10" fmla="*/ 0 w 2457995"/>
                <a:gd name="connsiteY10" fmla="*/ 2440679 h 387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7995" h="3871842">
                  <a:moveTo>
                    <a:pt x="0" y="2440679"/>
                  </a:moveTo>
                  <a:cubicBezTo>
                    <a:pt x="0" y="2940775"/>
                    <a:pt x="151192" y="3405384"/>
                    <a:pt x="409734" y="3792898"/>
                  </a:cubicBezTo>
                  <a:cubicBezTo>
                    <a:pt x="467097" y="3878558"/>
                    <a:pt x="585100" y="3897730"/>
                    <a:pt x="666638" y="3834504"/>
                  </a:cubicBezTo>
                  <a:lnTo>
                    <a:pt x="969841" y="3598733"/>
                  </a:lnTo>
                  <a:cubicBezTo>
                    <a:pt x="1041544" y="3542849"/>
                    <a:pt x="1059573" y="3442096"/>
                    <a:pt x="1010404" y="3365817"/>
                  </a:cubicBezTo>
                  <a:cubicBezTo>
                    <a:pt x="837906" y="3099044"/>
                    <a:pt x="737522" y="2781691"/>
                    <a:pt x="737522" y="2441087"/>
                  </a:cubicBezTo>
                  <a:cubicBezTo>
                    <a:pt x="737522" y="1548582"/>
                    <a:pt x="1423417" y="815570"/>
                    <a:pt x="2298609" y="735620"/>
                  </a:cubicBezTo>
                  <a:cubicBezTo>
                    <a:pt x="2389160" y="727462"/>
                    <a:pt x="2457995" y="651183"/>
                    <a:pt x="2457995" y="560627"/>
                  </a:cubicBezTo>
                  <a:lnTo>
                    <a:pt x="2457995" y="176377"/>
                  </a:lnTo>
                  <a:cubicBezTo>
                    <a:pt x="2457995" y="73176"/>
                    <a:pt x="2369493" y="-7590"/>
                    <a:pt x="2265830" y="568"/>
                  </a:cubicBezTo>
                  <a:cubicBezTo>
                    <a:pt x="998522" y="98058"/>
                    <a:pt x="0" y="1153319"/>
                    <a:pt x="0" y="2440679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285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5A0E38F-2B73-E5D2-3E46-87588B2E032D}"/>
                </a:ext>
              </a:extLst>
            </p:cNvPr>
            <p:cNvSpPr>
              <a:spLocks/>
            </p:cNvSpPr>
            <p:nvPr/>
          </p:nvSpPr>
          <p:spPr>
            <a:xfrm>
              <a:off x="9591834" y="1631370"/>
              <a:ext cx="2071773" cy="1122157"/>
            </a:xfrm>
            <a:custGeom>
              <a:avLst/>
              <a:gdLst>
                <a:gd name="connsiteX0" fmla="*/ 2051223 w 2071773"/>
                <a:gd name="connsiteY0" fmla="*/ 632667 h 1122157"/>
                <a:gd name="connsiteX1" fmla="*/ 2033605 w 2071773"/>
                <a:gd name="connsiteY1" fmla="*/ 622877 h 1122157"/>
                <a:gd name="connsiteX2" fmla="*/ 1991812 w 2071773"/>
                <a:gd name="connsiteY2" fmla="*/ 558427 h 1122157"/>
                <a:gd name="connsiteX3" fmla="*/ 1997138 w 2071773"/>
                <a:gd name="connsiteY3" fmla="*/ 529874 h 1122157"/>
                <a:gd name="connsiteX4" fmla="*/ 2025820 w 2071773"/>
                <a:gd name="connsiteY4" fmla="*/ 535177 h 1122157"/>
                <a:gd name="connsiteX5" fmla="*/ 2068842 w 2071773"/>
                <a:gd name="connsiteY5" fmla="*/ 601666 h 1122157"/>
                <a:gd name="connsiteX6" fmla="*/ 2061876 w 2071773"/>
                <a:gd name="connsiteY6" fmla="*/ 629811 h 1122157"/>
                <a:gd name="connsiteX7" fmla="*/ 2051223 w 2071773"/>
                <a:gd name="connsiteY7" fmla="*/ 632667 h 1122157"/>
                <a:gd name="connsiteX8" fmla="*/ 1929942 w 2071773"/>
                <a:gd name="connsiteY8" fmla="*/ 445436 h 1122157"/>
                <a:gd name="connsiteX9" fmla="*/ 1931581 w 2071773"/>
                <a:gd name="connsiteY9" fmla="*/ 416475 h 1122157"/>
                <a:gd name="connsiteX10" fmla="*/ 1824230 w 2071773"/>
                <a:gd name="connsiteY10" fmla="*/ 310011 h 1122157"/>
                <a:gd name="connsiteX11" fmla="*/ 1795139 w 2071773"/>
                <a:gd name="connsiteY11" fmla="*/ 311642 h 1122157"/>
                <a:gd name="connsiteX12" fmla="*/ 1796778 w 2071773"/>
                <a:gd name="connsiteY12" fmla="*/ 340604 h 1122157"/>
                <a:gd name="connsiteX13" fmla="*/ 1900851 w 2071773"/>
                <a:gd name="connsiteY13" fmla="*/ 443397 h 1122157"/>
                <a:gd name="connsiteX14" fmla="*/ 1916011 w 2071773"/>
                <a:gd name="connsiteY14" fmla="*/ 450332 h 1122157"/>
                <a:gd name="connsiteX15" fmla="*/ 1929532 w 2071773"/>
                <a:gd name="connsiteY15" fmla="*/ 445029 h 1122157"/>
                <a:gd name="connsiteX16" fmla="*/ 188981 w 2071773"/>
                <a:gd name="connsiteY16" fmla="*/ 351617 h 1122157"/>
                <a:gd name="connsiteX17" fmla="*/ 303297 w 2071773"/>
                <a:gd name="connsiteY17" fmla="*/ 260246 h 1122157"/>
                <a:gd name="connsiteX18" fmla="*/ 308214 w 2071773"/>
                <a:gd name="connsiteY18" fmla="*/ 231692 h 1122157"/>
                <a:gd name="connsiteX19" fmla="*/ 279532 w 2071773"/>
                <a:gd name="connsiteY19" fmla="*/ 226797 h 1122157"/>
                <a:gd name="connsiteX20" fmla="*/ 161119 w 2071773"/>
                <a:gd name="connsiteY20" fmla="*/ 321024 h 1122157"/>
                <a:gd name="connsiteX21" fmla="*/ 159480 w 2071773"/>
                <a:gd name="connsiteY21" fmla="*/ 349986 h 1122157"/>
                <a:gd name="connsiteX22" fmla="*/ 174641 w 2071773"/>
                <a:gd name="connsiteY22" fmla="*/ 356512 h 1122157"/>
                <a:gd name="connsiteX23" fmla="*/ 188572 w 2071773"/>
                <a:gd name="connsiteY23" fmla="*/ 351210 h 1122157"/>
                <a:gd name="connsiteX24" fmla="*/ 1709915 w 2071773"/>
                <a:gd name="connsiteY24" fmla="*/ 245969 h 1122157"/>
                <a:gd name="connsiteX25" fmla="*/ 1704588 w 2071773"/>
                <a:gd name="connsiteY25" fmla="*/ 217415 h 1122157"/>
                <a:gd name="connsiteX26" fmla="*/ 1574702 w 2071773"/>
                <a:gd name="connsiteY26" fmla="*/ 139913 h 1122157"/>
                <a:gd name="connsiteX27" fmla="*/ 1547250 w 2071773"/>
                <a:gd name="connsiteY27" fmla="*/ 148479 h 1122157"/>
                <a:gd name="connsiteX28" fmla="*/ 1555854 w 2071773"/>
                <a:gd name="connsiteY28" fmla="*/ 175809 h 1122157"/>
                <a:gd name="connsiteX29" fmla="*/ 1681643 w 2071773"/>
                <a:gd name="connsiteY29" fmla="*/ 250864 h 1122157"/>
                <a:gd name="connsiteX30" fmla="*/ 1693116 w 2071773"/>
                <a:gd name="connsiteY30" fmla="*/ 254535 h 1122157"/>
                <a:gd name="connsiteX31" fmla="*/ 1709915 w 2071773"/>
                <a:gd name="connsiteY31" fmla="*/ 245561 h 1122157"/>
                <a:gd name="connsiteX32" fmla="*/ 427856 w 2071773"/>
                <a:gd name="connsiteY32" fmla="*/ 183559 h 1122157"/>
                <a:gd name="connsiteX33" fmla="*/ 561020 w 2071773"/>
                <a:gd name="connsiteY33" fmla="*/ 122373 h 1122157"/>
                <a:gd name="connsiteX34" fmla="*/ 572492 w 2071773"/>
                <a:gd name="connsiteY34" fmla="*/ 95859 h 1122157"/>
                <a:gd name="connsiteX35" fmla="*/ 545860 w 2071773"/>
                <a:gd name="connsiteY35" fmla="*/ 84437 h 1122157"/>
                <a:gd name="connsiteX36" fmla="*/ 408189 w 2071773"/>
                <a:gd name="connsiteY36" fmla="*/ 147663 h 1122157"/>
                <a:gd name="connsiteX37" fmla="*/ 399994 w 2071773"/>
                <a:gd name="connsiteY37" fmla="*/ 175401 h 1122157"/>
                <a:gd name="connsiteX38" fmla="*/ 418023 w 2071773"/>
                <a:gd name="connsiteY38" fmla="*/ 186007 h 1122157"/>
                <a:gd name="connsiteX39" fmla="*/ 427856 w 2071773"/>
                <a:gd name="connsiteY39" fmla="*/ 183559 h 1122157"/>
                <a:gd name="connsiteX40" fmla="*/ 1448094 w 2071773"/>
                <a:gd name="connsiteY40" fmla="*/ 104425 h 1122157"/>
                <a:gd name="connsiteX41" fmla="*/ 1436212 w 2071773"/>
                <a:gd name="connsiteY41" fmla="*/ 78319 h 1122157"/>
                <a:gd name="connsiteX42" fmla="*/ 1291166 w 2071773"/>
                <a:gd name="connsiteY42" fmla="*/ 34264 h 1122157"/>
                <a:gd name="connsiteX43" fmla="*/ 1266582 w 2071773"/>
                <a:gd name="connsiteY43" fmla="*/ 49357 h 1122157"/>
                <a:gd name="connsiteX44" fmla="*/ 1281742 w 2071773"/>
                <a:gd name="connsiteY44" fmla="*/ 73831 h 1122157"/>
                <a:gd name="connsiteX45" fmla="*/ 1421871 w 2071773"/>
                <a:gd name="connsiteY45" fmla="*/ 116662 h 1122157"/>
                <a:gd name="connsiteX46" fmla="*/ 1428837 w 2071773"/>
                <a:gd name="connsiteY46" fmla="*/ 117886 h 1122157"/>
                <a:gd name="connsiteX47" fmla="*/ 1448094 w 2071773"/>
                <a:gd name="connsiteY47" fmla="*/ 104425 h 1122157"/>
                <a:gd name="connsiteX48" fmla="*/ 700739 w 2071773"/>
                <a:gd name="connsiteY48" fmla="*/ 77503 h 1122157"/>
                <a:gd name="connsiteX49" fmla="*/ 844966 w 2071773"/>
                <a:gd name="connsiteY49" fmla="*/ 50173 h 1122157"/>
                <a:gd name="connsiteX50" fmla="*/ 862584 w 2071773"/>
                <a:gd name="connsiteY50" fmla="*/ 27330 h 1122157"/>
                <a:gd name="connsiteX51" fmla="*/ 839639 w 2071773"/>
                <a:gd name="connsiteY51" fmla="*/ 9790 h 1122157"/>
                <a:gd name="connsiteX52" fmla="*/ 690906 w 2071773"/>
                <a:gd name="connsiteY52" fmla="*/ 37936 h 1122157"/>
                <a:gd name="connsiteX53" fmla="*/ 676155 w 2071773"/>
                <a:gd name="connsiteY53" fmla="*/ 62818 h 1122157"/>
                <a:gd name="connsiteX54" fmla="*/ 695822 w 2071773"/>
                <a:gd name="connsiteY54" fmla="*/ 78319 h 1122157"/>
                <a:gd name="connsiteX55" fmla="*/ 700739 w 2071773"/>
                <a:gd name="connsiteY55" fmla="*/ 77503 h 1122157"/>
                <a:gd name="connsiteX56" fmla="*/ 1160051 w 2071773"/>
                <a:gd name="connsiteY56" fmla="*/ 30593 h 1122157"/>
                <a:gd name="connsiteX57" fmla="*/ 1142023 w 2071773"/>
                <a:gd name="connsiteY57" fmla="*/ 8158 h 1122157"/>
                <a:gd name="connsiteX58" fmla="*/ 998616 w 2071773"/>
                <a:gd name="connsiteY58" fmla="*/ 0 h 1122157"/>
                <a:gd name="connsiteX59" fmla="*/ 990421 w 2071773"/>
                <a:gd name="connsiteY59" fmla="*/ 0 h 1122157"/>
                <a:gd name="connsiteX60" fmla="*/ 970344 w 2071773"/>
                <a:gd name="connsiteY60" fmla="*/ 20803 h 1122157"/>
                <a:gd name="connsiteX61" fmla="*/ 990831 w 2071773"/>
                <a:gd name="connsiteY61" fmla="*/ 40791 h 1122157"/>
                <a:gd name="connsiteX62" fmla="*/ 999026 w 2071773"/>
                <a:gd name="connsiteY62" fmla="*/ 40791 h 1122157"/>
                <a:gd name="connsiteX63" fmla="*/ 1137516 w 2071773"/>
                <a:gd name="connsiteY63" fmla="*/ 48541 h 1122157"/>
                <a:gd name="connsiteX64" fmla="*/ 1139974 w 2071773"/>
                <a:gd name="connsiteY64" fmla="*/ 48541 h 1122157"/>
                <a:gd name="connsiteX65" fmla="*/ 1160461 w 2071773"/>
                <a:gd name="connsiteY65" fmla="*/ 30593 h 1122157"/>
                <a:gd name="connsiteX66" fmla="*/ 36970 w 2071773"/>
                <a:gd name="connsiteY66" fmla="*/ 516005 h 1122157"/>
                <a:gd name="connsiteX67" fmla="*/ 85319 w 2071773"/>
                <a:gd name="connsiteY67" fmla="*/ 456450 h 1122157"/>
                <a:gd name="connsiteX68" fmla="*/ 83270 w 2071773"/>
                <a:gd name="connsiteY68" fmla="*/ 427489 h 1122157"/>
                <a:gd name="connsiteX69" fmla="*/ 54179 w 2071773"/>
                <a:gd name="connsiteY69" fmla="*/ 429528 h 1122157"/>
                <a:gd name="connsiteX70" fmla="*/ 4191 w 2071773"/>
                <a:gd name="connsiteY70" fmla="*/ 491122 h 1122157"/>
                <a:gd name="connsiteX71" fmla="*/ 7879 w 2071773"/>
                <a:gd name="connsiteY71" fmla="*/ 519676 h 1122157"/>
                <a:gd name="connsiteX72" fmla="*/ 20171 w 2071773"/>
                <a:gd name="connsiteY72" fmla="*/ 523755 h 1122157"/>
                <a:gd name="connsiteX73" fmla="*/ 36560 w 2071773"/>
                <a:gd name="connsiteY73" fmla="*/ 515597 h 1122157"/>
                <a:gd name="connsiteX74" fmla="*/ 239379 w 2071773"/>
                <a:gd name="connsiteY74" fmla="*/ 655510 h 1122157"/>
                <a:gd name="connsiteX75" fmla="*/ 288956 w 2071773"/>
                <a:gd name="connsiteY75" fmla="*/ 597179 h 1122157"/>
                <a:gd name="connsiteX76" fmla="*/ 287727 w 2071773"/>
                <a:gd name="connsiteY76" fmla="*/ 568217 h 1122157"/>
                <a:gd name="connsiteX77" fmla="*/ 258636 w 2071773"/>
                <a:gd name="connsiteY77" fmla="*/ 569441 h 1122157"/>
                <a:gd name="connsiteX78" fmla="*/ 207010 w 2071773"/>
                <a:gd name="connsiteY78" fmla="*/ 630219 h 1122157"/>
                <a:gd name="connsiteX79" fmla="*/ 210697 w 2071773"/>
                <a:gd name="connsiteY79" fmla="*/ 658773 h 1122157"/>
                <a:gd name="connsiteX80" fmla="*/ 223399 w 2071773"/>
                <a:gd name="connsiteY80" fmla="*/ 663260 h 1122157"/>
                <a:gd name="connsiteX81" fmla="*/ 239379 w 2071773"/>
                <a:gd name="connsiteY81" fmla="*/ 655510 h 1122157"/>
                <a:gd name="connsiteX82" fmla="*/ 1707046 w 2071773"/>
                <a:gd name="connsiteY82" fmla="*/ 565362 h 1122157"/>
                <a:gd name="connsiteX83" fmla="*/ 1707046 w 2071773"/>
                <a:gd name="connsiteY83" fmla="*/ 536400 h 1122157"/>
                <a:gd name="connsiteX84" fmla="*/ 1583716 w 2071773"/>
                <a:gd name="connsiteY84" fmla="*/ 431976 h 1122157"/>
                <a:gd name="connsiteX85" fmla="*/ 1555035 w 2071773"/>
                <a:gd name="connsiteY85" fmla="*/ 436463 h 1122157"/>
                <a:gd name="connsiteX86" fmla="*/ 1559542 w 2071773"/>
                <a:gd name="connsiteY86" fmla="*/ 465016 h 1122157"/>
                <a:gd name="connsiteX87" fmla="*/ 1677955 w 2071773"/>
                <a:gd name="connsiteY87" fmla="*/ 564954 h 1122157"/>
                <a:gd name="connsiteX88" fmla="*/ 1692296 w 2071773"/>
                <a:gd name="connsiteY88" fmla="*/ 571073 h 1122157"/>
                <a:gd name="connsiteX89" fmla="*/ 1706637 w 2071773"/>
                <a:gd name="connsiteY89" fmla="*/ 564954 h 1122157"/>
                <a:gd name="connsiteX90" fmla="*/ 402453 w 2071773"/>
                <a:gd name="connsiteY90" fmla="*/ 491938 h 1122157"/>
                <a:gd name="connsiteX91" fmla="*/ 531519 w 2071773"/>
                <a:gd name="connsiteY91" fmla="*/ 406277 h 1122157"/>
                <a:gd name="connsiteX92" fmla="*/ 539304 w 2071773"/>
                <a:gd name="connsiteY92" fmla="*/ 378539 h 1122157"/>
                <a:gd name="connsiteX93" fmla="*/ 511442 w 2071773"/>
                <a:gd name="connsiteY93" fmla="*/ 370789 h 1122157"/>
                <a:gd name="connsiteX94" fmla="*/ 377049 w 2071773"/>
                <a:gd name="connsiteY94" fmla="*/ 460121 h 1122157"/>
                <a:gd name="connsiteX95" fmla="*/ 373771 w 2071773"/>
                <a:gd name="connsiteY95" fmla="*/ 488675 h 1122157"/>
                <a:gd name="connsiteX96" fmla="*/ 389751 w 2071773"/>
                <a:gd name="connsiteY96" fmla="*/ 496425 h 1122157"/>
                <a:gd name="connsiteX97" fmla="*/ 402453 w 2071773"/>
                <a:gd name="connsiteY97" fmla="*/ 491938 h 1122157"/>
                <a:gd name="connsiteX98" fmla="*/ 1454650 w 2071773"/>
                <a:gd name="connsiteY98" fmla="*/ 376500 h 1122157"/>
                <a:gd name="connsiteX99" fmla="*/ 1445636 w 2071773"/>
                <a:gd name="connsiteY99" fmla="*/ 349170 h 1122157"/>
                <a:gd name="connsiteX100" fmla="*/ 1295264 w 2071773"/>
                <a:gd name="connsiteY100" fmla="*/ 289207 h 1122157"/>
                <a:gd name="connsiteX101" fmla="*/ 1269860 w 2071773"/>
                <a:gd name="connsiteY101" fmla="*/ 302668 h 1122157"/>
                <a:gd name="connsiteX102" fmla="*/ 1283381 w 2071773"/>
                <a:gd name="connsiteY102" fmla="*/ 327959 h 1122157"/>
                <a:gd name="connsiteX103" fmla="*/ 1427198 w 2071773"/>
                <a:gd name="connsiteY103" fmla="*/ 385474 h 1122157"/>
                <a:gd name="connsiteX104" fmla="*/ 1436212 w 2071773"/>
                <a:gd name="connsiteY104" fmla="*/ 387514 h 1122157"/>
                <a:gd name="connsiteX105" fmla="*/ 1454650 w 2071773"/>
                <a:gd name="connsiteY105" fmla="*/ 376092 h 1122157"/>
                <a:gd name="connsiteX106" fmla="*/ 672468 w 2071773"/>
                <a:gd name="connsiteY106" fmla="*/ 342236 h 1122157"/>
                <a:gd name="connsiteX107" fmla="*/ 822021 w 2071773"/>
                <a:gd name="connsiteY107" fmla="*/ 301853 h 1122157"/>
                <a:gd name="connsiteX108" fmla="*/ 838410 w 2071773"/>
                <a:gd name="connsiteY108" fmla="*/ 278194 h 1122157"/>
                <a:gd name="connsiteX109" fmla="*/ 814645 w 2071773"/>
                <a:gd name="connsiteY109" fmla="*/ 261877 h 1122157"/>
                <a:gd name="connsiteX110" fmla="*/ 658537 w 2071773"/>
                <a:gd name="connsiteY110" fmla="*/ 303892 h 1122157"/>
                <a:gd name="connsiteX111" fmla="*/ 646245 w 2071773"/>
                <a:gd name="connsiteY111" fmla="*/ 329998 h 1122157"/>
                <a:gd name="connsiteX112" fmla="*/ 665502 w 2071773"/>
                <a:gd name="connsiteY112" fmla="*/ 343459 h 1122157"/>
                <a:gd name="connsiteX113" fmla="*/ 672468 w 2071773"/>
                <a:gd name="connsiteY113" fmla="*/ 342236 h 1122157"/>
                <a:gd name="connsiteX114" fmla="*/ 1154725 w 2071773"/>
                <a:gd name="connsiteY114" fmla="*/ 277378 h 1122157"/>
                <a:gd name="connsiteX115" fmla="*/ 1137106 w 2071773"/>
                <a:gd name="connsiteY115" fmla="*/ 254535 h 1122157"/>
                <a:gd name="connsiteX116" fmla="*/ 975671 w 2071773"/>
                <a:gd name="connsiteY116" fmla="*/ 245153 h 1122157"/>
                <a:gd name="connsiteX117" fmla="*/ 955594 w 2071773"/>
                <a:gd name="connsiteY117" fmla="*/ 265957 h 1122157"/>
                <a:gd name="connsiteX118" fmla="*/ 976081 w 2071773"/>
                <a:gd name="connsiteY118" fmla="*/ 285944 h 1122157"/>
                <a:gd name="connsiteX119" fmla="*/ 976490 w 2071773"/>
                <a:gd name="connsiteY119" fmla="*/ 285944 h 1122157"/>
                <a:gd name="connsiteX120" fmla="*/ 1131370 w 2071773"/>
                <a:gd name="connsiteY120" fmla="*/ 294918 h 1122157"/>
                <a:gd name="connsiteX121" fmla="*/ 1134238 w 2071773"/>
                <a:gd name="connsiteY121" fmla="*/ 294918 h 1122157"/>
                <a:gd name="connsiteX122" fmla="*/ 1154315 w 2071773"/>
                <a:gd name="connsiteY122" fmla="*/ 277378 h 1122157"/>
                <a:gd name="connsiteX123" fmla="*/ 1850453 w 2071773"/>
                <a:gd name="connsiteY123" fmla="*/ 754632 h 1122157"/>
                <a:gd name="connsiteX124" fmla="*/ 1857419 w 2071773"/>
                <a:gd name="connsiteY124" fmla="*/ 726486 h 1122157"/>
                <a:gd name="connsiteX125" fmla="*/ 1813168 w 2071773"/>
                <a:gd name="connsiteY125" fmla="*/ 660405 h 1122157"/>
                <a:gd name="connsiteX126" fmla="*/ 1784486 w 2071773"/>
                <a:gd name="connsiteY126" fmla="*/ 655918 h 1122157"/>
                <a:gd name="connsiteX127" fmla="*/ 1779979 w 2071773"/>
                <a:gd name="connsiteY127" fmla="*/ 684471 h 1122157"/>
                <a:gd name="connsiteX128" fmla="*/ 1822182 w 2071773"/>
                <a:gd name="connsiteY128" fmla="*/ 748105 h 1122157"/>
                <a:gd name="connsiteX129" fmla="*/ 1839800 w 2071773"/>
                <a:gd name="connsiteY129" fmla="*/ 757895 h 1122157"/>
                <a:gd name="connsiteX130" fmla="*/ 1850453 w 2071773"/>
                <a:gd name="connsiteY130" fmla="*/ 755039 h 1122157"/>
                <a:gd name="connsiteX131" fmla="*/ 1635343 w 2071773"/>
                <a:gd name="connsiteY131" fmla="*/ 873741 h 1122157"/>
                <a:gd name="connsiteX132" fmla="*/ 1641899 w 2071773"/>
                <a:gd name="connsiteY132" fmla="*/ 845595 h 1122157"/>
                <a:gd name="connsiteX133" fmla="*/ 1596008 w 2071773"/>
                <a:gd name="connsiteY133" fmla="*/ 779922 h 1122157"/>
                <a:gd name="connsiteX134" fmla="*/ 1567327 w 2071773"/>
                <a:gd name="connsiteY134" fmla="*/ 776251 h 1122157"/>
                <a:gd name="connsiteX135" fmla="*/ 1563639 w 2071773"/>
                <a:gd name="connsiteY135" fmla="*/ 804804 h 1122157"/>
                <a:gd name="connsiteX136" fmla="*/ 1607071 w 2071773"/>
                <a:gd name="connsiteY136" fmla="*/ 866807 h 1122157"/>
                <a:gd name="connsiteX137" fmla="*/ 1624280 w 2071773"/>
                <a:gd name="connsiteY137" fmla="*/ 876596 h 1122157"/>
                <a:gd name="connsiteX138" fmla="*/ 1634933 w 2071773"/>
                <a:gd name="connsiteY138" fmla="*/ 873333 h 1122157"/>
                <a:gd name="connsiteX139" fmla="*/ 1498901 w 2071773"/>
                <a:gd name="connsiteY139" fmla="*/ 704867 h 1122157"/>
                <a:gd name="connsiteX140" fmla="*/ 1496853 w 2071773"/>
                <a:gd name="connsiteY140" fmla="*/ 675905 h 1122157"/>
                <a:gd name="connsiteX141" fmla="*/ 1380488 w 2071773"/>
                <a:gd name="connsiteY141" fmla="*/ 592284 h 1122157"/>
                <a:gd name="connsiteX142" fmla="*/ 1352626 w 2071773"/>
                <a:gd name="connsiteY142" fmla="*/ 599626 h 1122157"/>
                <a:gd name="connsiteX143" fmla="*/ 1360001 w 2071773"/>
                <a:gd name="connsiteY143" fmla="*/ 627364 h 1122157"/>
                <a:gd name="connsiteX144" fmla="*/ 1470220 w 2071773"/>
                <a:gd name="connsiteY144" fmla="*/ 706498 h 1122157"/>
                <a:gd name="connsiteX145" fmla="*/ 1483741 w 2071773"/>
                <a:gd name="connsiteY145" fmla="*/ 711393 h 1122157"/>
                <a:gd name="connsiteX146" fmla="*/ 1499311 w 2071773"/>
                <a:gd name="connsiteY146" fmla="*/ 704459 h 1122157"/>
                <a:gd name="connsiteX147" fmla="*/ 587653 w 2071773"/>
                <a:gd name="connsiteY147" fmla="*/ 659997 h 1122157"/>
                <a:gd name="connsiteX148" fmla="*/ 705656 w 2071773"/>
                <a:gd name="connsiteY148" fmla="*/ 592692 h 1122157"/>
                <a:gd name="connsiteX149" fmla="*/ 715899 w 2071773"/>
                <a:gd name="connsiteY149" fmla="*/ 565770 h 1122157"/>
                <a:gd name="connsiteX150" fmla="*/ 688857 w 2071773"/>
                <a:gd name="connsiteY150" fmla="*/ 555572 h 1122157"/>
                <a:gd name="connsiteX151" fmla="*/ 564298 w 2071773"/>
                <a:gd name="connsiteY151" fmla="*/ 626548 h 1122157"/>
                <a:gd name="connsiteX152" fmla="*/ 559381 w 2071773"/>
                <a:gd name="connsiteY152" fmla="*/ 655102 h 1122157"/>
                <a:gd name="connsiteX153" fmla="*/ 576180 w 2071773"/>
                <a:gd name="connsiteY153" fmla="*/ 663668 h 1122157"/>
                <a:gd name="connsiteX154" fmla="*/ 588062 w 2071773"/>
                <a:gd name="connsiteY154" fmla="*/ 659997 h 1122157"/>
                <a:gd name="connsiteX155" fmla="*/ 1262895 w 2071773"/>
                <a:gd name="connsiteY155" fmla="*/ 558019 h 1122157"/>
                <a:gd name="connsiteX156" fmla="*/ 1250193 w 2071773"/>
                <a:gd name="connsiteY156" fmla="*/ 531913 h 1122157"/>
                <a:gd name="connsiteX157" fmla="*/ 1110883 w 2071773"/>
                <a:gd name="connsiteY157" fmla="*/ 497649 h 1122157"/>
                <a:gd name="connsiteX158" fmla="*/ 1087529 w 2071773"/>
                <a:gd name="connsiteY158" fmla="*/ 514781 h 1122157"/>
                <a:gd name="connsiteX159" fmla="*/ 1104737 w 2071773"/>
                <a:gd name="connsiteY159" fmla="*/ 538032 h 1122157"/>
                <a:gd name="connsiteX160" fmla="*/ 1236672 w 2071773"/>
                <a:gd name="connsiteY160" fmla="*/ 570665 h 1122157"/>
                <a:gd name="connsiteX161" fmla="*/ 1243637 w 2071773"/>
                <a:gd name="connsiteY161" fmla="*/ 571888 h 1122157"/>
                <a:gd name="connsiteX162" fmla="*/ 1262895 w 2071773"/>
                <a:gd name="connsiteY162" fmla="*/ 558427 h 1122157"/>
                <a:gd name="connsiteX163" fmla="*/ 834313 w 2071773"/>
                <a:gd name="connsiteY163" fmla="*/ 549453 h 1122157"/>
                <a:gd name="connsiteX164" fmla="*/ 969115 w 2071773"/>
                <a:gd name="connsiteY164" fmla="*/ 531097 h 1122157"/>
                <a:gd name="connsiteX165" fmla="*/ 988782 w 2071773"/>
                <a:gd name="connsiteY165" fmla="*/ 509886 h 1122157"/>
                <a:gd name="connsiteX166" fmla="*/ 967476 w 2071773"/>
                <a:gd name="connsiteY166" fmla="*/ 490307 h 1122157"/>
                <a:gd name="connsiteX167" fmla="*/ 825299 w 2071773"/>
                <a:gd name="connsiteY167" fmla="*/ 509886 h 1122157"/>
                <a:gd name="connsiteX168" fmla="*/ 810138 w 2071773"/>
                <a:gd name="connsiteY168" fmla="*/ 534361 h 1122157"/>
                <a:gd name="connsiteX169" fmla="*/ 830215 w 2071773"/>
                <a:gd name="connsiteY169" fmla="*/ 550269 h 1122157"/>
                <a:gd name="connsiteX170" fmla="*/ 834722 w 2071773"/>
                <a:gd name="connsiteY170" fmla="*/ 549861 h 1122157"/>
                <a:gd name="connsiteX171" fmla="*/ 434002 w 2071773"/>
                <a:gd name="connsiteY171" fmla="*/ 806028 h 1122157"/>
                <a:gd name="connsiteX172" fmla="*/ 483990 w 2071773"/>
                <a:gd name="connsiteY172" fmla="*/ 748921 h 1122157"/>
                <a:gd name="connsiteX173" fmla="*/ 483580 w 2071773"/>
                <a:gd name="connsiteY173" fmla="*/ 719959 h 1122157"/>
                <a:gd name="connsiteX174" fmla="*/ 454489 w 2071773"/>
                <a:gd name="connsiteY174" fmla="*/ 720367 h 1122157"/>
                <a:gd name="connsiteX175" fmla="*/ 402043 w 2071773"/>
                <a:gd name="connsiteY175" fmla="*/ 780738 h 1122157"/>
                <a:gd name="connsiteX176" fmla="*/ 405731 w 2071773"/>
                <a:gd name="connsiteY176" fmla="*/ 809291 h 1122157"/>
                <a:gd name="connsiteX177" fmla="*/ 418433 w 2071773"/>
                <a:gd name="connsiteY177" fmla="*/ 813778 h 1122157"/>
                <a:gd name="connsiteX178" fmla="*/ 434412 w 2071773"/>
                <a:gd name="connsiteY178" fmla="*/ 806028 h 1122157"/>
                <a:gd name="connsiteX179" fmla="*/ 633133 w 2071773"/>
                <a:gd name="connsiteY179" fmla="*/ 950020 h 1122157"/>
                <a:gd name="connsiteX180" fmla="*/ 684760 w 2071773"/>
                <a:gd name="connsiteY180" fmla="*/ 895768 h 1122157"/>
                <a:gd name="connsiteX181" fmla="*/ 686399 w 2071773"/>
                <a:gd name="connsiteY181" fmla="*/ 866807 h 1122157"/>
                <a:gd name="connsiteX182" fmla="*/ 657308 w 2071773"/>
                <a:gd name="connsiteY182" fmla="*/ 865175 h 1122157"/>
                <a:gd name="connsiteX183" fmla="*/ 601174 w 2071773"/>
                <a:gd name="connsiteY183" fmla="*/ 923914 h 1122157"/>
                <a:gd name="connsiteX184" fmla="*/ 604042 w 2071773"/>
                <a:gd name="connsiteY184" fmla="*/ 952467 h 1122157"/>
                <a:gd name="connsiteX185" fmla="*/ 616744 w 2071773"/>
                <a:gd name="connsiteY185" fmla="*/ 956954 h 1122157"/>
                <a:gd name="connsiteX186" fmla="*/ 632723 w 2071773"/>
                <a:gd name="connsiteY186" fmla="*/ 949204 h 1122157"/>
                <a:gd name="connsiteX187" fmla="*/ 1258797 w 2071773"/>
                <a:gd name="connsiteY187" fmla="*/ 828463 h 1122157"/>
                <a:gd name="connsiteX188" fmla="*/ 1251012 w 2071773"/>
                <a:gd name="connsiteY188" fmla="*/ 800725 h 1122157"/>
                <a:gd name="connsiteX189" fmla="*/ 1102279 w 2071773"/>
                <a:gd name="connsiteY189" fmla="*/ 744842 h 1122157"/>
                <a:gd name="connsiteX190" fmla="*/ 1078104 w 2071773"/>
                <a:gd name="connsiteY190" fmla="*/ 760750 h 1122157"/>
                <a:gd name="connsiteX191" fmla="*/ 1094084 w 2071773"/>
                <a:gd name="connsiteY191" fmla="*/ 784817 h 1122157"/>
                <a:gd name="connsiteX192" fmla="*/ 1230935 w 2071773"/>
                <a:gd name="connsiteY192" fmla="*/ 836213 h 1122157"/>
                <a:gd name="connsiteX193" fmla="*/ 1241179 w 2071773"/>
                <a:gd name="connsiteY193" fmla="*/ 839069 h 1122157"/>
                <a:gd name="connsiteX194" fmla="*/ 1258797 w 2071773"/>
                <a:gd name="connsiteY194" fmla="*/ 828871 h 1122157"/>
                <a:gd name="connsiteX195" fmla="*/ 806860 w 2071773"/>
                <a:gd name="connsiteY195" fmla="*/ 815818 h 1122157"/>
                <a:gd name="connsiteX196" fmla="*/ 947809 w 2071773"/>
                <a:gd name="connsiteY196" fmla="*/ 777882 h 1122157"/>
                <a:gd name="connsiteX197" fmla="*/ 965837 w 2071773"/>
                <a:gd name="connsiteY197" fmla="*/ 755447 h 1122157"/>
                <a:gd name="connsiteX198" fmla="*/ 943302 w 2071773"/>
                <a:gd name="connsiteY198" fmla="*/ 737499 h 1122157"/>
                <a:gd name="connsiteX199" fmla="*/ 790061 w 2071773"/>
                <a:gd name="connsiteY199" fmla="*/ 779106 h 1122157"/>
                <a:gd name="connsiteX200" fmla="*/ 779818 w 2071773"/>
                <a:gd name="connsiteY200" fmla="*/ 806028 h 1122157"/>
                <a:gd name="connsiteX201" fmla="*/ 798666 w 2071773"/>
                <a:gd name="connsiteY201" fmla="*/ 817857 h 1122157"/>
                <a:gd name="connsiteX202" fmla="*/ 807270 w 2071773"/>
                <a:gd name="connsiteY202" fmla="*/ 816226 h 1122157"/>
                <a:gd name="connsiteX203" fmla="*/ 1419823 w 2071773"/>
                <a:gd name="connsiteY203" fmla="*/ 991627 h 1122157"/>
                <a:gd name="connsiteX204" fmla="*/ 1425559 w 2071773"/>
                <a:gd name="connsiteY204" fmla="*/ 963481 h 1122157"/>
                <a:gd name="connsiteX205" fmla="*/ 1375572 w 2071773"/>
                <a:gd name="connsiteY205" fmla="*/ 899439 h 1122157"/>
                <a:gd name="connsiteX206" fmla="*/ 1346481 w 2071773"/>
                <a:gd name="connsiteY206" fmla="*/ 898216 h 1122157"/>
                <a:gd name="connsiteX207" fmla="*/ 1345251 w 2071773"/>
                <a:gd name="connsiteY207" fmla="*/ 927177 h 1122157"/>
                <a:gd name="connsiteX208" fmla="*/ 1391551 w 2071773"/>
                <a:gd name="connsiteY208" fmla="*/ 985916 h 1122157"/>
                <a:gd name="connsiteX209" fmla="*/ 1408760 w 2071773"/>
                <a:gd name="connsiteY209" fmla="*/ 994890 h 1122157"/>
                <a:gd name="connsiteX210" fmla="*/ 1420232 w 2071773"/>
                <a:gd name="connsiteY210" fmla="*/ 991627 h 1122157"/>
                <a:gd name="connsiteX211" fmla="*/ 1210449 w 2071773"/>
                <a:gd name="connsiteY211" fmla="*/ 1118486 h 1122157"/>
                <a:gd name="connsiteX212" fmla="*/ 1215365 w 2071773"/>
                <a:gd name="connsiteY212" fmla="*/ 1089933 h 1122157"/>
                <a:gd name="connsiteX213" fmla="*/ 1155954 w 2071773"/>
                <a:gd name="connsiteY213" fmla="*/ 1029970 h 1122157"/>
                <a:gd name="connsiteX214" fmla="*/ 1127272 w 2071773"/>
                <a:gd name="connsiteY214" fmla="*/ 1034457 h 1122157"/>
                <a:gd name="connsiteX215" fmla="*/ 1131780 w 2071773"/>
                <a:gd name="connsiteY215" fmla="*/ 1063011 h 1122157"/>
                <a:gd name="connsiteX216" fmla="*/ 1181767 w 2071773"/>
                <a:gd name="connsiteY216" fmla="*/ 1113591 h 1122157"/>
                <a:gd name="connsiteX217" fmla="*/ 1198566 w 2071773"/>
                <a:gd name="connsiteY217" fmla="*/ 1122157 h 1122157"/>
                <a:gd name="connsiteX218" fmla="*/ 1210449 w 2071773"/>
                <a:gd name="connsiteY218" fmla="*/ 1118486 h 1122157"/>
                <a:gd name="connsiteX219" fmla="*/ 1080153 w 2071773"/>
                <a:gd name="connsiteY219" fmla="*/ 1012430 h 1122157"/>
                <a:gd name="connsiteX220" fmla="*/ 1065403 w 2071773"/>
                <a:gd name="connsiteY220" fmla="*/ 987548 h 1122157"/>
                <a:gd name="connsiteX221" fmla="*/ 965837 w 2071773"/>
                <a:gd name="connsiteY221" fmla="*/ 981021 h 1122157"/>
                <a:gd name="connsiteX222" fmla="*/ 948219 w 2071773"/>
                <a:gd name="connsiteY222" fmla="*/ 1003864 h 1122157"/>
                <a:gd name="connsiteX223" fmla="*/ 971164 w 2071773"/>
                <a:gd name="connsiteY223" fmla="*/ 1021404 h 1122157"/>
                <a:gd name="connsiteX224" fmla="*/ 1055569 w 2071773"/>
                <a:gd name="connsiteY224" fmla="*/ 1026707 h 1122157"/>
                <a:gd name="connsiteX225" fmla="*/ 1060486 w 2071773"/>
                <a:gd name="connsiteY225" fmla="*/ 1027523 h 1122157"/>
                <a:gd name="connsiteX226" fmla="*/ 1080153 w 2071773"/>
                <a:gd name="connsiteY226" fmla="*/ 1012022 h 1122157"/>
                <a:gd name="connsiteX227" fmla="*/ 834313 w 2071773"/>
                <a:gd name="connsiteY227" fmla="*/ 1091972 h 1122157"/>
                <a:gd name="connsiteX228" fmla="*/ 890446 w 2071773"/>
                <a:gd name="connsiteY228" fmla="*/ 1047918 h 1122157"/>
                <a:gd name="connsiteX229" fmla="*/ 898231 w 2071773"/>
                <a:gd name="connsiteY229" fmla="*/ 1020180 h 1122157"/>
                <a:gd name="connsiteX230" fmla="*/ 870369 w 2071773"/>
                <a:gd name="connsiteY230" fmla="*/ 1012430 h 1122157"/>
                <a:gd name="connsiteX231" fmla="*/ 803992 w 2071773"/>
                <a:gd name="connsiteY231" fmla="*/ 1064234 h 1122157"/>
                <a:gd name="connsiteX232" fmla="*/ 805221 w 2071773"/>
                <a:gd name="connsiteY232" fmla="*/ 1093196 h 1122157"/>
                <a:gd name="connsiteX233" fmla="*/ 819152 w 2071773"/>
                <a:gd name="connsiteY233" fmla="*/ 1098499 h 1122157"/>
                <a:gd name="connsiteX234" fmla="*/ 834313 w 2071773"/>
                <a:gd name="connsiteY234" fmla="*/ 1091972 h 112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2071773" h="1122157">
                  <a:moveTo>
                    <a:pt x="2051223" y="632667"/>
                  </a:moveTo>
                  <a:cubicBezTo>
                    <a:pt x="2044258" y="632667"/>
                    <a:pt x="2037702" y="628996"/>
                    <a:pt x="2033605" y="622877"/>
                  </a:cubicBezTo>
                  <a:cubicBezTo>
                    <a:pt x="2020493" y="600850"/>
                    <a:pt x="2006152" y="579639"/>
                    <a:pt x="1991812" y="558427"/>
                  </a:cubicBezTo>
                  <a:cubicBezTo>
                    <a:pt x="1985256" y="549045"/>
                    <a:pt x="1987714" y="536400"/>
                    <a:pt x="1997138" y="529874"/>
                  </a:cubicBezTo>
                  <a:cubicBezTo>
                    <a:pt x="2006562" y="523347"/>
                    <a:pt x="2019264" y="525795"/>
                    <a:pt x="2025820" y="535177"/>
                  </a:cubicBezTo>
                  <a:cubicBezTo>
                    <a:pt x="2040980" y="556796"/>
                    <a:pt x="2055320" y="578823"/>
                    <a:pt x="2068842" y="601666"/>
                  </a:cubicBezTo>
                  <a:cubicBezTo>
                    <a:pt x="2074578" y="611456"/>
                    <a:pt x="2071710" y="623693"/>
                    <a:pt x="2061876" y="629811"/>
                  </a:cubicBezTo>
                  <a:cubicBezTo>
                    <a:pt x="2058598" y="631851"/>
                    <a:pt x="2054911" y="632667"/>
                    <a:pt x="2051223" y="632667"/>
                  </a:cubicBezTo>
                  <a:close/>
                  <a:moveTo>
                    <a:pt x="1929942" y="445436"/>
                  </a:moveTo>
                  <a:cubicBezTo>
                    <a:pt x="1938546" y="438094"/>
                    <a:pt x="1938956" y="425041"/>
                    <a:pt x="1931581" y="416475"/>
                  </a:cubicBezTo>
                  <a:cubicBezTo>
                    <a:pt x="1897983" y="378947"/>
                    <a:pt x="1861926" y="343051"/>
                    <a:pt x="1824230" y="310011"/>
                  </a:cubicBezTo>
                  <a:cubicBezTo>
                    <a:pt x="1815626" y="302668"/>
                    <a:pt x="1802924" y="303484"/>
                    <a:pt x="1795139" y="311642"/>
                  </a:cubicBezTo>
                  <a:cubicBezTo>
                    <a:pt x="1787764" y="320208"/>
                    <a:pt x="1788583" y="332854"/>
                    <a:pt x="1796778" y="340604"/>
                  </a:cubicBezTo>
                  <a:cubicBezTo>
                    <a:pt x="1833245" y="372421"/>
                    <a:pt x="1868072" y="407093"/>
                    <a:pt x="1900851" y="443397"/>
                  </a:cubicBezTo>
                  <a:cubicBezTo>
                    <a:pt x="1904948" y="447884"/>
                    <a:pt x="1910684" y="450332"/>
                    <a:pt x="1916011" y="450332"/>
                  </a:cubicBezTo>
                  <a:cubicBezTo>
                    <a:pt x="1920928" y="450332"/>
                    <a:pt x="1925845" y="448700"/>
                    <a:pt x="1929532" y="445029"/>
                  </a:cubicBezTo>
                  <a:close/>
                  <a:moveTo>
                    <a:pt x="188981" y="351617"/>
                  </a:moveTo>
                  <a:cubicBezTo>
                    <a:pt x="225038" y="318985"/>
                    <a:pt x="263553" y="288392"/>
                    <a:pt x="303297" y="260246"/>
                  </a:cubicBezTo>
                  <a:cubicBezTo>
                    <a:pt x="312721" y="253719"/>
                    <a:pt x="314770" y="241074"/>
                    <a:pt x="308214" y="231692"/>
                  </a:cubicBezTo>
                  <a:cubicBezTo>
                    <a:pt x="301658" y="222310"/>
                    <a:pt x="288956" y="220271"/>
                    <a:pt x="279532" y="226797"/>
                  </a:cubicBezTo>
                  <a:cubicBezTo>
                    <a:pt x="238559" y="255759"/>
                    <a:pt x="198405" y="287576"/>
                    <a:pt x="161119" y="321024"/>
                  </a:cubicBezTo>
                  <a:cubicBezTo>
                    <a:pt x="152925" y="328775"/>
                    <a:pt x="152105" y="341420"/>
                    <a:pt x="159480" y="349986"/>
                  </a:cubicBezTo>
                  <a:cubicBezTo>
                    <a:pt x="163578" y="354473"/>
                    <a:pt x="169314" y="356512"/>
                    <a:pt x="174641" y="356512"/>
                  </a:cubicBezTo>
                  <a:cubicBezTo>
                    <a:pt x="179557" y="356512"/>
                    <a:pt x="184474" y="354881"/>
                    <a:pt x="188572" y="351210"/>
                  </a:cubicBezTo>
                  <a:close/>
                  <a:moveTo>
                    <a:pt x="1709915" y="245969"/>
                  </a:moveTo>
                  <a:cubicBezTo>
                    <a:pt x="1716470" y="236587"/>
                    <a:pt x="1714012" y="223942"/>
                    <a:pt x="1704588" y="217415"/>
                  </a:cubicBezTo>
                  <a:cubicBezTo>
                    <a:pt x="1662795" y="188862"/>
                    <a:pt x="1619363" y="162756"/>
                    <a:pt x="1574702" y="139913"/>
                  </a:cubicBezTo>
                  <a:cubicBezTo>
                    <a:pt x="1564869" y="134610"/>
                    <a:pt x="1552167" y="138689"/>
                    <a:pt x="1547250" y="148479"/>
                  </a:cubicBezTo>
                  <a:cubicBezTo>
                    <a:pt x="1541924" y="158269"/>
                    <a:pt x="1546021" y="170914"/>
                    <a:pt x="1555854" y="175809"/>
                  </a:cubicBezTo>
                  <a:cubicBezTo>
                    <a:pt x="1598877" y="198244"/>
                    <a:pt x="1641079" y="223534"/>
                    <a:pt x="1681643" y="250864"/>
                  </a:cubicBezTo>
                  <a:cubicBezTo>
                    <a:pt x="1685331" y="253311"/>
                    <a:pt x="1689428" y="254535"/>
                    <a:pt x="1693116" y="254535"/>
                  </a:cubicBezTo>
                  <a:cubicBezTo>
                    <a:pt x="1699671" y="254535"/>
                    <a:pt x="1706227" y="251272"/>
                    <a:pt x="1709915" y="245561"/>
                  </a:cubicBezTo>
                  <a:close/>
                  <a:moveTo>
                    <a:pt x="427856" y="183559"/>
                  </a:moveTo>
                  <a:cubicBezTo>
                    <a:pt x="470878" y="160716"/>
                    <a:pt x="515539" y="139913"/>
                    <a:pt x="561020" y="122373"/>
                  </a:cubicBezTo>
                  <a:cubicBezTo>
                    <a:pt x="571673" y="118294"/>
                    <a:pt x="576590" y="106464"/>
                    <a:pt x="572492" y="95859"/>
                  </a:cubicBezTo>
                  <a:cubicBezTo>
                    <a:pt x="568395" y="85253"/>
                    <a:pt x="556513" y="80358"/>
                    <a:pt x="545860" y="84437"/>
                  </a:cubicBezTo>
                  <a:cubicBezTo>
                    <a:pt x="499150" y="102793"/>
                    <a:pt x="452441" y="124004"/>
                    <a:pt x="408189" y="147663"/>
                  </a:cubicBezTo>
                  <a:cubicBezTo>
                    <a:pt x="398355" y="152966"/>
                    <a:pt x="394668" y="165203"/>
                    <a:pt x="399994" y="175401"/>
                  </a:cubicBezTo>
                  <a:cubicBezTo>
                    <a:pt x="403682" y="182335"/>
                    <a:pt x="410647" y="186007"/>
                    <a:pt x="418023" y="186007"/>
                  </a:cubicBezTo>
                  <a:cubicBezTo>
                    <a:pt x="421301" y="186007"/>
                    <a:pt x="424578" y="185191"/>
                    <a:pt x="427856" y="183559"/>
                  </a:cubicBezTo>
                  <a:close/>
                  <a:moveTo>
                    <a:pt x="1448094" y="104425"/>
                  </a:moveTo>
                  <a:cubicBezTo>
                    <a:pt x="1452192" y="93819"/>
                    <a:pt x="1446455" y="81990"/>
                    <a:pt x="1436212" y="78319"/>
                  </a:cubicBezTo>
                  <a:cubicBezTo>
                    <a:pt x="1389093" y="60778"/>
                    <a:pt x="1340334" y="46094"/>
                    <a:pt x="1291166" y="34264"/>
                  </a:cubicBezTo>
                  <a:cubicBezTo>
                    <a:pt x="1279694" y="31409"/>
                    <a:pt x="1269040" y="38343"/>
                    <a:pt x="1266582" y="49357"/>
                  </a:cubicBezTo>
                  <a:cubicBezTo>
                    <a:pt x="1264124" y="60371"/>
                    <a:pt x="1270679" y="71384"/>
                    <a:pt x="1281742" y="73831"/>
                  </a:cubicBezTo>
                  <a:cubicBezTo>
                    <a:pt x="1328862" y="85253"/>
                    <a:pt x="1375981" y="99530"/>
                    <a:pt x="1421871" y="116662"/>
                  </a:cubicBezTo>
                  <a:cubicBezTo>
                    <a:pt x="1424330" y="117478"/>
                    <a:pt x="1426788" y="117886"/>
                    <a:pt x="1428837" y="117886"/>
                  </a:cubicBezTo>
                  <a:cubicBezTo>
                    <a:pt x="1437032" y="117886"/>
                    <a:pt x="1444816" y="112991"/>
                    <a:pt x="1448094" y="104425"/>
                  </a:cubicBezTo>
                  <a:close/>
                  <a:moveTo>
                    <a:pt x="700739" y="77503"/>
                  </a:moveTo>
                  <a:cubicBezTo>
                    <a:pt x="747859" y="65673"/>
                    <a:pt x="796207" y="56291"/>
                    <a:pt x="844966" y="50173"/>
                  </a:cubicBezTo>
                  <a:cubicBezTo>
                    <a:pt x="856029" y="48541"/>
                    <a:pt x="864223" y="38343"/>
                    <a:pt x="862584" y="27330"/>
                  </a:cubicBezTo>
                  <a:cubicBezTo>
                    <a:pt x="860945" y="16316"/>
                    <a:pt x="850702" y="8158"/>
                    <a:pt x="839639" y="9790"/>
                  </a:cubicBezTo>
                  <a:cubicBezTo>
                    <a:pt x="789652" y="16316"/>
                    <a:pt x="739254" y="25698"/>
                    <a:pt x="690906" y="37936"/>
                  </a:cubicBezTo>
                  <a:cubicBezTo>
                    <a:pt x="679843" y="40791"/>
                    <a:pt x="673287" y="51804"/>
                    <a:pt x="676155" y="62818"/>
                  </a:cubicBezTo>
                  <a:cubicBezTo>
                    <a:pt x="678614" y="72200"/>
                    <a:pt x="686808" y="78319"/>
                    <a:pt x="695822" y="78319"/>
                  </a:cubicBezTo>
                  <a:cubicBezTo>
                    <a:pt x="697461" y="78319"/>
                    <a:pt x="699100" y="78319"/>
                    <a:pt x="700739" y="77503"/>
                  </a:cubicBezTo>
                  <a:close/>
                  <a:moveTo>
                    <a:pt x="1160051" y="30593"/>
                  </a:moveTo>
                  <a:cubicBezTo>
                    <a:pt x="1161280" y="19580"/>
                    <a:pt x="1153086" y="9382"/>
                    <a:pt x="1142023" y="8158"/>
                  </a:cubicBezTo>
                  <a:cubicBezTo>
                    <a:pt x="1094903" y="2855"/>
                    <a:pt x="1046555" y="0"/>
                    <a:pt x="998616" y="0"/>
                  </a:cubicBezTo>
                  <a:lnTo>
                    <a:pt x="990421" y="0"/>
                  </a:lnTo>
                  <a:cubicBezTo>
                    <a:pt x="978949" y="0"/>
                    <a:pt x="969935" y="9382"/>
                    <a:pt x="970344" y="20803"/>
                  </a:cubicBezTo>
                  <a:cubicBezTo>
                    <a:pt x="970344" y="31817"/>
                    <a:pt x="979768" y="40791"/>
                    <a:pt x="990831" y="40791"/>
                  </a:cubicBezTo>
                  <a:lnTo>
                    <a:pt x="999026" y="40791"/>
                  </a:lnTo>
                  <a:cubicBezTo>
                    <a:pt x="1045326" y="40791"/>
                    <a:pt x="1092035" y="43238"/>
                    <a:pt x="1137516" y="48541"/>
                  </a:cubicBezTo>
                  <a:cubicBezTo>
                    <a:pt x="1138335" y="48541"/>
                    <a:pt x="1139155" y="48541"/>
                    <a:pt x="1139974" y="48541"/>
                  </a:cubicBezTo>
                  <a:cubicBezTo>
                    <a:pt x="1150218" y="48541"/>
                    <a:pt x="1159232" y="40791"/>
                    <a:pt x="1160461" y="30593"/>
                  </a:cubicBezTo>
                  <a:close/>
                  <a:moveTo>
                    <a:pt x="36970" y="516005"/>
                  </a:moveTo>
                  <a:cubicBezTo>
                    <a:pt x="52540" y="495609"/>
                    <a:pt x="68519" y="476030"/>
                    <a:pt x="85319" y="456450"/>
                  </a:cubicBezTo>
                  <a:cubicBezTo>
                    <a:pt x="92694" y="447884"/>
                    <a:pt x="91874" y="435239"/>
                    <a:pt x="83270" y="427489"/>
                  </a:cubicBezTo>
                  <a:cubicBezTo>
                    <a:pt x="74665" y="420146"/>
                    <a:pt x="61964" y="420962"/>
                    <a:pt x="54179" y="429528"/>
                  </a:cubicBezTo>
                  <a:cubicBezTo>
                    <a:pt x="36970" y="449516"/>
                    <a:pt x="20171" y="469911"/>
                    <a:pt x="4191" y="491122"/>
                  </a:cubicBezTo>
                  <a:cubicBezTo>
                    <a:pt x="-2774" y="500096"/>
                    <a:pt x="-726" y="512742"/>
                    <a:pt x="7879" y="519676"/>
                  </a:cubicBezTo>
                  <a:cubicBezTo>
                    <a:pt x="11566" y="522531"/>
                    <a:pt x="16073" y="523755"/>
                    <a:pt x="20171" y="523755"/>
                  </a:cubicBezTo>
                  <a:cubicBezTo>
                    <a:pt x="26317" y="523755"/>
                    <a:pt x="32463" y="520900"/>
                    <a:pt x="36560" y="515597"/>
                  </a:cubicBezTo>
                  <a:close/>
                  <a:moveTo>
                    <a:pt x="239379" y="655510"/>
                  </a:moveTo>
                  <a:cubicBezTo>
                    <a:pt x="254948" y="635930"/>
                    <a:pt x="271338" y="616350"/>
                    <a:pt x="288956" y="597179"/>
                  </a:cubicBezTo>
                  <a:cubicBezTo>
                    <a:pt x="296741" y="589020"/>
                    <a:pt x="295922" y="575967"/>
                    <a:pt x="287727" y="568217"/>
                  </a:cubicBezTo>
                  <a:cubicBezTo>
                    <a:pt x="279532" y="560467"/>
                    <a:pt x="266421" y="561283"/>
                    <a:pt x="258636" y="569441"/>
                  </a:cubicBezTo>
                  <a:cubicBezTo>
                    <a:pt x="240608" y="589020"/>
                    <a:pt x="223399" y="609416"/>
                    <a:pt x="207010" y="630219"/>
                  </a:cubicBezTo>
                  <a:cubicBezTo>
                    <a:pt x="200044" y="639193"/>
                    <a:pt x="201683" y="651838"/>
                    <a:pt x="210697" y="658773"/>
                  </a:cubicBezTo>
                  <a:cubicBezTo>
                    <a:pt x="214385" y="661628"/>
                    <a:pt x="218892" y="663260"/>
                    <a:pt x="223399" y="663260"/>
                  </a:cubicBezTo>
                  <a:cubicBezTo>
                    <a:pt x="229545" y="663260"/>
                    <a:pt x="235691" y="660405"/>
                    <a:pt x="239379" y="655510"/>
                  </a:cubicBezTo>
                  <a:close/>
                  <a:moveTo>
                    <a:pt x="1707046" y="565362"/>
                  </a:moveTo>
                  <a:cubicBezTo>
                    <a:pt x="1715241" y="557204"/>
                    <a:pt x="1715241" y="544558"/>
                    <a:pt x="1707046" y="536400"/>
                  </a:cubicBezTo>
                  <a:cubicBezTo>
                    <a:pt x="1668941" y="498465"/>
                    <a:pt x="1627558" y="463385"/>
                    <a:pt x="1583716" y="431976"/>
                  </a:cubicBezTo>
                  <a:cubicBezTo>
                    <a:pt x="1574702" y="425449"/>
                    <a:pt x="1561591" y="427489"/>
                    <a:pt x="1555035" y="436463"/>
                  </a:cubicBezTo>
                  <a:cubicBezTo>
                    <a:pt x="1548479" y="445436"/>
                    <a:pt x="1550528" y="458490"/>
                    <a:pt x="1559542" y="465016"/>
                  </a:cubicBezTo>
                  <a:cubicBezTo>
                    <a:pt x="1601335" y="494794"/>
                    <a:pt x="1641079" y="528650"/>
                    <a:pt x="1677955" y="564954"/>
                  </a:cubicBezTo>
                  <a:cubicBezTo>
                    <a:pt x="1682053" y="569033"/>
                    <a:pt x="1687379" y="571073"/>
                    <a:pt x="1692296" y="571073"/>
                  </a:cubicBezTo>
                  <a:cubicBezTo>
                    <a:pt x="1697213" y="571073"/>
                    <a:pt x="1702949" y="569033"/>
                    <a:pt x="1706637" y="564954"/>
                  </a:cubicBezTo>
                  <a:close/>
                  <a:moveTo>
                    <a:pt x="402453" y="491938"/>
                  </a:moveTo>
                  <a:cubicBezTo>
                    <a:pt x="443016" y="460121"/>
                    <a:pt x="486448" y="431160"/>
                    <a:pt x="531519" y="406277"/>
                  </a:cubicBezTo>
                  <a:cubicBezTo>
                    <a:pt x="541353" y="400974"/>
                    <a:pt x="545040" y="388329"/>
                    <a:pt x="539304" y="378539"/>
                  </a:cubicBezTo>
                  <a:cubicBezTo>
                    <a:pt x="533568" y="368750"/>
                    <a:pt x="521276" y="365079"/>
                    <a:pt x="511442" y="370789"/>
                  </a:cubicBezTo>
                  <a:cubicBezTo>
                    <a:pt x="464323" y="396895"/>
                    <a:pt x="419252" y="427081"/>
                    <a:pt x="377049" y="460121"/>
                  </a:cubicBezTo>
                  <a:cubicBezTo>
                    <a:pt x="368035" y="467056"/>
                    <a:pt x="366806" y="480109"/>
                    <a:pt x="373771" y="488675"/>
                  </a:cubicBezTo>
                  <a:cubicBezTo>
                    <a:pt x="377869" y="493570"/>
                    <a:pt x="383605" y="496425"/>
                    <a:pt x="389751" y="496425"/>
                  </a:cubicBezTo>
                  <a:cubicBezTo>
                    <a:pt x="394258" y="496425"/>
                    <a:pt x="398765" y="494794"/>
                    <a:pt x="402453" y="491938"/>
                  </a:cubicBezTo>
                  <a:close/>
                  <a:moveTo>
                    <a:pt x="1454650" y="376500"/>
                  </a:moveTo>
                  <a:cubicBezTo>
                    <a:pt x="1459567" y="366302"/>
                    <a:pt x="1455470" y="354065"/>
                    <a:pt x="1445636" y="349170"/>
                  </a:cubicBezTo>
                  <a:cubicBezTo>
                    <a:pt x="1397287" y="325103"/>
                    <a:pt x="1346890" y="305116"/>
                    <a:pt x="1295264" y="289207"/>
                  </a:cubicBezTo>
                  <a:cubicBezTo>
                    <a:pt x="1284611" y="285536"/>
                    <a:pt x="1273138" y="292063"/>
                    <a:pt x="1269860" y="302668"/>
                  </a:cubicBezTo>
                  <a:cubicBezTo>
                    <a:pt x="1266582" y="313274"/>
                    <a:pt x="1272728" y="324695"/>
                    <a:pt x="1283381" y="327959"/>
                  </a:cubicBezTo>
                  <a:cubicBezTo>
                    <a:pt x="1332549" y="343051"/>
                    <a:pt x="1381308" y="362631"/>
                    <a:pt x="1427198" y="385474"/>
                  </a:cubicBezTo>
                  <a:cubicBezTo>
                    <a:pt x="1430066" y="387106"/>
                    <a:pt x="1433344" y="387514"/>
                    <a:pt x="1436212" y="387514"/>
                  </a:cubicBezTo>
                  <a:cubicBezTo>
                    <a:pt x="1443587" y="387514"/>
                    <a:pt x="1450963" y="383434"/>
                    <a:pt x="1454650" y="376092"/>
                  </a:cubicBezTo>
                  <a:close/>
                  <a:moveTo>
                    <a:pt x="672468" y="342236"/>
                  </a:moveTo>
                  <a:cubicBezTo>
                    <a:pt x="720816" y="324695"/>
                    <a:pt x="771214" y="311235"/>
                    <a:pt x="822021" y="301853"/>
                  </a:cubicBezTo>
                  <a:cubicBezTo>
                    <a:pt x="833083" y="299813"/>
                    <a:pt x="840459" y="289207"/>
                    <a:pt x="838410" y="278194"/>
                  </a:cubicBezTo>
                  <a:cubicBezTo>
                    <a:pt x="836361" y="267180"/>
                    <a:pt x="825299" y="259838"/>
                    <a:pt x="814645" y="261877"/>
                  </a:cubicBezTo>
                  <a:cubicBezTo>
                    <a:pt x="761380" y="271667"/>
                    <a:pt x="708934" y="285944"/>
                    <a:pt x="658537" y="303892"/>
                  </a:cubicBezTo>
                  <a:cubicBezTo>
                    <a:pt x="647884" y="307563"/>
                    <a:pt x="642557" y="319393"/>
                    <a:pt x="646245" y="329998"/>
                  </a:cubicBezTo>
                  <a:cubicBezTo>
                    <a:pt x="649113" y="338157"/>
                    <a:pt x="657308" y="343459"/>
                    <a:pt x="665502" y="343459"/>
                  </a:cubicBezTo>
                  <a:cubicBezTo>
                    <a:pt x="667960" y="343459"/>
                    <a:pt x="670009" y="343459"/>
                    <a:pt x="672468" y="342236"/>
                  </a:cubicBezTo>
                  <a:close/>
                  <a:moveTo>
                    <a:pt x="1154725" y="277378"/>
                  </a:moveTo>
                  <a:cubicBezTo>
                    <a:pt x="1156364" y="266364"/>
                    <a:pt x="1148579" y="255759"/>
                    <a:pt x="1137106" y="254535"/>
                  </a:cubicBezTo>
                  <a:cubicBezTo>
                    <a:pt x="1083841" y="247193"/>
                    <a:pt x="1029346" y="244338"/>
                    <a:pt x="975671" y="245153"/>
                  </a:cubicBezTo>
                  <a:cubicBezTo>
                    <a:pt x="964198" y="245153"/>
                    <a:pt x="955184" y="254535"/>
                    <a:pt x="955594" y="265957"/>
                  </a:cubicBezTo>
                  <a:cubicBezTo>
                    <a:pt x="955594" y="276970"/>
                    <a:pt x="965018" y="285944"/>
                    <a:pt x="976081" y="285944"/>
                  </a:cubicBezTo>
                  <a:lnTo>
                    <a:pt x="976490" y="285944"/>
                  </a:lnTo>
                  <a:cubicBezTo>
                    <a:pt x="1027707" y="284720"/>
                    <a:pt x="1080563" y="287576"/>
                    <a:pt x="1131370" y="294918"/>
                  </a:cubicBezTo>
                  <a:cubicBezTo>
                    <a:pt x="1132189" y="294918"/>
                    <a:pt x="1133419" y="294918"/>
                    <a:pt x="1134238" y="294918"/>
                  </a:cubicBezTo>
                  <a:cubicBezTo>
                    <a:pt x="1144482" y="294918"/>
                    <a:pt x="1153086" y="287576"/>
                    <a:pt x="1154315" y="277378"/>
                  </a:cubicBezTo>
                  <a:close/>
                  <a:moveTo>
                    <a:pt x="1850453" y="754632"/>
                  </a:moveTo>
                  <a:cubicBezTo>
                    <a:pt x="1860287" y="748921"/>
                    <a:pt x="1863155" y="736276"/>
                    <a:pt x="1857419" y="726486"/>
                  </a:cubicBezTo>
                  <a:cubicBezTo>
                    <a:pt x="1843488" y="703643"/>
                    <a:pt x="1828737" y="681616"/>
                    <a:pt x="1813168" y="660405"/>
                  </a:cubicBezTo>
                  <a:cubicBezTo>
                    <a:pt x="1806612" y="651431"/>
                    <a:pt x="1793500" y="649391"/>
                    <a:pt x="1784486" y="655918"/>
                  </a:cubicBezTo>
                  <a:cubicBezTo>
                    <a:pt x="1775472" y="662444"/>
                    <a:pt x="1773423" y="675089"/>
                    <a:pt x="1779979" y="684471"/>
                  </a:cubicBezTo>
                  <a:cubicBezTo>
                    <a:pt x="1794729" y="704867"/>
                    <a:pt x="1809070" y="726078"/>
                    <a:pt x="1822182" y="748105"/>
                  </a:cubicBezTo>
                  <a:cubicBezTo>
                    <a:pt x="1825869" y="754224"/>
                    <a:pt x="1832835" y="757895"/>
                    <a:pt x="1839800" y="757895"/>
                  </a:cubicBezTo>
                  <a:cubicBezTo>
                    <a:pt x="1843488" y="757895"/>
                    <a:pt x="1847175" y="757079"/>
                    <a:pt x="1850453" y="755039"/>
                  </a:cubicBezTo>
                  <a:close/>
                  <a:moveTo>
                    <a:pt x="1635343" y="873741"/>
                  </a:moveTo>
                  <a:cubicBezTo>
                    <a:pt x="1644767" y="867622"/>
                    <a:pt x="1648045" y="854977"/>
                    <a:pt x="1641899" y="845595"/>
                  </a:cubicBezTo>
                  <a:cubicBezTo>
                    <a:pt x="1627968" y="823160"/>
                    <a:pt x="1612398" y="801133"/>
                    <a:pt x="1596008" y="779922"/>
                  </a:cubicBezTo>
                  <a:cubicBezTo>
                    <a:pt x="1589043" y="770948"/>
                    <a:pt x="1576341" y="769316"/>
                    <a:pt x="1567327" y="776251"/>
                  </a:cubicBezTo>
                  <a:cubicBezTo>
                    <a:pt x="1558313" y="783185"/>
                    <a:pt x="1556674" y="795830"/>
                    <a:pt x="1563639" y="804804"/>
                  </a:cubicBezTo>
                  <a:cubicBezTo>
                    <a:pt x="1579210" y="824792"/>
                    <a:pt x="1593960" y="845595"/>
                    <a:pt x="1607071" y="866807"/>
                  </a:cubicBezTo>
                  <a:cubicBezTo>
                    <a:pt x="1610759" y="872925"/>
                    <a:pt x="1617724" y="876596"/>
                    <a:pt x="1624280" y="876596"/>
                  </a:cubicBezTo>
                  <a:cubicBezTo>
                    <a:pt x="1627968" y="876596"/>
                    <a:pt x="1631655" y="875781"/>
                    <a:pt x="1634933" y="873333"/>
                  </a:cubicBezTo>
                  <a:close/>
                  <a:moveTo>
                    <a:pt x="1498901" y="704867"/>
                  </a:moveTo>
                  <a:cubicBezTo>
                    <a:pt x="1506277" y="696301"/>
                    <a:pt x="1505457" y="683655"/>
                    <a:pt x="1496853" y="675905"/>
                  </a:cubicBezTo>
                  <a:cubicBezTo>
                    <a:pt x="1460796" y="644496"/>
                    <a:pt x="1421462" y="616350"/>
                    <a:pt x="1380488" y="592284"/>
                  </a:cubicBezTo>
                  <a:cubicBezTo>
                    <a:pt x="1370655" y="586573"/>
                    <a:pt x="1358363" y="589836"/>
                    <a:pt x="1352626" y="599626"/>
                  </a:cubicBezTo>
                  <a:cubicBezTo>
                    <a:pt x="1346890" y="609416"/>
                    <a:pt x="1350168" y="621653"/>
                    <a:pt x="1360001" y="627364"/>
                  </a:cubicBezTo>
                  <a:cubicBezTo>
                    <a:pt x="1398926" y="650207"/>
                    <a:pt x="1436212" y="676721"/>
                    <a:pt x="1470220" y="706498"/>
                  </a:cubicBezTo>
                  <a:cubicBezTo>
                    <a:pt x="1473908" y="709762"/>
                    <a:pt x="1478824" y="711393"/>
                    <a:pt x="1483741" y="711393"/>
                  </a:cubicBezTo>
                  <a:cubicBezTo>
                    <a:pt x="1489478" y="711393"/>
                    <a:pt x="1495214" y="708946"/>
                    <a:pt x="1499311" y="704459"/>
                  </a:cubicBezTo>
                  <a:close/>
                  <a:moveTo>
                    <a:pt x="587653" y="659997"/>
                  </a:moveTo>
                  <a:cubicBezTo>
                    <a:pt x="624939" y="633891"/>
                    <a:pt x="664683" y="611456"/>
                    <a:pt x="705656" y="592692"/>
                  </a:cubicBezTo>
                  <a:cubicBezTo>
                    <a:pt x="715899" y="588205"/>
                    <a:pt x="720406" y="575967"/>
                    <a:pt x="715899" y="565770"/>
                  </a:cubicBezTo>
                  <a:cubicBezTo>
                    <a:pt x="711393" y="555572"/>
                    <a:pt x="699100" y="551085"/>
                    <a:pt x="688857" y="555572"/>
                  </a:cubicBezTo>
                  <a:cubicBezTo>
                    <a:pt x="645425" y="575152"/>
                    <a:pt x="603222" y="599218"/>
                    <a:pt x="564298" y="626548"/>
                  </a:cubicBezTo>
                  <a:cubicBezTo>
                    <a:pt x="554874" y="633075"/>
                    <a:pt x="552825" y="645720"/>
                    <a:pt x="559381" y="655102"/>
                  </a:cubicBezTo>
                  <a:cubicBezTo>
                    <a:pt x="563478" y="660813"/>
                    <a:pt x="569624" y="663668"/>
                    <a:pt x="576180" y="663668"/>
                  </a:cubicBezTo>
                  <a:cubicBezTo>
                    <a:pt x="580277" y="663668"/>
                    <a:pt x="584375" y="662444"/>
                    <a:pt x="588062" y="659997"/>
                  </a:cubicBezTo>
                  <a:close/>
                  <a:moveTo>
                    <a:pt x="1262895" y="558019"/>
                  </a:moveTo>
                  <a:cubicBezTo>
                    <a:pt x="1266582" y="547414"/>
                    <a:pt x="1261256" y="535585"/>
                    <a:pt x="1250193" y="531913"/>
                  </a:cubicBezTo>
                  <a:cubicBezTo>
                    <a:pt x="1205122" y="516005"/>
                    <a:pt x="1158003" y="504583"/>
                    <a:pt x="1110883" y="497649"/>
                  </a:cubicBezTo>
                  <a:cubicBezTo>
                    <a:pt x="1100230" y="496017"/>
                    <a:pt x="1089167" y="503767"/>
                    <a:pt x="1087529" y="514781"/>
                  </a:cubicBezTo>
                  <a:cubicBezTo>
                    <a:pt x="1085890" y="525795"/>
                    <a:pt x="1093674" y="536400"/>
                    <a:pt x="1104737" y="538032"/>
                  </a:cubicBezTo>
                  <a:cubicBezTo>
                    <a:pt x="1149398" y="544558"/>
                    <a:pt x="1194059" y="555572"/>
                    <a:pt x="1236672" y="570665"/>
                  </a:cubicBezTo>
                  <a:cubicBezTo>
                    <a:pt x="1238720" y="571480"/>
                    <a:pt x="1241179" y="571888"/>
                    <a:pt x="1243637" y="571888"/>
                  </a:cubicBezTo>
                  <a:cubicBezTo>
                    <a:pt x="1252242" y="571888"/>
                    <a:pt x="1260027" y="566586"/>
                    <a:pt x="1262895" y="558427"/>
                  </a:cubicBezTo>
                  <a:close/>
                  <a:moveTo>
                    <a:pt x="834313" y="549453"/>
                  </a:moveTo>
                  <a:cubicBezTo>
                    <a:pt x="878564" y="539256"/>
                    <a:pt x="923635" y="533137"/>
                    <a:pt x="969115" y="531097"/>
                  </a:cubicBezTo>
                  <a:cubicBezTo>
                    <a:pt x="980588" y="530689"/>
                    <a:pt x="989192" y="520900"/>
                    <a:pt x="988782" y="509886"/>
                  </a:cubicBezTo>
                  <a:cubicBezTo>
                    <a:pt x="988373" y="498465"/>
                    <a:pt x="977720" y="489899"/>
                    <a:pt x="967476" y="490307"/>
                  </a:cubicBezTo>
                  <a:cubicBezTo>
                    <a:pt x="919537" y="492346"/>
                    <a:pt x="871598" y="498873"/>
                    <a:pt x="825299" y="509886"/>
                  </a:cubicBezTo>
                  <a:cubicBezTo>
                    <a:pt x="814236" y="512334"/>
                    <a:pt x="807270" y="523347"/>
                    <a:pt x="810138" y="534361"/>
                  </a:cubicBezTo>
                  <a:cubicBezTo>
                    <a:pt x="812187" y="543743"/>
                    <a:pt x="820791" y="550269"/>
                    <a:pt x="830215" y="550269"/>
                  </a:cubicBezTo>
                  <a:cubicBezTo>
                    <a:pt x="831854" y="550269"/>
                    <a:pt x="833493" y="550269"/>
                    <a:pt x="834722" y="549861"/>
                  </a:cubicBezTo>
                  <a:close/>
                  <a:moveTo>
                    <a:pt x="434002" y="806028"/>
                  </a:moveTo>
                  <a:cubicBezTo>
                    <a:pt x="449572" y="786041"/>
                    <a:pt x="466371" y="766869"/>
                    <a:pt x="483990" y="748921"/>
                  </a:cubicBezTo>
                  <a:cubicBezTo>
                    <a:pt x="491775" y="740763"/>
                    <a:pt x="491775" y="728117"/>
                    <a:pt x="483580" y="719959"/>
                  </a:cubicBezTo>
                  <a:cubicBezTo>
                    <a:pt x="475386" y="712209"/>
                    <a:pt x="462684" y="712209"/>
                    <a:pt x="454489" y="720367"/>
                  </a:cubicBezTo>
                  <a:cubicBezTo>
                    <a:pt x="436051" y="739539"/>
                    <a:pt x="418433" y="759934"/>
                    <a:pt x="402043" y="780738"/>
                  </a:cubicBezTo>
                  <a:cubicBezTo>
                    <a:pt x="395078" y="789712"/>
                    <a:pt x="396716" y="802357"/>
                    <a:pt x="405731" y="809291"/>
                  </a:cubicBezTo>
                  <a:cubicBezTo>
                    <a:pt x="409418" y="812147"/>
                    <a:pt x="413925" y="813778"/>
                    <a:pt x="418433" y="813778"/>
                  </a:cubicBezTo>
                  <a:cubicBezTo>
                    <a:pt x="424578" y="813778"/>
                    <a:pt x="430724" y="810923"/>
                    <a:pt x="434412" y="806028"/>
                  </a:cubicBezTo>
                  <a:close/>
                  <a:moveTo>
                    <a:pt x="633133" y="950020"/>
                  </a:moveTo>
                  <a:cubicBezTo>
                    <a:pt x="648703" y="930440"/>
                    <a:pt x="666322" y="912492"/>
                    <a:pt x="684760" y="895768"/>
                  </a:cubicBezTo>
                  <a:cubicBezTo>
                    <a:pt x="693364" y="888426"/>
                    <a:pt x="693774" y="875373"/>
                    <a:pt x="686399" y="866807"/>
                  </a:cubicBezTo>
                  <a:cubicBezTo>
                    <a:pt x="679023" y="858240"/>
                    <a:pt x="665912" y="857832"/>
                    <a:pt x="657308" y="865175"/>
                  </a:cubicBezTo>
                  <a:cubicBezTo>
                    <a:pt x="637230" y="883123"/>
                    <a:pt x="618383" y="903110"/>
                    <a:pt x="601174" y="923914"/>
                  </a:cubicBezTo>
                  <a:cubicBezTo>
                    <a:pt x="594209" y="932480"/>
                    <a:pt x="595438" y="945533"/>
                    <a:pt x="604042" y="952467"/>
                  </a:cubicBezTo>
                  <a:cubicBezTo>
                    <a:pt x="607730" y="955731"/>
                    <a:pt x="612237" y="956954"/>
                    <a:pt x="616744" y="956954"/>
                  </a:cubicBezTo>
                  <a:cubicBezTo>
                    <a:pt x="622890" y="956954"/>
                    <a:pt x="628626" y="954507"/>
                    <a:pt x="632723" y="949204"/>
                  </a:cubicBezTo>
                  <a:close/>
                  <a:moveTo>
                    <a:pt x="1258797" y="828463"/>
                  </a:moveTo>
                  <a:cubicBezTo>
                    <a:pt x="1264534" y="818673"/>
                    <a:pt x="1260846" y="806436"/>
                    <a:pt x="1251012" y="800725"/>
                  </a:cubicBezTo>
                  <a:cubicBezTo>
                    <a:pt x="1204712" y="774211"/>
                    <a:pt x="1154315" y="755447"/>
                    <a:pt x="1102279" y="744842"/>
                  </a:cubicBezTo>
                  <a:cubicBezTo>
                    <a:pt x="1091626" y="742394"/>
                    <a:pt x="1080153" y="749737"/>
                    <a:pt x="1078104" y="760750"/>
                  </a:cubicBezTo>
                  <a:cubicBezTo>
                    <a:pt x="1075646" y="771764"/>
                    <a:pt x="1083021" y="782369"/>
                    <a:pt x="1094084" y="784817"/>
                  </a:cubicBezTo>
                  <a:cubicBezTo>
                    <a:pt x="1142023" y="794607"/>
                    <a:pt x="1187913" y="812147"/>
                    <a:pt x="1230935" y="836213"/>
                  </a:cubicBezTo>
                  <a:cubicBezTo>
                    <a:pt x="1234213" y="837845"/>
                    <a:pt x="1237491" y="839069"/>
                    <a:pt x="1241179" y="839069"/>
                  </a:cubicBezTo>
                  <a:cubicBezTo>
                    <a:pt x="1248144" y="839069"/>
                    <a:pt x="1255110" y="835398"/>
                    <a:pt x="1258797" y="828871"/>
                  </a:cubicBezTo>
                  <a:close/>
                  <a:moveTo>
                    <a:pt x="806860" y="815818"/>
                  </a:moveTo>
                  <a:cubicBezTo>
                    <a:pt x="851522" y="795830"/>
                    <a:pt x="899051" y="782777"/>
                    <a:pt x="947809" y="777882"/>
                  </a:cubicBezTo>
                  <a:cubicBezTo>
                    <a:pt x="958872" y="776659"/>
                    <a:pt x="967067" y="766461"/>
                    <a:pt x="965837" y="755447"/>
                  </a:cubicBezTo>
                  <a:cubicBezTo>
                    <a:pt x="964608" y="744026"/>
                    <a:pt x="953955" y="736684"/>
                    <a:pt x="943302" y="737499"/>
                  </a:cubicBezTo>
                  <a:cubicBezTo>
                    <a:pt x="890036" y="743210"/>
                    <a:pt x="838820" y="757079"/>
                    <a:pt x="790061" y="779106"/>
                  </a:cubicBezTo>
                  <a:cubicBezTo>
                    <a:pt x="779818" y="783593"/>
                    <a:pt x="775311" y="795830"/>
                    <a:pt x="779818" y="806028"/>
                  </a:cubicBezTo>
                  <a:cubicBezTo>
                    <a:pt x="783096" y="813778"/>
                    <a:pt x="790881" y="817857"/>
                    <a:pt x="798666" y="817857"/>
                  </a:cubicBezTo>
                  <a:cubicBezTo>
                    <a:pt x="801534" y="817857"/>
                    <a:pt x="804402" y="817450"/>
                    <a:pt x="807270" y="816226"/>
                  </a:cubicBezTo>
                  <a:close/>
                  <a:moveTo>
                    <a:pt x="1419823" y="991627"/>
                  </a:moveTo>
                  <a:cubicBezTo>
                    <a:pt x="1429247" y="985508"/>
                    <a:pt x="1431705" y="972863"/>
                    <a:pt x="1425559" y="963481"/>
                  </a:cubicBezTo>
                  <a:cubicBezTo>
                    <a:pt x="1410399" y="941046"/>
                    <a:pt x="1393600" y="919427"/>
                    <a:pt x="1375572" y="899439"/>
                  </a:cubicBezTo>
                  <a:cubicBezTo>
                    <a:pt x="1367787" y="891281"/>
                    <a:pt x="1355085" y="890465"/>
                    <a:pt x="1346481" y="898216"/>
                  </a:cubicBezTo>
                  <a:cubicBezTo>
                    <a:pt x="1338286" y="905966"/>
                    <a:pt x="1337466" y="918611"/>
                    <a:pt x="1345251" y="927177"/>
                  </a:cubicBezTo>
                  <a:cubicBezTo>
                    <a:pt x="1362050" y="945533"/>
                    <a:pt x="1377620" y="965113"/>
                    <a:pt x="1391551" y="985916"/>
                  </a:cubicBezTo>
                  <a:cubicBezTo>
                    <a:pt x="1395648" y="991627"/>
                    <a:pt x="1401795" y="994890"/>
                    <a:pt x="1408760" y="994890"/>
                  </a:cubicBezTo>
                  <a:cubicBezTo>
                    <a:pt x="1412857" y="994890"/>
                    <a:pt x="1416545" y="993666"/>
                    <a:pt x="1420232" y="991627"/>
                  </a:cubicBezTo>
                  <a:close/>
                  <a:moveTo>
                    <a:pt x="1210449" y="1118486"/>
                  </a:moveTo>
                  <a:cubicBezTo>
                    <a:pt x="1219872" y="1111960"/>
                    <a:pt x="1221921" y="1099315"/>
                    <a:pt x="1215365" y="1089933"/>
                  </a:cubicBezTo>
                  <a:cubicBezTo>
                    <a:pt x="1198976" y="1067090"/>
                    <a:pt x="1178899" y="1046694"/>
                    <a:pt x="1155954" y="1029970"/>
                  </a:cubicBezTo>
                  <a:cubicBezTo>
                    <a:pt x="1146940" y="1023444"/>
                    <a:pt x="1134238" y="1025075"/>
                    <a:pt x="1127272" y="1034457"/>
                  </a:cubicBezTo>
                  <a:cubicBezTo>
                    <a:pt x="1120717" y="1043431"/>
                    <a:pt x="1122356" y="1056484"/>
                    <a:pt x="1131780" y="1063011"/>
                  </a:cubicBezTo>
                  <a:cubicBezTo>
                    <a:pt x="1151037" y="1077288"/>
                    <a:pt x="1167836" y="1094420"/>
                    <a:pt x="1181767" y="1113591"/>
                  </a:cubicBezTo>
                  <a:cubicBezTo>
                    <a:pt x="1185864" y="1119302"/>
                    <a:pt x="1192011" y="1122157"/>
                    <a:pt x="1198566" y="1122157"/>
                  </a:cubicBezTo>
                  <a:cubicBezTo>
                    <a:pt x="1202664" y="1122157"/>
                    <a:pt x="1206761" y="1120934"/>
                    <a:pt x="1210449" y="1118486"/>
                  </a:cubicBezTo>
                  <a:close/>
                  <a:moveTo>
                    <a:pt x="1080153" y="1012430"/>
                  </a:moveTo>
                  <a:cubicBezTo>
                    <a:pt x="1083021" y="1001416"/>
                    <a:pt x="1076466" y="990403"/>
                    <a:pt x="1065403" y="987548"/>
                  </a:cubicBezTo>
                  <a:cubicBezTo>
                    <a:pt x="1033034" y="979389"/>
                    <a:pt x="998616" y="976942"/>
                    <a:pt x="965837" y="981021"/>
                  </a:cubicBezTo>
                  <a:cubicBezTo>
                    <a:pt x="954774" y="982245"/>
                    <a:pt x="946580" y="992442"/>
                    <a:pt x="948219" y="1003864"/>
                  </a:cubicBezTo>
                  <a:cubicBezTo>
                    <a:pt x="949448" y="1014878"/>
                    <a:pt x="959281" y="1023036"/>
                    <a:pt x="971164" y="1021404"/>
                  </a:cubicBezTo>
                  <a:cubicBezTo>
                    <a:pt x="999026" y="1018141"/>
                    <a:pt x="1028117" y="1019772"/>
                    <a:pt x="1055569" y="1026707"/>
                  </a:cubicBezTo>
                  <a:cubicBezTo>
                    <a:pt x="1057208" y="1027115"/>
                    <a:pt x="1058847" y="1027523"/>
                    <a:pt x="1060486" y="1027523"/>
                  </a:cubicBezTo>
                  <a:cubicBezTo>
                    <a:pt x="1069500" y="1027523"/>
                    <a:pt x="1078104" y="1021404"/>
                    <a:pt x="1080153" y="1012022"/>
                  </a:cubicBezTo>
                  <a:close/>
                  <a:moveTo>
                    <a:pt x="834313" y="1091972"/>
                  </a:moveTo>
                  <a:cubicBezTo>
                    <a:pt x="850702" y="1074432"/>
                    <a:pt x="869550" y="1059747"/>
                    <a:pt x="890446" y="1047918"/>
                  </a:cubicBezTo>
                  <a:cubicBezTo>
                    <a:pt x="900280" y="1042615"/>
                    <a:pt x="903967" y="1029970"/>
                    <a:pt x="898231" y="1020180"/>
                  </a:cubicBezTo>
                  <a:cubicBezTo>
                    <a:pt x="892905" y="1010390"/>
                    <a:pt x="880203" y="1006719"/>
                    <a:pt x="870369" y="1012430"/>
                  </a:cubicBezTo>
                  <a:cubicBezTo>
                    <a:pt x="845785" y="1026299"/>
                    <a:pt x="823250" y="1043431"/>
                    <a:pt x="803992" y="1064234"/>
                  </a:cubicBezTo>
                  <a:cubicBezTo>
                    <a:pt x="796207" y="1072393"/>
                    <a:pt x="797027" y="1085446"/>
                    <a:pt x="805221" y="1093196"/>
                  </a:cubicBezTo>
                  <a:cubicBezTo>
                    <a:pt x="809319" y="1096867"/>
                    <a:pt x="814236" y="1098499"/>
                    <a:pt x="819152" y="1098499"/>
                  </a:cubicBezTo>
                  <a:cubicBezTo>
                    <a:pt x="824479" y="1098499"/>
                    <a:pt x="830215" y="1096459"/>
                    <a:pt x="834313" y="1091972"/>
                  </a:cubicBezTo>
                  <a:close/>
                </a:path>
              </a:pathLst>
            </a:custGeom>
            <a:solidFill>
              <a:srgbClr val="FFFFFF"/>
            </a:solidFill>
            <a:ln w="285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Cover title">
            <a:extLst>
              <a:ext uri="{FF2B5EF4-FFF2-40B4-BE49-F238E27FC236}">
                <a16:creationId xmlns:a16="http://schemas.microsoft.com/office/drawing/2014/main" id="{B4B622B8-F76D-80AC-E51B-B0C5A1AA45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990600" y="1590675"/>
            <a:ext cx="6950075" cy="2568575"/>
          </a:xfrm>
        </p:spPr>
        <p:txBody>
          <a:bodyPr vert="horz" lIns="0" tIns="0" rIns="457200" bIns="274320" rtlCol="0" anchor="b" anchorCtr="0">
            <a:noAutofit/>
          </a:bodyPr>
          <a:lstStyle>
            <a:lvl1pPr>
              <a:lnSpc>
                <a:spcPct val="85000"/>
              </a:lnSpc>
              <a:defRPr lang="en-US" sz="4800" b="1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</a:lstStyle>
          <a:p>
            <a:r>
              <a:rPr lang="en-US"/>
              <a:t>Enter a short 1-3 </a:t>
            </a:r>
            <a:br>
              <a:rPr lang="en-US"/>
            </a:br>
            <a:r>
              <a:rPr lang="en-US"/>
              <a:t>line catchy title for </a:t>
            </a:r>
            <a:br>
              <a:rPr lang="en-US"/>
            </a:br>
            <a:r>
              <a:rPr lang="en-US"/>
              <a:t>your presentation</a:t>
            </a:r>
          </a:p>
        </p:txBody>
      </p:sp>
      <p:sp>
        <p:nvSpPr>
          <p:cNvPr id="28" name="Subtitle">
            <a:extLst>
              <a:ext uri="{FF2B5EF4-FFF2-40B4-BE49-F238E27FC236}">
                <a16:creationId xmlns:a16="http://schemas.microsoft.com/office/drawing/2014/main" id="{DFDF5D4D-2FFC-C66B-6F06-F43F86032B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990600" y="4178971"/>
            <a:ext cx="6950075" cy="837530"/>
          </a:xfrm>
          <a:prstGeom prst="rect">
            <a:avLst/>
          </a:prstGeom>
        </p:spPr>
        <p:txBody>
          <a:bodyPr tIns="0" rIns="457200" bIns="0" anchor="t" anchorCtr="0"/>
          <a:lstStyle>
            <a:lvl1pPr>
              <a:lnSpc>
                <a:spcPct val="100000"/>
              </a:lnSpc>
              <a:spcAft>
                <a:spcPts val="0"/>
              </a:spcAft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Enter longer descriptive subtitle, </a:t>
            </a:r>
            <a:br>
              <a:rPr lang="en-US"/>
            </a:br>
            <a:r>
              <a:rPr lang="en-US"/>
              <a:t>such as a tagline or team name</a:t>
            </a:r>
          </a:p>
        </p:txBody>
      </p:sp>
      <p:sp>
        <p:nvSpPr>
          <p:cNvPr id="27" name="Date">
            <a:extLst>
              <a:ext uri="{FF2B5EF4-FFF2-40B4-BE49-F238E27FC236}">
                <a16:creationId xmlns:a16="http://schemas.microsoft.com/office/drawing/2014/main" id="{D116D71E-4307-6A2C-83E1-0C9A0BC6B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990600" y="5023136"/>
            <a:ext cx="6950075" cy="428625"/>
          </a:xfrm>
          <a:prstGeom prst="rect">
            <a:avLst/>
          </a:prstGeom>
        </p:spPr>
        <p:txBody>
          <a:bodyPr lIns="0" tIns="182880" rIns="457200" bIns="0" anchor="t" anchorCtr="0"/>
          <a:lstStyle>
            <a:lvl1pPr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Enter date or version/edition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D772504-9F81-88CA-37DE-066CDBF451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" r="67"/>
          <a:stretch/>
        </p:blipFill>
        <p:spPr>
          <a:xfrm>
            <a:off x="425450" y="558114"/>
            <a:ext cx="1753434" cy="49900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11A1E8-E3D4-F732-A4D7-F81D620504C2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9029700" y="6305317"/>
            <a:ext cx="2736850" cy="144655"/>
          </a:xfrm>
          <a:prstGeom prst="rect">
            <a:avLst/>
          </a:prstGeom>
          <a:noFill/>
        </p:spPr>
        <p:txBody>
          <a:bodyPr wrap="square" lIns="54864" tIns="18288" rIns="0" bIns="18288" rtlCol="0" anchor="ctr" anchorCtr="0">
            <a:spAutoFit/>
          </a:bodyPr>
          <a:lstStyle>
            <a:lvl1pPr algn="ctr">
              <a:defRPr lang="en-IN" sz="700" b="1" i="0" smtClean="0">
                <a:solidFill>
                  <a:schemeClr val="bg1"/>
                </a:solidFill>
                <a:effectLst/>
                <a:latin typeface="+mj-lt"/>
                <a:ea typeface="Roboto Medium" panose="02000000000000000000" pitchFamily="2" charset="0"/>
              </a:defRPr>
            </a:lvl1pPr>
          </a:lstStyle>
          <a:p>
            <a:pPr algn="r"/>
            <a:r>
              <a:rPr lang="en-US"/>
              <a:t>Internal Use Only</a:t>
            </a:r>
          </a:p>
        </p:txBody>
      </p:sp>
      <p:sp>
        <p:nvSpPr>
          <p:cNvPr id="7" name="URL">
            <a:extLst>
              <a:ext uri="{FF2B5EF4-FFF2-40B4-BE49-F238E27FC236}">
                <a16:creationId xmlns:a16="http://schemas.microsoft.com/office/drawing/2014/main" id="{5955C8D5-3BE6-6792-92A0-E5E61164A708}"/>
              </a:ext>
            </a:extLst>
          </p:cNvPr>
          <p:cNvSpPr txBox="1"/>
          <p:nvPr userDrawn="1"/>
        </p:nvSpPr>
        <p:spPr>
          <a:xfrm>
            <a:off x="990600" y="6401555"/>
            <a:ext cx="944563" cy="1936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bg1"/>
                </a:solidFill>
                <a:effectLst/>
                <a:latin typeface="+mn-lt"/>
                <a:ea typeface="Roboto Medium" panose="02000000000000000000" pitchFamily="2" charset="0"/>
                <a:cs typeface="+mn-cs"/>
              </a:rPr>
              <a:t>verisk.com</a:t>
            </a:r>
          </a:p>
        </p:txBody>
      </p:sp>
      <p:sp>
        <p:nvSpPr>
          <p:cNvPr id="8" name="URL">
            <a:extLst>
              <a:ext uri="{FF2B5EF4-FFF2-40B4-BE49-F238E27FC236}">
                <a16:creationId xmlns:a16="http://schemas.microsoft.com/office/drawing/2014/main" id="{49DC2B13-1202-D83E-C18E-A1550F5DA025}"/>
              </a:ext>
            </a:extLst>
          </p:cNvPr>
          <p:cNvSpPr txBox="1"/>
          <p:nvPr userDrawn="1"/>
        </p:nvSpPr>
        <p:spPr>
          <a:xfrm>
            <a:off x="990600" y="6401555"/>
            <a:ext cx="944563" cy="1936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bg1"/>
                </a:solidFill>
                <a:effectLst/>
                <a:latin typeface="+mn-lt"/>
                <a:ea typeface="Roboto Medium" panose="02000000000000000000" pitchFamily="2" charset="0"/>
                <a:cs typeface="+mn-cs"/>
              </a:rPr>
              <a:t>verisk.com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6F58C-612D-7AB5-7C2E-433FF2EB2D65}"/>
              </a:ext>
            </a:extLst>
          </p:cNvPr>
          <p:cNvSpPr txBox="1"/>
          <p:nvPr userDrawn="1"/>
        </p:nvSpPr>
        <p:spPr>
          <a:xfrm>
            <a:off x="9831387" y="6463758"/>
            <a:ext cx="19510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kern="1200">
                <a:solidFill>
                  <a:schemeClr val="bg1"/>
                </a:solidFill>
                <a:effectLst/>
                <a:latin typeface="+mn-lt"/>
                <a:ea typeface="Roboto Light" panose="02000000000000000000" pitchFamily="2" charset="0"/>
                <a:cs typeface="+mn-cs"/>
              </a:rPr>
              <a:t>©2025 Verisk Analytics,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36566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- V5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8BD53E-9033-4C19-B6CB-614519C518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81D24C-ADC9-4F96-9A7F-95456DA79B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grpSp>
        <p:nvGrpSpPr>
          <p:cNvPr id="5" name="Groupe 22">
            <a:extLst>
              <a:ext uri="{FF2B5EF4-FFF2-40B4-BE49-F238E27FC236}">
                <a16:creationId xmlns:a16="http://schemas.microsoft.com/office/drawing/2014/main" id="{2B32DBD4-A425-4C9E-AB3F-50820ABE35E2}"/>
              </a:ext>
            </a:extLst>
          </p:cNvPr>
          <p:cNvGrpSpPr/>
          <p:nvPr/>
        </p:nvGrpSpPr>
        <p:grpSpPr>
          <a:xfrm>
            <a:off x="4341018" y="2930841"/>
            <a:ext cx="3509961" cy="997017"/>
            <a:chOff x="-838200" y="8253511"/>
            <a:chExt cx="12192000" cy="3463176"/>
          </a:xfrm>
          <a:solidFill>
            <a:schemeClr val="bg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02DB79CB-4FD3-4EEA-BEAE-F9E90E8A8DC1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97546D95-3040-429A-8252-7B1A28ACC9A3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A3A5D8B-B2A9-4F9C-98D7-A9810E1ADC87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4867566" y="1651754"/>
            <a:chExt cx="1885826" cy="152810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692760E-AE80-483A-96E3-5CA831E03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754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C79E5-E3C5-472D-BFF9-174A5F56D6A1}"/>
                </a:ext>
              </a:extLst>
            </p:cNvPr>
            <p:cNvSpPr/>
            <p:nvPr/>
          </p:nvSpPr>
          <p:spPr>
            <a:xfrm>
              <a:off x="4867566" y="2010311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lvl="0"/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To change the </a:t>
              </a:r>
              <a:r>
                <a:rPr lang="fr-FR" sz="1000" b="1" err="1">
                  <a:solidFill>
                    <a:schemeClr val="accent1"/>
                  </a:solidFill>
                  <a:latin typeface="+mj-lt"/>
                </a:rPr>
                <a:t>visual</a:t>
              </a:r>
              <a:r>
                <a:rPr lang="fr-FR" sz="1000" b="1">
                  <a:solidFill>
                    <a:schemeClr val="accent1"/>
                  </a:solidFill>
                  <a:latin typeface="+mj-lt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Right click on the slide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“Format Background”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 (1920x1080px)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4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standard wht">
    <p:bg>
      <p:bgPr>
        <a:solidFill>
          <a:srgbClr val="E4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0B93CA-0C0D-42B8-2C67-E8C92022DC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29700" cy="612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ction 5 description">
            <a:extLst>
              <a:ext uri="{FF2B5EF4-FFF2-40B4-BE49-F238E27FC236}">
                <a16:creationId xmlns:a16="http://schemas.microsoft.com/office/drawing/2014/main" id="{A2ACD722-0937-9D42-6ECA-EF2BA7B209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98910" y="5448450"/>
            <a:ext cx="5732140" cy="2327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tabLst/>
              <a:defRPr sz="1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Enter brief description or timing (optional)</a:t>
            </a:r>
          </a:p>
        </p:txBody>
      </p:sp>
      <p:sp>
        <p:nvSpPr>
          <p:cNvPr id="46" name="Section 5 title">
            <a:extLst>
              <a:ext uri="{FF2B5EF4-FFF2-40B4-BE49-F238E27FC236}">
                <a16:creationId xmlns:a16="http://schemas.microsoft.com/office/drawing/2014/main" id="{DCCF4849-8896-E5B2-843A-2964A77F9A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98910" y="5016500"/>
            <a:ext cx="5732140" cy="42862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IN"/>
              <a:t>Enter section title</a:t>
            </a:r>
          </a:p>
        </p:txBody>
      </p:sp>
      <p:sp>
        <p:nvSpPr>
          <p:cNvPr id="45" name="Section 5">
            <a:extLst>
              <a:ext uri="{FF2B5EF4-FFF2-40B4-BE49-F238E27FC236}">
                <a16:creationId xmlns:a16="http://schemas.microsoft.com/office/drawing/2014/main" id="{8E7A9D12-3A15-89FF-133D-68E83D72CF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5450" y="5016500"/>
            <a:ext cx="831850" cy="42933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8" name="Section 4 description">
            <a:extLst>
              <a:ext uri="{FF2B5EF4-FFF2-40B4-BE49-F238E27FC236}">
                <a16:creationId xmlns:a16="http://schemas.microsoft.com/office/drawing/2014/main" id="{F6A28E00-ECC2-7D78-5166-DA7A0B2A39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98910" y="4591257"/>
            <a:ext cx="5732140" cy="232752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Enter brief description or timing (optional)</a:t>
            </a:r>
          </a:p>
        </p:txBody>
      </p:sp>
      <p:sp>
        <p:nvSpPr>
          <p:cNvPr id="43" name="Section 4 title">
            <a:extLst>
              <a:ext uri="{FF2B5EF4-FFF2-40B4-BE49-F238E27FC236}">
                <a16:creationId xmlns:a16="http://schemas.microsoft.com/office/drawing/2014/main" id="{8DA2FC5B-6735-F9D9-DD8F-41562D7E4DB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98910" y="4159249"/>
            <a:ext cx="5732140" cy="4286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IN"/>
              <a:t>Enter section title</a:t>
            </a:r>
          </a:p>
        </p:txBody>
      </p:sp>
      <p:sp>
        <p:nvSpPr>
          <p:cNvPr id="42" name="Section 4">
            <a:extLst>
              <a:ext uri="{FF2B5EF4-FFF2-40B4-BE49-F238E27FC236}">
                <a16:creationId xmlns:a16="http://schemas.microsoft.com/office/drawing/2014/main" id="{4738202E-A0AA-F63D-FC1B-BDFB871516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5450" y="4159250"/>
            <a:ext cx="831850" cy="42862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4</a:t>
            </a:r>
            <a:endParaRPr lang="en-US"/>
          </a:p>
        </p:txBody>
      </p:sp>
      <p:sp>
        <p:nvSpPr>
          <p:cNvPr id="7" name="Section 3 description">
            <a:extLst>
              <a:ext uri="{FF2B5EF4-FFF2-40B4-BE49-F238E27FC236}">
                <a16:creationId xmlns:a16="http://schemas.microsoft.com/office/drawing/2014/main" id="{F20B9FB6-8D52-108D-AE61-CD5D99FBBAD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98910" y="3734806"/>
            <a:ext cx="5732140" cy="2327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tabLst/>
              <a:defRPr sz="1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Enter brief description or timing (optional)</a:t>
            </a:r>
          </a:p>
          <a:p>
            <a:pPr lvl="0"/>
            <a:endParaRPr lang="en-US"/>
          </a:p>
        </p:txBody>
      </p:sp>
      <p:sp>
        <p:nvSpPr>
          <p:cNvPr id="40" name="Section 3 title">
            <a:extLst>
              <a:ext uri="{FF2B5EF4-FFF2-40B4-BE49-F238E27FC236}">
                <a16:creationId xmlns:a16="http://schemas.microsoft.com/office/drawing/2014/main" id="{1C6CF7D8-D970-11D0-833D-55B2519270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98910" y="3301462"/>
            <a:ext cx="5732140" cy="4291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IN"/>
              <a:t>Enter section title</a:t>
            </a:r>
          </a:p>
        </p:txBody>
      </p:sp>
      <p:sp>
        <p:nvSpPr>
          <p:cNvPr id="39" name="Section 3">
            <a:extLst>
              <a:ext uri="{FF2B5EF4-FFF2-40B4-BE49-F238E27FC236}">
                <a16:creationId xmlns:a16="http://schemas.microsoft.com/office/drawing/2014/main" id="{7CBFD501-C932-A697-273D-97E6387A87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5450" y="3301462"/>
            <a:ext cx="831850" cy="42916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3</a:t>
            </a:r>
            <a:endParaRPr lang="en-US"/>
          </a:p>
        </p:txBody>
      </p:sp>
      <p:sp>
        <p:nvSpPr>
          <p:cNvPr id="6" name="Section 2 description">
            <a:extLst>
              <a:ext uri="{FF2B5EF4-FFF2-40B4-BE49-F238E27FC236}">
                <a16:creationId xmlns:a16="http://schemas.microsoft.com/office/drawing/2014/main" id="{80FA5396-3F08-CAD8-1C65-0F3731BB1E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98910" y="2877017"/>
            <a:ext cx="5732140" cy="232752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Enter brief description or timing (optional)</a:t>
            </a:r>
          </a:p>
        </p:txBody>
      </p:sp>
      <p:sp>
        <p:nvSpPr>
          <p:cNvPr id="37" name="Section 2 title">
            <a:extLst>
              <a:ext uri="{FF2B5EF4-FFF2-40B4-BE49-F238E27FC236}">
                <a16:creationId xmlns:a16="http://schemas.microsoft.com/office/drawing/2014/main" id="{935D5D15-F688-5002-259A-F3B78EEE6A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8910" y="2444749"/>
            <a:ext cx="5732140" cy="4280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IN"/>
              <a:t>Enter section title</a:t>
            </a:r>
          </a:p>
        </p:txBody>
      </p:sp>
      <p:sp>
        <p:nvSpPr>
          <p:cNvPr id="36" name="Section 2">
            <a:extLst>
              <a:ext uri="{FF2B5EF4-FFF2-40B4-BE49-F238E27FC236}">
                <a16:creationId xmlns:a16="http://schemas.microsoft.com/office/drawing/2014/main" id="{BDB9390B-2F4C-4ED9-520D-4440F735CA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5450" y="2443769"/>
            <a:ext cx="831850" cy="42906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2</a:t>
            </a:r>
            <a:endParaRPr lang="en-US"/>
          </a:p>
        </p:txBody>
      </p:sp>
      <p:sp>
        <p:nvSpPr>
          <p:cNvPr id="5" name="Section 1 description">
            <a:extLst>
              <a:ext uri="{FF2B5EF4-FFF2-40B4-BE49-F238E27FC236}">
                <a16:creationId xmlns:a16="http://schemas.microsoft.com/office/drawing/2014/main" id="{CB56047B-6652-15EA-ED3E-F62C670AE8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98910" y="2026308"/>
            <a:ext cx="5732140" cy="256207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Enter brief description or timing (optional)</a:t>
            </a:r>
          </a:p>
        </p:txBody>
      </p:sp>
      <p:sp>
        <p:nvSpPr>
          <p:cNvPr id="34" name="Section 1 title">
            <a:extLst>
              <a:ext uri="{FF2B5EF4-FFF2-40B4-BE49-F238E27FC236}">
                <a16:creationId xmlns:a16="http://schemas.microsoft.com/office/drawing/2014/main" id="{6AC7EF7D-3F79-05CD-3164-5030AC740E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8910" y="1593165"/>
            <a:ext cx="5732140" cy="42649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IN"/>
              <a:t>Enter section title</a:t>
            </a:r>
          </a:p>
        </p:txBody>
      </p:sp>
      <p:sp>
        <p:nvSpPr>
          <p:cNvPr id="4" name="Section 1">
            <a:extLst>
              <a:ext uri="{FF2B5EF4-FFF2-40B4-BE49-F238E27FC236}">
                <a16:creationId xmlns:a16="http://schemas.microsoft.com/office/drawing/2014/main" id="{442012EA-1AA7-5FAE-6A83-8EC3A233F3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5450" y="1593165"/>
            <a:ext cx="831850" cy="42906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1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3884EA-4B4C-7867-52A7-5F6468D4C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450" y="728662"/>
            <a:ext cx="6705600" cy="558747"/>
          </a:xfrm>
        </p:spPr>
        <p:txBody>
          <a:bodyPr lIns="228600" anchor="b" anchorCtr="0"/>
          <a:lstStyle>
            <a:lvl1pPr>
              <a:defRPr sz="44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Today’s agenda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90D5F4F-9B5A-035D-BAFE-DAC989EEFA89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r"/>
            <a:r>
              <a:rPr lang="en-US"/>
              <a:t>Internal Use Only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98EF12-E5E9-60F8-A27E-CD3273B411C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167070" y="533401"/>
            <a:ext cx="4679508" cy="5340350"/>
            <a:chOff x="7065651" y="365918"/>
            <a:chExt cx="4912187" cy="560588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AB96CF0-C8BF-45BE-E9EA-D3B2EAABDD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700825" y="1694793"/>
              <a:ext cx="5605888" cy="2948138"/>
            </a:xfrm>
            <a:custGeom>
              <a:avLst/>
              <a:gdLst>
                <a:gd name="connsiteX0" fmla="*/ 2944980 w 5605888"/>
                <a:gd name="connsiteY0" fmla="*/ 2948138 h 2948138"/>
                <a:gd name="connsiteX1" fmla="*/ 5591753 w 5605888"/>
                <a:gd name="connsiteY1" fmla="*/ 1300456 h 2948138"/>
                <a:gd name="connsiteX2" fmla="*/ 5519688 w 5605888"/>
                <a:gd name="connsiteY2" fmla="*/ 1107190 h 2948138"/>
                <a:gd name="connsiteX3" fmla="*/ 2944980 w 5605888"/>
                <a:gd name="connsiteY3" fmla="*/ 0 h 2948138"/>
                <a:gd name="connsiteX4" fmla="*/ 140973 w 5605888"/>
                <a:gd name="connsiteY4" fmla="*/ 0 h 2948138"/>
                <a:gd name="connsiteX5" fmla="*/ 118 w 5605888"/>
                <a:gd name="connsiteY5" fmla="*/ 147407 h 2948138"/>
                <a:gd name="connsiteX6" fmla="*/ 2944980 w 5605888"/>
                <a:gd name="connsiteY6" fmla="*/ 2948138 h 294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5888" h="2948138">
                  <a:moveTo>
                    <a:pt x="2944980" y="2948138"/>
                  </a:moveTo>
                  <a:cubicBezTo>
                    <a:pt x="4107857" y="2948138"/>
                    <a:pt x="5110224" y="2276618"/>
                    <a:pt x="5591753" y="1300456"/>
                  </a:cubicBezTo>
                  <a:cubicBezTo>
                    <a:pt x="5627786" y="1228391"/>
                    <a:pt x="5591753" y="1139947"/>
                    <a:pt x="5519688" y="1107190"/>
                  </a:cubicBezTo>
                  <a:lnTo>
                    <a:pt x="2944980" y="0"/>
                  </a:lnTo>
                  <a:lnTo>
                    <a:pt x="140973" y="0"/>
                  </a:lnTo>
                  <a:cubicBezTo>
                    <a:pt x="62356" y="0"/>
                    <a:pt x="-3158" y="65514"/>
                    <a:pt x="118" y="147407"/>
                  </a:cubicBezTo>
                  <a:cubicBezTo>
                    <a:pt x="75459" y="1706645"/>
                    <a:pt x="1366088" y="2948138"/>
                    <a:pt x="2944980" y="2948138"/>
                  </a:cubicBezTo>
                  <a:close/>
                </a:path>
              </a:pathLst>
            </a:custGeom>
            <a:solidFill>
              <a:srgbClr val="6EEFFF"/>
            </a:solidFill>
            <a:ln w="32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40E2F49-20CB-3856-C0E0-27CF4A1DBDF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7902278" y="-168312"/>
              <a:ext cx="2358510" cy="4031763"/>
            </a:xfrm>
            <a:custGeom>
              <a:avLst/>
              <a:gdLst>
                <a:gd name="connsiteX0" fmla="*/ 1146498 w 2358510"/>
                <a:gd name="connsiteY0" fmla="*/ 70689 h 4031763"/>
                <a:gd name="connsiteX1" fmla="*/ 0 w 2358510"/>
                <a:gd name="connsiteY1" fmla="*/ 1964049 h 4031763"/>
                <a:gd name="connsiteX2" fmla="*/ 969610 w 2358510"/>
                <a:gd name="connsiteY2" fmla="*/ 3952404 h 4031763"/>
                <a:gd name="connsiteX3" fmla="*/ 1169428 w 2358510"/>
                <a:gd name="connsiteY3" fmla="*/ 4011367 h 4031763"/>
                <a:gd name="connsiteX4" fmla="*/ 2358511 w 2358510"/>
                <a:gd name="connsiteY4" fmla="*/ 1960773 h 4031763"/>
                <a:gd name="connsiteX5" fmla="*/ 1346317 w 2358510"/>
                <a:gd name="connsiteY5" fmla="*/ 24829 h 4031763"/>
                <a:gd name="connsiteX6" fmla="*/ 1146498 w 2358510"/>
                <a:gd name="connsiteY6" fmla="*/ 67413 h 40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510" h="4031763">
                  <a:moveTo>
                    <a:pt x="1146498" y="70689"/>
                  </a:moveTo>
                  <a:lnTo>
                    <a:pt x="0" y="1964049"/>
                  </a:lnTo>
                  <a:lnTo>
                    <a:pt x="969610" y="3952404"/>
                  </a:lnTo>
                  <a:cubicBezTo>
                    <a:pt x="1005643" y="4027746"/>
                    <a:pt x="1097363" y="4053951"/>
                    <a:pt x="1169428" y="4011367"/>
                  </a:cubicBezTo>
                  <a:cubicBezTo>
                    <a:pt x="1880257" y="3605179"/>
                    <a:pt x="2358511" y="2838663"/>
                    <a:pt x="2358511" y="1960773"/>
                  </a:cubicBezTo>
                  <a:cubicBezTo>
                    <a:pt x="2358511" y="1082883"/>
                    <a:pt x="1958874" y="450671"/>
                    <a:pt x="1346317" y="24829"/>
                  </a:cubicBezTo>
                  <a:cubicBezTo>
                    <a:pt x="1280802" y="-21031"/>
                    <a:pt x="1189082" y="-1376"/>
                    <a:pt x="1146498" y="67413"/>
                  </a:cubicBez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 w="32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B463CF4-641C-BEBD-3968-E40CCA8923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6790110" y="2605255"/>
              <a:ext cx="2657885" cy="1749228"/>
            </a:xfrm>
            <a:custGeom>
              <a:avLst/>
              <a:gdLst>
                <a:gd name="connsiteX0" fmla="*/ 1408555 w 2657885"/>
                <a:gd name="connsiteY0" fmla="*/ 1732850 h 1749228"/>
                <a:gd name="connsiteX1" fmla="*/ 1408555 w 2657885"/>
                <a:gd name="connsiteY1" fmla="*/ 1732850 h 1749228"/>
                <a:gd name="connsiteX2" fmla="*/ 1392176 w 2657885"/>
                <a:gd name="connsiteY2" fmla="*/ 1745953 h 1749228"/>
                <a:gd name="connsiteX3" fmla="*/ 1392176 w 2657885"/>
                <a:gd name="connsiteY3" fmla="*/ 1745953 h 1749228"/>
                <a:gd name="connsiteX4" fmla="*/ 1379073 w 2657885"/>
                <a:gd name="connsiteY4" fmla="*/ 1726299 h 1749228"/>
                <a:gd name="connsiteX5" fmla="*/ 1379073 w 2657885"/>
                <a:gd name="connsiteY5" fmla="*/ 1726299 h 1749228"/>
                <a:gd name="connsiteX6" fmla="*/ 1398728 w 2657885"/>
                <a:gd name="connsiteY6" fmla="*/ 1713196 h 1749228"/>
                <a:gd name="connsiteX7" fmla="*/ 1411831 w 2657885"/>
                <a:gd name="connsiteY7" fmla="*/ 1732850 h 1749228"/>
                <a:gd name="connsiteX8" fmla="*/ 1729574 w 2657885"/>
                <a:gd name="connsiteY8" fmla="*/ 1379073 h 1749228"/>
                <a:gd name="connsiteX9" fmla="*/ 1726299 w 2657885"/>
                <a:gd name="connsiteY9" fmla="*/ 1379073 h 1749228"/>
                <a:gd name="connsiteX10" fmla="*/ 1713196 w 2657885"/>
                <a:gd name="connsiteY10" fmla="*/ 1398728 h 1749228"/>
                <a:gd name="connsiteX11" fmla="*/ 1729574 w 2657885"/>
                <a:gd name="connsiteY11" fmla="*/ 1411831 h 1749228"/>
                <a:gd name="connsiteX12" fmla="*/ 1729574 w 2657885"/>
                <a:gd name="connsiteY12" fmla="*/ 1411831 h 1749228"/>
                <a:gd name="connsiteX13" fmla="*/ 1729574 w 2657885"/>
                <a:gd name="connsiteY13" fmla="*/ 1411831 h 1749228"/>
                <a:gd name="connsiteX14" fmla="*/ 1742677 w 2657885"/>
                <a:gd name="connsiteY14" fmla="*/ 1392176 h 1749228"/>
                <a:gd name="connsiteX15" fmla="*/ 1723023 w 2657885"/>
                <a:gd name="connsiteY15" fmla="*/ 1379073 h 1749228"/>
                <a:gd name="connsiteX16" fmla="*/ 1536308 w 2657885"/>
                <a:gd name="connsiteY16" fmla="*/ 1457691 h 1749228"/>
                <a:gd name="connsiteX17" fmla="*/ 1536308 w 2657885"/>
                <a:gd name="connsiteY17" fmla="*/ 1457691 h 1749228"/>
                <a:gd name="connsiteX18" fmla="*/ 1536308 w 2657885"/>
                <a:gd name="connsiteY18" fmla="*/ 1480620 h 1749228"/>
                <a:gd name="connsiteX19" fmla="*/ 1549410 w 2657885"/>
                <a:gd name="connsiteY19" fmla="*/ 1487172 h 1749228"/>
                <a:gd name="connsiteX20" fmla="*/ 1559237 w 2657885"/>
                <a:gd name="connsiteY20" fmla="*/ 1483896 h 1749228"/>
                <a:gd name="connsiteX21" fmla="*/ 1559237 w 2657885"/>
                <a:gd name="connsiteY21" fmla="*/ 1483896 h 1749228"/>
                <a:gd name="connsiteX22" fmla="*/ 1559237 w 2657885"/>
                <a:gd name="connsiteY22" fmla="*/ 1460966 h 1749228"/>
                <a:gd name="connsiteX23" fmla="*/ 1536308 w 2657885"/>
                <a:gd name="connsiteY23" fmla="*/ 1460966 h 1749228"/>
                <a:gd name="connsiteX24" fmla="*/ 1628028 w 2657885"/>
                <a:gd name="connsiteY24" fmla="*/ 1405279 h 1749228"/>
                <a:gd name="connsiteX25" fmla="*/ 1628028 w 2657885"/>
                <a:gd name="connsiteY25" fmla="*/ 1405279 h 1749228"/>
                <a:gd name="connsiteX26" fmla="*/ 1618200 w 2657885"/>
                <a:gd name="connsiteY26" fmla="*/ 1428209 h 1749228"/>
                <a:gd name="connsiteX27" fmla="*/ 1634579 w 2657885"/>
                <a:gd name="connsiteY27" fmla="*/ 1438036 h 1749228"/>
                <a:gd name="connsiteX28" fmla="*/ 1641130 w 2657885"/>
                <a:gd name="connsiteY28" fmla="*/ 1438036 h 1749228"/>
                <a:gd name="connsiteX29" fmla="*/ 1641130 w 2657885"/>
                <a:gd name="connsiteY29" fmla="*/ 1438036 h 1749228"/>
                <a:gd name="connsiteX30" fmla="*/ 1650957 w 2657885"/>
                <a:gd name="connsiteY30" fmla="*/ 1415106 h 1749228"/>
                <a:gd name="connsiteX31" fmla="*/ 1628028 w 2657885"/>
                <a:gd name="connsiteY31" fmla="*/ 1405279 h 1749228"/>
                <a:gd name="connsiteX32" fmla="*/ 1483896 w 2657885"/>
                <a:gd name="connsiteY32" fmla="*/ 1529756 h 1749228"/>
                <a:gd name="connsiteX33" fmla="*/ 1460966 w 2657885"/>
                <a:gd name="connsiteY33" fmla="*/ 1529756 h 1749228"/>
                <a:gd name="connsiteX34" fmla="*/ 1460966 w 2657885"/>
                <a:gd name="connsiteY34" fmla="*/ 1529756 h 1749228"/>
                <a:gd name="connsiteX35" fmla="*/ 1460966 w 2657885"/>
                <a:gd name="connsiteY35" fmla="*/ 1552686 h 1749228"/>
                <a:gd name="connsiteX36" fmla="*/ 1470793 w 2657885"/>
                <a:gd name="connsiteY36" fmla="*/ 1555962 h 1749228"/>
                <a:gd name="connsiteX37" fmla="*/ 1483896 w 2657885"/>
                <a:gd name="connsiteY37" fmla="*/ 1549410 h 1749228"/>
                <a:gd name="connsiteX38" fmla="*/ 1483896 w 2657885"/>
                <a:gd name="connsiteY38" fmla="*/ 1549410 h 1749228"/>
                <a:gd name="connsiteX39" fmla="*/ 1483896 w 2657885"/>
                <a:gd name="connsiteY39" fmla="*/ 1526480 h 1749228"/>
                <a:gd name="connsiteX40" fmla="*/ 1428209 w 2657885"/>
                <a:gd name="connsiteY40" fmla="*/ 1614925 h 1749228"/>
                <a:gd name="connsiteX41" fmla="*/ 1405279 w 2657885"/>
                <a:gd name="connsiteY41" fmla="*/ 1624752 h 1749228"/>
                <a:gd name="connsiteX42" fmla="*/ 1405279 w 2657885"/>
                <a:gd name="connsiteY42" fmla="*/ 1624752 h 1749228"/>
                <a:gd name="connsiteX43" fmla="*/ 1415106 w 2657885"/>
                <a:gd name="connsiteY43" fmla="*/ 1647682 h 1749228"/>
                <a:gd name="connsiteX44" fmla="*/ 1421658 w 2657885"/>
                <a:gd name="connsiteY44" fmla="*/ 1647682 h 1749228"/>
                <a:gd name="connsiteX45" fmla="*/ 1438036 w 2657885"/>
                <a:gd name="connsiteY45" fmla="*/ 1637855 h 1749228"/>
                <a:gd name="connsiteX46" fmla="*/ 1438036 w 2657885"/>
                <a:gd name="connsiteY46" fmla="*/ 1637855 h 1749228"/>
                <a:gd name="connsiteX47" fmla="*/ 1428209 w 2657885"/>
                <a:gd name="connsiteY47" fmla="*/ 1614925 h 1749228"/>
                <a:gd name="connsiteX48" fmla="*/ 1837673 w 2657885"/>
                <a:gd name="connsiteY48" fmla="*/ 1379073 h 1749228"/>
                <a:gd name="connsiteX49" fmla="*/ 1834397 w 2657885"/>
                <a:gd name="connsiteY49" fmla="*/ 1379073 h 1749228"/>
                <a:gd name="connsiteX50" fmla="*/ 1814743 w 2657885"/>
                <a:gd name="connsiteY50" fmla="*/ 1392176 h 1749228"/>
                <a:gd name="connsiteX51" fmla="*/ 1827846 w 2657885"/>
                <a:gd name="connsiteY51" fmla="*/ 1411831 h 1749228"/>
                <a:gd name="connsiteX52" fmla="*/ 1827846 w 2657885"/>
                <a:gd name="connsiteY52" fmla="*/ 1411831 h 1749228"/>
                <a:gd name="connsiteX53" fmla="*/ 1827846 w 2657885"/>
                <a:gd name="connsiteY53" fmla="*/ 1411831 h 1749228"/>
                <a:gd name="connsiteX54" fmla="*/ 1844224 w 2657885"/>
                <a:gd name="connsiteY54" fmla="*/ 1398728 h 1749228"/>
                <a:gd name="connsiteX55" fmla="*/ 1831121 w 2657885"/>
                <a:gd name="connsiteY55" fmla="*/ 1379073 h 1749228"/>
                <a:gd name="connsiteX56" fmla="*/ 1939220 w 2657885"/>
                <a:gd name="connsiteY56" fmla="*/ 1408555 h 1749228"/>
                <a:gd name="connsiteX57" fmla="*/ 1939220 w 2657885"/>
                <a:gd name="connsiteY57" fmla="*/ 1408555 h 1749228"/>
                <a:gd name="connsiteX58" fmla="*/ 1916290 w 2657885"/>
                <a:gd name="connsiteY58" fmla="*/ 1418382 h 1749228"/>
                <a:gd name="connsiteX59" fmla="*/ 1926117 w 2657885"/>
                <a:gd name="connsiteY59" fmla="*/ 1441312 h 1749228"/>
                <a:gd name="connsiteX60" fmla="*/ 1926117 w 2657885"/>
                <a:gd name="connsiteY60" fmla="*/ 1441312 h 1749228"/>
                <a:gd name="connsiteX61" fmla="*/ 1932668 w 2657885"/>
                <a:gd name="connsiteY61" fmla="*/ 1441312 h 1749228"/>
                <a:gd name="connsiteX62" fmla="*/ 1949047 w 2657885"/>
                <a:gd name="connsiteY62" fmla="*/ 1431485 h 1749228"/>
                <a:gd name="connsiteX63" fmla="*/ 1939220 w 2657885"/>
                <a:gd name="connsiteY63" fmla="*/ 1408555 h 1749228"/>
                <a:gd name="connsiteX64" fmla="*/ 1198909 w 2657885"/>
                <a:gd name="connsiteY64" fmla="*/ 1713196 h 1749228"/>
                <a:gd name="connsiteX65" fmla="*/ 1182531 w 2657885"/>
                <a:gd name="connsiteY65" fmla="*/ 1729574 h 1749228"/>
                <a:gd name="connsiteX66" fmla="*/ 1182531 w 2657885"/>
                <a:gd name="connsiteY66" fmla="*/ 1729574 h 1749228"/>
                <a:gd name="connsiteX67" fmla="*/ 1198909 w 2657885"/>
                <a:gd name="connsiteY67" fmla="*/ 1745953 h 1749228"/>
                <a:gd name="connsiteX68" fmla="*/ 1198909 w 2657885"/>
                <a:gd name="connsiteY68" fmla="*/ 1745953 h 1749228"/>
                <a:gd name="connsiteX69" fmla="*/ 1215288 w 2657885"/>
                <a:gd name="connsiteY69" fmla="*/ 1729574 h 1749228"/>
                <a:gd name="connsiteX70" fmla="*/ 1215288 w 2657885"/>
                <a:gd name="connsiteY70" fmla="*/ 1729574 h 1749228"/>
                <a:gd name="connsiteX71" fmla="*/ 1198909 w 2657885"/>
                <a:gd name="connsiteY71" fmla="*/ 1713196 h 1749228"/>
                <a:gd name="connsiteX72" fmla="*/ 1942496 w 2657885"/>
                <a:gd name="connsiteY72" fmla="*/ 1202185 h 1749228"/>
                <a:gd name="connsiteX73" fmla="*/ 1939220 w 2657885"/>
                <a:gd name="connsiteY73" fmla="*/ 1202185 h 1749228"/>
                <a:gd name="connsiteX74" fmla="*/ 1919565 w 2657885"/>
                <a:gd name="connsiteY74" fmla="*/ 1215288 h 1749228"/>
                <a:gd name="connsiteX75" fmla="*/ 1932668 w 2657885"/>
                <a:gd name="connsiteY75" fmla="*/ 1234942 h 1749228"/>
                <a:gd name="connsiteX76" fmla="*/ 1932668 w 2657885"/>
                <a:gd name="connsiteY76" fmla="*/ 1234942 h 1749228"/>
                <a:gd name="connsiteX77" fmla="*/ 1935944 w 2657885"/>
                <a:gd name="connsiteY77" fmla="*/ 1234942 h 1749228"/>
                <a:gd name="connsiteX78" fmla="*/ 1952323 w 2657885"/>
                <a:gd name="connsiteY78" fmla="*/ 1221840 h 1749228"/>
                <a:gd name="connsiteX79" fmla="*/ 1942496 w 2657885"/>
                <a:gd name="connsiteY79" fmla="*/ 1202185 h 1749228"/>
                <a:gd name="connsiteX80" fmla="*/ 1732850 w 2657885"/>
                <a:gd name="connsiteY80" fmla="*/ 1182531 h 1749228"/>
                <a:gd name="connsiteX81" fmla="*/ 1729574 w 2657885"/>
                <a:gd name="connsiteY81" fmla="*/ 1182531 h 1749228"/>
                <a:gd name="connsiteX82" fmla="*/ 1713196 w 2657885"/>
                <a:gd name="connsiteY82" fmla="*/ 1198909 h 1749228"/>
                <a:gd name="connsiteX83" fmla="*/ 1729574 w 2657885"/>
                <a:gd name="connsiteY83" fmla="*/ 1215288 h 1749228"/>
                <a:gd name="connsiteX84" fmla="*/ 1729574 w 2657885"/>
                <a:gd name="connsiteY84" fmla="*/ 1215288 h 1749228"/>
                <a:gd name="connsiteX85" fmla="*/ 1729574 w 2657885"/>
                <a:gd name="connsiteY85" fmla="*/ 1215288 h 1749228"/>
                <a:gd name="connsiteX86" fmla="*/ 1745953 w 2657885"/>
                <a:gd name="connsiteY86" fmla="*/ 1198909 h 1749228"/>
                <a:gd name="connsiteX87" fmla="*/ 1729574 w 2657885"/>
                <a:gd name="connsiteY87" fmla="*/ 1182531 h 1749228"/>
                <a:gd name="connsiteX88" fmla="*/ 1840949 w 2657885"/>
                <a:gd name="connsiteY88" fmla="*/ 1182531 h 1749228"/>
                <a:gd name="connsiteX89" fmla="*/ 1837673 w 2657885"/>
                <a:gd name="connsiteY89" fmla="*/ 1182531 h 1749228"/>
                <a:gd name="connsiteX90" fmla="*/ 1821294 w 2657885"/>
                <a:gd name="connsiteY90" fmla="*/ 1198909 h 1749228"/>
                <a:gd name="connsiteX91" fmla="*/ 1837673 w 2657885"/>
                <a:gd name="connsiteY91" fmla="*/ 1215288 h 1749228"/>
                <a:gd name="connsiteX92" fmla="*/ 1837673 w 2657885"/>
                <a:gd name="connsiteY92" fmla="*/ 1215288 h 1749228"/>
                <a:gd name="connsiteX93" fmla="*/ 1837673 w 2657885"/>
                <a:gd name="connsiteY93" fmla="*/ 1215288 h 1749228"/>
                <a:gd name="connsiteX94" fmla="*/ 1854051 w 2657885"/>
                <a:gd name="connsiteY94" fmla="*/ 1198909 h 1749228"/>
                <a:gd name="connsiteX95" fmla="*/ 1840949 w 2657885"/>
                <a:gd name="connsiteY95" fmla="*/ 1182531 h 1749228"/>
                <a:gd name="connsiteX96" fmla="*/ 1257872 w 2657885"/>
                <a:gd name="connsiteY96" fmla="*/ 1516653 h 1749228"/>
                <a:gd name="connsiteX97" fmla="*/ 1234942 w 2657885"/>
                <a:gd name="connsiteY97" fmla="*/ 1523205 h 1749228"/>
                <a:gd name="connsiteX98" fmla="*/ 1234942 w 2657885"/>
                <a:gd name="connsiteY98" fmla="*/ 1523205 h 1749228"/>
                <a:gd name="connsiteX99" fmla="*/ 1241494 w 2657885"/>
                <a:gd name="connsiteY99" fmla="*/ 1546135 h 1749228"/>
                <a:gd name="connsiteX100" fmla="*/ 1248045 w 2657885"/>
                <a:gd name="connsiteY100" fmla="*/ 1546135 h 1749228"/>
                <a:gd name="connsiteX101" fmla="*/ 1264424 w 2657885"/>
                <a:gd name="connsiteY101" fmla="*/ 1536308 h 1749228"/>
                <a:gd name="connsiteX102" fmla="*/ 1264424 w 2657885"/>
                <a:gd name="connsiteY102" fmla="*/ 1536308 h 1749228"/>
                <a:gd name="connsiteX103" fmla="*/ 1257872 w 2657885"/>
                <a:gd name="connsiteY103" fmla="*/ 1513377 h 1749228"/>
                <a:gd name="connsiteX104" fmla="*/ 1218564 w 2657885"/>
                <a:gd name="connsiteY104" fmla="*/ 1611649 h 1749228"/>
                <a:gd name="connsiteX105" fmla="*/ 1198909 w 2657885"/>
                <a:gd name="connsiteY105" fmla="*/ 1621476 h 1749228"/>
                <a:gd name="connsiteX106" fmla="*/ 1198909 w 2657885"/>
                <a:gd name="connsiteY106" fmla="*/ 1624752 h 1749228"/>
                <a:gd name="connsiteX107" fmla="*/ 1212012 w 2657885"/>
                <a:gd name="connsiteY107" fmla="*/ 1644406 h 1749228"/>
                <a:gd name="connsiteX108" fmla="*/ 1215288 w 2657885"/>
                <a:gd name="connsiteY108" fmla="*/ 1644406 h 1749228"/>
                <a:gd name="connsiteX109" fmla="*/ 1231667 w 2657885"/>
                <a:gd name="connsiteY109" fmla="*/ 1631303 h 1749228"/>
                <a:gd name="connsiteX110" fmla="*/ 1231667 w 2657885"/>
                <a:gd name="connsiteY110" fmla="*/ 1631303 h 1749228"/>
                <a:gd name="connsiteX111" fmla="*/ 1221840 w 2657885"/>
                <a:gd name="connsiteY111" fmla="*/ 1611649 h 1749228"/>
                <a:gd name="connsiteX112" fmla="*/ 1310284 w 2657885"/>
                <a:gd name="connsiteY112" fmla="*/ 1431485 h 1749228"/>
                <a:gd name="connsiteX113" fmla="*/ 1287354 w 2657885"/>
                <a:gd name="connsiteY113" fmla="*/ 1434761 h 1749228"/>
                <a:gd name="connsiteX114" fmla="*/ 1287354 w 2657885"/>
                <a:gd name="connsiteY114" fmla="*/ 1434761 h 1749228"/>
                <a:gd name="connsiteX115" fmla="*/ 1290629 w 2657885"/>
                <a:gd name="connsiteY115" fmla="*/ 1457691 h 1749228"/>
                <a:gd name="connsiteX116" fmla="*/ 1300457 w 2657885"/>
                <a:gd name="connsiteY116" fmla="*/ 1457691 h 1749228"/>
                <a:gd name="connsiteX117" fmla="*/ 1313559 w 2657885"/>
                <a:gd name="connsiteY117" fmla="*/ 1451139 h 1749228"/>
                <a:gd name="connsiteX118" fmla="*/ 1313559 w 2657885"/>
                <a:gd name="connsiteY118" fmla="*/ 1451139 h 1749228"/>
                <a:gd name="connsiteX119" fmla="*/ 1310284 w 2657885"/>
                <a:gd name="connsiteY119" fmla="*/ 1428209 h 1749228"/>
                <a:gd name="connsiteX120" fmla="*/ 1542859 w 2657885"/>
                <a:gd name="connsiteY120" fmla="*/ 1264424 h 1749228"/>
                <a:gd name="connsiteX121" fmla="*/ 1542859 w 2657885"/>
                <a:gd name="connsiteY121" fmla="*/ 1264424 h 1749228"/>
                <a:gd name="connsiteX122" fmla="*/ 1549410 w 2657885"/>
                <a:gd name="connsiteY122" fmla="*/ 1241494 h 1749228"/>
                <a:gd name="connsiteX123" fmla="*/ 1526480 w 2657885"/>
                <a:gd name="connsiteY123" fmla="*/ 1234942 h 1749228"/>
                <a:gd name="connsiteX124" fmla="*/ 1526480 w 2657885"/>
                <a:gd name="connsiteY124" fmla="*/ 1234942 h 1749228"/>
                <a:gd name="connsiteX125" fmla="*/ 1519929 w 2657885"/>
                <a:gd name="connsiteY125" fmla="*/ 1257872 h 1749228"/>
                <a:gd name="connsiteX126" fmla="*/ 1536308 w 2657885"/>
                <a:gd name="connsiteY126" fmla="*/ 1267699 h 1749228"/>
                <a:gd name="connsiteX127" fmla="*/ 1542859 w 2657885"/>
                <a:gd name="connsiteY127" fmla="*/ 1267699 h 1749228"/>
                <a:gd name="connsiteX128" fmla="*/ 1460966 w 2657885"/>
                <a:gd name="connsiteY128" fmla="*/ 1290629 h 1749228"/>
                <a:gd name="connsiteX129" fmla="*/ 1438036 w 2657885"/>
                <a:gd name="connsiteY129" fmla="*/ 1287354 h 1749228"/>
                <a:gd name="connsiteX130" fmla="*/ 1438036 w 2657885"/>
                <a:gd name="connsiteY130" fmla="*/ 1287354 h 1749228"/>
                <a:gd name="connsiteX131" fmla="*/ 1434761 w 2657885"/>
                <a:gd name="connsiteY131" fmla="*/ 1310284 h 1749228"/>
                <a:gd name="connsiteX132" fmla="*/ 1447864 w 2657885"/>
                <a:gd name="connsiteY132" fmla="*/ 1316835 h 1749228"/>
                <a:gd name="connsiteX133" fmla="*/ 1457691 w 2657885"/>
                <a:gd name="connsiteY133" fmla="*/ 1316835 h 1749228"/>
                <a:gd name="connsiteX134" fmla="*/ 1457691 w 2657885"/>
                <a:gd name="connsiteY134" fmla="*/ 1316835 h 1749228"/>
                <a:gd name="connsiteX135" fmla="*/ 1460966 w 2657885"/>
                <a:gd name="connsiteY135" fmla="*/ 1293905 h 1749228"/>
                <a:gd name="connsiteX136" fmla="*/ 1379073 w 2657885"/>
                <a:gd name="connsiteY136" fmla="*/ 1375798 h 1749228"/>
                <a:gd name="connsiteX137" fmla="*/ 1379073 w 2657885"/>
                <a:gd name="connsiteY137" fmla="*/ 1352868 h 1749228"/>
                <a:gd name="connsiteX138" fmla="*/ 1356144 w 2657885"/>
                <a:gd name="connsiteY138" fmla="*/ 1352868 h 1749228"/>
                <a:gd name="connsiteX139" fmla="*/ 1356144 w 2657885"/>
                <a:gd name="connsiteY139" fmla="*/ 1352868 h 1749228"/>
                <a:gd name="connsiteX140" fmla="*/ 1356144 w 2657885"/>
                <a:gd name="connsiteY140" fmla="*/ 1375798 h 1749228"/>
                <a:gd name="connsiteX141" fmla="*/ 1369246 w 2657885"/>
                <a:gd name="connsiteY141" fmla="*/ 1379073 h 1749228"/>
                <a:gd name="connsiteX142" fmla="*/ 1382349 w 2657885"/>
                <a:gd name="connsiteY142" fmla="*/ 1375798 h 1749228"/>
                <a:gd name="connsiteX143" fmla="*/ 1382349 w 2657885"/>
                <a:gd name="connsiteY143" fmla="*/ 1375798 h 1749228"/>
                <a:gd name="connsiteX144" fmla="*/ 1631303 w 2657885"/>
                <a:gd name="connsiteY144" fmla="*/ 1231667 h 1749228"/>
                <a:gd name="connsiteX145" fmla="*/ 1634579 w 2657885"/>
                <a:gd name="connsiteY145" fmla="*/ 1231667 h 1749228"/>
                <a:gd name="connsiteX146" fmla="*/ 1634579 w 2657885"/>
                <a:gd name="connsiteY146" fmla="*/ 1231667 h 1749228"/>
                <a:gd name="connsiteX147" fmla="*/ 1647682 w 2657885"/>
                <a:gd name="connsiteY147" fmla="*/ 1212012 h 1749228"/>
                <a:gd name="connsiteX148" fmla="*/ 1628028 w 2657885"/>
                <a:gd name="connsiteY148" fmla="*/ 1198909 h 1749228"/>
                <a:gd name="connsiteX149" fmla="*/ 1624752 w 2657885"/>
                <a:gd name="connsiteY149" fmla="*/ 1198909 h 1749228"/>
                <a:gd name="connsiteX150" fmla="*/ 1611649 w 2657885"/>
                <a:gd name="connsiteY150" fmla="*/ 1218564 h 1749228"/>
                <a:gd name="connsiteX151" fmla="*/ 1628028 w 2657885"/>
                <a:gd name="connsiteY151" fmla="*/ 1231667 h 1749228"/>
                <a:gd name="connsiteX152" fmla="*/ 2040767 w 2657885"/>
                <a:gd name="connsiteY152" fmla="*/ 1238218 h 1749228"/>
                <a:gd name="connsiteX153" fmla="*/ 2040767 w 2657885"/>
                <a:gd name="connsiteY153" fmla="*/ 1238218 h 1749228"/>
                <a:gd name="connsiteX154" fmla="*/ 2017837 w 2657885"/>
                <a:gd name="connsiteY154" fmla="*/ 1244769 h 1749228"/>
                <a:gd name="connsiteX155" fmla="*/ 2024388 w 2657885"/>
                <a:gd name="connsiteY155" fmla="*/ 1267699 h 1749228"/>
                <a:gd name="connsiteX156" fmla="*/ 2024388 w 2657885"/>
                <a:gd name="connsiteY156" fmla="*/ 1267699 h 1749228"/>
                <a:gd name="connsiteX157" fmla="*/ 2030940 w 2657885"/>
                <a:gd name="connsiteY157" fmla="*/ 1267699 h 1749228"/>
                <a:gd name="connsiteX158" fmla="*/ 2047318 w 2657885"/>
                <a:gd name="connsiteY158" fmla="*/ 1257872 h 1749228"/>
                <a:gd name="connsiteX159" fmla="*/ 2040767 w 2657885"/>
                <a:gd name="connsiteY159" fmla="*/ 1234942 h 1749228"/>
                <a:gd name="connsiteX160" fmla="*/ 999091 w 2657885"/>
                <a:gd name="connsiteY160" fmla="*/ 1713196 h 1749228"/>
                <a:gd name="connsiteX161" fmla="*/ 982713 w 2657885"/>
                <a:gd name="connsiteY161" fmla="*/ 1729574 h 1749228"/>
                <a:gd name="connsiteX162" fmla="*/ 982713 w 2657885"/>
                <a:gd name="connsiteY162" fmla="*/ 1729574 h 1749228"/>
                <a:gd name="connsiteX163" fmla="*/ 999091 w 2657885"/>
                <a:gd name="connsiteY163" fmla="*/ 1749229 h 1749228"/>
                <a:gd name="connsiteX164" fmla="*/ 999091 w 2657885"/>
                <a:gd name="connsiteY164" fmla="*/ 1749229 h 1749228"/>
                <a:gd name="connsiteX165" fmla="*/ 1015470 w 2657885"/>
                <a:gd name="connsiteY165" fmla="*/ 1732850 h 1749228"/>
                <a:gd name="connsiteX166" fmla="*/ 1015470 w 2657885"/>
                <a:gd name="connsiteY166" fmla="*/ 1732850 h 1749228"/>
                <a:gd name="connsiteX167" fmla="*/ 999091 w 2657885"/>
                <a:gd name="connsiteY167" fmla="*/ 1713196 h 1749228"/>
                <a:gd name="connsiteX168" fmla="*/ 1844224 w 2657885"/>
                <a:gd name="connsiteY168" fmla="*/ 985988 h 1749228"/>
                <a:gd name="connsiteX169" fmla="*/ 1840949 w 2657885"/>
                <a:gd name="connsiteY169" fmla="*/ 985988 h 1749228"/>
                <a:gd name="connsiteX170" fmla="*/ 1824570 w 2657885"/>
                <a:gd name="connsiteY170" fmla="*/ 1002367 h 1749228"/>
                <a:gd name="connsiteX171" fmla="*/ 1840949 w 2657885"/>
                <a:gd name="connsiteY171" fmla="*/ 1018745 h 1749228"/>
                <a:gd name="connsiteX172" fmla="*/ 1840949 w 2657885"/>
                <a:gd name="connsiteY172" fmla="*/ 1018745 h 1749228"/>
                <a:gd name="connsiteX173" fmla="*/ 1840949 w 2657885"/>
                <a:gd name="connsiteY173" fmla="*/ 1018745 h 1749228"/>
                <a:gd name="connsiteX174" fmla="*/ 1857327 w 2657885"/>
                <a:gd name="connsiteY174" fmla="*/ 1002367 h 1749228"/>
                <a:gd name="connsiteX175" fmla="*/ 1840949 w 2657885"/>
                <a:gd name="connsiteY175" fmla="*/ 985988 h 1749228"/>
                <a:gd name="connsiteX176" fmla="*/ 1182531 w 2657885"/>
                <a:gd name="connsiteY176" fmla="*/ 1277527 h 1749228"/>
                <a:gd name="connsiteX177" fmla="*/ 1192358 w 2657885"/>
                <a:gd name="connsiteY177" fmla="*/ 1280802 h 1749228"/>
                <a:gd name="connsiteX178" fmla="*/ 1205461 w 2657885"/>
                <a:gd name="connsiteY178" fmla="*/ 1274251 h 1749228"/>
                <a:gd name="connsiteX179" fmla="*/ 1205461 w 2657885"/>
                <a:gd name="connsiteY179" fmla="*/ 1274251 h 1749228"/>
                <a:gd name="connsiteX180" fmla="*/ 1205461 w 2657885"/>
                <a:gd name="connsiteY180" fmla="*/ 1251321 h 1749228"/>
                <a:gd name="connsiteX181" fmla="*/ 1182531 w 2657885"/>
                <a:gd name="connsiteY181" fmla="*/ 1251321 h 1749228"/>
                <a:gd name="connsiteX182" fmla="*/ 1182531 w 2657885"/>
                <a:gd name="connsiteY182" fmla="*/ 1251321 h 1749228"/>
                <a:gd name="connsiteX183" fmla="*/ 1182531 w 2657885"/>
                <a:gd name="connsiteY183" fmla="*/ 1274251 h 1749228"/>
                <a:gd name="connsiteX184" fmla="*/ 1087536 w 2657885"/>
                <a:gd name="connsiteY184" fmla="*/ 1418382 h 1749228"/>
                <a:gd name="connsiteX185" fmla="*/ 1064605 w 2657885"/>
                <a:gd name="connsiteY185" fmla="*/ 1424933 h 1749228"/>
                <a:gd name="connsiteX186" fmla="*/ 1064605 w 2657885"/>
                <a:gd name="connsiteY186" fmla="*/ 1424933 h 1749228"/>
                <a:gd name="connsiteX187" fmla="*/ 1071157 w 2657885"/>
                <a:gd name="connsiteY187" fmla="*/ 1447863 h 1749228"/>
                <a:gd name="connsiteX188" fmla="*/ 1077708 w 2657885"/>
                <a:gd name="connsiteY188" fmla="*/ 1447863 h 1749228"/>
                <a:gd name="connsiteX189" fmla="*/ 1090811 w 2657885"/>
                <a:gd name="connsiteY189" fmla="*/ 1438036 h 1749228"/>
                <a:gd name="connsiteX190" fmla="*/ 1090811 w 2657885"/>
                <a:gd name="connsiteY190" fmla="*/ 1438036 h 1749228"/>
                <a:gd name="connsiteX191" fmla="*/ 1084260 w 2657885"/>
                <a:gd name="connsiteY191" fmla="*/ 1415106 h 1749228"/>
                <a:gd name="connsiteX192" fmla="*/ 1634579 w 2657885"/>
                <a:gd name="connsiteY192" fmla="*/ 995816 h 1749228"/>
                <a:gd name="connsiteX193" fmla="*/ 1631303 w 2657885"/>
                <a:gd name="connsiteY193" fmla="*/ 995816 h 1749228"/>
                <a:gd name="connsiteX194" fmla="*/ 1618200 w 2657885"/>
                <a:gd name="connsiteY194" fmla="*/ 1015470 h 1749228"/>
                <a:gd name="connsiteX195" fmla="*/ 1634579 w 2657885"/>
                <a:gd name="connsiteY195" fmla="*/ 1028573 h 1749228"/>
                <a:gd name="connsiteX196" fmla="*/ 1634579 w 2657885"/>
                <a:gd name="connsiteY196" fmla="*/ 1028573 h 1749228"/>
                <a:gd name="connsiteX197" fmla="*/ 1634579 w 2657885"/>
                <a:gd name="connsiteY197" fmla="*/ 1028573 h 1749228"/>
                <a:gd name="connsiteX198" fmla="*/ 1647682 w 2657885"/>
                <a:gd name="connsiteY198" fmla="*/ 1008918 h 1749228"/>
                <a:gd name="connsiteX199" fmla="*/ 1628028 w 2657885"/>
                <a:gd name="connsiteY199" fmla="*/ 995816 h 1749228"/>
                <a:gd name="connsiteX200" fmla="*/ 1359419 w 2657885"/>
                <a:gd name="connsiteY200" fmla="*/ 1143223 h 1749228"/>
                <a:gd name="connsiteX201" fmla="*/ 1362695 w 2657885"/>
                <a:gd name="connsiteY201" fmla="*/ 1120292 h 1749228"/>
                <a:gd name="connsiteX202" fmla="*/ 1339765 w 2657885"/>
                <a:gd name="connsiteY202" fmla="*/ 1117017 h 1749228"/>
                <a:gd name="connsiteX203" fmla="*/ 1339765 w 2657885"/>
                <a:gd name="connsiteY203" fmla="*/ 1117017 h 1749228"/>
                <a:gd name="connsiteX204" fmla="*/ 1336489 w 2657885"/>
                <a:gd name="connsiteY204" fmla="*/ 1139947 h 1749228"/>
                <a:gd name="connsiteX205" fmla="*/ 1349592 w 2657885"/>
                <a:gd name="connsiteY205" fmla="*/ 1146498 h 1749228"/>
                <a:gd name="connsiteX206" fmla="*/ 1359419 w 2657885"/>
                <a:gd name="connsiteY206" fmla="*/ 1146498 h 1749228"/>
                <a:gd name="connsiteX207" fmla="*/ 1359419 w 2657885"/>
                <a:gd name="connsiteY207" fmla="*/ 1146498 h 1749228"/>
                <a:gd name="connsiteX208" fmla="*/ 1736126 w 2657885"/>
                <a:gd name="connsiteY208" fmla="*/ 982713 h 1749228"/>
                <a:gd name="connsiteX209" fmla="*/ 1732850 w 2657885"/>
                <a:gd name="connsiteY209" fmla="*/ 982713 h 1749228"/>
                <a:gd name="connsiteX210" fmla="*/ 1716472 w 2657885"/>
                <a:gd name="connsiteY210" fmla="*/ 999091 h 1749228"/>
                <a:gd name="connsiteX211" fmla="*/ 1732850 w 2657885"/>
                <a:gd name="connsiteY211" fmla="*/ 1015470 h 1749228"/>
                <a:gd name="connsiteX212" fmla="*/ 1732850 w 2657885"/>
                <a:gd name="connsiteY212" fmla="*/ 1015470 h 1749228"/>
                <a:gd name="connsiteX213" fmla="*/ 1732850 w 2657885"/>
                <a:gd name="connsiteY213" fmla="*/ 1015470 h 1749228"/>
                <a:gd name="connsiteX214" fmla="*/ 1749229 w 2657885"/>
                <a:gd name="connsiteY214" fmla="*/ 999091 h 1749228"/>
                <a:gd name="connsiteX215" fmla="*/ 1732850 w 2657885"/>
                <a:gd name="connsiteY215" fmla="*/ 982713 h 1749228"/>
                <a:gd name="connsiteX216" fmla="*/ 1139947 w 2657885"/>
                <a:gd name="connsiteY216" fmla="*/ 1329938 h 1749228"/>
                <a:gd name="connsiteX217" fmla="*/ 1117017 w 2657885"/>
                <a:gd name="connsiteY217" fmla="*/ 1333213 h 1749228"/>
                <a:gd name="connsiteX218" fmla="*/ 1117017 w 2657885"/>
                <a:gd name="connsiteY218" fmla="*/ 1333213 h 1749228"/>
                <a:gd name="connsiteX219" fmla="*/ 1120293 w 2657885"/>
                <a:gd name="connsiteY219" fmla="*/ 1356144 h 1749228"/>
                <a:gd name="connsiteX220" fmla="*/ 1130120 w 2657885"/>
                <a:gd name="connsiteY220" fmla="*/ 1356144 h 1749228"/>
                <a:gd name="connsiteX221" fmla="*/ 1143223 w 2657885"/>
                <a:gd name="connsiteY221" fmla="*/ 1349592 h 1749228"/>
                <a:gd name="connsiteX222" fmla="*/ 1143223 w 2657885"/>
                <a:gd name="connsiteY222" fmla="*/ 1349592 h 1749228"/>
                <a:gd name="connsiteX223" fmla="*/ 1139947 w 2657885"/>
                <a:gd name="connsiteY223" fmla="*/ 1326662 h 1749228"/>
                <a:gd name="connsiteX224" fmla="*/ 1945771 w 2657885"/>
                <a:gd name="connsiteY224" fmla="*/ 999091 h 1749228"/>
                <a:gd name="connsiteX225" fmla="*/ 1942496 w 2657885"/>
                <a:gd name="connsiteY225" fmla="*/ 999091 h 1749228"/>
                <a:gd name="connsiteX226" fmla="*/ 1922841 w 2657885"/>
                <a:gd name="connsiteY226" fmla="*/ 1012194 h 1749228"/>
                <a:gd name="connsiteX227" fmla="*/ 1935944 w 2657885"/>
                <a:gd name="connsiteY227" fmla="*/ 1031848 h 1749228"/>
                <a:gd name="connsiteX228" fmla="*/ 1935944 w 2657885"/>
                <a:gd name="connsiteY228" fmla="*/ 1031848 h 1749228"/>
                <a:gd name="connsiteX229" fmla="*/ 1939220 w 2657885"/>
                <a:gd name="connsiteY229" fmla="*/ 1031848 h 1749228"/>
                <a:gd name="connsiteX230" fmla="*/ 1955598 w 2657885"/>
                <a:gd name="connsiteY230" fmla="*/ 1018745 h 1749228"/>
                <a:gd name="connsiteX231" fmla="*/ 1942496 w 2657885"/>
                <a:gd name="connsiteY231" fmla="*/ 999091 h 1749228"/>
                <a:gd name="connsiteX232" fmla="*/ 1434761 w 2657885"/>
                <a:gd name="connsiteY232" fmla="*/ 1061330 h 1749228"/>
                <a:gd name="connsiteX233" fmla="*/ 1434761 w 2657885"/>
                <a:gd name="connsiteY233" fmla="*/ 1061330 h 1749228"/>
                <a:gd name="connsiteX234" fmla="*/ 1428209 w 2657885"/>
                <a:gd name="connsiteY234" fmla="*/ 1084260 h 1749228"/>
                <a:gd name="connsiteX235" fmla="*/ 1441312 w 2657885"/>
                <a:gd name="connsiteY235" fmla="*/ 1094087 h 1749228"/>
                <a:gd name="connsiteX236" fmla="*/ 1447864 w 2657885"/>
                <a:gd name="connsiteY236" fmla="*/ 1094087 h 1749228"/>
                <a:gd name="connsiteX237" fmla="*/ 1447864 w 2657885"/>
                <a:gd name="connsiteY237" fmla="*/ 1094087 h 1749228"/>
                <a:gd name="connsiteX238" fmla="*/ 1454415 w 2657885"/>
                <a:gd name="connsiteY238" fmla="*/ 1071157 h 1749228"/>
                <a:gd name="connsiteX239" fmla="*/ 1431485 w 2657885"/>
                <a:gd name="connsiteY239" fmla="*/ 1064605 h 1749228"/>
                <a:gd name="connsiteX240" fmla="*/ 1280802 w 2657885"/>
                <a:gd name="connsiteY240" fmla="*/ 1179255 h 1749228"/>
                <a:gd name="connsiteX241" fmla="*/ 1257872 w 2657885"/>
                <a:gd name="connsiteY241" fmla="*/ 1179255 h 1749228"/>
                <a:gd name="connsiteX242" fmla="*/ 1257872 w 2657885"/>
                <a:gd name="connsiteY242" fmla="*/ 1179255 h 1749228"/>
                <a:gd name="connsiteX243" fmla="*/ 1257872 w 2657885"/>
                <a:gd name="connsiteY243" fmla="*/ 1202185 h 1749228"/>
                <a:gd name="connsiteX244" fmla="*/ 1270975 w 2657885"/>
                <a:gd name="connsiteY244" fmla="*/ 1208737 h 1749228"/>
                <a:gd name="connsiteX245" fmla="*/ 1280802 w 2657885"/>
                <a:gd name="connsiteY245" fmla="*/ 1205461 h 1749228"/>
                <a:gd name="connsiteX246" fmla="*/ 1280802 w 2657885"/>
                <a:gd name="connsiteY246" fmla="*/ 1205461 h 1749228"/>
                <a:gd name="connsiteX247" fmla="*/ 1280802 w 2657885"/>
                <a:gd name="connsiteY247" fmla="*/ 1182531 h 1749228"/>
                <a:gd name="connsiteX248" fmla="*/ 1044951 w 2657885"/>
                <a:gd name="connsiteY248" fmla="*/ 1513377 h 1749228"/>
                <a:gd name="connsiteX249" fmla="*/ 1025297 w 2657885"/>
                <a:gd name="connsiteY249" fmla="*/ 1523205 h 1749228"/>
                <a:gd name="connsiteX250" fmla="*/ 1025297 w 2657885"/>
                <a:gd name="connsiteY250" fmla="*/ 1523205 h 1749228"/>
                <a:gd name="connsiteX251" fmla="*/ 1035124 w 2657885"/>
                <a:gd name="connsiteY251" fmla="*/ 1542859 h 1749228"/>
                <a:gd name="connsiteX252" fmla="*/ 1041676 w 2657885"/>
                <a:gd name="connsiteY252" fmla="*/ 1542859 h 1749228"/>
                <a:gd name="connsiteX253" fmla="*/ 1058054 w 2657885"/>
                <a:gd name="connsiteY253" fmla="*/ 1533032 h 1749228"/>
                <a:gd name="connsiteX254" fmla="*/ 1058054 w 2657885"/>
                <a:gd name="connsiteY254" fmla="*/ 1533032 h 1749228"/>
                <a:gd name="connsiteX255" fmla="*/ 1048227 w 2657885"/>
                <a:gd name="connsiteY255" fmla="*/ 1513377 h 1749228"/>
                <a:gd name="connsiteX256" fmla="*/ 2047318 w 2657885"/>
                <a:gd name="connsiteY256" fmla="*/ 1028573 h 1749228"/>
                <a:gd name="connsiteX257" fmla="*/ 2047318 w 2657885"/>
                <a:gd name="connsiteY257" fmla="*/ 1028573 h 1749228"/>
                <a:gd name="connsiteX258" fmla="*/ 2027664 w 2657885"/>
                <a:gd name="connsiteY258" fmla="*/ 1038400 h 1749228"/>
                <a:gd name="connsiteX259" fmla="*/ 2037491 w 2657885"/>
                <a:gd name="connsiteY259" fmla="*/ 1058054 h 1749228"/>
                <a:gd name="connsiteX260" fmla="*/ 2037491 w 2657885"/>
                <a:gd name="connsiteY260" fmla="*/ 1058054 h 1749228"/>
                <a:gd name="connsiteX261" fmla="*/ 2044042 w 2657885"/>
                <a:gd name="connsiteY261" fmla="*/ 1058054 h 1749228"/>
                <a:gd name="connsiteX262" fmla="*/ 2060421 w 2657885"/>
                <a:gd name="connsiteY262" fmla="*/ 1048227 h 1749228"/>
                <a:gd name="connsiteX263" fmla="*/ 2050594 w 2657885"/>
                <a:gd name="connsiteY263" fmla="*/ 1028573 h 1749228"/>
                <a:gd name="connsiteX264" fmla="*/ 1015470 w 2657885"/>
                <a:gd name="connsiteY264" fmla="*/ 1611649 h 1749228"/>
                <a:gd name="connsiteX265" fmla="*/ 995816 w 2657885"/>
                <a:gd name="connsiteY265" fmla="*/ 1624752 h 1749228"/>
                <a:gd name="connsiteX266" fmla="*/ 995816 w 2657885"/>
                <a:gd name="connsiteY266" fmla="*/ 1628027 h 1749228"/>
                <a:gd name="connsiteX267" fmla="*/ 1008918 w 2657885"/>
                <a:gd name="connsiteY267" fmla="*/ 1647682 h 1749228"/>
                <a:gd name="connsiteX268" fmla="*/ 1008918 w 2657885"/>
                <a:gd name="connsiteY268" fmla="*/ 1647682 h 1749228"/>
                <a:gd name="connsiteX269" fmla="*/ 1025297 w 2657885"/>
                <a:gd name="connsiteY269" fmla="*/ 1634579 h 1749228"/>
                <a:gd name="connsiteX270" fmla="*/ 1025297 w 2657885"/>
                <a:gd name="connsiteY270" fmla="*/ 1634579 h 1749228"/>
                <a:gd name="connsiteX271" fmla="*/ 1012194 w 2657885"/>
                <a:gd name="connsiteY271" fmla="*/ 1614925 h 1749228"/>
                <a:gd name="connsiteX272" fmla="*/ 1533032 w 2657885"/>
                <a:gd name="connsiteY272" fmla="*/ 1054778 h 1749228"/>
                <a:gd name="connsiteX273" fmla="*/ 1539583 w 2657885"/>
                <a:gd name="connsiteY273" fmla="*/ 1054778 h 1749228"/>
                <a:gd name="connsiteX274" fmla="*/ 1539583 w 2657885"/>
                <a:gd name="connsiteY274" fmla="*/ 1054778 h 1749228"/>
                <a:gd name="connsiteX275" fmla="*/ 1549410 w 2657885"/>
                <a:gd name="connsiteY275" fmla="*/ 1035124 h 1749228"/>
                <a:gd name="connsiteX276" fmla="*/ 1529756 w 2657885"/>
                <a:gd name="connsiteY276" fmla="*/ 1025297 h 1749228"/>
                <a:gd name="connsiteX277" fmla="*/ 1529756 w 2657885"/>
                <a:gd name="connsiteY277" fmla="*/ 1025297 h 1749228"/>
                <a:gd name="connsiteX278" fmla="*/ 1519929 w 2657885"/>
                <a:gd name="connsiteY278" fmla="*/ 1044951 h 1749228"/>
                <a:gd name="connsiteX279" fmla="*/ 1536308 w 2657885"/>
                <a:gd name="connsiteY279" fmla="*/ 1054778 h 1749228"/>
                <a:gd name="connsiteX280" fmla="*/ 2142314 w 2657885"/>
                <a:gd name="connsiteY280" fmla="*/ 1067881 h 1749228"/>
                <a:gd name="connsiteX281" fmla="*/ 2142314 w 2657885"/>
                <a:gd name="connsiteY281" fmla="*/ 1067881 h 1749228"/>
                <a:gd name="connsiteX282" fmla="*/ 2119384 w 2657885"/>
                <a:gd name="connsiteY282" fmla="*/ 1074433 h 1749228"/>
                <a:gd name="connsiteX283" fmla="*/ 2125935 w 2657885"/>
                <a:gd name="connsiteY283" fmla="*/ 1097363 h 1749228"/>
                <a:gd name="connsiteX284" fmla="*/ 2125935 w 2657885"/>
                <a:gd name="connsiteY284" fmla="*/ 1097363 h 1749228"/>
                <a:gd name="connsiteX285" fmla="*/ 2132487 w 2657885"/>
                <a:gd name="connsiteY285" fmla="*/ 1097363 h 1749228"/>
                <a:gd name="connsiteX286" fmla="*/ 2145589 w 2657885"/>
                <a:gd name="connsiteY286" fmla="*/ 1087535 h 1749228"/>
                <a:gd name="connsiteX287" fmla="*/ 2139038 w 2657885"/>
                <a:gd name="connsiteY287" fmla="*/ 1064605 h 1749228"/>
                <a:gd name="connsiteX288" fmla="*/ 802549 w 2657885"/>
                <a:gd name="connsiteY288" fmla="*/ 1713196 h 1749228"/>
                <a:gd name="connsiteX289" fmla="*/ 786170 w 2657885"/>
                <a:gd name="connsiteY289" fmla="*/ 1729574 h 1749228"/>
                <a:gd name="connsiteX290" fmla="*/ 786170 w 2657885"/>
                <a:gd name="connsiteY290" fmla="*/ 1729574 h 1749228"/>
                <a:gd name="connsiteX291" fmla="*/ 802549 w 2657885"/>
                <a:gd name="connsiteY291" fmla="*/ 1749229 h 1749228"/>
                <a:gd name="connsiteX292" fmla="*/ 802549 w 2657885"/>
                <a:gd name="connsiteY292" fmla="*/ 1749229 h 1749228"/>
                <a:gd name="connsiteX293" fmla="*/ 818927 w 2657885"/>
                <a:gd name="connsiteY293" fmla="*/ 1732850 h 1749228"/>
                <a:gd name="connsiteX294" fmla="*/ 818927 w 2657885"/>
                <a:gd name="connsiteY294" fmla="*/ 1732850 h 1749228"/>
                <a:gd name="connsiteX295" fmla="*/ 802549 w 2657885"/>
                <a:gd name="connsiteY295" fmla="*/ 1713196 h 1749228"/>
                <a:gd name="connsiteX296" fmla="*/ 1634579 w 2657885"/>
                <a:gd name="connsiteY296" fmla="*/ 795997 h 1749228"/>
                <a:gd name="connsiteX297" fmla="*/ 1631303 w 2657885"/>
                <a:gd name="connsiteY297" fmla="*/ 795997 h 1749228"/>
                <a:gd name="connsiteX298" fmla="*/ 1618200 w 2657885"/>
                <a:gd name="connsiteY298" fmla="*/ 815652 h 1749228"/>
                <a:gd name="connsiteX299" fmla="*/ 1634579 w 2657885"/>
                <a:gd name="connsiteY299" fmla="*/ 828754 h 1749228"/>
                <a:gd name="connsiteX300" fmla="*/ 1634579 w 2657885"/>
                <a:gd name="connsiteY300" fmla="*/ 828754 h 1749228"/>
                <a:gd name="connsiteX301" fmla="*/ 1634579 w 2657885"/>
                <a:gd name="connsiteY301" fmla="*/ 828754 h 1749228"/>
                <a:gd name="connsiteX302" fmla="*/ 1647682 w 2657885"/>
                <a:gd name="connsiteY302" fmla="*/ 809100 h 1749228"/>
                <a:gd name="connsiteX303" fmla="*/ 1628028 w 2657885"/>
                <a:gd name="connsiteY303" fmla="*/ 795997 h 1749228"/>
                <a:gd name="connsiteX304" fmla="*/ 874614 w 2657885"/>
                <a:gd name="connsiteY304" fmla="*/ 1411831 h 1749228"/>
                <a:gd name="connsiteX305" fmla="*/ 854960 w 2657885"/>
                <a:gd name="connsiteY305" fmla="*/ 1421658 h 1749228"/>
                <a:gd name="connsiteX306" fmla="*/ 854960 w 2657885"/>
                <a:gd name="connsiteY306" fmla="*/ 1421658 h 1749228"/>
                <a:gd name="connsiteX307" fmla="*/ 864787 w 2657885"/>
                <a:gd name="connsiteY307" fmla="*/ 1441312 h 1749228"/>
                <a:gd name="connsiteX308" fmla="*/ 871339 w 2657885"/>
                <a:gd name="connsiteY308" fmla="*/ 1441312 h 1749228"/>
                <a:gd name="connsiteX309" fmla="*/ 887717 w 2657885"/>
                <a:gd name="connsiteY309" fmla="*/ 1431485 h 1749228"/>
                <a:gd name="connsiteX310" fmla="*/ 887717 w 2657885"/>
                <a:gd name="connsiteY310" fmla="*/ 1431485 h 1749228"/>
                <a:gd name="connsiteX311" fmla="*/ 877890 w 2657885"/>
                <a:gd name="connsiteY311" fmla="*/ 1411831 h 1749228"/>
                <a:gd name="connsiteX312" fmla="*/ 969610 w 2657885"/>
                <a:gd name="connsiteY312" fmla="*/ 1231667 h 1749228"/>
                <a:gd name="connsiteX313" fmla="*/ 946680 w 2657885"/>
                <a:gd name="connsiteY313" fmla="*/ 1234942 h 1749228"/>
                <a:gd name="connsiteX314" fmla="*/ 946680 w 2657885"/>
                <a:gd name="connsiteY314" fmla="*/ 1234942 h 1749228"/>
                <a:gd name="connsiteX315" fmla="*/ 949956 w 2657885"/>
                <a:gd name="connsiteY315" fmla="*/ 1257872 h 1749228"/>
                <a:gd name="connsiteX316" fmla="*/ 959783 w 2657885"/>
                <a:gd name="connsiteY316" fmla="*/ 1257872 h 1749228"/>
                <a:gd name="connsiteX317" fmla="*/ 972886 w 2657885"/>
                <a:gd name="connsiteY317" fmla="*/ 1251321 h 1749228"/>
                <a:gd name="connsiteX318" fmla="*/ 972886 w 2657885"/>
                <a:gd name="connsiteY318" fmla="*/ 1251321 h 1749228"/>
                <a:gd name="connsiteX319" fmla="*/ 969610 w 2657885"/>
                <a:gd name="connsiteY319" fmla="*/ 1228391 h 1749228"/>
                <a:gd name="connsiteX320" fmla="*/ 838582 w 2657885"/>
                <a:gd name="connsiteY320" fmla="*/ 1510102 h 1749228"/>
                <a:gd name="connsiteX321" fmla="*/ 818927 w 2657885"/>
                <a:gd name="connsiteY321" fmla="*/ 1523205 h 1749228"/>
                <a:gd name="connsiteX322" fmla="*/ 818927 w 2657885"/>
                <a:gd name="connsiteY322" fmla="*/ 1526480 h 1749228"/>
                <a:gd name="connsiteX323" fmla="*/ 832030 w 2657885"/>
                <a:gd name="connsiteY323" fmla="*/ 1546135 h 1749228"/>
                <a:gd name="connsiteX324" fmla="*/ 835306 w 2657885"/>
                <a:gd name="connsiteY324" fmla="*/ 1546135 h 1749228"/>
                <a:gd name="connsiteX325" fmla="*/ 851684 w 2657885"/>
                <a:gd name="connsiteY325" fmla="*/ 1533032 h 1749228"/>
                <a:gd name="connsiteX326" fmla="*/ 851684 w 2657885"/>
                <a:gd name="connsiteY326" fmla="*/ 1533032 h 1749228"/>
                <a:gd name="connsiteX327" fmla="*/ 838582 w 2657885"/>
                <a:gd name="connsiteY327" fmla="*/ 1513377 h 1749228"/>
                <a:gd name="connsiteX328" fmla="*/ 1080984 w 2657885"/>
                <a:gd name="connsiteY328" fmla="*/ 1074433 h 1749228"/>
                <a:gd name="connsiteX329" fmla="*/ 1080984 w 2657885"/>
                <a:gd name="connsiteY329" fmla="*/ 1074433 h 1749228"/>
                <a:gd name="connsiteX330" fmla="*/ 1080984 w 2657885"/>
                <a:gd name="connsiteY330" fmla="*/ 1097363 h 1749228"/>
                <a:gd name="connsiteX331" fmla="*/ 1094087 w 2657885"/>
                <a:gd name="connsiteY331" fmla="*/ 1100638 h 1749228"/>
                <a:gd name="connsiteX332" fmla="*/ 1107190 w 2657885"/>
                <a:gd name="connsiteY332" fmla="*/ 1097363 h 1749228"/>
                <a:gd name="connsiteX333" fmla="*/ 1107190 w 2657885"/>
                <a:gd name="connsiteY333" fmla="*/ 1097363 h 1749228"/>
                <a:gd name="connsiteX334" fmla="*/ 1107190 w 2657885"/>
                <a:gd name="connsiteY334" fmla="*/ 1074433 h 1749228"/>
                <a:gd name="connsiteX335" fmla="*/ 1084260 w 2657885"/>
                <a:gd name="connsiteY335" fmla="*/ 1074433 h 1749228"/>
                <a:gd name="connsiteX336" fmla="*/ 917199 w 2657885"/>
                <a:gd name="connsiteY336" fmla="*/ 1320111 h 1749228"/>
                <a:gd name="connsiteX337" fmla="*/ 894269 w 2657885"/>
                <a:gd name="connsiteY337" fmla="*/ 1326662 h 1749228"/>
                <a:gd name="connsiteX338" fmla="*/ 894269 w 2657885"/>
                <a:gd name="connsiteY338" fmla="*/ 1326662 h 1749228"/>
                <a:gd name="connsiteX339" fmla="*/ 900820 w 2657885"/>
                <a:gd name="connsiteY339" fmla="*/ 1349592 h 1749228"/>
                <a:gd name="connsiteX340" fmla="*/ 907371 w 2657885"/>
                <a:gd name="connsiteY340" fmla="*/ 1349592 h 1749228"/>
                <a:gd name="connsiteX341" fmla="*/ 920474 w 2657885"/>
                <a:gd name="connsiteY341" fmla="*/ 1339765 h 1749228"/>
                <a:gd name="connsiteX342" fmla="*/ 920474 w 2657885"/>
                <a:gd name="connsiteY342" fmla="*/ 1339765 h 1749228"/>
                <a:gd name="connsiteX343" fmla="*/ 913923 w 2657885"/>
                <a:gd name="connsiteY343" fmla="*/ 1316835 h 1749228"/>
                <a:gd name="connsiteX344" fmla="*/ 2053870 w 2657885"/>
                <a:gd name="connsiteY344" fmla="*/ 822203 h 1749228"/>
                <a:gd name="connsiteX345" fmla="*/ 2053870 w 2657885"/>
                <a:gd name="connsiteY345" fmla="*/ 822203 h 1749228"/>
                <a:gd name="connsiteX346" fmla="*/ 2034215 w 2657885"/>
                <a:gd name="connsiteY346" fmla="*/ 832030 h 1749228"/>
                <a:gd name="connsiteX347" fmla="*/ 2044042 w 2657885"/>
                <a:gd name="connsiteY347" fmla="*/ 851684 h 1749228"/>
                <a:gd name="connsiteX348" fmla="*/ 2044042 w 2657885"/>
                <a:gd name="connsiteY348" fmla="*/ 851684 h 1749228"/>
                <a:gd name="connsiteX349" fmla="*/ 2047318 w 2657885"/>
                <a:gd name="connsiteY349" fmla="*/ 851684 h 1749228"/>
                <a:gd name="connsiteX350" fmla="*/ 2063697 w 2657885"/>
                <a:gd name="connsiteY350" fmla="*/ 838581 h 1749228"/>
                <a:gd name="connsiteX351" fmla="*/ 2053870 w 2657885"/>
                <a:gd name="connsiteY351" fmla="*/ 818927 h 1749228"/>
                <a:gd name="connsiteX352" fmla="*/ 1431485 w 2657885"/>
                <a:gd name="connsiteY352" fmla="*/ 848409 h 1749228"/>
                <a:gd name="connsiteX353" fmla="*/ 1431485 w 2657885"/>
                <a:gd name="connsiteY353" fmla="*/ 848409 h 1749228"/>
                <a:gd name="connsiteX354" fmla="*/ 1421658 w 2657885"/>
                <a:gd name="connsiteY354" fmla="*/ 868063 h 1749228"/>
                <a:gd name="connsiteX355" fmla="*/ 1438036 w 2657885"/>
                <a:gd name="connsiteY355" fmla="*/ 877890 h 1749228"/>
                <a:gd name="connsiteX356" fmla="*/ 1444588 w 2657885"/>
                <a:gd name="connsiteY356" fmla="*/ 877890 h 1749228"/>
                <a:gd name="connsiteX357" fmla="*/ 1444588 w 2657885"/>
                <a:gd name="connsiteY357" fmla="*/ 877890 h 1749228"/>
                <a:gd name="connsiteX358" fmla="*/ 1454415 w 2657885"/>
                <a:gd name="connsiteY358" fmla="*/ 858236 h 1749228"/>
                <a:gd name="connsiteX359" fmla="*/ 1434761 w 2657885"/>
                <a:gd name="connsiteY359" fmla="*/ 848409 h 1749228"/>
                <a:gd name="connsiteX360" fmla="*/ 815652 w 2657885"/>
                <a:gd name="connsiteY360" fmla="*/ 1611649 h 1749228"/>
                <a:gd name="connsiteX361" fmla="*/ 795997 w 2657885"/>
                <a:gd name="connsiteY361" fmla="*/ 1624752 h 1749228"/>
                <a:gd name="connsiteX362" fmla="*/ 795997 w 2657885"/>
                <a:gd name="connsiteY362" fmla="*/ 1628027 h 1749228"/>
                <a:gd name="connsiteX363" fmla="*/ 809100 w 2657885"/>
                <a:gd name="connsiteY363" fmla="*/ 1647682 h 1749228"/>
                <a:gd name="connsiteX364" fmla="*/ 809100 w 2657885"/>
                <a:gd name="connsiteY364" fmla="*/ 1647682 h 1749228"/>
                <a:gd name="connsiteX365" fmla="*/ 825479 w 2657885"/>
                <a:gd name="connsiteY365" fmla="*/ 1634579 h 1749228"/>
                <a:gd name="connsiteX366" fmla="*/ 825479 w 2657885"/>
                <a:gd name="connsiteY366" fmla="*/ 1634579 h 1749228"/>
                <a:gd name="connsiteX367" fmla="*/ 812376 w 2657885"/>
                <a:gd name="connsiteY367" fmla="*/ 1614925 h 1749228"/>
                <a:gd name="connsiteX368" fmla="*/ 1244769 w 2657885"/>
                <a:gd name="connsiteY368" fmla="*/ 943404 h 1749228"/>
                <a:gd name="connsiteX369" fmla="*/ 1244769 w 2657885"/>
                <a:gd name="connsiteY369" fmla="*/ 943404 h 1749228"/>
                <a:gd name="connsiteX370" fmla="*/ 1238218 w 2657885"/>
                <a:gd name="connsiteY370" fmla="*/ 966334 h 1749228"/>
                <a:gd name="connsiteX371" fmla="*/ 1251321 w 2657885"/>
                <a:gd name="connsiteY371" fmla="*/ 972885 h 1749228"/>
                <a:gd name="connsiteX372" fmla="*/ 1261148 w 2657885"/>
                <a:gd name="connsiteY372" fmla="*/ 972885 h 1749228"/>
                <a:gd name="connsiteX373" fmla="*/ 1261148 w 2657885"/>
                <a:gd name="connsiteY373" fmla="*/ 972885 h 1749228"/>
                <a:gd name="connsiteX374" fmla="*/ 1267700 w 2657885"/>
                <a:gd name="connsiteY374" fmla="*/ 949956 h 1749228"/>
                <a:gd name="connsiteX375" fmla="*/ 1244769 w 2657885"/>
                <a:gd name="connsiteY375" fmla="*/ 943404 h 1749228"/>
                <a:gd name="connsiteX376" fmla="*/ 1844224 w 2657885"/>
                <a:gd name="connsiteY376" fmla="*/ 789446 h 1749228"/>
                <a:gd name="connsiteX377" fmla="*/ 1840949 w 2657885"/>
                <a:gd name="connsiteY377" fmla="*/ 789446 h 1749228"/>
                <a:gd name="connsiteX378" fmla="*/ 1824570 w 2657885"/>
                <a:gd name="connsiteY378" fmla="*/ 805824 h 1749228"/>
                <a:gd name="connsiteX379" fmla="*/ 1840949 w 2657885"/>
                <a:gd name="connsiteY379" fmla="*/ 822203 h 1749228"/>
                <a:gd name="connsiteX380" fmla="*/ 1844224 w 2657885"/>
                <a:gd name="connsiteY380" fmla="*/ 822203 h 1749228"/>
                <a:gd name="connsiteX381" fmla="*/ 1844224 w 2657885"/>
                <a:gd name="connsiteY381" fmla="*/ 822203 h 1749228"/>
                <a:gd name="connsiteX382" fmla="*/ 1860603 w 2657885"/>
                <a:gd name="connsiteY382" fmla="*/ 805824 h 1749228"/>
                <a:gd name="connsiteX383" fmla="*/ 1844224 w 2657885"/>
                <a:gd name="connsiteY383" fmla="*/ 789446 h 1749228"/>
                <a:gd name="connsiteX384" fmla="*/ 1949047 w 2657885"/>
                <a:gd name="connsiteY384" fmla="*/ 799273 h 1749228"/>
                <a:gd name="connsiteX385" fmla="*/ 1945771 w 2657885"/>
                <a:gd name="connsiteY385" fmla="*/ 799273 h 1749228"/>
                <a:gd name="connsiteX386" fmla="*/ 1926117 w 2657885"/>
                <a:gd name="connsiteY386" fmla="*/ 812376 h 1749228"/>
                <a:gd name="connsiteX387" fmla="*/ 1939220 w 2657885"/>
                <a:gd name="connsiteY387" fmla="*/ 832030 h 1749228"/>
                <a:gd name="connsiteX388" fmla="*/ 1939220 w 2657885"/>
                <a:gd name="connsiteY388" fmla="*/ 832030 h 1749228"/>
                <a:gd name="connsiteX389" fmla="*/ 1939220 w 2657885"/>
                <a:gd name="connsiteY389" fmla="*/ 832030 h 1749228"/>
                <a:gd name="connsiteX390" fmla="*/ 1955598 w 2657885"/>
                <a:gd name="connsiteY390" fmla="*/ 818927 h 1749228"/>
                <a:gd name="connsiteX391" fmla="*/ 1942496 w 2657885"/>
                <a:gd name="connsiteY391" fmla="*/ 799273 h 1749228"/>
                <a:gd name="connsiteX392" fmla="*/ 1533032 w 2657885"/>
                <a:gd name="connsiteY392" fmla="*/ 851684 h 1749228"/>
                <a:gd name="connsiteX393" fmla="*/ 1536308 w 2657885"/>
                <a:gd name="connsiteY393" fmla="*/ 851684 h 1749228"/>
                <a:gd name="connsiteX394" fmla="*/ 1536308 w 2657885"/>
                <a:gd name="connsiteY394" fmla="*/ 851684 h 1749228"/>
                <a:gd name="connsiteX395" fmla="*/ 1549410 w 2657885"/>
                <a:gd name="connsiteY395" fmla="*/ 832030 h 1749228"/>
                <a:gd name="connsiteX396" fmla="*/ 1529756 w 2657885"/>
                <a:gd name="connsiteY396" fmla="*/ 818927 h 1749228"/>
                <a:gd name="connsiteX397" fmla="*/ 1526480 w 2657885"/>
                <a:gd name="connsiteY397" fmla="*/ 818927 h 1749228"/>
                <a:gd name="connsiteX398" fmla="*/ 1513378 w 2657885"/>
                <a:gd name="connsiteY398" fmla="*/ 838581 h 1749228"/>
                <a:gd name="connsiteX399" fmla="*/ 1529756 w 2657885"/>
                <a:gd name="connsiteY399" fmla="*/ 851684 h 1749228"/>
                <a:gd name="connsiteX400" fmla="*/ 1035124 w 2657885"/>
                <a:gd name="connsiteY400" fmla="*/ 1149774 h 1749228"/>
                <a:gd name="connsiteX401" fmla="*/ 1012194 w 2657885"/>
                <a:gd name="connsiteY401" fmla="*/ 1149774 h 1749228"/>
                <a:gd name="connsiteX402" fmla="*/ 1012194 w 2657885"/>
                <a:gd name="connsiteY402" fmla="*/ 1149774 h 1749228"/>
                <a:gd name="connsiteX403" fmla="*/ 1012194 w 2657885"/>
                <a:gd name="connsiteY403" fmla="*/ 1172704 h 1749228"/>
                <a:gd name="connsiteX404" fmla="*/ 1022021 w 2657885"/>
                <a:gd name="connsiteY404" fmla="*/ 1175980 h 1749228"/>
                <a:gd name="connsiteX405" fmla="*/ 1035124 w 2657885"/>
                <a:gd name="connsiteY405" fmla="*/ 1169428 h 1749228"/>
                <a:gd name="connsiteX406" fmla="*/ 1035124 w 2657885"/>
                <a:gd name="connsiteY406" fmla="*/ 1169428 h 1749228"/>
                <a:gd name="connsiteX407" fmla="*/ 1035124 w 2657885"/>
                <a:gd name="connsiteY407" fmla="*/ 1146498 h 1749228"/>
                <a:gd name="connsiteX408" fmla="*/ 1349592 w 2657885"/>
                <a:gd name="connsiteY408" fmla="*/ 920474 h 1749228"/>
                <a:gd name="connsiteX409" fmla="*/ 1349592 w 2657885"/>
                <a:gd name="connsiteY409" fmla="*/ 920474 h 1749228"/>
                <a:gd name="connsiteX410" fmla="*/ 1356144 w 2657885"/>
                <a:gd name="connsiteY410" fmla="*/ 897544 h 1749228"/>
                <a:gd name="connsiteX411" fmla="*/ 1333214 w 2657885"/>
                <a:gd name="connsiteY411" fmla="*/ 890993 h 1749228"/>
                <a:gd name="connsiteX412" fmla="*/ 1333214 w 2657885"/>
                <a:gd name="connsiteY412" fmla="*/ 890993 h 1749228"/>
                <a:gd name="connsiteX413" fmla="*/ 1326662 w 2657885"/>
                <a:gd name="connsiteY413" fmla="*/ 913923 h 1749228"/>
                <a:gd name="connsiteX414" fmla="*/ 1339765 w 2657885"/>
                <a:gd name="connsiteY414" fmla="*/ 923750 h 1749228"/>
                <a:gd name="connsiteX415" fmla="*/ 1346316 w 2657885"/>
                <a:gd name="connsiteY415" fmla="*/ 923750 h 1749228"/>
                <a:gd name="connsiteX416" fmla="*/ 1739401 w 2657885"/>
                <a:gd name="connsiteY416" fmla="*/ 786170 h 1749228"/>
                <a:gd name="connsiteX417" fmla="*/ 1736126 w 2657885"/>
                <a:gd name="connsiteY417" fmla="*/ 786170 h 1749228"/>
                <a:gd name="connsiteX418" fmla="*/ 1719747 w 2657885"/>
                <a:gd name="connsiteY418" fmla="*/ 802549 h 1749228"/>
                <a:gd name="connsiteX419" fmla="*/ 1736126 w 2657885"/>
                <a:gd name="connsiteY419" fmla="*/ 818927 h 1749228"/>
                <a:gd name="connsiteX420" fmla="*/ 1736126 w 2657885"/>
                <a:gd name="connsiteY420" fmla="*/ 818927 h 1749228"/>
                <a:gd name="connsiteX421" fmla="*/ 1736126 w 2657885"/>
                <a:gd name="connsiteY421" fmla="*/ 818927 h 1749228"/>
                <a:gd name="connsiteX422" fmla="*/ 1752504 w 2657885"/>
                <a:gd name="connsiteY422" fmla="*/ 802549 h 1749228"/>
                <a:gd name="connsiteX423" fmla="*/ 1736126 w 2657885"/>
                <a:gd name="connsiteY423" fmla="*/ 786170 h 1749228"/>
                <a:gd name="connsiteX424" fmla="*/ 2152141 w 2657885"/>
                <a:gd name="connsiteY424" fmla="*/ 858236 h 1749228"/>
                <a:gd name="connsiteX425" fmla="*/ 2152141 w 2657885"/>
                <a:gd name="connsiteY425" fmla="*/ 858236 h 1749228"/>
                <a:gd name="connsiteX426" fmla="*/ 2132487 w 2657885"/>
                <a:gd name="connsiteY426" fmla="*/ 868063 h 1749228"/>
                <a:gd name="connsiteX427" fmla="*/ 2142314 w 2657885"/>
                <a:gd name="connsiteY427" fmla="*/ 887717 h 1749228"/>
                <a:gd name="connsiteX428" fmla="*/ 2142314 w 2657885"/>
                <a:gd name="connsiteY428" fmla="*/ 887717 h 1749228"/>
                <a:gd name="connsiteX429" fmla="*/ 2148865 w 2657885"/>
                <a:gd name="connsiteY429" fmla="*/ 887717 h 1749228"/>
                <a:gd name="connsiteX430" fmla="*/ 2165244 w 2657885"/>
                <a:gd name="connsiteY430" fmla="*/ 877890 h 1749228"/>
                <a:gd name="connsiteX431" fmla="*/ 2155417 w 2657885"/>
                <a:gd name="connsiteY431" fmla="*/ 858236 h 1749228"/>
                <a:gd name="connsiteX432" fmla="*/ 1179255 w 2657885"/>
                <a:gd name="connsiteY432" fmla="*/ 1028573 h 1749228"/>
                <a:gd name="connsiteX433" fmla="*/ 1179255 w 2657885"/>
                <a:gd name="connsiteY433" fmla="*/ 1005643 h 1749228"/>
                <a:gd name="connsiteX434" fmla="*/ 1156325 w 2657885"/>
                <a:gd name="connsiteY434" fmla="*/ 1005643 h 1749228"/>
                <a:gd name="connsiteX435" fmla="*/ 1156325 w 2657885"/>
                <a:gd name="connsiteY435" fmla="*/ 1005643 h 1749228"/>
                <a:gd name="connsiteX436" fmla="*/ 1156325 w 2657885"/>
                <a:gd name="connsiteY436" fmla="*/ 1028573 h 1749228"/>
                <a:gd name="connsiteX437" fmla="*/ 1169428 w 2657885"/>
                <a:gd name="connsiteY437" fmla="*/ 1035124 h 1749228"/>
                <a:gd name="connsiteX438" fmla="*/ 1179255 w 2657885"/>
                <a:gd name="connsiteY438" fmla="*/ 1031848 h 1749228"/>
                <a:gd name="connsiteX439" fmla="*/ 1179255 w 2657885"/>
                <a:gd name="connsiteY439" fmla="*/ 1031848 h 1749228"/>
                <a:gd name="connsiteX440" fmla="*/ 2247136 w 2657885"/>
                <a:gd name="connsiteY440" fmla="*/ 900820 h 1749228"/>
                <a:gd name="connsiteX441" fmla="*/ 2247136 w 2657885"/>
                <a:gd name="connsiteY441" fmla="*/ 900820 h 1749228"/>
                <a:gd name="connsiteX442" fmla="*/ 2224207 w 2657885"/>
                <a:gd name="connsiteY442" fmla="*/ 907371 h 1749228"/>
                <a:gd name="connsiteX443" fmla="*/ 2230758 w 2657885"/>
                <a:gd name="connsiteY443" fmla="*/ 930301 h 1749228"/>
                <a:gd name="connsiteX444" fmla="*/ 2230758 w 2657885"/>
                <a:gd name="connsiteY444" fmla="*/ 930301 h 1749228"/>
                <a:gd name="connsiteX445" fmla="*/ 2237309 w 2657885"/>
                <a:gd name="connsiteY445" fmla="*/ 930301 h 1749228"/>
                <a:gd name="connsiteX446" fmla="*/ 2250412 w 2657885"/>
                <a:gd name="connsiteY446" fmla="*/ 920474 h 1749228"/>
                <a:gd name="connsiteX447" fmla="*/ 2243861 w 2657885"/>
                <a:gd name="connsiteY447" fmla="*/ 897544 h 1749228"/>
                <a:gd name="connsiteX448" fmla="*/ 606006 w 2657885"/>
                <a:gd name="connsiteY448" fmla="*/ 1713196 h 1749228"/>
                <a:gd name="connsiteX449" fmla="*/ 589628 w 2657885"/>
                <a:gd name="connsiteY449" fmla="*/ 1729574 h 1749228"/>
                <a:gd name="connsiteX450" fmla="*/ 589628 w 2657885"/>
                <a:gd name="connsiteY450" fmla="*/ 1729574 h 1749228"/>
                <a:gd name="connsiteX451" fmla="*/ 606006 w 2657885"/>
                <a:gd name="connsiteY451" fmla="*/ 1745953 h 1749228"/>
                <a:gd name="connsiteX452" fmla="*/ 606006 w 2657885"/>
                <a:gd name="connsiteY452" fmla="*/ 1745953 h 1749228"/>
                <a:gd name="connsiteX453" fmla="*/ 622385 w 2657885"/>
                <a:gd name="connsiteY453" fmla="*/ 1729574 h 1749228"/>
                <a:gd name="connsiteX454" fmla="*/ 622385 w 2657885"/>
                <a:gd name="connsiteY454" fmla="*/ 1729574 h 1749228"/>
                <a:gd name="connsiteX455" fmla="*/ 606006 w 2657885"/>
                <a:gd name="connsiteY455" fmla="*/ 1713196 h 1749228"/>
                <a:gd name="connsiteX456" fmla="*/ 838582 w 2657885"/>
                <a:gd name="connsiteY456" fmla="*/ 1051503 h 1749228"/>
                <a:gd name="connsiteX457" fmla="*/ 838582 w 2657885"/>
                <a:gd name="connsiteY457" fmla="*/ 1051503 h 1749228"/>
                <a:gd name="connsiteX458" fmla="*/ 838582 w 2657885"/>
                <a:gd name="connsiteY458" fmla="*/ 1074433 h 1749228"/>
                <a:gd name="connsiteX459" fmla="*/ 848409 w 2657885"/>
                <a:gd name="connsiteY459" fmla="*/ 1077708 h 1749228"/>
                <a:gd name="connsiteX460" fmla="*/ 861512 w 2657885"/>
                <a:gd name="connsiteY460" fmla="*/ 1071157 h 1749228"/>
                <a:gd name="connsiteX461" fmla="*/ 861512 w 2657885"/>
                <a:gd name="connsiteY461" fmla="*/ 1071157 h 1749228"/>
                <a:gd name="connsiteX462" fmla="*/ 861512 w 2657885"/>
                <a:gd name="connsiteY462" fmla="*/ 1048227 h 1749228"/>
                <a:gd name="connsiteX463" fmla="*/ 838582 w 2657885"/>
                <a:gd name="connsiteY463" fmla="*/ 1048227 h 1749228"/>
                <a:gd name="connsiteX464" fmla="*/ 615833 w 2657885"/>
                <a:gd name="connsiteY464" fmla="*/ 1611649 h 1749228"/>
                <a:gd name="connsiteX465" fmla="*/ 596179 w 2657885"/>
                <a:gd name="connsiteY465" fmla="*/ 1624752 h 1749228"/>
                <a:gd name="connsiteX466" fmla="*/ 596179 w 2657885"/>
                <a:gd name="connsiteY466" fmla="*/ 1628027 h 1749228"/>
                <a:gd name="connsiteX467" fmla="*/ 609282 w 2657885"/>
                <a:gd name="connsiteY467" fmla="*/ 1647682 h 1749228"/>
                <a:gd name="connsiteX468" fmla="*/ 609282 w 2657885"/>
                <a:gd name="connsiteY468" fmla="*/ 1647682 h 1749228"/>
                <a:gd name="connsiteX469" fmla="*/ 625661 w 2657885"/>
                <a:gd name="connsiteY469" fmla="*/ 1634579 h 1749228"/>
                <a:gd name="connsiteX470" fmla="*/ 625661 w 2657885"/>
                <a:gd name="connsiteY470" fmla="*/ 1634579 h 1749228"/>
                <a:gd name="connsiteX471" fmla="*/ 612558 w 2657885"/>
                <a:gd name="connsiteY471" fmla="*/ 1614925 h 1749228"/>
                <a:gd name="connsiteX472" fmla="*/ 664969 w 2657885"/>
                <a:gd name="connsiteY472" fmla="*/ 1408555 h 1749228"/>
                <a:gd name="connsiteX473" fmla="*/ 645315 w 2657885"/>
                <a:gd name="connsiteY473" fmla="*/ 1418382 h 1749228"/>
                <a:gd name="connsiteX474" fmla="*/ 645315 w 2657885"/>
                <a:gd name="connsiteY474" fmla="*/ 1418382 h 1749228"/>
                <a:gd name="connsiteX475" fmla="*/ 655142 w 2657885"/>
                <a:gd name="connsiteY475" fmla="*/ 1438036 h 1749228"/>
                <a:gd name="connsiteX476" fmla="*/ 661693 w 2657885"/>
                <a:gd name="connsiteY476" fmla="*/ 1438036 h 1749228"/>
                <a:gd name="connsiteX477" fmla="*/ 678072 w 2657885"/>
                <a:gd name="connsiteY477" fmla="*/ 1428209 h 1749228"/>
                <a:gd name="connsiteX478" fmla="*/ 678072 w 2657885"/>
                <a:gd name="connsiteY478" fmla="*/ 1428209 h 1749228"/>
                <a:gd name="connsiteX479" fmla="*/ 668245 w 2657885"/>
                <a:gd name="connsiteY479" fmla="*/ 1408555 h 1749228"/>
                <a:gd name="connsiteX480" fmla="*/ 635488 w 2657885"/>
                <a:gd name="connsiteY480" fmla="*/ 1510102 h 1749228"/>
                <a:gd name="connsiteX481" fmla="*/ 615833 w 2657885"/>
                <a:gd name="connsiteY481" fmla="*/ 1523205 h 1749228"/>
                <a:gd name="connsiteX482" fmla="*/ 615833 w 2657885"/>
                <a:gd name="connsiteY482" fmla="*/ 1526480 h 1749228"/>
                <a:gd name="connsiteX483" fmla="*/ 628936 w 2657885"/>
                <a:gd name="connsiteY483" fmla="*/ 1546135 h 1749228"/>
                <a:gd name="connsiteX484" fmla="*/ 632212 w 2657885"/>
                <a:gd name="connsiteY484" fmla="*/ 1546135 h 1749228"/>
                <a:gd name="connsiteX485" fmla="*/ 648590 w 2657885"/>
                <a:gd name="connsiteY485" fmla="*/ 1533032 h 1749228"/>
                <a:gd name="connsiteX486" fmla="*/ 648590 w 2657885"/>
                <a:gd name="connsiteY486" fmla="*/ 1533032 h 1749228"/>
                <a:gd name="connsiteX487" fmla="*/ 635488 w 2657885"/>
                <a:gd name="connsiteY487" fmla="*/ 1513377 h 1749228"/>
                <a:gd name="connsiteX488" fmla="*/ 1536308 w 2657885"/>
                <a:gd name="connsiteY488" fmla="*/ 648590 h 1749228"/>
                <a:gd name="connsiteX489" fmla="*/ 1539583 w 2657885"/>
                <a:gd name="connsiteY489" fmla="*/ 648590 h 1749228"/>
                <a:gd name="connsiteX490" fmla="*/ 1539583 w 2657885"/>
                <a:gd name="connsiteY490" fmla="*/ 648590 h 1749228"/>
                <a:gd name="connsiteX491" fmla="*/ 1552686 w 2657885"/>
                <a:gd name="connsiteY491" fmla="*/ 628936 h 1749228"/>
                <a:gd name="connsiteX492" fmla="*/ 1533032 w 2657885"/>
                <a:gd name="connsiteY492" fmla="*/ 615833 h 1749228"/>
                <a:gd name="connsiteX493" fmla="*/ 1529756 w 2657885"/>
                <a:gd name="connsiteY493" fmla="*/ 615833 h 1749228"/>
                <a:gd name="connsiteX494" fmla="*/ 1516653 w 2657885"/>
                <a:gd name="connsiteY494" fmla="*/ 635488 h 1749228"/>
                <a:gd name="connsiteX495" fmla="*/ 1533032 w 2657885"/>
                <a:gd name="connsiteY495" fmla="*/ 648590 h 1749228"/>
                <a:gd name="connsiteX496" fmla="*/ 989264 w 2657885"/>
                <a:gd name="connsiteY496" fmla="*/ 930301 h 1749228"/>
                <a:gd name="connsiteX497" fmla="*/ 999091 w 2657885"/>
                <a:gd name="connsiteY497" fmla="*/ 927026 h 1749228"/>
                <a:gd name="connsiteX498" fmla="*/ 999091 w 2657885"/>
                <a:gd name="connsiteY498" fmla="*/ 927026 h 1749228"/>
                <a:gd name="connsiteX499" fmla="*/ 999091 w 2657885"/>
                <a:gd name="connsiteY499" fmla="*/ 904096 h 1749228"/>
                <a:gd name="connsiteX500" fmla="*/ 976161 w 2657885"/>
                <a:gd name="connsiteY500" fmla="*/ 904096 h 1749228"/>
                <a:gd name="connsiteX501" fmla="*/ 976161 w 2657885"/>
                <a:gd name="connsiteY501" fmla="*/ 904096 h 1749228"/>
                <a:gd name="connsiteX502" fmla="*/ 976161 w 2657885"/>
                <a:gd name="connsiteY502" fmla="*/ 927026 h 1749228"/>
                <a:gd name="connsiteX503" fmla="*/ 989264 w 2657885"/>
                <a:gd name="connsiteY503" fmla="*/ 933577 h 1749228"/>
                <a:gd name="connsiteX504" fmla="*/ 701002 w 2657885"/>
                <a:gd name="connsiteY504" fmla="*/ 1313559 h 1749228"/>
                <a:gd name="connsiteX505" fmla="*/ 678072 w 2657885"/>
                <a:gd name="connsiteY505" fmla="*/ 1323387 h 1749228"/>
                <a:gd name="connsiteX506" fmla="*/ 678072 w 2657885"/>
                <a:gd name="connsiteY506" fmla="*/ 1323387 h 1749228"/>
                <a:gd name="connsiteX507" fmla="*/ 687899 w 2657885"/>
                <a:gd name="connsiteY507" fmla="*/ 1346316 h 1749228"/>
                <a:gd name="connsiteX508" fmla="*/ 694450 w 2657885"/>
                <a:gd name="connsiteY508" fmla="*/ 1346316 h 1749228"/>
                <a:gd name="connsiteX509" fmla="*/ 710829 w 2657885"/>
                <a:gd name="connsiteY509" fmla="*/ 1336489 h 1749228"/>
                <a:gd name="connsiteX510" fmla="*/ 710829 w 2657885"/>
                <a:gd name="connsiteY510" fmla="*/ 1336489 h 1749228"/>
                <a:gd name="connsiteX511" fmla="*/ 701002 w 2657885"/>
                <a:gd name="connsiteY511" fmla="*/ 1313559 h 1749228"/>
                <a:gd name="connsiteX512" fmla="*/ 1077708 w 2657885"/>
                <a:gd name="connsiteY512" fmla="*/ 858236 h 1749228"/>
                <a:gd name="connsiteX513" fmla="*/ 1077708 w 2657885"/>
                <a:gd name="connsiteY513" fmla="*/ 858236 h 1749228"/>
                <a:gd name="connsiteX514" fmla="*/ 1077708 w 2657885"/>
                <a:gd name="connsiteY514" fmla="*/ 835306 h 1749228"/>
                <a:gd name="connsiteX515" fmla="*/ 1054778 w 2657885"/>
                <a:gd name="connsiteY515" fmla="*/ 835306 h 1749228"/>
                <a:gd name="connsiteX516" fmla="*/ 1054778 w 2657885"/>
                <a:gd name="connsiteY516" fmla="*/ 835306 h 1749228"/>
                <a:gd name="connsiteX517" fmla="*/ 1054778 w 2657885"/>
                <a:gd name="connsiteY517" fmla="*/ 858236 h 1749228"/>
                <a:gd name="connsiteX518" fmla="*/ 1067881 w 2657885"/>
                <a:gd name="connsiteY518" fmla="*/ 864787 h 1749228"/>
                <a:gd name="connsiteX519" fmla="*/ 1077708 w 2657885"/>
                <a:gd name="connsiteY519" fmla="*/ 861511 h 1749228"/>
                <a:gd name="connsiteX520" fmla="*/ 802549 w 2657885"/>
                <a:gd name="connsiteY520" fmla="*/ 1156325 h 1749228"/>
                <a:gd name="connsiteX521" fmla="*/ 802549 w 2657885"/>
                <a:gd name="connsiteY521" fmla="*/ 1156325 h 1749228"/>
                <a:gd name="connsiteX522" fmla="*/ 799273 w 2657885"/>
                <a:gd name="connsiteY522" fmla="*/ 1133395 h 1749228"/>
                <a:gd name="connsiteX523" fmla="*/ 776343 w 2657885"/>
                <a:gd name="connsiteY523" fmla="*/ 1136671 h 1749228"/>
                <a:gd name="connsiteX524" fmla="*/ 776343 w 2657885"/>
                <a:gd name="connsiteY524" fmla="*/ 1136671 h 1749228"/>
                <a:gd name="connsiteX525" fmla="*/ 782895 w 2657885"/>
                <a:gd name="connsiteY525" fmla="*/ 1159601 h 1749228"/>
                <a:gd name="connsiteX526" fmla="*/ 792722 w 2657885"/>
                <a:gd name="connsiteY526" fmla="*/ 1159601 h 1749228"/>
                <a:gd name="connsiteX527" fmla="*/ 805824 w 2657885"/>
                <a:gd name="connsiteY527" fmla="*/ 1153049 h 1749228"/>
                <a:gd name="connsiteX528" fmla="*/ 930301 w 2657885"/>
                <a:gd name="connsiteY528" fmla="*/ 969610 h 1749228"/>
                <a:gd name="connsiteX529" fmla="*/ 907371 w 2657885"/>
                <a:gd name="connsiteY529" fmla="*/ 969610 h 1749228"/>
                <a:gd name="connsiteX530" fmla="*/ 907371 w 2657885"/>
                <a:gd name="connsiteY530" fmla="*/ 969610 h 1749228"/>
                <a:gd name="connsiteX531" fmla="*/ 907371 w 2657885"/>
                <a:gd name="connsiteY531" fmla="*/ 992540 h 1749228"/>
                <a:gd name="connsiteX532" fmla="*/ 917199 w 2657885"/>
                <a:gd name="connsiteY532" fmla="*/ 995816 h 1749228"/>
                <a:gd name="connsiteX533" fmla="*/ 930301 w 2657885"/>
                <a:gd name="connsiteY533" fmla="*/ 989264 h 1749228"/>
                <a:gd name="connsiteX534" fmla="*/ 930301 w 2657885"/>
                <a:gd name="connsiteY534" fmla="*/ 989264 h 1749228"/>
                <a:gd name="connsiteX535" fmla="*/ 930301 w 2657885"/>
                <a:gd name="connsiteY535" fmla="*/ 966334 h 1749228"/>
                <a:gd name="connsiteX536" fmla="*/ 746862 w 2657885"/>
                <a:gd name="connsiteY536" fmla="*/ 1221840 h 1749228"/>
                <a:gd name="connsiteX537" fmla="*/ 723932 w 2657885"/>
                <a:gd name="connsiteY537" fmla="*/ 1228391 h 1749228"/>
                <a:gd name="connsiteX538" fmla="*/ 723932 w 2657885"/>
                <a:gd name="connsiteY538" fmla="*/ 1228391 h 1749228"/>
                <a:gd name="connsiteX539" fmla="*/ 730483 w 2657885"/>
                <a:gd name="connsiteY539" fmla="*/ 1251321 h 1749228"/>
                <a:gd name="connsiteX540" fmla="*/ 737035 w 2657885"/>
                <a:gd name="connsiteY540" fmla="*/ 1251321 h 1749228"/>
                <a:gd name="connsiteX541" fmla="*/ 750137 w 2657885"/>
                <a:gd name="connsiteY541" fmla="*/ 1241494 h 1749228"/>
                <a:gd name="connsiteX542" fmla="*/ 750137 w 2657885"/>
                <a:gd name="connsiteY542" fmla="*/ 1241494 h 1749228"/>
                <a:gd name="connsiteX543" fmla="*/ 743586 w 2657885"/>
                <a:gd name="connsiteY543" fmla="*/ 1218564 h 1749228"/>
                <a:gd name="connsiteX544" fmla="*/ 1153050 w 2657885"/>
                <a:gd name="connsiteY544" fmla="*/ 802549 h 1749228"/>
                <a:gd name="connsiteX545" fmla="*/ 1162877 w 2657885"/>
                <a:gd name="connsiteY545" fmla="*/ 802549 h 1749228"/>
                <a:gd name="connsiteX546" fmla="*/ 1162877 w 2657885"/>
                <a:gd name="connsiteY546" fmla="*/ 802549 h 1749228"/>
                <a:gd name="connsiteX547" fmla="*/ 1169428 w 2657885"/>
                <a:gd name="connsiteY547" fmla="*/ 779619 h 1749228"/>
                <a:gd name="connsiteX548" fmla="*/ 1146498 w 2657885"/>
                <a:gd name="connsiteY548" fmla="*/ 773067 h 1749228"/>
                <a:gd name="connsiteX549" fmla="*/ 1146498 w 2657885"/>
                <a:gd name="connsiteY549" fmla="*/ 773067 h 1749228"/>
                <a:gd name="connsiteX550" fmla="*/ 1139947 w 2657885"/>
                <a:gd name="connsiteY550" fmla="*/ 795997 h 1749228"/>
                <a:gd name="connsiteX551" fmla="*/ 1153050 w 2657885"/>
                <a:gd name="connsiteY551" fmla="*/ 802549 h 1749228"/>
                <a:gd name="connsiteX552" fmla="*/ 2253688 w 2657885"/>
                <a:gd name="connsiteY552" fmla="*/ 687899 h 1749228"/>
                <a:gd name="connsiteX553" fmla="*/ 2253688 w 2657885"/>
                <a:gd name="connsiteY553" fmla="*/ 687899 h 1749228"/>
                <a:gd name="connsiteX554" fmla="*/ 2230758 w 2657885"/>
                <a:gd name="connsiteY554" fmla="*/ 697726 h 1749228"/>
                <a:gd name="connsiteX555" fmla="*/ 2240585 w 2657885"/>
                <a:gd name="connsiteY555" fmla="*/ 720656 h 1749228"/>
                <a:gd name="connsiteX556" fmla="*/ 2240585 w 2657885"/>
                <a:gd name="connsiteY556" fmla="*/ 720656 h 1749228"/>
                <a:gd name="connsiteX557" fmla="*/ 2247136 w 2657885"/>
                <a:gd name="connsiteY557" fmla="*/ 720656 h 1749228"/>
                <a:gd name="connsiteX558" fmla="*/ 2263515 w 2657885"/>
                <a:gd name="connsiteY558" fmla="*/ 710829 h 1749228"/>
                <a:gd name="connsiteX559" fmla="*/ 2253688 w 2657885"/>
                <a:gd name="connsiteY559" fmla="*/ 687899 h 1749228"/>
                <a:gd name="connsiteX560" fmla="*/ 1952323 w 2657885"/>
                <a:gd name="connsiteY560" fmla="*/ 602731 h 1749228"/>
                <a:gd name="connsiteX561" fmla="*/ 1949047 w 2657885"/>
                <a:gd name="connsiteY561" fmla="*/ 602731 h 1749228"/>
                <a:gd name="connsiteX562" fmla="*/ 1929393 w 2657885"/>
                <a:gd name="connsiteY562" fmla="*/ 615833 h 1749228"/>
                <a:gd name="connsiteX563" fmla="*/ 1942496 w 2657885"/>
                <a:gd name="connsiteY563" fmla="*/ 635488 h 1749228"/>
                <a:gd name="connsiteX564" fmla="*/ 1942496 w 2657885"/>
                <a:gd name="connsiteY564" fmla="*/ 635488 h 1749228"/>
                <a:gd name="connsiteX565" fmla="*/ 1942496 w 2657885"/>
                <a:gd name="connsiteY565" fmla="*/ 635488 h 1749228"/>
                <a:gd name="connsiteX566" fmla="*/ 1958874 w 2657885"/>
                <a:gd name="connsiteY566" fmla="*/ 622385 h 1749228"/>
                <a:gd name="connsiteX567" fmla="*/ 1945771 w 2657885"/>
                <a:gd name="connsiteY567" fmla="*/ 602731 h 1749228"/>
                <a:gd name="connsiteX568" fmla="*/ 1637855 w 2657885"/>
                <a:gd name="connsiteY568" fmla="*/ 599455 h 1749228"/>
                <a:gd name="connsiteX569" fmla="*/ 1634579 w 2657885"/>
                <a:gd name="connsiteY569" fmla="*/ 599455 h 1749228"/>
                <a:gd name="connsiteX570" fmla="*/ 1621476 w 2657885"/>
                <a:gd name="connsiteY570" fmla="*/ 619109 h 1749228"/>
                <a:gd name="connsiteX571" fmla="*/ 1637855 w 2657885"/>
                <a:gd name="connsiteY571" fmla="*/ 632212 h 1749228"/>
                <a:gd name="connsiteX572" fmla="*/ 1637855 w 2657885"/>
                <a:gd name="connsiteY572" fmla="*/ 632212 h 1749228"/>
                <a:gd name="connsiteX573" fmla="*/ 1637855 w 2657885"/>
                <a:gd name="connsiteY573" fmla="*/ 632212 h 1749228"/>
                <a:gd name="connsiteX574" fmla="*/ 1650957 w 2657885"/>
                <a:gd name="connsiteY574" fmla="*/ 612558 h 1749228"/>
                <a:gd name="connsiteX575" fmla="*/ 1631303 w 2657885"/>
                <a:gd name="connsiteY575" fmla="*/ 599455 h 1749228"/>
                <a:gd name="connsiteX576" fmla="*/ 2053870 w 2657885"/>
                <a:gd name="connsiteY576" fmla="*/ 622385 h 1749228"/>
                <a:gd name="connsiteX577" fmla="*/ 2050594 w 2657885"/>
                <a:gd name="connsiteY577" fmla="*/ 622385 h 1749228"/>
                <a:gd name="connsiteX578" fmla="*/ 2030940 w 2657885"/>
                <a:gd name="connsiteY578" fmla="*/ 635488 h 1749228"/>
                <a:gd name="connsiteX579" fmla="*/ 2044042 w 2657885"/>
                <a:gd name="connsiteY579" fmla="*/ 655142 h 1749228"/>
                <a:gd name="connsiteX580" fmla="*/ 2044042 w 2657885"/>
                <a:gd name="connsiteY580" fmla="*/ 655142 h 1749228"/>
                <a:gd name="connsiteX581" fmla="*/ 2047318 w 2657885"/>
                <a:gd name="connsiteY581" fmla="*/ 655142 h 1749228"/>
                <a:gd name="connsiteX582" fmla="*/ 2063697 w 2657885"/>
                <a:gd name="connsiteY582" fmla="*/ 642039 h 1749228"/>
                <a:gd name="connsiteX583" fmla="*/ 2050594 w 2657885"/>
                <a:gd name="connsiteY583" fmla="*/ 622385 h 1749228"/>
                <a:gd name="connsiteX584" fmla="*/ 1847500 w 2657885"/>
                <a:gd name="connsiteY584" fmla="*/ 592903 h 1749228"/>
                <a:gd name="connsiteX585" fmla="*/ 1844224 w 2657885"/>
                <a:gd name="connsiteY585" fmla="*/ 592903 h 1749228"/>
                <a:gd name="connsiteX586" fmla="*/ 1827846 w 2657885"/>
                <a:gd name="connsiteY586" fmla="*/ 609282 h 1749228"/>
                <a:gd name="connsiteX587" fmla="*/ 1844224 w 2657885"/>
                <a:gd name="connsiteY587" fmla="*/ 625660 h 1749228"/>
                <a:gd name="connsiteX588" fmla="*/ 1847500 w 2657885"/>
                <a:gd name="connsiteY588" fmla="*/ 625660 h 1749228"/>
                <a:gd name="connsiteX589" fmla="*/ 1847500 w 2657885"/>
                <a:gd name="connsiteY589" fmla="*/ 625660 h 1749228"/>
                <a:gd name="connsiteX590" fmla="*/ 1863878 w 2657885"/>
                <a:gd name="connsiteY590" fmla="*/ 609282 h 1749228"/>
                <a:gd name="connsiteX591" fmla="*/ 1847500 w 2657885"/>
                <a:gd name="connsiteY591" fmla="*/ 592903 h 1749228"/>
                <a:gd name="connsiteX592" fmla="*/ 1742677 w 2657885"/>
                <a:gd name="connsiteY592" fmla="*/ 589628 h 1749228"/>
                <a:gd name="connsiteX593" fmla="*/ 1742677 w 2657885"/>
                <a:gd name="connsiteY593" fmla="*/ 589628 h 1749228"/>
                <a:gd name="connsiteX594" fmla="*/ 1739401 w 2657885"/>
                <a:gd name="connsiteY594" fmla="*/ 589628 h 1749228"/>
                <a:gd name="connsiteX595" fmla="*/ 1723023 w 2657885"/>
                <a:gd name="connsiteY595" fmla="*/ 606006 h 1749228"/>
                <a:gd name="connsiteX596" fmla="*/ 1739401 w 2657885"/>
                <a:gd name="connsiteY596" fmla="*/ 622385 h 1749228"/>
                <a:gd name="connsiteX597" fmla="*/ 1739401 w 2657885"/>
                <a:gd name="connsiteY597" fmla="*/ 622385 h 1749228"/>
                <a:gd name="connsiteX598" fmla="*/ 1742677 w 2657885"/>
                <a:gd name="connsiteY598" fmla="*/ 622385 h 1749228"/>
                <a:gd name="connsiteX599" fmla="*/ 1759056 w 2657885"/>
                <a:gd name="connsiteY599" fmla="*/ 606006 h 1749228"/>
                <a:gd name="connsiteX600" fmla="*/ 1742677 w 2657885"/>
                <a:gd name="connsiteY600" fmla="*/ 589628 h 1749228"/>
                <a:gd name="connsiteX601" fmla="*/ 2155417 w 2657885"/>
                <a:gd name="connsiteY601" fmla="*/ 648590 h 1749228"/>
                <a:gd name="connsiteX602" fmla="*/ 2155417 w 2657885"/>
                <a:gd name="connsiteY602" fmla="*/ 648590 h 1749228"/>
                <a:gd name="connsiteX603" fmla="*/ 2135762 w 2657885"/>
                <a:gd name="connsiteY603" fmla="*/ 658417 h 1749228"/>
                <a:gd name="connsiteX604" fmla="*/ 2145589 w 2657885"/>
                <a:gd name="connsiteY604" fmla="*/ 678072 h 1749228"/>
                <a:gd name="connsiteX605" fmla="*/ 2145589 w 2657885"/>
                <a:gd name="connsiteY605" fmla="*/ 678072 h 1749228"/>
                <a:gd name="connsiteX606" fmla="*/ 2152141 w 2657885"/>
                <a:gd name="connsiteY606" fmla="*/ 678072 h 1749228"/>
                <a:gd name="connsiteX607" fmla="*/ 2168520 w 2657885"/>
                <a:gd name="connsiteY607" fmla="*/ 668245 h 1749228"/>
                <a:gd name="connsiteX608" fmla="*/ 2158692 w 2657885"/>
                <a:gd name="connsiteY608" fmla="*/ 648590 h 1749228"/>
                <a:gd name="connsiteX609" fmla="*/ 1251321 w 2657885"/>
                <a:gd name="connsiteY609" fmla="*/ 750137 h 1749228"/>
                <a:gd name="connsiteX610" fmla="*/ 1251321 w 2657885"/>
                <a:gd name="connsiteY610" fmla="*/ 750137 h 1749228"/>
                <a:gd name="connsiteX611" fmla="*/ 1257872 w 2657885"/>
                <a:gd name="connsiteY611" fmla="*/ 727207 h 1749228"/>
                <a:gd name="connsiteX612" fmla="*/ 1234942 w 2657885"/>
                <a:gd name="connsiteY612" fmla="*/ 720656 h 1749228"/>
                <a:gd name="connsiteX613" fmla="*/ 1234942 w 2657885"/>
                <a:gd name="connsiteY613" fmla="*/ 720656 h 1749228"/>
                <a:gd name="connsiteX614" fmla="*/ 1228391 w 2657885"/>
                <a:gd name="connsiteY614" fmla="*/ 743586 h 1749228"/>
                <a:gd name="connsiteX615" fmla="*/ 1241494 w 2657885"/>
                <a:gd name="connsiteY615" fmla="*/ 753413 h 1749228"/>
                <a:gd name="connsiteX616" fmla="*/ 1248045 w 2657885"/>
                <a:gd name="connsiteY616" fmla="*/ 753413 h 1749228"/>
                <a:gd name="connsiteX617" fmla="*/ 1336489 w 2657885"/>
                <a:gd name="connsiteY617" fmla="*/ 710829 h 1749228"/>
                <a:gd name="connsiteX618" fmla="*/ 1343041 w 2657885"/>
                <a:gd name="connsiteY618" fmla="*/ 710829 h 1749228"/>
                <a:gd name="connsiteX619" fmla="*/ 1343041 w 2657885"/>
                <a:gd name="connsiteY619" fmla="*/ 710829 h 1749228"/>
                <a:gd name="connsiteX620" fmla="*/ 1352868 w 2657885"/>
                <a:gd name="connsiteY620" fmla="*/ 687899 h 1749228"/>
                <a:gd name="connsiteX621" fmla="*/ 1329938 w 2657885"/>
                <a:gd name="connsiteY621" fmla="*/ 678072 h 1749228"/>
                <a:gd name="connsiteX622" fmla="*/ 1329938 w 2657885"/>
                <a:gd name="connsiteY622" fmla="*/ 678072 h 1749228"/>
                <a:gd name="connsiteX623" fmla="*/ 1320111 w 2657885"/>
                <a:gd name="connsiteY623" fmla="*/ 701002 h 1749228"/>
                <a:gd name="connsiteX624" fmla="*/ 1336489 w 2657885"/>
                <a:gd name="connsiteY624" fmla="*/ 710829 h 1749228"/>
                <a:gd name="connsiteX625" fmla="*/ 1434761 w 2657885"/>
                <a:gd name="connsiteY625" fmla="*/ 674796 h 1749228"/>
                <a:gd name="connsiteX626" fmla="*/ 1438036 w 2657885"/>
                <a:gd name="connsiteY626" fmla="*/ 674796 h 1749228"/>
                <a:gd name="connsiteX627" fmla="*/ 1438036 w 2657885"/>
                <a:gd name="connsiteY627" fmla="*/ 674796 h 1749228"/>
                <a:gd name="connsiteX628" fmla="*/ 1447864 w 2657885"/>
                <a:gd name="connsiteY628" fmla="*/ 655142 h 1749228"/>
                <a:gd name="connsiteX629" fmla="*/ 1428209 w 2657885"/>
                <a:gd name="connsiteY629" fmla="*/ 645315 h 1749228"/>
                <a:gd name="connsiteX630" fmla="*/ 1428209 w 2657885"/>
                <a:gd name="connsiteY630" fmla="*/ 645315 h 1749228"/>
                <a:gd name="connsiteX631" fmla="*/ 1418382 w 2657885"/>
                <a:gd name="connsiteY631" fmla="*/ 664969 h 1749228"/>
                <a:gd name="connsiteX632" fmla="*/ 1434761 w 2657885"/>
                <a:gd name="connsiteY632" fmla="*/ 678072 h 1749228"/>
                <a:gd name="connsiteX633" fmla="*/ 2348684 w 2657885"/>
                <a:gd name="connsiteY633" fmla="*/ 733759 h 1749228"/>
                <a:gd name="connsiteX634" fmla="*/ 2348684 w 2657885"/>
                <a:gd name="connsiteY634" fmla="*/ 733759 h 1749228"/>
                <a:gd name="connsiteX635" fmla="*/ 2325753 w 2657885"/>
                <a:gd name="connsiteY635" fmla="*/ 740310 h 1749228"/>
                <a:gd name="connsiteX636" fmla="*/ 2332305 w 2657885"/>
                <a:gd name="connsiteY636" fmla="*/ 763240 h 1749228"/>
                <a:gd name="connsiteX637" fmla="*/ 2332305 w 2657885"/>
                <a:gd name="connsiteY637" fmla="*/ 763240 h 1749228"/>
                <a:gd name="connsiteX638" fmla="*/ 2338856 w 2657885"/>
                <a:gd name="connsiteY638" fmla="*/ 763240 h 1749228"/>
                <a:gd name="connsiteX639" fmla="*/ 2351959 w 2657885"/>
                <a:gd name="connsiteY639" fmla="*/ 753413 h 1749228"/>
                <a:gd name="connsiteX640" fmla="*/ 2345408 w 2657885"/>
                <a:gd name="connsiteY640" fmla="*/ 730483 h 1749228"/>
                <a:gd name="connsiteX641" fmla="*/ 409464 w 2657885"/>
                <a:gd name="connsiteY641" fmla="*/ 1713196 h 1749228"/>
                <a:gd name="connsiteX642" fmla="*/ 393085 w 2657885"/>
                <a:gd name="connsiteY642" fmla="*/ 1729574 h 1749228"/>
                <a:gd name="connsiteX643" fmla="*/ 393085 w 2657885"/>
                <a:gd name="connsiteY643" fmla="*/ 1729574 h 1749228"/>
                <a:gd name="connsiteX644" fmla="*/ 409464 w 2657885"/>
                <a:gd name="connsiteY644" fmla="*/ 1745953 h 1749228"/>
                <a:gd name="connsiteX645" fmla="*/ 409464 w 2657885"/>
                <a:gd name="connsiteY645" fmla="*/ 1745953 h 1749228"/>
                <a:gd name="connsiteX646" fmla="*/ 425842 w 2657885"/>
                <a:gd name="connsiteY646" fmla="*/ 1729574 h 1749228"/>
                <a:gd name="connsiteX647" fmla="*/ 425842 w 2657885"/>
                <a:gd name="connsiteY647" fmla="*/ 1729574 h 1749228"/>
                <a:gd name="connsiteX648" fmla="*/ 409464 w 2657885"/>
                <a:gd name="connsiteY648" fmla="*/ 1713196 h 1749228"/>
                <a:gd name="connsiteX649" fmla="*/ 1008918 w 2657885"/>
                <a:gd name="connsiteY649" fmla="*/ 628936 h 1749228"/>
                <a:gd name="connsiteX650" fmla="*/ 1005643 w 2657885"/>
                <a:gd name="connsiteY650" fmla="*/ 651866 h 1749228"/>
                <a:gd name="connsiteX651" fmla="*/ 1018745 w 2657885"/>
                <a:gd name="connsiteY651" fmla="*/ 658417 h 1749228"/>
                <a:gd name="connsiteX652" fmla="*/ 1028573 w 2657885"/>
                <a:gd name="connsiteY652" fmla="*/ 658417 h 1749228"/>
                <a:gd name="connsiteX653" fmla="*/ 1028573 w 2657885"/>
                <a:gd name="connsiteY653" fmla="*/ 658417 h 1749228"/>
                <a:gd name="connsiteX654" fmla="*/ 1031848 w 2657885"/>
                <a:gd name="connsiteY654" fmla="*/ 635488 h 1749228"/>
                <a:gd name="connsiteX655" fmla="*/ 1008918 w 2657885"/>
                <a:gd name="connsiteY655" fmla="*/ 632212 h 1749228"/>
                <a:gd name="connsiteX656" fmla="*/ 1008918 w 2657885"/>
                <a:gd name="connsiteY656" fmla="*/ 632212 h 1749228"/>
                <a:gd name="connsiteX657" fmla="*/ 566698 w 2657885"/>
                <a:gd name="connsiteY657" fmla="*/ 1139947 h 1749228"/>
                <a:gd name="connsiteX658" fmla="*/ 543768 w 2657885"/>
                <a:gd name="connsiteY658" fmla="*/ 1146498 h 1749228"/>
                <a:gd name="connsiteX659" fmla="*/ 543768 w 2657885"/>
                <a:gd name="connsiteY659" fmla="*/ 1146498 h 1749228"/>
                <a:gd name="connsiteX660" fmla="*/ 550319 w 2657885"/>
                <a:gd name="connsiteY660" fmla="*/ 1169428 h 1749228"/>
                <a:gd name="connsiteX661" fmla="*/ 556871 w 2657885"/>
                <a:gd name="connsiteY661" fmla="*/ 1169428 h 1749228"/>
                <a:gd name="connsiteX662" fmla="*/ 569973 w 2657885"/>
                <a:gd name="connsiteY662" fmla="*/ 1159601 h 1749228"/>
                <a:gd name="connsiteX663" fmla="*/ 569973 w 2657885"/>
                <a:gd name="connsiteY663" fmla="*/ 1159601 h 1749228"/>
                <a:gd name="connsiteX664" fmla="*/ 563422 w 2657885"/>
                <a:gd name="connsiteY664" fmla="*/ 1136671 h 1749228"/>
                <a:gd name="connsiteX665" fmla="*/ 1277527 w 2657885"/>
                <a:gd name="connsiteY665" fmla="*/ 488081 h 1749228"/>
                <a:gd name="connsiteX666" fmla="*/ 1277527 w 2657885"/>
                <a:gd name="connsiteY666" fmla="*/ 488081 h 1749228"/>
                <a:gd name="connsiteX667" fmla="*/ 1267700 w 2657885"/>
                <a:gd name="connsiteY667" fmla="*/ 507735 h 1749228"/>
                <a:gd name="connsiteX668" fmla="*/ 1284078 w 2657885"/>
                <a:gd name="connsiteY668" fmla="*/ 517562 h 1749228"/>
                <a:gd name="connsiteX669" fmla="*/ 1290629 w 2657885"/>
                <a:gd name="connsiteY669" fmla="*/ 517562 h 1749228"/>
                <a:gd name="connsiteX670" fmla="*/ 1290629 w 2657885"/>
                <a:gd name="connsiteY670" fmla="*/ 517562 h 1749228"/>
                <a:gd name="connsiteX671" fmla="*/ 1300457 w 2657885"/>
                <a:gd name="connsiteY671" fmla="*/ 497908 h 1749228"/>
                <a:gd name="connsiteX672" fmla="*/ 1280802 w 2657885"/>
                <a:gd name="connsiteY672" fmla="*/ 488081 h 1749228"/>
                <a:gd name="connsiteX673" fmla="*/ 1375798 w 2657885"/>
                <a:gd name="connsiteY673" fmla="*/ 455324 h 1749228"/>
                <a:gd name="connsiteX674" fmla="*/ 1375798 w 2657885"/>
                <a:gd name="connsiteY674" fmla="*/ 455324 h 1749228"/>
                <a:gd name="connsiteX675" fmla="*/ 1365971 w 2657885"/>
                <a:gd name="connsiteY675" fmla="*/ 474978 h 1749228"/>
                <a:gd name="connsiteX676" fmla="*/ 1382349 w 2657885"/>
                <a:gd name="connsiteY676" fmla="*/ 488081 h 1749228"/>
                <a:gd name="connsiteX677" fmla="*/ 1385625 w 2657885"/>
                <a:gd name="connsiteY677" fmla="*/ 488081 h 1749228"/>
                <a:gd name="connsiteX678" fmla="*/ 1385625 w 2657885"/>
                <a:gd name="connsiteY678" fmla="*/ 488081 h 1749228"/>
                <a:gd name="connsiteX679" fmla="*/ 1395452 w 2657885"/>
                <a:gd name="connsiteY679" fmla="*/ 468426 h 1749228"/>
                <a:gd name="connsiteX680" fmla="*/ 1375798 w 2657885"/>
                <a:gd name="connsiteY680" fmla="*/ 458599 h 1749228"/>
                <a:gd name="connsiteX681" fmla="*/ 2073524 w 2657885"/>
                <a:gd name="connsiteY681" fmla="*/ 422567 h 1749228"/>
                <a:gd name="connsiteX682" fmla="*/ 2073524 w 2657885"/>
                <a:gd name="connsiteY682" fmla="*/ 422567 h 1749228"/>
                <a:gd name="connsiteX683" fmla="*/ 2053870 w 2657885"/>
                <a:gd name="connsiteY683" fmla="*/ 435669 h 1749228"/>
                <a:gd name="connsiteX684" fmla="*/ 2066972 w 2657885"/>
                <a:gd name="connsiteY684" fmla="*/ 455324 h 1749228"/>
                <a:gd name="connsiteX685" fmla="*/ 2066972 w 2657885"/>
                <a:gd name="connsiteY685" fmla="*/ 455324 h 1749228"/>
                <a:gd name="connsiteX686" fmla="*/ 2070248 w 2657885"/>
                <a:gd name="connsiteY686" fmla="*/ 455324 h 1749228"/>
                <a:gd name="connsiteX687" fmla="*/ 2086627 w 2657885"/>
                <a:gd name="connsiteY687" fmla="*/ 442221 h 1749228"/>
                <a:gd name="connsiteX688" fmla="*/ 2073524 w 2657885"/>
                <a:gd name="connsiteY688" fmla="*/ 422567 h 1749228"/>
                <a:gd name="connsiteX689" fmla="*/ 592903 w 2657885"/>
                <a:gd name="connsiteY689" fmla="*/ 1061330 h 1749228"/>
                <a:gd name="connsiteX690" fmla="*/ 592903 w 2657885"/>
                <a:gd name="connsiteY690" fmla="*/ 1061330 h 1749228"/>
                <a:gd name="connsiteX691" fmla="*/ 599455 w 2657885"/>
                <a:gd name="connsiteY691" fmla="*/ 1084260 h 1749228"/>
                <a:gd name="connsiteX692" fmla="*/ 609282 w 2657885"/>
                <a:gd name="connsiteY692" fmla="*/ 1084260 h 1749228"/>
                <a:gd name="connsiteX693" fmla="*/ 622385 w 2657885"/>
                <a:gd name="connsiteY693" fmla="*/ 1077708 h 1749228"/>
                <a:gd name="connsiteX694" fmla="*/ 622385 w 2657885"/>
                <a:gd name="connsiteY694" fmla="*/ 1077708 h 1749228"/>
                <a:gd name="connsiteX695" fmla="*/ 615833 w 2657885"/>
                <a:gd name="connsiteY695" fmla="*/ 1054778 h 1749228"/>
                <a:gd name="connsiteX696" fmla="*/ 592903 w 2657885"/>
                <a:gd name="connsiteY696" fmla="*/ 1061330 h 1749228"/>
                <a:gd name="connsiteX697" fmla="*/ 1873706 w 2657885"/>
                <a:gd name="connsiteY697" fmla="*/ 396361 h 1749228"/>
                <a:gd name="connsiteX698" fmla="*/ 1873706 w 2657885"/>
                <a:gd name="connsiteY698" fmla="*/ 396361 h 1749228"/>
                <a:gd name="connsiteX699" fmla="*/ 1857327 w 2657885"/>
                <a:gd name="connsiteY699" fmla="*/ 412739 h 1749228"/>
                <a:gd name="connsiteX700" fmla="*/ 1873706 w 2657885"/>
                <a:gd name="connsiteY700" fmla="*/ 429118 h 1749228"/>
                <a:gd name="connsiteX701" fmla="*/ 1873706 w 2657885"/>
                <a:gd name="connsiteY701" fmla="*/ 429118 h 1749228"/>
                <a:gd name="connsiteX702" fmla="*/ 1873706 w 2657885"/>
                <a:gd name="connsiteY702" fmla="*/ 429118 h 1749228"/>
                <a:gd name="connsiteX703" fmla="*/ 1890084 w 2657885"/>
                <a:gd name="connsiteY703" fmla="*/ 412739 h 1749228"/>
                <a:gd name="connsiteX704" fmla="*/ 1873706 w 2657885"/>
                <a:gd name="connsiteY704" fmla="*/ 396361 h 1749228"/>
                <a:gd name="connsiteX705" fmla="*/ 416015 w 2657885"/>
                <a:gd name="connsiteY705" fmla="*/ 1614925 h 1749228"/>
                <a:gd name="connsiteX706" fmla="*/ 396361 w 2657885"/>
                <a:gd name="connsiteY706" fmla="*/ 1628027 h 1749228"/>
                <a:gd name="connsiteX707" fmla="*/ 396361 w 2657885"/>
                <a:gd name="connsiteY707" fmla="*/ 1628027 h 1749228"/>
                <a:gd name="connsiteX708" fmla="*/ 409464 w 2657885"/>
                <a:gd name="connsiteY708" fmla="*/ 1647682 h 1749228"/>
                <a:gd name="connsiteX709" fmla="*/ 409464 w 2657885"/>
                <a:gd name="connsiteY709" fmla="*/ 1647682 h 1749228"/>
                <a:gd name="connsiteX710" fmla="*/ 425842 w 2657885"/>
                <a:gd name="connsiteY710" fmla="*/ 1634579 h 1749228"/>
                <a:gd name="connsiteX711" fmla="*/ 425842 w 2657885"/>
                <a:gd name="connsiteY711" fmla="*/ 1634579 h 1749228"/>
                <a:gd name="connsiteX712" fmla="*/ 412739 w 2657885"/>
                <a:gd name="connsiteY712" fmla="*/ 1614925 h 1749228"/>
                <a:gd name="connsiteX713" fmla="*/ 524113 w 2657885"/>
                <a:gd name="connsiteY713" fmla="*/ 1231667 h 1749228"/>
                <a:gd name="connsiteX714" fmla="*/ 501184 w 2657885"/>
                <a:gd name="connsiteY714" fmla="*/ 1241494 h 1749228"/>
                <a:gd name="connsiteX715" fmla="*/ 501184 w 2657885"/>
                <a:gd name="connsiteY715" fmla="*/ 1241494 h 1749228"/>
                <a:gd name="connsiteX716" fmla="*/ 511011 w 2657885"/>
                <a:gd name="connsiteY716" fmla="*/ 1264424 h 1749228"/>
                <a:gd name="connsiteX717" fmla="*/ 517562 w 2657885"/>
                <a:gd name="connsiteY717" fmla="*/ 1264424 h 1749228"/>
                <a:gd name="connsiteX718" fmla="*/ 533941 w 2657885"/>
                <a:gd name="connsiteY718" fmla="*/ 1254597 h 1749228"/>
                <a:gd name="connsiteX719" fmla="*/ 533941 w 2657885"/>
                <a:gd name="connsiteY719" fmla="*/ 1254597 h 1749228"/>
                <a:gd name="connsiteX720" fmla="*/ 524113 w 2657885"/>
                <a:gd name="connsiteY720" fmla="*/ 1231667 h 1749228"/>
                <a:gd name="connsiteX721" fmla="*/ 432394 w 2657885"/>
                <a:gd name="connsiteY721" fmla="*/ 1516653 h 1749228"/>
                <a:gd name="connsiteX722" fmla="*/ 412739 w 2657885"/>
                <a:gd name="connsiteY722" fmla="*/ 1529756 h 1749228"/>
                <a:gd name="connsiteX723" fmla="*/ 412739 w 2657885"/>
                <a:gd name="connsiteY723" fmla="*/ 1529756 h 1749228"/>
                <a:gd name="connsiteX724" fmla="*/ 425842 w 2657885"/>
                <a:gd name="connsiteY724" fmla="*/ 1549410 h 1749228"/>
                <a:gd name="connsiteX725" fmla="*/ 425842 w 2657885"/>
                <a:gd name="connsiteY725" fmla="*/ 1549410 h 1749228"/>
                <a:gd name="connsiteX726" fmla="*/ 442221 w 2657885"/>
                <a:gd name="connsiteY726" fmla="*/ 1536308 h 1749228"/>
                <a:gd name="connsiteX727" fmla="*/ 442221 w 2657885"/>
                <a:gd name="connsiteY727" fmla="*/ 1536308 h 1749228"/>
                <a:gd name="connsiteX728" fmla="*/ 429118 w 2657885"/>
                <a:gd name="connsiteY728" fmla="*/ 1516653 h 1749228"/>
                <a:gd name="connsiteX729" fmla="*/ 861512 w 2657885"/>
                <a:gd name="connsiteY729" fmla="*/ 779619 h 1749228"/>
                <a:gd name="connsiteX730" fmla="*/ 871339 w 2657885"/>
                <a:gd name="connsiteY730" fmla="*/ 776343 h 1749228"/>
                <a:gd name="connsiteX731" fmla="*/ 871339 w 2657885"/>
                <a:gd name="connsiteY731" fmla="*/ 776343 h 1749228"/>
                <a:gd name="connsiteX732" fmla="*/ 871339 w 2657885"/>
                <a:gd name="connsiteY732" fmla="*/ 753413 h 1749228"/>
                <a:gd name="connsiteX733" fmla="*/ 848409 w 2657885"/>
                <a:gd name="connsiteY733" fmla="*/ 753413 h 1749228"/>
                <a:gd name="connsiteX734" fmla="*/ 848409 w 2657885"/>
                <a:gd name="connsiteY734" fmla="*/ 753413 h 1749228"/>
                <a:gd name="connsiteX735" fmla="*/ 848409 w 2657885"/>
                <a:gd name="connsiteY735" fmla="*/ 776343 h 1749228"/>
                <a:gd name="connsiteX736" fmla="*/ 861512 w 2657885"/>
                <a:gd name="connsiteY736" fmla="*/ 782895 h 1749228"/>
                <a:gd name="connsiteX737" fmla="*/ 455324 w 2657885"/>
                <a:gd name="connsiteY737" fmla="*/ 1418382 h 1749228"/>
                <a:gd name="connsiteX738" fmla="*/ 435669 w 2657885"/>
                <a:gd name="connsiteY738" fmla="*/ 1431485 h 1749228"/>
                <a:gd name="connsiteX739" fmla="*/ 435669 w 2657885"/>
                <a:gd name="connsiteY739" fmla="*/ 1431485 h 1749228"/>
                <a:gd name="connsiteX740" fmla="*/ 448772 w 2657885"/>
                <a:gd name="connsiteY740" fmla="*/ 1451139 h 1749228"/>
                <a:gd name="connsiteX741" fmla="*/ 452048 w 2657885"/>
                <a:gd name="connsiteY741" fmla="*/ 1451139 h 1749228"/>
                <a:gd name="connsiteX742" fmla="*/ 468426 w 2657885"/>
                <a:gd name="connsiteY742" fmla="*/ 1438036 h 1749228"/>
                <a:gd name="connsiteX743" fmla="*/ 468426 w 2657885"/>
                <a:gd name="connsiteY743" fmla="*/ 1438036 h 1749228"/>
                <a:gd name="connsiteX744" fmla="*/ 455324 w 2657885"/>
                <a:gd name="connsiteY744" fmla="*/ 1418382 h 1749228"/>
                <a:gd name="connsiteX745" fmla="*/ 1971977 w 2657885"/>
                <a:gd name="connsiteY745" fmla="*/ 406188 h 1749228"/>
                <a:gd name="connsiteX746" fmla="*/ 1971977 w 2657885"/>
                <a:gd name="connsiteY746" fmla="*/ 406188 h 1749228"/>
                <a:gd name="connsiteX747" fmla="*/ 1952323 w 2657885"/>
                <a:gd name="connsiteY747" fmla="*/ 419291 h 1749228"/>
                <a:gd name="connsiteX748" fmla="*/ 1965425 w 2657885"/>
                <a:gd name="connsiteY748" fmla="*/ 438945 h 1749228"/>
                <a:gd name="connsiteX749" fmla="*/ 1965425 w 2657885"/>
                <a:gd name="connsiteY749" fmla="*/ 438945 h 1749228"/>
                <a:gd name="connsiteX750" fmla="*/ 1965425 w 2657885"/>
                <a:gd name="connsiteY750" fmla="*/ 438945 h 1749228"/>
                <a:gd name="connsiteX751" fmla="*/ 1981804 w 2657885"/>
                <a:gd name="connsiteY751" fmla="*/ 425842 h 1749228"/>
                <a:gd name="connsiteX752" fmla="*/ 1968701 w 2657885"/>
                <a:gd name="connsiteY752" fmla="*/ 406188 h 1749228"/>
                <a:gd name="connsiteX753" fmla="*/ 484805 w 2657885"/>
                <a:gd name="connsiteY753" fmla="*/ 1323387 h 1749228"/>
                <a:gd name="connsiteX754" fmla="*/ 465151 w 2657885"/>
                <a:gd name="connsiteY754" fmla="*/ 1333213 h 1749228"/>
                <a:gd name="connsiteX755" fmla="*/ 465151 w 2657885"/>
                <a:gd name="connsiteY755" fmla="*/ 1333213 h 1749228"/>
                <a:gd name="connsiteX756" fmla="*/ 474978 w 2657885"/>
                <a:gd name="connsiteY756" fmla="*/ 1352868 h 1749228"/>
                <a:gd name="connsiteX757" fmla="*/ 481529 w 2657885"/>
                <a:gd name="connsiteY757" fmla="*/ 1352868 h 1749228"/>
                <a:gd name="connsiteX758" fmla="*/ 497908 w 2657885"/>
                <a:gd name="connsiteY758" fmla="*/ 1343041 h 1749228"/>
                <a:gd name="connsiteX759" fmla="*/ 497908 w 2657885"/>
                <a:gd name="connsiteY759" fmla="*/ 1343041 h 1749228"/>
                <a:gd name="connsiteX760" fmla="*/ 488081 w 2657885"/>
                <a:gd name="connsiteY760" fmla="*/ 1323387 h 1749228"/>
                <a:gd name="connsiteX761" fmla="*/ 1470793 w 2657885"/>
                <a:gd name="connsiteY761" fmla="*/ 429118 h 1749228"/>
                <a:gd name="connsiteX762" fmla="*/ 1470793 w 2657885"/>
                <a:gd name="connsiteY762" fmla="*/ 429118 h 1749228"/>
                <a:gd name="connsiteX763" fmla="*/ 1457691 w 2657885"/>
                <a:gd name="connsiteY763" fmla="*/ 448772 h 1749228"/>
                <a:gd name="connsiteX764" fmla="*/ 1474069 w 2657885"/>
                <a:gd name="connsiteY764" fmla="*/ 461875 h 1749228"/>
                <a:gd name="connsiteX765" fmla="*/ 1477345 w 2657885"/>
                <a:gd name="connsiteY765" fmla="*/ 461875 h 1749228"/>
                <a:gd name="connsiteX766" fmla="*/ 1477345 w 2657885"/>
                <a:gd name="connsiteY766" fmla="*/ 461875 h 1749228"/>
                <a:gd name="connsiteX767" fmla="*/ 1490448 w 2657885"/>
                <a:gd name="connsiteY767" fmla="*/ 442221 h 1749228"/>
                <a:gd name="connsiteX768" fmla="*/ 1470793 w 2657885"/>
                <a:gd name="connsiteY768" fmla="*/ 429118 h 1749228"/>
                <a:gd name="connsiteX769" fmla="*/ 949956 w 2657885"/>
                <a:gd name="connsiteY769" fmla="*/ 710829 h 1749228"/>
                <a:gd name="connsiteX770" fmla="*/ 949956 w 2657885"/>
                <a:gd name="connsiteY770" fmla="*/ 687899 h 1749228"/>
                <a:gd name="connsiteX771" fmla="*/ 927026 w 2657885"/>
                <a:gd name="connsiteY771" fmla="*/ 687899 h 1749228"/>
                <a:gd name="connsiteX772" fmla="*/ 927026 w 2657885"/>
                <a:gd name="connsiteY772" fmla="*/ 687899 h 1749228"/>
                <a:gd name="connsiteX773" fmla="*/ 927026 w 2657885"/>
                <a:gd name="connsiteY773" fmla="*/ 710829 h 1749228"/>
                <a:gd name="connsiteX774" fmla="*/ 940129 w 2657885"/>
                <a:gd name="connsiteY774" fmla="*/ 717380 h 1749228"/>
                <a:gd name="connsiteX775" fmla="*/ 949956 w 2657885"/>
                <a:gd name="connsiteY775" fmla="*/ 714105 h 1749228"/>
                <a:gd name="connsiteX776" fmla="*/ 949956 w 2657885"/>
                <a:gd name="connsiteY776" fmla="*/ 714105 h 1749228"/>
                <a:gd name="connsiteX777" fmla="*/ 1670612 w 2657885"/>
                <a:gd name="connsiteY777" fmla="*/ 396361 h 1749228"/>
                <a:gd name="connsiteX778" fmla="*/ 1670612 w 2657885"/>
                <a:gd name="connsiteY778" fmla="*/ 396361 h 1749228"/>
                <a:gd name="connsiteX779" fmla="*/ 1654233 w 2657885"/>
                <a:gd name="connsiteY779" fmla="*/ 412739 h 1749228"/>
                <a:gd name="connsiteX780" fmla="*/ 1670612 w 2657885"/>
                <a:gd name="connsiteY780" fmla="*/ 429118 h 1749228"/>
                <a:gd name="connsiteX781" fmla="*/ 1670612 w 2657885"/>
                <a:gd name="connsiteY781" fmla="*/ 429118 h 1749228"/>
                <a:gd name="connsiteX782" fmla="*/ 1670612 w 2657885"/>
                <a:gd name="connsiteY782" fmla="*/ 429118 h 1749228"/>
                <a:gd name="connsiteX783" fmla="*/ 1686990 w 2657885"/>
                <a:gd name="connsiteY783" fmla="*/ 412739 h 1749228"/>
                <a:gd name="connsiteX784" fmla="*/ 1670612 w 2657885"/>
                <a:gd name="connsiteY784" fmla="*/ 396361 h 1749228"/>
                <a:gd name="connsiteX785" fmla="*/ 2171795 w 2657885"/>
                <a:gd name="connsiteY785" fmla="*/ 448772 h 1749228"/>
                <a:gd name="connsiteX786" fmla="*/ 2171795 w 2657885"/>
                <a:gd name="connsiteY786" fmla="*/ 448772 h 1749228"/>
                <a:gd name="connsiteX787" fmla="*/ 2152141 w 2657885"/>
                <a:gd name="connsiteY787" fmla="*/ 458599 h 1749228"/>
                <a:gd name="connsiteX788" fmla="*/ 2161968 w 2657885"/>
                <a:gd name="connsiteY788" fmla="*/ 478253 h 1749228"/>
                <a:gd name="connsiteX789" fmla="*/ 2161968 w 2657885"/>
                <a:gd name="connsiteY789" fmla="*/ 478253 h 1749228"/>
                <a:gd name="connsiteX790" fmla="*/ 2165244 w 2657885"/>
                <a:gd name="connsiteY790" fmla="*/ 478253 h 1749228"/>
                <a:gd name="connsiteX791" fmla="*/ 2181622 w 2657885"/>
                <a:gd name="connsiteY791" fmla="*/ 465151 h 1749228"/>
                <a:gd name="connsiteX792" fmla="*/ 2171795 w 2657885"/>
                <a:gd name="connsiteY792" fmla="*/ 445496 h 1749228"/>
                <a:gd name="connsiteX793" fmla="*/ 1572340 w 2657885"/>
                <a:gd name="connsiteY793" fmla="*/ 409464 h 1749228"/>
                <a:gd name="connsiteX794" fmla="*/ 1572340 w 2657885"/>
                <a:gd name="connsiteY794" fmla="*/ 409464 h 1749228"/>
                <a:gd name="connsiteX795" fmla="*/ 1559237 w 2657885"/>
                <a:gd name="connsiteY795" fmla="*/ 429118 h 1749228"/>
                <a:gd name="connsiteX796" fmla="*/ 1575616 w 2657885"/>
                <a:gd name="connsiteY796" fmla="*/ 442221 h 1749228"/>
                <a:gd name="connsiteX797" fmla="*/ 1575616 w 2657885"/>
                <a:gd name="connsiteY797" fmla="*/ 442221 h 1749228"/>
                <a:gd name="connsiteX798" fmla="*/ 1575616 w 2657885"/>
                <a:gd name="connsiteY798" fmla="*/ 442221 h 1749228"/>
                <a:gd name="connsiteX799" fmla="*/ 1588719 w 2657885"/>
                <a:gd name="connsiteY799" fmla="*/ 422567 h 1749228"/>
                <a:gd name="connsiteX800" fmla="*/ 1569065 w 2657885"/>
                <a:gd name="connsiteY800" fmla="*/ 409464 h 1749228"/>
                <a:gd name="connsiteX801" fmla="*/ 2266791 w 2657885"/>
                <a:gd name="connsiteY801" fmla="*/ 481529 h 1749228"/>
                <a:gd name="connsiteX802" fmla="*/ 2266791 w 2657885"/>
                <a:gd name="connsiteY802" fmla="*/ 481529 h 1749228"/>
                <a:gd name="connsiteX803" fmla="*/ 2247136 w 2657885"/>
                <a:gd name="connsiteY803" fmla="*/ 491356 h 1749228"/>
                <a:gd name="connsiteX804" fmla="*/ 2256964 w 2657885"/>
                <a:gd name="connsiteY804" fmla="*/ 511011 h 1749228"/>
                <a:gd name="connsiteX805" fmla="*/ 2256964 w 2657885"/>
                <a:gd name="connsiteY805" fmla="*/ 511011 h 1749228"/>
                <a:gd name="connsiteX806" fmla="*/ 2263515 w 2657885"/>
                <a:gd name="connsiteY806" fmla="*/ 511011 h 1749228"/>
                <a:gd name="connsiteX807" fmla="*/ 2279893 w 2657885"/>
                <a:gd name="connsiteY807" fmla="*/ 501183 h 1749228"/>
                <a:gd name="connsiteX808" fmla="*/ 2270066 w 2657885"/>
                <a:gd name="connsiteY808" fmla="*/ 481529 h 1749228"/>
                <a:gd name="connsiteX809" fmla="*/ 2361786 w 2657885"/>
                <a:gd name="connsiteY809" fmla="*/ 517562 h 1749228"/>
                <a:gd name="connsiteX810" fmla="*/ 2361786 w 2657885"/>
                <a:gd name="connsiteY810" fmla="*/ 517562 h 1749228"/>
                <a:gd name="connsiteX811" fmla="*/ 2338856 w 2657885"/>
                <a:gd name="connsiteY811" fmla="*/ 524113 h 1749228"/>
                <a:gd name="connsiteX812" fmla="*/ 2345408 w 2657885"/>
                <a:gd name="connsiteY812" fmla="*/ 547043 h 1749228"/>
                <a:gd name="connsiteX813" fmla="*/ 2345408 w 2657885"/>
                <a:gd name="connsiteY813" fmla="*/ 547043 h 1749228"/>
                <a:gd name="connsiteX814" fmla="*/ 2351959 w 2657885"/>
                <a:gd name="connsiteY814" fmla="*/ 547043 h 1749228"/>
                <a:gd name="connsiteX815" fmla="*/ 2368338 w 2657885"/>
                <a:gd name="connsiteY815" fmla="*/ 537216 h 1749228"/>
                <a:gd name="connsiteX816" fmla="*/ 2361786 w 2657885"/>
                <a:gd name="connsiteY816" fmla="*/ 514286 h 1749228"/>
                <a:gd name="connsiteX817" fmla="*/ 1772159 w 2657885"/>
                <a:gd name="connsiteY817" fmla="*/ 393085 h 1749228"/>
                <a:gd name="connsiteX818" fmla="*/ 1772159 w 2657885"/>
                <a:gd name="connsiteY818" fmla="*/ 393085 h 1749228"/>
                <a:gd name="connsiteX819" fmla="*/ 1772159 w 2657885"/>
                <a:gd name="connsiteY819" fmla="*/ 393085 h 1749228"/>
                <a:gd name="connsiteX820" fmla="*/ 1755780 w 2657885"/>
                <a:gd name="connsiteY820" fmla="*/ 409464 h 1749228"/>
                <a:gd name="connsiteX821" fmla="*/ 1772159 w 2657885"/>
                <a:gd name="connsiteY821" fmla="*/ 425842 h 1749228"/>
                <a:gd name="connsiteX822" fmla="*/ 1772159 w 2657885"/>
                <a:gd name="connsiteY822" fmla="*/ 425842 h 1749228"/>
                <a:gd name="connsiteX823" fmla="*/ 1772159 w 2657885"/>
                <a:gd name="connsiteY823" fmla="*/ 425842 h 1749228"/>
                <a:gd name="connsiteX824" fmla="*/ 1788537 w 2657885"/>
                <a:gd name="connsiteY824" fmla="*/ 409464 h 1749228"/>
                <a:gd name="connsiteX825" fmla="*/ 1772159 w 2657885"/>
                <a:gd name="connsiteY825" fmla="*/ 393085 h 1749228"/>
                <a:gd name="connsiteX826" fmla="*/ 671520 w 2657885"/>
                <a:gd name="connsiteY826" fmla="*/ 972885 h 1749228"/>
                <a:gd name="connsiteX827" fmla="*/ 648590 w 2657885"/>
                <a:gd name="connsiteY827" fmla="*/ 976161 h 1749228"/>
                <a:gd name="connsiteX828" fmla="*/ 648590 w 2657885"/>
                <a:gd name="connsiteY828" fmla="*/ 976161 h 1749228"/>
                <a:gd name="connsiteX829" fmla="*/ 651866 w 2657885"/>
                <a:gd name="connsiteY829" fmla="*/ 999091 h 1749228"/>
                <a:gd name="connsiteX830" fmla="*/ 661693 w 2657885"/>
                <a:gd name="connsiteY830" fmla="*/ 999091 h 1749228"/>
                <a:gd name="connsiteX831" fmla="*/ 674796 w 2657885"/>
                <a:gd name="connsiteY831" fmla="*/ 992540 h 1749228"/>
                <a:gd name="connsiteX832" fmla="*/ 674796 w 2657885"/>
                <a:gd name="connsiteY832" fmla="*/ 992540 h 1749228"/>
                <a:gd name="connsiteX833" fmla="*/ 671520 w 2657885"/>
                <a:gd name="connsiteY833" fmla="*/ 969610 h 1749228"/>
                <a:gd name="connsiteX834" fmla="*/ 1185807 w 2657885"/>
                <a:gd name="connsiteY834" fmla="*/ 527389 h 1749228"/>
                <a:gd name="connsiteX835" fmla="*/ 1185807 w 2657885"/>
                <a:gd name="connsiteY835" fmla="*/ 527389 h 1749228"/>
                <a:gd name="connsiteX836" fmla="*/ 1179255 w 2657885"/>
                <a:gd name="connsiteY836" fmla="*/ 550319 h 1749228"/>
                <a:gd name="connsiteX837" fmla="*/ 1195634 w 2657885"/>
                <a:gd name="connsiteY837" fmla="*/ 560146 h 1749228"/>
                <a:gd name="connsiteX838" fmla="*/ 1202185 w 2657885"/>
                <a:gd name="connsiteY838" fmla="*/ 560146 h 1749228"/>
                <a:gd name="connsiteX839" fmla="*/ 1202185 w 2657885"/>
                <a:gd name="connsiteY839" fmla="*/ 560146 h 1749228"/>
                <a:gd name="connsiteX840" fmla="*/ 1208737 w 2657885"/>
                <a:gd name="connsiteY840" fmla="*/ 537216 h 1749228"/>
                <a:gd name="connsiteX841" fmla="*/ 1185807 w 2657885"/>
                <a:gd name="connsiteY841" fmla="*/ 530665 h 1749228"/>
                <a:gd name="connsiteX842" fmla="*/ 733759 w 2657885"/>
                <a:gd name="connsiteY842" fmla="*/ 920474 h 1749228"/>
                <a:gd name="connsiteX843" fmla="*/ 733759 w 2657885"/>
                <a:gd name="connsiteY843" fmla="*/ 920474 h 1749228"/>
                <a:gd name="connsiteX844" fmla="*/ 733759 w 2657885"/>
                <a:gd name="connsiteY844" fmla="*/ 897544 h 1749228"/>
                <a:gd name="connsiteX845" fmla="*/ 710829 w 2657885"/>
                <a:gd name="connsiteY845" fmla="*/ 897544 h 1749228"/>
                <a:gd name="connsiteX846" fmla="*/ 710829 w 2657885"/>
                <a:gd name="connsiteY846" fmla="*/ 897544 h 1749228"/>
                <a:gd name="connsiteX847" fmla="*/ 710829 w 2657885"/>
                <a:gd name="connsiteY847" fmla="*/ 920474 h 1749228"/>
                <a:gd name="connsiteX848" fmla="*/ 720656 w 2657885"/>
                <a:gd name="connsiteY848" fmla="*/ 923750 h 1749228"/>
                <a:gd name="connsiteX849" fmla="*/ 733759 w 2657885"/>
                <a:gd name="connsiteY849" fmla="*/ 917199 h 1749228"/>
                <a:gd name="connsiteX850" fmla="*/ 1120293 w 2657885"/>
                <a:gd name="connsiteY850" fmla="*/ 579801 h 1749228"/>
                <a:gd name="connsiteX851" fmla="*/ 1097363 w 2657885"/>
                <a:gd name="connsiteY851" fmla="*/ 573249 h 1749228"/>
                <a:gd name="connsiteX852" fmla="*/ 1097363 w 2657885"/>
                <a:gd name="connsiteY852" fmla="*/ 573249 h 1749228"/>
                <a:gd name="connsiteX853" fmla="*/ 1090811 w 2657885"/>
                <a:gd name="connsiteY853" fmla="*/ 596179 h 1749228"/>
                <a:gd name="connsiteX854" fmla="*/ 1103914 w 2657885"/>
                <a:gd name="connsiteY854" fmla="*/ 606006 h 1749228"/>
                <a:gd name="connsiteX855" fmla="*/ 1110465 w 2657885"/>
                <a:gd name="connsiteY855" fmla="*/ 606006 h 1749228"/>
                <a:gd name="connsiteX856" fmla="*/ 1110465 w 2657885"/>
                <a:gd name="connsiteY856" fmla="*/ 606006 h 1749228"/>
                <a:gd name="connsiteX857" fmla="*/ 1117017 w 2657885"/>
                <a:gd name="connsiteY857" fmla="*/ 583076 h 1749228"/>
                <a:gd name="connsiteX858" fmla="*/ 789446 w 2657885"/>
                <a:gd name="connsiteY858" fmla="*/ 851684 h 1749228"/>
                <a:gd name="connsiteX859" fmla="*/ 802549 w 2657885"/>
                <a:gd name="connsiteY859" fmla="*/ 845133 h 1749228"/>
                <a:gd name="connsiteX860" fmla="*/ 802549 w 2657885"/>
                <a:gd name="connsiteY860" fmla="*/ 845133 h 1749228"/>
                <a:gd name="connsiteX861" fmla="*/ 802549 w 2657885"/>
                <a:gd name="connsiteY861" fmla="*/ 822203 h 1749228"/>
                <a:gd name="connsiteX862" fmla="*/ 779619 w 2657885"/>
                <a:gd name="connsiteY862" fmla="*/ 822203 h 1749228"/>
                <a:gd name="connsiteX863" fmla="*/ 779619 w 2657885"/>
                <a:gd name="connsiteY863" fmla="*/ 822203 h 1749228"/>
                <a:gd name="connsiteX864" fmla="*/ 779619 w 2657885"/>
                <a:gd name="connsiteY864" fmla="*/ 845133 h 1749228"/>
                <a:gd name="connsiteX865" fmla="*/ 789446 w 2657885"/>
                <a:gd name="connsiteY865" fmla="*/ 848409 h 1749228"/>
                <a:gd name="connsiteX866" fmla="*/ 2450230 w 2657885"/>
                <a:gd name="connsiteY866" fmla="*/ 563422 h 1749228"/>
                <a:gd name="connsiteX867" fmla="*/ 2450230 w 2657885"/>
                <a:gd name="connsiteY867" fmla="*/ 563422 h 1749228"/>
                <a:gd name="connsiteX868" fmla="*/ 2427300 w 2657885"/>
                <a:gd name="connsiteY868" fmla="*/ 569973 h 1749228"/>
                <a:gd name="connsiteX869" fmla="*/ 2433852 w 2657885"/>
                <a:gd name="connsiteY869" fmla="*/ 592903 h 1749228"/>
                <a:gd name="connsiteX870" fmla="*/ 2433852 w 2657885"/>
                <a:gd name="connsiteY870" fmla="*/ 592903 h 1749228"/>
                <a:gd name="connsiteX871" fmla="*/ 2440403 w 2657885"/>
                <a:gd name="connsiteY871" fmla="*/ 592903 h 1749228"/>
                <a:gd name="connsiteX872" fmla="*/ 2453506 w 2657885"/>
                <a:gd name="connsiteY872" fmla="*/ 583076 h 1749228"/>
                <a:gd name="connsiteX873" fmla="*/ 2446955 w 2657885"/>
                <a:gd name="connsiteY873" fmla="*/ 560146 h 1749228"/>
                <a:gd name="connsiteX874" fmla="*/ 16379 w 2657885"/>
                <a:gd name="connsiteY874" fmla="*/ 1713196 h 1749228"/>
                <a:gd name="connsiteX875" fmla="*/ 0 w 2657885"/>
                <a:gd name="connsiteY875" fmla="*/ 1729574 h 1749228"/>
                <a:gd name="connsiteX876" fmla="*/ 0 w 2657885"/>
                <a:gd name="connsiteY876" fmla="*/ 1729574 h 1749228"/>
                <a:gd name="connsiteX877" fmla="*/ 16379 w 2657885"/>
                <a:gd name="connsiteY877" fmla="*/ 1745953 h 1749228"/>
                <a:gd name="connsiteX878" fmla="*/ 16379 w 2657885"/>
                <a:gd name="connsiteY878" fmla="*/ 1745953 h 1749228"/>
                <a:gd name="connsiteX879" fmla="*/ 32757 w 2657885"/>
                <a:gd name="connsiteY879" fmla="*/ 1729574 h 1749228"/>
                <a:gd name="connsiteX880" fmla="*/ 32757 w 2657885"/>
                <a:gd name="connsiteY880" fmla="*/ 1729574 h 1749228"/>
                <a:gd name="connsiteX881" fmla="*/ 16379 w 2657885"/>
                <a:gd name="connsiteY881" fmla="*/ 1713196 h 1749228"/>
                <a:gd name="connsiteX882" fmla="*/ 661693 w 2657885"/>
                <a:gd name="connsiteY882" fmla="*/ 435669 h 1749228"/>
                <a:gd name="connsiteX883" fmla="*/ 671520 w 2657885"/>
                <a:gd name="connsiteY883" fmla="*/ 432394 h 1749228"/>
                <a:gd name="connsiteX884" fmla="*/ 671520 w 2657885"/>
                <a:gd name="connsiteY884" fmla="*/ 432394 h 1749228"/>
                <a:gd name="connsiteX885" fmla="*/ 671520 w 2657885"/>
                <a:gd name="connsiteY885" fmla="*/ 409464 h 1749228"/>
                <a:gd name="connsiteX886" fmla="*/ 648590 w 2657885"/>
                <a:gd name="connsiteY886" fmla="*/ 409464 h 1749228"/>
                <a:gd name="connsiteX887" fmla="*/ 648590 w 2657885"/>
                <a:gd name="connsiteY887" fmla="*/ 409464 h 1749228"/>
                <a:gd name="connsiteX888" fmla="*/ 648590 w 2657885"/>
                <a:gd name="connsiteY888" fmla="*/ 432394 h 1749228"/>
                <a:gd name="connsiteX889" fmla="*/ 661693 w 2657885"/>
                <a:gd name="connsiteY889" fmla="*/ 438945 h 1749228"/>
                <a:gd name="connsiteX890" fmla="*/ 822203 w 2657885"/>
                <a:gd name="connsiteY890" fmla="*/ 314468 h 1749228"/>
                <a:gd name="connsiteX891" fmla="*/ 832030 w 2657885"/>
                <a:gd name="connsiteY891" fmla="*/ 314468 h 1749228"/>
                <a:gd name="connsiteX892" fmla="*/ 832030 w 2657885"/>
                <a:gd name="connsiteY892" fmla="*/ 314468 h 1749228"/>
                <a:gd name="connsiteX893" fmla="*/ 835306 w 2657885"/>
                <a:gd name="connsiteY893" fmla="*/ 291538 h 1749228"/>
                <a:gd name="connsiteX894" fmla="*/ 812376 w 2657885"/>
                <a:gd name="connsiteY894" fmla="*/ 288262 h 1749228"/>
                <a:gd name="connsiteX895" fmla="*/ 812376 w 2657885"/>
                <a:gd name="connsiteY895" fmla="*/ 288262 h 1749228"/>
                <a:gd name="connsiteX896" fmla="*/ 809100 w 2657885"/>
                <a:gd name="connsiteY896" fmla="*/ 311192 h 1749228"/>
                <a:gd name="connsiteX897" fmla="*/ 822203 w 2657885"/>
                <a:gd name="connsiteY897" fmla="*/ 317744 h 1749228"/>
                <a:gd name="connsiteX898" fmla="*/ 514286 w 2657885"/>
                <a:gd name="connsiteY898" fmla="*/ 569973 h 1749228"/>
                <a:gd name="connsiteX899" fmla="*/ 527389 w 2657885"/>
                <a:gd name="connsiteY899" fmla="*/ 563422 h 1749228"/>
                <a:gd name="connsiteX900" fmla="*/ 527389 w 2657885"/>
                <a:gd name="connsiteY900" fmla="*/ 563422 h 1749228"/>
                <a:gd name="connsiteX901" fmla="*/ 527389 w 2657885"/>
                <a:gd name="connsiteY901" fmla="*/ 540492 h 1749228"/>
                <a:gd name="connsiteX902" fmla="*/ 504459 w 2657885"/>
                <a:gd name="connsiteY902" fmla="*/ 540492 h 1749228"/>
                <a:gd name="connsiteX903" fmla="*/ 504459 w 2657885"/>
                <a:gd name="connsiteY903" fmla="*/ 540492 h 1749228"/>
                <a:gd name="connsiteX904" fmla="*/ 504459 w 2657885"/>
                <a:gd name="connsiteY904" fmla="*/ 563422 h 1749228"/>
                <a:gd name="connsiteX905" fmla="*/ 514286 w 2657885"/>
                <a:gd name="connsiteY905" fmla="*/ 566698 h 1749228"/>
                <a:gd name="connsiteX906" fmla="*/ 1090811 w 2657885"/>
                <a:gd name="connsiteY906" fmla="*/ 173613 h 1749228"/>
                <a:gd name="connsiteX907" fmla="*/ 1097363 w 2657885"/>
                <a:gd name="connsiteY907" fmla="*/ 173613 h 1749228"/>
                <a:gd name="connsiteX908" fmla="*/ 1097363 w 2657885"/>
                <a:gd name="connsiteY908" fmla="*/ 173613 h 1749228"/>
                <a:gd name="connsiteX909" fmla="*/ 1107190 w 2657885"/>
                <a:gd name="connsiteY909" fmla="*/ 150683 h 1749228"/>
                <a:gd name="connsiteX910" fmla="*/ 1084260 w 2657885"/>
                <a:gd name="connsiteY910" fmla="*/ 140855 h 1749228"/>
                <a:gd name="connsiteX911" fmla="*/ 1084260 w 2657885"/>
                <a:gd name="connsiteY911" fmla="*/ 140855 h 1749228"/>
                <a:gd name="connsiteX912" fmla="*/ 1074433 w 2657885"/>
                <a:gd name="connsiteY912" fmla="*/ 163785 h 1749228"/>
                <a:gd name="connsiteX913" fmla="*/ 1090811 w 2657885"/>
                <a:gd name="connsiteY913" fmla="*/ 173613 h 1749228"/>
                <a:gd name="connsiteX914" fmla="*/ 1277527 w 2657885"/>
                <a:gd name="connsiteY914" fmla="*/ 104823 h 1749228"/>
                <a:gd name="connsiteX915" fmla="*/ 1280802 w 2657885"/>
                <a:gd name="connsiteY915" fmla="*/ 104823 h 1749228"/>
                <a:gd name="connsiteX916" fmla="*/ 1280802 w 2657885"/>
                <a:gd name="connsiteY916" fmla="*/ 104823 h 1749228"/>
                <a:gd name="connsiteX917" fmla="*/ 1290629 w 2657885"/>
                <a:gd name="connsiteY917" fmla="*/ 85168 h 1749228"/>
                <a:gd name="connsiteX918" fmla="*/ 1270975 w 2657885"/>
                <a:gd name="connsiteY918" fmla="*/ 75341 h 1749228"/>
                <a:gd name="connsiteX919" fmla="*/ 1270975 w 2657885"/>
                <a:gd name="connsiteY919" fmla="*/ 75341 h 1749228"/>
                <a:gd name="connsiteX920" fmla="*/ 1261148 w 2657885"/>
                <a:gd name="connsiteY920" fmla="*/ 94996 h 1749228"/>
                <a:gd name="connsiteX921" fmla="*/ 1277527 w 2657885"/>
                <a:gd name="connsiteY921" fmla="*/ 108098 h 1749228"/>
                <a:gd name="connsiteX922" fmla="*/ 910647 w 2657885"/>
                <a:gd name="connsiteY922" fmla="*/ 262057 h 1749228"/>
                <a:gd name="connsiteX923" fmla="*/ 917199 w 2657885"/>
                <a:gd name="connsiteY923" fmla="*/ 262057 h 1749228"/>
                <a:gd name="connsiteX924" fmla="*/ 917199 w 2657885"/>
                <a:gd name="connsiteY924" fmla="*/ 262057 h 1749228"/>
                <a:gd name="connsiteX925" fmla="*/ 923750 w 2657885"/>
                <a:gd name="connsiteY925" fmla="*/ 239127 h 1749228"/>
                <a:gd name="connsiteX926" fmla="*/ 900820 w 2657885"/>
                <a:gd name="connsiteY926" fmla="*/ 232575 h 1749228"/>
                <a:gd name="connsiteX927" fmla="*/ 900820 w 2657885"/>
                <a:gd name="connsiteY927" fmla="*/ 232575 h 1749228"/>
                <a:gd name="connsiteX928" fmla="*/ 894269 w 2657885"/>
                <a:gd name="connsiteY928" fmla="*/ 255505 h 1749228"/>
                <a:gd name="connsiteX929" fmla="*/ 907371 w 2657885"/>
                <a:gd name="connsiteY929" fmla="*/ 265332 h 1749228"/>
                <a:gd name="connsiteX930" fmla="*/ 432394 w 2657885"/>
                <a:gd name="connsiteY930" fmla="*/ 642039 h 1749228"/>
                <a:gd name="connsiteX931" fmla="*/ 442221 w 2657885"/>
                <a:gd name="connsiteY931" fmla="*/ 645315 h 1749228"/>
                <a:gd name="connsiteX932" fmla="*/ 455324 w 2657885"/>
                <a:gd name="connsiteY932" fmla="*/ 638763 h 1749228"/>
                <a:gd name="connsiteX933" fmla="*/ 455324 w 2657885"/>
                <a:gd name="connsiteY933" fmla="*/ 638763 h 1749228"/>
                <a:gd name="connsiteX934" fmla="*/ 455324 w 2657885"/>
                <a:gd name="connsiteY934" fmla="*/ 615833 h 1749228"/>
                <a:gd name="connsiteX935" fmla="*/ 432394 w 2657885"/>
                <a:gd name="connsiteY935" fmla="*/ 615833 h 1749228"/>
                <a:gd name="connsiteX936" fmla="*/ 432394 w 2657885"/>
                <a:gd name="connsiteY936" fmla="*/ 615833 h 1749228"/>
                <a:gd name="connsiteX937" fmla="*/ 432394 w 2657885"/>
                <a:gd name="connsiteY937" fmla="*/ 638763 h 1749228"/>
                <a:gd name="connsiteX938" fmla="*/ 1375798 w 2657885"/>
                <a:gd name="connsiteY938" fmla="*/ 78617 h 1749228"/>
                <a:gd name="connsiteX939" fmla="*/ 1379073 w 2657885"/>
                <a:gd name="connsiteY939" fmla="*/ 78617 h 1749228"/>
                <a:gd name="connsiteX940" fmla="*/ 1379073 w 2657885"/>
                <a:gd name="connsiteY940" fmla="*/ 78617 h 1749228"/>
                <a:gd name="connsiteX941" fmla="*/ 1392176 w 2657885"/>
                <a:gd name="connsiteY941" fmla="*/ 58963 h 1749228"/>
                <a:gd name="connsiteX942" fmla="*/ 1372522 w 2657885"/>
                <a:gd name="connsiteY942" fmla="*/ 45860 h 1749228"/>
                <a:gd name="connsiteX943" fmla="*/ 1372522 w 2657885"/>
                <a:gd name="connsiteY943" fmla="*/ 45860 h 1749228"/>
                <a:gd name="connsiteX944" fmla="*/ 1359419 w 2657885"/>
                <a:gd name="connsiteY944" fmla="*/ 65514 h 1749228"/>
                <a:gd name="connsiteX945" fmla="*/ 1375798 w 2657885"/>
                <a:gd name="connsiteY945" fmla="*/ 78617 h 1749228"/>
                <a:gd name="connsiteX946" fmla="*/ 1182531 w 2657885"/>
                <a:gd name="connsiteY946" fmla="*/ 137580 h 1749228"/>
                <a:gd name="connsiteX947" fmla="*/ 1189082 w 2657885"/>
                <a:gd name="connsiteY947" fmla="*/ 137580 h 1749228"/>
                <a:gd name="connsiteX948" fmla="*/ 1189082 w 2657885"/>
                <a:gd name="connsiteY948" fmla="*/ 137580 h 1749228"/>
                <a:gd name="connsiteX949" fmla="*/ 1198909 w 2657885"/>
                <a:gd name="connsiteY949" fmla="*/ 117925 h 1749228"/>
                <a:gd name="connsiteX950" fmla="*/ 1179255 w 2657885"/>
                <a:gd name="connsiteY950" fmla="*/ 108098 h 1749228"/>
                <a:gd name="connsiteX951" fmla="*/ 1179255 w 2657885"/>
                <a:gd name="connsiteY951" fmla="*/ 108098 h 1749228"/>
                <a:gd name="connsiteX952" fmla="*/ 1169428 w 2657885"/>
                <a:gd name="connsiteY952" fmla="*/ 127753 h 1749228"/>
                <a:gd name="connsiteX953" fmla="*/ 1185807 w 2657885"/>
                <a:gd name="connsiteY953" fmla="*/ 137580 h 1749228"/>
                <a:gd name="connsiteX954" fmla="*/ 999091 w 2657885"/>
                <a:gd name="connsiteY954" fmla="*/ 216197 h 1749228"/>
                <a:gd name="connsiteX955" fmla="*/ 1005643 w 2657885"/>
                <a:gd name="connsiteY955" fmla="*/ 216197 h 1749228"/>
                <a:gd name="connsiteX956" fmla="*/ 1005643 w 2657885"/>
                <a:gd name="connsiteY956" fmla="*/ 216197 h 1749228"/>
                <a:gd name="connsiteX957" fmla="*/ 1012194 w 2657885"/>
                <a:gd name="connsiteY957" fmla="*/ 193267 h 1749228"/>
                <a:gd name="connsiteX958" fmla="*/ 989264 w 2657885"/>
                <a:gd name="connsiteY958" fmla="*/ 186715 h 1749228"/>
                <a:gd name="connsiteX959" fmla="*/ 989264 w 2657885"/>
                <a:gd name="connsiteY959" fmla="*/ 186715 h 1749228"/>
                <a:gd name="connsiteX960" fmla="*/ 982713 w 2657885"/>
                <a:gd name="connsiteY960" fmla="*/ 209645 h 1749228"/>
                <a:gd name="connsiteX961" fmla="*/ 995816 w 2657885"/>
                <a:gd name="connsiteY961" fmla="*/ 219473 h 1749228"/>
                <a:gd name="connsiteX962" fmla="*/ 278435 w 2657885"/>
                <a:gd name="connsiteY962" fmla="*/ 854960 h 1749228"/>
                <a:gd name="connsiteX963" fmla="*/ 255505 w 2657885"/>
                <a:gd name="connsiteY963" fmla="*/ 861511 h 1749228"/>
                <a:gd name="connsiteX964" fmla="*/ 255505 w 2657885"/>
                <a:gd name="connsiteY964" fmla="*/ 861511 h 1749228"/>
                <a:gd name="connsiteX965" fmla="*/ 262057 w 2657885"/>
                <a:gd name="connsiteY965" fmla="*/ 884441 h 1749228"/>
                <a:gd name="connsiteX966" fmla="*/ 271884 w 2657885"/>
                <a:gd name="connsiteY966" fmla="*/ 884441 h 1749228"/>
                <a:gd name="connsiteX967" fmla="*/ 284987 w 2657885"/>
                <a:gd name="connsiteY967" fmla="*/ 877890 h 1749228"/>
                <a:gd name="connsiteX968" fmla="*/ 284987 w 2657885"/>
                <a:gd name="connsiteY968" fmla="*/ 877890 h 1749228"/>
                <a:gd name="connsiteX969" fmla="*/ 278435 w 2657885"/>
                <a:gd name="connsiteY969" fmla="*/ 854960 h 1749228"/>
                <a:gd name="connsiteX970" fmla="*/ 1474069 w 2657885"/>
                <a:gd name="connsiteY970" fmla="*/ 26206 h 1749228"/>
                <a:gd name="connsiteX971" fmla="*/ 1474069 w 2657885"/>
                <a:gd name="connsiteY971" fmla="*/ 26206 h 1749228"/>
                <a:gd name="connsiteX972" fmla="*/ 1460966 w 2657885"/>
                <a:gd name="connsiteY972" fmla="*/ 45860 h 1749228"/>
                <a:gd name="connsiteX973" fmla="*/ 1477345 w 2657885"/>
                <a:gd name="connsiteY973" fmla="*/ 58963 h 1749228"/>
                <a:gd name="connsiteX974" fmla="*/ 1477345 w 2657885"/>
                <a:gd name="connsiteY974" fmla="*/ 58963 h 1749228"/>
                <a:gd name="connsiteX975" fmla="*/ 1477345 w 2657885"/>
                <a:gd name="connsiteY975" fmla="*/ 58963 h 1749228"/>
                <a:gd name="connsiteX976" fmla="*/ 1490448 w 2657885"/>
                <a:gd name="connsiteY976" fmla="*/ 39309 h 1749228"/>
                <a:gd name="connsiteX977" fmla="*/ 1470793 w 2657885"/>
                <a:gd name="connsiteY977" fmla="*/ 26206 h 1749228"/>
                <a:gd name="connsiteX978" fmla="*/ 1981804 w 2657885"/>
                <a:gd name="connsiteY978" fmla="*/ 9827 h 1749228"/>
                <a:gd name="connsiteX979" fmla="*/ 1981804 w 2657885"/>
                <a:gd name="connsiteY979" fmla="*/ 9827 h 1749228"/>
                <a:gd name="connsiteX980" fmla="*/ 1962150 w 2657885"/>
                <a:gd name="connsiteY980" fmla="*/ 22930 h 1749228"/>
                <a:gd name="connsiteX981" fmla="*/ 1975253 w 2657885"/>
                <a:gd name="connsiteY981" fmla="*/ 42584 h 1749228"/>
                <a:gd name="connsiteX982" fmla="*/ 1975253 w 2657885"/>
                <a:gd name="connsiteY982" fmla="*/ 42584 h 1749228"/>
                <a:gd name="connsiteX983" fmla="*/ 1975253 w 2657885"/>
                <a:gd name="connsiteY983" fmla="*/ 42584 h 1749228"/>
                <a:gd name="connsiteX984" fmla="*/ 1991631 w 2657885"/>
                <a:gd name="connsiteY984" fmla="*/ 29481 h 1749228"/>
                <a:gd name="connsiteX985" fmla="*/ 1978528 w 2657885"/>
                <a:gd name="connsiteY985" fmla="*/ 9827 h 1749228"/>
                <a:gd name="connsiteX986" fmla="*/ 22930 w 2657885"/>
                <a:gd name="connsiteY986" fmla="*/ 1611649 h 1749228"/>
                <a:gd name="connsiteX987" fmla="*/ 6551 w 2657885"/>
                <a:gd name="connsiteY987" fmla="*/ 1628027 h 1749228"/>
                <a:gd name="connsiteX988" fmla="*/ 6551 w 2657885"/>
                <a:gd name="connsiteY988" fmla="*/ 1628027 h 1749228"/>
                <a:gd name="connsiteX989" fmla="*/ 22930 w 2657885"/>
                <a:gd name="connsiteY989" fmla="*/ 1644406 h 1749228"/>
                <a:gd name="connsiteX990" fmla="*/ 22930 w 2657885"/>
                <a:gd name="connsiteY990" fmla="*/ 1644406 h 1749228"/>
                <a:gd name="connsiteX991" fmla="*/ 39309 w 2657885"/>
                <a:gd name="connsiteY991" fmla="*/ 1628027 h 1749228"/>
                <a:gd name="connsiteX992" fmla="*/ 39309 w 2657885"/>
                <a:gd name="connsiteY992" fmla="*/ 1628027 h 1749228"/>
                <a:gd name="connsiteX993" fmla="*/ 22930 w 2657885"/>
                <a:gd name="connsiteY993" fmla="*/ 1611649 h 1749228"/>
                <a:gd name="connsiteX994" fmla="*/ 1778710 w 2657885"/>
                <a:gd name="connsiteY994" fmla="*/ 0 h 1749228"/>
                <a:gd name="connsiteX995" fmla="*/ 1778710 w 2657885"/>
                <a:gd name="connsiteY995" fmla="*/ 0 h 1749228"/>
                <a:gd name="connsiteX996" fmla="*/ 1775434 w 2657885"/>
                <a:gd name="connsiteY996" fmla="*/ 0 h 1749228"/>
                <a:gd name="connsiteX997" fmla="*/ 1759056 w 2657885"/>
                <a:gd name="connsiteY997" fmla="*/ 16379 h 1749228"/>
                <a:gd name="connsiteX998" fmla="*/ 1775434 w 2657885"/>
                <a:gd name="connsiteY998" fmla="*/ 32757 h 1749228"/>
                <a:gd name="connsiteX999" fmla="*/ 1775434 w 2657885"/>
                <a:gd name="connsiteY999" fmla="*/ 32757 h 1749228"/>
                <a:gd name="connsiteX1000" fmla="*/ 1775434 w 2657885"/>
                <a:gd name="connsiteY1000" fmla="*/ 32757 h 1749228"/>
                <a:gd name="connsiteX1001" fmla="*/ 1791813 w 2657885"/>
                <a:gd name="connsiteY1001" fmla="*/ 16379 h 1749228"/>
                <a:gd name="connsiteX1002" fmla="*/ 1775434 w 2657885"/>
                <a:gd name="connsiteY1002" fmla="*/ 0 h 1749228"/>
                <a:gd name="connsiteX1003" fmla="*/ 1575616 w 2657885"/>
                <a:gd name="connsiteY1003" fmla="*/ 13103 h 1749228"/>
                <a:gd name="connsiteX1004" fmla="*/ 1575616 w 2657885"/>
                <a:gd name="connsiteY1004" fmla="*/ 13103 h 1749228"/>
                <a:gd name="connsiteX1005" fmla="*/ 1562513 w 2657885"/>
                <a:gd name="connsiteY1005" fmla="*/ 32757 h 1749228"/>
                <a:gd name="connsiteX1006" fmla="*/ 1578892 w 2657885"/>
                <a:gd name="connsiteY1006" fmla="*/ 45860 h 1749228"/>
                <a:gd name="connsiteX1007" fmla="*/ 1578892 w 2657885"/>
                <a:gd name="connsiteY1007" fmla="*/ 45860 h 1749228"/>
                <a:gd name="connsiteX1008" fmla="*/ 1578892 w 2657885"/>
                <a:gd name="connsiteY1008" fmla="*/ 45860 h 1749228"/>
                <a:gd name="connsiteX1009" fmla="*/ 1591995 w 2657885"/>
                <a:gd name="connsiteY1009" fmla="*/ 26206 h 1749228"/>
                <a:gd name="connsiteX1010" fmla="*/ 1572340 w 2657885"/>
                <a:gd name="connsiteY1010" fmla="*/ 13103 h 1749228"/>
                <a:gd name="connsiteX1011" fmla="*/ 1677163 w 2657885"/>
                <a:gd name="connsiteY1011" fmla="*/ 3276 h 1749228"/>
                <a:gd name="connsiteX1012" fmla="*/ 1677163 w 2657885"/>
                <a:gd name="connsiteY1012" fmla="*/ 3276 h 1749228"/>
                <a:gd name="connsiteX1013" fmla="*/ 1660785 w 2657885"/>
                <a:gd name="connsiteY1013" fmla="*/ 19654 h 1749228"/>
                <a:gd name="connsiteX1014" fmla="*/ 1677163 w 2657885"/>
                <a:gd name="connsiteY1014" fmla="*/ 36033 h 1749228"/>
                <a:gd name="connsiteX1015" fmla="*/ 1677163 w 2657885"/>
                <a:gd name="connsiteY1015" fmla="*/ 36033 h 1749228"/>
                <a:gd name="connsiteX1016" fmla="*/ 1677163 w 2657885"/>
                <a:gd name="connsiteY1016" fmla="*/ 36033 h 1749228"/>
                <a:gd name="connsiteX1017" fmla="*/ 1693542 w 2657885"/>
                <a:gd name="connsiteY1017" fmla="*/ 19654 h 1749228"/>
                <a:gd name="connsiteX1018" fmla="*/ 1677163 w 2657885"/>
                <a:gd name="connsiteY1018" fmla="*/ 3276 h 1749228"/>
                <a:gd name="connsiteX1019" fmla="*/ 1880257 w 2657885"/>
                <a:gd name="connsiteY1019" fmla="*/ 3276 h 1749228"/>
                <a:gd name="connsiteX1020" fmla="*/ 1876981 w 2657885"/>
                <a:gd name="connsiteY1020" fmla="*/ 3276 h 1749228"/>
                <a:gd name="connsiteX1021" fmla="*/ 1860603 w 2657885"/>
                <a:gd name="connsiteY1021" fmla="*/ 19654 h 1749228"/>
                <a:gd name="connsiteX1022" fmla="*/ 1876981 w 2657885"/>
                <a:gd name="connsiteY1022" fmla="*/ 36033 h 1749228"/>
                <a:gd name="connsiteX1023" fmla="*/ 1876981 w 2657885"/>
                <a:gd name="connsiteY1023" fmla="*/ 36033 h 1749228"/>
                <a:gd name="connsiteX1024" fmla="*/ 1876981 w 2657885"/>
                <a:gd name="connsiteY1024" fmla="*/ 36033 h 1749228"/>
                <a:gd name="connsiteX1025" fmla="*/ 1893360 w 2657885"/>
                <a:gd name="connsiteY1025" fmla="*/ 19654 h 1749228"/>
                <a:gd name="connsiteX1026" fmla="*/ 1876981 w 2657885"/>
                <a:gd name="connsiteY1026" fmla="*/ 3276 h 1749228"/>
                <a:gd name="connsiteX1027" fmla="*/ 2473160 w 2657885"/>
                <a:gd name="connsiteY1027" fmla="*/ 137580 h 1749228"/>
                <a:gd name="connsiteX1028" fmla="*/ 2473160 w 2657885"/>
                <a:gd name="connsiteY1028" fmla="*/ 137580 h 1749228"/>
                <a:gd name="connsiteX1029" fmla="*/ 2450230 w 2657885"/>
                <a:gd name="connsiteY1029" fmla="*/ 147407 h 1749228"/>
                <a:gd name="connsiteX1030" fmla="*/ 2460057 w 2657885"/>
                <a:gd name="connsiteY1030" fmla="*/ 170337 h 1749228"/>
                <a:gd name="connsiteX1031" fmla="*/ 2460057 w 2657885"/>
                <a:gd name="connsiteY1031" fmla="*/ 170337 h 1749228"/>
                <a:gd name="connsiteX1032" fmla="*/ 2466609 w 2657885"/>
                <a:gd name="connsiteY1032" fmla="*/ 170337 h 1749228"/>
                <a:gd name="connsiteX1033" fmla="*/ 2482988 w 2657885"/>
                <a:gd name="connsiteY1033" fmla="*/ 160510 h 1749228"/>
                <a:gd name="connsiteX1034" fmla="*/ 2473160 w 2657885"/>
                <a:gd name="connsiteY1034" fmla="*/ 137580 h 1749228"/>
                <a:gd name="connsiteX1035" fmla="*/ 2564880 w 2657885"/>
                <a:gd name="connsiteY1035" fmla="*/ 180164 h 1749228"/>
                <a:gd name="connsiteX1036" fmla="*/ 2564880 w 2657885"/>
                <a:gd name="connsiteY1036" fmla="*/ 180164 h 1749228"/>
                <a:gd name="connsiteX1037" fmla="*/ 2541950 w 2657885"/>
                <a:gd name="connsiteY1037" fmla="*/ 186715 h 1749228"/>
                <a:gd name="connsiteX1038" fmla="*/ 2548502 w 2657885"/>
                <a:gd name="connsiteY1038" fmla="*/ 209645 h 1749228"/>
                <a:gd name="connsiteX1039" fmla="*/ 2548502 w 2657885"/>
                <a:gd name="connsiteY1039" fmla="*/ 209645 h 1749228"/>
                <a:gd name="connsiteX1040" fmla="*/ 2555053 w 2657885"/>
                <a:gd name="connsiteY1040" fmla="*/ 209645 h 1749228"/>
                <a:gd name="connsiteX1041" fmla="*/ 2568156 w 2657885"/>
                <a:gd name="connsiteY1041" fmla="*/ 199818 h 1749228"/>
                <a:gd name="connsiteX1042" fmla="*/ 2561605 w 2657885"/>
                <a:gd name="connsiteY1042" fmla="*/ 176888 h 1749228"/>
                <a:gd name="connsiteX1043" fmla="*/ 2279893 w 2657885"/>
                <a:gd name="connsiteY1043" fmla="*/ 72066 h 1749228"/>
                <a:gd name="connsiteX1044" fmla="*/ 2279893 w 2657885"/>
                <a:gd name="connsiteY1044" fmla="*/ 72066 h 1749228"/>
                <a:gd name="connsiteX1045" fmla="*/ 2260239 w 2657885"/>
                <a:gd name="connsiteY1045" fmla="*/ 81893 h 1749228"/>
                <a:gd name="connsiteX1046" fmla="*/ 2270066 w 2657885"/>
                <a:gd name="connsiteY1046" fmla="*/ 101547 h 1749228"/>
                <a:gd name="connsiteX1047" fmla="*/ 2270066 w 2657885"/>
                <a:gd name="connsiteY1047" fmla="*/ 101547 h 1749228"/>
                <a:gd name="connsiteX1048" fmla="*/ 2273342 w 2657885"/>
                <a:gd name="connsiteY1048" fmla="*/ 101547 h 1749228"/>
                <a:gd name="connsiteX1049" fmla="*/ 2289721 w 2657885"/>
                <a:gd name="connsiteY1049" fmla="*/ 88444 h 1749228"/>
                <a:gd name="connsiteX1050" fmla="*/ 2279893 w 2657885"/>
                <a:gd name="connsiteY1050" fmla="*/ 68790 h 1749228"/>
                <a:gd name="connsiteX1051" fmla="*/ 2181622 w 2657885"/>
                <a:gd name="connsiteY1051" fmla="*/ 45860 h 1749228"/>
                <a:gd name="connsiteX1052" fmla="*/ 2181622 w 2657885"/>
                <a:gd name="connsiteY1052" fmla="*/ 45860 h 1749228"/>
                <a:gd name="connsiteX1053" fmla="*/ 2161968 w 2657885"/>
                <a:gd name="connsiteY1053" fmla="*/ 58963 h 1749228"/>
                <a:gd name="connsiteX1054" fmla="*/ 2175071 w 2657885"/>
                <a:gd name="connsiteY1054" fmla="*/ 78617 h 1749228"/>
                <a:gd name="connsiteX1055" fmla="*/ 2175071 w 2657885"/>
                <a:gd name="connsiteY1055" fmla="*/ 78617 h 1749228"/>
                <a:gd name="connsiteX1056" fmla="*/ 2178347 w 2657885"/>
                <a:gd name="connsiteY1056" fmla="*/ 78617 h 1749228"/>
                <a:gd name="connsiteX1057" fmla="*/ 2194725 w 2657885"/>
                <a:gd name="connsiteY1057" fmla="*/ 65514 h 1749228"/>
                <a:gd name="connsiteX1058" fmla="*/ 2181622 w 2657885"/>
                <a:gd name="connsiteY1058" fmla="*/ 45860 h 1749228"/>
                <a:gd name="connsiteX1059" fmla="*/ 2378165 w 2657885"/>
                <a:gd name="connsiteY1059" fmla="*/ 101547 h 1749228"/>
                <a:gd name="connsiteX1060" fmla="*/ 2378165 w 2657885"/>
                <a:gd name="connsiteY1060" fmla="*/ 101547 h 1749228"/>
                <a:gd name="connsiteX1061" fmla="*/ 2358511 w 2657885"/>
                <a:gd name="connsiteY1061" fmla="*/ 111374 h 1749228"/>
                <a:gd name="connsiteX1062" fmla="*/ 2368338 w 2657885"/>
                <a:gd name="connsiteY1062" fmla="*/ 131028 h 1749228"/>
                <a:gd name="connsiteX1063" fmla="*/ 2368338 w 2657885"/>
                <a:gd name="connsiteY1063" fmla="*/ 131028 h 1749228"/>
                <a:gd name="connsiteX1064" fmla="*/ 2374889 w 2657885"/>
                <a:gd name="connsiteY1064" fmla="*/ 131028 h 1749228"/>
                <a:gd name="connsiteX1065" fmla="*/ 2391268 w 2657885"/>
                <a:gd name="connsiteY1065" fmla="*/ 121201 h 1749228"/>
                <a:gd name="connsiteX1066" fmla="*/ 2381441 w 2657885"/>
                <a:gd name="connsiteY1066" fmla="*/ 101547 h 1749228"/>
                <a:gd name="connsiteX1067" fmla="*/ 2083351 w 2657885"/>
                <a:gd name="connsiteY1067" fmla="*/ 26206 h 1749228"/>
                <a:gd name="connsiteX1068" fmla="*/ 2083351 w 2657885"/>
                <a:gd name="connsiteY1068" fmla="*/ 26206 h 1749228"/>
                <a:gd name="connsiteX1069" fmla="*/ 2063697 w 2657885"/>
                <a:gd name="connsiteY1069" fmla="*/ 39309 h 1749228"/>
                <a:gd name="connsiteX1070" fmla="*/ 2076800 w 2657885"/>
                <a:gd name="connsiteY1070" fmla="*/ 58963 h 1749228"/>
                <a:gd name="connsiteX1071" fmla="*/ 2076800 w 2657885"/>
                <a:gd name="connsiteY1071" fmla="*/ 58963 h 1749228"/>
                <a:gd name="connsiteX1072" fmla="*/ 2076800 w 2657885"/>
                <a:gd name="connsiteY1072" fmla="*/ 58963 h 1749228"/>
                <a:gd name="connsiteX1073" fmla="*/ 2093178 w 2657885"/>
                <a:gd name="connsiteY1073" fmla="*/ 45860 h 1749228"/>
                <a:gd name="connsiteX1074" fmla="*/ 2080075 w 2657885"/>
                <a:gd name="connsiteY1074" fmla="*/ 26206 h 1749228"/>
                <a:gd name="connsiteX1075" fmla="*/ 104823 w 2657885"/>
                <a:gd name="connsiteY1075" fmla="*/ 1218564 h 1749228"/>
                <a:gd name="connsiteX1076" fmla="*/ 85169 w 2657885"/>
                <a:gd name="connsiteY1076" fmla="*/ 1228391 h 1749228"/>
                <a:gd name="connsiteX1077" fmla="*/ 85169 w 2657885"/>
                <a:gd name="connsiteY1077" fmla="*/ 1228391 h 1749228"/>
                <a:gd name="connsiteX1078" fmla="*/ 94996 w 2657885"/>
                <a:gd name="connsiteY1078" fmla="*/ 1248045 h 1749228"/>
                <a:gd name="connsiteX1079" fmla="*/ 101547 w 2657885"/>
                <a:gd name="connsiteY1079" fmla="*/ 1248045 h 1749228"/>
                <a:gd name="connsiteX1080" fmla="*/ 117926 w 2657885"/>
                <a:gd name="connsiteY1080" fmla="*/ 1238218 h 1749228"/>
                <a:gd name="connsiteX1081" fmla="*/ 117926 w 2657885"/>
                <a:gd name="connsiteY1081" fmla="*/ 1238218 h 1749228"/>
                <a:gd name="connsiteX1082" fmla="*/ 108098 w 2657885"/>
                <a:gd name="connsiteY1082" fmla="*/ 1218564 h 1749228"/>
                <a:gd name="connsiteX1083" fmla="*/ 75341 w 2657885"/>
                <a:gd name="connsiteY1083" fmla="*/ 1316835 h 1749228"/>
                <a:gd name="connsiteX1084" fmla="*/ 55687 w 2657885"/>
                <a:gd name="connsiteY1084" fmla="*/ 1329938 h 1749228"/>
                <a:gd name="connsiteX1085" fmla="*/ 55687 w 2657885"/>
                <a:gd name="connsiteY1085" fmla="*/ 1329938 h 1749228"/>
                <a:gd name="connsiteX1086" fmla="*/ 68790 w 2657885"/>
                <a:gd name="connsiteY1086" fmla="*/ 1349592 h 1749228"/>
                <a:gd name="connsiteX1087" fmla="*/ 72066 w 2657885"/>
                <a:gd name="connsiteY1087" fmla="*/ 1349592 h 1749228"/>
                <a:gd name="connsiteX1088" fmla="*/ 88444 w 2657885"/>
                <a:gd name="connsiteY1088" fmla="*/ 1336489 h 1749228"/>
                <a:gd name="connsiteX1089" fmla="*/ 88444 w 2657885"/>
                <a:gd name="connsiteY1089" fmla="*/ 1336489 h 1749228"/>
                <a:gd name="connsiteX1090" fmla="*/ 75341 w 2657885"/>
                <a:gd name="connsiteY1090" fmla="*/ 1316835 h 1749228"/>
                <a:gd name="connsiteX1091" fmla="*/ 52411 w 2657885"/>
                <a:gd name="connsiteY1091" fmla="*/ 1415106 h 1749228"/>
                <a:gd name="connsiteX1092" fmla="*/ 32757 w 2657885"/>
                <a:gd name="connsiteY1092" fmla="*/ 1428209 h 1749228"/>
                <a:gd name="connsiteX1093" fmla="*/ 32757 w 2657885"/>
                <a:gd name="connsiteY1093" fmla="*/ 1428209 h 1749228"/>
                <a:gd name="connsiteX1094" fmla="*/ 45860 w 2657885"/>
                <a:gd name="connsiteY1094" fmla="*/ 1447863 h 1749228"/>
                <a:gd name="connsiteX1095" fmla="*/ 45860 w 2657885"/>
                <a:gd name="connsiteY1095" fmla="*/ 1447863 h 1749228"/>
                <a:gd name="connsiteX1096" fmla="*/ 62239 w 2657885"/>
                <a:gd name="connsiteY1096" fmla="*/ 1434761 h 1749228"/>
                <a:gd name="connsiteX1097" fmla="*/ 62239 w 2657885"/>
                <a:gd name="connsiteY1097" fmla="*/ 1434761 h 1749228"/>
                <a:gd name="connsiteX1098" fmla="*/ 49136 w 2657885"/>
                <a:gd name="connsiteY1098" fmla="*/ 1415106 h 1749228"/>
                <a:gd name="connsiteX1099" fmla="*/ 36033 w 2657885"/>
                <a:gd name="connsiteY1099" fmla="*/ 1513377 h 1749228"/>
                <a:gd name="connsiteX1100" fmla="*/ 16379 w 2657885"/>
                <a:gd name="connsiteY1100" fmla="*/ 1526480 h 1749228"/>
                <a:gd name="connsiteX1101" fmla="*/ 16379 w 2657885"/>
                <a:gd name="connsiteY1101" fmla="*/ 1526480 h 1749228"/>
                <a:gd name="connsiteX1102" fmla="*/ 29481 w 2657885"/>
                <a:gd name="connsiteY1102" fmla="*/ 1546135 h 1749228"/>
                <a:gd name="connsiteX1103" fmla="*/ 29481 w 2657885"/>
                <a:gd name="connsiteY1103" fmla="*/ 1546135 h 1749228"/>
                <a:gd name="connsiteX1104" fmla="*/ 45860 w 2657885"/>
                <a:gd name="connsiteY1104" fmla="*/ 1533032 h 1749228"/>
                <a:gd name="connsiteX1105" fmla="*/ 45860 w 2657885"/>
                <a:gd name="connsiteY1105" fmla="*/ 1533032 h 1749228"/>
                <a:gd name="connsiteX1106" fmla="*/ 32757 w 2657885"/>
                <a:gd name="connsiteY1106" fmla="*/ 1513377 h 1749228"/>
                <a:gd name="connsiteX1107" fmla="*/ 140856 w 2657885"/>
                <a:gd name="connsiteY1107" fmla="*/ 1126844 h 1749228"/>
                <a:gd name="connsiteX1108" fmla="*/ 121201 w 2657885"/>
                <a:gd name="connsiteY1108" fmla="*/ 1136671 h 1749228"/>
                <a:gd name="connsiteX1109" fmla="*/ 121201 w 2657885"/>
                <a:gd name="connsiteY1109" fmla="*/ 1136671 h 1749228"/>
                <a:gd name="connsiteX1110" fmla="*/ 131028 w 2657885"/>
                <a:gd name="connsiteY1110" fmla="*/ 1156325 h 1749228"/>
                <a:gd name="connsiteX1111" fmla="*/ 137580 w 2657885"/>
                <a:gd name="connsiteY1111" fmla="*/ 1156325 h 1749228"/>
                <a:gd name="connsiteX1112" fmla="*/ 153958 w 2657885"/>
                <a:gd name="connsiteY1112" fmla="*/ 1146498 h 1749228"/>
                <a:gd name="connsiteX1113" fmla="*/ 153958 w 2657885"/>
                <a:gd name="connsiteY1113" fmla="*/ 1146498 h 1749228"/>
                <a:gd name="connsiteX1114" fmla="*/ 144131 w 2657885"/>
                <a:gd name="connsiteY1114" fmla="*/ 1126844 h 1749228"/>
                <a:gd name="connsiteX1115" fmla="*/ 226024 w 2657885"/>
                <a:gd name="connsiteY1115" fmla="*/ 943404 h 1749228"/>
                <a:gd name="connsiteX1116" fmla="*/ 203094 w 2657885"/>
                <a:gd name="connsiteY1116" fmla="*/ 949956 h 1749228"/>
                <a:gd name="connsiteX1117" fmla="*/ 203094 w 2657885"/>
                <a:gd name="connsiteY1117" fmla="*/ 949956 h 1749228"/>
                <a:gd name="connsiteX1118" fmla="*/ 209645 w 2657885"/>
                <a:gd name="connsiteY1118" fmla="*/ 972885 h 1749228"/>
                <a:gd name="connsiteX1119" fmla="*/ 216197 w 2657885"/>
                <a:gd name="connsiteY1119" fmla="*/ 972885 h 1749228"/>
                <a:gd name="connsiteX1120" fmla="*/ 229300 w 2657885"/>
                <a:gd name="connsiteY1120" fmla="*/ 963058 h 1749228"/>
                <a:gd name="connsiteX1121" fmla="*/ 229300 w 2657885"/>
                <a:gd name="connsiteY1121" fmla="*/ 963058 h 1749228"/>
                <a:gd name="connsiteX1122" fmla="*/ 222748 w 2657885"/>
                <a:gd name="connsiteY1122" fmla="*/ 940128 h 1749228"/>
                <a:gd name="connsiteX1123" fmla="*/ 180164 w 2657885"/>
                <a:gd name="connsiteY1123" fmla="*/ 1031848 h 1749228"/>
                <a:gd name="connsiteX1124" fmla="*/ 157234 w 2657885"/>
                <a:gd name="connsiteY1124" fmla="*/ 1038400 h 1749228"/>
                <a:gd name="connsiteX1125" fmla="*/ 157234 w 2657885"/>
                <a:gd name="connsiteY1125" fmla="*/ 1038400 h 1749228"/>
                <a:gd name="connsiteX1126" fmla="*/ 163785 w 2657885"/>
                <a:gd name="connsiteY1126" fmla="*/ 1061330 h 1749228"/>
                <a:gd name="connsiteX1127" fmla="*/ 170337 w 2657885"/>
                <a:gd name="connsiteY1127" fmla="*/ 1061330 h 1749228"/>
                <a:gd name="connsiteX1128" fmla="*/ 186715 w 2657885"/>
                <a:gd name="connsiteY1128" fmla="*/ 1051503 h 1749228"/>
                <a:gd name="connsiteX1129" fmla="*/ 186715 w 2657885"/>
                <a:gd name="connsiteY1129" fmla="*/ 1051503 h 1749228"/>
                <a:gd name="connsiteX1130" fmla="*/ 180164 w 2657885"/>
                <a:gd name="connsiteY1130" fmla="*/ 1028573 h 1749228"/>
                <a:gd name="connsiteX1131" fmla="*/ 599455 w 2657885"/>
                <a:gd name="connsiteY1131" fmla="*/ 494632 h 1749228"/>
                <a:gd name="connsiteX1132" fmla="*/ 599455 w 2657885"/>
                <a:gd name="connsiteY1132" fmla="*/ 471702 h 1749228"/>
                <a:gd name="connsiteX1133" fmla="*/ 576525 w 2657885"/>
                <a:gd name="connsiteY1133" fmla="*/ 471702 h 1749228"/>
                <a:gd name="connsiteX1134" fmla="*/ 576525 w 2657885"/>
                <a:gd name="connsiteY1134" fmla="*/ 471702 h 1749228"/>
                <a:gd name="connsiteX1135" fmla="*/ 576525 w 2657885"/>
                <a:gd name="connsiteY1135" fmla="*/ 494632 h 1749228"/>
                <a:gd name="connsiteX1136" fmla="*/ 589628 w 2657885"/>
                <a:gd name="connsiteY1136" fmla="*/ 501183 h 1749228"/>
                <a:gd name="connsiteX1137" fmla="*/ 599455 w 2657885"/>
                <a:gd name="connsiteY1137" fmla="*/ 497908 h 1749228"/>
                <a:gd name="connsiteX1138" fmla="*/ 599455 w 2657885"/>
                <a:gd name="connsiteY1138" fmla="*/ 497908 h 1749228"/>
                <a:gd name="connsiteX1139" fmla="*/ 393085 w 2657885"/>
                <a:gd name="connsiteY1139" fmla="*/ 717380 h 1749228"/>
                <a:gd name="connsiteX1140" fmla="*/ 393085 w 2657885"/>
                <a:gd name="connsiteY1140" fmla="*/ 717380 h 1749228"/>
                <a:gd name="connsiteX1141" fmla="*/ 393085 w 2657885"/>
                <a:gd name="connsiteY1141" fmla="*/ 694450 h 1749228"/>
                <a:gd name="connsiteX1142" fmla="*/ 370155 w 2657885"/>
                <a:gd name="connsiteY1142" fmla="*/ 694450 h 1749228"/>
                <a:gd name="connsiteX1143" fmla="*/ 370155 w 2657885"/>
                <a:gd name="connsiteY1143" fmla="*/ 694450 h 1749228"/>
                <a:gd name="connsiteX1144" fmla="*/ 370155 w 2657885"/>
                <a:gd name="connsiteY1144" fmla="*/ 717380 h 1749228"/>
                <a:gd name="connsiteX1145" fmla="*/ 379982 w 2657885"/>
                <a:gd name="connsiteY1145" fmla="*/ 720656 h 1749228"/>
                <a:gd name="connsiteX1146" fmla="*/ 393085 w 2657885"/>
                <a:gd name="connsiteY1146" fmla="*/ 714105 h 1749228"/>
                <a:gd name="connsiteX1147" fmla="*/ 733759 w 2657885"/>
                <a:gd name="connsiteY1147" fmla="*/ 340674 h 1749228"/>
                <a:gd name="connsiteX1148" fmla="*/ 733759 w 2657885"/>
                <a:gd name="connsiteY1148" fmla="*/ 340674 h 1749228"/>
                <a:gd name="connsiteX1149" fmla="*/ 730483 w 2657885"/>
                <a:gd name="connsiteY1149" fmla="*/ 363604 h 1749228"/>
                <a:gd name="connsiteX1150" fmla="*/ 743586 w 2657885"/>
                <a:gd name="connsiteY1150" fmla="*/ 370155 h 1749228"/>
                <a:gd name="connsiteX1151" fmla="*/ 753413 w 2657885"/>
                <a:gd name="connsiteY1151" fmla="*/ 370155 h 1749228"/>
                <a:gd name="connsiteX1152" fmla="*/ 753413 w 2657885"/>
                <a:gd name="connsiteY1152" fmla="*/ 370155 h 1749228"/>
                <a:gd name="connsiteX1153" fmla="*/ 756689 w 2657885"/>
                <a:gd name="connsiteY1153" fmla="*/ 347225 h 1749228"/>
                <a:gd name="connsiteX1154" fmla="*/ 733759 w 2657885"/>
                <a:gd name="connsiteY1154" fmla="*/ 343949 h 1749228"/>
                <a:gd name="connsiteX1155" fmla="*/ 334122 w 2657885"/>
                <a:gd name="connsiteY1155" fmla="*/ 773067 h 1749228"/>
                <a:gd name="connsiteX1156" fmla="*/ 311192 w 2657885"/>
                <a:gd name="connsiteY1156" fmla="*/ 776343 h 1749228"/>
                <a:gd name="connsiteX1157" fmla="*/ 311192 w 2657885"/>
                <a:gd name="connsiteY1157" fmla="*/ 776343 h 1749228"/>
                <a:gd name="connsiteX1158" fmla="*/ 314468 w 2657885"/>
                <a:gd name="connsiteY1158" fmla="*/ 799273 h 1749228"/>
                <a:gd name="connsiteX1159" fmla="*/ 324295 w 2657885"/>
                <a:gd name="connsiteY1159" fmla="*/ 799273 h 1749228"/>
                <a:gd name="connsiteX1160" fmla="*/ 337398 w 2657885"/>
                <a:gd name="connsiteY1160" fmla="*/ 792722 h 1749228"/>
                <a:gd name="connsiteX1161" fmla="*/ 337398 w 2657885"/>
                <a:gd name="connsiteY1161" fmla="*/ 792722 h 1749228"/>
                <a:gd name="connsiteX1162" fmla="*/ 334122 w 2657885"/>
                <a:gd name="connsiteY1162" fmla="*/ 769792 h 1749228"/>
                <a:gd name="connsiteX1163" fmla="*/ 2653324 w 2657885"/>
                <a:gd name="connsiteY1163" fmla="*/ 226024 h 1749228"/>
                <a:gd name="connsiteX1164" fmla="*/ 2653324 w 2657885"/>
                <a:gd name="connsiteY1164" fmla="*/ 226024 h 1749228"/>
                <a:gd name="connsiteX1165" fmla="*/ 2630394 w 2657885"/>
                <a:gd name="connsiteY1165" fmla="*/ 232575 h 1749228"/>
                <a:gd name="connsiteX1166" fmla="*/ 2636946 w 2657885"/>
                <a:gd name="connsiteY1166" fmla="*/ 255505 h 1749228"/>
                <a:gd name="connsiteX1167" fmla="*/ 2636946 w 2657885"/>
                <a:gd name="connsiteY1167" fmla="*/ 255505 h 1749228"/>
                <a:gd name="connsiteX1168" fmla="*/ 2643497 w 2657885"/>
                <a:gd name="connsiteY1168" fmla="*/ 255505 h 1749228"/>
                <a:gd name="connsiteX1169" fmla="*/ 2656600 w 2657885"/>
                <a:gd name="connsiteY1169" fmla="*/ 245678 h 1749228"/>
                <a:gd name="connsiteX1170" fmla="*/ 2650049 w 2657885"/>
                <a:gd name="connsiteY1170" fmla="*/ 222748 h 17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</a:cxnLst>
              <a:rect l="l" t="t" r="r" b="b"/>
              <a:pathLst>
                <a:path w="2657885" h="1749228">
                  <a:moveTo>
                    <a:pt x="1408555" y="1732850"/>
                  </a:moveTo>
                  <a:cubicBezTo>
                    <a:pt x="1408555" y="1732850"/>
                    <a:pt x="1408555" y="1732850"/>
                    <a:pt x="1408555" y="1732850"/>
                  </a:cubicBezTo>
                  <a:cubicBezTo>
                    <a:pt x="1408555" y="1742677"/>
                    <a:pt x="1402004" y="1745953"/>
                    <a:pt x="1392176" y="1745953"/>
                  </a:cubicBezTo>
                  <a:cubicBezTo>
                    <a:pt x="1382349" y="1745953"/>
                    <a:pt x="1392176" y="1745953"/>
                    <a:pt x="1392176" y="1745953"/>
                  </a:cubicBezTo>
                  <a:cubicBezTo>
                    <a:pt x="1382349" y="1745953"/>
                    <a:pt x="1375798" y="1736126"/>
                    <a:pt x="1379073" y="1726299"/>
                  </a:cubicBezTo>
                  <a:cubicBezTo>
                    <a:pt x="1379073" y="1726299"/>
                    <a:pt x="1379073" y="1726299"/>
                    <a:pt x="1379073" y="1726299"/>
                  </a:cubicBezTo>
                  <a:cubicBezTo>
                    <a:pt x="1379073" y="1716472"/>
                    <a:pt x="1388901" y="1709920"/>
                    <a:pt x="1398728" y="1713196"/>
                  </a:cubicBezTo>
                  <a:cubicBezTo>
                    <a:pt x="1408555" y="1713196"/>
                    <a:pt x="1415106" y="1723023"/>
                    <a:pt x="1411831" y="1732850"/>
                  </a:cubicBezTo>
                  <a:close/>
                  <a:moveTo>
                    <a:pt x="1729574" y="1379073"/>
                  </a:moveTo>
                  <a:cubicBezTo>
                    <a:pt x="1729574" y="1379073"/>
                    <a:pt x="1729574" y="1379073"/>
                    <a:pt x="1726299" y="1379073"/>
                  </a:cubicBezTo>
                  <a:cubicBezTo>
                    <a:pt x="1716472" y="1379073"/>
                    <a:pt x="1709920" y="1388901"/>
                    <a:pt x="1713196" y="1398728"/>
                  </a:cubicBezTo>
                  <a:cubicBezTo>
                    <a:pt x="1713196" y="1408555"/>
                    <a:pt x="1719747" y="1411831"/>
                    <a:pt x="1729574" y="1411831"/>
                  </a:cubicBezTo>
                  <a:cubicBezTo>
                    <a:pt x="1739401" y="1411831"/>
                    <a:pt x="1729574" y="1411831"/>
                    <a:pt x="1729574" y="1411831"/>
                  </a:cubicBezTo>
                  <a:cubicBezTo>
                    <a:pt x="1729574" y="1411831"/>
                    <a:pt x="1729574" y="1411831"/>
                    <a:pt x="1729574" y="1411831"/>
                  </a:cubicBezTo>
                  <a:cubicBezTo>
                    <a:pt x="1739401" y="1411831"/>
                    <a:pt x="1745953" y="1402004"/>
                    <a:pt x="1742677" y="1392176"/>
                  </a:cubicBezTo>
                  <a:cubicBezTo>
                    <a:pt x="1742677" y="1382349"/>
                    <a:pt x="1732850" y="1375798"/>
                    <a:pt x="1723023" y="1379073"/>
                  </a:cubicBezTo>
                  <a:close/>
                  <a:moveTo>
                    <a:pt x="1536308" y="1457691"/>
                  </a:moveTo>
                  <a:cubicBezTo>
                    <a:pt x="1536308" y="1457691"/>
                    <a:pt x="1536308" y="1457691"/>
                    <a:pt x="1536308" y="1457691"/>
                  </a:cubicBezTo>
                  <a:cubicBezTo>
                    <a:pt x="1529756" y="1464242"/>
                    <a:pt x="1526480" y="1474069"/>
                    <a:pt x="1536308" y="1480620"/>
                  </a:cubicBezTo>
                  <a:cubicBezTo>
                    <a:pt x="1536308" y="1483896"/>
                    <a:pt x="1542859" y="1487172"/>
                    <a:pt x="1549410" y="1487172"/>
                  </a:cubicBezTo>
                  <a:cubicBezTo>
                    <a:pt x="1555962" y="1487172"/>
                    <a:pt x="1555962" y="1487172"/>
                    <a:pt x="1559237" y="1483896"/>
                  </a:cubicBezTo>
                  <a:cubicBezTo>
                    <a:pt x="1559237" y="1483896"/>
                    <a:pt x="1559237" y="1483896"/>
                    <a:pt x="1559237" y="1483896"/>
                  </a:cubicBezTo>
                  <a:cubicBezTo>
                    <a:pt x="1565789" y="1477345"/>
                    <a:pt x="1569065" y="1467518"/>
                    <a:pt x="1559237" y="1460966"/>
                  </a:cubicBezTo>
                  <a:cubicBezTo>
                    <a:pt x="1552686" y="1454415"/>
                    <a:pt x="1542859" y="1451139"/>
                    <a:pt x="1536308" y="1460966"/>
                  </a:cubicBezTo>
                  <a:close/>
                  <a:moveTo>
                    <a:pt x="1628028" y="1405279"/>
                  </a:moveTo>
                  <a:cubicBezTo>
                    <a:pt x="1628028" y="1405279"/>
                    <a:pt x="1628028" y="1405279"/>
                    <a:pt x="1628028" y="1405279"/>
                  </a:cubicBezTo>
                  <a:cubicBezTo>
                    <a:pt x="1618200" y="1408555"/>
                    <a:pt x="1614925" y="1418382"/>
                    <a:pt x="1618200" y="1428209"/>
                  </a:cubicBezTo>
                  <a:cubicBezTo>
                    <a:pt x="1618200" y="1434761"/>
                    <a:pt x="1628028" y="1438036"/>
                    <a:pt x="1634579" y="1438036"/>
                  </a:cubicBezTo>
                  <a:cubicBezTo>
                    <a:pt x="1641130" y="1438036"/>
                    <a:pt x="1637855" y="1438036"/>
                    <a:pt x="1641130" y="1438036"/>
                  </a:cubicBezTo>
                  <a:cubicBezTo>
                    <a:pt x="1641130" y="1438036"/>
                    <a:pt x="1641130" y="1438036"/>
                    <a:pt x="1641130" y="1438036"/>
                  </a:cubicBezTo>
                  <a:cubicBezTo>
                    <a:pt x="1650957" y="1434761"/>
                    <a:pt x="1654233" y="1424933"/>
                    <a:pt x="1650957" y="1415106"/>
                  </a:cubicBezTo>
                  <a:cubicBezTo>
                    <a:pt x="1647682" y="1405279"/>
                    <a:pt x="1637855" y="1402004"/>
                    <a:pt x="1628028" y="1405279"/>
                  </a:cubicBezTo>
                  <a:close/>
                  <a:moveTo>
                    <a:pt x="1483896" y="1529756"/>
                  </a:moveTo>
                  <a:cubicBezTo>
                    <a:pt x="1477345" y="1523205"/>
                    <a:pt x="1467518" y="1526480"/>
                    <a:pt x="1460966" y="1529756"/>
                  </a:cubicBezTo>
                  <a:cubicBezTo>
                    <a:pt x="1460966" y="1529756"/>
                    <a:pt x="1460966" y="1529756"/>
                    <a:pt x="1460966" y="1529756"/>
                  </a:cubicBezTo>
                  <a:cubicBezTo>
                    <a:pt x="1454415" y="1536308"/>
                    <a:pt x="1457691" y="1546135"/>
                    <a:pt x="1460966" y="1552686"/>
                  </a:cubicBezTo>
                  <a:cubicBezTo>
                    <a:pt x="1460966" y="1552686"/>
                    <a:pt x="1467518" y="1555962"/>
                    <a:pt x="1470793" y="1555962"/>
                  </a:cubicBezTo>
                  <a:cubicBezTo>
                    <a:pt x="1474069" y="1555962"/>
                    <a:pt x="1480621" y="1555962"/>
                    <a:pt x="1483896" y="1549410"/>
                  </a:cubicBezTo>
                  <a:cubicBezTo>
                    <a:pt x="1483896" y="1549410"/>
                    <a:pt x="1483896" y="1549410"/>
                    <a:pt x="1483896" y="1549410"/>
                  </a:cubicBezTo>
                  <a:cubicBezTo>
                    <a:pt x="1490448" y="1542859"/>
                    <a:pt x="1487172" y="1533032"/>
                    <a:pt x="1483896" y="1526480"/>
                  </a:cubicBezTo>
                  <a:close/>
                  <a:moveTo>
                    <a:pt x="1428209" y="1614925"/>
                  </a:moveTo>
                  <a:cubicBezTo>
                    <a:pt x="1418382" y="1611649"/>
                    <a:pt x="1411831" y="1614925"/>
                    <a:pt x="1405279" y="1624752"/>
                  </a:cubicBezTo>
                  <a:cubicBezTo>
                    <a:pt x="1405279" y="1624752"/>
                    <a:pt x="1405279" y="1624752"/>
                    <a:pt x="1405279" y="1624752"/>
                  </a:cubicBezTo>
                  <a:cubicBezTo>
                    <a:pt x="1402004" y="1634579"/>
                    <a:pt x="1405279" y="1641130"/>
                    <a:pt x="1415106" y="1647682"/>
                  </a:cubicBezTo>
                  <a:cubicBezTo>
                    <a:pt x="1415106" y="1647682"/>
                    <a:pt x="1418382" y="1647682"/>
                    <a:pt x="1421658" y="1647682"/>
                  </a:cubicBezTo>
                  <a:cubicBezTo>
                    <a:pt x="1428209" y="1647682"/>
                    <a:pt x="1434761" y="1644406"/>
                    <a:pt x="1438036" y="1637855"/>
                  </a:cubicBezTo>
                  <a:cubicBezTo>
                    <a:pt x="1438036" y="1637855"/>
                    <a:pt x="1438036" y="1637855"/>
                    <a:pt x="1438036" y="1637855"/>
                  </a:cubicBezTo>
                  <a:cubicBezTo>
                    <a:pt x="1441312" y="1628027"/>
                    <a:pt x="1438036" y="1621476"/>
                    <a:pt x="1428209" y="1614925"/>
                  </a:cubicBezTo>
                  <a:close/>
                  <a:moveTo>
                    <a:pt x="1837673" y="1379073"/>
                  </a:moveTo>
                  <a:cubicBezTo>
                    <a:pt x="1837673" y="1379073"/>
                    <a:pt x="1837673" y="1379073"/>
                    <a:pt x="1834397" y="1379073"/>
                  </a:cubicBezTo>
                  <a:cubicBezTo>
                    <a:pt x="1824570" y="1379073"/>
                    <a:pt x="1818018" y="1385625"/>
                    <a:pt x="1814743" y="1392176"/>
                  </a:cubicBezTo>
                  <a:cubicBezTo>
                    <a:pt x="1814743" y="1402004"/>
                    <a:pt x="1821294" y="1408555"/>
                    <a:pt x="1827846" y="1411831"/>
                  </a:cubicBezTo>
                  <a:cubicBezTo>
                    <a:pt x="1827846" y="1411831"/>
                    <a:pt x="1827846" y="1411831"/>
                    <a:pt x="1827846" y="1411831"/>
                  </a:cubicBezTo>
                  <a:cubicBezTo>
                    <a:pt x="1827846" y="1411831"/>
                    <a:pt x="1827846" y="1411831"/>
                    <a:pt x="1827846" y="1411831"/>
                  </a:cubicBezTo>
                  <a:cubicBezTo>
                    <a:pt x="1834397" y="1411831"/>
                    <a:pt x="1844224" y="1405279"/>
                    <a:pt x="1844224" y="1398728"/>
                  </a:cubicBezTo>
                  <a:cubicBezTo>
                    <a:pt x="1844224" y="1388901"/>
                    <a:pt x="1837673" y="1382349"/>
                    <a:pt x="1831121" y="1379073"/>
                  </a:cubicBezTo>
                  <a:close/>
                  <a:moveTo>
                    <a:pt x="1939220" y="1408555"/>
                  </a:moveTo>
                  <a:cubicBezTo>
                    <a:pt x="1939220" y="1408555"/>
                    <a:pt x="1939220" y="1408555"/>
                    <a:pt x="1939220" y="1408555"/>
                  </a:cubicBezTo>
                  <a:cubicBezTo>
                    <a:pt x="1929393" y="1405279"/>
                    <a:pt x="1922841" y="1408555"/>
                    <a:pt x="1916290" y="1418382"/>
                  </a:cubicBezTo>
                  <a:cubicBezTo>
                    <a:pt x="1913014" y="1428209"/>
                    <a:pt x="1916290" y="1434761"/>
                    <a:pt x="1926117" y="1441312"/>
                  </a:cubicBezTo>
                  <a:cubicBezTo>
                    <a:pt x="1926117" y="1441312"/>
                    <a:pt x="1926117" y="1441312"/>
                    <a:pt x="1926117" y="1441312"/>
                  </a:cubicBezTo>
                  <a:cubicBezTo>
                    <a:pt x="1926117" y="1441312"/>
                    <a:pt x="1929393" y="1441312"/>
                    <a:pt x="1932668" y="1441312"/>
                  </a:cubicBezTo>
                  <a:cubicBezTo>
                    <a:pt x="1939220" y="1441312"/>
                    <a:pt x="1945771" y="1438036"/>
                    <a:pt x="1949047" y="1431485"/>
                  </a:cubicBezTo>
                  <a:cubicBezTo>
                    <a:pt x="1952323" y="1421658"/>
                    <a:pt x="1949047" y="1415106"/>
                    <a:pt x="1939220" y="1408555"/>
                  </a:cubicBezTo>
                  <a:close/>
                  <a:moveTo>
                    <a:pt x="1198909" y="1713196"/>
                  </a:moveTo>
                  <a:cubicBezTo>
                    <a:pt x="1189082" y="1713196"/>
                    <a:pt x="1182531" y="1719747"/>
                    <a:pt x="1182531" y="1729574"/>
                  </a:cubicBezTo>
                  <a:cubicBezTo>
                    <a:pt x="1182531" y="1729574"/>
                    <a:pt x="1182531" y="1729574"/>
                    <a:pt x="1182531" y="1729574"/>
                  </a:cubicBezTo>
                  <a:cubicBezTo>
                    <a:pt x="1182531" y="1739401"/>
                    <a:pt x="1189082" y="1745953"/>
                    <a:pt x="1198909" y="1745953"/>
                  </a:cubicBezTo>
                  <a:cubicBezTo>
                    <a:pt x="1198909" y="1745953"/>
                    <a:pt x="1198909" y="1745953"/>
                    <a:pt x="1198909" y="1745953"/>
                  </a:cubicBezTo>
                  <a:cubicBezTo>
                    <a:pt x="1208737" y="1745953"/>
                    <a:pt x="1215288" y="1739401"/>
                    <a:pt x="1215288" y="1729574"/>
                  </a:cubicBezTo>
                  <a:cubicBezTo>
                    <a:pt x="1215288" y="1729574"/>
                    <a:pt x="1215288" y="1729574"/>
                    <a:pt x="1215288" y="1729574"/>
                  </a:cubicBezTo>
                  <a:cubicBezTo>
                    <a:pt x="1215288" y="1719747"/>
                    <a:pt x="1208737" y="1713196"/>
                    <a:pt x="1198909" y="1713196"/>
                  </a:cubicBezTo>
                  <a:close/>
                  <a:moveTo>
                    <a:pt x="1942496" y="1202185"/>
                  </a:moveTo>
                  <a:cubicBezTo>
                    <a:pt x="1942496" y="1202185"/>
                    <a:pt x="1942496" y="1202185"/>
                    <a:pt x="1939220" y="1202185"/>
                  </a:cubicBezTo>
                  <a:cubicBezTo>
                    <a:pt x="1929393" y="1202185"/>
                    <a:pt x="1922841" y="1202185"/>
                    <a:pt x="1919565" y="1215288"/>
                  </a:cubicBezTo>
                  <a:cubicBezTo>
                    <a:pt x="1919565" y="1225115"/>
                    <a:pt x="1919565" y="1231667"/>
                    <a:pt x="1932668" y="1234942"/>
                  </a:cubicBezTo>
                  <a:cubicBezTo>
                    <a:pt x="1932668" y="1234942"/>
                    <a:pt x="1932668" y="1234942"/>
                    <a:pt x="1932668" y="1234942"/>
                  </a:cubicBezTo>
                  <a:cubicBezTo>
                    <a:pt x="1932668" y="1234942"/>
                    <a:pt x="1932668" y="1234942"/>
                    <a:pt x="1935944" y="1234942"/>
                  </a:cubicBezTo>
                  <a:cubicBezTo>
                    <a:pt x="1942496" y="1234942"/>
                    <a:pt x="1949047" y="1231667"/>
                    <a:pt x="1952323" y="1221840"/>
                  </a:cubicBezTo>
                  <a:cubicBezTo>
                    <a:pt x="1952323" y="1212012"/>
                    <a:pt x="1952323" y="1205461"/>
                    <a:pt x="1942496" y="1202185"/>
                  </a:cubicBezTo>
                  <a:close/>
                  <a:moveTo>
                    <a:pt x="1732850" y="1182531"/>
                  </a:moveTo>
                  <a:cubicBezTo>
                    <a:pt x="1732850" y="1182531"/>
                    <a:pt x="1732850" y="1182531"/>
                    <a:pt x="1729574" y="1182531"/>
                  </a:cubicBezTo>
                  <a:cubicBezTo>
                    <a:pt x="1719747" y="1182531"/>
                    <a:pt x="1713196" y="1192358"/>
                    <a:pt x="1713196" y="1198909"/>
                  </a:cubicBezTo>
                  <a:cubicBezTo>
                    <a:pt x="1713196" y="1208737"/>
                    <a:pt x="1719747" y="1215288"/>
                    <a:pt x="1729574" y="1215288"/>
                  </a:cubicBezTo>
                  <a:cubicBezTo>
                    <a:pt x="1739401" y="1215288"/>
                    <a:pt x="1729574" y="1215288"/>
                    <a:pt x="1729574" y="1215288"/>
                  </a:cubicBezTo>
                  <a:cubicBezTo>
                    <a:pt x="1729574" y="1215288"/>
                    <a:pt x="1729574" y="1215288"/>
                    <a:pt x="1729574" y="1215288"/>
                  </a:cubicBezTo>
                  <a:cubicBezTo>
                    <a:pt x="1739401" y="1215288"/>
                    <a:pt x="1745953" y="1205461"/>
                    <a:pt x="1745953" y="1198909"/>
                  </a:cubicBezTo>
                  <a:cubicBezTo>
                    <a:pt x="1745953" y="1189082"/>
                    <a:pt x="1736126" y="1182531"/>
                    <a:pt x="1729574" y="1182531"/>
                  </a:cubicBezTo>
                  <a:close/>
                  <a:moveTo>
                    <a:pt x="1840949" y="1182531"/>
                  </a:moveTo>
                  <a:cubicBezTo>
                    <a:pt x="1840949" y="1182531"/>
                    <a:pt x="1840949" y="1182531"/>
                    <a:pt x="1837673" y="1182531"/>
                  </a:cubicBezTo>
                  <a:cubicBezTo>
                    <a:pt x="1827846" y="1182531"/>
                    <a:pt x="1821294" y="1189082"/>
                    <a:pt x="1821294" y="1198909"/>
                  </a:cubicBezTo>
                  <a:cubicBezTo>
                    <a:pt x="1821294" y="1208737"/>
                    <a:pt x="1827846" y="1215288"/>
                    <a:pt x="1837673" y="1215288"/>
                  </a:cubicBezTo>
                  <a:cubicBezTo>
                    <a:pt x="1837673" y="1215288"/>
                    <a:pt x="1837673" y="1215288"/>
                    <a:pt x="1837673" y="1215288"/>
                  </a:cubicBezTo>
                  <a:cubicBezTo>
                    <a:pt x="1837673" y="1215288"/>
                    <a:pt x="1837673" y="1215288"/>
                    <a:pt x="1837673" y="1215288"/>
                  </a:cubicBezTo>
                  <a:cubicBezTo>
                    <a:pt x="1847500" y="1215288"/>
                    <a:pt x="1854051" y="1208737"/>
                    <a:pt x="1854051" y="1198909"/>
                  </a:cubicBezTo>
                  <a:cubicBezTo>
                    <a:pt x="1854051" y="1189082"/>
                    <a:pt x="1847500" y="1182531"/>
                    <a:pt x="1840949" y="1182531"/>
                  </a:cubicBezTo>
                  <a:close/>
                  <a:moveTo>
                    <a:pt x="1257872" y="1516653"/>
                  </a:moveTo>
                  <a:cubicBezTo>
                    <a:pt x="1251321" y="1513377"/>
                    <a:pt x="1241494" y="1516653"/>
                    <a:pt x="1234942" y="1523205"/>
                  </a:cubicBezTo>
                  <a:cubicBezTo>
                    <a:pt x="1234942" y="1523205"/>
                    <a:pt x="1234942" y="1523205"/>
                    <a:pt x="1234942" y="1523205"/>
                  </a:cubicBezTo>
                  <a:cubicBezTo>
                    <a:pt x="1231667" y="1529756"/>
                    <a:pt x="1234942" y="1539583"/>
                    <a:pt x="1241494" y="1546135"/>
                  </a:cubicBezTo>
                  <a:cubicBezTo>
                    <a:pt x="1241494" y="1546135"/>
                    <a:pt x="1244769" y="1546135"/>
                    <a:pt x="1248045" y="1546135"/>
                  </a:cubicBezTo>
                  <a:cubicBezTo>
                    <a:pt x="1254597" y="1546135"/>
                    <a:pt x="1261148" y="1542859"/>
                    <a:pt x="1264424" y="1536308"/>
                  </a:cubicBezTo>
                  <a:cubicBezTo>
                    <a:pt x="1264424" y="1536308"/>
                    <a:pt x="1264424" y="1536308"/>
                    <a:pt x="1264424" y="1536308"/>
                  </a:cubicBezTo>
                  <a:cubicBezTo>
                    <a:pt x="1267700" y="1529756"/>
                    <a:pt x="1264424" y="1519929"/>
                    <a:pt x="1257872" y="1513377"/>
                  </a:cubicBezTo>
                  <a:close/>
                  <a:moveTo>
                    <a:pt x="1218564" y="1611649"/>
                  </a:moveTo>
                  <a:cubicBezTo>
                    <a:pt x="1208737" y="1611649"/>
                    <a:pt x="1202185" y="1611649"/>
                    <a:pt x="1198909" y="1621476"/>
                  </a:cubicBezTo>
                  <a:cubicBezTo>
                    <a:pt x="1198909" y="1621476"/>
                    <a:pt x="1198909" y="1621476"/>
                    <a:pt x="1198909" y="1624752"/>
                  </a:cubicBezTo>
                  <a:cubicBezTo>
                    <a:pt x="1198909" y="1634579"/>
                    <a:pt x="1198909" y="1641130"/>
                    <a:pt x="1212012" y="1644406"/>
                  </a:cubicBezTo>
                  <a:cubicBezTo>
                    <a:pt x="1212012" y="1644406"/>
                    <a:pt x="1212012" y="1644406"/>
                    <a:pt x="1215288" y="1644406"/>
                  </a:cubicBezTo>
                  <a:cubicBezTo>
                    <a:pt x="1221840" y="1644406"/>
                    <a:pt x="1228391" y="1641130"/>
                    <a:pt x="1231667" y="1631303"/>
                  </a:cubicBezTo>
                  <a:cubicBezTo>
                    <a:pt x="1231667" y="1631303"/>
                    <a:pt x="1231667" y="1631303"/>
                    <a:pt x="1231667" y="1631303"/>
                  </a:cubicBezTo>
                  <a:cubicBezTo>
                    <a:pt x="1231667" y="1621476"/>
                    <a:pt x="1231667" y="1614925"/>
                    <a:pt x="1221840" y="1611649"/>
                  </a:cubicBezTo>
                  <a:close/>
                  <a:moveTo>
                    <a:pt x="1310284" y="1431485"/>
                  </a:moveTo>
                  <a:cubicBezTo>
                    <a:pt x="1303732" y="1424933"/>
                    <a:pt x="1293905" y="1428209"/>
                    <a:pt x="1287354" y="1434761"/>
                  </a:cubicBezTo>
                  <a:cubicBezTo>
                    <a:pt x="1287354" y="1434761"/>
                    <a:pt x="1287354" y="1434761"/>
                    <a:pt x="1287354" y="1434761"/>
                  </a:cubicBezTo>
                  <a:cubicBezTo>
                    <a:pt x="1280802" y="1441312"/>
                    <a:pt x="1284078" y="1451139"/>
                    <a:pt x="1290629" y="1457691"/>
                  </a:cubicBezTo>
                  <a:cubicBezTo>
                    <a:pt x="1290629" y="1457691"/>
                    <a:pt x="1297181" y="1457691"/>
                    <a:pt x="1300457" y="1457691"/>
                  </a:cubicBezTo>
                  <a:cubicBezTo>
                    <a:pt x="1307008" y="1457691"/>
                    <a:pt x="1310284" y="1457691"/>
                    <a:pt x="1313559" y="1451139"/>
                  </a:cubicBezTo>
                  <a:cubicBezTo>
                    <a:pt x="1313559" y="1451139"/>
                    <a:pt x="1313559" y="1451139"/>
                    <a:pt x="1313559" y="1451139"/>
                  </a:cubicBezTo>
                  <a:cubicBezTo>
                    <a:pt x="1320111" y="1444588"/>
                    <a:pt x="1316835" y="1434761"/>
                    <a:pt x="1310284" y="1428209"/>
                  </a:cubicBezTo>
                  <a:close/>
                  <a:moveTo>
                    <a:pt x="1542859" y="1264424"/>
                  </a:moveTo>
                  <a:cubicBezTo>
                    <a:pt x="1542859" y="1264424"/>
                    <a:pt x="1542859" y="1264424"/>
                    <a:pt x="1542859" y="1264424"/>
                  </a:cubicBezTo>
                  <a:cubicBezTo>
                    <a:pt x="1552686" y="1261148"/>
                    <a:pt x="1555962" y="1251321"/>
                    <a:pt x="1549410" y="1241494"/>
                  </a:cubicBezTo>
                  <a:cubicBezTo>
                    <a:pt x="1546135" y="1231667"/>
                    <a:pt x="1536308" y="1228391"/>
                    <a:pt x="1526480" y="1234942"/>
                  </a:cubicBezTo>
                  <a:cubicBezTo>
                    <a:pt x="1526480" y="1234942"/>
                    <a:pt x="1526480" y="1234942"/>
                    <a:pt x="1526480" y="1234942"/>
                  </a:cubicBezTo>
                  <a:cubicBezTo>
                    <a:pt x="1516653" y="1238218"/>
                    <a:pt x="1513378" y="1248045"/>
                    <a:pt x="1519929" y="1257872"/>
                  </a:cubicBezTo>
                  <a:cubicBezTo>
                    <a:pt x="1519929" y="1264424"/>
                    <a:pt x="1529756" y="1267699"/>
                    <a:pt x="1536308" y="1267699"/>
                  </a:cubicBezTo>
                  <a:cubicBezTo>
                    <a:pt x="1542859" y="1267699"/>
                    <a:pt x="1539583" y="1267699"/>
                    <a:pt x="1542859" y="1267699"/>
                  </a:cubicBezTo>
                  <a:close/>
                  <a:moveTo>
                    <a:pt x="1460966" y="1290629"/>
                  </a:moveTo>
                  <a:cubicBezTo>
                    <a:pt x="1454415" y="1284078"/>
                    <a:pt x="1444588" y="1280802"/>
                    <a:pt x="1438036" y="1287354"/>
                  </a:cubicBezTo>
                  <a:cubicBezTo>
                    <a:pt x="1438036" y="1287354"/>
                    <a:pt x="1438036" y="1287354"/>
                    <a:pt x="1438036" y="1287354"/>
                  </a:cubicBezTo>
                  <a:cubicBezTo>
                    <a:pt x="1431485" y="1293905"/>
                    <a:pt x="1428209" y="1303732"/>
                    <a:pt x="1434761" y="1310284"/>
                  </a:cubicBezTo>
                  <a:cubicBezTo>
                    <a:pt x="1434761" y="1313559"/>
                    <a:pt x="1444588" y="1316835"/>
                    <a:pt x="1447864" y="1316835"/>
                  </a:cubicBezTo>
                  <a:cubicBezTo>
                    <a:pt x="1451139" y="1316835"/>
                    <a:pt x="1454415" y="1316835"/>
                    <a:pt x="1457691" y="1316835"/>
                  </a:cubicBezTo>
                  <a:cubicBezTo>
                    <a:pt x="1457691" y="1316835"/>
                    <a:pt x="1457691" y="1316835"/>
                    <a:pt x="1457691" y="1316835"/>
                  </a:cubicBezTo>
                  <a:cubicBezTo>
                    <a:pt x="1464242" y="1310284"/>
                    <a:pt x="1467518" y="1300456"/>
                    <a:pt x="1460966" y="1293905"/>
                  </a:cubicBezTo>
                  <a:close/>
                  <a:moveTo>
                    <a:pt x="1379073" y="1375798"/>
                  </a:moveTo>
                  <a:cubicBezTo>
                    <a:pt x="1385625" y="1369246"/>
                    <a:pt x="1385625" y="1359419"/>
                    <a:pt x="1379073" y="1352868"/>
                  </a:cubicBezTo>
                  <a:cubicBezTo>
                    <a:pt x="1372522" y="1346316"/>
                    <a:pt x="1362695" y="1346316"/>
                    <a:pt x="1356144" y="1352868"/>
                  </a:cubicBezTo>
                  <a:cubicBezTo>
                    <a:pt x="1356144" y="1352868"/>
                    <a:pt x="1356144" y="1352868"/>
                    <a:pt x="1356144" y="1352868"/>
                  </a:cubicBezTo>
                  <a:cubicBezTo>
                    <a:pt x="1349592" y="1359419"/>
                    <a:pt x="1349592" y="1369246"/>
                    <a:pt x="1356144" y="1375798"/>
                  </a:cubicBezTo>
                  <a:cubicBezTo>
                    <a:pt x="1356144" y="1375798"/>
                    <a:pt x="1362695" y="1379073"/>
                    <a:pt x="1369246" y="1379073"/>
                  </a:cubicBezTo>
                  <a:cubicBezTo>
                    <a:pt x="1375798" y="1379073"/>
                    <a:pt x="1379073" y="1379073"/>
                    <a:pt x="1382349" y="1375798"/>
                  </a:cubicBezTo>
                  <a:cubicBezTo>
                    <a:pt x="1382349" y="1375798"/>
                    <a:pt x="1382349" y="1375798"/>
                    <a:pt x="1382349" y="1375798"/>
                  </a:cubicBezTo>
                  <a:close/>
                  <a:moveTo>
                    <a:pt x="1631303" y="1231667"/>
                  </a:moveTo>
                  <a:cubicBezTo>
                    <a:pt x="1631303" y="1231667"/>
                    <a:pt x="1631303" y="1231667"/>
                    <a:pt x="1634579" y="1231667"/>
                  </a:cubicBezTo>
                  <a:cubicBezTo>
                    <a:pt x="1634579" y="1231667"/>
                    <a:pt x="1634579" y="1231667"/>
                    <a:pt x="1634579" y="1231667"/>
                  </a:cubicBezTo>
                  <a:cubicBezTo>
                    <a:pt x="1644406" y="1231667"/>
                    <a:pt x="1647682" y="1221840"/>
                    <a:pt x="1647682" y="1212012"/>
                  </a:cubicBezTo>
                  <a:cubicBezTo>
                    <a:pt x="1647682" y="1202185"/>
                    <a:pt x="1637855" y="1198909"/>
                    <a:pt x="1628028" y="1198909"/>
                  </a:cubicBezTo>
                  <a:cubicBezTo>
                    <a:pt x="1628028" y="1198909"/>
                    <a:pt x="1628028" y="1198909"/>
                    <a:pt x="1624752" y="1198909"/>
                  </a:cubicBezTo>
                  <a:cubicBezTo>
                    <a:pt x="1614925" y="1198909"/>
                    <a:pt x="1611649" y="1208737"/>
                    <a:pt x="1611649" y="1218564"/>
                  </a:cubicBezTo>
                  <a:cubicBezTo>
                    <a:pt x="1611649" y="1225115"/>
                    <a:pt x="1621476" y="1231667"/>
                    <a:pt x="1628028" y="1231667"/>
                  </a:cubicBezTo>
                  <a:close/>
                  <a:moveTo>
                    <a:pt x="2040767" y="1238218"/>
                  </a:moveTo>
                  <a:lnTo>
                    <a:pt x="2040767" y="1238218"/>
                  </a:lnTo>
                  <a:cubicBezTo>
                    <a:pt x="2034215" y="1234942"/>
                    <a:pt x="2024388" y="1238218"/>
                    <a:pt x="2017837" y="1244769"/>
                  </a:cubicBezTo>
                  <a:cubicBezTo>
                    <a:pt x="2014561" y="1251321"/>
                    <a:pt x="2017837" y="1261148"/>
                    <a:pt x="2024388" y="1267699"/>
                  </a:cubicBezTo>
                  <a:lnTo>
                    <a:pt x="2024388" y="1267699"/>
                  </a:lnTo>
                  <a:cubicBezTo>
                    <a:pt x="2024388" y="1267699"/>
                    <a:pt x="2027664" y="1267699"/>
                    <a:pt x="2030940" y="1267699"/>
                  </a:cubicBezTo>
                  <a:cubicBezTo>
                    <a:pt x="2037491" y="1267699"/>
                    <a:pt x="2044042" y="1264424"/>
                    <a:pt x="2047318" y="1257872"/>
                  </a:cubicBezTo>
                  <a:cubicBezTo>
                    <a:pt x="2050594" y="1251321"/>
                    <a:pt x="2047318" y="1241494"/>
                    <a:pt x="2040767" y="1234942"/>
                  </a:cubicBezTo>
                  <a:close/>
                  <a:moveTo>
                    <a:pt x="999091" y="1713196"/>
                  </a:moveTo>
                  <a:cubicBezTo>
                    <a:pt x="989264" y="1713196"/>
                    <a:pt x="982713" y="1719747"/>
                    <a:pt x="982713" y="1729574"/>
                  </a:cubicBezTo>
                  <a:lnTo>
                    <a:pt x="982713" y="1729574"/>
                  </a:lnTo>
                  <a:cubicBezTo>
                    <a:pt x="982713" y="1739401"/>
                    <a:pt x="989264" y="1749229"/>
                    <a:pt x="999091" y="1749229"/>
                  </a:cubicBezTo>
                  <a:cubicBezTo>
                    <a:pt x="999091" y="1749229"/>
                    <a:pt x="999091" y="1749229"/>
                    <a:pt x="999091" y="1749229"/>
                  </a:cubicBezTo>
                  <a:cubicBezTo>
                    <a:pt x="1008918" y="1749229"/>
                    <a:pt x="1015470" y="1742677"/>
                    <a:pt x="1015470" y="1732850"/>
                  </a:cubicBezTo>
                  <a:lnTo>
                    <a:pt x="1015470" y="1732850"/>
                  </a:lnTo>
                  <a:cubicBezTo>
                    <a:pt x="1015470" y="1723023"/>
                    <a:pt x="1008918" y="1713196"/>
                    <a:pt x="999091" y="1713196"/>
                  </a:cubicBezTo>
                  <a:close/>
                  <a:moveTo>
                    <a:pt x="1844224" y="985988"/>
                  </a:moveTo>
                  <a:cubicBezTo>
                    <a:pt x="1844224" y="985988"/>
                    <a:pt x="1844224" y="985988"/>
                    <a:pt x="1840949" y="985988"/>
                  </a:cubicBezTo>
                  <a:cubicBezTo>
                    <a:pt x="1831121" y="985988"/>
                    <a:pt x="1824570" y="992540"/>
                    <a:pt x="1824570" y="1002367"/>
                  </a:cubicBezTo>
                  <a:cubicBezTo>
                    <a:pt x="1824570" y="1012194"/>
                    <a:pt x="1831121" y="1018745"/>
                    <a:pt x="1840949" y="1018745"/>
                  </a:cubicBezTo>
                  <a:cubicBezTo>
                    <a:pt x="1840949" y="1018745"/>
                    <a:pt x="1840949" y="1018745"/>
                    <a:pt x="1840949" y="1018745"/>
                  </a:cubicBezTo>
                  <a:cubicBezTo>
                    <a:pt x="1840949" y="1018745"/>
                    <a:pt x="1840949" y="1018745"/>
                    <a:pt x="1840949" y="1018745"/>
                  </a:cubicBezTo>
                  <a:cubicBezTo>
                    <a:pt x="1850776" y="1018745"/>
                    <a:pt x="1857327" y="1012194"/>
                    <a:pt x="1857327" y="1002367"/>
                  </a:cubicBezTo>
                  <a:cubicBezTo>
                    <a:pt x="1857327" y="992540"/>
                    <a:pt x="1850776" y="985988"/>
                    <a:pt x="1840949" y="985988"/>
                  </a:cubicBezTo>
                  <a:close/>
                  <a:moveTo>
                    <a:pt x="1182531" y="1277527"/>
                  </a:moveTo>
                  <a:cubicBezTo>
                    <a:pt x="1182531" y="1277527"/>
                    <a:pt x="1189082" y="1280802"/>
                    <a:pt x="1192358" y="1280802"/>
                  </a:cubicBezTo>
                  <a:cubicBezTo>
                    <a:pt x="1195634" y="1280802"/>
                    <a:pt x="1202185" y="1280802"/>
                    <a:pt x="1205461" y="1274251"/>
                  </a:cubicBezTo>
                  <a:cubicBezTo>
                    <a:pt x="1205461" y="1274251"/>
                    <a:pt x="1205461" y="1274251"/>
                    <a:pt x="1205461" y="1274251"/>
                  </a:cubicBezTo>
                  <a:cubicBezTo>
                    <a:pt x="1212012" y="1267699"/>
                    <a:pt x="1212012" y="1257872"/>
                    <a:pt x="1205461" y="1251321"/>
                  </a:cubicBezTo>
                  <a:cubicBezTo>
                    <a:pt x="1198909" y="1244769"/>
                    <a:pt x="1189082" y="1244769"/>
                    <a:pt x="1182531" y="1251321"/>
                  </a:cubicBezTo>
                  <a:cubicBezTo>
                    <a:pt x="1182531" y="1251321"/>
                    <a:pt x="1182531" y="1251321"/>
                    <a:pt x="1182531" y="1251321"/>
                  </a:cubicBezTo>
                  <a:cubicBezTo>
                    <a:pt x="1175980" y="1257872"/>
                    <a:pt x="1175980" y="1267699"/>
                    <a:pt x="1182531" y="1274251"/>
                  </a:cubicBezTo>
                  <a:close/>
                  <a:moveTo>
                    <a:pt x="1087536" y="1418382"/>
                  </a:moveTo>
                  <a:cubicBezTo>
                    <a:pt x="1080984" y="1415106"/>
                    <a:pt x="1071157" y="1418382"/>
                    <a:pt x="1064605" y="1424933"/>
                  </a:cubicBezTo>
                  <a:cubicBezTo>
                    <a:pt x="1064605" y="1424933"/>
                    <a:pt x="1064605" y="1424933"/>
                    <a:pt x="1064605" y="1424933"/>
                  </a:cubicBezTo>
                  <a:cubicBezTo>
                    <a:pt x="1061330" y="1431485"/>
                    <a:pt x="1064605" y="1441312"/>
                    <a:pt x="1071157" y="1447863"/>
                  </a:cubicBezTo>
                  <a:cubicBezTo>
                    <a:pt x="1071157" y="1447863"/>
                    <a:pt x="1074433" y="1447863"/>
                    <a:pt x="1077708" y="1447863"/>
                  </a:cubicBezTo>
                  <a:cubicBezTo>
                    <a:pt x="1084260" y="1447863"/>
                    <a:pt x="1090811" y="1444588"/>
                    <a:pt x="1090811" y="1438036"/>
                  </a:cubicBezTo>
                  <a:cubicBezTo>
                    <a:pt x="1090811" y="1438036"/>
                    <a:pt x="1090811" y="1438036"/>
                    <a:pt x="1090811" y="1438036"/>
                  </a:cubicBezTo>
                  <a:cubicBezTo>
                    <a:pt x="1094087" y="1431485"/>
                    <a:pt x="1090811" y="1421658"/>
                    <a:pt x="1084260" y="1415106"/>
                  </a:cubicBezTo>
                  <a:close/>
                  <a:moveTo>
                    <a:pt x="1634579" y="995816"/>
                  </a:moveTo>
                  <a:cubicBezTo>
                    <a:pt x="1634579" y="995816"/>
                    <a:pt x="1634579" y="995816"/>
                    <a:pt x="1631303" y="995816"/>
                  </a:cubicBezTo>
                  <a:cubicBezTo>
                    <a:pt x="1621476" y="995816"/>
                    <a:pt x="1618200" y="1005643"/>
                    <a:pt x="1618200" y="1015470"/>
                  </a:cubicBezTo>
                  <a:cubicBezTo>
                    <a:pt x="1618200" y="1022021"/>
                    <a:pt x="1628028" y="1028573"/>
                    <a:pt x="1634579" y="1028573"/>
                  </a:cubicBezTo>
                  <a:cubicBezTo>
                    <a:pt x="1641130" y="1028573"/>
                    <a:pt x="1634579" y="1028573"/>
                    <a:pt x="1634579" y="1028573"/>
                  </a:cubicBezTo>
                  <a:cubicBezTo>
                    <a:pt x="1634579" y="1028573"/>
                    <a:pt x="1634579" y="1028573"/>
                    <a:pt x="1634579" y="1028573"/>
                  </a:cubicBezTo>
                  <a:cubicBezTo>
                    <a:pt x="1644406" y="1028573"/>
                    <a:pt x="1650957" y="1018745"/>
                    <a:pt x="1647682" y="1008918"/>
                  </a:cubicBezTo>
                  <a:cubicBezTo>
                    <a:pt x="1647682" y="999091"/>
                    <a:pt x="1637855" y="992540"/>
                    <a:pt x="1628028" y="995816"/>
                  </a:cubicBezTo>
                  <a:close/>
                  <a:moveTo>
                    <a:pt x="1359419" y="1143223"/>
                  </a:moveTo>
                  <a:cubicBezTo>
                    <a:pt x="1365971" y="1136671"/>
                    <a:pt x="1369246" y="1126844"/>
                    <a:pt x="1362695" y="1120292"/>
                  </a:cubicBezTo>
                  <a:cubicBezTo>
                    <a:pt x="1356144" y="1113741"/>
                    <a:pt x="1346316" y="1110465"/>
                    <a:pt x="1339765" y="1117017"/>
                  </a:cubicBezTo>
                  <a:cubicBezTo>
                    <a:pt x="1339765" y="1117017"/>
                    <a:pt x="1339765" y="1117017"/>
                    <a:pt x="1339765" y="1117017"/>
                  </a:cubicBezTo>
                  <a:cubicBezTo>
                    <a:pt x="1333214" y="1123568"/>
                    <a:pt x="1329938" y="1133395"/>
                    <a:pt x="1336489" y="1139947"/>
                  </a:cubicBezTo>
                  <a:cubicBezTo>
                    <a:pt x="1336489" y="1143223"/>
                    <a:pt x="1346316" y="1146498"/>
                    <a:pt x="1349592" y="1146498"/>
                  </a:cubicBezTo>
                  <a:cubicBezTo>
                    <a:pt x="1352868" y="1146498"/>
                    <a:pt x="1356144" y="1146498"/>
                    <a:pt x="1359419" y="1146498"/>
                  </a:cubicBezTo>
                  <a:cubicBezTo>
                    <a:pt x="1359419" y="1146498"/>
                    <a:pt x="1359419" y="1146498"/>
                    <a:pt x="1359419" y="1146498"/>
                  </a:cubicBezTo>
                  <a:close/>
                  <a:moveTo>
                    <a:pt x="1736126" y="982713"/>
                  </a:moveTo>
                  <a:cubicBezTo>
                    <a:pt x="1736126" y="982713"/>
                    <a:pt x="1736126" y="982713"/>
                    <a:pt x="1732850" y="982713"/>
                  </a:cubicBezTo>
                  <a:cubicBezTo>
                    <a:pt x="1723023" y="982713"/>
                    <a:pt x="1716472" y="992540"/>
                    <a:pt x="1716472" y="999091"/>
                  </a:cubicBezTo>
                  <a:cubicBezTo>
                    <a:pt x="1716472" y="1008918"/>
                    <a:pt x="1723023" y="1015470"/>
                    <a:pt x="1732850" y="1015470"/>
                  </a:cubicBezTo>
                  <a:cubicBezTo>
                    <a:pt x="1742677" y="1015470"/>
                    <a:pt x="1732850" y="1015470"/>
                    <a:pt x="1732850" y="1015470"/>
                  </a:cubicBezTo>
                  <a:cubicBezTo>
                    <a:pt x="1732850" y="1015470"/>
                    <a:pt x="1732850" y="1015470"/>
                    <a:pt x="1732850" y="1015470"/>
                  </a:cubicBezTo>
                  <a:cubicBezTo>
                    <a:pt x="1742677" y="1015470"/>
                    <a:pt x="1749229" y="1005643"/>
                    <a:pt x="1749229" y="999091"/>
                  </a:cubicBezTo>
                  <a:cubicBezTo>
                    <a:pt x="1749229" y="989264"/>
                    <a:pt x="1739401" y="982713"/>
                    <a:pt x="1732850" y="982713"/>
                  </a:cubicBezTo>
                  <a:close/>
                  <a:moveTo>
                    <a:pt x="1139947" y="1329938"/>
                  </a:moveTo>
                  <a:cubicBezTo>
                    <a:pt x="1133395" y="1323387"/>
                    <a:pt x="1123568" y="1329938"/>
                    <a:pt x="1117017" y="1333213"/>
                  </a:cubicBezTo>
                  <a:cubicBezTo>
                    <a:pt x="1117017" y="1333213"/>
                    <a:pt x="1117017" y="1333213"/>
                    <a:pt x="1117017" y="1333213"/>
                  </a:cubicBezTo>
                  <a:cubicBezTo>
                    <a:pt x="1110465" y="1339765"/>
                    <a:pt x="1117017" y="1349592"/>
                    <a:pt x="1120293" y="1356144"/>
                  </a:cubicBezTo>
                  <a:cubicBezTo>
                    <a:pt x="1120293" y="1356144"/>
                    <a:pt x="1126844" y="1356144"/>
                    <a:pt x="1130120" y="1356144"/>
                  </a:cubicBezTo>
                  <a:cubicBezTo>
                    <a:pt x="1136671" y="1356144"/>
                    <a:pt x="1139947" y="1356144"/>
                    <a:pt x="1143223" y="1349592"/>
                  </a:cubicBezTo>
                  <a:cubicBezTo>
                    <a:pt x="1143223" y="1349592"/>
                    <a:pt x="1143223" y="1349592"/>
                    <a:pt x="1143223" y="1349592"/>
                  </a:cubicBezTo>
                  <a:cubicBezTo>
                    <a:pt x="1149774" y="1343041"/>
                    <a:pt x="1143223" y="1333213"/>
                    <a:pt x="1139947" y="1326662"/>
                  </a:cubicBezTo>
                  <a:close/>
                  <a:moveTo>
                    <a:pt x="1945771" y="999091"/>
                  </a:moveTo>
                  <a:cubicBezTo>
                    <a:pt x="1945771" y="999091"/>
                    <a:pt x="1945771" y="999091"/>
                    <a:pt x="1942496" y="999091"/>
                  </a:cubicBezTo>
                  <a:cubicBezTo>
                    <a:pt x="1932668" y="999091"/>
                    <a:pt x="1926117" y="1002367"/>
                    <a:pt x="1922841" y="1012194"/>
                  </a:cubicBezTo>
                  <a:cubicBezTo>
                    <a:pt x="1922841" y="1022021"/>
                    <a:pt x="1926117" y="1028573"/>
                    <a:pt x="1935944" y="1031848"/>
                  </a:cubicBezTo>
                  <a:cubicBezTo>
                    <a:pt x="1935944" y="1031848"/>
                    <a:pt x="1935944" y="1031848"/>
                    <a:pt x="1935944" y="1031848"/>
                  </a:cubicBezTo>
                  <a:cubicBezTo>
                    <a:pt x="1935944" y="1031848"/>
                    <a:pt x="1935944" y="1031848"/>
                    <a:pt x="1939220" y="1031848"/>
                  </a:cubicBezTo>
                  <a:cubicBezTo>
                    <a:pt x="1945771" y="1031848"/>
                    <a:pt x="1952323" y="1025297"/>
                    <a:pt x="1955598" y="1018745"/>
                  </a:cubicBezTo>
                  <a:cubicBezTo>
                    <a:pt x="1955598" y="1008918"/>
                    <a:pt x="1952323" y="1002367"/>
                    <a:pt x="1942496" y="999091"/>
                  </a:cubicBezTo>
                  <a:close/>
                  <a:moveTo>
                    <a:pt x="1434761" y="1061330"/>
                  </a:moveTo>
                  <a:cubicBezTo>
                    <a:pt x="1434761" y="1061330"/>
                    <a:pt x="1434761" y="1061330"/>
                    <a:pt x="1434761" y="1061330"/>
                  </a:cubicBezTo>
                  <a:cubicBezTo>
                    <a:pt x="1428209" y="1064605"/>
                    <a:pt x="1421658" y="1074433"/>
                    <a:pt x="1428209" y="1084260"/>
                  </a:cubicBezTo>
                  <a:cubicBezTo>
                    <a:pt x="1428209" y="1090811"/>
                    <a:pt x="1438036" y="1094087"/>
                    <a:pt x="1441312" y="1094087"/>
                  </a:cubicBezTo>
                  <a:cubicBezTo>
                    <a:pt x="1444588" y="1094087"/>
                    <a:pt x="1444588" y="1094087"/>
                    <a:pt x="1447864" y="1094087"/>
                  </a:cubicBezTo>
                  <a:cubicBezTo>
                    <a:pt x="1447864" y="1094087"/>
                    <a:pt x="1447864" y="1094087"/>
                    <a:pt x="1447864" y="1094087"/>
                  </a:cubicBezTo>
                  <a:cubicBezTo>
                    <a:pt x="1454415" y="1090811"/>
                    <a:pt x="1460966" y="1080984"/>
                    <a:pt x="1454415" y="1071157"/>
                  </a:cubicBezTo>
                  <a:cubicBezTo>
                    <a:pt x="1451139" y="1064605"/>
                    <a:pt x="1441312" y="1058054"/>
                    <a:pt x="1431485" y="1064605"/>
                  </a:cubicBezTo>
                  <a:close/>
                  <a:moveTo>
                    <a:pt x="1280802" y="1179255"/>
                  </a:moveTo>
                  <a:cubicBezTo>
                    <a:pt x="1274251" y="1172704"/>
                    <a:pt x="1264424" y="1172704"/>
                    <a:pt x="1257872" y="1179255"/>
                  </a:cubicBezTo>
                  <a:cubicBezTo>
                    <a:pt x="1257872" y="1179255"/>
                    <a:pt x="1257872" y="1179255"/>
                    <a:pt x="1257872" y="1179255"/>
                  </a:cubicBezTo>
                  <a:cubicBezTo>
                    <a:pt x="1251321" y="1185807"/>
                    <a:pt x="1251321" y="1195634"/>
                    <a:pt x="1257872" y="1202185"/>
                  </a:cubicBezTo>
                  <a:cubicBezTo>
                    <a:pt x="1257872" y="1205461"/>
                    <a:pt x="1264424" y="1208737"/>
                    <a:pt x="1270975" y="1208737"/>
                  </a:cubicBezTo>
                  <a:cubicBezTo>
                    <a:pt x="1277527" y="1208737"/>
                    <a:pt x="1277527" y="1208737"/>
                    <a:pt x="1280802" y="1205461"/>
                  </a:cubicBezTo>
                  <a:cubicBezTo>
                    <a:pt x="1280802" y="1205461"/>
                    <a:pt x="1280802" y="1205461"/>
                    <a:pt x="1280802" y="1205461"/>
                  </a:cubicBezTo>
                  <a:cubicBezTo>
                    <a:pt x="1287354" y="1198909"/>
                    <a:pt x="1287354" y="1189082"/>
                    <a:pt x="1280802" y="1182531"/>
                  </a:cubicBezTo>
                  <a:close/>
                  <a:moveTo>
                    <a:pt x="1044951" y="1513377"/>
                  </a:moveTo>
                  <a:cubicBezTo>
                    <a:pt x="1035124" y="1513377"/>
                    <a:pt x="1028573" y="1513377"/>
                    <a:pt x="1025297" y="1523205"/>
                  </a:cubicBezTo>
                  <a:cubicBezTo>
                    <a:pt x="1025297" y="1523205"/>
                    <a:pt x="1025297" y="1523205"/>
                    <a:pt x="1025297" y="1523205"/>
                  </a:cubicBezTo>
                  <a:cubicBezTo>
                    <a:pt x="1025297" y="1533032"/>
                    <a:pt x="1025297" y="1539583"/>
                    <a:pt x="1035124" y="1542859"/>
                  </a:cubicBezTo>
                  <a:cubicBezTo>
                    <a:pt x="1035124" y="1542859"/>
                    <a:pt x="1038400" y="1542859"/>
                    <a:pt x="1041676" y="1542859"/>
                  </a:cubicBezTo>
                  <a:cubicBezTo>
                    <a:pt x="1048227" y="1542859"/>
                    <a:pt x="1054778" y="1539583"/>
                    <a:pt x="1058054" y="1533032"/>
                  </a:cubicBezTo>
                  <a:cubicBezTo>
                    <a:pt x="1058054" y="1533032"/>
                    <a:pt x="1058054" y="1533032"/>
                    <a:pt x="1058054" y="1533032"/>
                  </a:cubicBezTo>
                  <a:cubicBezTo>
                    <a:pt x="1058054" y="1523205"/>
                    <a:pt x="1058054" y="1516653"/>
                    <a:pt x="1048227" y="1513377"/>
                  </a:cubicBezTo>
                  <a:close/>
                  <a:moveTo>
                    <a:pt x="2047318" y="1028573"/>
                  </a:moveTo>
                  <a:cubicBezTo>
                    <a:pt x="2047318" y="1028573"/>
                    <a:pt x="2047318" y="1028573"/>
                    <a:pt x="2047318" y="1028573"/>
                  </a:cubicBezTo>
                  <a:cubicBezTo>
                    <a:pt x="2037491" y="1028573"/>
                    <a:pt x="2030940" y="1028573"/>
                    <a:pt x="2027664" y="1038400"/>
                  </a:cubicBezTo>
                  <a:cubicBezTo>
                    <a:pt x="2027664" y="1048227"/>
                    <a:pt x="2027664" y="1054778"/>
                    <a:pt x="2037491" y="1058054"/>
                  </a:cubicBezTo>
                  <a:cubicBezTo>
                    <a:pt x="2037491" y="1058054"/>
                    <a:pt x="2037491" y="1058054"/>
                    <a:pt x="2037491" y="1058054"/>
                  </a:cubicBezTo>
                  <a:cubicBezTo>
                    <a:pt x="2037491" y="1058054"/>
                    <a:pt x="2040767" y="1058054"/>
                    <a:pt x="2044042" y="1058054"/>
                  </a:cubicBezTo>
                  <a:cubicBezTo>
                    <a:pt x="2050594" y="1058054"/>
                    <a:pt x="2057145" y="1054778"/>
                    <a:pt x="2060421" y="1048227"/>
                  </a:cubicBezTo>
                  <a:cubicBezTo>
                    <a:pt x="2060421" y="1038400"/>
                    <a:pt x="2060421" y="1031848"/>
                    <a:pt x="2050594" y="1028573"/>
                  </a:cubicBezTo>
                  <a:close/>
                  <a:moveTo>
                    <a:pt x="1015470" y="1611649"/>
                  </a:moveTo>
                  <a:cubicBezTo>
                    <a:pt x="1005643" y="1611649"/>
                    <a:pt x="999091" y="1614925"/>
                    <a:pt x="995816" y="1624752"/>
                  </a:cubicBezTo>
                  <a:cubicBezTo>
                    <a:pt x="995816" y="1624752"/>
                    <a:pt x="995816" y="1624752"/>
                    <a:pt x="995816" y="1628027"/>
                  </a:cubicBezTo>
                  <a:cubicBezTo>
                    <a:pt x="995816" y="1637855"/>
                    <a:pt x="999091" y="1644406"/>
                    <a:pt x="1008918" y="1647682"/>
                  </a:cubicBezTo>
                  <a:cubicBezTo>
                    <a:pt x="1008918" y="1647682"/>
                    <a:pt x="1008918" y="1647682"/>
                    <a:pt x="1008918" y="1647682"/>
                  </a:cubicBezTo>
                  <a:cubicBezTo>
                    <a:pt x="1015470" y="1647682"/>
                    <a:pt x="1022021" y="1641130"/>
                    <a:pt x="1025297" y="1634579"/>
                  </a:cubicBezTo>
                  <a:cubicBezTo>
                    <a:pt x="1025297" y="1634579"/>
                    <a:pt x="1025297" y="1634579"/>
                    <a:pt x="1025297" y="1634579"/>
                  </a:cubicBezTo>
                  <a:cubicBezTo>
                    <a:pt x="1025297" y="1624752"/>
                    <a:pt x="1022021" y="1618200"/>
                    <a:pt x="1012194" y="1614925"/>
                  </a:cubicBezTo>
                  <a:close/>
                  <a:moveTo>
                    <a:pt x="1533032" y="1054778"/>
                  </a:moveTo>
                  <a:cubicBezTo>
                    <a:pt x="1533032" y="1054778"/>
                    <a:pt x="1536308" y="1054778"/>
                    <a:pt x="1539583" y="1054778"/>
                  </a:cubicBezTo>
                  <a:cubicBezTo>
                    <a:pt x="1539583" y="1054778"/>
                    <a:pt x="1539583" y="1054778"/>
                    <a:pt x="1539583" y="1054778"/>
                  </a:cubicBezTo>
                  <a:cubicBezTo>
                    <a:pt x="1549410" y="1054778"/>
                    <a:pt x="1552686" y="1041676"/>
                    <a:pt x="1549410" y="1035124"/>
                  </a:cubicBezTo>
                  <a:cubicBezTo>
                    <a:pt x="1546135" y="1028573"/>
                    <a:pt x="1536308" y="1022021"/>
                    <a:pt x="1529756" y="1025297"/>
                  </a:cubicBezTo>
                  <a:cubicBezTo>
                    <a:pt x="1529756" y="1025297"/>
                    <a:pt x="1529756" y="1025297"/>
                    <a:pt x="1529756" y="1025297"/>
                  </a:cubicBezTo>
                  <a:cubicBezTo>
                    <a:pt x="1519929" y="1025297"/>
                    <a:pt x="1516653" y="1038400"/>
                    <a:pt x="1519929" y="1044951"/>
                  </a:cubicBezTo>
                  <a:cubicBezTo>
                    <a:pt x="1519929" y="1051503"/>
                    <a:pt x="1529756" y="1054778"/>
                    <a:pt x="1536308" y="1054778"/>
                  </a:cubicBezTo>
                  <a:close/>
                  <a:moveTo>
                    <a:pt x="2142314" y="1067881"/>
                  </a:moveTo>
                  <a:lnTo>
                    <a:pt x="2142314" y="1067881"/>
                  </a:lnTo>
                  <a:cubicBezTo>
                    <a:pt x="2135762" y="1064605"/>
                    <a:pt x="2125935" y="1067881"/>
                    <a:pt x="2119384" y="1074433"/>
                  </a:cubicBezTo>
                  <a:cubicBezTo>
                    <a:pt x="2116108" y="1080984"/>
                    <a:pt x="2119384" y="1090811"/>
                    <a:pt x="2125935" y="1097363"/>
                  </a:cubicBezTo>
                  <a:lnTo>
                    <a:pt x="2125935" y="1097363"/>
                  </a:lnTo>
                  <a:cubicBezTo>
                    <a:pt x="2125935" y="1097363"/>
                    <a:pt x="2129211" y="1097363"/>
                    <a:pt x="2132487" y="1097363"/>
                  </a:cubicBezTo>
                  <a:cubicBezTo>
                    <a:pt x="2139038" y="1097363"/>
                    <a:pt x="2145589" y="1094087"/>
                    <a:pt x="2145589" y="1087535"/>
                  </a:cubicBezTo>
                  <a:cubicBezTo>
                    <a:pt x="2148865" y="1080984"/>
                    <a:pt x="2145589" y="1071157"/>
                    <a:pt x="2139038" y="1064605"/>
                  </a:cubicBezTo>
                  <a:close/>
                  <a:moveTo>
                    <a:pt x="802549" y="1713196"/>
                  </a:moveTo>
                  <a:cubicBezTo>
                    <a:pt x="792722" y="1713196"/>
                    <a:pt x="786170" y="1719747"/>
                    <a:pt x="786170" y="1729574"/>
                  </a:cubicBezTo>
                  <a:lnTo>
                    <a:pt x="786170" y="1729574"/>
                  </a:lnTo>
                  <a:cubicBezTo>
                    <a:pt x="786170" y="1739401"/>
                    <a:pt x="792722" y="1749229"/>
                    <a:pt x="802549" y="1749229"/>
                  </a:cubicBezTo>
                  <a:cubicBezTo>
                    <a:pt x="802549" y="1749229"/>
                    <a:pt x="802549" y="1749229"/>
                    <a:pt x="802549" y="1749229"/>
                  </a:cubicBezTo>
                  <a:cubicBezTo>
                    <a:pt x="812376" y="1749229"/>
                    <a:pt x="818927" y="1742677"/>
                    <a:pt x="818927" y="1732850"/>
                  </a:cubicBezTo>
                  <a:lnTo>
                    <a:pt x="818927" y="1732850"/>
                  </a:lnTo>
                  <a:cubicBezTo>
                    <a:pt x="818927" y="1723023"/>
                    <a:pt x="812376" y="1713196"/>
                    <a:pt x="802549" y="1713196"/>
                  </a:cubicBezTo>
                  <a:close/>
                  <a:moveTo>
                    <a:pt x="1634579" y="795997"/>
                  </a:moveTo>
                  <a:cubicBezTo>
                    <a:pt x="1634579" y="795997"/>
                    <a:pt x="1634579" y="795997"/>
                    <a:pt x="1631303" y="795997"/>
                  </a:cubicBezTo>
                  <a:cubicBezTo>
                    <a:pt x="1621476" y="795997"/>
                    <a:pt x="1614925" y="805824"/>
                    <a:pt x="1618200" y="815652"/>
                  </a:cubicBezTo>
                  <a:cubicBezTo>
                    <a:pt x="1618200" y="822203"/>
                    <a:pt x="1628028" y="828754"/>
                    <a:pt x="1634579" y="828754"/>
                  </a:cubicBezTo>
                  <a:cubicBezTo>
                    <a:pt x="1641130" y="828754"/>
                    <a:pt x="1634579" y="828754"/>
                    <a:pt x="1634579" y="828754"/>
                  </a:cubicBezTo>
                  <a:cubicBezTo>
                    <a:pt x="1634579" y="828754"/>
                    <a:pt x="1634579" y="828754"/>
                    <a:pt x="1634579" y="828754"/>
                  </a:cubicBezTo>
                  <a:cubicBezTo>
                    <a:pt x="1644406" y="828754"/>
                    <a:pt x="1650957" y="818927"/>
                    <a:pt x="1647682" y="809100"/>
                  </a:cubicBezTo>
                  <a:cubicBezTo>
                    <a:pt x="1647682" y="799273"/>
                    <a:pt x="1637855" y="792722"/>
                    <a:pt x="1628028" y="795997"/>
                  </a:cubicBezTo>
                  <a:close/>
                  <a:moveTo>
                    <a:pt x="874614" y="1411831"/>
                  </a:moveTo>
                  <a:cubicBezTo>
                    <a:pt x="864787" y="1408555"/>
                    <a:pt x="858236" y="1411831"/>
                    <a:pt x="854960" y="1421658"/>
                  </a:cubicBezTo>
                  <a:cubicBezTo>
                    <a:pt x="854960" y="1421658"/>
                    <a:pt x="854960" y="1421658"/>
                    <a:pt x="854960" y="1421658"/>
                  </a:cubicBezTo>
                  <a:cubicBezTo>
                    <a:pt x="854960" y="1431485"/>
                    <a:pt x="854960" y="1438036"/>
                    <a:pt x="864787" y="1441312"/>
                  </a:cubicBezTo>
                  <a:cubicBezTo>
                    <a:pt x="864787" y="1441312"/>
                    <a:pt x="868063" y="1441312"/>
                    <a:pt x="871339" y="1441312"/>
                  </a:cubicBezTo>
                  <a:cubicBezTo>
                    <a:pt x="877890" y="1441312"/>
                    <a:pt x="884441" y="1438036"/>
                    <a:pt x="887717" y="1431485"/>
                  </a:cubicBezTo>
                  <a:cubicBezTo>
                    <a:pt x="887717" y="1431485"/>
                    <a:pt x="887717" y="1431485"/>
                    <a:pt x="887717" y="1431485"/>
                  </a:cubicBezTo>
                  <a:cubicBezTo>
                    <a:pt x="890993" y="1421658"/>
                    <a:pt x="887717" y="1415106"/>
                    <a:pt x="877890" y="1411831"/>
                  </a:cubicBezTo>
                  <a:close/>
                  <a:moveTo>
                    <a:pt x="969610" y="1231667"/>
                  </a:moveTo>
                  <a:cubicBezTo>
                    <a:pt x="963058" y="1225115"/>
                    <a:pt x="953231" y="1231667"/>
                    <a:pt x="946680" y="1234942"/>
                  </a:cubicBezTo>
                  <a:cubicBezTo>
                    <a:pt x="946680" y="1234942"/>
                    <a:pt x="946680" y="1234942"/>
                    <a:pt x="946680" y="1234942"/>
                  </a:cubicBezTo>
                  <a:cubicBezTo>
                    <a:pt x="940129" y="1241494"/>
                    <a:pt x="946680" y="1251321"/>
                    <a:pt x="949956" y="1257872"/>
                  </a:cubicBezTo>
                  <a:cubicBezTo>
                    <a:pt x="949956" y="1257872"/>
                    <a:pt x="956507" y="1257872"/>
                    <a:pt x="959783" y="1257872"/>
                  </a:cubicBezTo>
                  <a:cubicBezTo>
                    <a:pt x="966334" y="1257872"/>
                    <a:pt x="969610" y="1257872"/>
                    <a:pt x="972886" y="1251321"/>
                  </a:cubicBezTo>
                  <a:cubicBezTo>
                    <a:pt x="972886" y="1251321"/>
                    <a:pt x="972886" y="1251321"/>
                    <a:pt x="972886" y="1251321"/>
                  </a:cubicBezTo>
                  <a:cubicBezTo>
                    <a:pt x="979437" y="1244769"/>
                    <a:pt x="972886" y="1234942"/>
                    <a:pt x="969610" y="1228391"/>
                  </a:cubicBezTo>
                  <a:close/>
                  <a:moveTo>
                    <a:pt x="838582" y="1510102"/>
                  </a:moveTo>
                  <a:cubicBezTo>
                    <a:pt x="828754" y="1510102"/>
                    <a:pt x="822203" y="1510102"/>
                    <a:pt x="818927" y="1523205"/>
                  </a:cubicBezTo>
                  <a:cubicBezTo>
                    <a:pt x="818927" y="1523205"/>
                    <a:pt x="818927" y="1523205"/>
                    <a:pt x="818927" y="1526480"/>
                  </a:cubicBezTo>
                  <a:cubicBezTo>
                    <a:pt x="818927" y="1536308"/>
                    <a:pt x="818927" y="1542859"/>
                    <a:pt x="832030" y="1546135"/>
                  </a:cubicBezTo>
                  <a:cubicBezTo>
                    <a:pt x="832030" y="1546135"/>
                    <a:pt x="832030" y="1546135"/>
                    <a:pt x="835306" y="1546135"/>
                  </a:cubicBezTo>
                  <a:cubicBezTo>
                    <a:pt x="841857" y="1546135"/>
                    <a:pt x="848409" y="1542859"/>
                    <a:pt x="851684" y="1533032"/>
                  </a:cubicBezTo>
                  <a:cubicBezTo>
                    <a:pt x="851684" y="1533032"/>
                    <a:pt x="851684" y="1533032"/>
                    <a:pt x="851684" y="1533032"/>
                  </a:cubicBezTo>
                  <a:cubicBezTo>
                    <a:pt x="851684" y="1523205"/>
                    <a:pt x="851684" y="1516653"/>
                    <a:pt x="838582" y="1513377"/>
                  </a:cubicBezTo>
                  <a:close/>
                  <a:moveTo>
                    <a:pt x="1080984" y="1074433"/>
                  </a:moveTo>
                  <a:cubicBezTo>
                    <a:pt x="1080984" y="1074433"/>
                    <a:pt x="1080984" y="1074433"/>
                    <a:pt x="1080984" y="1074433"/>
                  </a:cubicBezTo>
                  <a:cubicBezTo>
                    <a:pt x="1074433" y="1080984"/>
                    <a:pt x="1074433" y="1090811"/>
                    <a:pt x="1080984" y="1097363"/>
                  </a:cubicBezTo>
                  <a:cubicBezTo>
                    <a:pt x="1080984" y="1097363"/>
                    <a:pt x="1087536" y="1100638"/>
                    <a:pt x="1094087" y="1100638"/>
                  </a:cubicBezTo>
                  <a:cubicBezTo>
                    <a:pt x="1100638" y="1100638"/>
                    <a:pt x="1103914" y="1100638"/>
                    <a:pt x="1107190" y="1097363"/>
                  </a:cubicBezTo>
                  <a:cubicBezTo>
                    <a:pt x="1107190" y="1097363"/>
                    <a:pt x="1107190" y="1097363"/>
                    <a:pt x="1107190" y="1097363"/>
                  </a:cubicBezTo>
                  <a:cubicBezTo>
                    <a:pt x="1113741" y="1090811"/>
                    <a:pt x="1113741" y="1080984"/>
                    <a:pt x="1107190" y="1074433"/>
                  </a:cubicBezTo>
                  <a:cubicBezTo>
                    <a:pt x="1100638" y="1067881"/>
                    <a:pt x="1090811" y="1067881"/>
                    <a:pt x="1084260" y="1074433"/>
                  </a:cubicBezTo>
                  <a:close/>
                  <a:moveTo>
                    <a:pt x="917199" y="1320111"/>
                  </a:moveTo>
                  <a:cubicBezTo>
                    <a:pt x="910647" y="1316835"/>
                    <a:pt x="900820" y="1320111"/>
                    <a:pt x="894269" y="1326662"/>
                  </a:cubicBezTo>
                  <a:cubicBezTo>
                    <a:pt x="894269" y="1326662"/>
                    <a:pt x="894269" y="1326662"/>
                    <a:pt x="894269" y="1326662"/>
                  </a:cubicBezTo>
                  <a:cubicBezTo>
                    <a:pt x="890993" y="1333213"/>
                    <a:pt x="894269" y="1343041"/>
                    <a:pt x="900820" y="1349592"/>
                  </a:cubicBezTo>
                  <a:cubicBezTo>
                    <a:pt x="900820" y="1349592"/>
                    <a:pt x="907371" y="1349592"/>
                    <a:pt x="907371" y="1349592"/>
                  </a:cubicBezTo>
                  <a:cubicBezTo>
                    <a:pt x="913923" y="1349592"/>
                    <a:pt x="920474" y="1349592"/>
                    <a:pt x="920474" y="1339765"/>
                  </a:cubicBezTo>
                  <a:cubicBezTo>
                    <a:pt x="920474" y="1339765"/>
                    <a:pt x="920474" y="1339765"/>
                    <a:pt x="920474" y="1339765"/>
                  </a:cubicBezTo>
                  <a:cubicBezTo>
                    <a:pt x="923750" y="1333213"/>
                    <a:pt x="920474" y="1323387"/>
                    <a:pt x="913923" y="1316835"/>
                  </a:cubicBezTo>
                  <a:close/>
                  <a:moveTo>
                    <a:pt x="2053870" y="822203"/>
                  </a:moveTo>
                  <a:cubicBezTo>
                    <a:pt x="2053870" y="822203"/>
                    <a:pt x="2053870" y="822203"/>
                    <a:pt x="2053870" y="822203"/>
                  </a:cubicBezTo>
                  <a:cubicBezTo>
                    <a:pt x="2044042" y="822203"/>
                    <a:pt x="2037491" y="822203"/>
                    <a:pt x="2034215" y="832030"/>
                  </a:cubicBezTo>
                  <a:cubicBezTo>
                    <a:pt x="2034215" y="841857"/>
                    <a:pt x="2034215" y="848409"/>
                    <a:pt x="2044042" y="851684"/>
                  </a:cubicBezTo>
                  <a:cubicBezTo>
                    <a:pt x="2044042" y="851684"/>
                    <a:pt x="2044042" y="851684"/>
                    <a:pt x="2044042" y="851684"/>
                  </a:cubicBezTo>
                  <a:cubicBezTo>
                    <a:pt x="2044042" y="851684"/>
                    <a:pt x="2044042" y="851684"/>
                    <a:pt x="2047318" y="851684"/>
                  </a:cubicBezTo>
                  <a:cubicBezTo>
                    <a:pt x="2053870" y="851684"/>
                    <a:pt x="2060421" y="848409"/>
                    <a:pt x="2063697" y="838581"/>
                  </a:cubicBezTo>
                  <a:cubicBezTo>
                    <a:pt x="2063697" y="828754"/>
                    <a:pt x="2063697" y="822203"/>
                    <a:pt x="2053870" y="818927"/>
                  </a:cubicBezTo>
                  <a:close/>
                  <a:moveTo>
                    <a:pt x="1431485" y="848409"/>
                  </a:moveTo>
                  <a:cubicBezTo>
                    <a:pt x="1431485" y="848409"/>
                    <a:pt x="1431485" y="848409"/>
                    <a:pt x="1431485" y="848409"/>
                  </a:cubicBezTo>
                  <a:cubicBezTo>
                    <a:pt x="1421658" y="848409"/>
                    <a:pt x="1418382" y="861511"/>
                    <a:pt x="1421658" y="868063"/>
                  </a:cubicBezTo>
                  <a:cubicBezTo>
                    <a:pt x="1421658" y="874614"/>
                    <a:pt x="1431485" y="877890"/>
                    <a:pt x="1438036" y="877890"/>
                  </a:cubicBezTo>
                  <a:cubicBezTo>
                    <a:pt x="1444588" y="877890"/>
                    <a:pt x="1441312" y="877890"/>
                    <a:pt x="1444588" y="877890"/>
                  </a:cubicBezTo>
                  <a:cubicBezTo>
                    <a:pt x="1444588" y="877890"/>
                    <a:pt x="1444588" y="877890"/>
                    <a:pt x="1444588" y="877890"/>
                  </a:cubicBezTo>
                  <a:cubicBezTo>
                    <a:pt x="1454415" y="877890"/>
                    <a:pt x="1457691" y="864787"/>
                    <a:pt x="1454415" y="858236"/>
                  </a:cubicBezTo>
                  <a:cubicBezTo>
                    <a:pt x="1454415" y="848409"/>
                    <a:pt x="1441312" y="845133"/>
                    <a:pt x="1434761" y="848409"/>
                  </a:cubicBezTo>
                  <a:close/>
                  <a:moveTo>
                    <a:pt x="815652" y="1611649"/>
                  </a:moveTo>
                  <a:cubicBezTo>
                    <a:pt x="805824" y="1611649"/>
                    <a:pt x="799273" y="1614925"/>
                    <a:pt x="795997" y="1624752"/>
                  </a:cubicBezTo>
                  <a:cubicBezTo>
                    <a:pt x="795997" y="1624752"/>
                    <a:pt x="795997" y="1624752"/>
                    <a:pt x="795997" y="1628027"/>
                  </a:cubicBezTo>
                  <a:cubicBezTo>
                    <a:pt x="795997" y="1637855"/>
                    <a:pt x="799273" y="1644406"/>
                    <a:pt x="809100" y="1647682"/>
                  </a:cubicBezTo>
                  <a:cubicBezTo>
                    <a:pt x="809100" y="1647682"/>
                    <a:pt x="809100" y="1647682"/>
                    <a:pt x="809100" y="1647682"/>
                  </a:cubicBezTo>
                  <a:cubicBezTo>
                    <a:pt x="815652" y="1647682"/>
                    <a:pt x="825479" y="1641130"/>
                    <a:pt x="825479" y="1634579"/>
                  </a:cubicBezTo>
                  <a:cubicBezTo>
                    <a:pt x="825479" y="1634579"/>
                    <a:pt x="825479" y="1634579"/>
                    <a:pt x="825479" y="1634579"/>
                  </a:cubicBezTo>
                  <a:cubicBezTo>
                    <a:pt x="825479" y="1624752"/>
                    <a:pt x="822203" y="1618200"/>
                    <a:pt x="812376" y="1614925"/>
                  </a:cubicBezTo>
                  <a:close/>
                  <a:moveTo>
                    <a:pt x="1244769" y="943404"/>
                  </a:moveTo>
                  <a:cubicBezTo>
                    <a:pt x="1244769" y="943404"/>
                    <a:pt x="1244769" y="943404"/>
                    <a:pt x="1244769" y="943404"/>
                  </a:cubicBezTo>
                  <a:cubicBezTo>
                    <a:pt x="1238218" y="946680"/>
                    <a:pt x="1234942" y="959783"/>
                    <a:pt x="1238218" y="966334"/>
                  </a:cubicBezTo>
                  <a:cubicBezTo>
                    <a:pt x="1238218" y="969610"/>
                    <a:pt x="1248045" y="972885"/>
                    <a:pt x="1251321" y="972885"/>
                  </a:cubicBezTo>
                  <a:cubicBezTo>
                    <a:pt x="1254597" y="972885"/>
                    <a:pt x="1257872" y="972885"/>
                    <a:pt x="1261148" y="972885"/>
                  </a:cubicBezTo>
                  <a:cubicBezTo>
                    <a:pt x="1261148" y="972885"/>
                    <a:pt x="1261148" y="972885"/>
                    <a:pt x="1261148" y="972885"/>
                  </a:cubicBezTo>
                  <a:cubicBezTo>
                    <a:pt x="1267700" y="969610"/>
                    <a:pt x="1270975" y="956507"/>
                    <a:pt x="1267700" y="949956"/>
                  </a:cubicBezTo>
                  <a:cubicBezTo>
                    <a:pt x="1264424" y="943404"/>
                    <a:pt x="1251321" y="940128"/>
                    <a:pt x="1244769" y="943404"/>
                  </a:cubicBezTo>
                  <a:close/>
                  <a:moveTo>
                    <a:pt x="1844224" y="789446"/>
                  </a:moveTo>
                  <a:cubicBezTo>
                    <a:pt x="1844224" y="789446"/>
                    <a:pt x="1844224" y="789446"/>
                    <a:pt x="1840949" y="789446"/>
                  </a:cubicBezTo>
                  <a:cubicBezTo>
                    <a:pt x="1831121" y="789446"/>
                    <a:pt x="1824570" y="795997"/>
                    <a:pt x="1824570" y="805824"/>
                  </a:cubicBezTo>
                  <a:cubicBezTo>
                    <a:pt x="1824570" y="815652"/>
                    <a:pt x="1831121" y="822203"/>
                    <a:pt x="1840949" y="822203"/>
                  </a:cubicBezTo>
                  <a:cubicBezTo>
                    <a:pt x="1840949" y="822203"/>
                    <a:pt x="1840949" y="822203"/>
                    <a:pt x="1844224" y="822203"/>
                  </a:cubicBezTo>
                  <a:cubicBezTo>
                    <a:pt x="1844224" y="822203"/>
                    <a:pt x="1844224" y="822203"/>
                    <a:pt x="1844224" y="822203"/>
                  </a:cubicBezTo>
                  <a:cubicBezTo>
                    <a:pt x="1854051" y="822203"/>
                    <a:pt x="1860603" y="815652"/>
                    <a:pt x="1860603" y="805824"/>
                  </a:cubicBezTo>
                  <a:cubicBezTo>
                    <a:pt x="1860603" y="795997"/>
                    <a:pt x="1854051" y="789446"/>
                    <a:pt x="1844224" y="789446"/>
                  </a:cubicBezTo>
                  <a:close/>
                  <a:moveTo>
                    <a:pt x="1949047" y="799273"/>
                  </a:moveTo>
                  <a:cubicBezTo>
                    <a:pt x="1949047" y="799273"/>
                    <a:pt x="1949047" y="799273"/>
                    <a:pt x="1945771" y="799273"/>
                  </a:cubicBezTo>
                  <a:cubicBezTo>
                    <a:pt x="1935944" y="799273"/>
                    <a:pt x="1929393" y="802549"/>
                    <a:pt x="1926117" y="812376"/>
                  </a:cubicBezTo>
                  <a:cubicBezTo>
                    <a:pt x="1926117" y="822203"/>
                    <a:pt x="1929393" y="828754"/>
                    <a:pt x="1939220" y="832030"/>
                  </a:cubicBezTo>
                  <a:cubicBezTo>
                    <a:pt x="1939220" y="832030"/>
                    <a:pt x="1939220" y="832030"/>
                    <a:pt x="1939220" y="832030"/>
                  </a:cubicBezTo>
                  <a:cubicBezTo>
                    <a:pt x="1939220" y="832030"/>
                    <a:pt x="1939220" y="832030"/>
                    <a:pt x="1939220" y="832030"/>
                  </a:cubicBezTo>
                  <a:cubicBezTo>
                    <a:pt x="1945771" y="832030"/>
                    <a:pt x="1955598" y="825479"/>
                    <a:pt x="1955598" y="818927"/>
                  </a:cubicBezTo>
                  <a:cubicBezTo>
                    <a:pt x="1955598" y="809100"/>
                    <a:pt x="1952323" y="802549"/>
                    <a:pt x="1942496" y="799273"/>
                  </a:cubicBezTo>
                  <a:close/>
                  <a:moveTo>
                    <a:pt x="1533032" y="851684"/>
                  </a:moveTo>
                  <a:cubicBezTo>
                    <a:pt x="1533032" y="851684"/>
                    <a:pt x="1533032" y="851684"/>
                    <a:pt x="1536308" y="851684"/>
                  </a:cubicBezTo>
                  <a:cubicBezTo>
                    <a:pt x="1536308" y="851684"/>
                    <a:pt x="1536308" y="851684"/>
                    <a:pt x="1536308" y="851684"/>
                  </a:cubicBezTo>
                  <a:cubicBezTo>
                    <a:pt x="1546135" y="851684"/>
                    <a:pt x="1549410" y="841857"/>
                    <a:pt x="1549410" y="832030"/>
                  </a:cubicBezTo>
                  <a:cubicBezTo>
                    <a:pt x="1549410" y="822203"/>
                    <a:pt x="1539583" y="818927"/>
                    <a:pt x="1529756" y="818927"/>
                  </a:cubicBezTo>
                  <a:cubicBezTo>
                    <a:pt x="1529756" y="818927"/>
                    <a:pt x="1529756" y="818927"/>
                    <a:pt x="1526480" y="818927"/>
                  </a:cubicBezTo>
                  <a:cubicBezTo>
                    <a:pt x="1516653" y="818927"/>
                    <a:pt x="1513378" y="828754"/>
                    <a:pt x="1513378" y="838581"/>
                  </a:cubicBezTo>
                  <a:cubicBezTo>
                    <a:pt x="1513378" y="845133"/>
                    <a:pt x="1523205" y="851684"/>
                    <a:pt x="1529756" y="851684"/>
                  </a:cubicBezTo>
                  <a:close/>
                  <a:moveTo>
                    <a:pt x="1035124" y="1149774"/>
                  </a:moveTo>
                  <a:cubicBezTo>
                    <a:pt x="1028573" y="1143223"/>
                    <a:pt x="1018745" y="1146498"/>
                    <a:pt x="1012194" y="1149774"/>
                  </a:cubicBezTo>
                  <a:cubicBezTo>
                    <a:pt x="1012194" y="1149774"/>
                    <a:pt x="1012194" y="1149774"/>
                    <a:pt x="1012194" y="1149774"/>
                  </a:cubicBezTo>
                  <a:cubicBezTo>
                    <a:pt x="1005643" y="1156325"/>
                    <a:pt x="1008918" y="1166152"/>
                    <a:pt x="1012194" y="1172704"/>
                  </a:cubicBezTo>
                  <a:cubicBezTo>
                    <a:pt x="1012194" y="1172704"/>
                    <a:pt x="1018745" y="1175980"/>
                    <a:pt x="1022021" y="1175980"/>
                  </a:cubicBezTo>
                  <a:cubicBezTo>
                    <a:pt x="1025297" y="1175980"/>
                    <a:pt x="1031848" y="1175980"/>
                    <a:pt x="1035124" y="1169428"/>
                  </a:cubicBezTo>
                  <a:cubicBezTo>
                    <a:pt x="1035124" y="1169428"/>
                    <a:pt x="1035124" y="1169428"/>
                    <a:pt x="1035124" y="1169428"/>
                  </a:cubicBezTo>
                  <a:cubicBezTo>
                    <a:pt x="1041676" y="1162877"/>
                    <a:pt x="1038400" y="1153049"/>
                    <a:pt x="1035124" y="1146498"/>
                  </a:cubicBezTo>
                  <a:close/>
                  <a:moveTo>
                    <a:pt x="1349592" y="920474"/>
                  </a:moveTo>
                  <a:cubicBezTo>
                    <a:pt x="1349592" y="920474"/>
                    <a:pt x="1349592" y="920474"/>
                    <a:pt x="1349592" y="920474"/>
                  </a:cubicBezTo>
                  <a:cubicBezTo>
                    <a:pt x="1356144" y="917199"/>
                    <a:pt x="1359419" y="907371"/>
                    <a:pt x="1356144" y="897544"/>
                  </a:cubicBezTo>
                  <a:cubicBezTo>
                    <a:pt x="1352868" y="890993"/>
                    <a:pt x="1343041" y="887717"/>
                    <a:pt x="1333214" y="890993"/>
                  </a:cubicBezTo>
                  <a:cubicBezTo>
                    <a:pt x="1333214" y="890993"/>
                    <a:pt x="1333214" y="890993"/>
                    <a:pt x="1333214" y="890993"/>
                  </a:cubicBezTo>
                  <a:cubicBezTo>
                    <a:pt x="1326662" y="894269"/>
                    <a:pt x="1323387" y="904096"/>
                    <a:pt x="1326662" y="913923"/>
                  </a:cubicBezTo>
                  <a:cubicBezTo>
                    <a:pt x="1326662" y="920474"/>
                    <a:pt x="1336489" y="923750"/>
                    <a:pt x="1339765" y="923750"/>
                  </a:cubicBezTo>
                  <a:cubicBezTo>
                    <a:pt x="1343041" y="923750"/>
                    <a:pt x="1346316" y="923750"/>
                    <a:pt x="1346316" y="923750"/>
                  </a:cubicBezTo>
                  <a:close/>
                  <a:moveTo>
                    <a:pt x="1739401" y="786170"/>
                  </a:moveTo>
                  <a:cubicBezTo>
                    <a:pt x="1739401" y="786170"/>
                    <a:pt x="1739401" y="786170"/>
                    <a:pt x="1736126" y="786170"/>
                  </a:cubicBezTo>
                  <a:cubicBezTo>
                    <a:pt x="1726299" y="786170"/>
                    <a:pt x="1719747" y="792722"/>
                    <a:pt x="1719747" y="802549"/>
                  </a:cubicBezTo>
                  <a:cubicBezTo>
                    <a:pt x="1719747" y="812376"/>
                    <a:pt x="1726299" y="818927"/>
                    <a:pt x="1736126" y="818927"/>
                  </a:cubicBezTo>
                  <a:cubicBezTo>
                    <a:pt x="1745953" y="818927"/>
                    <a:pt x="1736126" y="818927"/>
                    <a:pt x="1736126" y="818927"/>
                  </a:cubicBezTo>
                  <a:cubicBezTo>
                    <a:pt x="1736126" y="818927"/>
                    <a:pt x="1736126" y="818927"/>
                    <a:pt x="1736126" y="818927"/>
                  </a:cubicBezTo>
                  <a:cubicBezTo>
                    <a:pt x="1745953" y="818927"/>
                    <a:pt x="1752504" y="812376"/>
                    <a:pt x="1752504" y="802549"/>
                  </a:cubicBezTo>
                  <a:cubicBezTo>
                    <a:pt x="1752504" y="792722"/>
                    <a:pt x="1745953" y="786170"/>
                    <a:pt x="1736126" y="786170"/>
                  </a:cubicBezTo>
                  <a:close/>
                  <a:moveTo>
                    <a:pt x="2152141" y="858236"/>
                  </a:moveTo>
                  <a:cubicBezTo>
                    <a:pt x="2152141" y="858236"/>
                    <a:pt x="2152141" y="858236"/>
                    <a:pt x="2152141" y="858236"/>
                  </a:cubicBezTo>
                  <a:cubicBezTo>
                    <a:pt x="2142314" y="854960"/>
                    <a:pt x="2135762" y="858236"/>
                    <a:pt x="2132487" y="868063"/>
                  </a:cubicBezTo>
                  <a:cubicBezTo>
                    <a:pt x="2129211" y="877890"/>
                    <a:pt x="2132487" y="884441"/>
                    <a:pt x="2142314" y="887717"/>
                  </a:cubicBezTo>
                  <a:cubicBezTo>
                    <a:pt x="2142314" y="887717"/>
                    <a:pt x="2142314" y="887717"/>
                    <a:pt x="2142314" y="887717"/>
                  </a:cubicBezTo>
                  <a:cubicBezTo>
                    <a:pt x="2142314" y="887717"/>
                    <a:pt x="2145589" y="887717"/>
                    <a:pt x="2148865" y="887717"/>
                  </a:cubicBezTo>
                  <a:cubicBezTo>
                    <a:pt x="2155417" y="887717"/>
                    <a:pt x="2161968" y="884441"/>
                    <a:pt x="2165244" y="877890"/>
                  </a:cubicBezTo>
                  <a:cubicBezTo>
                    <a:pt x="2168520" y="868063"/>
                    <a:pt x="2165244" y="861511"/>
                    <a:pt x="2155417" y="858236"/>
                  </a:cubicBezTo>
                  <a:close/>
                  <a:moveTo>
                    <a:pt x="1179255" y="1028573"/>
                  </a:moveTo>
                  <a:cubicBezTo>
                    <a:pt x="1185807" y="1022021"/>
                    <a:pt x="1189082" y="1012194"/>
                    <a:pt x="1179255" y="1005643"/>
                  </a:cubicBezTo>
                  <a:cubicBezTo>
                    <a:pt x="1172704" y="999091"/>
                    <a:pt x="1162877" y="995816"/>
                    <a:pt x="1156325" y="1005643"/>
                  </a:cubicBezTo>
                  <a:cubicBezTo>
                    <a:pt x="1156325" y="1005643"/>
                    <a:pt x="1156325" y="1005643"/>
                    <a:pt x="1156325" y="1005643"/>
                  </a:cubicBezTo>
                  <a:cubicBezTo>
                    <a:pt x="1149774" y="1012194"/>
                    <a:pt x="1149774" y="1022021"/>
                    <a:pt x="1156325" y="1028573"/>
                  </a:cubicBezTo>
                  <a:cubicBezTo>
                    <a:pt x="1156325" y="1031848"/>
                    <a:pt x="1162877" y="1035124"/>
                    <a:pt x="1169428" y="1035124"/>
                  </a:cubicBezTo>
                  <a:cubicBezTo>
                    <a:pt x="1175980" y="1035124"/>
                    <a:pt x="1175980" y="1035124"/>
                    <a:pt x="1179255" y="1031848"/>
                  </a:cubicBezTo>
                  <a:cubicBezTo>
                    <a:pt x="1179255" y="1031848"/>
                    <a:pt x="1179255" y="1031848"/>
                    <a:pt x="1179255" y="1031848"/>
                  </a:cubicBezTo>
                  <a:close/>
                  <a:moveTo>
                    <a:pt x="2247136" y="900820"/>
                  </a:moveTo>
                  <a:lnTo>
                    <a:pt x="2247136" y="900820"/>
                  </a:lnTo>
                  <a:cubicBezTo>
                    <a:pt x="2240585" y="894269"/>
                    <a:pt x="2230758" y="900820"/>
                    <a:pt x="2224207" y="907371"/>
                  </a:cubicBezTo>
                  <a:cubicBezTo>
                    <a:pt x="2220931" y="913923"/>
                    <a:pt x="2224207" y="923750"/>
                    <a:pt x="2230758" y="930301"/>
                  </a:cubicBezTo>
                  <a:lnTo>
                    <a:pt x="2230758" y="930301"/>
                  </a:lnTo>
                  <a:cubicBezTo>
                    <a:pt x="2230758" y="930301"/>
                    <a:pt x="2237309" y="930301"/>
                    <a:pt x="2237309" y="930301"/>
                  </a:cubicBezTo>
                  <a:cubicBezTo>
                    <a:pt x="2243861" y="930301"/>
                    <a:pt x="2250412" y="930301"/>
                    <a:pt x="2250412" y="920474"/>
                  </a:cubicBezTo>
                  <a:cubicBezTo>
                    <a:pt x="2253688" y="913923"/>
                    <a:pt x="2250412" y="904096"/>
                    <a:pt x="2243861" y="897544"/>
                  </a:cubicBezTo>
                  <a:close/>
                  <a:moveTo>
                    <a:pt x="606006" y="1713196"/>
                  </a:moveTo>
                  <a:cubicBezTo>
                    <a:pt x="596179" y="1713196"/>
                    <a:pt x="589628" y="1719747"/>
                    <a:pt x="589628" y="1729574"/>
                  </a:cubicBezTo>
                  <a:lnTo>
                    <a:pt x="589628" y="1729574"/>
                  </a:lnTo>
                  <a:cubicBezTo>
                    <a:pt x="589628" y="1739401"/>
                    <a:pt x="596179" y="1745953"/>
                    <a:pt x="606006" y="1745953"/>
                  </a:cubicBezTo>
                  <a:cubicBezTo>
                    <a:pt x="606006" y="1745953"/>
                    <a:pt x="606006" y="1745953"/>
                    <a:pt x="606006" y="1745953"/>
                  </a:cubicBezTo>
                  <a:cubicBezTo>
                    <a:pt x="615833" y="1745953"/>
                    <a:pt x="622385" y="1739401"/>
                    <a:pt x="622385" y="1729574"/>
                  </a:cubicBezTo>
                  <a:lnTo>
                    <a:pt x="622385" y="1729574"/>
                  </a:lnTo>
                  <a:cubicBezTo>
                    <a:pt x="622385" y="1719747"/>
                    <a:pt x="615833" y="1713196"/>
                    <a:pt x="606006" y="1713196"/>
                  </a:cubicBezTo>
                  <a:close/>
                  <a:moveTo>
                    <a:pt x="838582" y="1051503"/>
                  </a:moveTo>
                  <a:cubicBezTo>
                    <a:pt x="838582" y="1051503"/>
                    <a:pt x="838582" y="1051503"/>
                    <a:pt x="838582" y="1051503"/>
                  </a:cubicBezTo>
                  <a:cubicBezTo>
                    <a:pt x="832030" y="1058054"/>
                    <a:pt x="835306" y="1067881"/>
                    <a:pt x="838582" y="1074433"/>
                  </a:cubicBezTo>
                  <a:cubicBezTo>
                    <a:pt x="838582" y="1074433"/>
                    <a:pt x="845133" y="1077708"/>
                    <a:pt x="848409" y="1077708"/>
                  </a:cubicBezTo>
                  <a:cubicBezTo>
                    <a:pt x="851684" y="1077708"/>
                    <a:pt x="858236" y="1077708"/>
                    <a:pt x="861512" y="1071157"/>
                  </a:cubicBezTo>
                  <a:cubicBezTo>
                    <a:pt x="861512" y="1071157"/>
                    <a:pt x="861512" y="1071157"/>
                    <a:pt x="861512" y="1071157"/>
                  </a:cubicBezTo>
                  <a:cubicBezTo>
                    <a:pt x="868063" y="1064605"/>
                    <a:pt x="864787" y="1054778"/>
                    <a:pt x="861512" y="1048227"/>
                  </a:cubicBezTo>
                  <a:cubicBezTo>
                    <a:pt x="854960" y="1041676"/>
                    <a:pt x="845133" y="1044951"/>
                    <a:pt x="838582" y="1048227"/>
                  </a:cubicBezTo>
                  <a:close/>
                  <a:moveTo>
                    <a:pt x="615833" y="1611649"/>
                  </a:moveTo>
                  <a:cubicBezTo>
                    <a:pt x="606006" y="1611649"/>
                    <a:pt x="599455" y="1618200"/>
                    <a:pt x="596179" y="1624752"/>
                  </a:cubicBezTo>
                  <a:cubicBezTo>
                    <a:pt x="596179" y="1624752"/>
                    <a:pt x="596179" y="1624752"/>
                    <a:pt x="596179" y="1628027"/>
                  </a:cubicBezTo>
                  <a:cubicBezTo>
                    <a:pt x="596179" y="1637855"/>
                    <a:pt x="602731" y="1644406"/>
                    <a:pt x="609282" y="1647682"/>
                  </a:cubicBezTo>
                  <a:cubicBezTo>
                    <a:pt x="609282" y="1647682"/>
                    <a:pt x="609282" y="1647682"/>
                    <a:pt x="609282" y="1647682"/>
                  </a:cubicBezTo>
                  <a:cubicBezTo>
                    <a:pt x="615833" y="1647682"/>
                    <a:pt x="625661" y="1641130"/>
                    <a:pt x="625661" y="1634579"/>
                  </a:cubicBezTo>
                  <a:cubicBezTo>
                    <a:pt x="625661" y="1634579"/>
                    <a:pt x="625661" y="1634579"/>
                    <a:pt x="625661" y="1634579"/>
                  </a:cubicBezTo>
                  <a:cubicBezTo>
                    <a:pt x="625661" y="1624752"/>
                    <a:pt x="619109" y="1618200"/>
                    <a:pt x="612558" y="1614925"/>
                  </a:cubicBezTo>
                  <a:close/>
                  <a:moveTo>
                    <a:pt x="664969" y="1408555"/>
                  </a:moveTo>
                  <a:cubicBezTo>
                    <a:pt x="655142" y="1408555"/>
                    <a:pt x="648590" y="1408555"/>
                    <a:pt x="645315" y="1418382"/>
                  </a:cubicBezTo>
                  <a:cubicBezTo>
                    <a:pt x="645315" y="1418382"/>
                    <a:pt x="645315" y="1418382"/>
                    <a:pt x="645315" y="1418382"/>
                  </a:cubicBezTo>
                  <a:cubicBezTo>
                    <a:pt x="645315" y="1428209"/>
                    <a:pt x="645315" y="1434761"/>
                    <a:pt x="655142" y="1438036"/>
                  </a:cubicBezTo>
                  <a:cubicBezTo>
                    <a:pt x="655142" y="1438036"/>
                    <a:pt x="658418" y="1438036"/>
                    <a:pt x="661693" y="1438036"/>
                  </a:cubicBezTo>
                  <a:cubicBezTo>
                    <a:pt x="668245" y="1438036"/>
                    <a:pt x="674796" y="1434761"/>
                    <a:pt x="678072" y="1428209"/>
                  </a:cubicBezTo>
                  <a:cubicBezTo>
                    <a:pt x="678072" y="1428209"/>
                    <a:pt x="678072" y="1428209"/>
                    <a:pt x="678072" y="1428209"/>
                  </a:cubicBezTo>
                  <a:cubicBezTo>
                    <a:pt x="678072" y="1418382"/>
                    <a:pt x="678072" y="1411831"/>
                    <a:pt x="668245" y="1408555"/>
                  </a:cubicBezTo>
                  <a:close/>
                  <a:moveTo>
                    <a:pt x="635488" y="1510102"/>
                  </a:moveTo>
                  <a:cubicBezTo>
                    <a:pt x="625661" y="1510102"/>
                    <a:pt x="619109" y="1513377"/>
                    <a:pt x="615833" y="1523205"/>
                  </a:cubicBezTo>
                  <a:cubicBezTo>
                    <a:pt x="615833" y="1523205"/>
                    <a:pt x="615833" y="1523205"/>
                    <a:pt x="615833" y="1526480"/>
                  </a:cubicBezTo>
                  <a:cubicBezTo>
                    <a:pt x="615833" y="1536308"/>
                    <a:pt x="619109" y="1542859"/>
                    <a:pt x="628936" y="1546135"/>
                  </a:cubicBezTo>
                  <a:cubicBezTo>
                    <a:pt x="628936" y="1546135"/>
                    <a:pt x="628936" y="1546135"/>
                    <a:pt x="632212" y="1546135"/>
                  </a:cubicBezTo>
                  <a:cubicBezTo>
                    <a:pt x="638763" y="1546135"/>
                    <a:pt x="645315" y="1539583"/>
                    <a:pt x="648590" y="1533032"/>
                  </a:cubicBezTo>
                  <a:cubicBezTo>
                    <a:pt x="648590" y="1533032"/>
                    <a:pt x="648590" y="1533032"/>
                    <a:pt x="648590" y="1533032"/>
                  </a:cubicBezTo>
                  <a:cubicBezTo>
                    <a:pt x="648590" y="1523205"/>
                    <a:pt x="645315" y="1516653"/>
                    <a:pt x="635488" y="1513377"/>
                  </a:cubicBezTo>
                  <a:close/>
                  <a:moveTo>
                    <a:pt x="1536308" y="648590"/>
                  </a:moveTo>
                  <a:cubicBezTo>
                    <a:pt x="1536308" y="648590"/>
                    <a:pt x="1536308" y="648590"/>
                    <a:pt x="1539583" y="648590"/>
                  </a:cubicBezTo>
                  <a:cubicBezTo>
                    <a:pt x="1539583" y="648590"/>
                    <a:pt x="1539583" y="648590"/>
                    <a:pt x="1539583" y="648590"/>
                  </a:cubicBezTo>
                  <a:cubicBezTo>
                    <a:pt x="1549410" y="648590"/>
                    <a:pt x="1552686" y="638763"/>
                    <a:pt x="1552686" y="628936"/>
                  </a:cubicBezTo>
                  <a:cubicBezTo>
                    <a:pt x="1552686" y="619109"/>
                    <a:pt x="1542859" y="615833"/>
                    <a:pt x="1533032" y="615833"/>
                  </a:cubicBezTo>
                  <a:cubicBezTo>
                    <a:pt x="1533032" y="615833"/>
                    <a:pt x="1533032" y="615833"/>
                    <a:pt x="1529756" y="615833"/>
                  </a:cubicBezTo>
                  <a:cubicBezTo>
                    <a:pt x="1519929" y="615833"/>
                    <a:pt x="1516653" y="625660"/>
                    <a:pt x="1516653" y="635488"/>
                  </a:cubicBezTo>
                  <a:cubicBezTo>
                    <a:pt x="1516653" y="642039"/>
                    <a:pt x="1526480" y="648590"/>
                    <a:pt x="1533032" y="648590"/>
                  </a:cubicBezTo>
                  <a:close/>
                  <a:moveTo>
                    <a:pt x="989264" y="930301"/>
                  </a:moveTo>
                  <a:cubicBezTo>
                    <a:pt x="992540" y="930301"/>
                    <a:pt x="995816" y="930301"/>
                    <a:pt x="999091" y="927026"/>
                  </a:cubicBezTo>
                  <a:cubicBezTo>
                    <a:pt x="999091" y="927026"/>
                    <a:pt x="999091" y="927026"/>
                    <a:pt x="999091" y="927026"/>
                  </a:cubicBezTo>
                  <a:cubicBezTo>
                    <a:pt x="1005643" y="920474"/>
                    <a:pt x="1005643" y="910647"/>
                    <a:pt x="999091" y="904096"/>
                  </a:cubicBezTo>
                  <a:cubicBezTo>
                    <a:pt x="992540" y="897544"/>
                    <a:pt x="982713" y="897544"/>
                    <a:pt x="976161" y="904096"/>
                  </a:cubicBezTo>
                  <a:cubicBezTo>
                    <a:pt x="976161" y="904096"/>
                    <a:pt x="976161" y="904096"/>
                    <a:pt x="976161" y="904096"/>
                  </a:cubicBezTo>
                  <a:cubicBezTo>
                    <a:pt x="969610" y="910647"/>
                    <a:pt x="969610" y="920474"/>
                    <a:pt x="976161" y="927026"/>
                  </a:cubicBezTo>
                  <a:cubicBezTo>
                    <a:pt x="976161" y="930301"/>
                    <a:pt x="982713" y="933577"/>
                    <a:pt x="989264" y="933577"/>
                  </a:cubicBezTo>
                  <a:close/>
                  <a:moveTo>
                    <a:pt x="701002" y="1313559"/>
                  </a:moveTo>
                  <a:cubicBezTo>
                    <a:pt x="691175" y="1310284"/>
                    <a:pt x="684623" y="1313559"/>
                    <a:pt x="678072" y="1323387"/>
                  </a:cubicBezTo>
                  <a:cubicBezTo>
                    <a:pt x="678072" y="1323387"/>
                    <a:pt x="678072" y="1323387"/>
                    <a:pt x="678072" y="1323387"/>
                  </a:cubicBezTo>
                  <a:cubicBezTo>
                    <a:pt x="674796" y="1333213"/>
                    <a:pt x="678072" y="1339765"/>
                    <a:pt x="687899" y="1346316"/>
                  </a:cubicBezTo>
                  <a:cubicBezTo>
                    <a:pt x="687899" y="1346316"/>
                    <a:pt x="691175" y="1346316"/>
                    <a:pt x="694450" y="1346316"/>
                  </a:cubicBezTo>
                  <a:cubicBezTo>
                    <a:pt x="701002" y="1346316"/>
                    <a:pt x="707553" y="1343041"/>
                    <a:pt x="710829" y="1336489"/>
                  </a:cubicBezTo>
                  <a:cubicBezTo>
                    <a:pt x="710829" y="1336489"/>
                    <a:pt x="710829" y="1336489"/>
                    <a:pt x="710829" y="1336489"/>
                  </a:cubicBezTo>
                  <a:cubicBezTo>
                    <a:pt x="714105" y="1326662"/>
                    <a:pt x="710829" y="1320111"/>
                    <a:pt x="701002" y="1313559"/>
                  </a:cubicBezTo>
                  <a:close/>
                  <a:moveTo>
                    <a:pt x="1077708" y="858236"/>
                  </a:moveTo>
                  <a:cubicBezTo>
                    <a:pt x="1077708" y="858236"/>
                    <a:pt x="1077708" y="858236"/>
                    <a:pt x="1077708" y="858236"/>
                  </a:cubicBezTo>
                  <a:cubicBezTo>
                    <a:pt x="1084260" y="851684"/>
                    <a:pt x="1087536" y="841857"/>
                    <a:pt x="1077708" y="835306"/>
                  </a:cubicBezTo>
                  <a:cubicBezTo>
                    <a:pt x="1071157" y="828754"/>
                    <a:pt x="1061330" y="825479"/>
                    <a:pt x="1054778" y="835306"/>
                  </a:cubicBezTo>
                  <a:cubicBezTo>
                    <a:pt x="1054778" y="835306"/>
                    <a:pt x="1054778" y="835306"/>
                    <a:pt x="1054778" y="835306"/>
                  </a:cubicBezTo>
                  <a:cubicBezTo>
                    <a:pt x="1048227" y="841857"/>
                    <a:pt x="1044951" y="851684"/>
                    <a:pt x="1054778" y="858236"/>
                  </a:cubicBezTo>
                  <a:cubicBezTo>
                    <a:pt x="1054778" y="861511"/>
                    <a:pt x="1061330" y="864787"/>
                    <a:pt x="1067881" y="864787"/>
                  </a:cubicBezTo>
                  <a:cubicBezTo>
                    <a:pt x="1074433" y="864787"/>
                    <a:pt x="1074433" y="864787"/>
                    <a:pt x="1077708" y="861511"/>
                  </a:cubicBezTo>
                  <a:close/>
                  <a:moveTo>
                    <a:pt x="802549" y="1156325"/>
                  </a:moveTo>
                  <a:cubicBezTo>
                    <a:pt x="802549" y="1156325"/>
                    <a:pt x="802549" y="1156325"/>
                    <a:pt x="802549" y="1156325"/>
                  </a:cubicBezTo>
                  <a:cubicBezTo>
                    <a:pt x="805824" y="1149774"/>
                    <a:pt x="802549" y="1139947"/>
                    <a:pt x="799273" y="1133395"/>
                  </a:cubicBezTo>
                  <a:cubicBezTo>
                    <a:pt x="792722" y="1130120"/>
                    <a:pt x="782895" y="1133395"/>
                    <a:pt x="776343" y="1136671"/>
                  </a:cubicBezTo>
                  <a:cubicBezTo>
                    <a:pt x="776343" y="1136671"/>
                    <a:pt x="776343" y="1136671"/>
                    <a:pt x="776343" y="1136671"/>
                  </a:cubicBezTo>
                  <a:cubicBezTo>
                    <a:pt x="773067" y="1143223"/>
                    <a:pt x="776343" y="1153049"/>
                    <a:pt x="782895" y="1159601"/>
                  </a:cubicBezTo>
                  <a:cubicBezTo>
                    <a:pt x="782895" y="1159601"/>
                    <a:pt x="789446" y="1159601"/>
                    <a:pt x="792722" y="1159601"/>
                  </a:cubicBezTo>
                  <a:cubicBezTo>
                    <a:pt x="799273" y="1159601"/>
                    <a:pt x="802549" y="1159601"/>
                    <a:pt x="805824" y="1153049"/>
                  </a:cubicBezTo>
                  <a:close/>
                  <a:moveTo>
                    <a:pt x="930301" y="969610"/>
                  </a:moveTo>
                  <a:cubicBezTo>
                    <a:pt x="923750" y="963058"/>
                    <a:pt x="913923" y="963058"/>
                    <a:pt x="907371" y="969610"/>
                  </a:cubicBezTo>
                  <a:cubicBezTo>
                    <a:pt x="907371" y="969610"/>
                    <a:pt x="907371" y="969610"/>
                    <a:pt x="907371" y="969610"/>
                  </a:cubicBezTo>
                  <a:cubicBezTo>
                    <a:pt x="900820" y="976161"/>
                    <a:pt x="900820" y="985988"/>
                    <a:pt x="907371" y="992540"/>
                  </a:cubicBezTo>
                  <a:cubicBezTo>
                    <a:pt x="907371" y="992540"/>
                    <a:pt x="913923" y="995816"/>
                    <a:pt x="917199" y="995816"/>
                  </a:cubicBezTo>
                  <a:cubicBezTo>
                    <a:pt x="920474" y="995816"/>
                    <a:pt x="927026" y="995816"/>
                    <a:pt x="930301" y="989264"/>
                  </a:cubicBezTo>
                  <a:cubicBezTo>
                    <a:pt x="930301" y="989264"/>
                    <a:pt x="930301" y="989264"/>
                    <a:pt x="930301" y="989264"/>
                  </a:cubicBezTo>
                  <a:cubicBezTo>
                    <a:pt x="936853" y="982713"/>
                    <a:pt x="936853" y="972885"/>
                    <a:pt x="930301" y="966334"/>
                  </a:cubicBezTo>
                  <a:close/>
                  <a:moveTo>
                    <a:pt x="746862" y="1221840"/>
                  </a:moveTo>
                  <a:cubicBezTo>
                    <a:pt x="740310" y="1218564"/>
                    <a:pt x="730483" y="1221840"/>
                    <a:pt x="723932" y="1228391"/>
                  </a:cubicBezTo>
                  <a:cubicBezTo>
                    <a:pt x="723932" y="1228391"/>
                    <a:pt x="723932" y="1228391"/>
                    <a:pt x="723932" y="1228391"/>
                  </a:cubicBezTo>
                  <a:cubicBezTo>
                    <a:pt x="720656" y="1234942"/>
                    <a:pt x="723932" y="1244769"/>
                    <a:pt x="730483" y="1251321"/>
                  </a:cubicBezTo>
                  <a:cubicBezTo>
                    <a:pt x="730483" y="1251321"/>
                    <a:pt x="737035" y="1251321"/>
                    <a:pt x="737035" y="1251321"/>
                  </a:cubicBezTo>
                  <a:cubicBezTo>
                    <a:pt x="743586" y="1251321"/>
                    <a:pt x="750137" y="1251321"/>
                    <a:pt x="750137" y="1241494"/>
                  </a:cubicBezTo>
                  <a:cubicBezTo>
                    <a:pt x="750137" y="1241494"/>
                    <a:pt x="750137" y="1241494"/>
                    <a:pt x="750137" y="1241494"/>
                  </a:cubicBezTo>
                  <a:cubicBezTo>
                    <a:pt x="753413" y="1234942"/>
                    <a:pt x="750137" y="1225115"/>
                    <a:pt x="743586" y="1218564"/>
                  </a:cubicBezTo>
                  <a:close/>
                  <a:moveTo>
                    <a:pt x="1153050" y="802549"/>
                  </a:moveTo>
                  <a:cubicBezTo>
                    <a:pt x="1153050" y="802549"/>
                    <a:pt x="1159601" y="802549"/>
                    <a:pt x="1162877" y="802549"/>
                  </a:cubicBezTo>
                  <a:cubicBezTo>
                    <a:pt x="1162877" y="802549"/>
                    <a:pt x="1162877" y="802549"/>
                    <a:pt x="1162877" y="802549"/>
                  </a:cubicBezTo>
                  <a:cubicBezTo>
                    <a:pt x="1169428" y="799273"/>
                    <a:pt x="1172704" y="786170"/>
                    <a:pt x="1169428" y="779619"/>
                  </a:cubicBezTo>
                  <a:cubicBezTo>
                    <a:pt x="1166152" y="773067"/>
                    <a:pt x="1153050" y="769792"/>
                    <a:pt x="1146498" y="773067"/>
                  </a:cubicBezTo>
                  <a:cubicBezTo>
                    <a:pt x="1146498" y="773067"/>
                    <a:pt x="1146498" y="773067"/>
                    <a:pt x="1146498" y="773067"/>
                  </a:cubicBezTo>
                  <a:cubicBezTo>
                    <a:pt x="1139947" y="776343"/>
                    <a:pt x="1136671" y="789446"/>
                    <a:pt x="1139947" y="795997"/>
                  </a:cubicBezTo>
                  <a:cubicBezTo>
                    <a:pt x="1139947" y="802549"/>
                    <a:pt x="1149774" y="802549"/>
                    <a:pt x="1153050" y="802549"/>
                  </a:cubicBezTo>
                  <a:close/>
                  <a:moveTo>
                    <a:pt x="2253688" y="687899"/>
                  </a:moveTo>
                  <a:cubicBezTo>
                    <a:pt x="2253688" y="687899"/>
                    <a:pt x="2253688" y="687899"/>
                    <a:pt x="2253688" y="687899"/>
                  </a:cubicBezTo>
                  <a:cubicBezTo>
                    <a:pt x="2243861" y="684623"/>
                    <a:pt x="2237309" y="687899"/>
                    <a:pt x="2230758" y="697726"/>
                  </a:cubicBezTo>
                  <a:cubicBezTo>
                    <a:pt x="2227482" y="707553"/>
                    <a:pt x="2230758" y="714105"/>
                    <a:pt x="2240585" y="720656"/>
                  </a:cubicBezTo>
                  <a:cubicBezTo>
                    <a:pt x="2240585" y="720656"/>
                    <a:pt x="2240585" y="720656"/>
                    <a:pt x="2240585" y="720656"/>
                  </a:cubicBezTo>
                  <a:cubicBezTo>
                    <a:pt x="2240585" y="720656"/>
                    <a:pt x="2243861" y="720656"/>
                    <a:pt x="2247136" y="720656"/>
                  </a:cubicBezTo>
                  <a:cubicBezTo>
                    <a:pt x="2253688" y="720656"/>
                    <a:pt x="2260239" y="717380"/>
                    <a:pt x="2263515" y="710829"/>
                  </a:cubicBezTo>
                  <a:cubicBezTo>
                    <a:pt x="2266791" y="701002"/>
                    <a:pt x="2263515" y="694450"/>
                    <a:pt x="2253688" y="687899"/>
                  </a:cubicBezTo>
                  <a:close/>
                  <a:moveTo>
                    <a:pt x="1952323" y="602731"/>
                  </a:moveTo>
                  <a:cubicBezTo>
                    <a:pt x="1952323" y="602731"/>
                    <a:pt x="1952323" y="602731"/>
                    <a:pt x="1949047" y="602731"/>
                  </a:cubicBezTo>
                  <a:cubicBezTo>
                    <a:pt x="1939220" y="602731"/>
                    <a:pt x="1932668" y="609282"/>
                    <a:pt x="1929393" y="615833"/>
                  </a:cubicBezTo>
                  <a:cubicBezTo>
                    <a:pt x="1929393" y="625660"/>
                    <a:pt x="1935944" y="632212"/>
                    <a:pt x="1942496" y="635488"/>
                  </a:cubicBezTo>
                  <a:cubicBezTo>
                    <a:pt x="1942496" y="635488"/>
                    <a:pt x="1942496" y="635488"/>
                    <a:pt x="1942496" y="635488"/>
                  </a:cubicBezTo>
                  <a:cubicBezTo>
                    <a:pt x="1942496" y="635488"/>
                    <a:pt x="1942496" y="635488"/>
                    <a:pt x="1942496" y="635488"/>
                  </a:cubicBezTo>
                  <a:cubicBezTo>
                    <a:pt x="1949047" y="635488"/>
                    <a:pt x="1958874" y="628936"/>
                    <a:pt x="1958874" y="622385"/>
                  </a:cubicBezTo>
                  <a:cubicBezTo>
                    <a:pt x="1958874" y="612558"/>
                    <a:pt x="1952323" y="606006"/>
                    <a:pt x="1945771" y="602731"/>
                  </a:cubicBezTo>
                  <a:close/>
                  <a:moveTo>
                    <a:pt x="1637855" y="599455"/>
                  </a:moveTo>
                  <a:cubicBezTo>
                    <a:pt x="1637855" y="599455"/>
                    <a:pt x="1637855" y="599455"/>
                    <a:pt x="1634579" y="599455"/>
                  </a:cubicBezTo>
                  <a:cubicBezTo>
                    <a:pt x="1624752" y="599455"/>
                    <a:pt x="1618200" y="609282"/>
                    <a:pt x="1621476" y="619109"/>
                  </a:cubicBezTo>
                  <a:cubicBezTo>
                    <a:pt x="1621476" y="628936"/>
                    <a:pt x="1628028" y="632212"/>
                    <a:pt x="1637855" y="632212"/>
                  </a:cubicBezTo>
                  <a:cubicBezTo>
                    <a:pt x="1647682" y="632212"/>
                    <a:pt x="1637855" y="632212"/>
                    <a:pt x="1637855" y="632212"/>
                  </a:cubicBezTo>
                  <a:cubicBezTo>
                    <a:pt x="1637855" y="632212"/>
                    <a:pt x="1637855" y="632212"/>
                    <a:pt x="1637855" y="632212"/>
                  </a:cubicBezTo>
                  <a:cubicBezTo>
                    <a:pt x="1647682" y="632212"/>
                    <a:pt x="1654233" y="622385"/>
                    <a:pt x="1650957" y="612558"/>
                  </a:cubicBezTo>
                  <a:cubicBezTo>
                    <a:pt x="1650957" y="602731"/>
                    <a:pt x="1641130" y="596179"/>
                    <a:pt x="1631303" y="599455"/>
                  </a:cubicBezTo>
                  <a:close/>
                  <a:moveTo>
                    <a:pt x="2053870" y="622385"/>
                  </a:moveTo>
                  <a:cubicBezTo>
                    <a:pt x="2053870" y="622385"/>
                    <a:pt x="2053870" y="622385"/>
                    <a:pt x="2050594" y="622385"/>
                  </a:cubicBezTo>
                  <a:cubicBezTo>
                    <a:pt x="2040767" y="622385"/>
                    <a:pt x="2034215" y="625660"/>
                    <a:pt x="2030940" y="635488"/>
                  </a:cubicBezTo>
                  <a:cubicBezTo>
                    <a:pt x="2030940" y="645315"/>
                    <a:pt x="2034215" y="651866"/>
                    <a:pt x="2044042" y="655142"/>
                  </a:cubicBezTo>
                  <a:cubicBezTo>
                    <a:pt x="2044042" y="655142"/>
                    <a:pt x="2044042" y="655142"/>
                    <a:pt x="2044042" y="655142"/>
                  </a:cubicBezTo>
                  <a:cubicBezTo>
                    <a:pt x="2044042" y="655142"/>
                    <a:pt x="2044042" y="655142"/>
                    <a:pt x="2047318" y="655142"/>
                  </a:cubicBezTo>
                  <a:cubicBezTo>
                    <a:pt x="2053870" y="655142"/>
                    <a:pt x="2060421" y="648590"/>
                    <a:pt x="2063697" y="642039"/>
                  </a:cubicBezTo>
                  <a:cubicBezTo>
                    <a:pt x="2063697" y="632212"/>
                    <a:pt x="2060421" y="625660"/>
                    <a:pt x="2050594" y="622385"/>
                  </a:cubicBezTo>
                  <a:close/>
                  <a:moveTo>
                    <a:pt x="1847500" y="592903"/>
                  </a:moveTo>
                  <a:cubicBezTo>
                    <a:pt x="1847500" y="592903"/>
                    <a:pt x="1847500" y="592903"/>
                    <a:pt x="1844224" y="592903"/>
                  </a:cubicBezTo>
                  <a:cubicBezTo>
                    <a:pt x="1834397" y="592903"/>
                    <a:pt x="1827846" y="599455"/>
                    <a:pt x="1827846" y="609282"/>
                  </a:cubicBezTo>
                  <a:cubicBezTo>
                    <a:pt x="1827846" y="619109"/>
                    <a:pt x="1834397" y="625660"/>
                    <a:pt x="1844224" y="625660"/>
                  </a:cubicBezTo>
                  <a:cubicBezTo>
                    <a:pt x="1844224" y="625660"/>
                    <a:pt x="1844224" y="625660"/>
                    <a:pt x="1847500" y="625660"/>
                  </a:cubicBezTo>
                  <a:cubicBezTo>
                    <a:pt x="1847500" y="625660"/>
                    <a:pt x="1847500" y="625660"/>
                    <a:pt x="1847500" y="625660"/>
                  </a:cubicBezTo>
                  <a:cubicBezTo>
                    <a:pt x="1857327" y="625660"/>
                    <a:pt x="1863878" y="619109"/>
                    <a:pt x="1863878" y="609282"/>
                  </a:cubicBezTo>
                  <a:cubicBezTo>
                    <a:pt x="1863878" y="599455"/>
                    <a:pt x="1857327" y="592903"/>
                    <a:pt x="1847500" y="592903"/>
                  </a:cubicBezTo>
                  <a:close/>
                  <a:moveTo>
                    <a:pt x="1742677" y="589628"/>
                  </a:moveTo>
                  <a:cubicBezTo>
                    <a:pt x="1742677" y="589628"/>
                    <a:pt x="1742677" y="589628"/>
                    <a:pt x="1742677" y="589628"/>
                  </a:cubicBezTo>
                  <a:cubicBezTo>
                    <a:pt x="1742677" y="589628"/>
                    <a:pt x="1742677" y="589628"/>
                    <a:pt x="1739401" y="589628"/>
                  </a:cubicBezTo>
                  <a:cubicBezTo>
                    <a:pt x="1729574" y="589628"/>
                    <a:pt x="1723023" y="596179"/>
                    <a:pt x="1723023" y="606006"/>
                  </a:cubicBezTo>
                  <a:cubicBezTo>
                    <a:pt x="1723023" y="615833"/>
                    <a:pt x="1729574" y="622385"/>
                    <a:pt x="1739401" y="622385"/>
                  </a:cubicBezTo>
                  <a:cubicBezTo>
                    <a:pt x="1749229" y="622385"/>
                    <a:pt x="1739401" y="622385"/>
                    <a:pt x="1739401" y="622385"/>
                  </a:cubicBezTo>
                  <a:cubicBezTo>
                    <a:pt x="1739401" y="622385"/>
                    <a:pt x="1739401" y="622385"/>
                    <a:pt x="1742677" y="622385"/>
                  </a:cubicBezTo>
                  <a:cubicBezTo>
                    <a:pt x="1752504" y="622385"/>
                    <a:pt x="1759056" y="615833"/>
                    <a:pt x="1759056" y="606006"/>
                  </a:cubicBezTo>
                  <a:cubicBezTo>
                    <a:pt x="1759056" y="596179"/>
                    <a:pt x="1752504" y="589628"/>
                    <a:pt x="1742677" y="589628"/>
                  </a:cubicBezTo>
                  <a:close/>
                  <a:moveTo>
                    <a:pt x="2155417" y="648590"/>
                  </a:moveTo>
                  <a:cubicBezTo>
                    <a:pt x="2155417" y="648590"/>
                    <a:pt x="2155417" y="648590"/>
                    <a:pt x="2155417" y="648590"/>
                  </a:cubicBezTo>
                  <a:cubicBezTo>
                    <a:pt x="2145589" y="648590"/>
                    <a:pt x="2139038" y="648590"/>
                    <a:pt x="2135762" y="658417"/>
                  </a:cubicBezTo>
                  <a:cubicBezTo>
                    <a:pt x="2135762" y="668245"/>
                    <a:pt x="2135762" y="674796"/>
                    <a:pt x="2145589" y="678072"/>
                  </a:cubicBezTo>
                  <a:cubicBezTo>
                    <a:pt x="2145589" y="678072"/>
                    <a:pt x="2145589" y="678072"/>
                    <a:pt x="2145589" y="678072"/>
                  </a:cubicBezTo>
                  <a:cubicBezTo>
                    <a:pt x="2145589" y="678072"/>
                    <a:pt x="2148865" y="678072"/>
                    <a:pt x="2152141" y="678072"/>
                  </a:cubicBezTo>
                  <a:cubicBezTo>
                    <a:pt x="2158692" y="678072"/>
                    <a:pt x="2165244" y="674796"/>
                    <a:pt x="2168520" y="668245"/>
                  </a:cubicBezTo>
                  <a:cubicBezTo>
                    <a:pt x="2168520" y="658417"/>
                    <a:pt x="2168520" y="651866"/>
                    <a:pt x="2158692" y="648590"/>
                  </a:cubicBezTo>
                  <a:close/>
                  <a:moveTo>
                    <a:pt x="1251321" y="750137"/>
                  </a:moveTo>
                  <a:cubicBezTo>
                    <a:pt x="1251321" y="750137"/>
                    <a:pt x="1251321" y="750137"/>
                    <a:pt x="1251321" y="750137"/>
                  </a:cubicBezTo>
                  <a:cubicBezTo>
                    <a:pt x="1257872" y="746862"/>
                    <a:pt x="1261148" y="737035"/>
                    <a:pt x="1257872" y="727207"/>
                  </a:cubicBezTo>
                  <a:cubicBezTo>
                    <a:pt x="1254597" y="720656"/>
                    <a:pt x="1244769" y="717380"/>
                    <a:pt x="1234942" y="720656"/>
                  </a:cubicBezTo>
                  <a:cubicBezTo>
                    <a:pt x="1234942" y="720656"/>
                    <a:pt x="1234942" y="720656"/>
                    <a:pt x="1234942" y="720656"/>
                  </a:cubicBezTo>
                  <a:cubicBezTo>
                    <a:pt x="1228391" y="723932"/>
                    <a:pt x="1225115" y="733759"/>
                    <a:pt x="1228391" y="743586"/>
                  </a:cubicBezTo>
                  <a:cubicBezTo>
                    <a:pt x="1228391" y="750137"/>
                    <a:pt x="1238218" y="753413"/>
                    <a:pt x="1241494" y="753413"/>
                  </a:cubicBezTo>
                  <a:cubicBezTo>
                    <a:pt x="1244769" y="753413"/>
                    <a:pt x="1248045" y="753413"/>
                    <a:pt x="1248045" y="753413"/>
                  </a:cubicBezTo>
                  <a:close/>
                  <a:moveTo>
                    <a:pt x="1336489" y="710829"/>
                  </a:moveTo>
                  <a:cubicBezTo>
                    <a:pt x="1336489" y="710829"/>
                    <a:pt x="1339765" y="710829"/>
                    <a:pt x="1343041" y="710829"/>
                  </a:cubicBezTo>
                  <a:cubicBezTo>
                    <a:pt x="1343041" y="710829"/>
                    <a:pt x="1343041" y="710829"/>
                    <a:pt x="1343041" y="710829"/>
                  </a:cubicBezTo>
                  <a:cubicBezTo>
                    <a:pt x="1352868" y="707553"/>
                    <a:pt x="1356144" y="697726"/>
                    <a:pt x="1352868" y="687899"/>
                  </a:cubicBezTo>
                  <a:cubicBezTo>
                    <a:pt x="1349592" y="678072"/>
                    <a:pt x="1339765" y="674796"/>
                    <a:pt x="1329938" y="678072"/>
                  </a:cubicBezTo>
                  <a:cubicBezTo>
                    <a:pt x="1329938" y="678072"/>
                    <a:pt x="1329938" y="678072"/>
                    <a:pt x="1329938" y="678072"/>
                  </a:cubicBezTo>
                  <a:cubicBezTo>
                    <a:pt x="1320111" y="681347"/>
                    <a:pt x="1316835" y="691175"/>
                    <a:pt x="1320111" y="701002"/>
                  </a:cubicBezTo>
                  <a:cubicBezTo>
                    <a:pt x="1320111" y="707553"/>
                    <a:pt x="1329938" y="710829"/>
                    <a:pt x="1336489" y="710829"/>
                  </a:cubicBezTo>
                  <a:close/>
                  <a:moveTo>
                    <a:pt x="1434761" y="674796"/>
                  </a:moveTo>
                  <a:cubicBezTo>
                    <a:pt x="1434761" y="674796"/>
                    <a:pt x="1434761" y="674796"/>
                    <a:pt x="1438036" y="674796"/>
                  </a:cubicBezTo>
                  <a:cubicBezTo>
                    <a:pt x="1438036" y="674796"/>
                    <a:pt x="1438036" y="674796"/>
                    <a:pt x="1438036" y="674796"/>
                  </a:cubicBezTo>
                  <a:cubicBezTo>
                    <a:pt x="1447864" y="674796"/>
                    <a:pt x="1451139" y="661693"/>
                    <a:pt x="1447864" y="655142"/>
                  </a:cubicBezTo>
                  <a:cubicBezTo>
                    <a:pt x="1447864" y="645315"/>
                    <a:pt x="1434761" y="642039"/>
                    <a:pt x="1428209" y="645315"/>
                  </a:cubicBezTo>
                  <a:cubicBezTo>
                    <a:pt x="1428209" y="645315"/>
                    <a:pt x="1428209" y="645315"/>
                    <a:pt x="1428209" y="645315"/>
                  </a:cubicBezTo>
                  <a:cubicBezTo>
                    <a:pt x="1418382" y="645315"/>
                    <a:pt x="1415106" y="658417"/>
                    <a:pt x="1418382" y="664969"/>
                  </a:cubicBezTo>
                  <a:cubicBezTo>
                    <a:pt x="1418382" y="671520"/>
                    <a:pt x="1428209" y="678072"/>
                    <a:pt x="1434761" y="678072"/>
                  </a:cubicBezTo>
                  <a:close/>
                  <a:moveTo>
                    <a:pt x="2348684" y="733759"/>
                  </a:moveTo>
                  <a:lnTo>
                    <a:pt x="2348684" y="733759"/>
                  </a:lnTo>
                  <a:cubicBezTo>
                    <a:pt x="2342132" y="727207"/>
                    <a:pt x="2332305" y="733759"/>
                    <a:pt x="2325753" y="740310"/>
                  </a:cubicBezTo>
                  <a:cubicBezTo>
                    <a:pt x="2322478" y="746862"/>
                    <a:pt x="2325753" y="756689"/>
                    <a:pt x="2332305" y="763240"/>
                  </a:cubicBezTo>
                  <a:lnTo>
                    <a:pt x="2332305" y="763240"/>
                  </a:lnTo>
                  <a:cubicBezTo>
                    <a:pt x="2332305" y="763240"/>
                    <a:pt x="2338856" y="763240"/>
                    <a:pt x="2338856" y="763240"/>
                  </a:cubicBezTo>
                  <a:cubicBezTo>
                    <a:pt x="2345408" y="763240"/>
                    <a:pt x="2351959" y="763240"/>
                    <a:pt x="2351959" y="753413"/>
                  </a:cubicBezTo>
                  <a:cubicBezTo>
                    <a:pt x="2355235" y="746862"/>
                    <a:pt x="2351959" y="737035"/>
                    <a:pt x="2345408" y="730483"/>
                  </a:cubicBezTo>
                  <a:close/>
                  <a:moveTo>
                    <a:pt x="409464" y="1713196"/>
                  </a:moveTo>
                  <a:cubicBezTo>
                    <a:pt x="399637" y="1713196"/>
                    <a:pt x="393085" y="1719747"/>
                    <a:pt x="393085" y="1729574"/>
                  </a:cubicBezTo>
                  <a:lnTo>
                    <a:pt x="393085" y="1729574"/>
                  </a:lnTo>
                  <a:cubicBezTo>
                    <a:pt x="393085" y="1739401"/>
                    <a:pt x="399637" y="1745953"/>
                    <a:pt x="409464" y="1745953"/>
                  </a:cubicBezTo>
                  <a:cubicBezTo>
                    <a:pt x="409464" y="1745953"/>
                    <a:pt x="409464" y="1745953"/>
                    <a:pt x="409464" y="1745953"/>
                  </a:cubicBezTo>
                  <a:cubicBezTo>
                    <a:pt x="419291" y="1745953"/>
                    <a:pt x="425842" y="1739401"/>
                    <a:pt x="425842" y="1729574"/>
                  </a:cubicBezTo>
                  <a:lnTo>
                    <a:pt x="425842" y="1729574"/>
                  </a:lnTo>
                  <a:cubicBezTo>
                    <a:pt x="425842" y="1719747"/>
                    <a:pt x="419291" y="1713196"/>
                    <a:pt x="409464" y="1713196"/>
                  </a:cubicBezTo>
                  <a:close/>
                  <a:moveTo>
                    <a:pt x="1008918" y="628936"/>
                  </a:moveTo>
                  <a:cubicBezTo>
                    <a:pt x="1002367" y="635488"/>
                    <a:pt x="999091" y="645315"/>
                    <a:pt x="1005643" y="651866"/>
                  </a:cubicBezTo>
                  <a:cubicBezTo>
                    <a:pt x="1005643" y="655142"/>
                    <a:pt x="1015470" y="658417"/>
                    <a:pt x="1018745" y="658417"/>
                  </a:cubicBezTo>
                  <a:cubicBezTo>
                    <a:pt x="1022021" y="658417"/>
                    <a:pt x="1025297" y="658417"/>
                    <a:pt x="1028573" y="658417"/>
                  </a:cubicBezTo>
                  <a:cubicBezTo>
                    <a:pt x="1028573" y="658417"/>
                    <a:pt x="1028573" y="658417"/>
                    <a:pt x="1028573" y="658417"/>
                  </a:cubicBezTo>
                  <a:cubicBezTo>
                    <a:pt x="1035124" y="651866"/>
                    <a:pt x="1038400" y="642039"/>
                    <a:pt x="1031848" y="635488"/>
                  </a:cubicBezTo>
                  <a:cubicBezTo>
                    <a:pt x="1025297" y="628936"/>
                    <a:pt x="1015470" y="625660"/>
                    <a:pt x="1008918" y="632212"/>
                  </a:cubicBezTo>
                  <a:cubicBezTo>
                    <a:pt x="1008918" y="632212"/>
                    <a:pt x="1008918" y="632212"/>
                    <a:pt x="1008918" y="632212"/>
                  </a:cubicBezTo>
                  <a:close/>
                  <a:moveTo>
                    <a:pt x="566698" y="1139947"/>
                  </a:moveTo>
                  <a:cubicBezTo>
                    <a:pt x="560146" y="1136671"/>
                    <a:pt x="550319" y="1139947"/>
                    <a:pt x="543768" y="1146498"/>
                  </a:cubicBezTo>
                  <a:cubicBezTo>
                    <a:pt x="543768" y="1146498"/>
                    <a:pt x="543768" y="1146498"/>
                    <a:pt x="543768" y="1146498"/>
                  </a:cubicBezTo>
                  <a:cubicBezTo>
                    <a:pt x="540492" y="1153049"/>
                    <a:pt x="543768" y="1162877"/>
                    <a:pt x="550319" y="1169428"/>
                  </a:cubicBezTo>
                  <a:cubicBezTo>
                    <a:pt x="550319" y="1169428"/>
                    <a:pt x="556871" y="1169428"/>
                    <a:pt x="556871" y="1169428"/>
                  </a:cubicBezTo>
                  <a:cubicBezTo>
                    <a:pt x="563422" y="1169428"/>
                    <a:pt x="569973" y="1169428"/>
                    <a:pt x="569973" y="1159601"/>
                  </a:cubicBezTo>
                  <a:cubicBezTo>
                    <a:pt x="569973" y="1159601"/>
                    <a:pt x="569973" y="1159601"/>
                    <a:pt x="569973" y="1159601"/>
                  </a:cubicBezTo>
                  <a:cubicBezTo>
                    <a:pt x="573249" y="1153049"/>
                    <a:pt x="569973" y="1143223"/>
                    <a:pt x="563422" y="1136671"/>
                  </a:cubicBezTo>
                  <a:close/>
                  <a:moveTo>
                    <a:pt x="1277527" y="488081"/>
                  </a:moveTo>
                  <a:cubicBezTo>
                    <a:pt x="1277527" y="488081"/>
                    <a:pt x="1277527" y="488081"/>
                    <a:pt x="1277527" y="488081"/>
                  </a:cubicBezTo>
                  <a:cubicBezTo>
                    <a:pt x="1267700" y="491356"/>
                    <a:pt x="1264424" y="501183"/>
                    <a:pt x="1267700" y="507735"/>
                  </a:cubicBezTo>
                  <a:cubicBezTo>
                    <a:pt x="1267700" y="514286"/>
                    <a:pt x="1277527" y="517562"/>
                    <a:pt x="1284078" y="517562"/>
                  </a:cubicBezTo>
                  <a:cubicBezTo>
                    <a:pt x="1290629" y="517562"/>
                    <a:pt x="1287354" y="517562"/>
                    <a:pt x="1290629" y="517562"/>
                  </a:cubicBezTo>
                  <a:cubicBezTo>
                    <a:pt x="1290629" y="517562"/>
                    <a:pt x="1290629" y="517562"/>
                    <a:pt x="1290629" y="517562"/>
                  </a:cubicBezTo>
                  <a:cubicBezTo>
                    <a:pt x="1300457" y="517562"/>
                    <a:pt x="1303732" y="504459"/>
                    <a:pt x="1300457" y="497908"/>
                  </a:cubicBezTo>
                  <a:cubicBezTo>
                    <a:pt x="1300457" y="488081"/>
                    <a:pt x="1287354" y="484805"/>
                    <a:pt x="1280802" y="488081"/>
                  </a:cubicBezTo>
                  <a:close/>
                  <a:moveTo>
                    <a:pt x="1375798" y="455324"/>
                  </a:moveTo>
                  <a:cubicBezTo>
                    <a:pt x="1375798" y="455324"/>
                    <a:pt x="1375798" y="455324"/>
                    <a:pt x="1375798" y="455324"/>
                  </a:cubicBezTo>
                  <a:cubicBezTo>
                    <a:pt x="1365971" y="455324"/>
                    <a:pt x="1362695" y="468426"/>
                    <a:pt x="1365971" y="474978"/>
                  </a:cubicBezTo>
                  <a:cubicBezTo>
                    <a:pt x="1365971" y="481529"/>
                    <a:pt x="1375798" y="488081"/>
                    <a:pt x="1382349" y="488081"/>
                  </a:cubicBezTo>
                  <a:cubicBezTo>
                    <a:pt x="1388901" y="488081"/>
                    <a:pt x="1382349" y="488081"/>
                    <a:pt x="1385625" y="488081"/>
                  </a:cubicBezTo>
                  <a:cubicBezTo>
                    <a:pt x="1385625" y="488081"/>
                    <a:pt x="1385625" y="488081"/>
                    <a:pt x="1385625" y="488081"/>
                  </a:cubicBezTo>
                  <a:cubicBezTo>
                    <a:pt x="1395452" y="488081"/>
                    <a:pt x="1398728" y="474978"/>
                    <a:pt x="1395452" y="468426"/>
                  </a:cubicBezTo>
                  <a:cubicBezTo>
                    <a:pt x="1395452" y="458599"/>
                    <a:pt x="1382349" y="455324"/>
                    <a:pt x="1375798" y="458599"/>
                  </a:cubicBezTo>
                  <a:close/>
                  <a:moveTo>
                    <a:pt x="2073524" y="422567"/>
                  </a:moveTo>
                  <a:cubicBezTo>
                    <a:pt x="2073524" y="422567"/>
                    <a:pt x="2073524" y="422567"/>
                    <a:pt x="2073524" y="422567"/>
                  </a:cubicBezTo>
                  <a:cubicBezTo>
                    <a:pt x="2063697" y="422567"/>
                    <a:pt x="2057145" y="425842"/>
                    <a:pt x="2053870" y="435669"/>
                  </a:cubicBezTo>
                  <a:cubicBezTo>
                    <a:pt x="2053870" y="445496"/>
                    <a:pt x="2057145" y="452048"/>
                    <a:pt x="2066972" y="455324"/>
                  </a:cubicBezTo>
                  <a:cubicBezTo>
                    <a:pt x="2066972" y="455324"/>
                    <a:pt x="2066972" y="455324"/>
                    <a:pt x="2066972" y="455324"/>
                  </a:cubicBezTo>
                  <a:cubicBezTo>
                    <a:pt x="2066972" y="455324"/>
                    <a:pt x="2066972" y="455324"/>
                    <a:pt x="2070248" y="455324"/>
                  </a:cubicBezTo>
                  <a:cubicBezTo>
                    <a:pt x="2076800" y="455324"/>
                    <a:pt x="2083351" y="448772"/>
                    <a:pt x="2086627" y="442221"/>
                  </a:cubicBezTo>
                  <a:cubicBezTo>
                    <a:pt x="2086627" y="432394"/>
                    <a:pt x="2083351" y="425842"/>
                    <a:pt x="2073524" y="422567"/>
                  </a:cubicBezTo>
                  <a:close/>
                  <a:moveTo>
                    <a:pt x="592903" y="1061330"/>
                  </a:moveTo>
                  <a:cubicBezTo>
                    <a:pt x="592903" y="1061330"/>
                    <a:pt x="592903" y="1061330"/>
                    <a:pt x="592903" y="1061330"/>
                  </a:cubicBezTo>
                  <a:cubicBezTo>
                    <a:pt x="589628" y="1067881"/>
                    <a:pt x="592903" y="1077708"/>
                    <a:pt x="599455" y="1084260"/>
                  </a:cubicBezTo>
                  <a:cubicBezTo>
                    <a:pt x="599455" y="1084260"/>
                    <a:pt x="606006" y="1084260"/>
                    <a:pt x="609282" y="1084260"/>
                  </a:cubicBezTo>
                  <a:cubicBezTo>
                    <a:pt x="615833" y="1084260"/>
                    <a:pt x="619109" y="1084260"/>
                    <a:pt x="622385" y="1077708"/>
                  </a:cubicBezTo>
                  <a:cubicBezTo>
                    <a:pt x="622385" y="1077708"/>
                    <a:pt x="622385" y="1077708"/>
                    <a:pt x="622385" y="1077708"/>
                  </a:cubicBezTo>
                  <a:cubicBezTo>
                    <a:pt x="625661" y="1071157"/>
                    <a:pt x="622385" y="1061330"/>
                    <a:pt x="615833" y="1054778"/>
                  </a:cubicBezTo>
                  <a:cubicBezTo>
                    <a:pt x="609282" y="1051503"/>
                    <a:pt x="599455" y="1054778"/>
                    <a:pt x="592903" y="1061330"/>
                  </a:cubicBezTo>
                  <a:close/>
                  <a:moveTo>
                    <a:pt x="1873706" y="396361"/>
                  </a:moveTo>
                  <a:cubicBezTo>
                    <a:pt x="1873706" y="396361"/>
                    <a:pt x="1873706" y="396361"/>
                    <a:pt x="1873706" y="396361"/>
                  </a:cubicBezTo>
                  <a:cubicBezTo>
                    <a:pt x="1863878" y="396361"/>
                    <a:pt x="1857327" y="402912"/>
                    <a:pt x="1857327" y="412739"/>
                  </a:cubicBezTo>
                  <a:cubicBezTo>
                    <a:pt x="1857327" y="422567"/>
                    <a:pt x="1863878" y="429118"/>
                    <a:pt x="1873706" y="429118"/>
                  </a:cubicBezTo>
                  <a:cubicBezTo>
                    <a:pt x="1873706" y="429118"/>
                    <a:pt x="1873706" y="429118"/>
                    <a:pt x="1873706" y="429118"/>
                  </a:cubicBezTo>
                  <a:cubicBezTo>
                    <a:pt x="1873706" y="429118"/>
                    <a:pt x="1873706" y="429118"/>
                    <a:pt x="1873706" y="429118"/>
                  </a:cubicBezTo>
                  <a:cubicBezTo>
                    <a:pt x="1883533" y="429118"/>
                    <a:pt x="1890084" y="422567"/>
                    <a:pt x="1890084" y="412739"/>
                  </a:cubicBezTo>
                  <a:cubicBezTo>
                    <a:pt x="1890084" y="402912"/>
                    <a:pt x="1883533" y="396361"/>
                    <a:pt x="1873706" y="396361"/>
                  </a:cubicBezTo>
                  <a:close/>
                  <a:moveTo>
                    <a:pt x="416015" y="1614925"/>
                  </a:moveTo>
                  <a:cubicBezTo>
                    <a:pt x="406188" y="1614925"/>
                    <a:pt x="399637" y="1621476"/>
                    <a:pt x="396361" y="1628027"/>
                  </a:cubicBezTo>
                  <a:cubicBezTo>
                    <a:pt x="396361" y="1628027"/>
                    <a:pt x="396361" y="1628027"/>
                    <a:pt x="396361" y="1628027"/>
                  </a:cubicBezTo>
                  <a:cubicBezTo>
                    <a:pt x="396361" y="1637855"/>
                    <a:pt x="402912" y="1644406"/>
                    <a:pt x="409464" y="1647682"/>
                  </a:cubicBezTo>
                  <a:cubicBezTo>
                    <a:pt x="409464" y="1647682"/>
                    <a:pt x="409464" y="1647682"/>
                    <a:pt x="409464" y="1647682"/>
                  </a:cubicBezTo>
                  <a:cubicBezTo>
                    <a:pt x="419291" y="1647682"/>
                    <a:pt x="425842" y="1641130"/>
                    <a:pt x="425842" y="1634579"/>
                  </a:cubicBezTo>
                  <a:cubicBezTo>
                    <a:pt x="425842" y="1634579"/>
                    <a:pt x="425842" y="1634579"/>
                    <a:pt x="425842" y="1634579"/>
                  </a:cubicBezTo>
                  <a:cubicBezTo>
                    <a:pt x="425842" y="1624752"/>
                    <a:pt x="419291" y="1618200"/>
                    <a:pt x="412739" y="1614925"/>
                  </a:cubicBezTo>
                  <a:close/>
                  <a:moveTo>
                    <a:pt x="524113" y="1231667"/>
                  </a:moveTo>
                  <a:cubicBezTo>
                    <a:pt x="514286" y="1228391"/>
                    <a:pt x="507735" y="1231667"/>
                    <a:pt x="501184" y="1241494"/>
                  </a:cubicBezTo>
                  <a:cubicBezTo>
                    <a:pt x="501184" y="1241494"/>
                    <a:pt x="501184" y="1241494"/>
                    <a:pt x="501184" y="1241494"/>
                  </a:cubicBezTo>
                  <a:cubicBezTo>
                    <a:pt x="497908" y="1251321"/>
                    <a:pt x="501184" y="1257872"/>
                    <a:pt x="511011" y="1264424"/>
                  </a:cubicBezTo>
                  <a:cubicBezTo>
                    <a:pt x="511011" y="1264424"/>
                    <a:pt x="514286" y="1264424"/>
                    <a:pt x="517562" y="1264424"/>
                  </a:cubicBezTo>
                  <a:cubicBezTo>
                    <a:pt x="524113" y="1264424"/>
                    <a:pt x="530665" y="1261148"/>
                    <a:pt x="533941" y="1254597"/>
                  </a:cubicBezTo>
                  <a:cubicBezTo>
                    <a:pt x="533941" y="1254597"/>
                    <a:pt x="533941" y="1254597"/>
                    <a:pt x="533941" y="1254597"/>
                  </a:cubicBezTo>
                  <a:cubicBezTo>
                    <a:pt x="537216" y="1244769"/>
                    <a:pt x="533941" y="1238218"/>
                    <a:pt x="524113" y="1231667"/>
                  </a:cubicBezTo>
                  <a:close/>
                  <a:moveTo>
                    <a:pt x="432394" y="1516653"/>
                  </a:moveTo>
                  <a:cubicBezTo>
                    <a:pt x="422567" y="1516653"/>
                    <a:pt x="416015" y="1519929"/>
                    <a:pt x="412739" y="1529756"/>
                  </a:cubicBezTo>
                  <a:cubicBezTo>
                    <a:pt x="412739" y="1529756"/>
                    <a:pt x="412739" y="1529756"/>
                    <a:pt x="412739" y="1529756"/>
                  </a:cubicBezTo>
                  <a:cubicBezTo>
                    <a:pt x="412739" y="1539583"/>
                    <a:pt x="416015" y="1546135"/>
                    <a:pt x="425842" y="1549410"/>
                  </a:cubicBezTo>
                  <a:cubicBezTo>
                    <a:pt x="425842" y="1549410"/>
                    <a:pt x="425842" y="1549410"/>
                    <a:pt x="425842" y="1549410"/>
                  </a:cubicBezTo>
                  <a:cubicBezTo>
                    <a:pt x="432394" y="1549410"/>
                    <a:pt x="438945" y="1542859"/>
                    <a:pt x="442221" y="1536308"/>
                  </a:cubicBezTo>
                  <a:cubicBezTo>
                    <a:pt x="442221" y="1536308"/>
                    <a:pt x="442221" y="1536308"/>
                    <a:pt x="442221" y="1536308"/>
                  </a:cubicBezTo>
                  <a:cubicBezTo>
                    <a:pt x="442221" y="1526480"/>
                    <a:pt x="438945" y="1519929"/>
                    <a:pt x="429118" y="1516653"/>
                  </a:cubicBezTo>
                  <a:close/>
                  <a:moveTo>
                    <a:pt x="861512" y="779619"/>
                  </a:moveTo>
                  <a:cubicBezTo>
                    <a:pt x="864787" y="779619"/>
                    <a:pt x="868063" y="779619"/>
                    <a:pt x="871339" y="776343"/>
                  </a:cubicBezTo>
                  <a:cubicBezTo>
                    <a:pt x="871339" y="776343"/>
                    <a:pt x="871339" y="776343"/>
                    <a:pt x="871339" y="776343"/>
                  </a:cubicBezTo>
                  <a:cubicBezTo>
                    <a:pt x="877890" y="769792"/>
                    <a:pt x="877890" y="759965"/>
                    <a:pt x="871339" y="753413"/>
                  </a:cubicBezTo>
                  <a:cubicBezTo>
                    <a:pt x="864787" y="746862"/>
                    <a:pt x="854960" y="746862"/>
                    <a:pt x="848409" y="753413"/>
                  </a:cubicBezTo>
                  <a:cubicBezTo>
                    <a:pt x="848409" y="753413"/>
                    <a:pt x="848409" y="753413"/>
                    <a:pt x="848409" y="753413"/>
                  </a:cubicBezTo>
                  <a:cubicBezTo>
                    <a:pt x="841857" y="759965"/>
                    <a:pt x="841857" y="769792"/>
                    <a:pt x="848409" y="776343"/>
                  </a:cubicBezTo>
                  <a:cubicBezTo>
                    <a:pt x="848409" y="779619"/>
                    <a:pt x="854960" y="782895"/>
                    <a:pt x="861512" y="782895"/>
                  </a:cubicBezTo>
                  <a:close/>
                  <a:moveTo>
                    <a:pt x="455324" y="1418382"/>
                  </a:moveTo>
                  <a:cubicBezTo>
                    <a:pt x="445496" y="1418382"/>
                    <a:pt x="438945" y="1418382"/>
                    <a:pt x="435669" y="1431485"/>
                  </a:cubicBezTo>
                  <a:cubicBezTo>
                    <a:pt x="435669" y="1431485"/>
                    <a:pt x="435669" y="1431485"/>
                    <a:pt x="435669" y="1431485"/>
                  </a:cubicBezTo>
                  <a:cubicBezTo>
                    <a:pt x="435669" y="1441312"/>
                    <a:pt x="435669" y="1447863"/>
                    <a:pt x="448772" y="1451139"/>
                  </a:cubicBezTo>
                  <a:cubicBezTo>
                    <a:pt x="448772" y="1451139"/>
                    <a:pt x="448772" y="1451139"/>
                    <a:pt x="452048" y="1451139"/>
                  </a:cubicBezTo>
                  <a:cubicBezTo>
                    <a:pt x="458599" y="1451139"/>
                    <a:pt x="465151" y="1447863"/>
                    <a:pt x="468426" y="1438036"/>
                  </a:cubicBezTo>
                  <a:cubicBezTo>
                    <a:pt x="468426" y="1438036"/>
                    <a:pt x="468426" y="1438036"/>
                    <a:pt x="468426" y="1438036"/>
                  </a:cubicBezTo>
                  <a:cubicBezTo>
                    <a:pt x="468426" y="1428209"/>
                    <a:pt x="468426" y="1421658"/>
                    <a:pt x="455324" y="1418382"/>
                  </a:cubicBezTo>
                  <a:close/>
                  <a:moveTo>
                    <a:pt x="1971977" y="406188"/>
                  </a:moveTo>
                  <a:cubicBezTo>
                    <a:pt x="1971977" y="406188"/>
                    <a:pt x="1971977" y="406188"/>
                    <a:pt x="1971977" y="406188"/>
                  </a:cubicBezTo>
                  <a:cubicBezTo>
                    <a:pt x="1962150" y="406188"/>
                    <a:pt x="1955598" y="412739"/>
                    <a:pt x="1952323" y="419291"/>
                  </a:cubicBezTo>
                  <a:cubicBezTo>
                    <a:pt x="1952323" y="429118"/>
                    <a:pt x="1958874" y="435669"/>
                    <a:pt x="1965425" y="438945"/>
                  </a:cubicBezTo>
                  <a:cubicBezTo>
                    <a:pt x="1965425" y="438945"/>
                    <a:pt x="1965425" y="438945"/>
                    <a:pt x="1965425" y="438945"/>
                  </a:cubicBezTo>
                  <a:cubicBezTo>
                    <a:pt x="1965425" y="438945"/>
                    <a:pt x="1965425" y="438945"/>
                    <a:pt x="1965425" y="438945"/>
                  </a:cubicBezTo>
                  <a:cubicBezTo>
                    <a:pt x="1971977" y="438945"/>
                    <a:pt x="1981804" y="432394"/>
                    <a:pt x="1981804" y="425842"/>
                  </a:cubicBezTo>
                  <a:cubicBezTo>
                    <a:pt x="1981804" y="416015"/>
                    <a:pt x="1975253" y="409464"/>
                    <a:pt x="1968701" y="406188"/>
                  </a:cubicBezTo>
                  <a:close/>
                  <a:moveTo>
                    <a:pt x="484805" y="1323387"/>
                  </a:moveTo>
                  <a:cubicBezTo>
                    <a:pt x="474978" y="1323387"/>
                    <a:pt x="468426" y="1323387"/>
                    <a:pt x="465151" y="1333213"/>
                  </a:cubicBezTo>
                  <a:cubicBezTo>
                    <a:pt x="465151" y="1333213"/>
                    <a:pt x="465151" y="1333213"/>
                    <a:pt x="465151" y="1333213"/>
                  </a:cubicBezTo>
                  <a:cubicBezTo>
                    <a:pt x="465151" y="1343041"/>
                    <a:pt x="465151" y="1349592"/>
                    <a:pt x="474978" y="1352868"/>
                  </a:cubicBezTo>
                  <a:cubicBezTo>
                    <a:pt x="474978" y="1352868"/>
                    <a:pt x="478254" y="1352868"/>
                    <a:pt x="481529" y="1352868"/>
                  </a:cubicBezTo>
                  <a:cubicBezTo>
                    <a:pt x="488081" y="1352868"/>
                    <a:pt x="494632" y="1349592"/>
                    <a:pt x="497908" y="1343041"/>
                  </a:cubicBezTo>
                  <a:cubicBezTo>
                    <a:pt x="497908" y="1343041"/>
                    <a:pt x="497908" y="1343041"/>
                    <a:pt x="497908" y="1343041"/>
                  </a:cubicBezTo>
                  <a:cubicBezTo>
                    <a:pt x="497908" y="1333213"/>
                    <a:pt x="497908" y="1326662"/>
                    <a:pt x="488081" y="1323387"/>
                  </a:cubicBezTo>
                  <a:close/>
                  <a:moveTo>
                    <a:pt x="1470793" y="429118"/>
                  </a:moveTo>
                  <a:cubicBezTo>
                    <a:pt x="1470793" y="429118"/>
                    <a:pt x="1470793" y="429118"/>
                    <a:pt x="1470793" y="429118"/>
                  </a:cubicBezTo>
                  <a:cubicBezTo>
                    <a:pt x="1460966" y="429118"/>
                    <a:pt x="1457691" y="438945"/>
                    <a:pt x="1457691" y="448772"/>
                  </a:cubicBezTo>
                  <a:cubicBezTo>
                    <a:pt x="1457691" y="455324"/>
                    <a:pt x="1467518" y="461875"/>
                    <a:pt x="1474069" y="461875"/>
                  </a:cubicBezTo>
                  <a:cubicBezTo>
                    <a:pt x="1480621" y="461875"/>
                    <a:pt x="1474069" y="461875"/>
                    <a:pt x="1477345" y="461875"/>
                  </a:cubicBezTo>
                  <a:cubicBezTo>
                    <a:pt x="1477345" y="461875"/>
                    <a:pt x="1477345" y="461875"/>
                    <a:pt x="1477345" y="461875"/>
                  </a:cubicBezTo>
                  <a:cubicBezTo>
                    <a:pt x="1487172" y="461875"/>
                    <a:pt x="1490448" y="452048"/>
                    <a:pt x="1490448" y="442221"/>
                  </a:cubicBezTo>
                  <a:cubicBezTo>
                    <a:pt x="1490448" y="432394"/>
                    <a:pt x="1480621" y="429118"/>
                    <a:pt x="1470793" y="429118"/>
                  </a:cubicBezTo>
                  <a:close/>
                  <a:moveTo>
                    <a:pt x="949956" y="710829"/>
                  </a:moveTo>
                  <a:cubicBezTo>
                    <a:pt x="956507" y="704277"/>
                    <a:pt x="959783" y="694450"/>
                    <a:pt x="949956" y="687899"/>
                  </a:cubicBezTo>
                  <a:cubicBezTo>
                    <a:pt x="943404" y="681347"/>
                    <a:pt x="933577" y="678072"/>
                    <a:pt x="927026" y="687899"/>
                  </a:cubicBezTo>
                  <a:cubicBezTo>
                    <a:pt x="927026" y="687899"/>
                    <a:pt x="927026" y="687899"/>
                    <a:pt x="927026" y="687899"/>
                  </a:cubicBezTo>
                  <a:cubicBezTo>
                    <a:pt x="920474" y="694450"/>
                    <a:pt x="917199" y="704277"/>
                    <a:pt x="927026" y="710829"/>
                  </a:cubicBezTo>
                  <a:cubicBezTo>
                    <a:pt x="927026" y="714105"/>
                    <a:pt x="933577" y="717380"/>
                    <a:pt x="940129" y="717380"/>
                  </a:cubicBezTo>
                  <a:cubicBezTo>
                    <a:pt x="946680" y="717380"/>
                    <a:pt x="946680" y="717380"/>
                    <a:pt x="949956" y="714105"/>
                  </a:cubicBezTo>
                  <a:cubicBezTo>
                    <a:pt x="949956" y="714105"/>
                    <a:pt x="949956" y="714105"/>
                    <a:pt x="949956" y="714105"/>
                  </a:cubicBezTo>
                  <a:close/>
                  <a:moveTo>
                    <a:pt x="1670612" y="396361"/>
                  </a:moveTo>
                  <a:cubicBezTo>
                    <a:pt x="1670612" y="396361"/>
                    <a:pt x="1670612" y="396361"/>
                    <a:pt x="1670612" y="396361"/>
                  </a:cubicBezTo>
                  <a:cubicBezTo>
                    <a:pt x="1660785" y="396361"/>
                    <a:pt x="1654233" y="406188"/>
                    <a:pt x="1654233" y="412739"/>
                  </a:cubicBezTo>
                  <a:cubicBezTo>
                    <a:pt x="1654233" y="422567"/>
                    <a:pt x="1660785" y="429118"/>
                    <a:pt x="1670612" y="429118"/>
                  </a:cubicBezTo>
                  <a:cubicBezTo>
                    <a:pt x="1680439" y="429118"/>
                    <a:pt x="1670612" y="429118"/>
                    <a:pt x="1670612" y="429118"/>
                  </a:cubicBezTo>
                  <a:cubicBezTo>
                    <a:pt x="1670612" y="429118"/>
                    <a:pt x="1670612" y="429118"/>
                    <a:pt x="1670612" y="429118"/>
                  </a:cubicBezTo>
                  <a:cubicBezTo>
                    <a:pt x="1680439" y="429118"/>
                    <a:pt x="1686990" y="419291"/>
                    <a:pt x="1686990" y="412739"/>
                  </a:cubicBezTo>
                  <a:cubicBezTo>
                    <a:pt x="1686990" y="402912"/>
                    <a:pt x="1677163" y="396361"/>
                    <a:pt x="1670612" y="396361"/>
                  </a:cubicBezTo>
                  <a:close/>
                  <a:moveTo>
                    <a:pt x="2171795" y="448772"/>
                  </a:moveTo>
                  <a:cubicBezTo>
                    <a:pt x="2171795" y="448772"/>
                    <a:pt x="2171795" y="448772"/>
                    <a:pt x="2171795" y="448772"/>
                  </a:cubicBezTo>
                  <a:cubicBezTo>
                    <a:pt x="2161968" y="448772"/>
                    <a:pt x="2155417" y="448772"/>
                    <a:pt x="2152141" y="458599"/>
                  </a:cubicBezTo>
                  <a:cubicBezTo>
                    <a:pt x="2152141" y="468426"/>
                    <a:pt x="2152141" y="474978"/>
                    <a:pt x="2161968" y="478253"/>
                  </a:cubicBezTo>
                  <a:cubicBezTo>
                    <a:pt x="2161968" y="478253"/>
                    <a:pt x="2161968" y="478253"/>
                    <a:pt x="2161968" y="478253"/>
                  </a:cubicBezTo>
                  <a:cubicBezTo>
                    <a:pt x="2161968" y="478253"/>
                    <a:pt x="2161968" y="478253"/>
                    <a:pt x="2165244" y="478253"/>
                  </a:cubicBezTo>
                  <a:cubicBezTo>
                    <a:pt x="2171795" y="478253"/>
                    <a:pt x="2178347" y="474978"/>
                    <a:pt x="2181622" y="465151"/>
                  </a:cubicBezTo>
                  <a:cubicBezTo>
                    <a:pt x="2181622" y="455324"/>
                    <a:pt x="2181622" y="448772"/>
                    <a:pt x="2171795" y="445496"/>
                  </a:cubicBezTo>
                  <a:close/>
                  <a:moveTo>
                    <a:pt x="1572340" y="409464"/>
                  </a:moveTo>
                  <a:cubicBezTo>
                    <a:pt x="1572340" y="409464"/>
                    <a:pt x="1572340" y="409464"/>
                    <a:pt x="1572340" y="409464"/>
                  </a:cubicBezTo>
                  <a:cubicBezTo>
                    <a:pt x="1562513" y="409464"/>
                    <a:pt x="1555962" y="419291"/>
                    <a:pt x="1559237" y="429118"/>
                  </a:cubicBezTo>
                  <a:cubicBezTo>
                    <a:pt x="1559237" y="435669"/>
                    <a:pt x="1569065" y="442221"/>
                    <a:pt x="1575616" y="442221"/>
                  </a:cubicBezTo>
                  <a:cubicBezTo>
                    <a:pt x="1582168" y="442221"/>
                    <a:pt x="1575616" y="442221"/>
                    <a:pt x="1575616" y="442221"/>
                  </a:cubicBezTo>
                  <a:cubicBezTo>
                    <a:pt x="1575616" y="442221"/>
                    <a:pt x="1575616" y="442221"/>
                    <a:pt x="1575616" y="442221"/>
                  </a:cubicBezTo>
                  <a:cubicBezTo>
                    <a:pt x="1585443" y="442221"/>
                    <a:pt x="1591995" y="432394"/>
                    <a:pt x="1588719" y="422567"/>
                  </a:cubicBezTo>
                  <a:cubicBezTo>
                    <a:pt x="1588719" y="412739"/>
                    <a:pt x="1578892" y="406188"/>
                    <a:pt x="1569065" y="409464"/>
                  </a:cubicBezTo>
                  <a:close/>
                  <a:moveTo>
                    <a:pt x="2266791" y="481529"/>
                  </a:moveTo>
                  <a:cubicBezTo>
                    <a:pt x="2266791" y="481529"/>
                    <a:pt x="2266791" y="481529"/>
                    <a:pt x="2266791" y="481529"/>
                  </a:cubicBezTo>
                  <a:cubicBezTo>
                    <a:pt x="2256964" y="481529"/>
                    <a:pt x="2250412" y="481529"/>
                    <a:pt x="2247136" y="491356"/>
                  </a:cubicBezTo>
                  <a:cubicBezTo>
                    <a:pt x="2243861" y="501183"/>
                    <a:pt x="2247136" y="507735"/>
                    <a:pt x="2256964" y="511011"/>
                  </a:cubicBezTo>
                  <a:cubicBezTo>
                    <a:pt x="2256964" y="511011"/>
                    <a:pt x="2256964" y="511011"/>
                    <a:pt x="2256964" y="511011"/>
                  </a:cubicBezTo>
                  <a:cubicBezTo>
                    <a:pt x="2256964" y="511011"/>
                    <a:pt x="2260239" y="511011"/>
                    <a:pt x="2263515" y="511011"/>
                  </a:cubicBezTo>
                  <a:cubicBezTo>
                    <a:pt x="2270066" y="511011"/>
                    <a:pt x="2276618" y="507735"/>
                    <a:pt x="2279893" y="501183"/>
                  </a:cubicBezTo>
                  <a:cubicBezTo>
                    <a:pt x="2279893" y="491356"/>
                    <a:pt x="2279893" y="484805"/>
                    <a:pt x="2270066" y="481529"/>
                  </a:cubicBezTo>
                  <a:close/>
                  <a:moveTo>
                    <a:pt x="2361786" y="517562"/>
                  </a:moveTo>
                  <a:cubicBezTo>
                    <a:pt x="2361786" y="517562"/>
                    <a:pt x="2361786" y="517562"/>
                    <a:pt x="2361786" y="517562"/>
                  </a:cubicBezTo>
                  <a:cubicBezTo>
                    <a:pt x="2351959" y="514286"/>
                    <a:pt x="2345408" y="517562"/>
                    <a:pt x="2338856" y="524113"/>
                  </a:cubicBezTo>
                  <a:cubicBezTo>
                    <a:pt x="2335581" y="533941"/>
                    <a:pt x="2338856" y="540492"/>
                    <a:pt x="2345408" y="547043"/>
                  </a:cubicBezTo>
                  <a:cubicBezTo>
                    <a:pt x="2345408" y="547043"/>
                    <a:pt x="2345408" y="547043"/>
                    <a:pt x="2345408" y="547043"/>
                  </a:cubicBezTo>
                  <a:cubicBezTo>
                    <a:pt x="2345408" y="547043"/>
                    <a:pt x="2348684" y="547043"/>
                    <a:pt x="2351959" y="547043"/>
                  </a:cubicBezTo>
                  <a:cubicBezTo>
                    <a:pt x="2358511" y="547043"/>
                    <a:pt x="2365062" y="543768"/>
                    <a:pt x="2368338" y="537216"/>
                  </a:cubicBezTo>
                  <a:cubicBezTo>
                    <a:pt x="2371613" y="527389"/>
                    <a:pt x="2368338" y="520838"/>
                    <a:pt x="2361786" y="514286"/>
                  </a:cubicBezTo>
                  <a:close/>
                  <a:moveTo>
                    <a:pt x="1772159" y="393085"/>
                  </a:moveTo>
                  <a:cubicBezTo>
                    <a:pt x="1772159" y="393085"/>
                    <a:pt x="1772159" y="393085"/>
                    <a:pt x="1772159" y="393085"/>
                  </a:cubicBezTo>
                  <a:cubicBezTo>
                    <a:pt x="1772159" y="393085"/>
                    <a:pt x="1772159" y="393085"/>
                    <a:pt x="1772159" y="393085"/>
                  </a:cubicBezTo>
                  <a:cubicBezTo>
                    <a:pt x="1762332" y="393085"/>
                    <a:pt x="1755780" y="399637"/>
                    <a:pt x="1755780" y="409464"/>
                  </a:cubicBezTo>
                  <a:cubicBezTo>
                    <a:pt x="1755780" y="419291"/>
                    <a:pt x="1762332" y="425842"/>
                    <a:pt x="1772159" y="425842"/>
                  </a:cubicBezTo>
                  <a:cubicBezTo>
                    <a:pt x="1781986" y="425842"/>
                    <a:pt x="1772159" y="425842"/>
                    <a:pt x="1772159" y="425842"/>
                  </a:cubicBezTo>
                  <a:cubicBezTo>
                    <a:pt x="1772159" y="425842"/>
                    <a:pt x="1772159" y="425842"/>
                    <a:pt x="1772159" y="425842"/>
                  </a:cubicBezTo>
                  <a:cubicBezTo>
                    <a:pt x="1781986" y="425842"/>
                    <a:pt x="1788537" y="419291"/>
                    <a:pt x="1788537" y="409464"/>
                  </a:cubicBezTo>
                  <a:cubicBezTo>
                    <a:pt x="1788537" y="399637"/>
                    <a:pt x="1781986" y="393085"/>
                    <a:pt x="1772159" y="393085"/>
                  </a:cubicBezTo>
                  <a:close/>
                  <a:moveTo>
                    <a:pt x="671520" y="972885"/>
                  </a:moveTo>
                  <a:cubicBezTo>
                    <a:pt x="664969" y="966334"/>
                    <a:pt x="655142" y="969610"/>
                    <a:pt x="648590" y="976161"/>
                  </a:cubicBezTo>
                  <a:cubicBezTo>
                    <a:pt x="648590" y="976161"/>
                    <a:pt x="648590" y="976161"/>
                    <a:pt x="648590" y="976161"/>
                  </a:cubicBezTo>
                  <a:cubicBezTo>
                    <a:pt x="642039" y="982713"/>
                    <a:pt x="645315" y="992540"/>
                    <a:pt x="651866" y="999091"/>
                  </a:cubicBezTo>
                  <a:cubicBezTo>
                    <a:pt x="651866" y="999091"/>
                    <a:pt x="658418" y="999091"/>
                    <a:pt x="661693" y="999091"/>
                  </a:cubicBezTo>
                  <a:cubicBezTo>
                    <a:pt x="668245" y="999091"/>
                    <a:pt x="671520" y="999091"/>
                    <a:pt x="674796" y="992540"/>
                  </a:cubicBezTo>
                  <a:cubicBezTo>
                    <a:pt x="674796" y="992540"/>
                    <a:pt x="674796" y="992540"/>
                    <a:pt x="674796" y="992540"/>
                  </a:cubicBezTo>
                  <a:cubicBezTo>
                    <a:pt x="681348" y="985988"/>
                    <a:pt x="678072" y="976161"/>
                    <a:pt x="671520" y="969610"/>
                  </a:cubicBezTo>
                  <a:close/>
                  <a:moveTo>
                    <a:pt x="1185807" y="527389"/>
                  </a:moveTo>
                  <a:cubicBezTo>
                    <a:pt x="1185807" y="527389"/>
                    <a:pt x="1185807" y="527389"/>
                    <a:pt x="1185807" y="527389"/>
                  </a:cubicBezTo>
                  <a:cubicBezTo>
                    <a:pt x="1179255" y="530665"/>
                    <a:pt x="1172704" y="540492"/>
                    <a:pt x="1179255" y="550319"/>
                  </a:cubicBezTo>
                  <a:cubicBezTo>
                    <a:pt x="1179255" y="556871"/>
                    <a:pt x="1189082" y="560146"/>
                    <a:pt x="1195634" y="560146"/>
                  </a:cubicBezTo>
                  <a:cubicBezTo>
                    <a:pt x="1202185" y="560146"/>
                    <a:pt x="1198909" y="560146"/>
                    <a:pt x="1202185" y="560146"/>
                  </a:cubicBezTo>
                  <a:cubicBezTo>
                    <a:pt x="1202185" y="560146"/>
                    <a:pt x="1202185" y="560146"/>
                    <a:pt x="1202185" y="560146"/>
                  </a:cubicBezTo>
                  <a:cubicBezTo>
                    <a:pt x="1208737" y="556871"/>
                    <a:pt x="1215288" y="547043"/>
                    <a:pt x="1208737" y="537216"/>
                  </a:cubicBezTo>
                  <a:cubicBezTo>
                    <a:pt x="1205461" y="530665"/>
                    <a:pt x="1195634" y="524113"/>
                    <a:pt x="1185807" y="530665"/>
                  </a:cubicBezTo>
                  <a:close/>
                  <a:moveTo>
                    <a:pt x="733759" y="920474"/>
                  </a:moveTo>
                  <a:cubicBezTo>
                    <a:pt x="733759" y="920474"/>
                    <a:pt x="733759" y="920474"/>
                    <a:pt x="733759" y="920474"/>
                  </a:cubicBezTo>
                  <a:cubicBezTo>
                    <a:pt x="740310" y="913923"/>
                    <a:pt x="737035" y="904096"/>
                    <a:pt x="733759" y="897544"/>
                  </a:cubicBezTo>
                  <a:cubicBezTo>
                    <a:pt x="727207" y="890993"/>
                    <a:pt x="717380" y="894269"/>
                    <a:pt x="710829" y="897544"/>
                  </a:cubicBezTo>
                  <a:cubicBezTo>
                    <a:pt x="710829" y="897544"/>
                    <a:pt x="710829" y="897544"/>
                    <a:pt x="710829" y="897544"/>
                  </a:cubicBezTo>
                  <a:cubicBezTo>
                    <a:pt x="704277" y="904096"/>
                    <a:pt x="707553" y="913923"/>
                    <a:pt x="710829" y="920474"/>
                  </a:cubicBezTo>
                  <a:cubicBezTo>
                    <a:pt x="710829" y="920474"/>
                    <a:pt x="717380" y="923750"/>
                    <a:pt x="720656" y="923750"/>
                  </a:cubicBezTo>
                  <a:cubicBezTo>
                    <a:pt x="723932" y="923750"/>
                    <a:pt x="730483" y="923750"/>
                    <a:pt x="733759" y="917199"/>
                  </a:cubicBezTo>
                  <a:close/>
                  <a:moveTo>
                    <a:pt x="1120293" y="579801"/>
                  </a:moveTo>
                  <a:cubicBezTo>
                    <a:pt x="1117017" y="573249"/>
                    <a:pt x="1107190" y="569973"/>
                    <a:pt x="1097363" y="573249"/>
                  </a:cubicBezTo>
                  <a:cubicBezTo>
                    <a:pt x="1097363" y="573249"/>
                    <a:pt x="1097363" y="573249"/>
                    <a:pt x="1097363" y="573249"/>
                  </a:cubicBezTo>
                  <a:cubicBezTo>
                    <a:pt x="1090811" y="576525"/>
                    <a:pt x="1087536" y="586352"/>
                    <a:pt x="1090811" y="596179"/>
                  </a:cubicBezTo>
                  <a:cubicBezTo>
                    <a:pt x="1090811" y="602731"/>
                    <a:pt x="1100638" y="606006"/>
                    <a:pt x="1103914" y="606006"/>
                  </a:cubicBezTo>
                  <a:cubicBezTo>
                    <a:pt x="1107190" y="606006"/>
                    <a:pt x="1110465" y="606006"/>
                    <a:pt x="1110465" y="606006"/>
                  </a:cubicBezTo>
                  <a:cubicBezTo>
                    <a:pt x="1110465" y="606006"/>
                    <a:pt x="1110465" y="606006"/>
                    <a:pt x="1110465" y="606006"/>
                  </a:cubicBezTo>
                  <a:cubicBezTo>
                    <a:pt x="1117017" y="602731"/>
                    <a:pt x="1120293" y="592903"/>
                    <a:pt x="1117017" y="583076"/>
                  </a:cubicBezTo>
                  <a:close/>
                  <a:moveTo>
                    <a:pt x="789446" y="851684"/>
                  </a:moveTo>
                  <a:cubicBezTo>
                    <a:pt x="792722" y="851684"/>
                    <a:pt x="799273" y="851684"/>
                    <a:pt x="802549" y="845133"/>
                  </a:cubicBezTo>
                  <a:cubicBezTo>
                    <a:pt x="802549" y="845133"/>
                    <a:pt x="802549" y="845133"/>
                    <a:pt x="802549" y="845133"/>
                  </a:cubicBezTo>
                  <a:cubicBezTo>
                    <a:pt x="809100" y="838581"/>
                    <a:pt x="809100" y="828754"/>
                    <a:pt x="802549" y="822203"/>
                  </a:cubicBezTo>
                  <a:cubicBezTo>
                    <a:pt x="795997" y="815652"/>
                    <a:pt x="786170" y="815652"/>
                    <a:pt x="779619" y="822203"/>
                  </a:cubicBezTo>
                  <a:cubicBezTo>
                    <a:pt x="779619" y="822203"/>
                    <a:pt x="779619" y="822203"/>
                    <a:pt x="779619" y="822203"/>
                  </a:cubicBezTo>
                  <a:cubicBezTo>
                    <a:pt x="773067" y="828754"/>
                    <a:pt x="773067" y="838581"/>
                    <a:pt x="779619" y="845133"/>
                  </a:cubicBezTo>
                  <a:cubicBezTo>
                    <a:pt x="779619" y="845133"/>
                    <a:pt x="786170" y="848409"/>
                    <a:pt x="789446" y="848409"/>
                  </a:cubicBezTo>
                  <a:close/>
                  <a:moveTo>
                    <a:pt x="2450230" y="563422"/>
                  </a:moveTo>
                  <a:lnTo>
                    <a:pt x="2450230" y="563422"/>
                  </a:lnTo>
                  <a:cubicBezTo>
                    <a:pt x="2443679" y="556871"/>
                    <a:pt x="2433852" y="563422"/>
                    <a:pt x="2427300" y="569973"/>
                  </a:cubicBezTo>
                  <a:cubicBezTo>
                    <a:pt x="2424025" y="576525"/>
                    <a:pt x="2427300" y="586352"/>
                    <a:pt x="2433852" y="592903"/>
                  </a:cubicBezTo>
                  <a:lnTo>
                    <a:pt x="2433852" y="592903"/>
                  </a:lnTo>
                  <a:cubicBezTo>
                    <a:pt x="2433852" y="592903"/>
                    <a:pt x="2440403" y="592903"/>
                    <a:pt x="2440403" y="592903"/>
                  </a:cubicBezTo>
                  <a:cubicBezTo>
                    <a:pt x="2446955" y="592903"/>
                    <a:pt x="2450230" y="592903"/>
                    <a:pt x="2453506" y="583076"/>
                  </a:cubicBezTo>
                  <a:cubicBezTo>
                    <a:pt x="2456782" y="576525"/>
                    <a:pt x="2453506" y="566698"/>
                    <a:pt x="2446955" y="560146"/>
                  </a:cubicBezTo>
                  <a:close/>
                  <a:moveTo>
                    <a:pt x="16379" y="1713196"/>
                  </a:moveTo>
                  <a:cubicBezTo>
                    <a:pt x="6551" y="1713196"/>
                    <a:pt x="0" y="1719747"/>
                    <a:pt x="0" y="1729574"/>
                  </a:cubicBezTo>
                  <a:lnTo>
                    <a:pt x="0" y="1729574"/>
                  </a:lnTo>
                  <a:cubicBezTo>
                    <a:pt x="0" y="1739401"/>
                    <a:pt x="6551" y="1745953"/>
                    <a:pt x="16379" y="1745953"/>
                  </a:cubicBezTo>
                  <a:cubicBezTo>
                    <a:pt x="16379" y="1745953"/>
                    <a:pt x="16379" y="1745953"/>
                    <a:pt x="16379" y="1745953"/>
                  </a:cubicBezTo>
                  <a:cubicBezTo>
                    <a:pt x="26206" y="1745953"/>
                    <a:pt x="32757" y="1739401"/>
                    <a:pt x="32757" y="1729574"/>
                  </a:cubicBezTo>
                  <a:lnTo>
                    <a:pt x="32757" y="1729574"/>
                  </a:lnTo>
                  <a:cubicBezTo>
                    <a:pt x="32757" y="1719747"/>
                    <a:pt x="26206" y="1713196"/>
                    <a:pt x="16379" y="1713196"/>
                  </a:cubicBezTo>
                  <a:close/>
                  <a:moveTo>
                    <a:pt x="661693" y="435669"/>
                  </a:moveTo>
                  <a:cubicBezTo>
                    <a:pt x="664969" y="435669"/>
                    <a:pt x="668245" y="435669"/>
                    <a:pt x="671520" y="432394"/>
                  </a:cubicBezTo>
                  <a:cubicBezTo>
                    <a:pt x="671520" y="432394"/>
                    <a:pt x="671520" y="432394"/>
                    <a:pt x="671520" y="432394"/>
                  </a:cubicBezTo>
                  <a:cubicBezTo>
                    <a:pt x="678072" y="425842"/>
                    <a:pt x="678072" y="416015"/>
                    <a:pt x="671520" y="409464"/>
                  </a:cubicBezTo>
                  <a:cubicBezTo>
                    <a:pt x="664969" y="402912"/>
                    <a:pt x="655142" y="402912"/>
                    <a:pt x="648590" y="409464"/>
                  </a:cubicBezTo>
                  <a:cubicBezTo>
                    <a:pt x="648590" y="409464"/>
                    <a:pt x="648590" y="409464"/>
                    <a:pt x="648590" y="409464"/>
                  </a:cubicBezTo>
                  <a:cubicBezTo>
                    <a:pt x="642039" y="416015"/>
                    <a:pt x="642039" y="425842"/>
                    <a:pt x="648590" y="432394"/>
                  </a:cubicBezTo>
                  <a:cubicBezTo>
                    <a:pt x="648590" y="435669"/>
                    <a:pt x="655142" y="438945"/>
                    <a:pt x="661693" y="438945"/>
                  </a:cubicBezTo>
                  <a:close/>
                  <a:moveTo>
                    <a:pt x="822203" y="314468"/>
                  </a:moveTo>
                  <a:cubicBezTo>
                    <a:pt x="822203" y="314468"/>
                    <a:pt x="828754" y="314468"/>
                    <a:pt x="832030" y="314468"/>
                  </a:cubicBezTo>
                  <a:cubicBezTo>
                    <a:pt x="832030" y="314468"/>
                    <a:pt x="832030" y="314468"/>
                    <a:pt x="832030" y="314468"/>
                  </a:cubicBezTo>
                  <a:cubicBezTo>
                    <a:pt x="838582" y="311192"/>
                    <a:pt x="841857" y="298089"/>
                    <a:pt x="835306" y="291538"/>
                  </a:cubicBezTo>
                  <a:cubicBezTo>
                    <a:pt x="832030" y="284987"/>
                    <a:pt x="818927" y="281711"/>
                    <a:pt x="812376" y="288262"/>
                  </a:cubicBezTo>
                  <a:cubicBezTo>
                    <a:pt x="812376" y="288262"/>
                    <a:pt x="812376" y="288262"/>
                    <a:pt x="812376" y="288262"/>
                  </a:cubicBezTo>
                  <a:cubicBezTo>
                    <a:pt x="805824" y="291538"/>
                    <a:pt x="802549" y="304641"/>
                    <a:pt x="809100" y="311192"/>
                  </a:cubicBezTo>
                  <a:cubicBezTo>
                    <a:pt x="809100" y="314468"/>
                    <a:pt x="818927" y="317744"/>
                    <a:pt x="822203" y="317744"/>
                  </a:cubicBezTo>
                  <a:close/>
                  <a:moveTo>
                    <a:pt x="514286" y="569973"/>
                  </a:moveTo>
                  <a:cubicBezTo>
                    <a:pt x="517562" y="569973"/>
                    <a:pt x="524113" y="569973"/>
                    <a:pt x="527389" y="563422"/>
                  </a:cubicBezTo>
                  <a:cubicBezTo>
                    <a:pt x="527389" y="563422"/>
                    <a:pt x="527389" y="563422"/>
                    <a:pt x="527389" y="563422"/>
                  </a:cubicBezTo>
                  <a:cubicBezTo>
                    <a:pt x="533941" y="556871"/>
                    <a:pt x="533941" y="547043"/>
                    <a:pt x="527389" y="540492"/>
                  </a:cubicBezTo>
                  <a:cubicBezTo>
                    <a:pt x="520838" y="533941"/>
                    <a:pt x="511011" y="533941"/>
                    <a:pt x="504459" y="540492"/>
                  </a:cubicBezTo>
                  <a:cubicBezTo>
                    <a:pt x="504459" y="540492"/>
                    <a:pt x="504459" y="540492"/>
                    <a:pt x="504459" y="540492"/>
                  </a:cubicBezTo>
                  <a:cubicBezTo>
                    <a:pt x="497908" y="547043"/>
                    <a:pt x="497908" y="556871"/>
                    <a:pt x="504459" y="563422"/>
                  </a:cubicBezTo>
                  <a:cubicBezTo>
                    <a:pt x="504459" y="563422"/>
                    <a:pt x="511011" y="566698"/>
                    <a:pt x="514286" y="566698"/>
                  </a:cubicBezTo>
                  <a:close/>
                  <a:moveTo>
                    <a:pt x="1090811" y="173613"/>
                  </a:moveTo>
                  <a:cubicBezTo>
                    <a:pt x="1090811" y="173613"/>
                    <a:pt x="1094087" y="173613"/>
                    <a:pt x="1097363" y="173613"/>
                  </a:cubicBezTo>
                  <a:cubicBezTo>
                    <a:pt x="1097363" y="173613"/>
                    <a:pt x="1097363" y="173613"/>
                    <a:pt x="1097363" y="173613"/>
                  </a:cubicBezTo>
                  <a:cubicBezTo>
                    <a:pt x="1107190" y="170337"/>
                    <a:pt x="1110465" y="160510"/>
                    <a:pt x="1107190" y="150683"/>
                  </a:cubicBezTo>
                  <a:cubicBezTo>
                    <a:pt x="1103914" y="140855"/>
                    <a:pt x="1094087" y="137580"/>
                    <a:pt x="1084260" y="140855"/>
                  </a:cubicBezTo>
                  <a:cubicBezTo>
                    <a:pt x="1084260" y="140855"/>
                    <a:pt x="1084260" y="140855"/>
                    <a:pt x="1084260" y="140855"/>
                  </a:cubicBezTo>
                  <a:cubicBezTo>
                    <a:pt x="1074433" y="144131"/>
                    <a:pt x="1071157" y="153958"/>
                    <a:pt x="1074433" y="163785"/>
                  </a:cubicBezTo>
                  <a:cubicBezTo>
                    <a:pt x="1074433" y="170337"/>
                    <a:pt x="1084260" y="173613"/>
                    <a:pt x="1090811" y="173613"/>
                  </a:cubicBezTo>
                  <a:close/>
                  <a:moveTo>
                    <a:pt x="1277527" y="104823"/>
                  </a:moveTo>
                  <a:cubicBezTo>
                    <a:pt x="1277527" y="104823"/>
                    <a:pt x="1277527" y="104823"/>
                    <a:pt x="1280802" y="104823"/>
                  </a:cubicBezTo>
                  <a:cubicBezTo>
                    <a:pt x="1280802" y="104823"/>
                    <a:pt x="1280802" y="104823"/>
                    <a:pt x="1280802" y="104823"/>
                  </a:cubicBezTo>
                  <a:cubicBezTo>
                    <a:pt x="1290629" y="104823"/>
                    <a:pt x="1293905" y="91720"/>
                    <a:pt x="1290629" y="85168"/>
                  </a:cubicBezTo>
                  <a:cubicBezTo>
                    <a:pt x="1290629" y="75341"/>
                    <a:pt x="1277527" y="72066"/>
                    <a:pt x="1270975" y="75341"/>
                  </a:cubicBezTo>
                  <a:cubicBezTo>
                    <a:pt x="1270975" y="75341"/>
                    <a:pt x="1270975" y="75341"/>
                    <a:pt x="1270975" y="75341"/>
                  </a:cubicBezTo>
                  <a:cubicBezTo>
                    <a:pt x="1261148" y="75341"/>
                    <a:pt x="1257872" y="88444"/>
                    <a:pt x="1261148" y="94996"/>
                  </a:cubicBezTo>
                  <a:cubicBezTo>
                    <a:pt x="1261148" y="101547"/>
                    <a:pt x="1270975" y="108098"/>
                    <a:pt x="1277527" y="108098"/>
                  </a:cubicBezTo>
                  <a:close/>
                  <a:moveTo>
                    <a:pt x="910647" y="262057"/>
                  </a:moveTo>
                  <a:cubicBezTo>
                    <a:pt x="910647" y="262057"/>
                    <a:pt x="917199" y="262057"/>
                    <a:pt x="917199" y="262057"/>
                  </a:cubicBezTo>
                  <a:cubicBezTo>
                    <a:pt x="917199" y="262057"/>
                    <a:pt x="917199" y="262057"/>
                    <a:pt x="917199" y="262057"/>
                  </a:cubicBezTo>
                  <a:cubicBezTo>
                    <a:pt x="923750" y="258781"/>
                    <a:pt x="927026" y="248954"/>
                    <a:pt x="923750" y="239127"/>
                  </a:cubicBezTo>
                  <a:cubicBezTo>
                    <a:pt x="920474" y="232575"/>
                    <a:pt x="910647" y="229300"/>
                    <a:pt x="900820" y="232575"/>
                  </a:cubicBezTo>
                  <a:cubicBezTo>
                    <a:pt x="900820" y="232575"/>
                    <a:pt x="900820" y="232575"/>
                    <a:pt x="900820" y="232575"/>
                  </a:cubicBezTo>
                  <a:cubicBezTo>
                    <a:pt x="894269" y="235851"/>
                    <a:pt x="890993" y="245678"/>
                    <a:pt x="894269" y="255505"/>
                  </a:cubicBezTo>
                  <a:cubicBezTo>
                    <a:pt x="894269" y="262057"/>
                    <a:pt x="904096" y="265332"/>
                    <a:pt x="907371" y="265332"/>
                  </a:cubicBezTo>
                  <a:close/>
                  <a:moveTo>
                    <a:pt x="432394" y="642039"/>
                  </a:moveTo>
                  <a:cubicBezTo>
                    <a:pt x="432394" y="642039"/>
                    <a:pt x="438945" y="645315"/>
                    <a:pt x="442221" y="645315"/>
                  </a:cubicBezTo>
                  <a:cubicBezTo>
                    <a:pt x="445496" y="645315"/>
                    <a:pt x="452048" y="645315"/>
                    <a:pt x="455324" y="638763"/>
                  </a:cubicBezTo>
                  <a:cubicBezTo>
                    <a:pt x="455324" y="638763"/>
                    <a:pt x="455324" y="638763"/>
                    <a:pt x="455324" y="638763"/>
                  </a:cubicBezTo>
                  <a:cubicBezTo>
                    <a:pt x="461875" y="632212"/>
                    <a:pt x="461875" y="622385"/>
                    <a:pt x="455324" y="615833"/>
                  </a:cubicBezTo>
                  <a:cubicBezTo>
                    <a:pt x="448772" y="609282"/>
                    <a:pt x="438945" y="609282"/>
                    <a:pt x="432394" y="615833"/>
                  </a:cubicBezTo>
                  <a:cubicBezTo>
                    <a:pt x="432394" y="615833"/>
                    <a:pt x="432394" y="615833"/>
                    <a:pt x="432394" y="615833"/>
                  </a:cubicBezTo>
                  <a:cubicBezTo>
                    <a:pt x="425842" y="622385"/>
                    <a:pt x="425842" y="632212"/>
                    <a:pt x="432394" y="638763"/>
                  </a:cubicBezTo>
                  <a:close/>
                  <a:moveTo>
                    <a:pt x="1375798" y="78617"/>
                  </a:moveTo>
                  <a:cubicBezTo>
                    <a:pt x="1375798" y="78617"/>
                    <a:pt x="1375798" y="78617"/>
                    <a:pt x="1379073" y="78617"/>
                  </a:cubicBezTo>
                  <a:cubicBezTo>
                    <a:pt x="1379073" y="78617"/>
                    <a:pt x="1379073" y="78617"/>
                    <a:pt x="1379073" y="78617"/>
                  </a:cubicBezTo>
                  <a:cubicBezTo>
                    <a:pt x="1388901" y="78617"/>
                    <a:pt x="1392176" y="68790"/>
                    <a:pt x="1392176" y="58963"/>
                  </a:cubicBezTo>
                  <a:cubicBezTo>
                    <a:pt x="1392176" y="49136"/>
                    <a:pt x="1382349" y="45860"/>
                    <a:pt x="1372522" y="45860"/>
                  </a:cubicBezTo>
                  <a:cubicBezTo>
                    <a:pt x="1372522" y="45860"/>
                    <a:pt x="1372522" y="45860"/>
                    <a:pt x="1372522" y="45860"/>
                  </a:cubicBezTo>
                  <a:cubicBezTo>
                    <a:pt x="1362695" y="45860"/>
                    <a:pt x="1359419" y="55687"/>
                    <a:pt x="1359419" y="65514"/>
                  </a:cubicBezTo>
                  <a:cubicBezTo>
                    <a:pt x="1359419" y="72066"/>
                    <a:pt x="1369246" y="78617"/>
                    <a:pt x="1375798" y="78617"/>
                  </a:cubicBezTo>
                  <a:close/>
                  <a:moveTo>
                    <a:pt x="1182531" y="137580"/>
                  </a:moveTo>
                  <a:cubicBezTo>
                    <a:pt x="1182531" y="137580"/>
                    <a:pt x="1185807" y="137580"/>
                    <a:pt x="1189082" y="137580"/>
                  </a:cubicBezTo>
                  <a:cubicBezTo>
                    <a:pt x="1189082" y="137580"/>
                    <a:pt x="1189082" y="137580"/>
                    <a:pt x="1189082" y="137580"/>
                  </a:cubicBezTo>
                  <a:cubicBezTo>
                    <a:pt x="1198909" y="137580"/>
                    <a:pt x="1202185" y="124477"/>
                    <a:pt x="1198909" y="117925"/>
                  </a:cubicBezTo>
                  <a:cubicBezTo>
                    <a:pt x="1198909" y="108098"/>
                    <a:pt x="1185807" y="104823"/>
                    <a:pt x="1179255" y="108098"/>
                  </a:cubicBezTo>
                  <a:cubicBezTo>
                    <a:pt x="1179255" y="108098"/>
                    <a:pt x="1179255" y="108098"/>
                    <a:pt x="1179255" y="108098"/>
                  </a:cubicBezTo>
                  <a:cubicBezTo>
                    <a:pt x="1169428" y="108098"/>
                    <a:pt x="1166152" y="121201"/>
                    <a:pt x="1169428" y="127753"/>
                  </a:cubicBezTo>
                  <a:cubicBezTo>
                    <a:pt x="1169428" y="134304"/>
                    <a:pt x="1179255" y="137580"/>
                    <a:pt x="1185807" y="137580"/>
                  </a:cubicBezTo>
                  <a:close/>
                  <a:moveTo>
                    <a:pt x="999091" y="216197"/>
                  </a:moveTo>
                  <a:cubicBezTo>
                    <a:pt x="999091" y="216197"/>
                    <a:pt x="1005643" y="216197"/>
                    <a:pt x="1005643" y="216197"/>
                  </a:cubicBezTo>
                  <a:cubicBezTo>
                    <a:pt x="1005643" y="216197"/>
                    <a:pt x="1005643" y="216197"/>
                    <a:pt x="1005643" y="216197"/>
                  </a:cubicBezTo>
                  <a:cubicBezTo>
                    <a:pt x="1012194" y="212921"/>
                    <a:pt x="1015470" y="203094"/>
                    <a:pt x="1012194" y="193267"/>
                  </a:cubicBezTo>
                  <a:cubicBezTo>
                    <a:pt x="1008918" y="183440"/>
                    <a:pt x="999091" y="183440"/>
                    <a:pt x="989264" y="186715"/>
                  </a:cubicBezTo>
                  <a:cubicBezTo>
                    <a:pt x="989264" y="186715"/>
                    <a:pt x="989264" y="186715"/>
                    <a:pt x="989264" y="186715"/>
                  </a:cubicBezTo>
                  <a:cubicBezTo>
                    <a:pt x="982713" y="189991"/>
                    <a:pt x="979437" y="199818"/>
                    <a:pt x="982713" y="209645"/>
                  </a:cubicBezTo>
                  <a:cubicBezTo>
                    <a:pt x="982713" y="216197"/>
                    <a:pt x="992540" y="219473"/>
                    <a:pt x="995816" y="219473"/>
                  </a:cubicBezTo>
                  <a:close/>
                  <a:moveTo>
                    <a:pt x="278435" y="854960"/>
                  </a:moveTo>
                  <a:cubicBezTo>
                    <a:pt x="271884" y="851684"/>
                    <a:pt x="262057" y="854960"/>
                    <a:pt x="255505" y="861511"/>
                  </a:cubicBezTo>
                  <a:cubicBezTo>
                    <a:pt x="255505" y="861511"/>
                    <a:pt x="255505" y="861511"/>
                    <a:pt x="255505" y="861511"/>
                  </a:cubicBezTo>
                  <a:cubicBezTo>
                    <a:pt x="252230" y="868063"/>
                    <a:pt x="255505" y="877890"/>
                    <a:pt x="262057" y="884441"/>
                  </a:cubicBezTo>
                  <a:cubicBezTo>
                    <a:pt x="262057" y="884441"/>
                    <a:pt x="268608" y="884441"/>
                    <a:pt x="271884" y="884441"/>
                  </a:cubicBezTo>
                  <a:cubicBezTo>
                    <a:pt x="278435" y="884441"/>
                    <a:pt x="281711" y="884441"/>
                    <a:pt x="284987" y="877890"/>
                  </a:cubicBezTo>
                  <a:cubicBezTo>
                    <a:pt x="284987" y="877890"/>
                    <a:pt x="284987" y="877890"/>
                    <a:pt x="284987" y="877890"/>
                  </a:cubicBezTo>
                  <a:cubicBezTo>
                    <a:pt x="288262" y="871339"/>
                    <a:pt x="284987" y="861511"/>
                    <a:pt x="278435" y="854960"/>
                  </a:cubicBezTo>
                  <a:close/>
                  <a:moveTo>
                    <a:pt x="1474069" y="26206"/>
                  </a:moveTo>
                  <a:cubicBezTo>
                    <a:pt x="1474069" y="26206"/>
                    <a:pt x="1474069" y="26206"/>
                    <a:pt x="1474069" y="26206"/>
                  </a:cubicBezTo>
                  <a:cubicBezTo>
                    <a:pt x="1464242" y="26206"/>
                    <a:pt x="1457691" y="36033"/>
                    <a:pt x="1460966" y="45860"/>
                  </a:cubicBezTo>
                  <a:cubicBezTo>
                    <a:pt x="1460966" y="52411"/>
                    <a:pt x="1470793" y="58963"/>
                    <a:pt x="1477345" y="58963"/>
                  </a:cubicBezTo>
                  <a:cubicBezTo>
                    <a:pt x="1483896" y="58963"/>
                    <a:pt x="1477345" y="58963"/>
                    <a:pt x="1477345" y="58963"/>
                  </a:cubicBezTo>
                  <a:cubicBezTo>
                    <a:pt x="1477345" y="58963"/>
                    <a:pt x="1477345" y="58963"/>
                    <a:pt x="1477345" y="58963"/>
                  </a:cubicBezTo>
                  <a:cubicBezTo>
                    <a:pt x="1487172" y="58963"/>
                    <a:pt x="1493723" y="49136"/>
                    <a:pt x="1490448" y="39309"/>
                  </a:cubicBezTo>
                  <a:cubicBezTo>
                    <a:pt x="1490448" y="29481"/>
                    <a:pt x="1480621" y="22930"/>
                    <a:pt x="1470793" y="26206"/>
                  </a:cubicBezTo>
                  <a:close/>
                  <a:moveTo>
                    <a:pt x="1981804" y="9827"/>
                  </a:moveTo>
                  <a:cubicBezTo>
                    <a:pt x="1981804" y="9827"/>
                    <a:pt x="1981804" y="9827"/>
                    <a:pt x="1981804" y="9827"/>
                  </a:cubicBezTo>
                  <a:cubicBezTo>
                    <a:pt x="1971977" y="9827"/>
                    <a:pt x="1965425" y="16379"/>
                    <a:pt x="1962150" y="22930"/>
                  </a:cubicBezTo>
                  <a:cubicBezTo>
                    <a:pt x="1962150" y="32757"/>
                    <a:pt x="1968701" y="39309"/>
                    <a:pt x="1975253" y="42584"/>
                  </a:cubicBezTo>
                  <a:cubicBezTo>
                    <a:pt x="1975253" y="42584"/>
                    <a:pt x="1975253" y="42584"/>
                    <a:pt x="1975253" y="42584"/>
                  </a:cubicBezTo>
                  <a:cubicBezTo>
                    <a:pt x="1975253" y="42584"/>
                    <a:pt x="1975253" y="42584"/>
                    <a:pt x="1975253" y="42584"/>
                  </a:cubicBezTo>
                  <a:cubicBezTo>
                    <a:pt x="1985080" y="42584"/>
                    <a:pt x="1991631" y="36033"/>
                    <a:pt x="1991631" y="29481"/>
                  </a:cubicBezTo>
                  <a:cubicBezTo>
                    <a:pt x="1991631" y="19654"/>
                    <a:pt x="1985080" y="13103"/>
                    <a:pt x="1978528" y="9827"/>
                  </a:cubicBezTo>
                  <a:close/>
                  <a:moveTo>
                    <a:pt x="22930" y="1611649"/>
                  </a:moveTo>
                  <a:cubicBezTo>
                    <a:pt x="13103" y="1611649"/>
                    <a:pt x="6551" y="1618200"/>
                    <a:pt x="6551" y="1628027"/>
                  </a:cubicBezTo>
                  <a:cubicBezTo>
                    <a:pt x="6551" y="1628027"/>
                    <a:pt x="6551" y="1628027"/>
                    <a:pt x="6551" y="1628027"/>
                  </a:cubicBezTo>
                  <a:cubicBezTo>
                    <a:pt x="6551" y="1637855"/>
                    <a:pt x="13103" y="1644406"/>
                    <a:pt x="22930" y="1644406"/>
                  </a:cubicBezTo>
                  <a:cubicBezTo>
                    <a:pt x="22930" y="1644406"/>
                    <a:pt x="22930" y="1644406"/>
                    <a:pt x="22930" y="1644406"/>
                  </a:cubicBezTo>
                  <a:cubicBezTo>
                    <a:pt x="32757" y="1644406"/>
                    <a:pt x="39309" y="1637855"/>
                    <a:pt x="39309" y="1628027"/>
                  </a:cubicBezTo>
                  <a:cubicBezTo>
                    <a:pt x="39309" y="1628027"/>
                    <a:pt x="39309" y="1628027"/>
                    <a:pt x="39309" y="1628027"/>
                  </a:cubicBezTo>
                  <a:cubicBezTo>
                    <a:pt x="39309" y="1618200"/>
                    <a:pt x="32757" y="1611649"/>
                    <a:pt x="22930" y="1611649"/>
                  </a:cubicBezTo>
                  <a:close/>
                  <a:moveTo>
                    <a:pt x="1778710" y="0"/>
                  </a:moveTo>
                  <a:lnTo>
                    <a:pt x="1778710" y="0"/>
                  </a:lnTo>
                  <a:cubicBezTo>
                    <a:pt x="1778710" y="0"/>
                    <a:pt x="1778710" y="0"/>
                    <a:pt x="1775434" y="0"/>
                  </a:cubicBezTo>
                  <a:cubicBezTo>
                    <a:pt x="1765607" y="0"/>
                    <a:pt x="1759056" y="6551"/>
                    <a:pt x="1759056" y="16379"/>
                  </a:cubicBezTo>
                  <a:cubicBezTo>
                    <a:pt x="1759056" y="26206"/>
                    <a:pt x="1765607" y="32757"/>
                    <a:pt x="1775434" y="32757"/>
                  </a:cubicBezTo>
                  <a:lnTo>
                    <a:pt x="1775434" y="32757"/>
                  </a:lnTo>
                  <a:cubicBezTo>
                    <a:pt x="1775434" y="32757"/>
                    <a:pt x="1775434" y="32757"/>
                    <a:pt x="1775434" y="32757"/>
                  </a:cubicBezTo>
                  <a:cubicBezTo>
                    <a:pt x="1785261" y="32757"/>
                    <a:pt x="1791813" y="26206"/>
                    <a:pt x="1791813" y="16379"/>
                  </a:cubicBezTo>
                  <a:cubicBezTo>
                    <a:pt x="1791813" y="6551"/>
                    <a:pt x="1785261" y="0"/>
                    <a:pt x="1775434" y="0"/>
                  </a:cubicBezTo>
                  <a:close/>
                  <a:moveTo>
                    <a:pt x="1575616" y="13103"/>
                  </a:moveTo>
                  <a:cubicBezTo>
                    <a:pt x="1575616" y="13103"/>
                    <a:pt x="1575616" y="13103"/>
                    <a:pt x="1575616" y="13103"/>
                  </a:cubicBezTo>
                  <a:cubicBezTo>
                    <a:pt x="1565789" y="13103"/>
                    <a:pt x="1559237" y="22930"/>
                    <a:pt x="1562513" y="32757"/>
                  </a:cubicBezTo>
                  <a:cubicBezTo>
                    <a:pt x="1562513" y="42584"/>
                    <a:pt x="1569065" y="45860"/>
                    <a:pt x="1578892" y="45860"/>
                  </a:cubicBezTo>
                  <a:cubicBezTo>
                    <a:pt x="1588719" y="45860"/>
                    <a:pt x="1578892" y="45860"/>
                    <a:pt x="1578892" y="45860"/>
                  </a:cubicBezTo>
                  <a:cubicBezTo>
                    <a:pt x="1578892" y="45860"/>
                    <a:pt x="1578892" y="45860"/>
                    <a:pt x="1578892" y="45860"/>
                  </a:cubicBezTo>
                  <a:cubicBezTo>
                    <a:pt x="1588719" y="45860"/>
                    <a:pt x="1595270" y="36033"/>
                    <a:pt x="1591995" y="26206"/>
                  </a:cubicBezTo>
                  <a:cubicBezTo>
                    <a:pt x="1591995" y="16379"/>
                    <a:pt x="1582168" y="9827"/>
                    <a:pt x="1572340" y="13103"/>
                  </a:cubicBezTo>
                  <a:close/>
                  <a:moveTo>
                    <a:pt x="1677163" y="3276"/>
                  </a:moveTo>
                  <a:cubicBezTo>
                    <a:pt x="1677163" y="3276"/>
                    <a:pt x="1677163" y="3276"/>
                    <a:pt x="1677163" y="3276"/>
                  </a:cubicBezTo>
                  <a:cubicBezTo>
                    <a:pt x="1667336" y="3276"/>
                    <a:pt x="1660785" y="13103"/>
                    <a:pt x="1660785" y="19654"/>
                  </a:cubicBezTo>
                  <a:cubicBezTo>
                    <a:pt x="1660785" y="29481"/>
                    <a:pt x="1667336" y="36033"/>
                    <a:pt x="1677163" y="36033"/>
                  </a:cubicBezTo>
                  <a:cubicBezTo>
                    <a:pt x="1686990" y="36033"/>
                    <a:pt x="1677163" y="36033"/>
                    <a:pt x="1677163" y="36033"/>
                  </a:cubicBezTo>
                  <a:cubicBezTo>
                    <a:pt x="1677163" y="36033"/>
                    <a:pt x="1677163" y="36033"/>
                    <a:pt x="1677163" y="36033"/>
                  </a:cubicBezTo>
                  <a:cubicBezTo>
                    <a:pt x="1686990" y="36033"/>
                    <a:pt x="1693542" y="26206"/>
                    <a:pt x="1693542" y="19654"/>
                  </a:cubicBezTo>
                  <a:cubicBezTo>
                    <a:pt x="1693542" y="9827"/>
                    <a:pt x="1683714" y="3276"/>
                    <a:pt x="1677163" y="3276"/>
                  </a:cubicBezTo>
                  <a:close/>
                  <a:moveTo>
                    <a:pt x="1880257" y="3276"/>
                  </a:moveTo>
                  <a:cubicBezTo>
                    <a:pt x="1880257" y="3276"/>
                    <a:pt x="1880257" y="3276"/>
                    <a:pt x="1876981" y="3276"/>
                  </a:cubicBezTo>
                  <a:cubicBezTo>
                    <a:pt x="1867154" y="3276"/>
                    <a:pt x="1860603" y="9827"/>
                    <a:pt x="1860603" y="19654"/>
                  </a:cubicBezTo>
                  <a:cubicBezTo>
                    <a:pt x="1860603" y="29481"/>
                    <a:pt x="1867154" y="36033"/>
                    <a:pt x="1876981" y="36033"/>
                  </a:cubicBezTo>
                  <a:cubicBezTo>
                    <a:pt x="1876981" y="36033"/>
                    <a:pt x="1876981" y="36033"/>
                    <a:pt x="1876981" y="36033"/>
                  </a:cubicBezTo>
                  <a:cubicBezTo>
                    <a:pt x="1876981" y="36033"/>
                    <a:pt x="1876981" y="36033"/>
                    <a:pt x="1876981" y="36033"/>
                  </a:cubicBezTo>
                  <a:cubicBezTo>
                    <a:pt x="1886808" y="36033"/>
                    <a:pt x="1893360" y="29481"/>
                    <a:pt x="1893360" y="19654"/>
                  </a:cubicBezTo>
                  <a:cubicBezTo>
                    <a:pt x="1893360" y="9827"/>
                    <a:pt x="1886808" y="3276"/>
                    <a:pt x="1876981" y="3276"/>
                  </a:cubicBezTo>
                  <a:close/>
                  <a:moveTo>
                    <a:pt x="2473160" y="137580"/>
                  </a:moveTo>
                  <a:cubicBezTo>
                    <a:pt x="2473160" y="137580"/>
                    <a:pt x="2473160" y="137580"/>
                    <a:pt x="2473160" y="137580"/>
                  </a:cubicBezTo>
                  <a:cubicBezTo>
                    <a:pt x="2463333" y="134304"/>
                    <a:pt x="2456782" y="137580"/>
                    <a:pt x="2450230" y="147407"/>
                  </a:cubicBezTo>
                  <a:cubicBezTo>
                    <a:pt x="2443679" y="157234"/>
                    <a:pt x="2450230" y="163785"/>
                    <a:pt x="2460057" y="170337"/>
                  </a:cubicBezTo>
                  <a:cubicBezTo>
                    <a:pt x="2460057" y="170337"/>
                    <a:pt x="2460057" y="170337"/>
                    <a:pt x="2460057" y="170337"/>
                  </a:cubicBezTo>
                  <a:cubicBezTo>
                    <a:pt x="2460057" y="170337"/>
                    <a:pt x="2463333" y="170337"/>
                    <a:pt x="2466609" y="170337"/>
                  </a:cubicBezTo>
                  <a:cubicBezTo>
                    <a:pt x="2473160" y="170337"/>
                    <a:pt x="2479712" y="167061"/>
                    <a:pt x="2482988" y="160510"/>
                  </a:cubicBezTo>
                  <a:cubicBezTo>
                    <a:pt x="2486263" y="150683"/>
                    <a:pt x="2482988" y="144131"/>
                    <a:pt x="2473160" y="137580"/>
                  </a:cubicBezTo>
                  <a:close/>
                  <a:moveTo>
                    <a:pt x="2564880" y="180164"/>
                  </a:moveTo>
                  <a:cubicBezTo>
                    <a:pt x="2564880" y="180164"/>
                    <a:pt x="2564880" y="180164"/>
                    <a:pt x="2564880" y="180164"/>
                  </a:cubicBezTo>
                  <a:cubicBezTo>
                    <a:pt x="2558329" y="176888"/>
                    <a:pt x="2548502" y="180164"/>
                    <a:pt x="2541950" y="186715"/>
                  </a:cubicBezTo>
                  <a:cubicBezTo>
                    <a:pt x="2538675" y="193267"/>
                    <a:pt x="2541950" y="203094"/>
                    <a:pt x="2548502" y="209645"/>
                  </a:cubicBezTo>
                  <a:cubicBezTo>
                    <a:pt x="2548502" y="209645"/>
                    <a:pt x="2548502" y="209645"/>
                    <a:pt x="2548502" y="209645"/>
                  </a:cubicBezTo>
                  <a:cubicBezTo>
                    <a:pt x="2548502" y="209645"/>
                    <a:pt x="2551777" y="209645"/>
                    <a:pt x="2555053" y="209645"/>
                  </a:cubicBezTo>
                  <a:cubicBezTo>
                    <a:pt x="2561605" y="209645"/>
                    <a:pt x="2568156" y="206370"/>
                    <a:pt x="2568156" y="199818"/>
                  </a:cubicBezTo>
                  <a:cubicBezTo>
                    <a:pt x="2571432" y="193267"/>
                    <a:pt x="2568156" y="183440"/>
                    <a:pt x="2561605" y="176888"/>
                  </a:cubicBezTo>
                  <a:close/>
                  <a:moveTo>
                    <a:pt x="2279893" y="72066"/>
                  </a:moveTo>
                  <a:cubicBezTo>
                    <a:pt x="2279893" y="72066"/>
                    <a:pt x="2279893" y="72066"/>
                    <a:pt x="2279893" y="72066"/>
                  </a:cubicBezTo>
                  <a:cubicBezTo>
                    <a:pt x="2270066" y="72066"/>
                    <a:pt x="2263515" y="72066"/>
                    <a:pt x="2260239" y="81893"/>
                  </a:cubicBezTo>
                  <a:cubicBezTo>
                    <a:pt x="2256964" y="91720"/>
                    <a:pt x="2260239" y="98271"/>
                    <a:pt x="2270066" y="101547"/>
                  </a:cubicBezTo>
                  <a:cubicBezTo>
                    <a:pt x="2270066" y="101547"/>
                    <a:pt x="2270066" y="101547"/>
                    <a:pt x="2270066" y="101547"/>
                  </a:cubicBezTo>
                  <a:cubicBezTo>
                    <a:pt x="2270066" y="101547"/>
                    <a:pt x="2270066" y="101547"/>
                    <a:pt x="2273342" y="101547"/>
                  </a:cubicBezTo>
                  <a:cubicBezTo>
                    <a:pt x="2279893" y="101547"/>
                    <a:pt x="2286445" y="98271"/>
                    <a:pt x="2289721" y="88444"/>
                  </a:cubicBezTo>
                  <a:cubicBezTo>
                    <a:pt x="2289721" y="78617"/>
                    <a:pt x="2289721" y="72066"/>
                    <a:pt x="2279893" y="68790"/>
                  </a:cubicBezTo>
                  <a:close/>
                  <a:moveTo>
                    <a:pt x="2181622" y="45860"/>
                  </a:moveTo>
                  <a:cubicBezTo>
                    <a:pt x="2181622" y="45860"/>
                    <a:pt x="2181622" y="45860"/>
                    <a:pt x="2181622" y="45860"/>
                  </a:cubicBezTo>
                  <a:cubicBezTo>
                    <a:pt x="2171795" y="45860"/>
                    <a:pt x="2165244" y="49136"/>
                    <a:pt x="2161968" y="58963"/>
                  </a:cubicBezTo>
                  <a:cubicBezTo>
                    <a:pt x="2161968" y="68790"/>
                    <a:pt x="2165244" y="75341"/>
                    <a:pt x="2175071" y="78617"/>
                  </a:cubicBezTo>
                  <a:cubicBezTo>
                    <a:pt x="2175071" y="78617"/>
                    <a:pt x="2175071" y="78617"/>
                    <a:pt x="2175071" y="78617"/>
                  </a:cubicBezTo>
                  <a:cubicBezTo>
                    <a:pt x="2175071" y="78617"/>
                    <a:pt x="2175071" y="78617"/>
                    <a:pt x="2178347" y="78617"/>
                  </a:cubicBezTo>
                  <a:cubicBezTo>
                    <a:pt x="2184898" y="78617"/>
                    <a:pt x="2191449" y="72066"/>
                    <a:pt x="2194725" y="65514"/>
                  </a:cubicBezTo>
                  <a:cubicBezTo>
                    <a:pt x="2194725" y="55687"/>
                    <a:pt x="2191449" y="49136"/>
                    <a:pt x="2181622" y="45860"/>
                  </a:cubicBezTo>
                  <a:close/>
                  <a:moveTo>
                    <a:pt x="2378165" y="101547"/>
                  </a:moveTo>
                  <a:cubicBezTo>
                    <a:pt x="2378165" y="101547"/>
                    <a:pt x="2378165" y="101547"/>
                    <a:pt x="2378165" y="101547"/>
                  </a:cubicBezTo>
                  <a:cubicBezTo>
                    <a:pt x="2368338" y="101547"/>
                    <a:pt x="2361786" y="101547"/>
                    <a:pt x="2358511" y="111374"/>
                  </a:cubicBezTo>
                  <a:cubicBezTo>
                    <a:pt x="2358511" y="121201"/>
                    <a:pt x="2358511" y="127753"/>
                    <a:pt x="2368338" y="131028"/>
                  </a:cubicBezTo>
                  <a:cubicBezTo>
                    <a:pt x="2368338" y="131028"/>
                    <a:pt x="2368338" y="131028"/>
                    <a:pt x="2368338" y="131028"/>
                  </a:cubicBezTo>
                  <a:cubicBezTo>
                    <a:pt x="2368338" y="131028"/>
                    <a:pt x="2371613" y="131028"/>
                    <a:pt x="2374889" y="131028"/>
                  </a:cubicBezTo>
                  <a:cubicBezTo>
                    <a:pt x="2381441" y="131028"/>
                    <a:pt x="2387992" y="127753"/>
                    <a:pt x="2391268" y="121201"/>
                  </a:cubicBezTo>
                  <a:cubicBezTo>
                    <a:pt x="2391268" y="111374"/>
                    <a:pt x="2391268" y="104823"/>
                    <a:pt x="2381441" y="101547"/>
                  </a:cubicBezTo>
                  <a:close/>
                  <a:moveTo>
                    <a:pt x="2083351" y="26206"/>
                  </a:moveTo>
                  <a:cubicBezTo>
                    <a:pt x="2083351" y="26206"/>
                    <a:pt x="2083351" y="26206"/>
                    <a:pt x="2083351" y="26206"/>
                  </a:cubicBezTo>
                  <a:cubicBezTo>
                    <a:pt x="2073524" y="26206"/>
                    <a:pt x="2066972" y="29481"/>
                    <a:pt x="2063697" y="39309"/>
                  </a:cubicBezTo>
                  <a:cubicBezTo>
                    <a:pt x="2063697" y="49136"/>
                    <a:pt x="2066972" y="55687"/>
                    <a:pt x="2076800" y="58963"/>
                  </a:cubicBezTo>
                  <a:cubicBezTo>
                    <a:pt x="2076800" y="58963"/>
                    <a:pt x="2076800" y="58963"/>
                    <a:pt x="2076800" y="58963"/>
                  </a:cubicBezTo>
                  <a:cubicBezTo>
                    <a:pt x="2076800" y="58963"/>
                    <a:pt x="2076800" y="58963"/>
                    <a:pt x="2076800" y="58963"/>
                  </a:cubicBezTo>
                  <a:cubicBezTo>
                    <a:pt x="2083351" y="58963"/>
                    <a:pt x="2093178" y="52411"/>
                    <a:pt x="2093178" y="45860"/>
                  </a:cubicBezTo>
                  <a:cubicBezTo>
                    <a:pt x="2093178" y="36033"/>
                    <a:pt x="2089902" y="29481"/>
                    <a:pt x="2080075" y="26206"/>
                  </a:cubicBezTo>
                  <a:close/>
                  <a:moveTo>
                    <a:pt x="104823" y="1218564"/>
                  </a:moveTo>
                  <a:cubicBezTo>
                    <a:pt x="94996" y="1218564"/>
                    <a:pt x="88444" y="1218564"/>
                    <a:pt x="85169" y="1228391"/>
                  </a:cubicBezTo>
                  <a:cubicBezTo>
                    <a:pt x="85169" y="1228391"/>
                    <a:pt x="85169" y="1228391"/>
                    <a:pt x="85169" y="1228391"/>
                  </a:cubicBezTo>
                  <a:cubicBezTo>
                    <a:pt x="85169" y="1238218"/>
                    <a:pt x="85169" y="1244769"/>
                    <a:pt x="94996" y="1248045"/>
                  </a:cubicBezTo>
                  <a:cubicBezTo>
                    <a:pt x="94996" y="1248045"/>
                    <a:pt x="98271" y="1248045"/>
                    <a:pt x="101547" y="1248045"/>
                  </a:cubicBezTo>
                  <a:cubicBezTo>
                    <a:pt x="108098" y="1248045"/>
                    <a:pt x="114650" y="1244769"/>
                    <a:pt x="117926" y="1238218"/>
                  </a:cubicBezTo>
                  <a:cubicBezTo>
                    <a:pt x="117926" y="1238218"/>
                    <a:pt x="117926" y="1238218"/>
                    <a:pt x="117926" y="1238218"/>
                  </a:cubicBezTo>
                  <a:cubicBezTo>
                    <a:pt x="117926" y="1228391"/>
                    <a:pt x="117926" y="1221840"/>
                    <a:pt x="108098" y="1218564"/>
                  </a:cubicBezTo>
                  <a:close/>
                  <a:moveTo>
                    <a:pt x="75341" y="1316835"/>
                  </a:moveTo>
                  <a:cubicBezTo>
                    <a:pt x="65514" y="1316835"/>
                    <a:pt x="58963" y="1316835"/>
                    <a:pt x="55687" y="1329938"/>
                  </a:cubicBezTo>
                  <a:cubicBezTo>
                    <a:pt x="55687" y="1329938"/>
                    <a:pt x="55687" y="1329938"/>
                    <a:pt x="55687" y="1329938"/>
                  </a:cubicBezTo>
                  <a:cubicBezTo>
                    <a:pt x="55687" y="1339765"/>
                    <a:pt x="55687" y="1346316"/>
                    <a:pt x="68790" y="1349592"/>
                  </a:cubicBezTo>
                  <a:cubicBezTo>
                    <a:pt x="68790" y="1349592"/>
                    <a:pt x="68790" y="1349592"/>
                    <a:pt x="72066" y="1349592"/>
                  </a:cubicBezTo>
                  <a:cubicBezTo>
                    <a:pt x="78617" y="1349592"/>
                    <a:pt x="85169" y="1346316"/>
                    <a:pt x="88444" y="1336489"/>
                  </a:cubicBezTo>
                  <a:cubicBezTo>
                    <a:pt x="88444" y="1336489"/>
                    <a:pt x="88444" y="1336489"/>
                    <a:pt x="88444" y="1336489"/>
                  </a:cubicBezTo>
                  <a:cubicBezTo>
                    <a:pt x="88444" y="1326662"/>
                    <a:pt x="88444" y="1320111"/>
                    <a:pt x="75341" y="1316835"/>
                  </a:cubicBezTo>
                  <a:close/>
                  <a:moveTo>
                    <a:pt x="52411" y="1415106"/>
                  </a:moveTo>
                  <a:cubicBezTo>
                    <a:pt x="42584" y="1415106"/>
                    <a:pt x="36033" y="1418382"/>
                    <a:pt x="32757" y="1428209"/>
                  </a:cubicBezTo>
                  <a:cubicBezTo>
                    <a:pt x="32757" y="1428209"/>
                    <a:pt x="32757" y="1428209"/>
                    <a:pt x="32757" y="1428209"/>
                  </a:cubicBezTo>
                  <a:cubicBezTo>
                    <a:pt x="32757" y="1438036"/>
                    <a:pt x="36033" y="1444588"/>
                    <a:pt x="45860" y="1447863"/>
                  </a:cubicBezTo>
                  <a:cubicBezTo>
                    <a:pt x="45860" y="1447863"/>
                    <a:pt x="45860" y="1447863"/>
                    <a:pt x="45860" y="1447863"/>
                  </a:cubicBezTo>
                  <a:cubicBezTo>
                    <a:pt x="52411" y="1447863"/>
                    <a:pt x="58963" y="1441312"/>
                    <a:pt x="62239" y="1434761"/>
                  </a:cubicBezTo>
                  <a:cubicBezTo>
                    <a:pt x="62239" y="1434761"/>
                    <a:pt x="62239" y="1434761"/>
                    <a:pt x="62239" y="1434761"/>
                  </a:cubicBezTo>
                  <a:cubicBezTo>
                    <a:pt x="62239" y="1424933"/>
                    <a:pt x="58963" y="1418382"/>
                    <a:pt x="49136" y="1415106"/>
                  </a:cubicBezTo>
                  <a:close/>
                  <a:moveTo>
                    <a:pt x="36033" y="1513377"/>
                  </a:moveTo>
                  <a:cubicBezTo>
                    <a:pt x="26206" y="1513377"/>
                    <a:pt x="19654" y="1516653"/>
                    <a:pt x="16379" y="1526480"/>
                  </a:cubicBezTo>
                  <a:cubicBezTo>
                    <a:pt x="16379" y="1526480"/>
                    <a:pt x="16379" y="1526480"/>
                    <a:pt x="16379" y="1526480"/>
                  </a:cubicBezTo>
                  <a:cubicBezTo>
                    <a:pt x="16379" y="1536308"/>
                    <a:pt x="22930" y="1542859"/>
                    <a:pt x="29481" y="1546135"/>
                  </a:cubicBezTo>
                  <a:cubicBezTo>
                    <a:pt x="29481" y="1546135"/>
                    <a:pt x="29481" y="1546135"/>
                    <a:pt x="29481" y="1546135"/>
                  </a:cubicBezTo>
                  <a:cubicBezTo>
                    <a:pt x="36033" y="1546135"/>
                    <a:pt x="45860" y="1539583"/>
                    <a:pt x="45860" y="1533032"/>
                  </a:cubicBezTo>
                  <a:cubicBezTo>
                    <a:pt x="45860" y="1533032"/>
                    <a:pt x="45860" y="1533032"/>
                    <a:pt x="45860" y="1533032"/>
                  </a:cubicBezTo>
                  <a:cubicBezTo>
                    <a:pt x="45860" y="1523205"/>
                    <a:pt x="42584" y="1516653"/>
                    <a:pt x="32757" y="1513377"/>
                  </a:cubicBezTo>
                  <a:close/>
                  <a:moveTo>
                    <a:pt x="140856" y="1126844"/>
                  </a:moveTo>
                  <a:cubicBezTo>
                    <a:pt x="131028" y="1123568"/>
                    <a:pt x="124477" y="1126844"/>
                    <a:pt x="121201" y="1136671"/>
                  </a:cubicBezTo>
                  <a:cubicBezTo>
                    <a:pt x="121201" y="1136671"/>
                    <a:pt x="121201" y="1136671"/>
                    <a:pt x="121201" y="1136671"/>
                  </a:cubicBezTo>
                  <a:cubicBezTo>
                    <a:pt x="117926" y="1146498"/>
                    <a:pt x="121201" y="1153049"/>
                    <a:pt x="131028" y="1156325"/>
                  </a:cubicBezTo>
                  <a:cubicBezTo>
                    <a:pt x="131028" y="1156325"/>
                    <a:pt x="134304" y="1156325"/>
                    <a:pt x="137580" y="1156325"/>
                  </a:cubicBezTo>
                  <a:cubicBezTo>
                    <a:pt x="144131" y="1156325"/>
                    <a:pt x="150683" y="1153049"/>
                    <a:pt x="153958" y="1146498"/>
                  </a:cubicBezTo>
                  <a:cubicBezTo>
                    <a:pt x="153958" y="1146498"/>
                    <a:pt x="153958" y="1146498"/>
                    <a:pt x="153958" y="1146498"/>
                  </a:cubicBezTo>
                  <a:cubicBezTo>
                    <a:pt x="157234" y="1136671"/>
                    <a:pt x="153958" y="1130120"/>
                    <a:pt x="144131" y="1126844"/>
                  </a:cubicBezTo>
                  <a:close/>
                  <a:moveTo>
                    <a:pt x="226024" y="943404"/>
                  </a:moveTo>
                  <a:cubicBezTo>
                    <a:pt x="219473" y="940128"/>
                    <a:pt x="209645" y="943404"/>
                    <a:pt x="203094" y="949956"/>
                  </a:cubicBezTo>
                  <a:cubicBezTo>
                    <a:pt x="203094" y="949956"/>
                    <a:pt x="203094" y="949956"/>
                    <a:pt x="203094" y="949956"/>
                  </a:cubicBezTo>
                  <a:cubicBezTo>
                    <a:pt x="199818" y="956507"/>
                    <a:pt x="203094" y="966334"/>
                    <a:pt x="209645" y="972885"/>
                  </a:cubicBezTo>
                  <a:cubicBezTo>
                    <a:pt x="209645" y="972885"/>
                    <a:pt x="216197" y="972885"/>
                    <a:pt x="216197" y="972885"/>
                  </a:cubicBezTo>
                  <a:cubicBezTo>
                    <a:pt x="222748" y="972885"/>
                    <a:pt x="229300" y="972885"/>
                    <a:pt x="229300" y="963058"/>
                  </a:cubicBezTo>
                  <a:cubicBezTo>
                    <a:pt x="229300" y="963058"/>
                    <a:pt x="229300" y="963058"/>
                    <a:pt x="229300" y="963058"/>
                  </a:cubicBezTo>
                  <a:cubicBezTo>
                    <a:pt x="232575" y="956507"/>
                    <a:pt x="229300" y="946680"/>
                    <a:pt x="222748" y="940128"/>
                  </a:cubicBezTo>
                  <a:close/>
                  <a:moveTo>
                    <a:pt x="180164" y="1031848"/>
                  </a:moveTo>
                  <a:cubicBezTo>
                    <a:pt x="170337" y="1028573"/>
                    <a:pt x="163785" y="1031848"/>
                    <a:pt x="157234" y="1038400"/>
                  </a:cubicBezTo>
                  <a:cubicBezTo>
                    <a:pt x="157234" y="1038400"/>
                    <a:pt x="157234" y="1038400"/>
                    <a:pt x="157234" y="1038400"/>
                  </a:cubicBezTo>
                  <a:cubicBezTo>
                    <a:pt x="153958" y="1048227"/>
                    <a:pt x="157234" y="1054778"/>
                    <a:pt x="163785" y="1061330"/>
                  </a:cubicBezTo>
                  <a:cubicBezTo>
                    <a:pt x="163785" y="1061330"/>
                    <a:pt x="167061" y="1061330"/>
                    <a:pt x="170337" y="1061330"/>
                  </a:cubicBezTo>
                  <a:cubicBezTo>
                    <a:pt x="176888" y="1061330"/>
                    <a:pt x="183440" y="1058054"/>
                    <a:pt x="186715" y="1051503"/>
                  </a:cubicBezTo>
                  <a:cubicBezTo>
                    <a:pt x="186715" y="1051503"/>
                    <a:pt x="186715" y="1051503"/>
                    <a:pt x="186715" y="1051503"/>
                  </a:cubicBezTo>
                  <a:cubicBezTo>
                    <a:pt x="189991" y="1041676"/>
                    <a:pt x="186715" y="1035124"/>
                    <a:pt x="180164" y="1028573"/>
                  </a:cubicBezTo>
                  <a:close/>
                  <a:moveTo>
                    <a:pt x="599455" y="494632"/>
                  </a:moveTo>
                  <a:cubicBezTo>
                    <a:pt x="606006" y="488081"/>
                    <a:pt x="606006" y="478253"/>
                    <a:pt x="599455" y="471702"/>
                  </a:cubicBezTo>
                  <a:cubicBezTo>
                    <a:pt x="592903" y="465151"/>
                    <a:pt x="583076" y="465151"/>
                    <a:pt x="576525" y="471702"/>
                  </a:cubicBezTo>
                  <a:cubicBezTo>
                    <a:pt x="576525" y="471702"/>
                    <a:pt x="576525" y="471702"/>
                    <a:pt x="576525" y="471702"/>
                  </a:cubicBezTo>
                  <a:cubicBezTo>
                    <a:pt x="569973" y="478253"/>
                    <a:pt x="569973" y="488081"/>
                    <a:pt x="576525" y="494632"/>
                  </a:cubicBezTo>
                  <a:cubicBezTo>
                    <a:pt x="576525" y="497908"/>
                    <a:pt x="583076" y="501183"/>
                    <a:pt x="589628" y="501183"/>
                  </a:cubicBezTo>
                  <a:cubicBezTo>
                    <a:pt x="596179" y="501183"/>
                    <a:pt x="596179" y="501183"/>
                    <a:pt x="599455" y="497908"/>
                  </a:cubicBezTo>
                  <a:cubicBezTo>
                    <a:pt x="599455" y="497908"/>
                    <a:pt x="599455" y="497908"/>
                    <a:pt x="599455" y="497908"/>
                  </a:cubicBezTo>
                  <a:close/>
                  <a:moveTo>
                    <a:pt x="393085" y="717380"/>
                  </a:moveTo>
                  <a:cubicBezTo>
                    <a:pt x="393085" y="717380"/>
                    <a:pt x="393085" y="717380"/>
                    <a:pt x="393085" y="717380"/>
                  </a:cubicBezTo>
                  <a:cubicBezTo>
                    <a:pt x="399637" y="710829"/>
                    <a:pt x="396361" y="701002"/>
                    <a:pt x="393085" y="694450"/>
                  </a:cubicBezTo>
                  <a:cubicBezTo>
                    <a:pt x="386534" y="687899"/>
                    <a:pt x="376707" y="691175"/>
                    <a:pt x="370155" y="694450"/>
                  </a:cubicBezTo>
                  <a:cubicBezTo>
                    <a:pt x="370155" y="694450"/>
                    <a:pt x="370155" y="694450"/>
                    <a:pt x="370155" y="694450"/>
                  </a:cubicBezTo>
                  <a:cubicBezTo>
                    <a:pt x="363604" y="701002"/>
                    <a:pt x="366879" y="710829"/>
                    <a:pt x="370155" y="717380"/>
                  </a:cubicBezTo>
                  <a:cubicBezTo>
                    <a:pt x="370155" y="717380"/>
                    <a:pt x="376707" y="720656"/>
                    <a:pt x="379982" y="720656"/>
                  </a:cubicBezTo>
                  <a:cubicBezTo>
                    <a:pt x="383258" y="720656"/>
                    <a:pt x="389809" y="720656"/>
                    <a:pt x="393085" y="714105"/>
                  </a:cubicBezTo>
                  <a:close/>
                  <a:moveTo>
                    <a:pt x="733759" y="340674"/>
                  </a:moveTo>
                  <a:cubicBezTo>
                    <a:pt x="733759" y="340674"/>
                    <a:pt x="733759" y="340674"/>
                    <a:pt x="733759" y="340674"/>
                  </a:cubicBezTo>
                  <a:cubicBezTo>
                    <a:pt x="727207" y="347225"/>
                    <a:pt x="723932" y="357052"/>
                    <a:pt x="730483" y="363604"/>
                  </a:cubicBezTo>
                  <a:cubicBezTo>
                    <a:pt x="730483" y="366879"/>
                    <a:pt x="737035" y="370155"/>
                    <a:pt x="743586" y="370155"/>
                  </a:cubicBezTo>
                  <a:cubicBezTo>
                    <a:pt x="750137" y="370155"/>
                    <a:pt x="750137" y="370155"/>
                    <a:pt x="753413" y="370155"/>
                  </a:cubicBezTo>
                  <a:cubicBezTo>
                    <a:pt x="753413" y="370155"/>
                    <a:pt x="753413" y="370155"/>
                    <a:pt x="753413" y="370155"/>
                  </a:cubicBezTo>
                  <a:cubicBezTo>
                    <a:pt x="759965" y="363604"/>
                    <a:pt x="763240" y="353777"/>
                    <a:pt x="756689" y="347225"/>
                  </a:cubicBezTo>
                  <a:cubicBezTo>
                    <a:pt x="750137" y="340674"/>
                    <a:pt x="740310" y="337398"/>
                    <a:pt x="733759" y="343949"/>
                  </a:cubicBezTo>
                  <a:close/>
                  <a:moveTo>
                    <a:pt x="334122" y="773067"/>
                  </a:moveTo>
                  <a:cubicBezTo>
                    <a:pt x="327571" y="766516"/>
                    <a:pt x="317744" y="773067"/>
                    <a:pt x="311192" y="776343"/>
                  </a:cubicBezTo>
                  <a:cubicBezTo>
                    <a:pt x="311192" y="776343"/>
                    <a:pt x="311192" y="776343"/>
                    <a:pt x="311192" y="776343"/>
                  </a:cubicBezTo>
                  <a:cubicBezTo>
                    <a:pt x="304641" y="782895"/>
                    <a:pt x="311192" y="792722"/>
                    <a:pt x="314468" y="799273"/>
                  </a:cubicBezTo>
                  <a:cubicBezTo>
                    <a:pt x="314468" y="799273"/>
                    <a:pt x="321020" y="799273"/>
                    <a:pt x="324295" y="799273"/>
                  </a:cubicBezTo>
                  <a:cubicBezTo>
                    <a:pt x="330847" y="799273"/>
                    <a:pt x="334122" y="799273"/>
                    <a:pt x="337398" y="792722"/>
                  </a:cubicBezTo>
                  <a:cubicBezTo>
                    <a:pt x="337398" y="792722"/>
                    <a:pt x="337398" y="792722"/>
                    <a:pt x="337398" y="792722"/>
                  </a:cubicBezTo>
                  <a:cubicBezTo>
                    <a:pt x="343949" y="786170"/>
                    <a:pt x="337398" y="776343"/>
                    <a:pt x="334122" y="769792"/>
                  </a:cubicBezTo>
                  <a:close/>
                  <a:moveTo>
                    <a:pt x="2653324" y="226024"/>
                  </a:moveTo>
                  <a:lnTo>
                    <a:pt x="2653324" y="226024"/>
                  </a:lnTo>
                  <a:cubicBezTo>
                    <a:pt x="2646773" y="219473"/>
                    <a:pt x="2636946" y="226024"/>
                    <a:pt x="2630394" y="232575"/>
                  </a:cubicBezTo>
                  <a:cubicBezTo>
                    <a:pt x="2627119" y="239127"/>
                    <a:pt x="2630394" y="248954"/>
                    <a:pt x="2636946" y="255505"/>
                  </a:cubicBezTo>
                  <a:lnTo>
                    <a:pt x="2636946" y="255505"/>
                  </a:lnTo>
                  <a:cubicBezTo>
                    <a:pt x="2636946" y="255505"/>
                    <a:pt x="2643497" y="255505"/>
                    <a:pt x="2643497" y="255505"/>
                  </a:cubicBezTo>
                  <a:cubicBezTo>
                    <a:pt x="2650049" y="255505"/>
                    <a:pt x="2653324" y="255505"/>
                    <a:pt x="2656600" y="245678"/>
                  </a:cubicBezTo>
                  <a:cubicBezTo>
                    <a:pt x="2659876" y="239127"/>
                    <a:pt x="2656600" y="229300"/>
                    <a:pt x="2650049" y="222748"/>
                  </a:cubicBezTo>
                  <a:close/>
                </a:path>
              </a:pathLst>
            </a:custGeom>
            <a:solidFill>
              <a:srgbClr val="0062FF"/>
            </a:solidFill>
            <a:ln w="32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6E67BB-1706-6A94-BC3F-3FD3978AAC4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6129338"/>
            <a:ext cx="12192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24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31520"/>
            <a:ext cx="8375904" cy="667512"/>
          </a:xfrm>
        </p:spPr>
        <p:txBody>
          <a:bodyPr wrap="square"/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039112"/>
            <a:ext cx="9144000" cy="4142232"/>
          </a:xfrm>
        </p:spPr>
        <p:txBody>
          <a:bodyPr wrap="square"/>
          <a:lstStyle>
            <a:lvl1pPr>
              <a:buClr>
                <a:srgbClr val="2A7DE1"/>
              </a:buClr>
              <a:defRPr b="0" i="0">
                <a:solidFill>
                  <a:schemeClr val="tx1"/>
                </a:solidFill>
              </a:defRPr>
            </a:lvl1pPr>
            <a:lvl2pPr>
              <a:buClr>
                <a:srgbClr val="2A7DE1"/>
              </a:buClr>
              <a:defRPr b="0" i="0">
                <a:solidFill>
                  <a:schemeClr val="tx1"/>
                </a:solidFill>
              </a:defRPr>
            </a:lvl2pPr>
            <a:lvl3pPr>
              <a:buClr>
                <a:srgbClr val="2A7DE1"/>
              </a:buClr>
              <a:defRPr b="0" i="0">
                <a:solidFill>
                  <a:schemeClr val="tx1"/>
                </a:solidFill>
              </a:defRPr>
            </a:lvl3pPr>
            <a:lvl4pPr>
              <a:buClr>
                <a:srgbClr val="2A7DE1"/>
              </a:buClr>
              <a:defRPr b="0" i="0">
                <a:solidFill>
                  <a:schemeClr val="tx1"/>
                </a:solidFill>
              </a:defRPr>
            </a:lvl4pPr>
            <a:lvl5pPr>
              <a:buClr>
                <a:srgbClr val="2A7DE1"/>
              </a:buClr>
              <a:defRPr b="0" i="0">
                <a:solidFill>
                  <a:schemeClr val="tx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rgbClr val="3F403F"/>
                </a:solidFill>
              </a:defRPr>
            </a:lvl7pPr>
            <a:lvl8pPr>
              <a:defRPr>
                <a:solidFill>
                  <a:srgbClr val="3F403F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06942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boilerplate">
    <p:bg>
      <p:bgPr>
        <a:solidFill>
          <a:srgbClr val="E4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1545E7-0647-9115-1845-87595437C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1" y="0"/>
            <a:ext cx="71012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5155-49E3-AB8D-2CAF-2594749658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40675" y="1169915"/>
            <a:ext cx="3825875" cy="1714500"/>
          </a:xfrm>
          <a:prstGeom prst="rect">
            <a:avLst/>
          </a:prstGeom>
        </p:spPr>
        <p:txBody>
          <a:bodyPr bIns="365760" anchor="b" anchorCtr="0"/>
          <a:lstStyle>
            <a:lvl1pPr>
              <a:lnSpc>
                <a:spcPct val="105000"/>
              </a:lnSpc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About Verisk, a specific business unit, or a campaign topic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E277B0-5518-DBE3-6A9C-969A2596FF7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40675" y="2868973"/>
            <a:ext cx="3825875" cy="214752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a high-level overview of the organization, a business unit, or a thematic message tailored to a campaign or initiative (i.e. “Verisk is a global data analytics provider helping </a:t>
            </a:r>
            <a:br>
              <a:rPr lang="en-US"/>
            </a:br>
            <a:r>
              <a:rPr lang="en-US"/>
              <a:t>the insurance industry make better decisions through advanced technology and insights.”)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91AE2-F0CF-0BE8-F93E-5FDE52C8CFA0}"/>
              </a:ext>
            </a:extLst>
          </p:cNvPr>
          <p:cNvSpPr txBox="1"/>
          <p:nvPr/>
        </p:nvSpPr>
        <p:spPr>
          <a:xfrm>
            <a:off x="989923" y="6403932"/>
            <a:ext cx="944563" cy="1936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Roboto Medium" panose="02000000000000000000" pitchFamily="2" charset="0"/>
                <a:cs typeface="+mn-cs"/>
              </a:rPr>
              <a:t>verisk.com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F1979070-0391-2F3B-4F89-987F5417A3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" r="67"/>
          <a:stretch/>
        </p:blipFill>
        <p:spPr>
          <a:xfrm>
            <a:off x="425450" y="558114"/>
            <a:ext cx="1753434" cy="499009"/>
          </a:xfrm>
          <a:prstGeom prst="rect">
            <a:avLst/>
          </a:prstGeom>
        </p:spPr>
      </p:pic>
      <p:sp>
        <p:nvSpPr>
          <p:cNvPr id="5" name="Text Placeholder 54">
            <a:extLst>
              <a:ext uri="{FF2B5EF4-FFF2-40B4-BE49-F238E27FC236}">
                <a16:creationId xmlns:a16="http://schemas.microsoft.com/office/drawing/2014/main" id="{E937C4C5-C1C6-E038-9961-9FA9BA2AEE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10435" y="2884414"/>
            <a:ext cx="4995076" cy="8462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13000"/>
              </a:lnSpc>
              <a:spcAft>
                <a:spcPts val="0"/>
              </a:spcAft>
              <a:buNone/>
              <a:defRPr sz="1600" b="1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Enter a brief closing statement here to summarize </a:t>
            </a:r>
            <a:br>
              <a:rPr lang="en-GB"/>
            </a:br>
            <a:r>
              <a:rPr lang="en-GB"/>
              <a:t>key points and express appreciation. Use this space </a:t>
            </a:r>
            <a:br>
              <a:rPr lang="en-GB"/>
            </a:br>
            <a:r>
              <a:rPr lang="en-GB"/>
              <a:t>to guide next steps for your audience.</a:t>
            </a:r>
          </a:p>
          <a:p>
            <a:pPr lvl="0"/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D3F9020-1823-AE20-8911-FEA718844A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435" y="1590675"/>
            <a:ext cx="5007295" cy="1278298"/>
          </a:xfrm>
        </p:spPr>
        <p:txBody>
          <a:bodyPr vert="horz" wrap="square" lIns="0" tIns="0" rIns="0" bIns="274320" rtlCol="0" anchor="b" anchorCtr="0">
            <a:noAutofit/>
          </a:bodyPr>
          <a:lstStyle>
            <a:lvl1pPr>
              <a:defRPr lang="en-US" sz="4800" b="1" dirty="0">
                <a:solidFill>
                  <a:schemeClr val="accent2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5000"/>
              <a:buFont typeface="Arial" panose="020B0604020202020204" pitchFamily="34" charset="0"/>
            </a:pPr>
            <a:r>
              <a:rPr lang="en-US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DCC41-EF70-DF88-9DEC-57AFEA25C3C8}"/>
              </a:ext>
            </a:extLst>
          </p:cNvPr>
          <p:cNvSpPr txBox="1"/>
          <p:nvPr userDrawn="1"/>
        </p:nvSpPr>
        <p:spPr>
          <a:xfrm>
            <a:off x="989923" y="6403932"/>
            <a:ext cx="944563" cy="1936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tx2"/>
                </a:solidFill>
                <a:effectLst/>
                <a:latin typeface="+mn-lt"/>
                <a:ea typeface="Roboto Medium" panose="02000000000000000000" pitchFamily="2" charset="0"/>
                <a:cs typeface="+mn-cs"/>
              </a:rPr>
              <a:t>verisk.com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7FCBBBF3-E18B-8A59-8AE7-E02C50DDE12C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" r="67"/>
          <a:stretch/>
        </p:blipFill>
        <p:spPr>
          <a:xfrm>
            <a:off x="425450" y="558114"/>
            <a:ext cx="1753434" cy="4990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9FC3F7-340A-254F-2583-2E133FA80B73}"/>
              </a:ext>
            </a:extLst>
          </p:cNvPr>
          <p:cNvGrpSpPr/>
          <p:nvPr userDrawn="1"/>
        </p:nvGrpSpPr>
        <p:grpSpPr>
          <a:xfrm>
            <a:off x="3618827" y="4807131"/>
            <a:ext cx="5951597" cy="2050869"/>
            <a:chOff x="3520191" y="4600068"/>
            <a:chExt cx="6552494" cy="2257933"/>
          </a:xfrm>
        </p:grpSpPr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id="{7E00E676-3F63-3847-8EAF-4C17F7E247A4}"/>
                </a:ext>
              </a:extLst>
            </p:cNvPr>
            <p:cNvSpPr/>
            <p:nvPr/>
          </p:nvSpPr>
          <p:spPr>
            <a:xfrm rot="5400000">
              <a:off x="6245331" y="3030647"/>
              <a:ext cx="1703235" cy="5951472"/>
            </a:xfrm>
            <a:custGeom>
              <a:avLst/>
              <a:gdLst>
                <a:gd name="connsiteX0" fmla="*/ 0 w 1703235"/>
                <a:gd name="connsiteY0" fmla="*/ 2973857 h 5951472"/>
                <a:gd name="connsiteX1" fmla="*/ 1525754 w 1703235"/>
                <a:gd name="connsiteY1" fmla="*/ 107897 h 5951472"/>
                <a:gd name="connsiteX2" fmla="*/ 1703235 w 1703235"/>
                <a:gd name="connsiteY2" fmla="*/ 0 h 5951472"/>
                <a:gd name="connsiteX3" fmla="*/ 1703235 w 1703235"/>
                <a:gd name="connsiteY3" fmla="*/ 638492 h 5951472"/>
                <a:gd name="connsiteX4" fmla="*/ 1597725 w 1703235"/>
                <a:gd name="connsiteY4" fmla="*/ 717412 h 5951472"/>
                <a:gd name="connsiteX5" fmla="*/ 531642 w 1703235"/>
                <a:gd name="connsiteY5" fmla="*/ 2973857 h 5951472"/>
                <a:gd name="connsiteX6" fmla="*/ 1695427 w 1703235"/>
                <a:gd name="connsiteY6" fmla="*/ 5309120 h 5951472"/>
                <a:gd name="connsiteX7" fmla="*/ 1703235 w 1703235"/>
                <a:gd name="connsiteY7" fmla="*/ 5314621 h 5951472"/>
                <a:gd name="connsiteX8" fmla="*/ 1703235 w 1703235"/>
                <a:gd name="connsiteY8" fmla="*/ 5951472 h 5951472"/>
                <a:gd name="connsiteX9" fmla="*/ 1563934 w 1703235"/>
                <a:gd name="connsiteY9" fmla="*/ 5866724 h 5951472"/>
                <a:gd name="connsiteX10" fmla="*/ 0 w 1703235"/>
                <a:gd name="connsiteY10" fmla="*/ 2973857 h 595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3235" h="5951472">
                  <a:moveTo>
                    <a:pt x="0" y="2973857"/>
                  </a:moveTo>
                  <a:cubicBezTo>
                    <a:pt x="-277" y="1782400"/>
                    <a:pt x="605663" y="729799"/>
                    <a:pt x="1525754" y="107897"/>
                  </a:cubicBezTo>
                  <a:lnTo>
                    <a:pt x="1703235" y="0"/>
                  </a:lnTo>
                  <a:lnTo>
                    <a:pt x="1703235" y="638492"/>
                  </a:lnTo>
                  <a:lnTo>
                    <a:pt x="1597725" y="717412"/>
                  </a:lnTo>
                  <a:cubicBezTo>
                    <a:pt x="947059" y="1254413"/>
                    <a:pt x="531642" y="2066594"/>
                    <a:pt x="531642" y="2973857"/>
                  </a:cubicBezTo>
                  <a:cubicBezTo>
                    <a:pt x="531642" y="3896883"/>
                    <a:pt x="969573" y="4760523"/>
                    <a:pt x="1695427" y="5309120"/>
                  </a:cubicBezTo>
                  <a:lnTo>
                    <a:pt x="1703235" y="5314621"/>
                  </a:lnTo>
                  <a:lnTo>
                    <a:pt x="1703235" y="5951472"/>
                  </a:lnTo>
                  <a:lnTo>
                    <a:pt x="1563934" y="5866724"/>
                  </a:lnTo>
                  <a:cubicBezTo>
                    <a:pt x="593530" y="5230588"/>
                    <a:pt x="0" y="4142737"/>
                    <a:pt x="0" y="2973857"/>
                  </a:cubicBezTo>
                  <a:close/>
                </a:path>
              </a:pathLst>
            </a:custGeom>
            <a:solidFill>
              <a:schemeClr val="accent3"/>
            </a:solidFill>
            <a:ln w="44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4613B4D2-6F70-A5CE-53F1-238528F561CE}"/>
                </a:ext>
              </a:extLst>
            </p:cNvPr>
            <p:cNvSpPr/>
            <p:nvPr/>
          </p:nvSpPr>
          <p:spPr>
            <a:xfrm rot="5400000">
              <a:off x="4191845" y="3928414"/>
              <a:ext cx="2257933" cy="3601241"/>
            </a:xfrm>
            <a:custGeom>
              <a:avLst/>
              <a:gdLst>
                <a:gd name="connsiteX0" fmla="*/ 2251553 w 2257933"/>
                <a:gd name="connsiteY0" fmla="*/ 2703923 h 3601241"/>
                <a:gd name="connsiteX1" fmla="*/ 2254712 w 2257933"/>
                <a:gd name="connsiteY1" fmla="*/ 2687301 h 3601241"/>
                <a:gd name="connsiteX2" fmla="*/ 2257933 w 2257933"/>
                <a:gd name="connsiteY2" fmla="*/ 2685040 h 3601241"/>
                <a:gd name="connsiteX3" fmla="*/ 2257933 w 2257933"/>
                <a:gd name="connsiteY3" fmla="*/ 2713003 h 3601241"/>
                <a:gd name="connsiteX4" fmla="*/ 2225281 w 2257933"/>
                <a:gd name="connsiteY4" fmla="*/ 3000609 h 3601241"/>
                <a:gd name="connsiteX5" fmla="*/ 2227664 w 2257933"/>
                <a:gd name="connsiteY5" fmla="*/ 2983822 h 3601241"/>
                <a:gd name="connsiteX6" fmla="*/ 2241465 w 2257933"/>
                <a:gd name="connsiteY6" fmla="*/ 2973905 h 3601241"/>
                <a:gd name="connsiteX7" fmla="*/ 2257933 w 2257933"/>
                <a:gd name="connsiteY7" fmla="*/ 2976241 h 3601241"/>
                <a:gd name="connsiteX8" fmla="*/ 2257933 w 2257933"/>
                <a:gd name="connsiteY8" fmla="*/ 3015452 h 3601241"/>
                <a:gd name="connsiteX9" fmla="*/ 2250278 w 2257933"/>
                <a:gd name="connsiteY9" fmla="*/ 3019723 h 3601241"/>
                <a:gd name="connsiteX10" fmla="*/ 2239193 w 2257933"/>
                <a:gd name="connsiteY10" fmla="*/ 3016621 h 3601241"/>
                <a:gd name="connsiteX11" fmla="*/ 2235202 w 2257933"/>
                <a:gd name="connsiteY11" fmla="*/ 3014405 h 3601241"/>
                <a:gd name="connsiteX12" fmla="*/ 2225281 w 2257933"/>
                <a:gd name="connsiteY12" fmla="*/ 3000609 h 3601241"/>
                <a:gd name="connsiteX13" fmla="*/ 2201115 w 2257933"/>
                <a:gd name="connsiteY13" fmla="*/ 3294137 h 3601241"/>
                <a:gd name="connsiteX14" fmla="*/ 2202834 w 2257933"/>
                <a:gd name="connsiteY14" fmla="*/ 3277239 h 3601241"/>
                <a:gd name="connsiteX15" fmla="*/ 2232985 w 2257933"/>
                <a:gd name="connsiteY15" fmla="*/ 3268375 h 3601241"/>
                <a:gd name="connsiteX16" fmla="*/ 2236976 w 2257933"/>
                <a:gd name="connsiteY16" fmla="*/ 3270591 h 3601241"/>
                <a:gd name="connsiteX17" fmla="*/ 2245844 w 2257933"/>
                <a:gd name="connsiteY17" fmla="*/ 3300731 h 3601241"/>
                <a:gd name="connsiteX18" fmla="*/ 2226334 w 2257933"/>
                <a:gd name="connsiteY18" fmla="*/ 3312255 h 3601241"/>
                <a:gd name="connsiteX19" fmla="*/ 2215692 w 2257933"/>
                <a:gd name="connsiteY19" fmla="*/ 3309596 h 3601241"/>
                <a:gd name="connsiteX20" fmla="*/ 2211702 w 2257933"/>
                <a:gd name="connsiteY20" fmla="*/ 3307379 h 3601241"/>
                <a:gd name="connsiteX21" fmla="*/ 2201115 w 2257933"/>
                <a:gd name="connsiteY21" fmla="*/ 3294137 h 3601241"/>
                <a:gd name="connsiteX22" fmla="*/ 2177892 w 2257933"/>
                <a:gd name="connsiteY22" fmla="*/ 3584121 h 3601241"/>
                <a:gd name="connsiteX23" fmla="*/ 2179333 w 2257933"/>
                <a:gd name="connsiteY23" fmla="*/ 3567112 h 3601241"/>
                <a:gd name="connsiteX24" fmla="*/ 2209041 w 2257933"/>
                <a:gd name="connsiteY24" fmla="*/ 3557361 h 3601241"/>
                <a:gd name="connsiteX25" fmla="*/ 2213032 w 2257933"/>
                <a:gd name="connsiteY25" fmla="*/ 3559133 h 3601241"/>
                <a:gd name="connsiteX26" fmla="*/ 2222787 w 2257933"/>
                <a:gd name="connsiteY26" fmla="*/ 3588830 h 3601241"/>
                <a:gd name="connsiteX27" fmla="*/ 2223230 w 2257933"/>
                <a:gd name="connsiteY27" fmla="*/ 3589273 h 3601241"/>
                <a:gd name="connsiteX28" fmla="*/ 2203277 w 2257933"/>
                <a:gd name="connsiteY28" fmla="*/ 3601241 h 3601241"/>
                <a:gd name="connsiteX29" fmla="*/ 2193079 w 2257933"/>
                <a:gd name="connsiteY29" fmla="*/ 3599025 h 3601241"/>
                <a:gd name="connsiteX30" fmla="*/ 2189088 w 2257933"/>
                <a:gd name="connsiteY30" fmla="*/ 3596808 h 3601241"/>
                <a:gd name="connsiteX31" fmla="*/ 2177892 w 2257933"/>
                <a:gd name="connsiteY31" fmla="*/ 3584121 h 3601241"/>
                <a:gd name="connsiteX32" fmla="*/ 2137376 w 2257933"/>
                <a:gd name="connsiteY32" fmla="*/ 2624473 h 3601241"/>
                <a:gd name="connsiteX33" fmla="*/ 2141200 w 2257933"/>
                <a:gd name="connsiteY33" fmla="*/ 2607963 h 3601241"/>
                <a:gd name="connsiteX34" fmla="*/ 2172239 w 2257933"/>
                <a:gd name="connsiteY34" fmla="*/ 2602645 h 3601241"/>
                <a:gd name="connsiteX35" fmla="*/ 2175786 w 2257933"/>
                <a:gd name="connsiteY35" fmla="*/ 2605304 h 3601241"/>
                <a:gd name="connsiteX36" fmla="*/ 2181107 w 2257933"/>
                <a:gd name="connsiteY36" fmla="*/ 2636330 h 3601241"/>
                <a:gd name="connsiteX37" fmla="*/ 2162927 w 2257933"/>
                <a:gd name="connsiteY37" fmla="*/ 2645637 h 3601241"/>
                <a:gd name="connsiteX38" fmla="*/ 2150068 w 2257933"/>
                <a:gd name="connsiteY38" fmla="*/ 2641648 h 3601241"/>
                <a:gd name="connsiteX39" fmla="*/ 2146521 w 2257933"/>
                <a:gd name="connsiteY39" fmla="*/ 2638989 h 3601241"/>
                <a:gd name="connsiteX40" fmla="*/ 2137376 w 2257933"/>
                <a:gd name="connsiteY40" fmla="*/ 2624473 h 3601241"/>
                <a:gd name="connsiteX41" fmla="*/ 2108499 w 2257933"/>
                <a:gd name="connsiteY41" fmla="*/ 2927753 h 3601241"/>
                <a:gd name="connsiteX42" fmla="*/ 2111492 w 2257933"/>
                <a:gd name="connsiteY42" fmla="*/ 2911132 h 3601241"/>
                <a:gd name="connsiteX43" fmla="*/ 2142087 w 2257933"/>
                <a:gd name="connsiteY43" fmla="*/ 2904484 h 3601241"/>
                <a:gd name="connsiteX44" fmla="*/ 2145634 w 2257933"/>
                <a:gd name="connsiteY44" fmla="*/ 2906700 h 3601241"/>
                <a:gd name="connsiteX45" fmla="*/ 2152285 w 2257933"/>
                <a:gd name="connsiteY45" fmla="*/ 2937282 h 3601241"/>
                <a:gd name="connsiteX46" fmla="*/ 2133662 w 2257933"/>
                <a:gd name="connsiteY46" fmla="*/ 2947477 h 3601241"/>
                <a:gd name="connsiteX47" fmla="*/ 2121690 w 2257933"/>
                <a:gd name="connsiteY47" fmla="*/ 2943931 h 3601241"/>
                <a:gd name="connsiteX48" fmla="*/ 2118143 w 2257933"/>
                <a:gd name="connsiteY48" fmla="*/ 2941715 h 3601241"/>
                <a:gd name="connsiteX49" fmla="*/ 2108499 w 2257933"/>
                <a:gd name="connsiteY49" fmla="*/ 2927753 h 3601241"/>
                <a:gd name="connsiteX50" fmla="*/ 2081618 w 2257933"/>
                <a:gd name="connsiteY50" fmla="*/ 3224883 h 3601241"/>
                <a:gd name="connsiteX51" fmla="*/ 2084001 w 2257933"/>
                <a:gd name="connsiteY51" fmla="*/ 3208096 h 3601241"/>
                <a:gd name="connsiteX52" fmla="*/ 2114596 w 2257933"/>
                <a:gd name="connsiteY52" fmla="*/ 3200561 h 3601241"/>
                <a:gd name="connsiteX53" fmla="*/ 2118587 w 2257933"/>
                <a:gd name="connsiteY53" fmla="*/ 3202777 h 3601241"/>
                <a:gd name="connsiteX54" fmla="*/ 2126125 w 2257933"/>
                <a:gd name="connsiteY54" fmla="*/ 3233360 h 3601241"/>
                <a:gd name="connsiteX55" fmla="*/ 2107058 w 2257933"/>
                <a:gd name="connsiteY55" fmla="*/ 3243997 h 3601241"/>
                <a:gd name="connsiteX56" fmla="*/ 2095530 w 2257933"/>
                <a:gd name="connsiteY56" fmla="*/ 3240895 h 3601241"/>
                <a:gd name="connsiteX57" fmla="*/ 2091539 w 2257933"/>
                <a:gd name="connsiteY57" fmla="*/ 3238679 h 3601241"/>
                <a:gd name="connsiteX58" fmla="*/ 2081618 w 2257933"/>
                <a:gd name="connsiteY58" fmla="*/ 3224883 h 3601241"/>
                <a:gd name="connsiteX59" fmla="*/ 2056787 w 2257933"/>
                <a:gd name="connsiteY59" fmla="*/ 3518412 h 3601241"/>
                <a:gd name="connsiteX60" fmla="*/ 2058727 w 2257933"/>
                <a:gd name="connsiteY60" fmla="*/ 3501514 h 3601241"/>
                <a:gd name="connsiteX61" fmla="*/ 2088879 w 2257933"/>
                <a:gd name="connsiteY61" fmla="*/ 3493093 h 3601241"/>
                <a:gd name="connsiteX62" fmla="*/ 2092869 w 2257933"/>
                <a:gd name="connsiteY62" fmla="*/ 3495309 h 3601241"/>
                <a:gd name="connsiteX63" fmla="*/ 2101737 w 2257933"/>
                <a:gd name="connsiteY63" fmla="*/ 3525448 h 3601241"/>
                <a:gd name="connsiteX64" fmla="*/ 2101294 w 2257933"/>
                <a:gd name="connsiteY64" fmla="*/ 3525005 h 3601241"/>
                <a:gd name="connsiteX65" fmla="*/ 2081784 w 2257933"/>
                <a:gd name="connsiteY65" fmla="*/ 3536529 h 3601241"/>
                <a:gd name="connsiteX66" fmla="*/ 2071142 w 2257933"/>
                <a:gd name="connsiteY66" fmla="*/ 3533870 h 3601241"/>
                <a:gd name="connsiteX67" fmla="*/ 2067152 w 2257933"/>
                <a:gd name="connsiteY67" fmla="*/ 3531653 h 3601241"/>
                <a:gd name="connsiteX68" fmla="*/ 2056787 w 2257933"/>
                <a:gd name="connsiteY68" fmla="*/ 3518412 h 3601241"/>
                <a:gd name="connsiteX69" fmla="*/ 2026747 w 2257933"/>
                <a:gd name="connsiteY69" fmla="*/ 2541423 h 3601241"/>
                <a:gd name="connsiteX70" fmla="*/ 2031236 w 2257933"/>
                <a:gd name="connsiteY70" fmla="*/ 2525079 h 3601241"/>
                <a:gd name="connsiteX71" fmla="*/ 2062274 w 2257933"/>
                <a:gd name="connsiteY71" fmla="*/ 2521090 h 3601241"/>
                <a:gd name="connsiteX72" fmla="*/ 2065822 w 2257933"/>
                <a:gd name="connsiteY72" fmla="*/ 2523749 h 3601241"/>
                <a:gd name="connsiteX73" fmla="*/ 2069812 w 2257933"/>
                <a:gd name="connsiteY73" fmla="*/ 2554776 h 3601241"/>
                <a:gd name="connsiteX74" fmla="*/ 2069812 w 2257933"/>
                <a:gd name="connsiteY74" fmla="*/ 2555219 h 3601241"/>
                <a:gd name="connsiteX75" fmla="*/ 2052519 w 2257933"/>
                <a:gd name="connsiteY75" fmla="*/ 2563640 h 3601241"/>
                <a:gd name="connsiteX76" fmla="*/ 2038774 w 2257933"/>
                <a:gd name="connsiteY76" fmla="*/ 2558765 h 3601241"/>
                <a:gd name="connsiteX77" fmla="*/ 2035227 w 2257933"/>
                <a:gd name="connsiteY77" fmla="*/ 2556105 h 3601241"/>
                <a:gd name="connsiteX78" fmla="*/ 2026747 w 2257933"/>
                <a:gd name="connsiteY78" fmla="*/ 2541423 h 3601241"/>
                <a:gd name="connsiteX79" fmla="*/ 1994156 w 2257933"/>
                <a:gd name="connsiteY79" fmla="*/ 2849357 h 3601241"/>
                <a:gd name="connsiteX80" fmla="*/ 1997981 w 2257933"/>
                <a:gd name="connsiteY80" fmla="*/ 2832680 h 3601241"/>
                <a:gd name="connsiteX81" fmla="*/ 2029019 w 2257933"/>
                <a:gd name="connsiteY81" fmla="*/ 2827362 h 3601241"/>
                <a:gd name="connsiteX82" fmla="*/ 2032566 w 2257933"/>
                <a:gd name="connsiteY82" fmla="*/ 2830021 h 3601241"/>
                <a:gd name="connsiteX83" fmla="*/ 2037887 w 2257933"/>
                <a:gd name="connsiteY83" fmla="*/ 2861047 h 3601241"/>
                <a:gd name="connsiteX84" fmla="*/ 2019707 w 2257933"/>
                <a:gd name="connsiteY84" fmla="*/ 2870355 h 3601241"/>
                <a:gd name="connsiteX85" fmla="*/ 2006849 w 2257933"/>
                <a:gd name="connsiteY85" fmla="*/ 2866366 h 3601241"/>
                <a:gd name="connsiteX86" fmla="*/ 2003301 w 2257933"/>
                <a:gd name="connsiteY86" fmla="*/ 2863707 h 3601241"/>
                <a:gd name="connsiteX87" fmla="*/ 1994156 w 2257933"/>
                <a:gd name="connsiteY87" fmla="*/ 2849357 h 3601241"/>
                <a:gd name="connsiteX88" fmla="*/ 1965280 w 2257933"/>
                <a:gd name="connsiteY88" fmla="*/ 3152028 h 3601241"/>
                <a:gd name="connsiteX89" fmla="*/ 1968273 w 2257933"/>
                <a:gd name="connsiteY89" fmla="*/ 3135406 h 3601241"/>
                <a:gd name="connsiteX90" fmla="*/ 1998868 w 2257933"/>
                <a:gd name="connsiteY90" fmla="*/ 3128758 h 3601241"/>
                <a:gd name="connsiteX91" fmla="*/ 2002415 w 2257933"/>
                <a:gd name="connsiteY91" fmla="*/ 3130974 h 3601241"/>
                <a:gd name="connsiteX92" fmla="*/ 2009066 w 2257933"/>
                <a:gd name="connsiteY92" fmla="*/ 3161557 h 3601241"/>
                <a:gd name="connsiteX93" fmla="*/ 1990443 w 2257933"/>
                <a:gd name="connsiteY93" fmla="*/ 3171751 h 3601241"/>
                <a:gd name="connsiteX94" fmla="*/ 1978471 w 2257933"/>
                <a:gd name="connsiteY94" fmla="*/ 3168205 h 3601241"/>
                <a:gd name="connsiteX95" fmla="*/ 1974924 w 2257933"/>
                <a:gd name="connsiteY95" fmla="*/ 3165989 h 3601241"/>
                <a:gd name="connsiteX96" fmla="*/ 1965280 w 2257933"/>
                <a:gd name="connsiteY96" fmla="*/ 3152028 h 3601241"/>
                <a:gd name="connsiteX97" fmla="*/ 1938232 w 2257933"/>
                <a:gd name="connsiteY97" fmla="*/ 3449158 h 3601241"/>
                <a:gd name="connsiteX98" fmla="*/ 1940781 w 2257933"/>
                <a:gd name="connsiteY98" fmla="*/ 3432370 h 3601241"/>
                <a:gd name="connsiteX99" fmla="*/ 1971376 w 2257933"/>
                <a:gd name="connsiteY99" fmla="*/ 3424835 h 3601241"/>
                <a:gd name="connsiteX100" fmla="*/ 1974924 w 2257933"/>
                <a:gd name="connsiteY100" fmla="*/ 3427051 h 3601241"/>
                <a:gd name="connsiteX101" fmla="*/ 1982461 w 2257933"/>
                <a:gd name="connsiteY101" fmla="*/ 3457634 h 3601241"/>
                <a:gd name="connsiteX102" fmla="*/ 1982905 w 2257933"/>
                <a:gd name="connsiteY102" fmla="*/ 3457634 h 3601241"/>
                <a:gd name="connsiteX103" fmla="*/ 1963839 w 2257933"/>
                <a:gd name="connsiteY103" fmla="*/ 3468272 h 3601241"/>
                <a:gd name="connsiteX104" fmla="*/ 1952310 w 2257933"/>
                <a:gd name="connsiteY104" fmla="*/ 3465169 h 3601241"/>
                <a:gd name="connsiteX105" fmla="*/ 1948319 w 2257933"/>
                <a:gd name="connsiteY105" fmla="*/ 3462953 h 3601241"/>
                <a:gd name="connsiteX106" fmla="*/ 1938232 w 2257933"/>
                <a:gd name="connsiteY106" fmla="*/ 3449158 h 3601241"/>
                <a:gd name="connsiteX107" fmla="*/ 1919664 w 2257933"/>
                <a:gd name="connsiteY107" fmla="*/ 2453498 h 3601241"/>
                <a:gd name="connsiteX108" fmla="*/ 1924819 w 2257933"/>
                <a:gd name="connsiteY108" fmla="*/ 2437320 h 3601241"/>
                <a:gd name="connsiteX109" fmla="*/ 1955857 w 2257933"/>
                <a:gd name="connsiteY109" fmla="*/ 2434660 h 3601241"/>
                <a:gd name="connsiteX110" fmla="*/ 1959404 w 2257933"/>
                <a:gd name="connsiteY110" fmla="*/ 2437320 h 3601241"/>
                <a:gd name="connsiteX111" fmla="*/ 1962065 w 2257933"/>
                <a:gd name="connsiteY111" fmla="*/ 2468345 h 3601241"/>
                <a:gd name="connsiteX112" fmla="*/ 1962065 w 2257933"/>
                <a:gd name="connsiteY112" fmla="*/ 2468789 h 3601241"/>
                <a:gd name="connsiteX113" fmla="*/ 1945215 w 2257933"/>
                <a:gd name="connsiteY113" fmla="*/ 2476767 h 3601241"/>
                <a:gd name="connsiteX114" fmla="*/ 1931027 w 2257933"/>
                <a:gd name="connsiteY114" fmla="*/ 2471448 h 3601241"/>
                <a:gd name="connsiteX115" fmla="*/ 1927479 w 2257933"/>
                <a:gd name="connsiteY115" fmla="*/ 2468345 h 3601241"/>
                <a:gd name="connsiteX116" fmla="*/ 1919664 w 2257933"/>
                <a:gd name="connsiteY116" fmla="*/ 2453498 h 3601241"/>
                <a:gd name="connsiteX117" fmla="*/ 1883526 w 2257933"/>
                <a:gd name="connsiteY117" fmla="*/ 2766584 h 3601241"/>
                <a:gd name="connsiteX118" fmla="*/ 1888016 w 2257933"/>
                <a:gd name="connsiteY118" fmla="*/ 2750239 h 3601241"/>
                <a:gd name="connsiteX119" fmla="*/ 1919055 w 2257933"/>
                <a:gd name="connsiteY119" fmla="*/ 2746251 h 3601241"/>
                <a:gd name="connsiteX120" fmla="*/ 1922602 w 2257933"/>
                <a:gd name="connsiteY120" fmla="*/ 2748910 h 3601241"/>
                <a:gd name="connsiteX121" fmla="*/ 1926593 w 2257933"/>
                <a:gd name="connsiteY121" fmla="*/ 2779936 h 3601241"/>
                <a:gd name="connsiteX122" fmla="*/ 1926593 w 2257933"/>
                <a:gd name="connsiteY122" fmla="*/ 2779493 h 3601241"/>
                <a:gd name="connsiteX123" fmla="*/ 1908856 w 2257933"/>
                <a:gd name="connsiteY123" fmla="*/ 2788357 h 3601241"/>
                <a:gd name="connsiteX124" fmla="*/ 1895554 w 2257933"/>
                <a:gd name="connsiteY124" fmla="*/ 2783925 h 3601241"/>
                <a:gd name="connsiteX125" fmla="*/ 1892007 w 2257933"/>
                <a:gd name="connsiteY125" fmla="*/ 2781266 h 3601241"/>
                <a:gd name="connsiteX126" fmla="*/ 1883526 w 2257933"/>
                <a:gd name="connsiteY126" fmla="*/ 2766584 h 3601241"/>
                <a:gd name="connsiteX127" fmla="*/ 1851546 w 2257933"/>
                <a:gd name="connsiteY127" fmla="*/ 3074074 h 3601241"/>
                <a:gd name="connsiteX128" fmla="*/ 1855204 w 2257933"/>
                <a:gd name="connsiteY128" fmla="*/ 3057398 h 3601241"/>
                <a:gd name="connsiteX129" fmla="*/ 1886243 w 2257933"/>
                <a:gd name="connsiteY129" fmla="*/ 3052079 h 3601241"/>
                <a:gd name="connsiteX130" fmla="*/ 1889790 w 2257933"/>
                <a:gd name="connsiteY130" fmla="*/ 3054739 h 3601241"/>
                <a:gd name="connsiteX131" fmla="*/ 1895111 w 2257933"/>
                <a:gd name="connsiteY131" fmla="*/ 3085765 h 3601241"/>
                <a:gd name="connsiteX132" fmla="*/ 1876931 w 2257933"/>
                <a:gd name="connsiteY132" fmla="*/ 3095073 h 3601241"/>
                <a:gd name="connsiteX133" fmla="*/ 1864073 w 2257933"/>
                <a:gd name="connsiteY133" fmla="*/ 3091083 h 3601241"/>
                <a:gd name="connsiteX134" fmla="*/ 1860525 w 2257933"/>
                <a:gd name="connsiteY134" fmla="*/ 3088424 h 3601241"/>
                <a:gd name="connsiteX135" fmla="*/ 1851546 w 2257933"/>
                <a:gd name="connsiteY135" fmla="*/ 3074074 h 3601241"/>
                <a:gd name="connsiteX136" fmla="*/ 1822060 w 2257933"/>
                <a:gd name="connsiteY136" fmla="*/ 3376302 h 3601241"/>
                <a:gd name="connsiteX137" fmla="*/ 1825053 w 2257933"/>
                <a:gd name="connsiteY137" fmla="*/ 3359680 h 3601241"/>
                <a:gd name="connsiteX138" fmla="*/ 1855648 w 2257933"/>
                <a:gd name="connsiteY138" fmla="*/ 3353032 h 3601241"/>
                <a:gd name="connsiteX139" fmla="*/ 1859195 w 2257933"/>
                <a:gd name="connsiteY139" fmla="*/ 3355248 h 3601241"/>
                <a:gd name="connsiteX140" fmla="*/ 1865846 w 2257933"/>
                <a:gd name="connsiteY140" fmla="*/ 3385831 h 3601241"/>
                <a:gd name="connsiteX141" fmla="*/ 1847223 w 2257933"/>
                <a:gd name="connsiteY141" fmla="*/ 3396025 h 3601241"/>
                <a:gd name="connsiteX142" fmla="*/ 1835251 w 2257933"/>
                <a:gd name="connsiteY142" fmla="*/ 3392479 h 3601241"/>
                <a:gd name="connsiteX143" fmla="*/ 1831704 w 2257933"/>
                <a:gd name="connsiteY143" fmla="*/ 3390263 h 3601241"/>
                <a:gd name="connsiteX144" fmla="*/ 1822060 w 2257933"/>
                <a:gd name="connsiteY144" fmla="*/ 3376302 h 3601241"/>
                <a:gd name="connsiteX145" fmla="*/ 1816406 w 2257933"/>
                <a:gd name="connsiteY145" fmla="*/ 2360142 h 3601241"/>
                <a:gd name="connsiteX146" fmla="*/ 1822392 w 2257933"/>
                <a:gd name="connsiteY146" fmla="*/ 2344242 h 3601241"/>
                <a:gd name="connsiteX147" fmla="*/ 1853874 w 2257933"/>
                <a:gd name="connsiteY147" fmla="*/ 2342912 h 3601241"/>
                <a:gd name="connsiteX148" fmla="*/ 1856978 w 2257933"/>
                <a:gd name="connsiteY148" fmla="*/ 2346014 h 3601241"/>
                <a:gd name="connsiteX149" fmla="*/ 1858308 w 2257933"/>
                <a:gd name="connsiteY149" fmla="*/ 2377484 h 3601241"/>
                <a:gd name="connsiteX150" fmla="*/ 1841902 w 2257933"/>
                <a:gd name="connsiteY150" fmla="*/ 2384575 h 3601241"/>
                <a:gd name="connsiteX151" fmla="*/ 1826827 w 2257933"/>
                <a:gd name="connsiteY151" fmla="*/ 2378814 h 3601241"/>
                <a:gd name="connsiteX152" fmla="*/ 1823723 w 2257933"/>
                <a:gd name="connsiteY152" fmla="*/ 2375711 h 3601241"/>
                <a:gd name="connsiteX153" fmla="*/ 1816406 w 2257933"/>
                <a:gd name="connsiteY153" fmla="*/ 2360142 h 3601241"/>
                <a:gd name="connsiteX154" fmla="*/ 1776001 w 2257933"/>
                <a:gd name="connsiteY154" fmla="*/ 2679988 h 3601241"/>
                <a:gd name="connsiteX155" fmla="*/ 1781156 w 2257933"/>
                <a:gd name="connsiteY155" fmla="*/ 2663810 h 3601241"/>
                <a:gd name="connsiteX156" fmla="*/ 1812194 w 2257933"/>
                <a:gd name="connsiteY156" fmla="*/ 2661151 h 3601241"/>
                <a:gd name="connsiteX157" fmla="*/ 1815741 w 2257933"/>
                <a:gd name="connsiteY157" fmla="*/ 2663810 h 3601241"/>
                <a:gd name="connsiteX158" fmla="*/ 1818402 w 2257933"/>
                <a:gd name="connsiteY158" fmla="*/ 2694836 h 3601241"/>
                <a:gd name="connsiteX159" fmla="*/ 1801552 w 2257933"/>
                <a:gd name="connsiteY159" fmla="*/ 2702814 h 3601241"/>
                <a:gd name="connsiteX160" fmla="*/ 1787364 w 2257933"/>
                <a:gd name="connsiteY160" fmla="*/ 2697496 h 3601241"/>
                <a:gd name="connsiteX161" fmla="*/ 1783816 w 2257933"/>
                <a:gd name="connsiteY161" fmla="*/ 2694836 h 3601241"/>
                <a:gd name="connsiteX162" fmla="*/ 1776001 w 2257933"/>
                <a:gd name="connsiteY162" fmla="*/ 2679988 h 3601241"/>
                <a:gd name="connsiteX163" fmla="*/ 1740529 w 2257933"/>
                <a:gd name="connsiteY163" fmla="*/ 2992631 h 3601241"/>
                <a:gd name="connsiteX164" fmla="*/ 1744797 w 2257933"/>
                <a:gd name="connsiteY164" fmla="*/ 2976287 h 3601241"/>
                <a:gd name="connsiteX165" fmla="*/ 1775835 w 2257933"/>
                <a:gd name="connsiteY165" fmla="*/ 2971854 h 3601241"/>
                <a:gd name="connsiteX166" fmla="*/ 1779382 w 2257933"/>
                <a:gd name="connsiteY166" fmla="*/ 2974514 h 3601241"/>
                <a:gd name="connsiteX167" fmla="*/ 1783816 w 2257933"/>
                <a:gd name="connsiteY167" fmla="*/ 3005540 h 3601241"/>
                <a:gd name="connsiteX168" fmla="*/ 1766080 w 2257933"/>
                <a:gd name="connsiteY168" fmla="*/ 3014405 h 3601241"/>
                <a:gd name="connsiteX169" fmla="*/ 1752778 w 2257933"/>
                <a:gd name="connsiteY169" fmla="*/ 3009972 h 3601241"/>
                <a:gd name="connsiteX170" fmla="*/ 1749231 w 2257933"/>
                <a:gd name="connsiteY170" fmla="*/ 3007313 h 3601241"/>
                <a:gd name="connsiteX171" fmla="*/ 1740529 w 2257933"/>
                <a:gd name="connsiteY171" fmla="*/ 2992631 h 3601241"/>
                <a:gd name="connsiteX172" fmla="*/ 1717306 w 2257933"/>
                <a:gd name="connsiteY172" fmla="*/ 2263186 h 3601241"/>
                <a:gd name="connsiteX173" fmla="*/ 1723957 w 2257933"/>
                <a:gd name="connsiteY173" fmla="*/ 2247617 h 3601241"/>
                <a:gd name="connsiteX174" fmla="*/ 1755438 w 2257933"/>
                <a:gd name="connsiteY174" fmla="*/ 2247617 h 3601241"/>
                <a:gd name="connsiteX175" fmla="*/ 1758542 w 2257933"/>
                <a:gd name="connsiteY175" fmla="*/ 2250720 h 3601241"/>
                <a:gd name="connsiteX176" fmla="*/ 1758542 w 2257933"/>
                <a:gd name="connsiteY176" fmla="*/ 2282189 h 3601241"/>
                <a:gd name="connsiteX177" fmla="*/ 1758542 w 2257933"/>
                <a:gd name="connsiteY177" fmla="*/ 2282633 h 3601241"/>
                <a:gd name="connsiteX178" fmla="*/ 1743023 w 2257933"/>
                <a:gd name="connsiteY178" fmla="*/ 2288838 h 3601241"/>
                <a:gd name="connsiteX179" fmla="*/ 1727061 w 2257933"/>
                <a:gd name="connsiteY179" fmla="*/ 2282189 h 3601241"/>
                <a:gd name="connsiteX180" fmla="*/ 1723957 w 2257933"/>
                <a:gd name="connsiteY180" fmla="*/ 2279087 h 3601241"/>
                <a:gd name="connsiteX181" fmla="*/ 1717306 w 2257933"/>
                <a:gd name="connsiteY181" fmla="*/ 2263186 h 3601241"/>
                <a:gd name="connsiteX182" fmla="*/ 1708327 w 2257933"/>
                <a:gd name="connsiteY182" fmla="*/ 3298349 h 3601241"/>
                <a:gd name="connsiteX183" fmla="*/ 1711985 w 2257933"/>
                <a:gd name="connsiteY183" fmla="*/ 3281672 h 3601241"/>
                <a:gd name="connsiteX184" fmla="*/ 1743023 w 2257933"/>
                <a:gd name="connsiteY184" fmla="*/ 3276353 h 3601241"/>
                <a:gd name="connsiteX185" fmla="*/ 1746570 w 2257933"/>
                <a:gd name="connsiteY185" fmla="*/ 3279013 h 3601241"/>
                <a:gd name="connsiteX186" fmla="*/ 1751891 w 2257933"/>
                <a:gd name="connsiteY186" fmla="*/ 3310039 h 3601241"/>
                <a:gd name="connsiteX187" fmla="*/ 1733711 w 2257933"/>
                <a:gd name="connsiteY187" fmla="*/ 3319347 h 3601241"/>
                <a:gd name="connsiteX188" fmla="*/ 1720853 w 2257933"/>
                <a:gd name="connsiteY188" fmla="*/ 3315357 h 3601241"/>
                <a:gd name="connsiteX189" fmla="*/ 1717306 w 2257933"/>
                <a:gd name="connsiteY189" fmla="*/ 3312698 h 3601241"/>
                <a:gd name="connsiteX190" fmla="*/ 1708327 w 2257933"/>
                <a:gd name="connsiteY190" fmla="*/ 3298349 h 3601241"/>
                <a:gd name="connsiteX191" fmla="*/ 1671634 w 2257933"/>
                <a:gd name="connsiteY191" fmla="*/ 2588406 h 3601241"/>
                <a:gd name="connsiteX192" fmla="*/ 1677399 w 2257933"/>
                <a:gd name="connsiteY192" fmla="*/ 2572505 h 3601241"/>
                <a:gd name="connsiteX193" fmla="*/ 1708881 w 2257933"/>
                <a:gd name="connsiteY193" fmla="*/ 2570732 h 3601241"/>
                <a:gd name="connsiteX194" fmla="*/ 1711985 w 2257933"/>
                <a:gd name="connsiteY194" fmla="*/ 2573834 h 3601241"/>
                <a:gd name="connsiteX195" fmla="*/ 1713758 w 2257933"/>
                <a:gd name="connsiteY195" fmla="*/ 2605304 h 3601241"/>
                <a:gd name="connsiteX196" fmla="*/ 1713315 w 2257933"/>
                <a:gd name="connsiteY196" fmla="*/ 2605304 h 3601241"/>
                <a:gd name="connsiteX197" fmla="*/ 1696909 w 2257933"/>
                <a:gd name="connsiteY197" fmla="*/ 2612839 h 3601241"/>
                <a:gd name="connsiteX198" fmla="*/ 1682277 w 2257933"/>
                <a:gd name="connsiteY198" fmla="*/ 2607077 h 3601241"/>
                <a:gd name="connsiteX199" fmla="*/ 1679173 w 2257933"/>
                <a:gd name="connsiteY199" fmla="*/ 2603974 h 3601241"/>
                <a:gd name="connsiteX200" fmla="*/ 1671634 w 2257933"/>
                <a:gd name="connsiteY200" fmla="*/ 2588406 h 3601241"/>
                <a:gd name="connsiteX201" fmla="*/ 1632726 w 2257933"/>
                <a:gd name="connsiteY201" fmla="*/ 2906921 h 3601241"/>
                <a:gd name="connsiteX202" fmla="*/ 1637493 w 2257933"/>
                <a:gd name="connsiteY202" fmla="*/ 2890744 h 3601241"/>
                <a:gd name="connsiteX203" fmla="*/ 1668531 w 2257933"/>
                <a:gd name="connsiteY203" fmla="*/ 2887641 h 3601241"/>
                <a:gd name="connsiteX204" fmla="*/ 1672078 w 2257933"/>
                <a:gd name="connsiteY204" fmla="*/ 2890300 h 3601241"/>
                <a:gd name="connsiteX205" fmla="*/ 1675182 w 2257933"/>
                <a:gd name="connsiteY205" fmla="*/ 2921326 h 3601241"/>
                <a:gd name="connsiteX206" fmla="*/ 1675626 w 2257933"/>
                <a:gd name="connsiteY206" fmla="*/ 2921326 h 3601241"/>
                <a:gd name="connsiteX207" fmla="*/ 1658333 w 2257933"/>
                <a:gd name="connsiteY207" fmla="*/ 2929305 h 3601241"/>
                <a:gd name="connsiteX208" fmla="*/ 1644144 w 2257933"/>
                <a:gd name="connsiteY208" fmla="*/ 2924429 h 3601241"/>
                <a:gd name="connsiteX209" fmla="*/ 1640597 w 2257933"/>
                <a:gd name="connsiteY209" fmla="*/ 2921770 h 3601241"/>
                <a:gd name="connsiteX210" fmla="*/ 1632726 w 2257933"/>
                <a:gd name="connsiteY210" fmla="*/ 2906921 h 3601241"/>
                <a:gd name="connsiteX211" fmla="*/ 1622306 w 2257933"/>
                <a:gd name="connsiteY211" fmla="*/ 2161520 h 3601241"/>
                <a:gd name="connsiteX212" fmla="*/ 1629512 w 2257933"/>
                <a:gd name="connsiteY212" fmla="*/ 2146118 h 3601241"/>
                <a:gd name="connsiteX213" fmla="*/ 1660993 w 2257933"/>
                <a:gd name="connsiteY213" fmla="*/ 2147891 h 3601241"/>
                <a:gd name="connsiteX214" fmla="*/ 1664097 w 2257933"/>
                <a:gd name="connsiteY214" fmla="*/ 2150993 h 3601241"/>
                <a:gd name="connsiteX215" fmla="*/ 1662767 w 2257933"/>
                <a:gd name="connsiteY215" fmla="*/ 2182463 h 3601241"/>
                <a:gd name="connsiteX216" fmla="*/ 1662324 w 2257933"/>
                <a:gd name="connsiteY216" fmla="*/ 2182463 h 3601241"/>
                <a:gd name="connsiteX217" fmla="*/ 1647248 w 2257933"/>
                <a:gd name="connsiteY217" fmla="*/ 2188225 h 3601241"/>
                <a:gd name="connsiteX218" fmla="*/ 1630842 w 2257933"/>
                <a:gd name="connsiteY218" fmla="*/ 2181133 h 3601241"/>
                <a:gd name="connsiteX219" fmla="*/ 1627738 w 2257933"/>
                <a:gd name="connsiteY219" fmla="*/ 2177587 h 3601241"/>
                <a:gd name="connsiteX220" fmla="*/ 1622306 w 2257933"/>
                <a:gd name="connsiteY220" fmla="*/ 2161520 h 3601241"/>
                <a:gd name="connsiteX221" fmla="*/ 1597309 w 2257933"/>
                <a:gd name="connsiteY221" fmla="*/ 3217792 h 3601241"/>
                <a:gd name="connsiteX222" fmla="*/ 1601577 w 2257933"/>
                <a:gd name="connsiteY222" fmla="*/ 3201448 h 3601241"/>
                <a:gd name="connsiteX223" fmla="*/ 1632615 w 2257933"/>
                <a:gd name="connsiteY223" fmla="*/ 3197015 h 3601241"/>
                <a:gd name="connsiteX224" fmla="*/ 1636163 w 2257933"/>
                <a:gd name="connsiteY224" fmla="*/ 3199674 h 3601241"/>
                <a:gd name="connsiteX225" fmla="*/ 1640597 w 2257933"/>
                <a:gd name="connsiteY225" fmla="*/ 3230701 h 3601241"/>
                <a:gd name="connsiteX226" fmla="*/ 1622860 w 2257933"/>
                <a:gd name="connsiteY226" fmla="*/ 3239565 h 3601241"/>
                <a:gd name="connsiteX227" fmla="*/ 1609558 w 2257933"/>
                <a:gd name="connsiteY227" fmla="*/ 3235133 h 3601241"/>
                <a:gd name="connsiteX228" fmla="*/ 1606011 w 2257933"/>
                <a:gd name="connsiteY228" fmla="*/ 3232473 h 3601241"/>
                <a:gd name="connsiteX229" fmla="*/ 1597309 w 2257933"/>
                <a:gd name="connsiteY229" fmla="*/ 3217792 h 3601241"/>
                <a:gd name="connsiteX230" fmla="*/ 1571758 w 2257933"/>
                <a:gd name="connsiteY230" fmla="*/ 2492945 h 3601241"/>
                <a:gd name="connsiteX231" fmla="*/ 1578077 w 2257933"/>
                <a:gd name="connsiteY231" fmla="*/ 2477211 h 3601241"/>
                <a:gd name="connsiteX232" fmla="*/ 1609558 w 2257933"/>
                <a:gd name="connsiteY232" fmla="*/ 2477211 h 3601241"/>
                <a:gd name="connsiteX233" fmla="*/ 1612662 w 2257933"/>
                <a:gd name="connsiteY233" fmla="*/ 2480313 h 3601241"/>
                <a:gd name="connsiteX234" fmla="*/ 1612662 w 2257933"/>
                <a:gd name="connsiteY234" fmla="*/ 2511782 h 3601241"/>
                <a:gd name="connsiteX235" fmla="*/ 1612662 w 2257933"/>
                <a:gd name="connsiteY235" fmla="*/ 2511339 h 3601241"/>
                <a:gd name="connsiteX236" fmla="*/ 1596700 w 2257933"/>
                <a:gd name="connsiteY236" fmla="*/ 2517988 h 3601241"/>
                <a:gd name="connsiteX237" fmla="*/ 1581180 w 2257933"/>
                <a:gd name="connsiteY237" fmla="*/ 2511782 h 3601241"/>
                <a:gd name="connsiteX238" fmla="*/ 1578077 w 2257933"/>
                <a:gd name="connsiteY238" fmla="*/ 2508680 h 3601241"/>
                <a:gd name="connsiteX239" fmla="*/ 1571758 w 2257933"/>
                <a:gd name="connsiteY239" fmla="*/ 2492945 h 3601241"/>
                <a:gd name="connsiteX240" fmla="*/ 1532517 w 2257933"/>
                <a:gd name="connsiteY240" fmla="*/ 2056087 h 3601241"/>
                <a:gd name="connsiteX241" fmla="*/ 1540387 w 2257933"/>
                <a:gd name="connsiteY241" fmla="*/ 2041072 h 3601241"/>
                <a:gd name="connsiteX242" fmla="*/ 1571425 w 2257933"/>
                <a:gd name="connsiteY242" fmla="*/ 2044175 h 3601241"/>
                <a:gd name="connsiteX243" fmla="*/ 1574086 w 2257933"/>
                <a:gd name="connsiteY243" fmla="*/ 2047721 h 3601241"/>
                <a:gd name="connsiteX244" fmla="*/ 1571425 w 2257933"/>
                <a:gd name="connsiteY244" fmla="*/ 2078747 h 3601241"/>
                <a:gd name="connsiteX245" fmla="*/ 1570982 w 2257933"/>
                <a:gd name="connsiteY245" fmla="*/ 2078304 h 3601241"/>
                <a:gd name="connsiteX246" fmla="*/ 1556793 w 2257933"/>
                <a:gd name="connsiteY246" fmla="*/ 2083622 h 3601241"/>
                <a:gd name="connsiteX247" fmla="*/ 1539944 w 2257933"/>
                <a:gd name="connsiteY247" fmla="*/ 2075644 h 3601241"/>
                <a:gd name="connsiteX248" fmla="*/ 1537283 w 2257933"/>
                <a:gd name="connsiteY248" fmla="*/ 2072098 h 3601241"/>
                <a:gd name="connsiteX249" fmla="*/ 1532517 w 2257933"/>
                <a:gd name="connsiteY249" fmla="*/ 2056087 h 3601241"/>
                <a:gd name="connsiteX250" fmla="*/ 1527861 w 2257933"/>
                <a:gd name="connsiteY250" fmla="*/ 2816392 h 3601241"/>
                <a:gd name="connsiteX251" fmla="*/ 1533293 w 2257933"/>
                <a:gd name="connsiteY251" fmla="*/ 2800325 h 3601241"/>
                <a:gd name="connsiteX252" fmla="*/ 1564774 w 2257933"/>
                <a:gd name="connsiteY252" fmla="*/ 2798552 h 3601241"/>
                <a:gd name="connsiteX253" fmla="*/ 1567878 w 2257933"/>
                <a:gd name="connsiteY253" fmla="*/ 2801654 h 3601241"/>
                <a:gd name="connsiteX254" fmla="*/ 1570095 w 2257933"/>
                <a:gd name="connsiteY254" fmla="*/ 2833124 h 3601241"/>
                <a:gd name="connsiteX255" fmla="*/ 1570095 w 2257933"/>
                <a:gd name="connsiteY255" fmla="*/ 2832680 h 3601241"/>
                <a:gd name="connsiteX256" fmla="*/ 1553246 w 2257933"/>
                <a:gd name="connsiteY256" fmla="*/ 2840216 h 3601241"/>
                <a:gd name="connsiteX257" fmla="*/ 1538614 w 2257933"/>
                <a:gd name="connsiteY257" fmla="*/ 2834897 h 3601241"/>
                <a:gd name="connsiteX258" fmla="*/ 1535066 w 2257933"/>
                <a:gd name="connsiteY258" fmla="*/ 2831794 h 3601241"/>
                <a:gd name="connsiteX259" fmla="*/ 1527861 w 2257933"/>
                <a:gd name="connsiteY259" fmla="*/ 2816392 h 3601241"/>
                <a:gd name="connsiteX260" fmla="*/ 1489118 w 2257933"/>
                <a:gd name="connsiteY260" fmla="*/ 3133578 h 3601241"/>
                <a:gd name="connsiteX261" fmla="*/ 1493830 w 2257933"/>
                <a:gd name="connsiteY261" fmla="*/ 3117234 h 3601241"/>
                <a:gd name="connsiteX262" fmla="*/ 1524868 w 2257933"/>
                <a:gd name="connsiteY262" fmla="*/ 3113688 h 3601241"/>
                <a:gd name="connsiteX263" fmla="*/ 1528415 w 2257933"/>
                <a:gd name="connsiteY263" fmla="*/ 3116348 h 3601241"/>
                <a:gd name="connsiteX264" fmla="*/ 1531962 w 2257933"/>
                <a:gd name="connsiteY264" fmla="*/ 3147373 h 3601241"/>
                <a:gd name="connsiteX265" fmla="*/ 1514670 w 2257933"/>
                <a:gd name="connsiteY265" fmla="*/ 3155795 h 3601241"/>
                <a:gd name="connsiteX266" fmla="*/ 1500924 w 2257933"/>
                <a:gd name="connsiteY266" fmla="*/ 3150919 h 3601241"/>
                <a:gd name="connsiteX267" fmla="*/ 1497377 w 2257933"/>
                <a:gd name="connsiteY267" fmla="*/ 3148260 h 3601241"/>
                <a:gd name="connsiteX268" fmla="*/ 1489118 w 2257933"/>
                <a:gd name="connsiteY268" fmla="*/ 3133578 h 3601241"/>
                <a:gd name="connsiteX269" fmla="*/ 1474930 w 2257933"/>
                <a:gd name="connsiteY269" fmla="*/ 2394382 h 3601241"/>
                <a:gd name="connsiteX270" fmla="*/ 1481858 w 2257933"/>
                <a:gd name="connsiteY270" fmla="*/ 2378814 h 3601241"/>
                <a:gd name="connsiteX271" fmla="*/ 1513340 w 2257933"/>
                <a:gd name="connsiteY271" fmla="*/ 2379700 h 3601241"/>
                <a:gd name="connsiteX272" fmla="*/ 1516443 w 2257933"/>
                <a:gd name="connsiteY272" fmla="*/ 2382802 h 3601241"/>
                <a:gd name="connsiteX273" fmla="*/ 1515557 w 2257933"/>
                <a:gd name="connsiteY273" fmla="*/ 2414272 h 3601241"/>
                <a:gd name="connsiteX274" fmla="*/ 1515113 w 2257933"/>
                <a:gd name="connsiteY274" fmla="*/ 2414272 h 3601241"/>
                <a:gd name="connsiteX275" fmla="*/ 1500037 w 2257933"/>
                <a:gd name="connsiteY275" fmla="*/ 2420477 h 3601241"/>
                <a:gd name="connsiteX276" fmla="*/ 1484075 w 2257933"/>
                <a:gd name="connsiteY276" fmla="*/ 2413385 h 3601241"/>
                <a:gd name="connsiteX277" fmla="*/ 1480971 w 2257933"/>
                <a:gd name="connsiteY277" fmla="*/ 2410282 h 3601241"/>
                <a:gd name="connsiteX278" fmla="*/ 1474930 w 2257933"/>
                <a:gd name="connsiteY278" fmla="*/ 2394382 h 3601241"/>
                <a:gd name="connsiteX279" fmla="*/ 1446275 w 2257933"/>
                <a:gd name="connsiteY279" fmla="*/ 1947163 h 3601241"/>
                <a:gd name="connsiteX280" fmla="*/ 1454810 w 2257933"/>
                <a:gd name="connsiteY280" fmla="*/ 1932481 h 3601241"/>
                <a:gd name="connsiteX281" fmla="*/ 1485848 w 2257933"/>
                <a:gd name="connsiteY281" fmla="*/ 1936914 h 3601241"/>
                <a:gd name="connsiteX282" fmla="*/ 1488509 w 2257933"/>
                <a:gd name="connsiteY282" fmla="*/ 1940459 h 3601241"/>
                <a:gd name="connsiteX283" fmla="*/ 1484518 w 2257933"/>
                <a:gd name="connsiteY283" fmla="*/ 1971485 h 3601241"/>
                <a:gd name="connsiteX284" fmla="*/ 1484075 w 2257933"/>
                <a:gd name="connsiteY284" fmla="*/ 1971485 h 3601241"/>
                <a:gd name="connsiteX285" fmla="*/ 1470773 w 2257933"/>
                <a:gd name="connsiteY285" fmla="*/ 1975918 h 3601241"/>
                <a:gd name="connsiteX286" fmla="*/ 1453037 w 2257933"/>
                <a:gd name="connsiteY286" fmla="*/ 1967053 h 3601241"/>
                <a:gd name="connsiteX287" fmla="*/ 1450376 w 2257933"/>
                <a:gd name="connsiteY287" fmla="*/ 1963507 h 3601241"/>
                <a:gd name="connsiteX288" fmla="*/ 1446275 w 2257933"/>
                <a:gd name="connsiteY288" fmla="*/ 1947163 h 3601241"/>
                <a:gd name="connsiteX289" fmla="*/ 1426599 w 2257933"/>
                <a:gd name="connsiteY289" fmla="*/ 2723147 h 3601241"/>
                <a:gd name="connsiteX290" fmla="*/ 1432640 w 2257933"/>
                <a:gd name="connsiteY290" fmla="*/ 2707247 h 3601241"/>
                <a:gd name="connsiteX291" fmla="*/ 1464122 w 2257933"/>
                <a:gd name="connsiteY291" fmla="*/ 2706360 h 3601241"/>
                <a:gd name="connsiteX292" fmla="*/ 1467225 w 2257933"/>
                <a:gd name="connsiteY292" fmla="*/ 2709462 h 3601241"/>
                <a:gd name="connsiteX293" fmla="*/ 1468112 w 2257933"/>
                <a:gd name="connsiteY293" fmla="*/ 2740932 h 3601241"/>
                <a:gd name="connsiteX294" fmla="*/ 1467669 w 2257933"/>
                <a:gd name="connsiteY294" fmla="*/ 2740932 h 3601241"/>
                <a:gd name="connsiteX295" fmla="*/ 1451706 w 2257933"/>
                <a:gd name="connsiteY295" fmla="*/ 2748024 h 3601241"/>
                <a:gd name="connsiteX296" fmla="*/ 1436631 w 2257933"/>
                <a:gd name="connsiteY296" fmla="*/ 2741819 h 3601241"/>
                <a:gd name="connsiteX297" fmla="*/ 1433527 w 2257933"/>
                <a:gd name="connsiteY297" fmla="*/ 2738716 h 3601241"/>
                <a:gd name="connsiteX298" fmla="*/ 1426599 w 2257933"/>
                <a:gd name="connsiteY298" fmla="*/ 2723147 h 3601241"/>
                <a:gd name="connsiteX299" fmla="*/ 1383366 w 2257933"/>
                <a:gd name="connsiteY299" fmla="*/ 3044212 h 3601241"/>
                <a:gd name="connsiteX300" fmla="*/ 1388743 w 2257933"/>
                <a:gd name="connsiteY300" fmla="*/ 3028145 h 3601241"/>
                <a:gd name="connsiteX301" fmla="*/ 1420225 w 2257933"/>
                <a:gd name="connsiteY301" fmla="*/ 3025928 h 3601241"/>
                <a:gd name="connsiteX302" fmla="*/ 1423772 w 2257933"/>
                <a:gd name="connsiteY302" fmla="*/ 3028588 h 3601241"/>
                <a:gd name="connsiteX303" fmla="*/ 1425989 w 2257933"/>
                <a:gd name="connsiteY303" fmla="*/ 3060057 h 3601241"/>
                <a:gd name="connsiteX304" fmla="*/ 1425989 w 2257933"/>
                <a:gd name="connsiteY304" fmla="*/ 3060500 h 3601241"/>
                <a:gd name="connsiteX305" fmla="*/ 1409140 w 2257933"/>
                <a:gd name="connsiteY305" fmla="*/ 3068036 h 3601241"/>
                <a:gd name="connsiteX306" fmla="*/ 1394507 w 2257933"/>
                <a:gd name="connsiteY306" fmla="*/ 3062716 h 3601241"/>
                <a:gd name="connsiteX307" fmla="*/ 1390960 w 2257933"/>
                <a:gd name="connsiteY307" fmla="*/ 3059614 h 3601241"/>
                <a:gd name="connsiteX308" fmla="*/ 1383366 w 2257933"/>
                <a:gd name="connsiteY308" fmla="*/ 3044212 h 3601241"/>
                <a:gd name="connsiteX309" fmla="*/ 1382480 w 2257933"/>
                <a:gd name="connsiteY309" fmla="*/ 2290777 h 3601241"/>
                <a:gd name="connsiteX310" fmla="*/ 1390073 w 2257933"/>
                <a:gd name="connsiteY310" fmla="*/ 2275541 h 3601241"/>
                <a:gd name="connsiteX311" fmla="*/ 1421555 w 2257933"/>
                <a:gd name="connsiteY311" fmla="*/ 2277757 h 3601241"/>
                <a:gd name="connsiteX312" fmla="*/ 1424659 w 2257933"/>
                <a:gd name="connsiteY312" fmla="*/ 2281303 h 3601241"/>
                <a:gd name="connsiteX313" fmla="*/ 1422442 w 2257933"/>
                <a:gd name="connsiteY313" fmla="*/ 2312772 h 3601241"/>
                <a:gd name="connsiteX314" fmla="*/ 1407809 w 2257933"/>
                <a:gd name="connsiteY314" fmla="*/ 2318091 h 3601241"/>
                <a:gd name="connsiteX315" fmla="*/ 1390960 w 2257933"/>
                <a:gd name="connsiteY315" fmla="*/ 2310556 h 3601241"/>
                <a:gd name="connsiteX316" fmla="*/ 1387856 w 2257933"/>
                <a:gd name="connsiteY316" fmla="*/ 2307010 h 3601241"/>
                <a:gd name="connsiteX317" fmla="*/ 1382480 w 2257933"/>
                <a:gd name="connsiteY317" fmla="*/ 2290777 h 3601241"/>
                <a:gd name="connsiteX318" fmla="*/ 1365353 w 2257933"/>
                <a:gd name="connsiteY318" fmla="*/ 1834251 h 3601241"/>
                <a:gd name="connsiteX319" fmla="*/ 1374554 w 2257933"/>
                <a:gd name="connsiteY319" fmla="*/ 1819901 h 3601241"/>
                <a:gd name="connsiteX320" fmla="*/ 1405592 w 2257933"/>
                <a:gd name="connsiteY320" fmla="*/ 1825663 h 3601241"/>
                <a:gd name="connsiteX321" fmla="*/ 1408253 w 2257933"/>
                <a:gd name="connsiteY321" fmla="*/ 1829209 h 3601241"/>
                <a:gd name="connsiteX322" fmla="*/ 1402488 w 2257933"/>
                <a:gd name="connsiteY322" fmla="*/ 1860235 h 3601241"/>
                <a:gd name="connsiteX323" fmla="*/ 1402045 w 2257933"/>
                <a:gd name="connsiteY323" fmla="*/ 1859791 h 3601241"/>
                <a:gd name="connsiteX324" fmla="*/ 1389630 w 2257933"/>
                <a:gd name="connsiteY324" fmla="*/ 1863781 h 3601241"/>
                <a:gd name="connsiteX325" fmla="*/ 1371450 w 2257933"/>
                <a:gd name="connsiteY325" fmla="*/ 1854473 h 3601241"/>
                <a:gd name="connsiteX326" fmla="*/ 1368790 w 2257933"/>
                <a:gd name="connsiteY326" fmla="*/ 1850927 h 3601241"/>
                <a:gd name="connsiteX327" fmla="*/ 1365353 w 2257933"/>
                <a:gd name="connsiteY327" fmla="*/ 1834251 h 3601241"/>
                <a:gd name="connsiteX328" fmla="*/ 1327996 w 2257933"/>
                <a:gd name="connsiteY328" fmla="*/ 2626634 h 3601241"/>
                <a:gd name="connsiteX329" fmla="*/ 1334648 w 2257933"/>
                <a:gd name="connsiteY329" fmla="*/ 2611065 h 3601241"/>
                <a:gd name="connsiteX330" fmla="*/ 1366129 w 2257933"/>
                <a:gd name="connsiteY330" fmla="*/ 2611065 h 3601241"/>
                <a:gd name="connsiteX331" fmla="*/ 1369233 w 2257933"/>
                <a:gd name="connsiteY331" fmla="*/ 2614168 h 3601241"/>
                <a:gd name="connsiteX332" fmla="*/ 1369233 w 2257933"/>
                <a:gd name="connsiteY332" fmla="*/ 2645637 h 3601241"/>
                <a:gd name="connsiteX333" fmla="*/ 1369233 w 2257933"/>
                <a:gd name="connsiteY333" fmla="*/ 2646081 h 3601241"/>
                <a:gd name="connsiteX334" fmla="*/ 1353714 w 2257933"/>
                <a:gd name="connsiteY334" fmla="*/ 2652286 h 3601241"/>
                <a:gd name="connsiteX335" fmla="*/ 1337751 w 2257933"/>
                <a:gd name="connsiteY335" fmla="*/ 2645637 h 3601241"/>
                <a:gd name="connsiteX336" fmla="*/ 1334648 w 2257933"/>
                <a:gd name="connsiteY336" fmla="*/ 2642535 h 3601241"/>
                <a:gd name="connsiteX337" fmla="*/ 1327996 w 2257933"/>
                <a:gd name="connsiteY337" fmla="*/ 2626634 h 3601241"/>
                <a:gd name="connsiteX338" fmla="*/ 1294464 w 2257933"/>
                <a:gd name="connsiteY338" fmla="*/ 2184901 h 3601241"/>
                <a:gd name="connsiteX339" fmla="*/ 1302722 w 2257933"/>
                <a:gd name="connsiteY339" fmla="*/ 2170052 h 3601241"/>
                <a:gd name="connsiteX340" fmla="*/ 1333761 w 2257933"/>
                <a:gd name="connsiteY340" fmla="*/ 2173598 h 3601241"/>
                <a:gd name="connsiteX341" fmla="*/ 1336421 w 2257933"/>
                <a:gd name="connsiteY341" fmla="*/ 2177144 h 3601241"/>
                <a:gd name="connsiteX342" fmla="*/ 1332874 w 2257933"/>
                <a:gd name="connsiteY342" fmla="*/ 2208170 h 3601241"/>
                <a:gd name="connsiteX343" fmla="*/ 1319128 w 2257933"/>
                <a:gd name="connsiteY343" fmla="*/ 2213045 h 3601241"/>
                <a:gd name="connsiteX344" fmla="*/ 1301836 w 2257933"/>
                <a:gd name="connsiteY344" fmla="*/ 2204624 h 3601241"/>
                <a:gd name="connsiteX345" fmla="*/ 1299175 w 2257933"/>
                <a:gd name="connsiteY345" fmla="*/ 2201078 h 3601241"/>
                <a:gd name="connsiteX346" fmla="*/ 1294464 w 2257933"/>
                <a:gd name="connsiteY346" fmla="*/ 2184901 h 3601241"/>
                <a:gd name="connsiteX347" fmla="*/ 1289919 w 2257933"/>
                <a:gd name="connsiteY347" fmla="*/ 1718180 h 3601241"/>
                <a:gd name="connsiteX348" fmla="*/ 1299619 w 2257933"/>
                <a:gd name="connsiteY348" fmla="*/ 1704218 h 3601241"/>
                <a:gd name="connsiteX349" fmla="*/ 1330213 w 2257933"/>
                <a:gd name="connsiteY349" fmla="*/ 1711310 h 3601241"/>
                <a:gd name="connsiteX350" fmla="*/ 1332430 w 2257933"/>
                <a:gd name="connsiteY350" fmla="*/ 1714855 h 3601241"/>
                <a:gd name="connsiteX351" fmla="*/ 1325336 w 2257933"/>
                <a:gd name="connsiteY351" fmla="*/ 1745438 h 3601241"/>
                <a:gd name="connsiteX352" fmla="*/ 1313364 w 2257933"/>
                <a:gd name="connsiteY352" fmla="*/ 1748984 h 3601241"/>
                <a:gd name="connsiteX353" fmla="*/ 1294741 w 2257933"/>
                <a:gd name="connsiteY353" fmla="*/ 1738790 h 3601241"/>
                <a:gd name="connsiteX354" fmla="*/ 1292524 w 2257933"/>
                <a:gd name="connsiteY354" fmla="*/ 1734801 h 3601241"/>
                <a:gd name="connsiteX355" fmla="*/ 1289919 w 2257933"/>
                <a:gd name="connsiteY355" fmla="*/ 1718180 h 3601241"/>
                <a:gd name="connsiteX356" fmla="*/ 1281217 w 2257933"/>
                <a:gd name="connsiteY356" fmla="*/ 2952297 h 3601241"/>
                <a:gd name="connsiteX357" fmla="*/ 1287203 w 2257933"/>
                <a:gd name="connsiteY357" fmla="*/ 2936396 h 3601241"/>
                <a:gd name="connsiteX358" fmla="*/ 1318685 w 2257933"/>
                <a:gd name="connsiteY358" fmla="*/ 2935067 h 3601241"/>
                <a:gd name="connsiteX359" fmla="*/ 1321789 w 2257933"/>
                <a:gd name="connsiteY359" fmla="*/ 2938169 h 3601241"/>
                <a:gd name="connsiteX360" fmla="*/ 1323119 w 2257933"/>
                <a:gd name="connsiteY360" fmla="*/ 2969639 h 3601241"/>
                <a:gd name="connsiteX361" fmla="*/ 1306713 w 2257933"/>
                <a:gd name="connsiteY361" fmla="*/ 2976730 h 3601241"/>
                <a:gd name="connsiteX362" fmla="*/ 1291637 w 2257933"/>
                <a:gd name="connsiteY362" fmla="*/ 2970968 h 3601241"/>
                <a:gd name="connsiteX363" fmla="*/ 1288533 w 2257933"/>
                <a:gd name="connsiteY363" fmla="*/ 2967865 h 3601241"/>
                <a:gd name="connsiteX364" fmla="*/ 1281217 w 2257933"/>
                <a:gd name="connsiteY364" fmla="*/ 2952297 h 3601241"/>
                <a:gd name="connsiteX365" fmla="*/ 1233939 w 2257933"/>
                <a:gd name="connsiteY365" fmla="*/ 2525855 h 3601241"/>
                <a:gd name="connsiteX366" fmla="*/ 1241089 w 2257933"/>
                <a:gd name="connsiteY366" fmla="*/ 2510453 h 3601241"/>
                <a:gd name="connsiteX367" fmla="*/ 1272571 w 2257933"/>
                <a:gd name="connsiteY367" fmla="*/ 2511782 h 3601241"/>
                <a:gd name="connsiteX368" fmla="*/ 1275675 w 2257933"/>
                <a:gd name="connsiteY368" fmla="*/ 2514885 h 3601241"/>
                <a:gd name="connsiteX369" fmla="*/ 1274345 w 2257933"/>
                <a:gd name="connsiteY369" fmla="*/ 2546354 h 3601241"/>
                <a:gd name="connsiteX370" fmla="*/ 1259269 w 2257933"/>
                <a:gd name="connsiteY370" fmla="*/ 2552116 h 3601241"/>
                <a:gd name="connsiteX371" fmla="*/ 1242863 w 2257933"/>
                <a:gd name="connsiteY371" fmla="*/ 2545025 h 3601241"/>
                <a:gd name="connsiteX372" fmla="*/ 1239759 w 2257933"/>
                <a:gd name="connsiteY372" fmla="*/ 2541922 h 3601241"/>
                <a:gd name="connsiteX373" fmla="*/ 1233939 w 2257933"/>
                <a:gd name="connsiteY373" fmla="*/ 2525855 h 3601241"/>
                <a:gd name="connsiteX374" fmla="*/ 1218309 w 2257933"/>
                <a:gd name="connsiteY374" fmla="*/ 1598397 h 3601241"/>
                <a:gd name="connsiteX375" fmla="*/ 1228674 w 2257933"/>
                <a:gd name="connsiteY375" fmla="*/ 1584989 h 3601241"/>
                <a:gd name="connsiteX376" fmla="*/ 1258825 w 2257933"/>
                <a:gd name="connsiteY376" fmla="*/ 1593411 h 3601241"/>
                <a:gd name="connsiteX377" fmla="*/ 1261042 w 2257933"/>
                <a:gd name="connsiteY377" fmla="*/ 1597400 h 3601241"/>
                <a:gd name="connsiteX378" fmla="*/ 1253061 w 2257933"/>
                <a:gd name="connsiteY378" fmla="*/ 1627539 h 3601241"/>
                <a:gd name="connsiteX379" fmla="*/ 1252618 w 2257933"/>
                <a:gd name="connsiteY379" fmla="*/ 1627096 h 3601241"/>
                <a:gd name="connsiteX380" fmla="*/ 1241533 w 2257933"/>
                <a:gd name="connsiteY380" fmla="*/ 1630198 h 3601241"/>
                <a:gd name="connsiteX381" fmla="*/ 1222466 w 2257933"/>
                <a:gd name="connsiteY381" fmla="*/ 1619118 h 3601241"/>
                <a:gd name="connsiteX382" fmla="*/ 1220249 w 2257933"/>
                <a:gd name="connsiteY382" fmla="*/ 1615129 h 3601241"/>
                <a:gd name="connsiteX383" fmla="*/ 1218309 w 2257933"/>
                <a:gd name="connsiteY383" fmla="*/ 1598397 h 3601241"/>
                <a:gd name="connsiteX384" fmla="*/ 1209774 w 2257933"/>
                <a:gd name="connsiteY384" fmla="*/ 2075091 h 3601241"/>
                <a:gd name="connsiteX385" fmla="*/ 1218476 w 2257933"/>
                <a:gd name="connsiteY385" fmla="*/ 2060575 h 3601241"/>
                <a:gd name="connsiteX386" fmla="*/ 1249514 w 2257933"/>
                <a:gd name="connsiteY386" fmla="*/ 2065007 h 3601241"/>
                <a:gd name="connsiteX387" fmla="*/ 1252174 w 2257933"/>
                <a:gd name="connsiteY387" fmla="*/ 2068553 h 3601241"/>
                <a:gd name="connsiteX388" fmla="*/ 1247740 w 2257933"/>
                <a:gd name="connsiteY388" fmla="*/ 2099579 h 3601241"/>
                <a:gd name="connsiteX389" fmla="*/ 1234438 w 2257933"/>
                <a:gd name="connsiteY389" fmla="*/ 2104011 h 3601241"/>
                <a:gd name="connsiteX390" fmla="*/ 1216702 w 2257933"/>
                <a:gd name="connsiteY390" fmla="*/ 2095147 h 3601241"/>
                <a:gd name="connsiteX391" fmla="*/ 1214041 w 2257933"/>
                <a:gd name="connsiteY391" fmla="*/ 2091601 h 3601241"/>
                <a:gd name="connsiteX392" fmla="*/ 1209774 w 2257933"/>
                <a:gd name="connsiteY392" fmla="*/ 2075091 h 3601241"/>
                <a:gd name="connsiteX393" fmla="*/ 1182449 w 2257933"/>
                <a:gd name="connsiteY393" fmla="*/ 2856393 h 3601241"/>
                <a:gd name="connsiteX394" fmla="*/ 1188767 w 2257933"/>
                <a:gd name="connsiteY394" fmla="*/ 2840659 h 3601241"/>
                <a:gd name="connsiteX395" fmla="*/ 1220249 w 2257933"/>
                <a:gd name="connsiteY395" fmla="*/ 2840659 h 3601241"/>
                <a:gd name="connsiteX396" fmla="*/ 1223353 w 2257933"/>
                <a:gd name="connsiteY396" fmla="*/ 2843761 h 3601241"/>
                <a:gd name="connsiteX397" fmla="*/ 1223353 w 2257933"/>
                <a:gd name="connsiteY397" fmla="*/ 2875231 h 3601241"/>
                <a:gd name="connsiteX398" fmla="*/ 1223353 w 2257933"/>
                <a:gd name="connsiteY398" fmla="*/ 2874788 h 3601241"/>
                <a:gd name="connsiteX399" fmla="*/ 1207390 w 2257933"/>
                <a:gd name="connsiteY399" fmla="*/ 2881436 h 3601241"/>
                <a:gd name="connsiteX400" fmla="*/ 1191871 w 2257933"/>
                <a:gd name="connsiteY400" fmla="*/ 2875231 h 3601241"/>
                <a:gd name="connsiteX401" fmla="*/ 1188767 w 2257933"/>
                <a:gd name="connsiteY401" fmla="*/ 2872128 h 3601241"/>
                <a:gd name="connsiteX402" fmla="*/ 1182449 w 2257933"/>
                <a:gd name="connsiteY402" fmla="*/ 2856393 h 3601241"/>
                <a:gd name="connsiteX403" fmla="*/ 1152020 w 2257933"/>
                <a:gd name="connsiteY403" fmla="*/ 1476121 h 3601241"/>
                <a:gd name="connsiteX404" fmla="*/ 1163050 w 2257933"/>
                <a:gd name="connsiteY404" fmla="*/ 1463101 h 3601241"/>
                <a:gd name="connsiteX405" fmla="*/ 1192758 w 2257933"/>
                <a:gd name="connsiteY405" fmla="*/ 1472852 h 3601241"/>
                <a:gd name="connsiteX406" fmla="*/ 1194975 w 2257933"/>
                <a:gd name="connsiteY406" fmla="*/ 1476841 h 3601241"/>
                <a:gd name="connsiteX407" fmla="*/ 1185664 w 2257933"/>
                <a:gd name="connsiteY407" fmla="*/ 1506538 h 3601241"/>
                <a:gd name="connsiteX408" fmla="*/ 1185220 w 2257933"/>
                <a:gd name="connsiteY408" fmla="*/ 1506094 h 3601241"/>
                <a:gd name="connsiteX409" fmla="*/ 1175022 w 2257933"/>
                <a:gd name="connsiteY409" fmla="*/ 1508754 h 3601241"/>
                <a:gd name="connsiteX410" fmla="*/ 1155512 w 2257933"/>
                <a:gd name="connsiteY410" fmla="*/ 1496787 h 3601241"/>
                <a:gd name="connsiteX411" fmla="*/ 1153295 w 2257933"/>
                <a:gd name="connsiteY411" fmla="*/ 1492797 h 3601241"/>
                <a:gd name="connsiteX412" fmla="*/ 1152020 w 2257933"/>
                <a:gd name="connsiteY412" fmla="*/ 1476121 h 3601241"/>
                <a:gd name="connsiteX413" fmla="*/ 1144149 w 2257933"/>
                <a:gd name="connsiteY413" fmla="*/ 2421308 h 3601241"/>
                <a:gd name="connsiteX414" fmla="*/ 1151965 w 2257933"/>
                <a:gd name="connsiteY414" fmla="*/ 2406294 h 3601241"/>
                <a:gd name="connsiteX415" fmla="*/ 1183003 w 2257933"/>
                <a:gd name="connsiteY415" fmla="*/ 2408953 h 3601241"/>
                <a:gd name="connsiteX416" fmla="*/ 1185664 w 2257933"/>
                <a:gd name="connsiteY416" fmla="*/ 2412499 h 3601241"/>
                <a:gd name="connsiteX417" fmla="*/ 1183003 w 2257933"/>
                <a:gd name="connsiteY417" fmla="*/ 2443525 h 3601241"/>
                <a:gd name="connsiteX418" fmla="*/ 1168814 w 2257933"/>
                <a:gd name="connsiteY418" fmla="*/ 2448844 h 3601241"/>
                <a:gd name="connsiteX419" fmla="*/ 1151965 w 2257933"/>
                <a:gd name="connsiteY419" fmla="*/ 2440865 h 3601241"/>
                <a:gd name="connsiteX420" fmla="*/ 1149304 w 2257933"/>
                <a:gd name="connsiteY420" fmla="*/ 2437320 h 3601241"/>
                <a:gd name="connsiteX421" fmla="*/ 1144149 w 2257933"/>
                <a:gd name="connsiteY421" fmla="*/ 2421308 h 3601241"/>
                <a:gd name="connsiteX422" fmla="*/ 1130182 w 2257933"/>
                <a:gd name="connsiteY422" fmla="*/ 1962288 h 3601241"/>
                <a:gd name="connsiteX423" fmla="*/ 1139550 w 2257933"/>
                <a:gd name="connsiteY423" fmla="*/ 1947994 h 3601241"/>
                <a:gd name="connsiteX424" fmla="*/ 1170144 w 2257933"/>
                <a:gd name="connsiteY424" fmla="*/ 1953756 h 3601241"/>
                <a:gd name="connsiteX425" fmla="*/ 1172805 w 2257933"/>
                <a:gd name="connsiteY425" fmla="*/ 1957302 h 3601241"/>
                <a:gd name="connsiteX426" fmla="*/ 1167041 w 2257933"/>
                <a:gd name="connsiteY426" fmla="*/ 1987885 h 3601241"/>
                <a:gd name="connsiteX427" fmla="*/ 1154625 w 2257933"/>
                <a:gd name="connsiteY427" fmla="*/ 1991874 h 3601241"/>
                <a:gd name="connsiteX428" fmla="*/ 1136446 w 2257933"/>
                <a:gd name="connsiteY428" fmla="*/ 1982123 h 3601241"/>
                <a:gd name="connsiteX429" fmla="*/ 1133785 w 2257933"/>
                <a:gd name="connsiteY429" fmla="*/ 1978577 h 3601241"/>
                <a:gd name="connsiteX430" fmla="*/ 1130182 w 2257933"/>
                <a:gd name="connsiteY430" fmla="*/ 1962288 h 3601241"/>
                <a:gd name="connsiteX431" fmla="*/ 1092161 w 2257933"/>
                <a:gd name="connsiteY431" fmla="*/ 1351463 h 3601241"/>
                <a:gd name="connsiteX432" fmla="*/ 1103634 w 2257933"/>
                <a:gd name="connsiteY432" fmla="*/ 1338997 h 3601241"/>
                <a:gd name="connsiteX433" fmla="*/ 1132898 w 2257933"/>
                <a:gd name="connsiteY433" fmla="*/ 1349634 h 3601241"/>
                <a:gd name="connsiteX434" fmla="*/ 1134672 w 2257933"/>
                <a:gd name="connsiteY434" fmla="*/ 1353623 h 3601241"/>
                <a:gd name="connsiteX435" fmla="*/ 1124030 w 2257933"/>
                <a:gd name="connsiteY435" fmla="*/ 1382877 h 3601241"/>
                <a:gd name="connsiteX436" fmla="*/ 1114719 w 2257933"/>
                <a:gd name="connsiteY436" fmla="*/ 1385093 h 3601241"/>
                <a:gd name="connsiteX437" fmla="*/ 1094766 w 2257933"/>
                <a:gd name="connsiteY437" fmla="*/ 1372239 h 3601241"/>
                <a:gd name="connsiteX438" fmla="*/ 1092992 w 2257933"/>
                <a:gd name="connsiteY438" fmla="*/ 1368250 h 3601241"/>
                <a:gd name="connsiteX439" fmla="*/ 1092161 w 2257933"/>
                <a:gd name="connsiteY439" fmla="*/ 1351463 h 3601241"/>
                <a:gd name="connsiteX440" fmla="*/ 1086507 w 2257933"/>
                <a:gd name="connsiteY440" fmla="*/ 2757830 h 3601241"/>
                <a:gd name="connsiteX441" fmla="*/ 1093435 w 2257933"/>
                <a:gd name="connsiteY441" fmla="*/ 2742262 h 3601241"/>
                <a:gd name="connsiteX442" fmla="*/ 1124917 w 2257933"/>
                <a:gd name="connsiteY442" fmla="*/ 2743148 h 3601241"/>
                <a:gd name="connsiteX443" fmla="*/ 1128021 w 2257933"/>
                <a:gd name="connsiteY443" fmla="*/ 2746251 h 3601241"/>
                <a:gd name="connsiteX444" fmla="*/ 1127134 w 2257933"/>
                <a:gd name="connsiteY444" fmla="*/ 2777720 h 3601241"/>
                <a:gd name="connsiteX445" fmla="*/ 1126691 w 2257933"/>
                <a:gd name="connsiteY445" fmla="*/ 2777720 h 3601241"/>
                <a:gd name="connsiteX446" fmla="*/ 1111615 w 2257933"/>
                <a:gd name="connsiteY446" fmla="*/ 2783925 h 3601241"/>
                <a:gd name="connsiteX447" fmla="*/ 1095652 w 2257933"/>
                <a:gd name="connsiteY447" fmla="*/ 2776834 h 3601241"/>
                <a:gd name="connsiteX448" fmla="*/ 1092549 w 2257933"/>
                <a:gd name="connsiteY448" fmla="*/ 2773731 h 3601241"/>
                <a:gd name="connsiteX449" fmla="*/ 1086507 w 2257933"/>
                <a:gd name="connsiteY449" fmla="*/ 2757830 h 3601241"/>
                <a:gd name="connsiteX450" fmla="*/ 1057021 w 2257933"/>
                <a:gd name="connsiteY450" fmla="*/ 2313714 h 3601241"/>
                <a:gd name="connsiteX451" fmla="*/ 1065501 w 2257933"/>
                <a:gd name="connsiteY451" fmla="*/ 2299032 h 3601241"/>
                <a:gd name="connsiteX452" fmla="*/ 1096539 w 2257933"/>
                <a:gd name="connsiteY452" fmla="*/ 2303021 h 3601241"/>
                <a:gd name="connsiteX453" fmla="*/ 1099200 w 2257933"/>
                <a:gd name="connsiteY453" fmla="*/ 2306567 h 3601241"/>
                <a:gd name="connsiteX454" fmla="*/ 1095652 w 2257933"/>
                <a:gd name="connsiteY454" fmla="*/ 2337593 h 3601241"/>
                <a:gd name="connsiteX455" fmla="*/ 1095209 w 2257933"/>
                <a:gd name="connsiteY455" fmla="*/ 2337150 h 3601241"/>
                <a:gd name="connsiteX456" fmla="*/ 1081464 w 2257933"/>
                <a:gd name="connsiteY456" fmla="*/ 2342025 h 3601241"/>
                <a:gd name="connsiteX457" fmla="*/ 1064171 w 2257933"/>
                <a:gd name="connsiteY457" fmla="*/ 2333604 h 3601241"/>
                <a:gd name="connsiteX458" fmla="*/ 1061510 w 2257933"/>
                <a:gd name="connsiteY458" fmla="*/ 2330058 h 3601241"/>
                <a:gd name="connsiteX459" fmla="*/ 1057021 w 2257933"/>
                <a:gd name="connsiteY459" fmla="*/ 2313714 h 3601241"/>
                <a:gd name="connsiteX460" fmla="*/ 1055192 w 2257933"/>
                <a:gd name="connsiteY460" fmla="*/ 1845664 h 3601241"/>
                <a:gd name="connsiteX461" fmla="*/ 1065058 w 2257933"/>
                <a:gd name="connsiteY461" fmla="*/ 1831868 h 3601241"/>
                <a:gd name="connsiteX462" fmla="*/ 1095652 w 2257933"/>
                <a:gd name="connsiteY462" fmla="*/ 1838960 h 3601241"/>
                <a:gd name="connsiteX463" fmla="*/ 1097870 w 2257933"/>
                <a:gd name="connsiteY463" fmla="*/ 1842505 h 3601241"/>
                <a:gd name="connsiteX464" fmla="*/ 1090775 w 2257933"/>
                <a:gd name="connsiteY464" fmla="*/ 1873088 h 3601241"/>
                <a:gd name="connsiteX465" fmla="*/ 1090332 w 2257933"/>
                <a:gd name="connsiteY465" fmla="*/ 1873088 h 3601241"/>
                <a:gd name="connsiteX466" fmla="*/ 1078803 w 2257933"/>
                <a:gd name="connsiteY466" fmla="*/ 1876634 h 3601241"/>
                <a:gd name="connsiteX467" fmla="*/ 1060180 w 2257933"/>
                <a:gd name="connsiteY467" fmla="*/ 1866440 h 3601241"/>
                <a:gd name="connsiteX468" fmla="*/ 1057963 w 2257933"/>
                <a:gd name="connsiteY468" fmla="*/ 1862451 h 3601241"/>
                <a:gd name="connsiteX469" fmla="*/ 1055192 w 2257933"/>
                <a:gd name="connsiteY469" fmla="*/ 1845664 h 3601241"/>
                <a:gd name="connsiteX470" fmla="*/ 1036957 w 2257933"/>
                <a:gd name="connsiteY470" fmla="*/ 1223702 h 3601241"/>
                <a:gd name="connsiteX471" fmla="*/ 1049095 w 2257933"/>
                <a:gd name="connsiteY471" fmla="*/ 1211790 h 3601241"/>
                <a:gd name="connsiteX472" fmla="*/ 1077916 w 2257933"/>
                <a:gd name="connsiteY472" fmla="*/ 1223757 h 3601241"/>
                <a:gd name="connsiteX473" fmla="*/ 1079690 w 2257933"/>
                <a:gd name="connsiteY473" fmla="*/ 1227746 h 3601241"/>
                <a:gd name="connsiteX474" fmla="*/ 1067718 w 2257933"/>
                <a:gd name="connsiteY474" fmla="*/ 1256556 h 3601241"/>
                <a:gd name="connsiteX475" fmla="*/ 1059293 w 2257933"/>
                <a:gd name="connsiteY475" fmla="*/ 1258329 h 3601241"/>
                <a:gd name="connsiteX476" fmla="*/ 1038897 w 2257933"/>
                <a:gd name="connsiteY476" fmla="*/ 1244589 h 3601241"/>
                <a:gd name="connsiteX477" fmla="*/ 1037123 w 2257933"/>
                <a:gd name="connsiteY477" fmla="*/ 1240600 h 3601241"/>
                <a:gd name="connsiteX478" fmla="*/ 1036957 w 2257933"/>
                <a:gd name="connsiteY478" fmla="*/ 1223702 h 3601241"/>
                <a:gd name="connsiteX479" fmla="*/ 993669 w 2257933"/>
                <a:gd name="connsiteY479" fmla="*/ 2655998 h 3601241"/>
                <a:gd name="connsiteX480" fmla="*/ 1001207 w 2257933"/>
                <a:gd name="connsiteY480" fmla="*/ 2640762 h 3601241"/>
                <a:gd name="connsiteX481" fmla="*/ 1032689 w 2257933"/>
                <a:gd name="connsiteY481" fmla="*/ 2642535 h 3601241"/>
                <a:gd name="connsiteX482" fmla="*/ 1035793 w 2257933"/>
                <a:gd name="connsiteY482" fmla="*/ 2645637 h 3601241"/>
                <a:gd name="connsiteX483" fmla="*/ 1034019 w 2257933"/>
                <a:gd name="connsiteY483" fmla="*/ 2677107 h 3601241"/>
                <a:gd name="connsiteX484" fmla="*/ 1034019 w 2257933"/>
                <a:gd name="connsiteY484" fmla="*/ 2677550 h 3601241"/>
                <a:gd name="connsiteX485" fmla="*/ 1019387 w 2257933"/>
                <a:gd name="connsiteY485" fmla="*/ 2683312 h 3601241"/>
                <a:gd name="connsiteX486" fmla="*/ 1002538 w 2257933"/>
                <a:gd name="connsiteY486" fmla="*/ 2675777 h 3601241"/>
                <a:gd name="connsiteX487" fmla="*/ 999434 w 2257933"/>
                <a:gd name="connsiteY487" fmla="*/ 2672231 h 3601241"/>
                <a:gd name="connsiteX488" fmla="*/ 993669 w 2257933"/>
                <a:gd name="connsiteY488" fmla="*/ 2655998 h 3601241"/>
                <a:gd name="connsiteX489" fmla="*/ 987462 w 2257933"/>
                <a:gd name="connsiteY489" fmla="*/ 1110290 h 3601241"/>
                <a:gd name="connsiteX490" fmla="*/ 1000764 w 2257933"/>
                <a:gd name="connsiteY490" fmla="*/ 1081924 h 3601241"/>
                <a:gd name="connsiteX491" fmla="*/ 1029142 w 2257933"/>
                <a:gd name="connsiteY491" fmla="*/ 1095220 h 3601241"/>
                <a:gd name="connsiteX492" fmla="*/ 1030472 w 2257933"/>
                <a:gd name="connsiteY492" fmla="*/ 1099209 h 3601241"/>
                <a:gd name="connsiteX493" fmla="*/ 1017170 w 2257933"/>
                <a:gd name="connsiteY493" fmla="*/ 1127576 h 3601241"/>
                <a:gd name="connsiteX494" fmla="*/ 1017170 w 2257933"/>
                <a:gd name="connsiteY494" fmla="*/ 1128019 h 3601241"/>
                <a:gd name="connsiteX495" fmla="*/ 1009632 w 2257933"/>
                <a:gd name="connsiteY495" fmla="*/ 1129349 h 3601241"/>
                <a:gd name="connsiteX496" fmla="*/ 988792 w 2257933"/>
                <a:gd name="connsiteY496" fmla="*/ 1114722 h 3601241"/>
                <a:gd name="connsiteX497" fmla="*/ 987462 w 2257933"/>
                <a:gd name="connsiteY497" fmla="*/ 1110290 h 3601241"/>
                <a:gd name="connsiteX498" fmla="*/ 985078 w 2257933"/>
                <a:gd name="connsiteY498" fmla="*/ 1726047 h 3601241"/>
                <a:gd name="connsiteX499" fmla="*/ 995443 w 2257933"/>
                <a:gd name="connsiteY499" fmla="*/ 1712639 h 3601241"/>
                <a:gd name="connsiteX500" fmla="*/ 1025595 w 2257933"/>
                <a:gd name="connsiteY500" fmla="*/ 1721061 h 3601241"/>
                <a:gd name="connsiteX501" fmla="*/ 1027812 w 2257933"/>
                <a:gd name="connsiteY501" fmla="*/ 1725050 h 3601241"/>
                <a:gd name="connsiteX502" fmla="*/ 1019387 w 2257933"/>
                <a:gd name="connsiteY502" fmla="*/ 1755189 h 3601241"/>
                <a:gd name="connsiteX503" fmla="*/ 1019387 w 2257933"/>
                <a:gd name="connsiteY503" fmla="*/ 1754746 h 3601241"/>
                <a:gd name="connsiteX504" fmla="*/ 1008302 w 2257933"/>
                <a:gd name="connsiteY504" fmla="*/ 1757849 h 3601241"/>
                <a:gd name="connsiteX505" fmla="*/ 989235 w 2257933"/>
                <a:gd name="connsiteY505" fmla="*/ 1746768 h 3601241"/>
                <a:gd name="connsiteX506" fmla="*/ 987018 w 2257933"/>
                <a:gd name="connsiteY506" fmla="*/ 1742779 h 3601241"/>
                <a:gd name="connsiteX507" fmla="*/ 985078 w 2257933"/>
                <a:gd name="connsiteY507" fmla="*/ 1726047 h 3601241"/>
                <a:gd name="connsiteX508" fmla="*/ 974271 w 2257933"/>
                <a:gd name="connsiteY508" fmla="*/ 2203018 h 3601241"/>
                <a:gd name="connsiteX509" fmla="*/ 983028 w 2257933"/>
                <a:gd name="connsiteY509" fmla="*/ 2188668 h 3601241"/>
                <a:gd name="connsiteX510" fmla="*/ 1014066 w 2257933"/>
                <a:gd name="connsiteY510" fmla="*/ 2193544 h 3601241"/>
                <a:gd name="connsiteX511" fmla="*/ 1016727 w 2257933"/>
                <a:gd name="connsiteY511" fmla="*/ 2197089 h 3601241"/>
                <a:gd name="connsiteX512" fmla="*/ 1011849 w 2257933"/>
                <a:gd name="connsiteY512" fmla="*/ 2228115 h 3601241"/>
                <a:gd name="connsiteX513" fmla="*/ 1011406 w 2257933"/>
                <a:gd name="connsiteY513" fmla="*/ 2228115 h 3601241"/>
                <a:gd name="connsiteX514" fmla="*/ 998547 w 2257933"/>
                <a:gd name="connsiteY514" fmla="*/ 2232548 h 3601241"/>
                <a:gd name="connsiteX515" fmla="*/ 980811 w 2257933"/>
                <a:gd name="connsiteY515" fmla="*/ 2223240 h 3601241"/>
                <a:gd name="connsiteX516" fmla="*/ 978150 w 2257933"/>
                <a:gd name="connsiteY516" fmla="*/ 2219694 h 3601241"/>
                <a:gd name="connsiteX517" fmla="*/ 974271 w 2257933"/>
                <a:gd name="connsiteY517" fmla="*/ 2203018 h 3601241"/>
                <a:gd name="connsiteX518" fmla="*/ 942678 w 2257933"/>
                <a:gd name="connsiteY518" fmla="*/ 977765 h 3601241"/>
                <a:gd name="connsiteX519" fmla="*/ 957310 w 2257933"/>
                <a:gd name="connsiteY519" fmla="*/ 949841 h 3601241"/>
                <a:gd name="connsiteX520" fmla="*/ 985245 w 2257933"/>
                <a:gd name="connsiteY520" fmla="*/ 964468 h 3601241"/>
                <a:gd name="connsiteX521" fmla="*/ 986575 w 2257933"/>
                <a:gd name="connsiteY521" fmla="*/ 968900 h 3601241"/>
                <a:gd name="connsiteX522" fmla="*/ 971943 w 2257933"/>
                <a:gd name="connsiteY522" fmla="*/ 996824 h 3601241"/>
                <a:gd name="connsiteX523" fmla="*/ 965292 w 2257933"/>
                <a:gd name="connsiteY523" fmla="*/ 997710 h 3601241"/>
                <a:gd name="connsiteX524" fmla="*/ 944008 w 2257933"/>
                <a:gd name="connsiteY524" fmla="*/ 982197 h 3601241"/>
                <a:gd name="connsiteX525" fmla="*/ 942678 w 2257933"/>
                <a:gd name="connsiteY525" fmla="*/ 977765 h 3601241"/>
                <a:gd name="connsiteX526" fmla="*/ 932480 w 2257933"/>
                <a:gd name="connsiteY526" fmla="*/ 2115978 h 3601241"/>
                <a:gd name="connsiteX527" fmla="*/ 932739 w 2257933"/>
                <a:gd name="connsiteY527" fmla="*/ 2115594 h 3601241"/>
                <a:gd name="connsiteX528" fmla="*/ 932923 w 2257933"/>
                <a:gd name="connsiteY528" fmla="*/ 2115535 h 3601241"/>
                <a:gd name="connsiteX529" fmla="*/ 918845 w 2257933"/>
                <a:gd name="connsiteY529" fmla="*/ 1604658 h 3601241"/>
                <a:gd name="connsiteX530" fmla="*/ 929819 w 2257933"/>
                <a:gd name="connsiteY530" fmla="*/ 1591638 h 3601241"/>
                <a:gd name="connsiteX531" fmla="*/ 959527 w 2257933"/>
                <a:gd name="connsiteY531" fmla="*/ 1600946 h 3601241"/>
                <a:gd name="connsiteX532" fmla="*/ 961744 w 2257933"/>
                <a:gd name="connsiteY532" fmla="*/ 1604934 h 3601241"/>
                <a:gd name="connsiteX533" fmla="*/ 952433 w 2257933"/>
                <a:gd name="connsiteY533" fmla="*/ 1634631 h 3601241"/>
                <a:gd name="connsiteX534" fmla="*/ 942235 w 2257933"/>
                <a:gd name="connsiteY534" fmla="*/ 1637290 h 3601241"/>
                <a:gd name="connsiteX535" fmla="*/ 922725 w 2257933"/>
                <a:gd name="connsiteY535" fmla="*/ 1625323 h 3601241"/>
                <a:gd name="connsiteX536" fmla="*/ 920508 w 2257933"/>
                <a:gd name="connsiteY536" fmla="*/ 1621334 h 3601241"/>
                <a:gd name="connsiteX537" fmla="*/ 918845 w 2257933"/>
                <a:gd name="connsiteY537" fmla="*/ 1604658 h 3601241"/>
                <a:gd name="connsiteX538" fmla="*/ 905986 w 2257933"/>
                <a:gd name="connsiteY538" fmla="*/ 2550731 h 3601241"/>
                <a:gd name="connsiteX539" fmla="*/ 913857 w 2257933"/>
                <a:gd name="connsiteY539" fmla="*/ 2535717 h 3601241"/>
                <a:gd name="connsiteX540" fmla="*/ 944895 w 2257933"/>
                <a:gd name="connsiteY540" fmla="*/ 2538819 h 3601241"/>
                <a:gd name="connsiteX541" fmla="*/ 947555 w 2257933"/>
                <a:gd name="connsiteY541" fmla="*/ 2542365 h 3601241"/>
                <a:gd name="connsiteX542" fmla="*/ 944452 w 2257933"/>
                <a:gd name="connsiteY542" fmla="*/ 2573391 h 3601241"/>
                <a:gd name="connsiteX543" fmla="*/ 944895 w 2257933"/>
                <a:gd name="connsiteY543" fmla="*/ 2573391 h 3601241"/>
                <a:gd name="connsiteX544" fmla="*/ 930706 w 2257933"/>
                <a:gd name="connsiteY544" fmla="*/ 2578267 h 3601241"/>
                <a:gd name="connsiteX545" fmla="*/ 913413 w 2257933"/>
                <a:gd name="connsiteY545" fmla="*/ 2570288 h 3601241"/>
                <a:gd name="connsiteX546" fmla="*/ 910753 w 2257933"/>
                <a:gd name="connsiteY546" fmla="*/ 2566742 h 3601241"/>
                <a:gd name="connsiteX547" fmla="*/ 905986 w 2257933"/>
                <a:gd name="connsiteY547" fmla="*/ 2550731 h 3601241"/>
                <a:gd name="connsiteX548" fmla="*/ 904102 w 2257933"/>
                <a:gd name="connsiteY548" fmla="*/ 843909 h 3601241"/>
                <a:gd name="connsiteX549" fmla="*/ 920064 w 2257933"/>
                <a:gd name="connsiteY549" fmla="*/ 816872 h 3601241"/>
                <a:gd name="connsiteX550" fmla="*/ 947112 w 2257933"/>
                <a:gd name="connsiteY550" fmla="*/ 832828 h 3601241"/>
                <a:gd name="connsiteX551" fmla="*/ 948442 w 2257933"/>
                <a:gd name="connsiteY551" fmla="*/ 837261 h 3601241"/>
                <a:gd name="connsiteX552" fmla="*/ 932480 w 2257933"/>
                <a:gd name="connsiteY552" fmla="*/ 864298 h 3601241"/>
                <a:gd name="connsiteX553" fmla="*/ 932480 w 2257933"/>
                <a:gd name="connsiteY553" fmla="*/ 863855 h 3601241"/>
                <a:gd name="connsiteX554" fmla="*/ 926715 w 2257933"/>
                <a:gd name="connsiteY554" fmla="*/ 864741 h 3601241"/>
                <a:gd name="connsiteX555" fmla="*/ 905432 w 2257933"/>
                <a:gd name="connsiteY555" fmla="*/ 848341 h 3601241"/>
                <a:gd name="connsiteX556" fmla="*/ 904102 w 2257933"/>
                <a:gd name="connsiteY556" fmla="*/ 843909 h 3601241"/>
                <a:gd name="connsiteX557" fmla="*/ 896010 w 2257933"/>
                <a:gd name="connsiteY557" fmla="*/ 2089606 h 3601241"/>
                <a:gd name="connsiteX558" fmla="*/ 905432 w 2257933"/>
                <a:gd name="connsiteY558" fmla="*/ 2075644 h 3601241"/>
                <a:gd name="connsiteX559" fmla="*/ 936027 w 2257933"/>
                <a:gd name="connsiteY559" fmla="*/ 2081850 h 3601241"/>
                <a:gd name="connsiteX560" fmla="*/ 938687 w 2257933"/>
                <a:gd name="connsiteY560" fmla="*/ 2085395 h 3601241"/>
                <a:gd name="connsiteX561" fmla="*/ 941902 w 2257933"/>
                <a:gd name="connsiteY561" fmla="*/ 2102017 h 3601241"/>
                <a:gd name="connsiteX562" fmla="*/ 932739 w 2257933"/>
                <a:gd name="connsiteY562" fmla="*/ 2115594 h 3601241"/>
                <a:gd name="connsiteX563" fmla="*/ 920508 w 2257933"/>
                <a:gd name="connsiteY563" fmla="*/ 2119524 h 3601241"/>
                <a:gd name="connsiteX564" fmla="*/ 901885 w 2257933"/>
                <a:gd name="connsiteY564" fmla="*/ 2109773 h 3601241"/>
                <a:gd name="connsiteX565" fmla="*/ 899224 w 2257933"/>
                <a:gd name="connsiteY565" fmla="*/ 2106227 h 3601241"/>
                <a:gd name="connsiteX566" fmla="*/ 896010 w 2257933"/>
                <a:gd name="connsiteY566" fmla="*/ 2089606 h 3601241"/>
                <a:gd name="connsiteX567" fmla="*/ 872177 w 2257933"/>
                <a:gd name="connsiteY567" fmla="*/ 708724 h 3601241"/>
                <a:gd name="connsiteX568" fmla="*/ 889026 w 2257933"/>
                <a:gd name="connsiteY568" fmla="*/ 682574 h 3601241"/>
                <a:gd name="connsiteX569" fmla="*/ 915187 w 2257933"/>
                <a:gd name="connsiteY569" fmla="*/ 699416 h 3601241"/>
                <a:gd name="connsiteX570" fmla="*/ 916074 w 2257933"/>
                <a:gd name="connsiteY570" fmla="*/ 703849 h 3601241"/>
                <a:gd name="connsiteX571" fmla="*/ 899224 w 2257933"/>
                <a:gd name="connsiteY571" fmla="*/ 730442 h 3601241"/>
                <a:gd name="connsiteX572" fmla="*/ 899668 w 2257933"/>
                <a:gd name="connsiteY572" fmla="*/ 729999 h 3601241"/>
                <a:gd name="connsiteX573" fmla="*/ 894790 w 2257933"/>
                <a:gd name="connsiteY573" fmla="*/ 730442 h 3601241"/>
                <a:gd name="connsiteX574" fmla="*/ 873063 w 2257933"/>
                <a:gd name="connsiteY574" fmla="*/ 713157 h 3601241"/>
                <a:gd name="connsiteX575" fmla="*/ 872177 w 2257933"/>
                <a:gd name="connsiteY575" fmla="*/ 708724 h 3601241"/>
                <a:gd name="connsiteX576" fmla="*/ 858487 w 2257933"/>
                <a:gd name="connsiteY576" fmla="*/ 1479556 h 3601241"/>
                <a:gd name="connsiteX577" fmla="*/ 869960 w 2257933"/>
                <a:gd name="connsiteY577" fmla="*/ 1467090 h 3601241"/>
                <a:gd name="connsiteX578" fmla="*/ 899224 w 2257933"/>
                <a:gd name="connsiteY578" fmla="*/ 1477728 h 3601241"/>
                <a:gd name="connsiteX579" fmla="*/ 900998 w 2257933"/>
                <a:gd name="connsiteY579" fmla="*/ 1481717 h 3601241"/>
                <a:gd name="connsiteX580" fmla="*/ 890356 w 2257933"/>
                <a:gd name="connsiteY580" fmla="*/ 1511413 h 3601241"/>
                <a:gd name="connsiteX581" fmla="*/ 890356 w 2257933"/>
                <a:gd name="connsiteY581" fmla="*/ 1510970 h 3601241"/>
                <a:gd name="connsiteX582" fmla="*/ 881045 w 2257933"/>
                <a:gd name="connsiteY582" fmla="*/ 1513186 h 3601241"/>
                <a:gd name="connsiteX583" fmla="*/ 861092 w 2257933"/>
                <a:gd name="connsiteY583" fmla="*/ 1500332 h 3601241"/>
                <a:gd name="connsiteX584" fmla="*/ 859318 w 2257933"/>
                <a:gd name="connsiteY584" fmla="*/ 1496343 h 3601241"/>
                <a:gd name="connsiteX585" fmla="*/ 858487 w 2257933"/>
                <a:gd name="connsiteY585" fmla="*/ 1479556 h 3601241"/>
                <a:gd name="connsiteX586" fmla="*/ 845129 w 2257933"/>
                <a:gd name="connsiteY586" fmla="*/ 572653 h 3601241"/>
                <a:gd name="connsiteX587" fmla="*/ 863309 w 2257933"/>
                <a:gd name="connsiteY587" fmla="*/ 546945 h 3601241"/>
                <a:gd name="connsiteX588" fmla="*/ 889026 w 2257933"/>
                <a:gd name="connsiteY588" fmla="*/ 565118 h 3601241"/>
                <a:gd name="connsiteX589" fmla="*/ 889913 w 2257933"/>
                <a:gd name="connsiteY589" fmla="*/ 569550 h 3601241"/>
                <a:gd name="connsiteX590" fmla="*/ 871733 w 2257933"/>
                <a:gd name="connsiteY590" fmla="*/ 595257 h 3601241"/>
                <a:gd name="connsiteX591" fmla="*/ 867743 w 2257933"/>
                <a:gd name="connsiteY591" fmla="*/ 595257 h 3601241"/>
                <a:gd name="connsiteX592" fmla="*/ 846016 w 2257933"/>
                <a:gd name="connsiteY592" fmla="*/ 577085 h 3601241"/>
                <a:gd name="connsiteX593" fmla="*/ 845129 w 2257933"/>
                <a:gd name="connsiteY593" fmla="*/ 572653 h 3601241"/>
                <a:gd name="connsiteX594" fmla="*/ 824732 w 2257933"/>
                <a:gd name="connsiteY594" fmla="*/ 435251 h 3601241"/>
                <a:gd name="connsiteX595" fmla="*/ 843799 w 2257933"/>
                <a:gd name="connsiteY595" fmla="*/ 410431 h 3601241"/>
                <a:gd name="connsiteX596" fmla="*/ 868629 w 2257933"/>
                <a:gd name="connsiteY596" fmla="*/ 429490 h 3601241"/>
                <a:gd name="connsiteX597" fmla="*/ 869073 w 2257933"/>
                <a:gd name="connsiteY597" fmla="*/ 433922 h 3601241"/>
                <a:gd name="connsiteX598" fmla="*/ 850006 w 2257933"/>
                <a:gd name="connsiteY598" fmla="*/ 458743 h 3601241"/>
                <a:gd name="connsiteX599" fmla="*/ 850006 w 2257933"/>
                <a:gd name="connsiteY599" fmla="*/ 459186 h 3601241"/>
                <a:gd name="connsiteX600" fmla="*/ 847346 w 2257933"/>
                <a:gd name="connsiteY600" fmla="*/ 459186 h 3601241"/>
                <a:gd name="connsiteX601" fmla="*/ 825176 w 2257933"/>
                <a:gd name="connsiteY601" fmla="*/ 439684 h 3601241"/>
                <a:gd name="connsiteX602" fmla="*/ 824732 w 2257933"/>
                <a:gd name="connsiteY602" fmla="*/ 435251 h 3601241"/>
                <a:gd name="connsiteX603" fmla="*/ 821518 w 2257933"/>
                <a:gd name="connsiteY603" fmla="*/ 1973757 h 3601241"/>
                <a:gd name="connsiteX604" fmla="*/ 831383 w 2257933"/>
                <a:gd name="connsiteY604" fmla="*/ 1959961 h 3601241"/>
                <a:gd name="connsiteX605" fmla="*/ 861978 w 2257933"/>
                <a:gd name="connsiteY605" fmla="*/ 1967053 h 3601241"/>
                <a:gd name="connsiteX606" fmla="*/ 864195 w 2257933"/>
                <a:gd name="connsiteY606" fmla="*/ 1970599 h 3601241"/>
                <a:gd name="connsiteX607" fmla="*/ 857101 w 2257933"/>
                <a:gd name="connsiteY607" fmla="*/ 2001182 h 3601241"/>
                <a:gd name="connsiteX608" fmla="*/ 857101 w 2257933"/>
                <a:gd name="connsiteY608" fmla="*/ 2001625 h 3601241"/>
                <a:gd name="connsiteX609" fmla="*/ 845572 w 2257933"/>
                <a:gd name="connsiteY609" fmla="*/ 2005171 h 3601241"/>
                <a:gd name="connsiteX610" fmla="*/ 826506 w 2257933"/>
                <a:gd name="connsiteY610" fmla="*/ 1994533 h 3601241"/>
                <a:gd name="connsiteX611" fmla="*/ 824289 w 2257933"/>
                <a:gd name="connsiteY611" fmla="*/ 1990544 h 3601241"/>
                <a:gd name="connsiteX612" fmla="*/ 821518 w 2257933"/>
                <a:gd name="connsiteY612" fmla="*/ 1973757 h 3601241"/>
                <a:gd name="connsiteX613" fmla="*/ 820243 w 2257933"/>
                <a:gd name="connsiteY613" fmla="*/ 2442694 h 3601241"/>
                <a:gd name="connsiteX614" fmla="*/ 828723 w 2257933"/>
                <a:gd name="connsiteY614" fmla="*/ 2428012 h 3601241"/>
                <a:gd name="connsiteX615" fmla="*/ 859761 w 2257933"/>
                <a:gd name="connsiteY615" fmla="*/ 2432001 h 3601241"/>
                <a:gd name="connsiteX616" fmla="*/ 862422 w 2257933"/>
                <a:gd name="connsiteY616" fmla="*/ 2435547 h 3601241"/>
                <a:gd name="connsiteX617" fmla="*/ 858431 w 2257933"/>
                <a:gd name="connsiteY617" fmla="*/ 2466573 h 3601241"/>
                <a:gd name="connsiteX618" fmla="*/ 858431 w 2257933"/>
                <a:gd name="connsiteY618" fmla="*/ 2467016 h 3601241"/>
                <a:gd name="connsiteX619" fmla="*/ 845129 w 2257933"/>
                <a:gd name="connsiteY619" fmla="*/ 2471448 h 3601241"/>
                <a:gd name="connsiteX620" fmla="*/ 827393 w 2257933"/>
                <a:gd name="connsiteY620" fmla="*/ 2462584 h 3601241"/>
                <a:gd name="connsiteX621" fmla="*/ 824732 w 2257933"/>
                <a:gd name="connsiteY621" fmla="*/ 2459038 h 3601241"/>
                <a:gd name="connsiteX622" fmla="*/ 820243 w 2257933"/>
                <a:gd name="connsiteY622" fmla="*/ 2442694 h 3601241"/>
                <a:gd name="connsiteX623" fmla="*/ 810100 w 2257933"/>
                <a:gd name="connsiteY623" fmla="*/ 301396 h 3601241"/>
                <a:gd name="connsiteX624" fmla="*/ 810100 w 2257933"/>
                <a:gd name="connsiteY624" fmla="*/ 296964 h 3601241"/>
                <a:gd name="connsiteX625" fmla="*/ 830497 w 2257933"/>
                <a:gd name="connsiteY625" fmla="*/ 273030 h 3601241"/>
                <a:gd name="connsiteX626" fmla="*/ 854440 w 2257933"/>
                <a:gd name="connsiteY626" fmla="*/ 293418 h 3601241"/>
                <a:gd name="connsiteX627" fmla="*/ 854440 w 2257933"/>
                <a:gd name="connsiteY627" fmla="*/ 297850 h 3601241"/>
                <a:gd name="connsiteX628" fmla="*/ 834044 w 2257933"/>
                <a:gd name="connsiteY628" fmla="*/ 321785 h 3601241"/>
                <a:gd name="connsiteX629" fmla="*/ 832270 w 2257933"/>
                <a:gd name="connsiteY629" fmla="*/ 321785 h 3601241"/>
                <a:gd name="connsiteX630" fmla="*/ 810100 w 2257933"/>
                <a:gd name="connsiteY630" fmla="*/ 301396 h 3601241"/>
                <a:gd name="connsiteX631" fmla="*/ 803006 w 2257933"/>
                <a:gd name="connsiteY631" fmla="*/ 1369136 h 3601241"/>
                <a:gd name="connsiteX632" fmla="*/ 814977 w 2257933"/>
                <a:gd name="connsiteY632" fmla="*/ 1340327 h 3601241"/>
                <a:gd name="connsiteX633" fmla="*/ 843799 w 2257933"/>
                <a:gd name="connsiteY633" fmla="*/ 1352294 h 3601241"/>
                <a:gd name="connsiteX634" fmla="*/ 845572 w 2257933"/>
                <a:gd name="connsiteY634" fmla="*/ 1356283 h 3601241"/>
                <a:gd name="connsiteX635" fmla="*/ 833600 w 2257933"/>
                <a:gd name="connsiteY635" fmla="*/ 1385536 h 3601241"/>
                <a:gd name="connsiteX636" fmla="*/ 833600 w 2257933"/>
                <a:gd name="connsiteY636" fmla="*/ 1385093 h 3601241"/>
                <a:gd name="connsiteX637" fmla="*/ 825176 w 2257933"/>
                <a:gd name="connsiteY637" fmla="*/ 1386866 h 3601241"/>
                <a:gd name="connsiteX638" fmla="*/ 804779 w 2257933"/>
                <a:gd name="connsiteY638" fmla="*/ 1373126 h 3601241"/>
                <a:gd name="connsiteX639" fmla="*/ 801232 w 2257933"/>
                <a:gd name="connsiteY639" fmla="*/ 162666 h 3601241"/>
                <a:gd name="connsiteX640" fmla="*/ 801232 w 2257933"/>
                <a:gd name="connsiteY640" fmla="*/ 158233 h 3601241"/>
                <a:gd name="connsiteX641" fmla="*/ 822515 w 2257933"/>
                <a:gd name="connsiteY641" fmla="*/ 135185 h 3601241"/>
                <a:gd name="connsiteX642" fmla="*/ 845572 w 2257933"/>
                <a:gd name="connsiteY642" fmla="*/ 156460 h 3601241"/>
                <a:gd name="connsiteX643" fmla="*/ 845572 w 2257933"/>
                <a:gd name="connsiteY643" fmla="*/ 160893 h 3601241"/>
                <a:gd name="connsiteX644" fmla="*/ 824289 w 2257933"/>
                <a:gd name="connsiteY644" fmla="*/ 183940 h 3601241"/>
                <a:gd name="connsiteX645" fmla="*/ 823402 w 2257933"/>
                <a:gd name="connsiteY645" fmla="*/ 183940 h 3601241"/>
                <a:gd name="connsiteX646" fmla="*/ 801232 w 2257933"/>
                <a:gd name="connsiteY646" fmla="*/ 162666 h 3601241"/>
                <a:gd name="connsiteX647" fmla="*/ 798128 w 2257933"/>
                <a:gd name="connsiteY647" fmla="*/ 23491 h 3601241"/>
                <a:gd name="connsiteX648" fmla="*/ 798128 w 2257933"/>
                <a:gd name="connsiteY648" fmla="*/ 22161 h 3601241"/>
                <a:gd name="connsiteX649" fmla="*/ 820298 w 2257933"/>
                <a:gd name="connsiteY649" fmla="*/ 0 h 3601241"/>
                <a:gd name="connsiteX650" fmla="*/ 842469 w 2257933"/>
                <a:gd name="connsiteY650" fmla="*/ 22161 h 3601241"/>
                <a:gd name="connsiteX651" fmla="*/ 842469 w 2257933"/>
                <a:gd name="connsiteY651" fmla="*/ 23491 h 3601241"/>
                <a:gd name="connsiteX652" fmla="*/ 820298 w 2257933"/>
                <a:gd name="connsiteY652" fmla="*/ 45653 h 3601241"/>
                <a:gd name="connsiteX653" fmla="*/ 798128 w 2257933"/>
                <a:gd name="connsiteY653" fmla="*/ 23491 h 3601241"/>
                <a:gd name="connsiteX654" fmla="*/ 751848 w 2257933"/>
                <a:gd name="connsiteY654" fmla="*/ 1854141 h 3601241"/>
                <a:gd name="connsiteX655" fmla="*/ 762212 w 2257933"/>
                <a:gd name="connsiteY655" fmla="*/ 1840733 h 3601241"/>
                <a:gd name="connsiteX656" fmla="*/ 792364 w 2257933"/>
                <a:gd name="connsiteY656" fmla="*/ 1849154 h 3601241"/>
                <a:gd name="connsiteX657" fmla="*/ 794581 w 2257933"/>
                <a:gd name="connsiteY657" fmla="*/ 1853143 h 3601241"/>
                <a:gd name="connsiteX658" fmla="*/ 786156 w 2257933"/>
                <a:gd name="connsiteY658" fmla="*/ 1883283 h 3601241"/>
                <a:gd name="connsiteX659" fmla="*/ 786156 w 2257933"/>
                <a:gd name="connsiteY659" fmla="*/ 1882840 h 3601241"/>
                <a:gd name="connsiteX660" fmla="*/ 775071 w 2257933"/>
                <a:gd name="connsiteY660" fmla="*/ 1885942 h 3601241"/>
                <a:gd name="connsiteX661" fmla="*/ 756005 w 2257933"/>
                <a:gd name="connsiteY661" fmla="*/ 1874861 h 3601241"/>
                <a:gd name="connsiteX662" fmla="*/ 753788 w 2257933"/>
                <a:gd name="connsiteY662" fmla="*/ 1870872 h 3601241"/>
                <a:gd name="connsiteX663" fmla="*/ 751848 w 2257933"/>
                <a:gd name="connsiteY663" fmla="*/ 1854141 h 3601241"/>
                <a:gd name="connsiteX664" fmla="*/ 751571 w 2257933"/>
                <a:gd name="connsiteY664" fmla="*/ 1241043 h 3601241"/>
                <a:gd name="connsiteX665" fmla="*/ 764429 w 2257933"/>
                <a:gd name="connsiteY665" fmla="*/ 1212676 h 3601241"/>
                <a:gd name="connsiteX666" fmla="*/ 792807 w 2257933"/>
                <a:gd name="connsiteY666" fmla="*/ 1225530 h 3601241"/>
                <a:gd name="connsiteX667" fmla="*/ 794581 w 2257933"/>
                <a:gd name="connsiteY667" fmla="*/ 1229519 h 3601241"/>
                <a:gd name="connsiteX668" fmla="*/ 781722 w 2257933"/>
                <a:gd name="connsiteY668" fmla="*/ 1257886 h 3601241"/>
                <a:gd name="connsiteX669" fmla="*/ 782165 w 2257933"/>
                <a:gd name="connsiteY669" fmla="*/ 1257886 h 3601241"/>
                <a:gd name="connsiteX670" fmla="*/ 774184 w 2257933"/>
                <a:gd name="connsiteY670" fmla="*/ 1259215 h 3601241"/>
                <a:gd name="connsiteX671" fmla="*/ 753344 w 2257933"/>
                <a:gd name="connsiteY671" fmla="*/ 1245032 h 3601241"/>
                <a:gd name="connsiteX672" fmla="*/ 738601 w 2257933"/>
                <a:gd name="connsiteY672" fmla="*/ 2331111 h 3601241"/>
                <a:gd name="connsiteX673" fmla="*/ 747580 w 2257933"/>
                <a:gd name="connsiteY673" fmla="*/ 2316761 h 3601241"/>
                <a:gd name="connsiteX674" fmla="*/ 778618 w 2257933"/>
                <a:gd name="connsiteY674" fmla="*/ 2322080 h 3601241"/>
                <a:gd name="connsiteX675" fmla="*/ 781279 w 2257933"/>
                <a:gd name="connsiteY675" fmla="*/ 2325626 h 3601241"/>
                <a:gd name="connsiteX676" fmla="*/ 775958 w 2257933"/>
                <a:gd name="connsiteY676" fmla="*/ 2356652 h 3601241"/>
                <a:gd name="connsiteX677" fmla="*/ 763099 w 2257933"/>
                <a:gd name="connsiteY677" fmla="*/ 2360641 h 3601241"/>
                <a:gd name="connsiteX678" fmla="*/ 744920 w 2257933"/>
                <a:gd name="connsiteY678" fmla="*/ 2351333 h 3601241"/>
                <a:gd name="connsiteX679" fmla="*/ 742259 w 2257933"/>
                <a:gd name="connsiteY679" fmla="*/ 2347788 h 3601241"/>
                <a:gd name="connsiteX680" fmla="*/ 738601 w 2257933"/>
                <a:gd name="connsiteY680" fmla="*/ 2331111 h 3601241"/>
                <a:gd name="connsiteX681" fmla="*/ 705457 w 2257933"/>
                <a:gd name="connsiteY681" fmla="*/ 1109404 h 3601241"/>
                <a:gd name="connsiteX682" fmla="*/ 719645 w 2257933"/>
                <a:gd name="connsiteY682" fmla="*/ 1081480 h 3601241"/>
                <a:gd name="connsiteX683" fmla="*/ 747580 w 2257933"/>
                <a:gd name="connsiteY683" fmla="*/ 1095664 h 3601241"/>
                <a:gd name="connsiteX684" fmla="*/ 748910 w 2257933"/>
                <a:gd name="connsiteY684" fmla="*/ 1100096 h 3601241"/>
                <a:gd name="connsiteX685" fmla="*/ 734721 w 2257933"/>
                <a:gd name="connsiteY685" fmla="*/ 1128019 h 3601241"/>
                <a:gd name="connsiteX686" fmla="*/ 734721 w 2257933"/>
                <a:gd name="connsiteY686" fmla="*/ 1127576 h 3601241"/>
                <a:gd name="connsiteX687" fmla="*/ 727627 w 2257933"/>
                <a:gd name="connsiteY687" fmla="*/ 1128906 h 3601241"/>
                <a:gd name="connsiteX688" fmla="*/ 706787 w 2257933"/>
                <a:gd name="connsiteY688" fmla="*/ 1113836 h 3601241"/>
                <a:gd name="connsiteX689" fmla="*/ 705457 w 2257933"/>
                <a:gd name="connsiteY689" fmla="*/ 1109404 h 3601241"/>
                <a:gd name="connsiteX690" fmla="*/ 685781 w 2257933"/>
                <a:gd name="connsiteY690" fmla="*/ 1732751 h 3601241"/>
                <a:gd name="connsiteX691" fmla="*/ 696588 w 2257933"/>
                <a:gd name="connsiteY691" fmla="*/ 1719731 h 3601241"/>
                <a:gd name="connsiteX692" fmla="*/ 726297 w 2257933"/>
                <a:gd name="connsiteY692" fmla="*/ 1729039 h 3601241"/>
                <a:gd name="connsiteX693" fmla="*/ 728514 w 2257933"/>
                <a:gd name="connsiteY693" fmla="*/ 1733028 h 3601241"/>
                <a:gd name="connsiteX694" fmla="*/ 719202 w 2257933"/>
                <a:gd name="connsiteY694" fmla="*/ 1762724 h 3601241"/>
                <a:gd name="connsiteX695" fmla="*/ 709004 w 2257933"/>
                <a:gd name="connsiteY695" fmla="*/ 1765384 h 3601241"/>
                <a:gd name="connsiteX696" fmla="*/ 689494 w 2257933"/>
                <a:gd name="connsiteY696" fmla="*/ 1753417 h 3601241"/>
                <a:gd name="connsiteX697" fmla="*/ 687277 w 2257933"/>
                <a:gd name="connsiteY697" fmla="*/ 1749427 h 3601241"/>
                <a:gd name="connsiteX698" fmla="*/ 685781 w 2257933"/>
                <a:gd name="connsiteY698" fmla="*/ 1732751 h 3601241"/>
                <a:gd name="connsiteX699" fmla="*/ 664663 w 2257933"/>
                <a:gd name="connsiteY699" fmla="*/ 976878 h 3601241"/>
                <a:gd name="connsiteX700" fmla="*/ 679739 w 2257933"/>
                <a:gd name="connsiteY700" fmla="*/ 949398 h 3601241"/>
                <a:gd name="connsiteX701" fmla="*/ 707230 w 2257933"/>
                <a:gd name="connsiteY701" fmla="*/ 964468 h 3601241"/>
                <a:gd name="connsiteX702" fmla="*/ 708560 w 2257933"/>
                <a:gd name="connsiteY702" fmla="*/ 968900 h 3601241"/>
                <a:gd name="connsiteX703" fmla="*/ 693485 w 2257933"/>
                <a:gd name="connsiteY703" fmla="*/ 996380 h 3601241"/>
                <a:gd name="connsiteX704" fmla="*/ 687277 w 2257933"/>
                <a:gd name="connsiteY704" fmla="*/ 997267 h 3601241"/>
                <a:gd name="connsiteX705" fmla="*/ 665994 w 2257933"/>
                <a:gd name="connsiteY705" fmla="*/ 981310 h 3601241"/>
                <a:gd name="connsiteX706" fmla="*/ 664663 w 2257933"/>
                <a:gd name="connsiteY706" fmla="*/ 976878 h 3601241"/>
                <a:gd name="connsiteX707" fmla="*/ 661448 w 2257933"/>
                <a:gd name="connsiteY707" fmla="*/ 2217699 h 3601241"/>
                <a:gd name="connsiteX708" fmla="*/ 670871 w 2257933"/>
                <a:gd name="connsiteY708" fmla="*/ 2203738 h 3601241"/>
                <a:gd name="connsiteX709" fmla="*/ 701466 w 2257933"/>
                <a:gd name="connsiteY709" fmla="*/ 2209943 h 3601241"/>
                <a:gd name="connsiteX710" fmla="*/ 703683 w 2257933"/>
                <a:gd name="connsiteY710" fmla="*/ 2213489 h 3601241"/>
                <a:gd name="connsiteX711" fmla="*/ 697475 w 2257933"/>
                <a:gd name="connsiteY711" fmla="*/ 2244071 h 3601241"/>
                <a:gd name="connsiteX712" fmla="*/ 698362 w 2257933"/>
                <a:gd name="connsiteY712" fmla="*/ 2244071 h 3601241"/>
                <a:gd name="connsiteX713" fmla="*/ 685947 w 2257933"/>
                <a:gd name="connsiteY713" fmla="*/ 2247617 h 3601241"/>
                <a:gd name="connsiteX714" fmla="*/ 667324 w 2257933"/>
                <a:gd name="connsiteY714" fmla="*/ 2237867 h 3601241"/>
                <a:gd name="connsiteX715" fmla="*/ 664663 w 2257933"/>
                <a:gd name="connsiteY715" fmla="*/ 2234321 h 3601241"/>
                <a:gd name="connsiteX716" fmla="*/ 661448 w 2257933"/>
                <a:gd name="connsiteY716" fmla="*/ 2217699 h 3601241"/>
                <a:gd name="connsiteX717" fmla="*/ 630078 w 2257933"/>
                <a:gd name="connsiteY717" fmla="*/ 842580 h 3601241"/>
                <a:gd name="connsiteX718" fmla="*/ 646484 w 2257933"/>
                <a:gd name="connsiteY718" fmla="*/ 815986 h 3601241"/>
                <a:gd name="connsiteX719" fmla="*/ 673088 w 2257933"/>
                <a:gd name="connsiteY719" fmla="*/ 832385 h 3601241"/>
                <a:gd name="connsiteX720" fmla="*/ 673975 w 2257933"/>
                <a:gd name="connsiteY720" fmla="*/ 836818 h 3601241"/>
                <a:gd name="connsiteX721" fmla="*/ 657569 w 2257933"/>
                <a:gd name="connsiteY721" fmla="*/ 863411 h 3601241"/>
                <a:gd name="connsiteX722" fmla="*/ 658012 w 2257933"/>
                <a:gd name="connsiteY722" fmla="*/ 863411 h 3601241"/>
                <a:gd name="connsiteX723" fmla="*/ 652691 w 2257933"/>
                <a:gd name="connsiteY723" fmla="*/ 863855 h 3601241"/>
                <a:gd name="connsiteX724" fmla="*/ 630965 w 2257933"/>
                <a:gd name="connsiteY724" fmla="*/ 847012 h 3601241"/>
                <a:gd name="connsiteX725" fmla="*/ 630078 w 2257933"/>
                <a:gd name="connsiteY725" fmla="*/ 842580 h 3601241"/>
                <a:gd name="connsiteX726" fmla="*/ 624812 w 2257933"/>
                <a:gd name="connsiteY726" fmla="*/ 1608315 h 3601241"/>
                <a:gd name="connsiteX727" fmla="*/ 636285 w 2257933"/>
                <a:gd name="connsiteY727" fmla="*/ 1595627 h 3601241"/>
                <a:gd name="connsiteX728" fmla="*/ 665994 w 2257933"/>
                <a:gd name="connsiteY728" fmla="*/ 1606264 h 3601241"/>
                <a:gd name="connsiteX729" fmla="*/ 667767 w 2257933"/>
                <a:gd name="connsiteY729" fmla="*/ 1610253 h 3601241"/>
                <a:gd name="connsiteX730" fmla="*/ 657125 w 2257933"/>
                <a:gd name="connsiteY730" fmla="*/ 1639950 h 3601241"/>
                <a:gd name="connsiteX731" fmla="*/ 656682 w 2257933"/>
                <a:gd name="connsiteY731" fmla="*/ 1639950 h 3601241"/>
                <a:gd name="connsiteX732" fmla="*/ 647371 w 2257933"/>
                <a:gd name="connsiteY732" fmla="*/ 1642166 h 3601241"/>
                <a:gd name="connsiteX733" fmla="*/ 627417 w 2257933"/>
                <a:gd name="connsiteY733" fmla="*/ 1629312 h 3601241"/>
                <a:gd name="connsiteX734" fmla="*/ 625644 w 2257933"/>
                <a:gd name="connsiteY734" fmla="*/ 1625323 h 3601241"/>
                <a:gd name="connsiteX735" fmla="*/ 624812 w 2257933"/>
                <a:gd name="connsiteY735" fmla="*/ 1608315 h 3601241"/>
                <a:gd name="connsiteX736" fmla="*/ 599483 w 2257933"/>
                <a:gd name="connsiteY736" fmla="*/ 707838 h 3601241"/>
                <a:gd name="connsiteX737" fmla="*/ 616776 w 2257933"/>
                <a:gd name="connsiteY737" fmla="*/ 681687 h 3601241"/>
                <a:gd name="connsiteX738" fmla="*/ 642937 w 2257933"/>
                <a:gd name="connsiteY738" fmla="*/ 698973 h 3601241"/>
                <a:gd name="connsiteX739" fmla="*/ 643823 w 2257933"/>
                <a:gd name="connsiteY739" fmla="*/ 703405 h 3601241"/>
                <a:gd name="connsiteX740" fmla="*/ 626531 w 2257933"/>
                <a:gd name="connsiteY740" fmla="*/ 729556 h 3601241"/>
                <a:gd name="connsiteX741" fmla="*/ 626531 w 2257933"/>
                <a:gd name="connsiteY741" fmla="*/ 729999 h 3601241"/>
                <a:gd name="connsiteX742" fmla="*/ 622096 w 2257933"/>
                <a:gd name="connsiteY742" fmla="*/ 729999 h 3601241"/>
                <a:gd name="connsiteX743" fmla="*/ 600370 w 2257933"/>
                <a:gd name="connsiteY743" fmla="*/ 712270 h 3601241"/>
                <a:gd name="connsiteX744" fmla="*/ 599483 w 2257933"/>
                <a:gd name="connsiteY744" fmla="*/ 707838 h 3601241"/>
                <a:gd name="connsiteX745" fmla="*/ 587234 w 2257933"/>
                <a:gd name="connsiteY745" fmla="*/ 2101241 h 3601241"/>
                <a:gd name="connsiteX746" fmla="*/ 597266 w 2257933"/>
                <a:gd name="connsiteY746" fmla="*/ 2087611 h 3601241"/>
                <a:gd name="connsiteX747" fmla="*/ 627861 w 2257933"/>
                <a:gd name="connsiteY747" fmla="*/ 2094703 h 3601241"/>
                <a:gd name="connsiteX748" fmla="*/ 630078 w 2257933"/>
                <a:gd name="connsiteY748" fmla="*/ 2098249 h 3601241"/>
                <a:gd name="connsiteX749" fmla="*/ 622983 w 2257933"/>
                <a:gd name="connsiteY749" fmla="*/ 2128832 h 3601241"/>
                <a:gd name="connsiteX750" fmla="*/ 622983 w 2257933"/>
                <a:gd name="connsiteY750" fmla="*/ 2129718 h 3601241"/>
                <a:gd name="connsiteX751" fmla="*/ 611455 w 2257933"/>
                <a:gd name="connsiteY751" fmla="*/ 2132821 h 3601241"/>
                <a:gd name="connsiteX752" fmla="*/ 592388 w 2257933"/>
                <a:gd name="connsiteY752" fmla="*/ 2122184 h 3601241"/>
                <a:gd name="connsiteX753" fmla="*/ 590171 w 2257933"/>
                <a:gd name="connsiteY753" fmla="*/ 2118194 h 3601241"/>
                <a:gd name="connsiteX754" fmla="*/ 587234 w 2257933"/>
                <a:gd name="connsiteY754" fmla="*/ 2101241 h 3601241"/>
                <a:gd name="connsiteX755" fmla="*/ 574652 w 2257933"/>
                <a:gd name="connsiteY755" fmla="*/ 570880 h 3601241"/>
                <a:gd name="connsiteX756" fmla="*/ 593275 w 2257933"/>
                <a:gd name="connsiteY756" fmla="*/ 545616 h 3601241"/>
                <a:gd name="connsiteX757" fmla="*/ 618549 w 2257933"/>
                <a:gd name="connsiteY757" fmla="*/ 564231 h 3601241"/>
                <a:gd name="connsiteX758" fmla="*/ 619436 w 2257933"/>
                <a:gd name="connsiteY758" fmla="*/ 568664 h 3601241"/>
                <a:gd name="connsiteX759" fmla="*/ 601257 w 2257933"/>
                <a:gd name="connsiteY759" fmla="*/ 593928 h 3601241"/>
                <a:gd name="connsiteX760" fmla="*/ 600813 w 2257933"/>
                <a:gd name="connsiteY760" fmla="*/ 593928 h 3601241"/>
                <a:gd name="connsiteX761" fmla="*/ 597266 w 2257933"/>
                <a:gd name="connsiteY761" fmla="*/ 593928 h 3601241"/>
                <a:gd name="connsiteX762" fmla="*/ 575539 w 2257933"/>
                <a:gd name="connsiteY762" fmla="*/ 575312 h 3601241"/>
                <a:gd name="connsiteX763" fmla="*/ 574652 w 2257933"/>
                <a:gd name="connsiteY763" fmla="*/ 570880 h 3601241"/>
                <a:gd name="connsiteX764" fmla="*/ 568223 w 2257933"/>
                <a:gd name="connsiteY764" fmla="*/ 1482326 h 3601241"/>
                <a:gd name="connsiteX765" fmla="*/ 579973 w 2257933"/>
                <a:gd name="connsiteY765" fmla="*/ 1470193 h 3601241"/>
                <a:gd name="connsiteX766" fmla="*/ 609238 w 2257933"/>
                <a:gd name="connsiteY766" fmla="*/ 1481717 h 3601241"/>
                <a:gd name="connsiteX767" fmla="*/ 611011 w 2257933"/>
                <a:gd name="connsiteY767" fmla="*/ 1485706 h 3601241"/>
                <a:gd name="connsiteX768" fmla="*/ 599483 w 2257933"/>
                <a:gd name="connsiteY768" fmla="*/ 1514959 h 3601241"/>
                <a:gd name="connsiteX769" fmla="*/ 590615 w 2257933"/>
                <a:gd name="connsiteY769" fmla="*/ 1516732 h 3601241"/>
                <a:gd name="connsiteX770" fmla="*/ 570218 w 2257933"/>
                <a:gd name="connsiteY770" fmla="*/ 1503435 h 3601241"/>
                <a:gd name="connsiteX771" fmla="*/ 568445 w 2257933"/>
                <a:gd name="connsiteY771" fmla="*/ 1499446 h 3601241"/>
                <a:gd name="connsiteX772" fmla="*/ 568223 w 2257933"/>
                <a:gd name="connsiteY772" fmla="*/ 1482326 h 3601241"/>
                <a:gd name="connsiteX773" fmla="*/ 556029 w 2257933"/>
                <a:gd name="connsiteY773" fmla="*/ 433922 h 3601241"/>
                <a:gd name="connsiteX774" fmla="*/ 575539 w 2257933"/>
                <a:gd name="connsiteY774" fmla="*/ 409101 h 3601241"/>
                <a:gd name="connsiteX775" fmla="*/ 600370 w 2257933"/>
                <a:gd name="connsiteY775" fmla="*/ 428603 h 3601241"/>
                <a:gd name="connsiteX776" fmla="*/ 600813 w 2257933"/>
                <a:gd name="connsiteY776" fmla="*/ 433035 h 3601241"/>
                <a:gd name="connsiteX777" fmla="*/ 581303 w 2257933"/>
                <a:gd name="connsiteY777" fmla="*/ 457856 h 3601241"/>
                <a:gd name="connsiteX778" fmla="*/ 578643 w 2257933"/>
                <a:gd name="connsiteY778" fmla="*/ 457856 h 3601241"/>
                <a:gd name="connsiteX779" fmla="*/ 556473 w 2257933"/>
                <a:gd name="connsiteY779" fmla="*/ 438354 h 3601241"/>
                <a:gd name="connsiteX780" fmla="*/ 556029 w 2257933"/>
                <a:gd name="connsiteY780" fmla="*/ 433922 h 3601241"/>
                <a:gd name="connsiteX781" fmla="*/ 552482 w 2257933"/>
                <a:gd name="connsiteY781" fmla="*/ 2010933 h 3601241"/>
                <a:gd name="connsiteX782" fmla="*/ 552797 w 2257933"/>
                <a:gd name="connsiteY782" fmla="*/ 2010526 h 3601241"/>
                <a:gd name="connsiteX783" fmla="*/ 552925 w 2257933"/>
                <a:gd name="connsiteY783" fmla="*/ 2010490 h 3601241"/>
                <a:gd name="connsiteX784" fmla="*/ 542727 w 2257933"/>
                <a:gd name="connsiteY784" fmla="*/ 300510 h 3601241"/>
                <a:gd name="connsiteX785" fmla="*/ 542727 w 2257933"/>
                <a:gd name="connsiteY785" fmla="*/ 296077 h 3601241"/>
                <a:gd name="connsiteX786" fmla="*/ 563124 w 2257933"/>
                <a:gd name="connsiteY786" fmla="*/ 272143 h 3601241"/>
                <a:gd name="connsiteX787" fmla="*/ 587511 w 2257933"/>
                <a:gd name="connsiteY787" fmla="*/ 292531 h 3601241"/>
                <a:gd name="connsiteX788" fmla="*/ 587511 w 2257933"/>
                <a:gd name="connsiteY788" fmla="*/ 296964 h 3601241"/>
                <a:gd name="connsiteX789" fmla="*/ 567114 w 2257933"/>
                <a:gd name="connsiteY789" fmla="*/ 320898 h 3601241"/>
                <a:gd name="connsiteX790" fmla="*/ 565341 w 2257933"/>
                <a:gd name="connsiteY790" fmla="*/ 320898 h 3601241"/>
                <a:gd name="connsiteX791" fmla="*/ 542727 w 2257933"/>
                <a:gd name="connsiteY791" fmla="*/ 300510 h 3601241"/>
                <a:gd name="connsiteX792" fmla="*/ 534746 w 2257933"/>
                <a:gd name="connsiteY792" fmla="*/ 162222 h 3601241"/>
                <a:gd name="connsiteX793" fmla="*/ 534746 w 2257933"/>
                <a:gd name="connsiteY793" fmla="*/ 157790 h 3601241"/>
                <a:gd name="connsiteX794" fmla="*/ 556029 w 2257933"/>
                <a:gd name="connsiteY794" fmla="*/ 134742 h 3601241"/>
                <a:gd name="connsiteX795" fmla="*/ 579086 w 2257933"/>
                <a:gd name="connsiteY795" fmla="*/ 156017 h 3601241"/>
                <a:gd name="connsiteX796" fmla="*/ 579086 w 2257933"/>
                <a:gd name="connsiteY796" fmla="*/ 160449 h 3601241"/>
                <a:gd name="connsiteX797" fmla="*/ 557803 w 2257933"/>
                <a:gd name="connsiteY797" fmla="*/ 183497 h 3601241"/>
                <a:gd name="connsiteX798" fmla="*/ 556916 w 2257933"/>
                <a:gd name="connsiteY798" fmla="*/ 183497 h 3601241"/>
                <a:gd name="connsiteX799" fmla="*/ 534746 w 2257933"/>
                <a:gd name="connsiteY799" fmla="*/ 162222 h 3601241"/>
                <a:gd name="connsiteX800" fmla="*/ 532085 w 2257933"/>
                <a:gd name="connsiteY800" fmla="*/ 23491 h 3601241"/>
                <a:gd name="connsiteX801" fmla="*/ 532085 w 2257933"/>
                <a:gd name="connsiteY801" fmla="*/ 22161 h 3601241"/>
                <a:gd name="connsiteX802" fmla="*/ 554256 w 2257933"/>
                <a:gd name="connsiteY802" fmla="*/ 0 h 3601241"/>
                <a:gd name="connsiteX803" fmla="*/ 576426 w 2257933"/>
                <a:gd name="connsiteY803" fmla="*/ 22161 h 3601241"/>
                <a:gd name="connsiteX804" fmla="*/ 576426 w 2257933"/>
                <a:gd name="connsiteY804" fmla="*/ 23491 h 3601241"/>
                <a:gd name="connsiteX805" fmla="*/ 554256 w 2257933"/>
                <a:gd name="connsiteY805" fmla="*/ 45653 h 3601241"/>
                <a:gd name="connsiteX806" fmla="*/ 532085 w 2257933"/>
                <a:gd name="connsiteY806" fmla="*/ 23491 h 3601241"/>
                <a:gd name="connsiteX807" fmla="*/ 518173 w 2257933"/>
                <a:gd name="connsiteY807" fmla="*/ 1981791 h 3601241"/>
                <a:gd name="connsiteX808" fmla="*/ 528538 w 2257933"/>
                <a:gd name="connsiteY808" fmla="*/ 1968383 h 3601241"/>
                <a:gd name="connsiteX809" fmla="*/ 558690 w 2257933"/>
                <a:gd name="connsiteY809" fmla="*/ 1976804 h 3601241"/>
                <a:gd name="connsiteX810" fmla="*/ 560907 w 2257933"/>
                <a:gd name="connsiteY810" fmla="*/ 1980793 h 3601241"/>
                <a:gd name="connsiteX811" fmla="*/ 562847 w 2257933"/>
                <a:gd name="connsiteY811" fmla="*/ 1997525 h 3601241"/>
                <a:gd name="connsiteX812" fmla="*/ 552797 w 2257933"/>
                <a:gd name="connsiteY812" fmla="*/ 2010526 h 3601241"/>
                <a:gd name="connsiteX813" fmla="*/ 541840 w 2257933"/>
                <a:gd name="connsiteY813" fmla="*/ 2013592 h 3601241"/>
                <a:gd name="connsiteX814" fmla="*/ 522330 w 2257933"/>
                <a:gd name="connsiteY814" fmla="*/ 2002511 h 3601241"/>
                <a:gd name="connsiteX815" fmla="*/ 520113 w 2257933"/>
                <a:gd name="connsiteY815" fmla="*/ 1998522 h 3601241"/>
                <a:gd name="connsiteX816" fmla="*/ 518173 w 2257933"/>
                <a:gd name="connsiteY816" fmla="*/ 1981791 h 3601241"/>
                <a:gd name="connsiteX817" fmla="*/ 516123 w 2257933"/>
                <a:gd name="connsiteY817" fmla="*/ 1370909 h 3601241"/>
                <a:gd name="connsiteX818" fmla="*/ 528982 w 2257933"/>
                <a:gd name="connsiteY818" fmla="*/ 1342099 h 3601241"/>
                <a:gd name="connsiteX819" fmla="*/ 557803 w 2257933"/>
                <a:gd name="connsiteY819" fmla="*/ 1354953 h 3601241"/>
                <a:gd name="connsiteX820" fmla="*/ 559576 w 2257933"/>
                <a:gd name="connsiteY820" fmla="*/ 1358942 h 3601241"/>
                <a:gd name="connsiteX821" fmla="*/ 546718 w 2257933"/>
                <a:gd name="connsiteY821" fmla="*/ 1387752 h 3601241"/>
                <a:gd name="connsiteX822" fmla="*/ 538736 w 2257933"/>
                <a:gd name="connsiteY822" fmla="*/ 1389082 h 3601241"/>
                <a:gd name="connsiteX823" fmla="*/ 517896 w 2257933"/>
                <a:gd name="connsiteY823" fmla="*/ 1374898 h 3601241"/>
                <a:gd name="connsiteX824" fmla="*/ 468679 w 2257933"/>
                <a:gd name="connsiteY824" fmla="*/ 1241043 h 3601241"/>
                <a:gd name="connsiteX825" fmla="*/ 482424 w 2257933"/>
                <a:gd name="connsiteY825" fmla="*/ 1212676 h 3601241"/>
                <a:gd name="connsiteX826" fmla="*/ 510802 w 2257933"/>
                <a:gd name="connsiteY826" fmla="*/ 1226417 h 3601241"/>
                <a:gd name="connsiteX827" fmla="*/ 512132 w 2257933"/>
                <a:gd name="connsiteY827" fmla="*/ 1230405 h 3601241"/>
                <a:gd name="connsiteX828" fmla="*/ 498387 w 2257933"/>
                <a:gd name="connsiteY828" fmla="*/ 1258772 h 3601241"/>
                <a:gd name="connsiteX829" fmla="*/ 497943 w 2257933"/>
                <a:gd name="connsiteY829" fmla="*/ 1259215 h 3601241"/>
                <a:gd name="connsiteX830" fmla="*/ 490849 w 2257933"/>
                <a:gd name="connsiteY830" fmla="*/ 1260545 h 3601241"/>
                <a:gd name="connsiteX831" fmla="*/ 470009 w 2257933"/>
                <a:gd name="connsiteY831" fmla="*/ 1245475 h 3601241"/>
                <a:gd name="connsiteX832" fmla="*/ 468679 w 2257933"/>
                <a:gd name="connsiteY832" fmla="*/ 1241043 h 3601241"/>
                <a:gd name="connsiteX833" fmla="*/ 452550 w 2257933"/>
                <a:gd name="connsiteY833" fmla="*/ 1860844 h 3601241"/>
                <a:gd name="connsiteX834" fmla="*/ 463358 w 2257933"/>
                <a:gd name="connsiteY834" fmla="*/ 1847824 h 3601241"/>
                <a:gd name="connsiteX835" fmla="*/ 493066 w 2257933"/>
                <a:gd name="connsiteY835" fmla="*/ 1857132 h 3601241"/>
                <a:gd name="connsiteX836" fmla="*/ 495283 w 2257933"/>
                <a:gd name="connsiteY836" fmla="*/ 1861121 h 3601241"/>
                <a:gd name="connsiteX837" fmla="*/ 485971 w 2257933"/>
                <a:gd name="connsiteY837" fmla="*/ 1890818 h 3601241"/>
                <a:gd name="connsiteX838" fmla="*/ 475773 w 2257933"/>
                <a:gd name="connsiteY838" fmla="*/ 1893477 h 3601241"/>
                <a:gd name="connsiteX839" fmla="*/ 456263 w 2257933"/>
                <a:gd name="connsiteY839" fmla="*/ 1881510 h 3601241"/>
                <a:gd name="connsiteX840" fmla="*/ 454046 w 2257933"/>
                <a:gd name="connsiteY840" fmla="*/ 1877521 h 3601241"/>
                <a:gd name="connsiteX841" fmla="*/ 452550 w 2257933"/>
                <a:gd name="connsiteY841" fmla="*/ 1860844 h 3601241"/>
                <a:gd name="connsiteX842" fmla="*/ 426112 w 2257933"/>
                <a:gd name="connsiteY842" fmla="*/ 1108961 h 3601241"/>
                <a:gd name="connsiteX843" fmla="*/ 440744 w 2257933"/>
                <a:gd name="connsiteY843" fmla="*/ 1081480 h 3601241"/>
                <a:gd name="connsiteX844" fmla="*/ 468235 w 2257933"/>
                <a:gd name="connsiteY844" fmla="*/ 1096107 h 3601241"/>
                <a:gd name="connsiteX845" fmla="*/ 469565 w 2257933"/>
                <a:gd name="connsiteY845" fmla="*/ 1100539 h 3601241"/>
                <a:gd name="connsiteX846" fmla="*/ 454933 w 2257933"/>
                <a:gd name="connsiteY846" fmla="*/ 1128019 h 3601241"/>
                <a:gd name="connsiteX847" fmla="*/ 455376 w 2257933"/>
                <a:gd name="connsiteY847" fmla="*/ 1128019 h 3601241"/>
                <a:gd name="connsiteX848" fmla="*/ 448725 w 2257933"/>
                <a:gd name="connsiteY848" fmla="*/ 1128906 h 3601241"/>
                <a:gd name="connsiteX849" fmla="*/ 427442 w 2257933"/>
                <a:gd name="connsiteY849" fmla="*/ 1113393 h 3601241"/>
                <a:gd name="connsiteX850" fmla="*/ 426112 w 2257933"/>
                <a:gd name="connsiteY850" fmla="*/ 1108961 h 3601241"/>
                <a:gd name="connsiteX851" fmla="*/ 390917 w 2257933"/>
                <a:gd name="connsiteY851" fmla="*/ 1737294 h 3601241"/>
                <a:gd name="connsiteX852" fmla="*/ 402168 w 2257933"/>
                <a:gd name="connsiteY852" fmla="*/ 1724607 h 3601241"/>
                <a:gd name="connsiteX853" fmla="*/ 431876 w 2257933"/>
                <a:gd name="connsiteY853" fmla="*/ 1734801 h 3601241"/>
                <a:gd name="connsiteX854" fmla="*/ 433650 w 2257933"/>
                <a:gd name="connsiteY854" fmla="*/ 1738790 h 3601241"/>
                <a:gd name="connsiteX855" fmla="*/ 423451 w 2257933"/>
                <a:gd name="connsiteY855" fmla="*/ 1768486 h 3601241"/>
                <a:gd name="connsiteX856" fmla="*/ 413696 w 2257933"/>
                <a:gd name="connsiteY856" fmla="*/ 1770703 h 3601241"/>
                <a:gd name="connsiteX857" fmla="*/ 393743 w 2257933"/>
                <a:gd name="connsiteY857" fmla="*/ 1758292 h 3601241"/>
                <a:gd name="connsiteX858" fmla="*/ 391970 w 2257933"/>
                <a:gd name="connsiteY858" fmla="*/ 1754303 h 3601241"/>
                <a:gd name="connsiteX859" fmla="*/ 390917 w 2257933"/>
                <a:gd name="connsiteY859" fmla="*/ 1737294 h 3601241"/>
                <a:gd name="connsiteX860" fmla="*/ 388422 w 2257933"/>
                <a:gd name="connsiteY860" fmla="*/ 975548 h 3601241"/>
                <a:gd name="connsiteX861" fmla="*/ 404385 w 2257933"/>
                <a:gd name="connsiteY861" fmla="*/ 948511 h 3601241"/>
                <a:gd name="connsiteX862" fmla="*/ 431433 w 2257933"/>
                <a:gd name="connsiteY862" fmla="*/ 964468 h 3601241"/>
                <a:gd name="connsiteX863" fmla="*/ 432763 w 2257933"/>
                <a:gd name="connsiteY863" fmla="*/ 968900 h 3601241"/>
                <a:gd name="connsiteX864" fmla="*/ 416800 w 2257933"/>
                <a:gd name="connsiteY864" fmla="*/ 995937 h 3601241"/>
                <a:gd name="connsiteX865" fmla="*/ 416800 w 2257933"/>
                <a:gd name="connsiteY865" fmla="*/ 995494 h 3601241"/>
                <a:gd name="connsiteX866" fmla="*/ 411036 w 2257933"/>
                <a:gd name="connsiteY866" fmla="*/ 996380 h 3601241"/>
                <a:gd name="connsiteX867" fmla="*/ 389753 w 2257933"/>
                <a:gd name="connsiteY867" fmla="*/ 979981 h 3601241"/>
                <a:gd name="connsiteX868" fmla="*/ 388422 w 2257933"/>
                <a:gd name="connsiteY868" fmla="*/ 975548 h 3601241"/>
                <a:gd name="connsiteX869" fmla="*/ 356054 w 2257933"/>
                <a:gd name="connsiteY869" fmla="*/ 841693 h 3601241"/>
                <a:gd name="connsiteX870" fmla="*/ 372903 w 2257933"/>
                <a:gd name="connsiteY870" fmla="*/ 815099 h 3601241"/>
                <a:gd name="connsiteX871" fmla="*/ 399507 w 2257933"/>
                <a:gd name="connsiteY871" fmla="*/ 831942 h 3601241"/>
                <a:gd name="connsiteX872" fmla="*/ 400394 w 2257933"/>
                <a:gd name="connsiteY872" fmla="*/ 836374 h 3601241"/>
                <a:gd name="connsiteX873" fmla="*/ 383545 w 2257933"/>
                <a:gd name="connsiteY873" fmla="*/ 862968 h 3601241"/>
                <a:gd name="connsiteX874" fmla="*/ 378667 w 2257933"/>
                <a:gd name="connsiteY874" fmla="*/ 863411 h 3601241"/>
                <a:gd name="connsiteX875" fmla="*/ 356941 w 2257933"/>
                <a:gd name="connsiteY875" fmla="*/ 846125 h 3601241"/>
                <a:gd name="connsiteX876" fmla="*/ 334105 w 2257933"/>
                <a:gd name="connsiteY876" fmla="*/ 1611472 h 3601241"/>
                <a:gd name="connsiteX877" fmla="*/ 345856 w 2257933"/>
                <a:gd name="connsiteY877" fmla="*/ 1599173 h 3601241"/>
                <a:gd name="connsiteX878" fmla="*/ 375120 w 2257933"/>
                <a:gd name="connsiteY878" fmla="*/ 1610697 h 3601241"/>
                <a:gd name="connsiteX879" fmla="*/ 376894 w 2257933"/>
                <a:gd name="connsiteY879" fmla="*/ 1614686 h 3601241"/>
                <a:gd name="connsiteX880" fmla="*/ 365365 w 2257933"/>
                <a:gd name="connsiteY880" fmla="*/ 1643939 h 3601241"/>
                <a:gd name="connsiteX881" fmla="*/ 356497 w 2257933"/>
                <a:gd name="connsiteY881" fmla="*/ 1645712 h 3601241"/>
                <a:gd name="connsiteX882" fmla="*/ 336101 w 2257933"/>
                <a:gd name="connsiteY882" fmla="*/ 1632415 h 3601241"/>
                <a:gd name="connsiteX883" fmla="*/ 334327 w 2257933"/>
                <a:gd name="connsiteY883" fmla="*/ 1628426 h 3601241"/>
                <a:gd name="connsiteX884" fmla="*/ 334105 w 2257933"/>
                <a:gd name="connsiteY884" fmla="*/ 1611472 h 3601241"/>
                <a:gd name="connsiteX885" fmla="*/ 328563 w 2257933"/>
                <a:gd name="connsiteY885" fmla="*/ 706508 h 3601241"/>
                <a:gd name="connsiteX886" fmla="*/ 346299 w 2257933"/>
                <a:gd name="connsiteY886" fmla="*/ 680801 h 3601241"/>
                <a:gd name="connsiteX887" fmla="*/ 372016 w 2257933"/>
                <a:gd name="connsiteY887" fmla="*/ 698530 h 3601241"/>
                <a:gd name="connsiteX888" fmla="*/ 372903 w 2257933"/>
                <a:gd name="connsiteY888" fmla="*/ 702962 h 3601241"/>
                <a:gd name="connsiteX889" fmla="*/ 355167 w 2257933"/>
                <a:gd name="connsiteY889" fmla="*/ 728670 h 3601241"/>
                <a:gd name="connsiteX890" fmla="*/ 355167 w 2257933"/>
                <a:gd name="connsiteY890" fmla="*/ 729113 h 3601241"/>
                <a:gd name="connsiteX891" fmla="*/ 351176 w 2257933"/>
                <a:gd name="connsiteY891" fmla="*/ 729113 h 3601241"/>
                <a:gd name="connsiteX892" fmla="*/ 329450 w 2257933"/>
                <a:gd name="connsiteY892" fmla="*/ 710940 h 3601241"/>
                <a:gd name="connsiteX893" fmla="*/ 328563 w 2257933"/>
                <a:gd name="connsiteY893" fmla="*/ 706508 h 3601241"/>
                <a:gd name="connsiteX894" fmla="*/ 305949 w 2257933"/>
                <a:gd name="connsiteY894" fmla="*/ 569993 h 3601241"/>
                <a:gd name="connsiteX895" fmla="*/ 324572 w 2257933"/>
                <a:gd name="connsiteY895" fmla="*/ 544729 h 3601241"/>
                <a:gd name="connsiteX896" fmla="*/ 349846 w 2257933"/>
                <a:gd name="connsiteY896" fmla="*/ 563345 h 3601241"/>
                <a:gd name="connsiteX897" fmla="*/ 350290 w 2257933"/>
                <a:gd name="connsiteY897" fmla="*/ 567777 h 3601241"/>
                <a:gd name="connsiteX898" fmla="*/ 331667 w 2257933"/>
                <a:gd name="connsiteY898" fmla="*/ 593041 h 3601241"/>
                <a:gd name="connsiteX899" fmla="*/ 331223 w 2257933"/>
                <a:gd name="connsiteY899" fmla="*/ 593484 h 3601241"/>
                <a:gd name="connsiteX900" fmla="*/ 328119 w 2257933"/>
                <a:gd name="connsiteY900" fmla="*/ 593484 h 3601241"/>
                <a:gd name="connsiteX901" fmla="*/ 306393 w 2257933"/>
                <a:gd name="connsiteY901" fmla="*/ 574425 h 3601241"/>
                <a:gd name="connsiteX902" fmla="*/ 305949 w 2257933"/>
                <a:gd name="connsiteY902" fmla="*/ 569993 h 3601241"/>
                <a:gd name="connsiteX903" fmla="*/ 288656 w 2257933"/>
                <a:gd name="connsiteY903" fmla="*/ 437468 h 3601241"/>
                <a:gd name="connsiteX904" fmla="*/ 288656 w 2257933"/>
                <a:gd name="connsiteY904" fmla="*/ 433035 h 3601241"/>
                <a:gd name="connsiteX905" fmla="*/ 308166 w 2257933"/>
                <a:gd name="connsiteY905" fmla="*/ 408658 h 3601241"/>
                <a:gd name="connsiteX906" fmla="*/ 332997 w 2257933"/>
                <a:gd name="connsiteY906" fmla="*/ 428160 h 3601241"/>
                <a:gd name="connsiteX907" fmla="*/ 332997 w 2257933"/>
                <a:gd name="connsiteY907" fmla="*/ 432592 h 3601241"/>
                <a:gd name="connsiteX908" fmla="*/ 313487 w 2257933"/>
                <a:gd name="connsiteY908" fmla="*/ 456970 h 3601241"/>
                <a:gd name="connsiteX909" fmla="*/ 313930 w 2257933"/>
                <a:gd name="connsiteY909" fmla="*/ 457413 h 3601241"/>
                <a:gd name="connsiteX910" fmla="*/ 311270 w 2257933"/>
                <a:gd name="connsiteY910" fmla="*/ 457413 h 3601241"/>
                <a:gd name="connsiteX911" fmla="*/ 288656 w 2257933"/>
                <a:gd name="connsiteY911" fmla="*/ 437468 h 3601241"/>
                <a:gd name="connsiteX912" fmla="*/ 281118 w 2257933"/>
                <a:gd name="connsiteY912" fmla="*/ 1501219 h 3601241"/>
                <a:gd name="connsiteX913" fmla="*/ 293534 w 2257933"/>
                <a:gd name="connsiteY913" fmla="*/ 1472409 h 3601241"/>
                <a:gd name="connsiteX914" fmla="*/ 322355 w 2257933"/>
                <a:gd name="connsiteY914" fmla="*/ 1484819 h 3601241"/>
                <a:gd name="connsiteX915" fmla="*/ 324129 w 2257933"/>
                <a:gd name="connsiteY915" fmla="*/ 1488808 h 3601241"/>
                <a:gd name="connsiteX916" fmla="*/ 311713 w 2257933"/>
                <a:gd name="connsiteY916" fmla="*/ 1517618 h 3601241"/>
                <a:gd name="connsiteX917" fmla="*/ 311270 w 2257933"/>
                <a:gd name="connsiteY917" fmla="*/ 1517618 h 3601241"/>
                <a:gd name="connsiteX918" fmla="*/ 303289 w 2257933"/>
                <a:gd name="connsiteY918" fmla="*/ 1519391 h 3601241"/>
                <a:gd name="connsiteX919" fmla="*/ 282892 w 2257933"/>
                <a:gd name="connsiteY919" fmla="*/ 1505208 h 3601241"/>
                <a:gd name="connsiteX920" fmla="*/ 275798 w 2257933"/>
                <a:gd name="connsiteY920" fmla="*/ 299623 h 3601241"/>
                <a:gd name="connsiteX921" fmla="*/ 275798 w 2257933"/>
                <a:gd name="connsiteY921" fmla="*/ 295191 h 3601241"/>
                <a:gd name="connsiteX922" fmla="*/ 296194 w 2257933"/>
                <a:gd name="connsiteY922" fmla="*/ 271700 h 3601241"/>
                <a:gd name="connsiteX923" fmla="*/ 320138 w 2257933"/>
                <a:gd name="connsiteY923" fmla="*/ 292088 h 3601241"/>
                <a:gd name="connsiteX924" fmla="*/ 320138 w 2257933"/>
                <a:gd name="connsiteY924" fmla="*/ 296521 h 3601241"/>
                <a:gd name="connsiteX925" fmla="*/ 299741 w 2257933"/>
                <a:gd name="connsiteY925" fmla="*/ 320455 h 3601241"/>
                <a:gd name="connsiteX926" fmla="*/ 300185 w 2257933"/>
                <a:gd name="connsiteY926" fmla="*/ 320012 h 3601241"/>
                <a:gd name="connsiteX927" fmla="*/ 298411 w 2257933"/>
                <a:gd name="connsiteY927" fmla="*/ 320012 h 3601241"/>
                <a:gd name="connsiteX928" fmla="*/ 275798 w 2257933"/>
                <a:gd name="connsiteY928" fmla="*/ 299623 h 3601241"/>
                <a:gd name="connsiteX929" fmla="*/ 268703 w 2257933"/>
                <a:gd name="connsiteY929" fmla="*/ 161779 h 3601241"/>
                <a:gd name="connsiteX930" fmla="*/ 268703 w 2257933"/>
                <a:gd name="connsiteY930" fmla="*/ 157347 h 3601241"/>
                <a:gd name="connsiteX931" fmla="*/ 289987 w 2257933"/>
                <a:gd name="connsiteY931" fmla="*/ 134299 h 3601241"/>
                <a:gd name="connsiteX932" fmla="*/ 313044 w 2257933"/>
                <a:gd name="connsiteY932" fmla="*/ 155574 h 3601241"/>
                <a:gd name="connsiteX933" fmla="*/ 313044 w 2257933"/>
                <a:gd name="connsiteY933" fmla="*/ 160006 h 3601241"/>
                <a:gd name="connsiteX934" fmla="*/ 291760 w 2257933"/>
                <a:gd name="connsiteY934" fmla="*/ 183054 h 3601241"/>
                <a:gd name="connsiteX935" fmla="*/ 290873 w 2257933"/>
                <a:gd name="connsiteY935" fmla="*/ 183054 h 3601241"/>
                <a:gd name="connsiteX936" fmla="*/ 268703 w 2257933"/>
                <a:gd name="connsiteY936" fmla="*/ 161779 h 3601241"/>
                <a:gd name="connsiteX937" fmla="*/ 266043 w 2257933"/>
                <a:gd name="connsiteY937" fmla="*/ 23491 h 3601241"/>
                <a:gd name="connsiteX938" fmla="*/ 266043 w 2257933"/>
                <a:gd name="connsiteY938" fmla="*/ 22161 h 3601241"/>
                <a:gd name="connsiteX939" fmla="*/ 288213 w 2257933"/>
                <a:gd name="connsiteY939" fmla="*/ 0 h 3601241"/>
                <a:gd name="connsiteX940" fmla="*/ 310383 w 2257933"/>
                <a:gd name="connsiteY940" fmla="*/ 22161 h 3601241"/>
                <a:gd name="connsiteX941" fmla="*/ 310383 w 2257933"/>
                <a:gd name="connsiteY941" fmla="*/ 23491 h 3601241"/>
                <a:gd name="connsiteX942" fmla="*/ 288213 w 2257933"/>
                <a:gd name="connsiteY942" fmla="*/ 45653 h 3601241"/>
                <a:gd name="connsiteX943" fmla="*/ 266043 w 2257933"/>
                <a:gd name="connsiteY943" fmla="*/ 23491 h 3601241"/>
                <a:gd name="connsiteX944" fmla="*/ 232787 w 2257933"/>
                <a:gd name="connsiteY944" fmla="*/ 1371796 h 3601241"/>
                <a:gd name="connsiteX945" fmla="*/ 246089 w 2257933"/>
                <a:gd name="connsiteY945" fmla="*/ 1343429 h 3601241"/>
                <a:gd name="connsiteX946" fmla="*/ 274467 w 2257933"/>
                <a:gd name="connsiteY946" fmla="*/ 1356726 h 3601241"/>
                <a:gd name="connsiteX947" fmla="*/ 275798 w 2257933"/>
                <a:gd name="connsiteY947" fmla="*/ 1360715 h 3601241"/>
                <a:gd name="connsiteX948" fmla="*/ 262495 w 2257933"/>
                <a:gd name="connsiteY948" fmla="*/ 1389082 h 3601241"/>
                <a:gd name="connsiteX949" fmla="*/ 254958 w 2257933"/>
                <a:gd name="connsiteY949" fmla="*/ 1390411 h 3601241"/>
                <a:gd name="connsiteX950" fmla="*/ 234118 w 2257933"/>
                <a:gd name="connsiteY950" fmla="*/ 1375785 h 3601241"/>
                <a:gd name="connsiteX951" fmla="*/ 188447 w 2257933"/>
                <a:gd name="connsiteY951" fmla="*/ 1241043 h 3601241"/>
                <a:gd name="connsiteX952" fmla="*/ 202636 w 2257933"/>
                <a:gd name="connsiteY952" fmla="*/ 1213119 h 3601241"/>
                <a:gd name="connsiteX953" fmla="*/ 230570 w 2257933"/>
                <a:gd name="connsiteY953" fmla="*/ 1227303 h 3601241"/>
                <a:gd name="connsiteX954" fmla="*/ 231901 w 2257933"/>
                <a:gd name="connsiteY954" fmla="*/ 1231292 h 3601241"/>
                <a:gd name="connsiteX955" fmla="*/ 217712 w 2257933"/>
                <a:gd name="connsiteY955" fmla="*/ 1259215 h 3601241"/>
                <a:gd name="connsiteX956" fmla="*/ 217712 w 2257933"/>
                <a:gd name="connsiteY956" fmla="*/ 1260102 h 3601241"/>
                <a:gd name="connsiteX957" fmla="*/ 211061 w 2257933"/>
                <a:gd name="connsiteY957" fmla="*/ 1260988 h 3601241"/>
                <a:gd name="connsiteX958" fmla="*/ 189777 w 2257933"/>
                <a:gd name="connsiteY958" fmla="*/ 1245475 h 3601241"/>
                <a:gd name="connsiteX959" fmla="*/ 148541 w 2257933"/>
                <a:gd name="connsiteY959" fmla="*/ 1108074 h 3601241"/>
                <a:gd name="connsiteX960" fmla="*/ 164060 w 2257933"/>
                <a:gd name="connsiteY960" fmla="*/ 1080594 h 3601241"/>
                <a:gd name="connsiteX961" fmla="*/ 191551 w 2257933"/>
                <a:gd name="connsiteY961" fmla="*/ 1096107 h 3601241"/>
                <a:gd name="connsiteX962" fmla="*/ 192881 w 2257933"/>
                <a:gd name="connsiteY962" fmla="*/ 1100539 h 3601241"/>
                <a:gd name="connsiteX963" fmla="*/ 177362 w 2257933"/>
                <a:gd name="connsiteY963" fmla="*/ 1128019 h 3601241"/>
                <a:gd name="connsiteX964" fmla="*/ 177362 w 2257933"/>
                <a:gd name="connsiteY964" fmla="*/ 1127576 h 3601241"/>
                <a:gd name="connsiteX965" fmla="*/ 171154 w 2257933"/>
                <a:gd name="connsiteY965" fmla="*/ 1128462 h 3601241"/>
                <a:gd name="connsiteX966" fmla="*/ 149871 w 2257933"/>
                <a:gd name="connsiteY966" fmla="*/ 1112506 h 3601241"/>
                <a:gd name="connsiteX967" fmla="*/ 114398 w 2257933"/>
                <a:gd name="connsiteY967" fmla="*/ 974662 h 3601241"/>
                <a:gd name="connsiteX968" fmla="*/ 130804 w 2257933"/>
                <a:gd name="connsiteY968" fmla="*/ 948068 h 3601241"/>
                <a:gd name="connsiteX969" fmla="*/ 157409 w 2257933"/>
                <a:gd name="connsiteY969" fmla="*/ 964468 h 3601241"/>
                <a:gd name="connsiteX970" fmla="*/ 158295 w 2257933"/>
                <a:gd name="connsiteY970" fmla="*/ 968900 h 3601241"/>
                <a:gd name="connsiteX971" fmla="*/ 141889 w 2257933"/>
                <a:gd name="connsiteY971" fmla="*/ 995494 h 3601241"/>
                <a:gd name="connsiteX972" fmla="*/ 142333 w 2257933"/>
                <a:gd name="connsiteY972" fmla="*/ 995494 h 3601241"/>
                <a:gd name="connsiteX973" fmla="*/ 137012 w 2257933"/>
                <a:gd name="connsiteY973" fmla="*/ 995937 h 3601241"/>
                <a:gd name="connsiteX974" fmla="*/ 115285 w 2257933"/>
                <a:gd name="connsiteY974" fmla="*/ 979094 h 3601241"/>
                <a:gd name="connsiteX975" fmla="*/ 83803 w 2257933"/>
                <a:gd name="connsiteY975" fmla="*/ 840363 h 3601241"/>
                <a:gd name="connsiteX976" fmla="*/ 101096 w 2257933"/>
                <a:gd name="connsiteY976" fmla="*/ 814213 h 3601241"/>
                <a:gd name="connsiteX977" fmla="*/ 127257 w 2257933"/>
                <a:gd name="connsiteY977" fmla="*/ 831499 h 3601241"/>
                <a:gd name="connsiteX978" fmla="*/ 128144 w 2257933"/>
                <a:gd name="connsiteY978" fmla="*/ 835931 h 3601241"/>
                <a:gd name="connsiteX979" fmla="*/ 110851 w 2257933"/>
                <a:gd name="connsiteY979" fmla="*/ 862082 h 3601241"/>
                <a:gd name="connsiteX980" fmla="*/ 106417 w 2257933"/>
                <a:gd name="connsiteY980" fmla="*/ 862525 h 3601241"/>
                <a:gd name="connsiteX981" fmla="*/ 84690 w 2257933"/>
                <a:gd name="connsiteY981" fmla="*/ 844796 h 3601241"/>
                <a:gd name="connsiteX982" fmla="*/ 57643 w 2257933"/>
                <a:gd name="connsiteY982" fmla="*/ 705178 h 3601241"/>
                <a:gd name="connsiteX983" fmla="*/ 75822 w 2257933"/>
                <a:gd name="connsiteY983" fmla="*/ 679471 h 3601241"/>
                <a:gd name="connsiteX984" fmla="*/ 101540 w 2257933"/>
                <a:gd name="connsiteY984" fmla="*/ 697644 h 3601241"/>
                <a:gd name="connsiteX985" fmla="*/ 102426 w 2257933"/>
                <a:gd name="connsiteY985" fmla="*/ 702076 h 3601241"/>
                <a:gd name="connsiteX986" fmla="*/ 84247 w 2257933"/>
                <a:gd name="connsiteY986" fmla="*/ 727783 h 3601241"/>
                <a:gd name="connsiteX987" fmla="*/ 84247 w 2257933"/>
                <a:gd name="connsiteY987" fmla="*/ 728226 h 3601241"/>
                <a:gd name="connsiteX988" fmla="*/ 80256 w 2257933"/>
                <a:gd name="connsiteY988" fmla="*/ 728226 h 3601241"/>
                <a:gd name="connsiteX989" fmla="*/ 58529 w 2257933"/>
                <a:gd name="connsiteY989" fmla="*/ 709611 h 3601241"/>
                <a:gd name="connsiteX990" fmla="*/ 36803 w 2257933"/>
                <a:gd name="connsiteY990" fmla="*/ 573096 h 3601241"/>
                <a:gd name="connsiteX991" fmla="*/ 36803 w 2257933"/>
                <a:gd name="connsiteY991" fmla="*/ 568664 h 3601241"/>
                <a:gd name="connsiteX992" fmla="*/ 55869 w 2257933"/>
                <a:gd name="connsiteY992" fmla="*/ 543843 h 3601241"/>
                <a:gd name="connsiteX993" fmla="*/ 81586 w 2257933"/>
                <a:gd name="connsiteY993" fmla="*/ 562902 h 3601241"/>
                <a:gd name="connsiteX994" fmla="*/ 81586 w 2257933"/>
                <a:gd name="connsiteY994" fmla="*/ 567334 h 3601241"/>
                <a:gd name="connsiteX995" fmla="*/ 62520 w 2257933"/>
                <a:gd name="connsiteY995" fmla="*/ 592155 h 3601241"/>
                <a:gd name="connsiteX996" fmla="*/ 59416 w 2257933"/>
                <a:gd name="connsiteY996" fmla="*/ 592155 h 3601241"/>
                <a:gd name="connsiteX997" fmla="*/ 36803 w 2257933"/>
                <a:gd name="connsiteY997" fmla="*/ 573096 h 3601241"/>
                <a:gd name="connsiteX998" fmla="*/ 20397 w 2257933"/>
                <a:gd name="connsiteY998" fmla="*/ 436581 h 3601241"/>
                <a:gd name="connsiteX999" fmla="*/ 20397 w 2257933"/>
                <a:gd name="connsiteY999" fmla="*/ 432149 h 3601241"/>
                <a:gd name="connsiteX1000" fmla="*/ 40350 w 2257933"/>
                <a:gd name="connsiteY1000" fmla="*/ 407771 h 3601241"/>
                <a:gd name="connsiteX1001" fmla="*/ 65180 w 2257933"/>
                <a:gd name="connsiteY1001" fmla="*/ 427717 h 3601241"/>
                <a:gd name="connsiteX1002" fmla="*/ 65180 w 2257933"/>
                <a:gd name="connsiteY1002" fmla="*/ 432149 h 3601241"/>
                <a:gd name="connsiteX1003" fmla="*/ 45227 w 2257933"/>
                <a:gd name="connsiteY1003" fmla="*/ 456527 h 3601241"/>
                <a:gd name="connsiteX1004" fmla="*/ 43010 w 2257933"/>
                <a:gd name="connsiteY1004" fmla="*/ 456527 h 3601241"/>
                <a:gd name="connsiteX1005" fmla="*/ 20397 w 2257933"/>
                <a:gd name="connsiteY1005" fmla="*/ 436581 h 3601241"/>
                <a:gd name="connsiteX1006" fmla="*/ 8425 w 2257933"/>
                <a:gd name="connsiteY1006" fmla="*/ 299180 h 3601241"/>
                <a:gd name="connsiteX1007" fmla="*/ 8425 w 2257933"/>
                <a:gd name="connsiteY1007" fmla="*/ 294748 h 3601241"/>
                <a:gd name="connsiteX1008" fmla="*/ 29265 w 2257933"/>
                <a:gd name="connsiteY1008" fmla="*/ 271257 h 3601241"/>
                <a:gd name="connsiteX1009" fmla="*/ 53209 w 2257933"/>
                <a:gd name="connsiteY1009" fmla="*/ 292088 h 3601241"/>
                <a:gd name="connsiteX1010" fmla="*/ 53209 w 2257933"/>
                <a:gd name="connsiteY1010" fmla="*/ 296521 h 3601241"/>
                <a:gd name="connsiteX1011" fmla="*/ 32812 w 2257933"/>
                <a:gd name="connsiteY1011" fmla="*/ 320012 h 3601241"/>
                <a:gd name="connsiteX1012" fmla="*/ 32369 w 2257933"/>
                <a:gd name="connsiteY1012" fmla="*/ 320012 h 3601241"/>
                <a:gd name="connsiteX1013" fmla="*/ 31038 w 2257933"/>
                <a:gd name="connsiteY1013" fmla="*/ 320012 h 3601241"/>
                <a:gd name="connsiteX1014" fmla="*/ 8425 w 2257933"/>
                <a:gd name="connsiteY1014" fmla="*/ 299180 h 3601241"/>
                <a:gd name="connsiteX1015" fmla="*/ 2217 w 2257933"/>
                <a:gd name="connsiteY1015" fmla="*/ 161779 h 3601241"/>
                <a:gd name="connsiteX1016" fmla="*/ 2217 w 2257933"/>
                <a:gd name="connsiteY1016" fmla="*/ 157347 h 3601241"/>
                <a:gd name="connsiteX1017" fmla="*/ 23500 w 2257933"/>
                <a:gd name="connsiteY1017" fmla="*/ 134299 h 3601241"/>
                <a:gd name="connsiteX1018" fmla="*/ 46557 w 2257933"/>
                <a:gd name="connsiteY1018" fmla="*/ 155574 h 3601241"/>
                <a:gd name="connsiteX1019" fmla="*/ 46557 w 2257933"/>
                <a:gd name="connsiteY1019" fmla="*/ 160006 h 3601241"/>
                <a:gd name="connsiteX1020" fmla="*/ 25274 w 2257933"/>
                <a:gd name="connsiteY1020" fmla="*/ 183054 h 3601241"/>
                <a:gd name="connsiteX1021" fmla="*/ 24387 w 2257933"/>
                <a:gd name="connsiteY1021" fmla="*/ 183054 h 3601241"/>
                <a:gd name="connsiteX1022" fmla="*/ 2217 w 2257933"/>
                <a:gd name="connsiteY1022" fmla="*/ 161779 h 3601241"/>
                <a:gd name="connsiteX1023" fmla="*/ 0 w 2257933"/>
                <a:gd name="connsiteY1023" fmla="*/ 23491 h 3601241"/>
                <a:gd name="connsiteX1024" fmla="*/ 0 w 2257933"/>
                <a:gd name="connsiteY1024" fmla="*/ 22161 h 3601241"/>
                <a:gd name="connsiteX1025" fmla="*/ 22170 w 2257933"/>
                <a:gd name="connsiteY1025" fmla="*/ 0 h 3601241"/>
                <a:gd name="connsiteX1026" fmla="*/ 44340 w 2257933"/>
                <a:gd name="connsiteY1026" fmla="*/ 22161 h 3601241"/>
                <a:gd name="connsiteX1027" fmla="*/ 44340 w 2257933"/>
                <a:gd name="connsiteY1027" fmla="*/ 23491 h 3601241"/>
                <a:gd name="connsiteX1028" fmla="*/ 22170 w 2257933"/>
                <a:gd name="connsiteY1028" fmla="*/ 45653 h 3601241"/>
                <a:gd name="connsiteX1029" fmla="*/ 0 w 2257933"/>
                <a:gd name="connsiteY1029" fmla="*/ 23491 h 360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</a:cxnLst>
              <a:rect l="l" t="t" r="r" b="b"/>
              <a:pathLst>
                <a:path w="2257933" h="3601241">
                  <a:moveTo>
                    <a:pt x="2251553" y="2703923"/>
                  </a:moveTo>
                  <a:cubicBezTo>
                    <a:pt x="2250389" y="2698382"/>
                    <a:pt x="2251386" y="2692399"/>
                    <a:pt x="2254712" y="2687301"/>
                  </a:cubicBezTo>
                  <a:lnTo>
                    <a:pt x="2257933" y="2685040"/>
                  </a:lnTo>
                  <a:lnTo>
                    <a:pt x="2257933" y="2713003"/>
                  </a:lnTo>
                  <a:close/>
                  <a:moveTo>
                    <a:pt x="2225281" y="3000609"/>
                  </a:moveTo>
                  <a:cubicBezTo>
                    <a:pt x="2223895" y="2995124"/>
                    <a:pt x="2224560" y="2989140"/>
                    <a:pt x="2227664" y="2983822"/>
                  </a:cubicBezTo>
                  <a:cubicBezTo>
                    <a:pt x="2230989" y="2978725"/>
                    <a:pt x="2235978" y="2975290"/>
                    <a:pt x="2241465" y="2973905"/>
                  </a:cubicBezTo>
                  <a:lnTo>
                    <a:pt x="2257933" y="2976241"/>
                  </a:lnTo>
                  <a:lnTo>
                    <a:pt x="2257933" y="3015452"/>
                  </a:lnTo>
                  <a:lnTo>
                    <a:pt x="2250278" y="3019723"/>
                  </a:lnTo>
                  <a:cubicBezTo>
                    <a:pt x="2246731" y="3019723"/>
                    <a:pt x="2242740" y="3018837"/>
                    <a:pt x="2239193" y="3016621"/>
                  </a:cubicBezTo>
                  <a:lnTo>
                    <a:pt x="2235202" y="3014405"/>
                  </a:lnTo>
                  <a:cubicBezTo>
                    <a:pt x="2230103" y="3011080"/>
                    <a:pt x="2226666" y="3006094"/>
                    <a:pt x="2225281" y="3000609"/>
                  </a:cubicBezTo>
                  <a:close/>
                  <a:moveTo>
                    <a:pt x="2201115" y="3294137"/>
                  </a:moveTo>
                  <a:cubicBezTo>
                    <a:pt x="2199508" y="3288652"/>
                    <a:pt x="2199951" y="3282558"/>
                    <a:pt x="2202834" y="3277239"/>
                  </a:cubicBezTo>
                  <a:cubicBezTo>
                    <a:pt x="2208598" y="3266602"/>
                    <a:pt x="2222343" y="3262613"/>
                    <a:pt x="2232985" y="3268375"/>
                  </a:cubicBezTo>
                  <a:lnTo>
                    <a:pt x="2236976" y="3270591"/>
                  </a:lnTo>
                  <a:cubicBezTo>
                    <a:pt x="2247617" y="3276353"/>
                    <a:pt x="2251608" y="3290093"/>
                    <a:pt x="2245844" y="3300731"/>
                  </a:cubicBezTo>
                  <a:cubicBezTo>
                    <a:pt x="2241853" y="3308266"/>
                    <a:pt x="2234315" y="3312255"/>
                    <a:pt x="2226334" y="3312255"/>
                  </a:cubicBezTo>
                  <a:cubicBezTo>
                    <a:pt x="2222787" y="3312255"/>
                    <a:pt x="2219239" y="3311368"/>
                    <a:pt x="2215692" y="3309596"/>
                  </a:cubicBezTo>
                  <a:lnTo>
                    <a:pt x="2211702" y="3307379"/>
                  </a:lnTo>
                  <a:cubicBezTo>
                    <a:pt x="2206381" y="3304498"/>
                    <a:pt x="2202723" y="3299622"/>
                    <a:pt x="2201115" y="3294137"/>
                  </a:cubicBezTo>
                  <a:close/>
                  <a:moveTo>
                    <a:pt x="2177892" y="3584121"/>
                  </a:moveTo>
                  <a:cubicBezTo>
                    <a:pt x="2176118" y="3578747"/>
                    <a:pt x="2176451" y="3572652"/>
                    <a:pt x="2179333" y="3567112"/>
                  </a:cubicBezTo>
                  <a:cubicBezTo>
                    <a:pt x="2184654" y="3556031"/>
                    <a:pt x="2197956" y="3551599"/>
                    <a:pt x="2209041" y="3557361"/>
                  </a:cubicBezTo>
                  <a:cubicBezTo>
                    <a:pt x="2210371" y="3557804"/>
                    <a:pt x="2211702" y="3558691"/>
                    <a:pt x="2213032" y="3559133"/>
                  </a:cubicBezTo>
                  <a:cubicBezTo>
                    <a:pt x="2224117" y="3564453"/>
                    <a:pt x="2228551" y="3577750"/>
                    <a:pt x="2222787" y="3588830"/>
                  </a:cubicBezTo>
                  <a:lnTo>
                    <a:pt x="2223230" y="3589273"/>
                  </a:lnTo>
                  <a:cubicBezTo>
                    <a:pt x="2219239" y="3596808"/>
                    <a:pt x="2211258" y="3601241"/>
                    <a:pt x="2203277" y="3601241"/>
                  </a:cubicBezTo>
                  <a:cubicBezTo>
                    <a:pt x="2199730" y="3601241"/>
                    <a:pt x="2196182" y="3600797"/>
                    <a:pt x="2193079" y="3599025"/>
                  </a:cubicBezTo>
                  <a:cubicBezTo>
                    <a:pt x="2191748" y="3598138"/>
                    <a:pt x="2190418" y="3597695"/>
                    <a:pt x="2189088" y="3596808"/>
                  </a:cubicBezTo>
                  <a:cubicBezTo>
                    <a:pt x="2183545" y="3594149"/>
                    <a:pt x="2179666" y="3589495"/>
                    <a:pt x="2177892" y="3584121"/>
                  </a:cubicBezTo>
                  <a:close/>
                  <a:moveTo>
                    <a:pt x="2137376" y="2624473"/>
                  </a:moveTo>
                  <a:cubicBezTo>
                    <a:pt x="2136434" y="2618822"/>
                    <a:pt x="2137653" y="2612839"/>
                    <a:pt x="2141200" y="2607963"/>
                  </a:cubicBezTo>
                  <a:cubicBezTo>
                    <a:pt x="2148295" y="2597769"/>
                    <a:pt x="2162484" y="2595553"/>
                    <a:pt x="2172239" y="2602645"/>
                  </a:cubicBezTo>
                  <a:cubicBezTo>
                    <a:pt x="2173569" y="2603531"/>
                    <a:pt x="2174456" y="2604417"/>
                    <a:pt x="2175786" y="2605304"/>
                  </a:cubicBezTo>
                  <a:cubicBezTo>
                    <a:pt x="2185984" y="2612395"/>
                    <a:pt x="2188201" y="2626579"/>
                    <a:pt x="2181107" y="2636330"/>
                  </a:cubicBezTo>
                  <a:cubicBezTo>
                    <a:pt x="2176673" y="2642535"/>
                    <a:pt x="2170022" y="2645637"/>
                    <a:pt x="2162927" y="2645637"/>
                  </a:cubicBezTo>
                  <a:cubicBezTo>
                    <a:pt x="2158493" y="2645637"/>
                    <a:pt x="2154059" y="2644308"/>
                    <a:pt x="2150068" y="2641648"/>
                  </a:cubicBezTo>
                  <a:cubicBezTo>
                    <a:pt x="2148738" y="2640762"/>
                    <a:pt x="2147851" y="2639876"/>
                    <a:pt x="2146521" y="2638989"/>
                  </a:cubicBezTo>
                  <a:cubicBezTo>
                    <a:pt x="2141422" y="2635443"/>
                    <a:pt x="2138318" y="2630124"/>
                    <a:pt x="2137376" y="2624473"/>
                  </a:cubicBezTo>
                  <a:close/>
                  <a:moveTo>
                    <a:pt x="2108499" y="2927753"/>
                  </a:moveTo>
                  <a:cubicBezTo>
                    <a:pt x="2107280" y="2922213"/>
                    <a:pt x="2108166" y="2916229"/>
                    <a:pt x="2111492" y="2911132"/>
                  </a:cubicBezTo>
                  <a:cubicBezTo>
                    <a:pt x="2118143" y="2900938"/>
                    <a:pt x="2131889" y="2897835"/>
                    <a:pt x="2142087" y="2904484"/>
                  </a:cubicBezTo>
                  <a:lnTo>
                    <a:pt x="2145634" y="2906700"/>
                  </a:lnTo>
                  <a:cubicBezTo>
                    <a:pt x="2155833" y="2913348"/>
                    <a:pt x="2158936" y="2927088"/>
                    <a:pt x="2152285" y="2937282"/>
                  </a:cubicBezTo>
                  <a:cubicBezTo>
                    <a:pt x="2147851" y="2943931"/>
                    <a:pt x="2140757" y="2947477"/>
                    <a:pt x="2133662" y="2947477"/>
                  </a:cubicBezTo>
                  <a:cubicBezTo>
                    <a:pt x="2129672" y="2947477"/>
                    <a:pt x="2125238" y="2946148"/>
                    <a:pt x="2121690" y="2943931"/>
                  </a:cubicBezTo>
                  <a:lnTo>
                    <a:pt x="2118143" y="2941715"/>
                  </a:lnTo>
                  <a:cubicBezTo>
                    <a:pt x="2113044" y="2938391"/>
                    <a:pt x="2109718" y="2933294"/>
                    <a:pt x="2108499" y="2927753"/>
                  </a:cubicBezTo>
                  <a:close/>
                  <a:moveTo>
                    <a:pt x="2081618" y="3224883"/>
                  </a:moveTo>
                  <a:cubicBezTo>
                    <a:pt x="2080232" y="3219398"/>
                    <a:pt x="2080897" y="3213414"/>
                    <a:pt x="2084001" y="3208096"/>
                  </a:cubicBezTo>
                  <a:cubicBezTo>
                    <a:pt x="2090652" y="3197902"/>
                    <a:pt x="2103954" y="3194356"/>
                    <a:pt x="2114596" y="3200561"/>
                  </a:cubicBezTo>
                  <a:lnTo>
                    <a:pt x="2118587" y="3202777"/>
                  </a:lnTo>
                  <a:cubicBezTo>
                    <a:pt x="2128785" y="3209425"/>
                    <a:pt x="2132332" y="3222722"/>
                    <a:pt x="2126125" y="3233360"/>
                  </a:cubicBezTo>
                  <a:cubicBezTo>
                    <a:pt x="2122134" y="3240008"/>
                    <a:pt x="2114596" y="3243997"/>
                    <a:pt x="2107058" y="3243997"/>
                  </a:cubicBezTo>
                  <a:cubicBezTo>
                    <a:pt x="2103068" y="3243997"/>
                    <a:pt x="2099077" y="3243111"/>
                    <a:pt x="2095530" y="3240895"/>
                  </a:cubicBezTo>
                  <a:lnTo>
                    <a:pt x="2091539" y="3238679"/>
                  </a:lnTo>
                  <a:cubicBezTo>
                    <a:pt x="2086440" y="3235355"/>
                    <a:pt x="2083003" y="3230368"/>
                    <a:pt x="2081618" y="3224883"/>
                  </a:cubicBezTo>
                  <a:close/>
                  <a:moveTo>
                    <a:pt x="2056787" y="3518412"/>
                  </a:moveTo>
                  <a:cubicBezTo>
                    <a:pt x="2055291" y="3512927"/>
                    <a:pt x="2055845" y="3506832"/>
                    <a:pt x="2058727" y="3501514"/>
                  </a:cubicBezTo>
                  <a:cubicBezTo>
                    <a:pt x="2064491" y="3490876"/>
                    <a:pt x="2078237" y="3487331"/>
                    <a:pt x="2088879" y="3493093"/>
                  </a:cubicBezTo>
                  <a:lnTo>
                    <a:pt x="2092869" y="3495309"/>
                  </a:lnTo>
                  <a:cubicBezTo>
                    <a:pt x="2103954" y="3501071"/>
                    <a:pt x="2107502" y="3514811"/>
                    <a:pt x="2101737" y="3525448"/>
                  </a:cubicBezTo>
                  <a:lnTo>
                    <a:pt x="2101294" y="3525005"/>
                  </a:lnTo>
                  <a:cubicBezTo>
                    <a:pt x="2097303" y="3532540"/>
                    <a:pt x="2089765" y="3536529"/>
                    <a:pt x="2081784" y="3536529"/>
                  </a:cubicBezTo>
                  <a:cubicBezTo>
                    <a:pt x="2078237" y="3536529"/>
                    <a:pt x="2074690" y="3535642"/>
                    <a:pt x="2071142" y="3533870"/>
                  </a:cubicBezTo>
                  <a:lnTo>
                    <a:pt x="2067152" y="3531653"/>
                  </a:lnTo>
                  <a:cubicBezTo>
                    <a:pt x="2061831" y="3528772"/>
                    <a:pt x="2058284" y="3523896"/>
                    <a:pt x="2056787" y="3518412"/>
                  </a:cubicBezTo>
                  <a:close/>
                  <a:moveTo>
                    <a:pt x="2026747" y="2541423"/>
                  </a:moveTo>
                  <a:cubicBezTo>
                    <a:pt x="2026026" y="2535828"/>
                    <a:pt x="2027467" y="2529955"/>
                    <a:pt x="2031236" y="2525079"/>
                  </a:cubicBezTo>
                  <a:cubicBezTo>
                    <a:pt x="2038774" y="2515328"/>
                    <a:pt x="2052519" y="2513555"/>
                    <a:pt x="2062274" y="2521090"/>
                  </a:cubicBezTo>
                  <a:lnTo>
                    <a:pt x="2065822" y="2523749"/>
                  </a:lnTo>
                  <a:cubicBezTo>
                    <a:pt x="2075576" y="2531285"/>
                    <a:pt x="2077350" y="2545025"/>
                    <a:pt x="2069812" y="2554776"/>
                  </a:cubicBezTo>
                  <a:lnTo>
                    <a:pt x="2069812" y="2555219"/>
                  </a:lnTo>
                  <a:cubicBezTo>
                    <a:pt x="2065822" y="2560537"/>
                    <a:pt x="2059170" y="2563640"/>
                    <a:pt x="2052519" y="2563640"/>
                  </a:cubicBezTo>
                  <a:cubicBezTo>
                    <a:pt x="2047642" y="2563640"/>
                    <a:pt x="2042764" y="2561867"/>
                    <a:pt x="2038774" y="2558765"/>
                  </a:cubicBezTo>
                  <a:lnTo>
                    <a:pt x="2035227" y="2556105"/>
                  </a:lnTo>
                  <a:cubicBezTo>
                    <a:pt x="2030349" y="2552338"/>
                    <a:pt x="2027467" y="2547019"/>
                    <a:pt x="2026747" y="2541423"/>
                  </a:cubicBezTo>
                  <a:close/>
                  <a:moveTo>
                    <a:pt x="1994156" y="2849357"/>
                  </a:moveTo>
                  <a:cubicBezTo>
                    <a:pt x="1993214" y="2843761"/>
                    <a:pt x="1994433" y="2837778"/>
                    <a:pt x="1997981" y="2832680"/>
                  </a:cubicBezTo>
                  <a:cubicBezTo>
                    <a:pt x="2005075" y="2822486"/>
                    <a:pt x="2018821" y="2820270"/>
                    <a:pt x="2029019" y="2827362"/>
                  </a:cubicBezTo>
                  <a:lnTo>
                    <a:pt x="2032566" y="2830021"/>
                  </a:lnTo>
                  <a:cubicBezTo>
                    <a:pt x="2042764" y="2837113"/>
                    <a:pt x="2044981" y="2850853"/>
                    <a:pt x="2037887" y="2861047"/>
                  </a:cubicBezTo>
                  <a:cubicBezTo>
                    <a:pt x="2033453" y="2867252"/>
                    <a:pt x="2026802" y="2870355"/>
                    <a:pt x="2019707" y="2870355"/>
                  </a:cubicBezTo>
                  <a:cubicBezTo>
                    <a:pt x="2015273" y="2870355"/>
                    <a:pt x="2010839" y="2869025"/>
                    <a:pt x="2006849" y="2866366"/>
                  </a:cubicBezTo>
                  <a:lnTo>
                    <a:pt x="2003301" y="2863707"/>
                  </a:lnTo>
                  <a:cubicBezTo>
                    <a:pt x="1998202" y="2860161"/>
                    <a:pt x="1995098" y="2854953"/>
                    <a:pt x="1994156" y="2849357"/>
                  </a:cubicBezTo>
                  <a:close/>
                  <a:moveTo>
                    <a:pt x="1965280" y="3152028"/>
                  </a:moveTo>
                  <a:cubicBezTo>
                    <a:pt x="1964060" y="3146487"/>
                    <a:pt x="1964947" y="3140503"/>
                    <a:pt x="1968273" y="3135406"/>
                  </a:cubicBezTo>
                  <a:cubicBezTo>
                    <a:pt x="1974924" y="3125212"/>
                    <a:pt x="1988669" y="3122109"/>
                    <a:pt x="1998868" y="3128758"/>
                  </a:cubicBezTo>
                  <a:cubicBezTo>
                    <a:pt x="1999754" y="3129201"/>
                    <a:pt x="2001085" y="3130088"/>
                    <a:pt x="2002415" y="3130974"/>
                  </a:cubicBezTo>
                  <a:cubicBezTo>
                    <a:pt x="2012613" y="3137622"/>
                    <a:pt x="2015717" y="3151362"/>
                    <a:pt x="2009066" y="3161557"/>
                  </a:cubicBezTo>
                  <a:cubicBezTo>
                    <a:pt x="2004632" y="3168205"/>
                    <a:pt x="1997537" y="3171751"/>
                    <a:pt x="1990443" y="3171751"/>
                  </a:cubicBezTo>
                  <a:cubicBezTo>
                    <a:pt x="1986452" y="3171751"/>
                    <a:pt x="1982018" y="3170422"/>
                    <a:pt x="1978471" y="3168205"/>
                  </a:cubicBezTo>
                  <a:cubicBezTo>
                    <a:pt x="1977584" y="3167762"/>
                    <a:pt x="1976254" y="3166876"/>
                    <a:pt x="1974924" y="3165989"/>
                  </a:cubicBezTo>
                  <a:cubicBezTo>
                    <a:pt x="1969824" y="3162665"/>
                    <a:pt x="1966499" y="3157568"/>
                    <a:pt x="1965280" y="3152028"/>
                  </a:cubicBezTo>
                  <a:close/>
                  <a:moveTo>
                    <a:pt x="1938232" y="3449158"/>
                  </a:moveTo>
                  <a:cubicBezTo>
                    <a:pt x="1936902" y="3443673"/>
                    <a:pt x="1937677" y="3437689"/>
                    <a:pt x="1940781" y="3432370"/>
                  </a:cubicBezTo>
                  <a:cubicBezTo>
                    <a:pt x="1947432" y="3421733"/>
                    <a:pt x="1960735" y="3418630"/>
                    <a:pt x="1971376" y="3424835"/>
                  </a:cubicBezTo>
                  <a:lnTo>
                    <a:pt x="1974924" y="3427051"/>
                  </a:lnTo>
                  <a:cubicBezTo>
                    <a:pt x="1985565" y="3433700"/>
                    <a:pt x="1988669" y="3446996"/>
                    <a:pt x="1982461" y="3457634"/>
                  </a:cubicBezTo>
                  <a:lnTo>
                    <a:pt x="1982905" y="3457634"/>
                  </a:lnTo>
                  <a:cubicBezTo>
                    <a:pt x="1978914" y="3464282"/>
                    <a:pt x="1971376" y="3468272"/>
                    <a:pt x="1963839" y="3468272"/>
                  </a:cubicBezTo>
                  <a:cubicBezTo>
                    <a:pt x="1959848" y="3468272"/>
                    <a:pt x="1955857" y="3467385"/>
                    <a:pt x="1952310" y="3465169"/>
                  </a:cubicBezTo>
                  <a:lnTo>
                    <a:pt x="1948319" y="3462953"/>
                  </a:lnTo>
                  <a:cubicBezTo>
                    <a:pt x="1942998" y="3459629"/>
                    <a:pt x="1939562" y="3454643"/>
                    <a:pt x="1938232" y="3449158"/>
                  </a:cubicBezTo>
                  <a:close/>
                  <a:moveTo>
                    <a:pt x="1919664" y="2453498"/>
                  </a:moveTo>
                  <a:cubicBezTo>
                    <a:pt x="1919166" y="2447847"/>
                    <a:pt x="1920828" y="2441974"/>
                    <a:pt x="1924819" y="2437320"/>
                  </a:cubicBezTo>
                  <a:cubicBezTo>
                    <a:pt x="1932357" y="2428012"/>
                    <a:pt x="1946546" y="2426682"/>
                    <a:pt x="1955857" y="2434660"/>
                  </a:cubicBezTo>
                  <a:cubicBezTo>
                    <a:pt x="1957187" y="2435547"/>
                    <a:pt x="1958074" y="2436434"/>
                    <a:pt x="1959404" y="2437320"/>
                  </a:cubicBezTo>
                  <a:cubicBezTo>
                    <a:pt x="1968716" y="2444854"/>
                    <a:pt x="1970046" y="2459038"/>
                    <a:pt x="1962065" y="2468345"/>
                  </a:cubicBezTo>
                  <a:lnTo>
                    <a:pt x="1962065" y="2468789"/>
                  </a:lnTo>
                  <a:cubicBezTo>
                    <a:pt x="1957631" y="2474108"/>
                    <a:pt x="1951423" y="2476767"/>
                    <a:pt x="1945215" y="2476767"/>
                  </a:cubicBezTo>
                  <a:cubicBezTo>
                    <a:pt x="1940338" y="2476767"/>
                    <a:pt x="1935017" y="2474994"/>
                    <a:pt x="1931027" y="2471448"/>
                  </a:cubicBezTo>
                  <a:cubicBezTo>
                    <a:pt x="1929696" y="2470119"/>
                    <a:pt x="1928810" y="2469232"/>
                    <a:pt x="1927479" y="2468345"/>
                  </a:cubicBezTo>
                  <a:cubicBezTo>
                    <a:pt x="1922823" y="2464578"/>
                    <a:pt x="1920163" y="2459149"/>
                    <a:pt x="1919664" y="2453498"/>
                  </a:cubicBezTo>
                  <a:close/>
                  <a:moveTo>
                    <a:pt x="1883526" y="2766584"/>
                  </a:moveTo>
                  <a:cubicBezTo>
                    <a:pt x="1882806" y="2760988"/>
                    <a:pt x="1884247" y="2755115"/>
                    <a:pt x="1888016" y="2750239"/>
                  </a:cubicBezTo>
                  <a:cubicBezTo>
                    <a:pt x="1895554" y="2740489"/>
                    <a:pt x="1909300" y="2738716"/>
                    <a:pt x="1919055" y="2746251"/>
                  </a:cubicBezTo>
                  <a:lnTo>
                    <a:pt x="1922602" y="2748910"/>
                  </a:lnTo>
                  <a:cubicBezTo>
                    <a:pt x="1932357" y="2756445"/>
                    <a:pt x="1934130" y="2770185"/>
                    <a:pt x="1926593" y="2779936"/>
                  </a:cubicBezTo>
                  <a:lnTo>
                    <a:pt x="1926593" y="2779493"/>
                  </a:lnTo>
                  <a:cubicBezTo>
                    <a:pt x="1922158" y="2785255"/>
                    <a:pt x="1915507" y="2788357"/>
                    <a:pt x="1908856" y="2788357"/>
                  </a:cubicBezTo>
                  <a:cubicBezTo>
                    <a:pt x="1904422" y="2788357"/>
                    <a:pt x="1899545" y="2787028"/>
                    <a:pt x="1895554" y="2783925"/>
                  </a:cubicBezTo>
                  <a:lnTo>
                    <a:pt x="1892007" y="2781266"/>
                  </a:lnTo>
                  <a:cubicBezTo>
                    <a:pt x="1887129" y="2777499"/>
                    <a:pt x="1884247" y="2772180"/>
                    <a:pt x="1883526" y="2766584"/>
                  </a:cubicBezTo>
                  <a:close/>
                  <a:moveTo>
                    <a:pt x="1851546" y="3074074"/>
                  </a:moveTo>
                  <a:cubicBezTo>
                    <a:pt x="1850548" y="3068478"/>
                    <a:pt x="1851657" y="3062495"/>
                    <a:pt x="1855204" y="3057398"/>
                  </a:cubicBezTo>
                  <a:cubicBezTo>
                    <a:pt x="1862299" y="3047647"/>
                    <a:pt x="1876044" y="3044988"/>
                    <a:pt x="1886243" y="3052079"/>
                  </a:cubicBezTo>
                  <a:cubicBezTo>
                    <a:pt x="1887573" y="3052965"/>
                    <a:pt x="1888460" y="3053852"/>
                    <a:pt x="1889790" y="3054739"/>
                  </a:cubicBezTo>
                  <a:cubicBezTo>
                    <a:pt x="1899545" y="3061831"/>
                    <a:pt x="1902205" y="3075571"/>
                    <a:pt x="1895111" y="3085765"/>
                  </a:cubicBezTo>
                  <a:cubicBezTo>
                    <a:pt x="1890677" y="3091970"/>
                    <a:pt x="1884026" y="3095073"/>
                    <a:pt x="1876931" y="3095073"/>
                  </a:cubicBezTo>
                  <a:cubicBezTo>
                    <a:pt x="1872497" y="3095073"/>
                    <a:pt x="1868063" y="3093742"/>
                    <a:pt x="1864073" y="3091083"/>
                  </a:cubicBezTo>
                  <a:cubicBezTo>
                    <a:pt x="1862742" y="3090197"/>
                    <a:pt x="1861856" y="3089311"/>
                    <a:pt x="1860525" y="3088424"/>
                  </a:cubicBezTo>
                  <a:cubicBezTo>
                    <a:pt x="1855647" y="3084878"/>
                    <a:pt x="1852544" y="3079670"/>
                    <a:pt x="1851546" y="3074074"/>
                  </a:cubicBezTo>
                  <a:close/>
                  <a:moveTo>
                    <a:pt x="1822060" y="3376302"/>
                  </a:moveTo>
                  <a:cubicBezTo>
                    <a:pt x="1820841" y="3370761"/>
                    <a:pt x="1821727" y="3364777"/>
                    <a:pt x="1825053" y="3359680"/>
                  </a:cubicBezTo>
                  <a:cubicBezTo>
                    <a:pt x="1831704" y="3349486"/>
                    <a:pt x="1845449" y="3346384"/>
                    <a:pt x="1855648" y="3353032"/>
                  </a:cubicBezTo>
                  <a:cubicBezTo>
                    <a:pt x="1856535" y="3353475"/>
                    <a:pt x="1857865" y="3354362"/>
                    <a:pt x="1859195" y="3355248"/>
                  </a:cubicBezTo>
                  <a:cubicBezTo>
                    <a:pt x="1869393" y="3361896"/>
                    <a:pt x="1872497" y="3375636"/>
                    <a:pt x="1865846" y="3385831"/>
                  </a:cubicBezTo>
                  <a:cubicBezTo>
                    <a:pt x="1861412" y="3392479"/>
                    <a:pt x="1854318" y="3396025"/>
                    <a:pt x="1847223" y="3396025"/>
                  </a:cubicBezTo>
                  <a:cubicBezTo>
                    <a:pt x="1843232" y="3396025"/>
                    <a:pt x="1838798" y="3394696"/>
                    <a:pt x="1835251" y="3392479"/>
                  </a:cubicBezTo>
                  <a:cubicBezTo>
                    <a:pt x="1834364" y="3392036"/>
                    <a:pt x="1833034" y="3391150"/>
                    <a:pt x="1831704" y="3390263"/>
                  </a:cubicBezTo>
                  <a:cubicBezTo>
                    <a:pt x="1826605" y="3386939"/>
                    <a:pt x="1823279" y="3381842"/>
                    <a:pt x="1822060" y="3376302"/>
                  </a:cubicBezTo>
                  <a:close/>
                  <a:moveTo>
                    <a:pt x="1816406" y="2360142"/>
                  </a:moveTo>
                  <a:cubicBezTo>
                    <a:pt x="1816185" y="2354436"/>
                    <a:pt x="1818180" y="2348674"/>
                    <a:pt x="1822392" y="2344242"/>
                  </a:cubicBezTo>
                  <a:cubicBezTo>
                    <a:pt x="1830817" y="2334934"/>
                    <a:pt x="1845006" y="2334491"/>
                    <a:pt x="1853874" y="2342912"/>
                  </a:cubicBezTo>
                  <a:cubicBezTo>
                    <a:pt x="1854761" y="2343798"/>
                    <a:pt x="1856091" y="2345128"/>
                    <a:pt x="1856978" y="2346014"/>
                  </a:cubicBezTo>
                  <a:cubicBezTo>
                    <a:pt x="1866290" y="2354436"/>
                    <a:pt x="1866733" y="2368619"/>
                    <a:pt x="1858308" y="2377484"/>
                  </a:cubicBezTo>
                  <a:cubicBezTo>
                    <a:pt x="1853874" y="2382359"/>
                    <a:pt x="1847666" y="2384575"/>
                    <a:pt x="1841902" y="2384575"/>
                  </a:cubicBezTo>
                  <a:cubicBezTo>
                    <a:pt x="1836581" y="2384575"/>
                    <a:pt x="1831261" y="2382802"/>
                    <a:pt x="1826827" y="2378814"/>
                  </a:cubicBezTo>
                  <a:cubicBezTo>
                    <a:pt x="1825940" y="2377927"/>
                    <a:pt x="1824610" y="2376597"/>
                    <a:pt x="1823723" y="2375711"/>
                  </a:cubicBezTo>
                  <a:cubicBezTo>
                    <a:pt x="1819067" y="2371500"/>
                    <a:pt x="1816628" y="2365849"/>
                    <a:pt x="1816406" y="2360142"/>
                  </a:cubicBezTo>
                  <a:close/>
                  <a:moveTo>
                    <a:pt x="1776001" y="2679988"/>
                  </a:moveTo>
                  <a:cubicBezTo>
                    <a:pt x="1775503" y="2674337"/>
                    <a:pt x="1777165" y="2668464"/>
                    <a:pt x="1781156" y="2663810"/>
                  </a:cubicBezTo>
                  <a:cubicBezTo>
                    <a:pt x="1788694" y="2654502"/>
                    <a:pt x="1802883" y="2653173"/>
                    <a:pt x="1812194" y="2661151"/>
                  </a:cubicBezTo>
                  <a:cubicBezTo>
                    <a:pt x="1813524" y="2662037"/>
                    <a:pt x="1814411" y="2662924"/>
                    <a:pt x="1815741" y="2663810"/>
                  </a:cubicBezTo>
                  <a:cubicBezTo>
                    <a:pt x="1825053" y="2671345"/>
                    <a:pt x="1826383" y="2685528"/>
                    <a:pt x="1818402" y="2694836"/>
                  </a:cubicBezTo>
                  <a:cubicBezTo>
                    <a:pt x="1814411" y="2700155"/>
                    <a:pt x="1807760" y="2702814"/>
                    <a:pt x="1801552" y="2702814"/>
                  </a:cubicBezTo>
                  <a:cubicBezTo>
                    <a:pt x="1796675" y="2702814"/>
                    <a:pt x="1791354" y="2701041"/>
                    <a:pt x="1787364" y="2697496"/>
                  </a:cubicBezTo>
                  <a:cubicBezTo>
                    <a:pt x="1786033" y="2696609"/>
                    <a:pt x="1785146" y="2695722"/>
                    <a:pt x="1783816" y="2694836"/>
                  </a:cubicBezTo>
                  <a:cubicBezTo>
                    <a:pt x="1779160" y="2691069"/>
                    <a:pt x="1776500" y="2685639"/>
                    <a:pt x="1776001" y="2679988"/>
                  </a:cubicBezTo>
                  <a:close/>
                  <a:moveTo>
                    <a:pt x="1740529" y="2992631"/>
                  </a:moveTo>
                  <a:cubicBezTo>
                    <a:pt x="1739698" y="2987035"/>
                    <a:pt x="1741028" y="2981162"/>
                    <a:pt x="1744797" y="2976287"/>
                  </a:cubicBezTo>
                  <a:cubicBezTo>
                    <a:pt x="1752335" y="2966536"/>
                    <a:pt x="1766080" y="2964319"/>
                    <a:pt x="1775835" y="2971854"/>
                  </a:cubicBezTo>
                  <a:lnTo>
                    <a:pt x="1779382" y="2974514"/>
                  </a:lnTo>
                  <a:cubicBezTo>
                    <a:pt x="1789137" y="2982049"/>
                    <a:pt x="1791354" y="2995789"/>
                    <a:pt x="1783816" y="3005540"/>
                  </a:cubicBezTo>
                  <a:cubicBezTo>
                    <a:pt x="1779382" y="3011302"/>
                    <a:pt x="1772731" y="3014405"/>
                    <a:pt x="1766080" y="3014405"/>
                  </a:cubicBezTo>
                  <a:cubicBezTo>
                    <a:pt x="1761646" y="3014405"/>
                    <a:pt x="1756769" y="3013075"/>
                    <a:pt x="1752778" y="3009972"/>
                  </a:cubicBezTo>
                  <a:lnTo>
                    <a:pt x="1749231" y="3007313"/>
                  </a:lnTo>
                  <a:cubicBezTo>
                    <a:pt x="1744353" y="3003545"/>
                    <a:pt x="1741360" y="2998227"/>
                    <a:pt x="1740529" y="2992631"/>
                  </a:cubicBezTo>
                  <a:close/>
                  <a:moveTo>
                    <a:pt x="1717306" y="2263186"/>
                  </a:moveTo>
                  <a:cubicBezTo>
                    <a:pt x="1717306" y="2257479"/>
                    <a:pt x="1719523" y="2251828"/>
                    <a:pt x="1723957" y="2247617"/>
                  </a:cubicBezTo>
                  <a:cubicBezTo>
                    <a:pt x="1732825" y="2238753"/>
                    <a:pt x="1747014" y="2238753"/>
                    <a:pt x="1755438" y="2247617"/>
                  </a:cubicBezTo>
                  <a:cubicBezTo>
                    <a:pt x="1756325" y="2248504"/>
                    <a:pt x="1757655" y="2249834"/>
                    <a:pt x="1758542" y="2250720"/>
                  </a:cubicBezTo>
                  <a:cubicBezTo>
                    <a:pt x="1767410" y="2259585"/>
                    <a:pt x="1767410" y="2273768"/>
                    <a:pt x="1758542" y="2282189"/>
                  </a:cubicBezTo>
                  <a:lnTo>
                    <a:pt x="1758542" y="2282633"/>
                  </a:lnTo>
                  <a:cubicBezTo>
                    <a:pt x="1754108" y="2286622"/>
                    <a:pt x="1748787" y="2288838"/>
                    <a:pt x="1743023" y="2288838"/>
                  </a:cubicBezTo>
                  <a:cubicBezTo>
                    <a:pt x="1737259" y="2288838"/>
                    <a:pt x="1731495" y="2286622"/>
                    <a:pt x="1727061" y="2282189"/>
                  </a:cubicBezTo>
                  <a:cubicBezTo>
                    <a:pt x="1726174" y="2281303"/>
                    <a:pt x="1724844" y="2279973"/>
                    <a:pt x="1723957" y="2279087"/>
                  </a:cubicBezTo>
                  <a:cubicBezTo>
                    <a:pt x="1719523" y="2274655"/>
                    <a:pt x="1717306" y="2268893"/>
                    <a:pt x="1717306" y="2263186"/>
                  </a:cubicBezTo>
                  <a:close/>
                  <a:moveTo>
                    <a:pt x="1708327" y="3298349"/>
                  </a:moveTo>
                  <a:cubicBezTo>
                    <a:pt x="1707329" y="3292753"/>
                    <a:pt x="1708437" y="3286769"/>
                    <a:pt x="1711985" y="3281672"/>
                  </a:cubicBezTo>
                  <a:cubicBezTo>
                    <a:pt x="1719079" y="3271921"/>
                    <a:pt x="1732825" y="3269262"/>
                    <a:pt x="1743023" y="3276353"/>
                  </a:cubicBezTo>
                  <a:lnTo>
                    <a:pt x="1746570" y="3279013"/>
                  </a:lnTo>
                  <a:cubicBezTo>
                    <a:pt x="1756325" y="3286105"/>
                    <a:pt x="1758986" y="3299845"/>
                    <a:pt x="1751891" y="3310039"/>
                  </a:cubicBezTo>
                  <a:cubicBezTo>
                    <a:pt x="1747457" y="3316244"/>
                    <a:pt x="1740806" y="3319347"/>
                    <a:pt x="1733711" y="3319347"/>
                  </a:cubicBezTo>
                  <a:cubicBezTo>
                    <a:pt x="1729278" y="3319347"/>
                    <a:pt x="1724844" y="3318017"/>
                    <a:pt x="1720853" y="3315357"/>
                  </a:cubicBezTo>
                  <a:lnTo>
                    <a:pt x="1717306" y="3312698"/>
                  </a:lnTo>
                  <a:cubicBezTo>
                    <a:pt x="1712428" y="3309152"/>
                    <a:pt x="1709324" y="3303944"/>
                    <a:pt x="1708327" y="3298349"/>
                  </a:cubicBezTo>
                  <a:close/>
                  <a:moveTo>
                    <a:pt x="1671634" y="2588406"/>
                  </a:moveTo>
                  <a:cubicBezTo>
                    <a:pt x="1671302" y="2582699"/>
                    <a:pt x="1673186" y="2576937"/>
                    <a:pt x="1677399" y="2572505"/>
                  </a:cubicBezTo>
                  <a:cubicBezTo>
                    <a:pt x="1685824" y="2563197"/>
                    <a:pt x="1700013" y="2562311"/>
                    <a:pt x="1708881" y="2570732"/>
                  </a:cubicBezTo>
                  <a:lnTo>
                    <a:pt x="1711985" y="2573834"/>
                  </a:lnTo>
                  <a:cubicBezTo>
                    <a:pt x="1721296" y="2582256"/>
                    <a:pt x="1721740" y="2595996"/>
                    <a:pt x="1713758" y="2605304"/>
                  </a:cubicBezTo>
                  <a:lnTo>
                    <a:pt x="1713315" y="2605304"/>
                  </a:lnTo>
                  <a:cubicBezTo>
                    <a:pt x="1708881" y="2610179"/>
                    <a:pt x="1703117" y="2612839"/>
                    <a:pt x="1696909" y="2612839"/>
                  </a:cubicBezTo>
                  <a:cubicBezTo>
                    <a:pt x="1692032" y="2612839"/>
                    <a:pt x="1686711" y="2611065"/>
                    <a:pt x="1682277" y="2607077"/>
                  </a:cubicBezTo>
                  <a:lnTo>
                    <a:pt x="1679173" y="2603974"/>
                  </a:lnTo>
                  <a:cubicBezTo>
                    <a:pt x="1674517" y="2599764"/>
                    <a:pt x="1671967" y="2594112"/>
                    <a:pt x="1671634" y="2588406"/>
                  </a:cubicBezTo>
                  <a:close/>
                  <a:moveTo>
                    <a:pt x="1632726" y="2906921"/>
                  </a:moveTo>
                  <a:cubicBezTo>
                    <a:pt x="1632172" y="2901270"/>
                    <a:pt x="1633724" y="2895397"/>
                    <a:pt x="1637493" y="2890744"/>
                  </a:cubicBezTo>
                  <a:cubicBezTo>
                    <a:pt x="1645031" y="2881436"/>
                    <a:pt x="1659220" y="2880106"/>
                    <a:pt x="1668531" y="2887641"/>
                  </a:cubicBezTo>
                  <a:lnTo>
                    <a:pt x="1672078" y="2890300"/>
                  </a:lnTo>
                  <a:cubicBezTo>
                    <a:pt x="1681390" y="2897835"/>
                    <a:pt x="1682720" y="2912019"/>
                    <a:pt x="1675182" y="2921326"/>
                  </a:cubicBezTo>
                  <a:lnTo>
                    <a:pt x="1675626" y="2921326"/>
                  </a:lnTo>
                  <a:cubicBezTo>
                    <a:pt x="1671191" y="2926645"/>
                    <a:pt x="1664541" y="2929305"/>
                    <a:pt x="1658333" y="2929305"/>
                  </a:cubicBezTo>
                  <a:cubicBezTo>
                    <a:pt x="1653012" y="2929305"/>
                    <a:pt x="1648134" y="2927975"/>
                    <a:pt x="1644144" y="2924429"/>
                  </a:cubicBezTo>
                  <a:lnTo>
                    <a:pt x="1640597" y="2921770"/>
                  </a:lnTo>
                  <a:cubicBezTo>
                    <a:pt x="1635941" y="2918003"/>
                    <a:pt x="1633280" y="2912573"/>
                    <a:pt x="1632726" y="2906921"/>
                  </a:cubicBezTo>
                  <a:close/>
                  <a:moveTo>
                    <a:pt x="1622306" y="2161520"/>
                  </a:moveTo>
                  <a:cubicBezTo>
                    <a:pt x="1622639" y="2155869"/>
                    <a:pt x="1625077" y="2150329"/>
                    <a:pt x="1629512" y="2146118"/>
                  </a:cubicBezTo>
                  <a:cubicBezTo>
                    <a:pt x="1638823" y="2138140"/>
                    <a:pt x="1652569" y="2139026"/>
                    <a:pt x="1660993" y="2147891"/>
                  </a:cubicBezTo>
                  <a:cubicBezTo>
                    <a:pt x="1662324" y="2148777"/>
                    <a:pt x="1663210" y="2150107"/>
                    <a:pt x="1664097" y="2150993"/>
                  </a:cubicBezTo>
                  <a:cubicBezTo>
                    <a:pt x="1672522" y="2160301"/>
                    <a:pt x="1671635" y="2174041"/>
                    <a:pt x="1662767" y="2182463"/>
                  </a:cubicBezTo>
                  <a:lnTo>
                    <a:pt x="1662324" y="2182463"/>
                  </a:lnTo>
                  <a:cubicBezTo>
                    <a:pt x="1657889" y="2186452"/>
                    <a:pt x="1652569" y="2188225"/>
                    <a:pt x="1647248" y="2188225"/>
                  </a:cubicBezTo>
                  <a:cubicBezTo>
                    <a:pt x="1641040" y="2188225"/>
                    <a:pt x="1635276" y="2186008"/>
                    <a:pt x="1630842" y="2181133"/>
                  </a:cubicBezTo>
                  <a:cubicBezTo>
                    <a:pt x="1629955" y="2179803"/>
                    <a:pt x="1628625" y="2178917"/>
                    <a:pt x="1627738" y="2177587"/>
                  </a:cubicBezTo>
                  <a:cubicBezTo>
                    <a:pt x="1623747" y="2172934"/>
                    <a:pt x="1621974" y="2167172"/>
                    <a:pt x="1622306" y="2161520"/>
                  </a:cubicBezTo>
                  <a:close/>
                  <a:moveTo>
                    <a:pt x="1597309" y="3217792"/>
                  </a:moveTo>
                  <a:cubicBezTo>
                    <a:pt x="1596478" y="3212196"/>
                    <a:pt x="1597808" y="3206323"/>
                    <a:pt x="1601577" y="3201448"/>
                  </a:cubicBezTo>
                  <a:cubicBezTo>
                    <a:pt x="1609115" y="3191696"/>
                    <a:pt x="1622860" y="3189480"/>
                    <a:pt x="1632615" y="3197015"/>
                  </a:cubicBezTo>
                  <a:cubicBezTo>
                    <a:pt x="1633945" y="3197902"/>
                    <a:pt x="1634832" y="3198788"/>
                    <a:pt x="1636163" y="3199674"/>
                  </a:cubicBezTo>
                  <a:cubicBezTo>
                    <a:pt x="1645917" y="3207210"/>
                    <a:pt x="1648134" y="3220950"/>
                    <a:pt x="1640597" y="3230701"/>
                  </a:cubicBezTo>
                  <a:cubicBezTo>
                    <a:pt x="1636163" y="3236462"/>
                    <a:pt x="1629512" y="3239565"/>
                    <a:pt x="1622860" y="3239565"/>
                  </a:cubicBezTo>
                  <a:cubicBezTo>
                    <a:pt x="1618426" y="3239565"/>
                    <a:pt x="1613549" y="3238236"/>
                    <a:pt x="1609558" y="3235133"/>
                  </a:cubicBezTo>
                  <a:cubicBezTo>
                    <a:pt x="1608228" y="3234247"/>
                    <a:pt x="1607341" y="3233360"/>
                    <a:pt x="1606011" y="3232473"/>
                  </a:cubicBezTo>
                  <a:cubicBezTo>
                    <a:pt x="1601133" y="3228706"/>
                    <a:pt x="1598140" y="3223387"/>
                    <a:pt x="1597309" y="3217792"/>
                  </a:cubicBezTo>
                  <a:close/>
                  <a:moveTo>
                    <a:pt x="1571758" y="2492945"/>
                  </a:moveTo>
                  <a:cubicBezTo>
                    <a:pt x="1571758" y="2487294"/>
                    <a:pt x="1573864" y="2481643"/>
                    <a:pt x="1578077" y="2477211"/>
                  </a:cubicBezTo>
                  <a:cubicBezTo>
                    <a:pt x="1586945" y="2468789"/>
                    <a:pt x="1600690" y="2468789"/>
                    <a:pt x="1609558" y="2477211"/>
                  </a:cubicBezTo>
                  <a:cubicBezTo>
                    <a:pt x="1610445" y="2478097"/>
                    <a:pt x="1611775" y="2479426"/>
                    <a:pt x="1612662" y="2480313"/>
                  </a:cubicBezTo>
                  <a:cubicBezTo>
                    <a:pt x="1621087" y="2489177"/>
                    <a:pt x="1621087" y="2502918"/>
                    <a:pt x="1612662" y="2511782"/>
                  </a:cubicBezTo>
                  <a:lnTo>
                    <a:pt x="1612662" y="2511339"/>
                  </a:lnTo>
                  <a:cubicBezTo>
                    <a:pt x="1608228" y="2515771"/>
                    <a:pt x="1602464" y="2517988"/>
                    <a:pt x="1596700" y="2517988"/>
                  </a:cubicBezTo>
                  <a:cubicBezTo>
                    <a:pt x="1590935" y="2517988"/>
                    <a:pt x="1585614" y="2515771"/>
                    <a:pt x="1581180" y="2511782"/>
                  </a:cubicBezTo>
                  <a:cubicBezTo>
                    <a:pt x="1580294" y="2510896"/>
                    <a:pt x="1578963" y="2509566"/>
                    <a:pt x="1578077" y="2508680"/>
                  </a:cubicBezTo>
                  <a:cubicBezTo>
                    <a:pt x="1573864" y="2504247"/>
                    <a:pt x="1571758" y="2498596"/>
                    <a:pt x="1571758" y="2492945"/>
                  </a:cubicBezTo>
                  <a:close/>
                  <a:moveTo>
                    <a:pt x="1532517" y="2056087"/>
                  </a:moveTo>
                  <a:cubicBezTo>
                    <a:pt x="1533071" y="2050491"/>
                    <a:pt x="1535731" y="2045062"/>
                    <a:pt x="1540387" y="2041072"/>
                  </a:cubicBezTo>
                  <a:cubicBezTo>
                    <a:pt x="1549699" y="2033538"/>
                    <a:pt x="1563444" y="2034867"/>
                    <a:pt x="1571425" y="2044175"/>
                  </a:cubicBezTo>
                  <a:cubicBezTo>
                    <a:pt x="1572312" y="2045505"/>
                    <a:pt x="1573199" y="2046391"/>
                    <a:pt x="1574086" y="2047721"/>
                  </a:cubicBezTo>
                  <a:cubicBezTo>
                    <a:pt x="1582067" y="2057029"/>
                    <a:pt x="1580737" y="2070769"/>
                    <a:pt x="1571425" y="2078747"/>
                  </a:cubicBezTo>
                  <a:lnTo>
                    <a:pt x="1570982" y="2078304"/>
                  </a:lnTo>
                  <a:cubicBezTo>
                    <a:pt x="1566991" y="2081850"/>
                    <a:pt x="1561671" y="2083622"/>
                    <a:pt x="1556793" y="2083622"/>
                  </a:cubicBezTo>
                  <a:cubicBezTo>
                    <a:pt x="1550586" y="2083622"/>
                    <a:pt x="1544378" y="2080963"/>
                    <a:pt x="1539944" y="2075644"/>
                  </a:cubicBezTo>
                  <a:cubicBezTo>
                    <a:pt x="1539057" y="2074315"/>
                    <a:pt x="1538170" y="2073428"/>
                    <a:pt x="1537283" y="2072098"/>
                  </a:cubicBezTo>
                  <a:cubicBezTo>
                    <a:pt x="1533514" y="2067445"/>
                    <a:pt x="1531963" y="2061683"/>
                    <a:pt x="1532517" y="2056087"/>
                  </a:cubicBezTo>
                  <a:close/>
                  <a:moveTo>
                    <a:pt x="1527861" y="2816392"/>
                  </a:moveTo>
                  <a:cubicBezTo>
                    <a:pt x="1527529" y="2810741"/>
                    <a:pt x="1529302" y="2804979"/>
                    <a:pt x="1533293" y="2800325"/>
                  </a:cubicBezTo>
                  <a:cubicBezTo>
                    <a:pt x="1541717" y="2791460"/>
                    <a:pt x="1555463" y="2790574"/>
                    <a:pt x="1564774" y="2798552"/>
                  </a:cubicBezTo>
                  <a:cubicBezTo>
                    <a:pt x="1565661" y="2799882"/>
                    <a:pt x="1566991" y="2800768"/>
                    <a:pt x="1567878" y="2801654"/>
                  </a:cubicBezTo>
                  <a:cubicBezTo>
                    <a:pt x="1577190" y="2810076"/>
                    <a:pt x="1578077" y="2823816"/>
                    <a:pt x="1570095" y="2833124"/>
                  </a:cubicBezTo>
                  <a:lnTo>
                    <a:pt x="1570095" y="2832680"/>
                  </a:lnTo>
                  <a:cubicBezTo>
                    <a:pt x="1565661" y="2837556"/>
                    <a:pt x="1559454" y="2840216"/>
                    <a:pt x="1553246" y="2840216"/>
                  </a:cubicBezTo>
                  <a:cubicBezTo>
                    <a:pt x="1547925" y="2840216"/>
                    <a:pt x="1543048" y="2838442"/>
                    <a:pt x="1538614" y="2834897"/>
                  </a:cubicBezTo>
                  <a:cubicBezTo>
                    <a:pt x="1537283" y="2833567"/>
                    <a:pt x="1536397" y="2832680"/>
                    <a:pt x="1535066" y="2831794"/>
                  </a:cubicBezTo>
                  <a:cubicBezTo>
                    <a:pt x="1530632" y="2827584"/>
                    <a:pt x="1528193" y="2822043"/>
                    <a:pt x="1527861" y="2816392"/>
                  </a:cubicBezTo>
                  <a:close/>
                  <a:moveTo>
                    <a:pt x="1489118" y="3133578"/>
                  </a:moveTo>
                  <a:cubicBezTo>
                    <a:pt x="1488509" y="3127982"/>
                    <a:pt x="1490061" y="3122109"/>
                    <a:pt x="1493830" y="3117234"/>
                  </a:cubicBezTo>
                  <a:cubicBezTo>
                    <a:pt x="1501368" y="3107483"/>
                    <a:pt x="1515113" y="3106153"/>
                    <a:pt x="1524868" y="3113688"/>
                  </a:cubicBezTo>
                  <a:lnTo>
                    <a:pt x="1528415" y="3116348"/>
                  </a:lnTo>
                  <a:cubicBezTo>
                    <a:pt x="1538170" y="3123882"/>
                    <a:pt x="1539500" y="3137622"/>
                    <a:pt x="1531962" y="3147373"/>
                  </a:cubicBezTo>
                  <a:cubicBezTo>
                    <a:pt x="1527529" y="3153136"/>
                    <a:pt x="1521321" y="3155795"/>
                    <a:pt x="1514670" y="3155795"/>
                  </a:cubicBezTo>
                  <a:cubicBezTo>
                    <a:pt x="1509792" y="3155795"/>
                    <a:pt x="1504915" y="3154022"/>
                    <a:pt x="1500924" y="3150919"/>
                  </a:cubicBezTo>
                  <a:lnTo>
                    <a:pt x="1497377" y="3148260"/>
                  </a:lnTo>
                  <a:cubicBezTo>
                    <a:pt x="1492499" y="3144492"/>
                    <a:pt x="1489728" y="3139174"/>
                    <a:pt x="1489118" y="3133578"/>
                  </a:cubicBezTo>
                  <a:close/>
                  <a:moveTo>
                    <a:pt x="1474930" y="2394382"/>
                  </a:moveTo>
                  <a:cubicBezTo>
                    <a:pt x="1475096" y="2388676"/>
                    <a:pt x="1477424" y="2383025"/>
                    <a:pt x="1481858" y="2378814"/>
                  </a:cubicBezTo>
                  <a:cubicBezTo>
                    <a:pt x="1490726" y="2370392"/>
                    <a:pt x="1504915" y="2370835"/>
                    <a:pt x="1513340" y="2379700"/>
                  </a:cubicBezTo>
                  <a:cubicBezTo>
                    <a:pt x="1514226" y="2380586"/>
                    <a:pt x="1515557" y="2381916"/>
                    <a:pt x="1516443" y="2382802"/>
                  </a:cubicBezTo>
                  <a:cubicBezTo>
                    <a:pt x="1524868" y="2391667"/>
                    <a:pt x="1524425" y="2405851"/>
                    <a:pt x="1515557" y="2414272"/>
                  </a:cubicBezTo>
                  <a:lnTo>
                    <a:pt x="1515113" y="2414272"/>
                  </a:lnTo>
                  <a:cubicBezTo>
                    <a:pt x="1511123" y="2418261"/>
                    <a:pt x="1505358" y="2420477"/>
                    <a:pt x="1500037" y="2420477"/>
                  </a:cubicBezTo>
                  <a:cubicBezTo>
                    <a:pt x="1494273" y="2420477"/>
                    <a:pt x="1488509" y="2417817"/>
                    <a:pt x="1484075" y="2413385"/>
                  </a:cubicBezTo>
                  <a:cubicBezTo>
                    <a:pt x="1483188" y="2412499"/>
                    <a:pt x="1481858" y="2411169"/>
                    <a:pt x="1480971" y="2410282"/>
                  </a:cubicBezTo>
                  <a:cubicBezTo>
                    <a:pt x="1476758" y="2405850"/>
                    <a:pt x="1474763" y="2400088"/>
                    <a:pt x="1474930" y="2394382"/>
                  </a:cubicBezTo>
                  <a:close/>
                  <a:moveTo>
                    <a:pt x="1446275" y="1947163"/>
                  </a:moveTo>
                  <a:cubicBezTo>
                    <a:pt x="1447050" y="1941567"/>
                    <a:pt x="1449932" y="1936249"/>
                    <a:pt x="1454810" y="1932481"/>
                  </a:cubicBezTo>
                  <a:cubicBezTo>
                    <a:pt x="1464565" y="1925390"/>
                    <a:pt x="1478311" y="1927163"/>
                    <a:pt x="1485848" y="1936914"/>
                  </a:cubicBezTo>
                  <a:cubicBezTo>
                    <a:pt x="1486735" y="1938243"/>
                    <a:pt x="1487622" y="1939130"/>
                    <a:pt x="1488509" y="1940459"/>
                  </a:cubicBezTo>
                  <a:cubicBezTo>
                    <a:pt x="1496047" y="1950210"/>
                    <a:pt x="1494273" y="1963951"/>
                    <a:pt x="1484518" y="1971485"/>
                  </a:cubicBezTo>
                  <a:lnTo>
                    <a:pt x="1484075" y="1971485"/>
                  </a:lnTo>
                  <a:cubicBezTo>
                    <a:pt x="1480084" y="1974588"/>
                    <a:pt x="1475650" y="1975918"/>
                    <a:pt x="1470773" y="1975918"/>
                  </a:cubicBezTo>
                  <a:cubicBezTo>
                    <a:pt x="1464122" y="1975918"/>
                    <a:pt x="1457471" y="1972815"/>
                    <a:pt x="1453037" y="1967053"/>
                  </a:cubicBezTo>
                  <a:cubicBezTo>
                    <a:pt x="1452150" y="1965723"/>
                    <a:pt x="1451263" y="1964837"/>
                    <a:pt x="1450376" y="1963507"/>
                  </a:cubicBezTo>
                  <a:cubicBezTo>
                    <a:pt x="1446829" y="1958632"/>
                    <a:pt x="1445499" y="1952759"/>
                    <a:pt x="1446275" y="1947163"/>
                  </a:cubicBezTo>
                  <a:close/>
                  <a:moveTo>
                    <a:pt x="1426599" y="2723147"/>
                  </a:moveTo>
                  <a:cubicBezTo>
                    <a:pt x="1426432" y="2717441"/>
                    <a:pt x="1428427" y="2711679"/>
                    <a:pt x="1432640" y="2707247"/>
                  </a:cubicBezTo>
                  <a:cubicBezTo>
                    <a:pt x="1441065" y="2698382"/>
                    <a:pt x="1455254" y="2697939"/>
                    <a:pt x="1464122" y="2706360"/>
                  </a:cubicBezTo>
                  <a:lnTo>
                    <a:pt x="1467225" y="2709462"/>
                  </a:lnTo>
                  <a:cubicBezTo>
                    <a:pt x="1476094" y="2717884"/>
                    <a:pt x="1476537" y="2732068"/>
                    <a:pt x="1468112" y="2740932"/>
                  </a:cubicBezTo>
                  <a:lnTo>
                    <a:pt x="1467669" y="2740932"/>
                  </a:lnTo>
                  <a:cubicBezTo>
                    <a:pt x="1463235" y="2745808"/>
                    <a:pt x="1457471" y="2748024"/>
                    <a:pt x="1451706" y="2748024"/>
                  </a:cubicBezTo>
                  <a:cubicBezTo>
                    <a:pt x="1446385" y="2748024"/>
                    <a:pt x="1441065" y="2745808"/>
                    <a:pt x="1436631" y="2741819"/>
                  </a:cubicBezTo>
                  <a:lnTo>
                    <a:pt x="1433527" y="2738716"/>
                  </a:lnTo>
                  <a:cubicBezTo>
                    <a:pt x="1429093" y="2734505"/>
                    <a:pt x="1426765" y="2728854"/>
                    <a:pt x="1426599" y="2723147"/>
                  </a:cubicBezTo>
                  <a:close/>
                  <a:moveTo>
                    <a:pt x="1383366" y="3044212"/>
                  </a:moveTo>
                  <a:cubicBezTo>
                    <a:pt x="1382979" y="3038561"/>
                    <a:pt x="1384752" y="3032799"/>
                    <a:pt x="1388743" y="3028145"/>
                  </a:cubicBezTo>
                  <a:cubicBezTo>
                    <a:pt x="1397168" y="3018837"/>
                    <a:pt x="1410913" y="3017951"/>
                    <a:pt x="1420225" y="3025928"/>
                  </a:cubicBezTo>
                  <a:lnTo>
                    <a:pt x="1423772" y="3028588"/>
                  </a:lnTo>
                  <a:cubicBezTo>
                    <a:pt x="1433083" y="3037009"/>
                    <a:pt x="1433970" y="3050750"/>
                    <a:pt x="1425989" y="3060057"/>
                  </a:cubicBezTo>
                  <a:lnTo>
                    <a:pt x="1425989" y="3060500"/>
                  </a:lnTo>
                  <a:cubicBezTo>
                    <a:pt x="1421555" y="3065376"/>
                    <a:pt x="1415347" y="3068036"/>
                    <a:pt x="1409140" y="3068036"/>
                  </a:cubicBezTo>
                  <a:cubicBezTo>
                    <a:pt x="1403819" y="3068036"/>
                    <a:pt x="1398498" y="3066262"/>
                    <a:pt x="1394507" y="3062716"/>
                  </a:cubicBezTo>
                  <a:lnTo>
                    <a:pt x="1390960" y="3059614"/>
                  </a:lnTo>
                  <a:cubicBezTo>
                    <a:pt x="1386304" y="3055403"/>
                    <a:pt x="1383754" y="3049863"/>
                    <a:pt x="1383366" y="3044212"/>
                  </a:cubicBezTo>
                  <a:close/>
                  <a:moveTo>
                    <a:pt x="1382480" y="2290777"/>
                  </a:moveTo>
                  <a:cubicBezTo>
                    <a:pt x="1382868" y="2285070"/>
                    <a:pt x="1385417" y="2279530"/>
                    <a:pt x="1390073" y="2275541"/>
                  </a:cubicBezTo>
                  <a:cubicBezTo>
                    <a:pt x="1399385" y="2267563"/>
                    <a:pt x="1413573" y="2268449"/>
                    <a:pt x="1421555" y="2277757"/>
                  </a:cubicBezTo>
                  <a:lnTo>
                    <a:pt x="1424659" y="2281303"/>
                  </a:lnTo>
                  <a:cubicBezTo>
                    <a:pt x="1432640" y="2290611"/>
                    <a:pt x="1431753" y="2304794"/>
                    <a:pt x="1422442" y="2312772"/>
                  </a:cubicBezTo>
                  <a:cubicBezTo>
                    <a:pt x="1418008" y="2316318"/>
                    <a:pt x="1413130" y="2318091"/>
                    <a:pt x="1407809" y="2318091"/>
                  </a:cubicBezTo>
                  <a:cubicBezTo>
                    <a:pt x="1401602" y="2318091"/>
                    <a:pt x="1395394" y="2315431"/>
                    <a:pt x="1390960" y="2310556"/>
                  </a:cubicBezTo>
                  <a:lnTo>
                    <a:pt x="1387856" y="2307010"/>
                  </a:lnTo>
                  <a:cubicBezTo>
                    <a:pt x="1383865" y="2302356"/>
                    <a:pt x="1382092" y="2296483"/>
                    <a:pt x="1382480" y="2290777"/>
                  </a:cubicBezTo>
                  <a:close/>
                  <a:moveTo>
                    <a:pt x="1365353" y="1834251"/>
                  </a:moveTo>
                  <a:cubicBezTo>
                    <a:pt x="1366351" y="1828655"/>
                    <a:pt x="1369455" y="1823447"/>
                    <a:pt x="1374554" y="1819901"/>
                  </a:cubicBezTo>
                  <a:cubicBezTo>
                    <a:pt x="1384752" y="1813253"/>
                    <a:pt x="1398498" y="1815468"/>
                    <a:pt x="1405592" y="1825663"/>
                  </a:cubicBezTo>
                  <a:lnTo>
                    <a:pt x="1408253" y="1829209"/>
                  </a:lnTo>
                  <a:cubicBezTo>
                    <a:pt x="1414904" y="1839403"/>
                    <a:pt x="1412687" y="1853143"/>
                    <a:pt x="1402488" y="1860235"/>
                  </a:cubicBezTo>
                  <a:lnTo>
                    <a:pt x="1402045" y="1859791"/>
                  </a:lnTo>
                  <a:cubicBezTo>
                    <a:pt x="1398498" y="1862451"/>
                    <a:pt x="1394064" y="1863781"/>
                    <a:pt x="1389630" y="1863781"/>
                  </a:cubicBezTo>
                  <a:cubicBezTo>
                    <a:pt x="1382535" y="1863781"/>
                    <a:pt x="1375884" y="1860678"/>
                    <a:pt x="1371450" y="1854473"/>
                  </a:cubicBezTo>
                  <a:lnTo>
                    <a:pt x="1368790" y="1850927"/>
                  </a:lnTo>
                  <a:cubicBezTo>
                    <a:pt x="1365464" y="1845830"/>
                    <a:pt x="1364356" y="1839847"/>
                    <a:pt x="1365353" y="1834251"/>
                  </a:cubicBezTo>
                  <a:close/>
                  <a:moveTo>
                    <a:pt x="1327996" y="2626634"/>
                  </a:moveTo>
                  <a:cubicBezTo>
                    <a:pt x="1327996" y="2620928"/>
                    <a:pt x="1330213" y="2615276"/>
                    <a:pt x="1334648" y="2611065"/>
                  </a:cubicBezTo>
                  <a:cubicBezTo>
                    <a:pt x="1343516" y="2602201"/>
                    <a:pt x="1357705" y="2602201"/>
                    <a:pt x="1366129" y="2611065"/>
                  </a:cubicBezTo>
                  <a:lnTo>
                    <a:pt x="1369233" y="2614168"/>
                  </a:lnTo>
                  <a:cubicBezTo>
                    <a:pt x="1378101" y="2623033"/>
                    <a:pt x="1378101" y="2637216"/>
                    <a:pt x="1369233" y="2645637"/>
                  </a:cubicBezTo>
                  <a:lnTo>
                    <a:pt x="1369233" y="2646081"/>
                  </a:lnTo>
                  <a:cubicBezTo>
                    <a:pt x="1364799" y="2650070"/>
                    <a:pt x="1359478" y="2652286"/>
                    <a:pt x="1353714" y="2652286"/>
                  </a:cubicBezTo>
                  <a:cubicBezTo>
                    <a:pt x="1347950" y="2652286"/>
                    <a:pt x="1342185" y="2650070"/>
                    <a:pt x="1337751" y="2645637"/>
                  </a:cubicBezTo>
                  <a:lnTo>
                    <a:pt x="1334648" y="2642535"/>
                  </a:lnTo>
                  <a:cubicBezTo>
                    <a:pt x="1330213" y="2638103"/>
                    <a:pt x="1327996" y="2632341"/>
                    <a:pt x="1327996" y="2626634"/>
                  </a:cubicBezTo>
                  <a:close/>
                  <a:moveTo>
                    <a:pt x="1294464" y="2184901"/>
                  </a:moveTo>
                  <a:cubicBezTo>
                    <a:pt x="1295074" y="2179249"/>
                    <a:pt x="1297845" y="2173820"/>
                    <a:pt x="1302722" y="2170052"/>
                  </a:cubicBezTo>
                  <a:cubicBezTo>
                    <a:pt x="1312034" y="2162517"/>
                    <a:pt x="1326223" y="2163847"/>
                    <a:pt x="1333761" y="2173598"/>
                  </a:cubicBezTo>
                  <a:cubicBezTo>
                    <a:pt x="1334648" y="2174928"/>
                    <a:pt x="1335534" y="2175814"/>
                    <a:pt x="1336421" y="2177144"/>
                  </a:cubicBezTo>
                  <a:cubicBezTo>
                    <a:pt x="1343959" y="2186452"/>
                    <a:pt x="1342185" y="2200635"/>
                    <a:pt x="1332874" y="2208170"/>
                  </a:cubicBezTo>
                  <a:cubicBezTo>
                    <a:pt x="1328883" y="2211272"/>
                    <a:pt x="1324006" y="2213045"/>
                    <a:pt x="1319128" y="2213045"/>
                  </a:cubicBezTo>
                  <a:cubicBezTo>
                    <a:pt x="1312477" y="2213045"/>
                    <a:pt x="1306270" y="2209943"/>
                    <a:pt x="1301836" y="2204624"/>
                  </a:cubicBezTo>
                  <a:cubicBezTo>
                    <a:pt x="1300949" y="2203294"/>
                    <a:pt x="1300062" y="2202408"/>
                    <a:pt x="1299175" y="2201078"/>
                  </a:cubicBezTo>
                  <a:cubicBezTo>
                    <a:pt x="1295406" y="2196425"/>
                    <a:pt x="1293854" y="2190552"/>
                    <a:pt x="1294464" y="2184901"/>
                  </a:cubicBezTo>
                  <a:close/>
                  <a:moveTo>
                    <a:pt x="1289919" y="1718180"/>
                  </a:moveTo>
                  <a:cubicBezTo>
                    <a:pt x="1291194" y="1712639"/>
                    <a:pt x="1294519" y="1707542"/>
                    <a:pt x="1299619" y="1704218"/>
                  </a:cubicBezTo>
                  <a:cubicBezTo>
                    <a:pt x="1309817" y="1698013"/>
                    <a:pt x="1323562" y="1701115"/>
                    <a:pt x="1330213" y="1711310"/>
                  </a:cubicBezTo>
                  <a:cubicBezTo>
                    <a:pt x="1330657" y="1712196"/>
                    <a:pt x="1331544" y="1713526"/>
                    <a:pt x="1332430" y="1714855"/>
                  </a:cubicBezTo>
                  <a:cubicBezTo>
                    <a:pt x="1338638" y="1725050"/>
                    <a:pt x="1335534" y="1738790"/>
                    <a:pt x="1325336" y="1745438"/>
                  </a:cubicBezTo>
                  <a:cubicBezTo>
                    <a:pt x="1321345" y="1747654"/>
                    <a:pt x="1317355" y="1748984"/>
                    <a:pt x="1313364" y="1748984"/>
                  </a:cubicBezTo>
                  <a:cubicBezTo>
                    <a:pt x="1306270" y="1748984"/>
                    <a:pt x="1299175" y="1745438"/>
                    <a:pt x="1294741" y="1738790"/>
                  </a:cubicBezTo>
                  <a:cubicBezTo>
                    <a:pt x="1294298" y="1737460"/>
                    <a:pt x="1293411" y="1736131"/>
                    <a:pt x="1292524" y="1734801"/>
                  </a:cubicBezTo>
                  <a:cubicBezTo>
                    <a:pt x="1289420" y="1729704"/>
                    <a:pt x="1288644" y="1723720"/>
                    <a:pt x="1289919" y="1718180"/>
                  </a:cubicBezTo>
                  <a:close/>
                  <a:moveTo>
                    <a:pt x="1281217" y="2952297"/>
                  </a:moveTo>
                  <a:cubicBezTo>
                    <a:pt x="1280996" y="2946590"/>
                    <a:pt x="1282991" y="2940828"/>
                    <a:pt x="1287203" y="2936396"/>
                  </a:cubicBezTo>
                  <a:cubicBezTo>
                    <a:pt x="1295628" y="2927088"/>
                    <a:pt x="1309817" y="2926645"/>
                    <a:pt x="1318685" y="2935067"/>
                  </a:cubicBezTo>
                  <a:lnTo>
                    <a:pt x="1321789" y="2938169"/>
                  </a:lnTo>
                  <a:cubicBezTo>
                    <a:pt x="1330657" y="2946591"/>
                    <a:pt x="1331544" y="2960774"/>
                    <a:pt x="1323119" y="2969639"/>
                  </a:cubicBezTo>
                  <a:cubicBezTo>
                    <a:pt x="1318685" y="2974514"/>
                    <a:pt x="1312477" y="2976730"/>
                    <a:pt x="1306713" y="2976730"/>
                  </a:cubicBezTo>
                  <a:cubicBezTo>
                    <a:pt x="1301392" y="2976730"/>
                    <a:pt x="1296071" y="2974957"/>
                    <a:pt x="1291637" y="2970968"/>
                  </a:cubicBezTo>
                  <a:lnTo>
                    <a:pt x="1288533" y="2967865"/>
                  </a:lnTo>
                  <a:cubicBezTo>
                    <a:pt x="1283877" y="2963654"/>
                    <a:pt x="1281439" y="2958003"/>
                    <a:pt x="1281217" y="2952297"/>
                  </a:cubicBezTo>
                  <a:close/>
                  <a:moveTo>
                    <a:pt x="1233939" y="2525855"/>
                  </a:moveTo>
                  <a:cubicBezTo>
                    <a:pt x="1234216" y="2520204"/>
                    <a:pt x="1236655" y="2514664"/>
                    <a:pt x="1241089" y="2510453"/>
                  </a:cubicBezTo>
                  <a:cubicBezTo>
                    <a:pt x="1250401" y="2502031"/>
                    <a:pt x="1264146" y="2502918"/>
                    <a:pt x="1272571" y="2511782"/>
                  </a:cubicBezTo>
                  <a:cubicBezTo>
                    <a:pt x="1273901" y="2512668"/>
                    <a:pt x="1274788" y="2513999"/>
                    <a:pt x="1275675" y="2514885"/>
                  </a:cubicBezTo>
                  <a:cubicBezTo>
                    <a:pt x="1284099" y="2524193"/>
                    <a:pt x="1283213" y="2537933"/>
                    <a:pt x="1274345" y="2546354"/>
                  </a:cubicBezTo>
                  <a:cubicBezTo>
                    <a:pt x="1269910" y="2550343"/>
                    <a:pt x="1264590" y="2552116"/>
                    <a:pt x="1259269" y="2552116"/>
                  </a:cubicBezTo>
                  <a:cubicBezTo>
                    <a:pt x="1253061" y="2552116"/>
                    <a:pt x="1247297" y="2549900"/>
                    <a:pt x="1242863" y="2545025"/>
                  </a:cubicBezTo>
                  <a:cubicBezTo>
                    <a:pt x="1241976" y="2544138"/>
                    <a:pt x="1240646" y="2542808"/>
                    <a:pt x="1239759" y="2541922"/>
                  </a:cubicBezTo>
                  <a:cubicBezTo>
                    <a:pt x="1235546" y="2537268"/>
                    <a:pt x="1233662" y="2531506"/>
                    <a:pt x="1233939" y="2525855"/>
                  </a:cubicBezTo>
                  <a:close/>
                  <a:moveTo>
                    <a:pt x="1218309" y="1598397"/>
                  </a:moveTo>
                  <a:cubicBezTo>
                    <a:pt x="1219806" y="1592967"/>
                    <a:pt x="1223353" y="1588092"/>
                    <a:pt x="1228674" y="1584989"/>
                  </a:cubicBezTo>
                  <a:cubicBezTo>
                    <a:pt x="1239316" y="1579227"/>
                    <a:pt x="1252618" y="1582773"/>
                    <a:pt x="1258825" y="1593411"/>
                  </a:cubicBezTo>
                  <a:cubicBezTo>
                    <a:pt x="1259712" y="1594740"/>
                    <a:pt x="1260156" y="1596070"/>
                    <a:pt x="1261042" y="1597400"/>
                  </a:cubicBezTo>
                  <a:cubicBezTo>
                    <a:pt x="1267250" y="1608037"/>
                    <a:pt x="1263703" y="1621334"/>
                    <a:pt x="1253061" y="1627539"/>
                  </a:cubicBezTo>
                  <a:lnTo>
                    <a:pt x="1252618" y="1627096"/>
                  </a:lnTo>
                  <a:cubicBezTo>
                    <a:pt x="1249070" y="1629312"/>
                    <a:pt x="1245080" y="1630198"/>
                    <a:pt x="1241533" y="1630198"/>
                  </a:cubicBezTo>
                  <a:cubicBezTo>
                    <a:pt x="1233995" y="1630198"/>
                    <a:pt x="1226457" y="1626210"/>
                    <a:pt x="1222466" y="1619118"/>
                  </a:cubicBezTo>
                  <a:cubicBezTo>
                    <a:pt x="1221579" y="1617788"/>
                    <a:pt x="1221136" y="1616458"/>
                    <a:pt x="1220249" y="1615129"/>
                  </a:cubicBezTo>
                  <a:cubicBezTo>
                    <a:pt x="1217367" y="1609810"/>
                    <a:pt x="1216813" y="1603826"/>
                    <a:pt x="1218309" y="1598397"/>
                  </a:cubicBezTo>
                  <a:close/>
                  <a:moveTo>
                    <a:pt x="1209774" y="2075091"/>
                  </a:moveTo>
                  <a:cubicBezTo>
                    <a:pt x="1210605" y="2069439"/>
                    <a:pt x="1213598" y="2064121"/>
                    <a:pt x="1218476" y="2060575"/>
                  </a:cubicBezTo>
                  <a:cubicBezTo>
                    <a:pt x="1228230" y="2053040"/>
                    <a:pt x="1242419" y="2055256"/>
                    <a:pt x="1249514" y="2065007"/>
                  </a:cubicBezTo>
                  <a:lnTo>
                    <a:pt x="1252174" y="2068553"/>
                  </a:lnTo>
                  <a:cubicBezTo>
                    <a:pt x="1259712" y="2078304"/>
                    <a:pt x="1257495" y="2092487"/>
                    <a:pt x="1247740" y="2099579"/>
                  </a:cubicBezTo>
                  <a:cubicBezTo>
                    <a:pt x="1243750" y="2102681"/>
                    <a:pt x="1238872" y="2104011"/>
                    <a:pt x="1234438" y="2104011"/>
                  </a:cubicBezTo>
                  <a:cubicBezTo>
                    <a:pt x="1227787" y="2104011"/>
                    <a:pt x="1221136" y="2100908"/>
                    <a:pt x="1216702" y="2095147"/>
                  </a:cubicBezTo>
                  <a:cubicBezTo>
                    <a:pt x="1215815" y="2093817"/>
                    <a:pt x="1214928" y="2092930"/>
                    <a:pt x="1214041" y="2091601"/>
                  </a:cubicBezTo>
                  <a:cubicBezTo>
                    <a:pt x="1210272" y="2086726"/>
                    <a:pt x="1208942" y="2080742"/>
                    <a:pt x="1209774" y="2075091"/>
                  </a:cubicBezTo>
                  <a:close/>
                  <a:moveTo>
                    <a:pt x="1182449" y="2856393"/>
                  </a:moveTo>
                  <a:cubicBezTo>
                    <a:pt x="1182449" y="2850742"/>
                    <a:pt x="1184555" y="2845091"/>
                    <a:pt x="1188767" y="2840659"/>
                  </a:cubicBezTo>
                  <a:cubicBezTo>
                    <a:pt x="1197636" y="2832237"/>
                    <a:pt x="1211381" y="2832237"/>
                    <a:pt x="1220249" y="2840659"/>
                  </a:cubicBezTo>
                  <a:lnTo>
                    <a:pt x="1223353" y="2843761"/>
                  </a:lnTo>
                  <a:cubicBezTo>
                    <a:pt x="1231778" y="2852626"/>
                    <a:pt x="1231778" y="2866366"/>
                    <a:pt x="1223353" y="2875231"/>
                  </a:cubicBezTo>
                  <a:lnTo>
                    <a:pt x="1223353" y="2874788"/>
                  </a:lnTo>
                  <a:cubicBezTo>
                    <a:pt x="1218919" y="2879219"/>
                    <a:pt x="1213155" y="2881436"/>
                    <a:pt x="1207390" y="2881436"/>
                  </a:cubicBezTo>
                  <a:cubicBezTo>
                    <a:pt x="1201626" y="2881436"/>
                    <a:pt x="1196305" y="2879663"/>
                    <a:pt x="1191871" y="2875231"/>
                  </a:cubicBezTo>
                  <a:lnTo>
                    <a:pt x="1188767" y="2872128"/>
                  </a:lnTo>
                  <a:cubicBezTo>
                    <a:pt x="1184555" y="2867696"/>
                    <a:pt x="1182449" y="2862044"/>
                    <a:pt x="1182449" y="2856393"/>
                  </a:cubicBezTo>
                  <a:close/>
                  <a:moveTo>
                    <a:pt x="1152020" y="1476121"/>
                  </a:moveTo>
                  <a:cubicBezTo>
                    <a:pt x="1153738" y="1470747"/>
                    <a:pt x="1157507" y="1465982"/>
                    <a:pt x="1163050" y="1463101"/>
                  </a:cubicBezTo>
                  <a:cubicBezTo>
                    <a:pt x="1173692" y="1457782"/>
                    <a:pt x="1186994" y="1461771"/>
                    <a:pt x="1192758" y="1472852"/>
                  </a:cubicBezTo>
                  <a:cubicBezTo>
                    <a:pt x="1193645" y="1474182"/>
                    <a:pt x="1194088" y="1475511"/>
                    <a:pt x="1194975" y="1476841"/>
                  </a:cubicBezTo>
                  <a:cubicBezTo>
                    <a:pt x="1200739" y="1487479"/>
                    <a:pt x="1196749" y="1500776"/>
                    <a:pt x="1185664" y="1506538"/>
                  </a:cubicBezTo>
                  <a:lnTo>
                    <a:pt x="1185220" y="1506094"/>
                  </a:lnTo>
                  <a:cubicBezTo>
                    <a:pt x="1182116" y="1507867"/>
                    <a:pt x="1178569" y="1508754"/>
                    <a:pt x="1175022" y="1508754"/>
                  </a:cubicBezTo>
                  <a:cubicBezTo>
                    <a:pt x="1167041" y="1508754"/>
                    <a:pt x="1159503" y="1504321"/>
                    <a:pt x="1155512" y="1496787"/>
                  </a:cubicBezTo>
                  <a:cubicBezTo>
                    <a:pt x="1154625" y="1495457"/>
                    <a:pt x="1154182" y="1494127"/>
                    <a:pt x="1153295" y="1492797"/>
                  </a:cubicBezTo>
                  <a:cubicBezTo>
                    <a:pt x="1150634" y="1487479"/>
                    <a:pt x="1150302" y="1481495"/>
                    <a:pt x="1152020" y="1476121"/>
                  </a:cubicBezTo>
                  <a:close/>
                  <a:moveTo>
                    <a:pt x="1144149" y="2421308"/>
                  </a:moveTo>
                  <a:cubicBezTo>
                    <a:pt x="1144648" y="2415713"/>
                    <a:pt x="1147309" y="2410283"/>
                    <a:pt x="1151965" y="2406294"/>
                  </a:cubicBezTo>
                  <a:cubicBezTo>
                    <a:pt x="1161276" y="2398316"/>
                    <a:pt x="1175022" y="2399645"/>
                    <a:pt x="1183003" y="2408953"/>
                  </a:cubicBezTo>
                  <a:lnTo>
                    <a:pt x="1185664" y="2412499"/>
                  </a:lnTo>
                  <a:cubicBezTo>
                    <a:pt x="1193645" y="2421807"/>
                    <a:pt x="1192315" y="2435547"/>
                    <a:pt x="1183003" y="2443525"/>
                  </a:cubicBezTo>
                  <a:cubicBezTo>
                    <a:pt x="1179013" y="2447071"/>
                    <a:pt x="1173692" y="2448844"/>
                    <a:pt x="1168814" y="2448844"/>
                  </a:cubicBezTo>
                  <a:cubicBezTo>
                    <a:pt x="1162607" y="2448844"/>
                    <a:pt x="1156399" y="2446184"/>
                    <a:pt x="1151965" y="2440865"/>
                  </a:cubicBezTo>
                  <a:lnTo>
                    <a:pt x="1149304" y="2437320"/>
                  </a:lnTo>
                  <a:cubicBezTo>
                    <a:pt x="1145313" y="2432666"/>
                    <a:pt x="1143651" y="2426904"/>
                    <a:pt x="1144149" y="2421308"/>
                  </a:cubicBezTo>
                  <a:close/>
                  <a:moveTo>
                    <a:pt x="1130182" y="1962288"/>
                  </a:moveTo>
                  <a:cubicBezTo>
                    <a:pt x="1131236" y="1956748"/>
                    <a:pt x="1134450" y="1951540"/>
                    <a:pt x="1139550" y="1947994"/>
                  </a:cubicBezTo>
                  <a:cubicBezTo>
                    <a:pt x="1149304" y="1940903"/>
                    <a:pt x="1163050" y="1943562"/>
                    <a:pt x="1170144" y="1953756"/>
                  </a:cubicBezTo>
                  <a:cubicBezTo>
                    <a:pt x="1171031" y="1955086"/>
                    <a:pt x="1171918" y="1955972"/>
                    <a:pt x="1172805" y="1957302"/>
                  </a:cubicBezTo>
                  <a:cubicBezTo>
                    <a:pt x="1179899" y="1967053"/>
                    <a:pt x="1177239" y="1980793"/>
                    <a:pt x="1167041" y="1987885"/>
                  </a:cubicBezTo>
                  <a:cubicBezTo>
                    <a:pt x="1163493" y="1990544"/>
                    <a:pt x="1159059" y="1991874"/>
                    <a:pt x="1154625" y="1991874"/>
                  </a:cubicBezTo>
                  <a:cubicBezTo>
                    <a:pt x="1147531" y="1991874"/>
                    <a:pt x="1140880" y="1988328"/>
                    <a:pt x="1136446" y="1982123"/>
                  </a:cubicBezTo>
                  <a:cubicBezTo>
                    <a:pt x="1135559" y="1981237"/>
                    <a:pt x="1134672" y="1979907"/>
                    <a:pt x="1133785" y="1978577"/>
                  </a:cubicBezTo>
                  <a:cubicBezTo>
                    <a:pt x="1130238" y="1973702"/>
                    <a:pt x="1129129" y="1967829"/>
                    <a:pt x="1130182" y="1962288"/>
                  </a:cubicBezTo>
                  <a:close/>
                  <a:moveTo>
                    <a:pt x="1092161" y="1351463"/>
                  </a:moveTo>
                  <a:cubicBezTo>
                    <a:pt x="1094101" y="1346200"/>
                    <a:pt x="1098091" y="1341657"/>
                    <a:pt x="1103634" y="1338997"/>
                  </a:cubicBezTo>
                  <a:cubicBezTo>
                    <a:pt x="1114719" y="1333678"/>
                    <a:pt x="1127578" y="1338554"/>
                    <a:pt x="1132898" y="1349634"/>
                  </a:cubicBezTo>
                  <a:cubicBezTo>
                    <a:pt x="1133342" y="1350964"/>
                    <a:pt x="1134229" y="1352294"/>
                    <a:pt x="1134672" y="1353623"/>
                  </a:cubicBezTo>
                  <a:cubicBezTo>
                    <a:pt x="1139993" y="1364704"/>
                    <a:pt x="1135116" y="1377558"/>
                    <a:pt x="1124030" y="1382877"/>
                  </a:cubicBezTo>
                  <a:cubicBezTo>
                    <a:pt x="1120927" y="1384650"/>
                    <a:pt x="1117823" y="1385093"/>
                    <a:pt x="1114719" y="1385093"/>
                  </a:cubicBezTo>
                  <a:cubicBezTo>
                    <a:pt x="1106738" y="1385093"/>
                    <a:pt x="1098313" y="1380217"/>
                    <a:pt x="1094766" y="1372239"/>
                  </a:cubicBezTo>
                  <a:cubicBezTo>
                    <a:pt x="1094322" y="1370909"/>
                    <a:pt x="1093435" y="1369580"/>
                    <a:pt x="1092992" y="1368250"/>
                  </a:cubicBezTo>
                  <a:cubicBezTo>
                    <a:pt x="1090331" y="1362710"/>
                    <a:pt x="1090221" y="1356726"/>
                    <a:pt x="1092161" y="1351463"/>
                  </a:cubicBezTo>
                  <a:close/>
                  <a:moveTo>
                    <a:pt x="1086507" y="2757830"/>
                  </a:moveTo>
                  <a:cubicBezTo>
                    <a:pt x="1086673" y="2752124"/>
                    <a:pt x="1089001" y="2746473"/>
                    <a:pt x="1093435" y="2742262"/>
                  </a:cubicBezTo>
                  <a:cubicBezTo>
                    <a:pt x="1102304" y="2733840"/>
                    <a:pt x="1116493" y="2734283"/>
                    <a:pt x="1124917" y="2743148"/>
                  </a:cubicBezTo>
                  <a:cubicBezTo>
                    <a:pt x="1125804" y="2744034"/>
                    <a:pt x="1127134" y="2745364"/>
                    <a:pt x="1128021" y="2746251"/>
                  </a:cubicBezTo>
                  <a:cubicBezTo>
                    <a:pt x="1136446" y="2755115"/>
                    <a:pt x="1136002" y="2769299"/>
                    <a:pt x="1127134" y="2777720"/>
                  </a:cubicBezTo>
                  <a:lnTo>
                    <a:pt x="1126691" y="2777720"/>
                  </a:lnTo>
                  <a:cubicBezTo>
                    <a:pt x="1122700" y="2781709"/>
                    <a:pt x="1116936" y="2783925"/>
                    <a:pt x="1111615" y="2783925"/>
                  </a:cubicBezTo>
                  <a:cubicBezTo>
                    <a:pt x="1105851" y="2783925"/>
                    <a:pt x="1100087" y="2781266"/>
                    <a:pt x="1095652" y="2776834"/>
                  </a:cubicBezTo>
                  <a:cubicBezTo>
                    <a:pt x="1094766" y="2775947"/>
                    <a:pt x="1093435" y="2774617"/>
                    <a:pt x="1092549" y="2773731"/>
                  </a:cubicBezTo>
                  <a:cubicBezTo>
                    <a:pt x="1088336" y="2769299"/>
                    <a:pt x="1086341" y="2763537"/>
                    <a:pt x="1086507" y="2757830"/>
                  </a:cubicBezTo>
                  <a:close/>
                  <a:moveTo>
                    <a:pt x="1057021" y="2313714"/>
                  </a:moveTo>
                  <a:cubicBezTo>
                    <a:pt x="1057741" y="2308118"/>
                    <a:pt x="1060623" y="2302800"/>
                    <a:pt x="1065501" y="2299032"/>
                  </a:cubicBezTo>
                  <a:cubicBezTo>
                    <a:pt x="1075256" y="2291497"/>
                    <a:pt x="1089001" y="2293270"/>
                    <a:pt x="1096539" y="2303021"/>
                  </a:cubicBezTo>
                  <a:cubicBezTo>
                    <a:pt x="1097426" y="2304351"/>
                    <a:pt x="1098313" y="2305237"/>
                    <a:pt x="1099200" y="2306567"/>
                  </a:cubicBezTo>
                  <a:cubicBezTo>
                    <a:pt x="1106738" y="2316318"/>
                    <a:pt x="1105407" y="2330058"/>
                    <a:pt x="1095652" y="2337593"/>
                  </a:cubicBezTo>
                  <a:lnTo>
                    <a:pt x="1095209" y="2337150"/>
                  </a:lnTo>
                  <a:cubicBezTo>
                    <a:pt x="1091219" y="2340696"/>
                    <a:pt x="1086341" y="2342025"/>
                    <a:pt x="1081464" y="2342025"/>
                  </a:cubicBezTo>
                  <a:cubicBezTo>
                    <a:pt x="1075256" y="2342025"/>
                    <a:pt x="1068605" y="2339366"/>
                    <a:pt x="1064171" y="2333604"/>
                  </a:cubicBezTo>
                  <a:cubicBezTo>
                    <a:pt x="1063284" y="2332274"/>
                    <a:pt x="1062397" y="2331388"/>
                    <a:pt x="1061510" y="2330058"/>
                  </a:cubicBezTo>
                  <a:cubicBezTo>
                    <a:pt x="1057741" y="2325183"/>
                    <a:pt x="1056300" y="2319310"/>
                    <a:pt x="1057021" y="2313714"/>
                  </a:cubicBezTo>
                  <a:close/>
                  <a:moveTo>
                    <a:pt x="1055192" y="1845664"/>
                  </a:moveTo>
                  <a:cubicBezTo>
                    <a:pt x="1056522" y="1840179"/>
                    <a:pt x="1059958" y="1835193"/>
                    <a:pt x="1065058" y="1831868"/>
                  </a:cubicBezTo>
                  <a:cubicBezTo>
                    <a:pt x="1075699" y="1825220"/>
                    <a:pt x="1089001" y="1828765"/>
                    <a:pt x="1095652" y="1838960"/>
                  </a:cubicBezTo>
                  <a:cubicBezTo>
                    <a:pt x="1096096" y="1839846"/>
                    <a:pt x="1096983" y="1841176"/>
                    <a:pt x="1097870" y="1842505"/>
                  </a:cubicBezTo>
                  <a:cubicBezTo>
                    <a:pt x="1104077" y="1852700"/>
                    <a:pt x="1100973" y="1866440"/>
                    <a:pt x="1090775" y="1873088"/>
                  </a:cubicBezTo>
                  <a:lnTo>
                    <a:pt x="1090332" y="1873088"/>
                  </a:lnTo>
                  <a:cubicBezTo>
                    <a:pt x="1086784" y="1875748"/>
                    <a:pt x="1082794" y="1876634"/>
                    <a:pt x="1078803" y="1876634"/>
                  </a:cubicBezTo>
                  <a:cubicBezTo>
                    <a:pt x="1071709" y="1876634"/>
                    <a:pt x="1064171" y="1873088"/>
                    <a:pt x="1060180" y="1866440"/>
                  </a:cubicBezTo>
                  <a:cubicBezTo>
                    <a:pt x="1059737" y="1865110"/>
                    <a:pt x="1058850" y="1863781"/>
                    <a:pt x="1057963" y="1862451"/>
                  </a:cubicBezTo>
                  <a:cubicBezTo>
                    <a:pt x="1054637" y="1857132"/>
                    <a:pt x="1053861" y="1851149"/>
                    <a:pt x="1055192" y="1845664"/>
                  </a:cubicBezTo>
                  <a:close/>
                  <a:moveTo>
                    <a:pt x="1036957" y="1223702"/>
                  </a:moveTo>
                  <a:cubicBezTo>
                    <a:pt x="1039118" y="1218438"/>
                    <a:pt x="1043330" y="1214006"/>
                    <a:pt x="1049095" y="1211790"/>
                  </a:cubicBezTo>
                  <a:cubicBezTo>
                    <a:pt x="1060180" y="1206914"/>
                    <a:pt x="1073482" y="1212233"/>
                    <a:pt x="1077916" y="1223757"/>
                  </a:cubicBezTo>
                  <a:cubicBezTo>
                    <a:pt x="1078360" y="1225087"/>
                    <a:pt x="1079247" y="1226417"/>
                    <a:pt x="1079690" y="1227746"/>
                  </a:cubicBezTo>
                  <a:cubicBezTo>
                    <a:pt x="1084567" y="1238827"/>
                    <a:pt x="1079247" y="1251681"/>
                    <a:pt x="1067718" y="1256556"/>
                  </a:cubicBezTo>
                  <a:cubicBezTo>
                    <a:pt x="1065058" y="1257886"/>
                    <a:pt x="1061954" y="1258329"/>
                    <a:pt x="1059293" y="1258329"/>
                  </a:cubicBezTo>
                  <a:cubicBezTo>
                    <a:pt x="1050869" y="1258329"/>
                    <a:pt x="1042444" y="1253010"/>
                    <a:pt x="1038897" y="1244589"/>
                  </a:cubicBezTo>
                  <a:cubicBezTo>
                    <a:pt x="1038453" y="1243259"/>
                    <a:pt x="1037566" y="1241929"/>
                    <a:pt x="1037123" y="1240600"/>
                  </a:cubicBezTo>
                  <a:cubicBezTo>
                    <a:pt x="1034684" y="1235060"/>
                    <a:pt x="1034795" y="1228965"/>
                    <a:pt x="1036957" y="1223702"/>
                  </a:cubicBezTo>
                  <a:close/>
                  <a:moveTo>
                    <a:pt x="993669" y="2655998"/>
                  </a:moveTo>
                  <a:cubicBezTo>
                    <a:pt x="994002" y="2650292"/>
                    <a:pt x="996551" y="2644751"/>
                    <a:pt x="1001207" y="2640762"/>
                  </a:cubicBezTo>
                  <a:cubicBezTo>
                    <a:pt x="1010519" y="2632341"/>
                    <a:pt x="1024708" y="2633227"/>
                    <a:pt x="1032689" y="2642535"/>
                  </a:cubicBezTo>
                  <a:lnTo>
                    <a:pt x="1035793" y="2645637"/>
                  </a:lnTo>
                  <a:cubicBezTo>
                    <a:pt x="1044218" y="2654945"/>
                    <a:pt x="1043331" y="2669129"/>
                    <a:pt x="1034019" y="2677107"/>
                  </a:cubicBezTo>
                  <a:lnTo>
                    <a:pt x="1034019" y="2677550"/>
                  </a:lnTo>
                  <a:cubicBezTo>
                    <a:pt x="1030029" y="2681539"/>
                    <a:pt x="1024708" y="2683312"/>
                    <a:pt x="1019387" y="2683312"/>
                  </a:cubicBezTo>
                  <a:cubicBezTo>
                    <a:pt x="1013179" y="2683312"/>
                    <a:pt x="1006972" y="2680653"/>
                    <a:pt x="1002538" y="2675777"/>
                  </a:cubicBezTo>
                  <a:lnTo>
                    <a:pt x="999434" y="2672231"/>
                  </a:lnTo>
                  <a:cubicBezTo>
                    <a:pt x="995221" y="2667578"/>
                    <a:pt x="993337" y="2661705"/>
                    <a:pt x="993669" y="2655998"/>
                  </a:cubicBezTo>
                  <a:close/>
                  <a:moveTo>
                    <a:pt x="987462" y="1110290"/>
                  </a:moveTo>
                  <a:cubicBezTo>
                    <a:pt x="983471" y="1098766"/>
                    <a:pt x="989235" y="1085912"/>
                    <a:pt x="1000764" y="1081924"/>
                  </a:cubicBezTo>
                  <a:cubicBezTo>
                    <a:pt x="1012292" y="1077934"/>
                    <a:pt x="1025151" y="1083697"/>
                    <a:pt x="1029142" y="1095220"/>
                  </a:cubicBezTo>
                  <a:cubicBezTo>
                    <a:pt x="1029585" y="1096550"/>
                    <a:pt x="1030029" y="1097880"/>
                    <a:pt x="1030472" y="1099209"/>
                  </a:cubicBezTo>
                  <a:cubicBezTo>
                    <a:pt x="1034463" y="1110734"/>
                    <a:pt x="1028698" y="1123587"/>
                    <a:pt x="1017170" y="1127576"/>
                  </a:cubicBezTo>
                  <a:lnTo>
                    <a:pt x="1017170" y="1128019"/>
                  </a:lnTo>
                  <a:cubicBezTo>
                    <a:pt x="1014509" y="1129349"/>
                    <a:pt x="1012292" y="1129349"/>
                    <a:pt x="1009632" y="1129349"/>
                  </a:cubicBezTo>
                  <a:cubicBezTo>
                    <a:pt x="1000764" y="1129349"/>
                    <a:pt x="991896" y="1123587"/>
                    <a:pt x="988792" y="1114722"/>
                  </a:cubicBezTo>
                  <a:cubicBezTo>
                    <a:pt x="988349" y="1112950"/>
                    <a:pt x="987905" y="1111620"/>
                    <a:pt x="987462" y="1110290"/>
                  </a:cubicBezTo>
                  <a:close/>
                  <a:moveTo>
                    <a:pt x="985078" y="1726047"/>
                  </a:moveTo>
                  <a:cubicBezTo>
                    <a:pt x="986575" y="1720617"/>
                    <a:pt x="990122" y="1715742"/>
                    <a:pt x="995443" y="1712639"/>
                  </a:cubicBezTo>
                  <a:cubicBezTo>
                    <a:pt x="1006085" y="1706877"/>
                    <a:pt x="1019387" y="1710423"/>
                    <a:pt x="1025595" y="1721061"/>
                  </a:cubicBezTo>
                  <a:cubicBezTo>
                    <a:pt x="1026481" y="1722390"/>
                    <a:pt x="1026925" y="1723720"/>
                    <a:pt x="1027812" y="1725050"/>
                  </a:cubicBezTo>
                  <a:cubicBezTo>
                    <a:pt x="1033576" y="1735687"/>
                    <a:pt x="1030029" y="1748984"/>
                    <a:pt x="1019387" y="1755189"/>
                  </a:cubicBezTo>
                  <a:lnTo>
                    <a:pt x="1019387" y="1754746"/>
                  </a:lnTo>
                  <a:cubicBezTo>
                    <a:pt x="1015840" y="1756962"/>
                    <a:pt x="1011849" y="1757849"/>
                    <a:pt x="1008302" y="1757849"/>
                  </a:cubicBezTo>
                  <a:cubicBezTo>
                    <a:pt x="1000764" y="1757849"/>
                    <a:pt x="993226" y="1753860"/>
                    <a:pt x="989235" y="1746768"/>
                  </a:cubicBezTo>
                  <a:cubicBezTo>
                    <a:pt x="988349" y="1745438"/>
                    <a:pt x="987905" y="1744108"/>
                    <a:pt x="987018" y="1742779"/>
                  </a:cubicBezTo>
                  <a:cubicBezTo>
                    <a:pt x="984136" y="1737460"/>
                    <a:pt x="983582" y="1731476"/>
                    <a:pt x="985078" y="1726047"/>
                  </a:cubicBezTo>
                  <a:close/>
                  <a:moveTo>
                    <a:pt x="974271" y="2203018"/>
                  </a:moveTo>
                  <a:cubicBezTo>
                    <a:pt x="975157" y="2197422"/>
                    <a:pt x="978150" y="2192214"/>
                    <a:pt x="983028" y="2188668"/>
                  </a:cubicBezTo>
                  <a:cubicBezTo>
                    <a:pt x="993226" y="2181576"/>
                    <a:pt x="1006972" y="2183792"/>
                    <a:pt x="1014066" y="2193544"/>
                  </a:cubicBezTo>
                  <a:lnTo>
                    <a:pt x="1016727" y="2197089"/>
                  </a:lnTo>
                  <a:cubicBezTo>
                    <a:pt x="1023821" y="2206840"/>
                    <a:pt x="1021604" y="2221024"/>
                    <a:pt x="1011849" y="2228115"/>
                  </a:cubicBezTo>
                  <a:lnTo>
                    <a:pt x="1011406" y="2228115"/>
                  </a:lnTo>
                  <a:cubicBezTo>
                    <a:pt x="1007415" y="2231218"/>
                    <a:pt x="1002981" y="2232548"/>
                    <a:pt x="998547" y="2232548"/>
                  </a:cubicBezTo>
                  <a:cubicBezTo>
                    <a:pt x="991896" y="2232548"/>
                    <a:pt x="985245" y="2229002"/>
                    <a:pt x="980811" y="2223240"/>
                  </a:cubicBezTo>
                  <a:lnTo>
                    <a:pt x="978150" y="2219694"/>
                  </a:lnTo>
                  <a:cubicBezTo>
                    <a:pt x="974603" y="2214597"/>
                    <a:pt x="973384" y="2208614"/>
                    <a:pt x="974271" y="2203018"/>
                  </a:cubicBezTo>
                  <a:close/>
                  <a:moveTo>
                    <a:pt x="942678" y="977765"/>
                  </a:moveTo>
                  <a:cubicBezTo>
                    <a:pt x="939131" y="965797"/>
                    <a:pt x="945782" y="953387"/>
                    <a:pt x="957310" y="949841"/>
                  </a:cubicBezTo>
                  <a:cubicBezTo>
                    <a:pt x="969282" y="946295"/>
                    <a:pt x="981698" y="952944"/>
                    <a:pt x="985245" y="964468"/>
                  </a:cubicBezTo>
                  <a:cubicBezTo>
                    <a:pt x="985688" y="966241"/>
                    <a:pt x="986575" y="967570"/>
                    <a:pt x="986575" y="968900"/>
                  </a:cubicBezTo>
                  <a:cubicBezTo>
                    <a:pt x="990122" y="980867"/>
                    <a:pt x="983471" y="993278"/>
                    <a:pt x="971943" y="996824"/>
                  </a:cubicBezTo>
                  <a:cubicBezTo>
                    <a:pt x="969726" y="997710"/>
                    <a:pt x="967509" y="997710"/>
                    <a:pt x="965292" y="997710"/>
                  </a:cubicBezTo>
                  <a:cubicBezTo>
                    <a:pt x="955537" y="997710"/>
                    <a:pt x="947112" y="991505"/>
                    <a:pt x="944008" y="982197"/>
                  </a:cubicBezTo>
                  <a:cubicBezTo>
                    <a:pt x="943565" y="980424"/>
                    <a:pt x="943121" y="979094"/>
                    <a:pt x="942678" y="977765"/>
                  </a:cubicBezTo>
                  <a:close/>
                  <a:moveTo>
                    <a:pt x="932480" y="2115978"/>
                  </a:moveTo>
                  <a:lnTo>
                    <a:pt x="932739" y="2115594"/>
                  </a:lnTo>
                  <a:lnTo>
                    <a:pt x="932923" y="2115535"/>
                  </a:lnTo>
                  <a:close/>
                  <a:moveTo>
                    <a:pt x="918845" y="1604658"/>
                  </a:moveTo>
                  <a:cubicBezTo>
                    <a:pt x="920507" y="1599284"/>
                    <a:pt x="924276" y="1594519"/>
                    <a:pt x="929819" y="1591638"/>
                  </a:cubicBezTo>
                  <a:cubicBezTo>
                    <a:pt x="940461" y="1585876"/>
                    <a:pt x="953763" y="1589865"/>
                    <a:pt x="959527" y="1600946"/>
                  </a:cubicBezTo>
                  <a:lnTo>
                    <a:pt x="961744" y="1604934"/>
                  </a:lnTo>
                  <a:cubicBezTo>
                    <a:pt x="967509" y="1615572"/>
                    <a:pt x="963518" y="1628869"/>
                    <a:pt x="952433" y="1634631"/>
                  </a:cubicBezTo>
                  <a:cubicBezTo>
                    <a:pt x="949329" y="1636404"/>
                    <a:pt x="945782" y="1637290"/>
                    <a:pt x="942235" y="1637290"/>
                  </a:cubicBezTo>
                  <a:cubicBezTo>
                    <a:pt x="934253" y="1637290"/>
                    <a:pt x="926715" y="1632858"/>
                    <a:pt x="922725" y="1625323"/>
                  </a:cubicBezTo>
                  <a:lnTo>
                    <a:pt x="920508" y="1621334"/>
                  </a:lnTo>
                  <a:cubicBezTo>
                    <a:pt x="917625" y="1616016"/>
                    <a:pt x="917182" y="1610032"/>
                    <a:pt x="918845" y="1604658"/>
                  </a:cubicBezTo>
                  <a:close/>
                  <a:moveTo>
                    <a:pt x="905986" y="2550731"/>
                  </a:moveTo>
                  <a:cubicBezTo>
                    <a:pt x="906540" y="2545136"/>
                    <a:pt x="909201" y="2539706"/>
                    <a:pt x="913857" y="2535717"/>
                  </a:cubicBezTo>
                  <a:cubicBezTo>
                    <a:pt x="923168" y="2528182"/>
                    <a:pt x="936914" y="2529511"/>
                    <a:pt x="944895" y="2538819"/>
                  </a:cubicBezTo>
                  <a:lnTo>
                    <a:pt x="947555" y="2542365"/>
                  </a:lnTo>
                  <a:cubicBezTo>
                    <a:pt x="955093" y="2551673"/>
                    <a:pt x="953763" y="2565413"/>
                    <a:pt x="944452" y="2573391"/>
                  </a:cubicBezTo>
                  <a:lnTo>
                    <a:pt x="944895" y="2573391"/>
                  </a:lnTo>
                  <a:cubicBezTo>
                    <a:pt x="940461" y="2576494"/>
                    <a:pt x="935583" y="2578267"/>
                    <a:pt x="930706" y="2578267"/>
                  </a:cubicBezTo>
                  <a:cubicBezTo>
                    <a:pt x="924055" y="2578267"/>
                    <a:pt x="917847" y="2575608"/>
                    <a:pt x="913413" y="2570288"/>
                  </a:cubicBezTo>
                  <a:lnTo>
                    <a:pt x="910753" y="2566742"/>
                  </a:lnTo>
                  <a:cubicBezTo>
                    <a:pt x="906984" y="2562088"/>
                    <a:pt x="905432" y="2556327"/>
                    <a:pt x="905986" y="2550731"/>
                  </a:cubicBezTo>
                  <a:close/>
                  <a:moveTo>
                    <a:pt x="904102" y="843909"/>
                  </a:moveTo>
                  <a:cubicBezTo>
                    <a:pt x="900998" y="831942"/>
                    <a:pt x="908092" y="819975"/>
                    <a:pt x="920064" y="816872"/>
                  </a:cubicBezTo>
                  <a:cubicBezTo>
                    <a:pt x="932036" y="813770"/>
                    <a:pt x="944008" y="820861"/>
                    <a:pt x="947112" y="832828"/>
                  </a:cubicBezTo>
                  <a:cubicBezTo>
                    <a:pt x="947555" y="834601"/>
                    <a:pt x="948442" y="835931"/>
                    <a:pt x="948442" y="837261"/>
                  </a:cubicBezTo>
                  <a:cubicBezTo>
                    <a:pt x="951546" y="849228"/>
                    <a:pt x="944452" y="861195"/>
                    <a:pt x="932480" y="864298"/>
                  </a:cubicBezTo>
                  <a:lnTo>
                    <a:pt x="932480" y="863855"/>
                  </a:lnTo>
                  <a:cubicBezTo>
                    <a:pt x="930706" y="864741"/>
                    <a:pt x="928489" y="864741"/>
                    <a:pt x="926715" y="864741"/>
                  </a:cubicBezTo>
                  <a:cubicBezTo>
                    <a:pt x="916960" y="864741"/>
                    <a:pt x="908092" y="858092"/>
                    <a:pt x="905432" y="848341"/>
                  </a:cubicBezTo>
                  <a:cubicBezTo>
                    <a:pt x="904989" y="847012"/>
                    <a:pt x="904102" y="845239"/>
                    <a:pt x="904102" y="843909"/>
                  </a:cubicBezTo>
                  <a:close/>
                  <a:moveTo>
                    <a:pt x="896010" y="2089606"/>
                  </a:moveTo>
                  <a:cubicBezTo>
                    <a:pt x="897118" y="2084066"/>
                    <a:pt x="900333" y="2078969"/>
                    <a:pt x="905432" y="2075644"/>
                  </a:cubicBezTo>
                  <a:cubicBezTo>
                    <a:pt x="915630" y="2068996"/>
                    <a:pt x="929376" y="2071655"/>
                    <a:pt x="936027" y="2081850"/>
                  </a:cubicBezTo>
                  <a:lnTo>
                    <a:pt x="938687" y="2085395"/>
                  </a:lnTo>
                  <a:cubicBezTo>
                    <a:pt x="942012" y="2090493"/>
                    <a:pt x="943010" y="2096476"/>
                    <a:pt x="941902" y="2102017"/>
                  </a:cubicBezTo>
                  <a:lnTo>
                    <a:pt x="932739" y="2115594"/>
                  </a:lnTo>
                  <a:lnTo>
                    <a:pt x="920508" y="2119524"/>
                  </a:lnTo>
                  <a:cubicBezTo>
                    <a:pt x="912970" y="2119524"/>
                    <a:pt x="906319" y="2115978"/>
                    <a:pt x="901885" y="2109773"/>
                  </a:cubicBezTo>
                  <a:lnTo>
                    <a:pt x="899224" y="2106227"/>
                  </a:lnTo>
                  <a:cubicBezTo>
                    <a:pt x="895898" y="2101130"/>
                    <a:pt x="894901" y="2095147"/>
                    <a:pt x="896010" y="2089606"/>
                  </a:cubicBezTo>
                  <a:close/>
                  <a:moveTo>
                    <a:pt x="872177" y="708724"/>
                  </a:moveTo>
                  <a:cubicBezTo>
                    <a:pt x="869516" y="697200"/>
                    <a:pt x="877054" y="685233"/>
                    <a:pt x="889026" y="682574"/>
                  </a:cubicBezTo>
                  <a:cubicBezTo>
                    <a:pt x="900554" y="679914"/>
                    <a:pt x="912526" y="687449"/>
                    <a:pt x="915187" y="699416"/>
                  </a:cubicBezTo>
                  <a:cubicBezTo>
                    <a:pt x="915630" y="700746"/>
                    <a:pt x="916074" y="702519"/>
                    <a:pt x="916074" y="703849"/>
                  </a:cubicBezTo>
                  <a:cubicBezTo>
                    <a:pt x="918734" y="715816"/>
                    <a:pt x="911196" y="727783"/>
                    <a:pt x="899224" y="730442"/>
                  </a:cubicBezTo>
                  <a:lnTo>
                    <a:pt x="899668" y="729999"/>
                  </a:lnTo>
                  <a:cubicBezTo>
                    <a:pt x="897894" y="730442"/>
                    <a:pt x="896564" y="730442"/>
                    <a:pt x="894790" y="730442"/>
                  </a:cubicBezTo>
                  <a:cubicBezTo>
                    <a:pt x="884592" y="730442"/>
                    <a:pt x="875280" y="723351"/>
                    <a:pt x="873063" y="713157"/>
                  </a:cubicBezTo>
                  <a:cubicBezTo>
                    <a:pt x="872620" y="711827"/>
                    <a:pt x="872177" y="710054"/>
                    <a:pt x="872177" y="708724"/>
                  </a:cubicBezTo>
                  <a:close/>
                  <a:moveTo>
                    <a:pt x="858487" y="1479556"/>
                  </a:moveTo>
                  <a:cubicBezTo>
                    <a:pt x="860427" y="1474293"/>
                    <a:pt x="864417" y="1469749"/>
                    <a:pt x="869960" y="1467090"/>
                  </a:cubicBezTo>
                  <a:cubicBezTo>
                    <a:pt x="881045" y="1461771"/>
                    <a:pt x="893903" y="1466647"/>
                    <a:pt x="899224" y="1477728"/>
                  </a:cubicBezTo>
                  <a:cubicBezTo>
                    <a:pt x="899668" y="1479057"/>
                    <a:pt x="900554" y="1480387"/>
                    <a:pt x="900998" y="1481717"/>
                  </a:cubicBezTo>
                  <a:cubicBezTo>
                    <a:pt x="906319" y="1492797"/>
                    <a:pt x="901441" y="1506094"/>
                    <a:pt x="890356" y="1511413"/>
                  </a:cubicBezTo>
                  <a:lnTo>
                    <a:pt x="890356" y="1510970"/>
                  </a:lnTo>
                  <a:cubicBezTo>
                    <a:pt x="887252" y="1512300"/>
                    <a:pt x="884149" y="1513186"/>
                    <a:pt x="881045" y="1513186"/>
                  </a:cubicBezTo>
                  <a:cubicBezTo>
                    <a:pt x="873063" y="1513186"/>
                    <a:pt x="865082" y="1508310"/>
                    <a:pt x="861092" y="1500332"/>
                  </a:cubicBezTo>
                  <a:cubicBezTo>
                    <a:pt x="860648" y="1499003"/>
                    <a:pt x="859761" y="1497673"/>
                    <a:pt x="859318" y="1496343"/>
                  </a:cubicBezTo>
                  <a:cubicBezTo>
                    <a:pt x="856657" y="1490803"/>
                    <a:pt x="856547" y="1484820"/>
                    <a:pt x="858487" y="1479556"/>
                  </a:cubicBezTo>
                  <a:close/>
                  <a:moveTo>
                    <a:pt x="845129" y="572653"/>
                  </a:moveTo>
                  <a:cubicBezTo>
                    <a:pt x="843355" y="560685"/>
                    <a:pt x="851337" y="549161"/>
                    <a:pt x="863309" y="546945"/>
                  </a:cubicBezTo>
                  <a:cubicBezTo>
                    <a:pt x="875280" y="545173"/>
                    <a:pt x="886809" y="553151"/>
                    <a:pt x="889026" y="565118"/>
                  </a:cubicBezTo>
                  <a:cubicBezTo>
                    <a:pt x="889469" y="566447"/>
                    <a:pt x="889913" y="568220"/>
                    <a:pt x="889913" y="569550"/>
                  </a:cubicBezTo>
                  <a:cubicBezTo>
                    <a:pt x="891686" y="581517"/>
                    <a:pt x="883705" y="593041"/>
                    <a:pt x="871733" y="595257"/>
                  </a:cubicBezTo>
                  <a:cubicBezTo>
                    <a:pt x="870403" y="595257"/>
                    <a:pt x="869073" y="595257"/>
                    <a:pt x="867743" y="595257"/>
                  </a:cubicBezTo>
                  <a:cubicBezTo>
                    <a:pt x="857101" y="595257"/>
                    <a:pt x="847789" y="587723"/>
                    <a:pt x="846016" y="577085"/>
                  </a:cubicBezTo>
                  <a:cubicBezTo>
                    <a:pt x="845572" y="575755"/>
                    <a:pt x="845129" y="573983"/>
                    <a:pt x="845129" y="572653"/>
                  </a:cubicBezTo>
                  <a:close/>
                  <a:moveTo>
                    <a:pt x="824732" y="435251"/>
                  </a:moveTo>
                  <a:cubicBezTo>
                    <a:pt x="822959" y="423284"/>
                    <a:pt x="831827" y="412204"/>
                    <a:pt x="843799" y="410431"/>
                  </a:cubicBezTo>
                  <a:cubicBezTo>
                    <a:pt x="855771" y="408658"/>
                    <a:pt x="866856" y="417523"/>
                    <a:pt x="868629" y="429490"/>
                  </a:cubicBezTo>
                  <a:cubicBezTo>
                    <a:pt x="869073" y="430819"/>
                    <a:pt x="869073" y="432592"/>
                    <a:pt x="869073" y="433922"/>
                  </a:cubicBezTo>
                  <a:cubicBezTo>
                    <a:pt x="870846" y="445889"/>
                    <a:pt x="861978" y="456970"/>
                    <a:pt x="850006" y="458743"/>
                  </a:cubicBezTo>
                  <a:lnTo>
                    <a:pt x="850006" y="459186"/>
                  </a:lnTo>
                  <a:cubicBezTo>
                    <a:pt x="849120" y="459186"/>
                    <a:pt x="848233" y="459186"/>
                    <a:pt x="847346" y="459186"/>
                  </a:cubicBezTo>
                  <a:cubicBezTo>
                    <a:pt x="836261" y="459186"/>
                    <a:pt x="826506" y="450765"/>
                    <a:pt x="825176" y="439684"/>
                  </a:cubicBezTo>
                  <a:cubicBezTo>
                    <a:pt x="824732" y="438354"/>
                    <a:pt x="824732" y="436581"/>
                    <a:pt x="824732" y="435251"/>
                  </a:cubicBezTo>
                  <a:close/>
                  <a:moveTo>
                    <a:pt x="821518" y="1973757"/>
                  </a:moveTo>
                  <a:cubicBezTo>
                    <a:pt x="822848" y="1968272"/>
                    <a:pt x="826284" y="1963286"/>
                    <a:pt x="831383" y="1959961"/>
                  </a:cubicBezTo>
                  <a:cubicBezTo>
                    <a:pt x="842025" y="1953313"/>
                    <a:pt x="855327" y="1956859"/>
                    <a:pt x="861978" y="1967053"/>
                  </a:cubicBezTo>
                  <a:lnTo>
                    <a:pt x="864195" y="1970599"/>
                  </a:lnTo>
                  <a:cubicBezTo>
                    <a:pt x="870846" y="1981237"/>
                    <a:pt x="867299" y="1994533"/>
                    <a:pt x="857101" y="2001182"/>
                  </a:cubicBezTo>
                  <a:lnTo>
                    <a:pt x="857101" y="2001625"/>
                  </a:lnTo>
                  <a:cubicBezTo>
                    <a:pt x="853554" y="2004284"/>
                    <a:pt x="849563" y="2005171"/>
                    <a:pt x="845572" y="2005171"/>
                  </a:cubicBezTo>
                  <a:cubicBezTo>
                    <a:pt x="838034" y="2005171"/>
                    <a:pt x="830497" y="2001182"/>
                    <a:pt x="826506" y="1994533"/>
                  </a:cubicBezTo>
                  <a:lnTo>
                    <a:pt x="824289" y="1990544"/>
                  </a:lnTo>
                  <a:cubicBezTo>
                    <a:pt x="820963" y="1985226"/>
                    <a:pt x="820187" y="1979242"/>
                    <a:pt x="821518" y="1973757"/>
                  </a:cubicBezTo>
                  <a:close/>
                  <a:moveTo>
                    <a:pt x="820243" y="2442694"/>
                  </a:moveTo>
                  <a:cubicBezTo>
                    <a:pt x="820963" y="2437098"/>
                    <a:pt x="823845" y="2431780"/>
                    <a:pt x="828723" y="2428012"/>
                  </a:cubicBezTo>
                  <a:cubicBezTo>
                    <a:pt x="838478" y="2420477"/>
                    <a:pt x="852223" y="2422250"/>
                    <a:pt x="859761" y="2432001"/>
                  </a:cubicBezTo>
                  <a:lnTo>
                    <a:pt x="862422" y="2435547"/>
                  </a:lnTo>
                  <a:cubicBezTo>
                    <a:pt x="869960" y="2445298"/>
                    <a:pt x="868186" y="2459038"/>
                    <a:pt x="858431" y="2466573"/>
                  </a:cubicBezTo>
                  <a:lnTo>
                    <a:pt x="858431" y="2467016"/>
                  </a:lnTo>
                  <a:cubicBezTo>
                    <a:pt x="854440" y="2470119"/>
                    <a:pt x="850006" y="2471448"/>
                    <a:pt x="845129" y="2471448"/>
                  </a:cubicBezTo>
                  <a:cubicBezTo>
                    <a:pt x="838478" y="2471448"/>
                    <a:pt x="831827" y="2468345"/>
                    <a:pt x="827393" y="2462584"/>
                  </a:cubicBezTo>
                  <a:lnTo>
                    <a:pt x="824732" y="2459038"/>
                  </a:lnTo>
                  <a:cubicBezTo>
                    <a:pt x="820963" y="2454163"/>
                    <a:pt x="819522" y="2448290"/>
                    <a:pt x="820243" y="2442694"/>
                  </a:cubicBezTo>
                  <a:close/>
                  <a:moveTo>
                    <a:pt x="810100" y="301396"/>
                  </a:moveTo>
                  <a:cubicBezTo>
                    <a:pt x="810100" y="300067"/>
                    <a:pt x="810100" y="298294"/>
                    <a:pt x="810100" y="296964"/>
                  </a:cubicBezTo>
                  <a:cubicBezTo>
                    <a:pt x="809213" y="284997"/>
                    <a:pt x="818081" y="273916"/>
                    <a:pt x="830497" y="273030"/>
                  </a:cubicBezTo>
                  <a:cubicBezTo>
                    <a:pt x="842469" y="272143"/>
                    <a:pt x="853554" y="281008"/>
                    <a:pt x="854440" y="293418"/>
                  </a:cubicBezTo>
                  <a:cubicBezTo>
                    <a:pt x="854440" y="294748"/>
                    <a:pt x="854440" y="296521"/>
                    <a:pt x="854440" y="297850"/>
                  </a:cubicBezTo>
                  <a:cubicBezTo>
                    <a:pt x="855327" y="309818"/>
                    <a:pt x="846459" y="320898"/>
                    <a:pt x="834044" y="321785"/>
                  </a:cubicBezTo>
                  <a:cubicBezTo>
                    <a:pt x="833600" y="321785"/>
                    <a:pt x="832714" y="321785"/>
                    <a:pt x="832270" y="321785"/>
                  </a:cubicBezTo>
                  <a:cubicBezTo>
                    <a:pt x="820742" y="321785"/>
                    <a:pt x="810987" y="312920"/>
                    <a:pt x="810100" y="301396"/>
                  </a:cubicBezTo>
                  <a:close/>
                  <a:moveTo>
                    <a:pt x="803006" y="1369136"/>
                  </a:moveTo>
                  <a:cubicBezTo>
                    <a:pt x="798572" y="1358056"/>
                    <a:pt x="803892" y="1345202"/>
                    <a:pt x="814977" y="1340327"/>
                  </a:cubicBezTo>
                  <a:cubicBezTo>
                    <a:pt x="826063" y="1335894"/>
                    <a:pt x="838921" y="1341213"/>
                    <a:pt x="843799" y="1352294"/>
                  </a:cubicBezTo>
                  <a:lnTo>
                    <a:pt x="845572" y="1356283"/>
                  </a:lnTo>
                  <a:cubicBezTo>
                    <a:pt x="850006" y="1367807"/>
                    <a:pt x="844686" y="1380660"/>
                    <a:pt x="833600" y="1385536"/>
                  </a:cubicBezTo>
                  <a:lnTo>
                    <a:pt x="833600" y="1385093"/>
                  </a:lnTo>
                  <a:cubicBezTo>
                    <a:pt x="830940" y="1386422"/>
                    <a:pt x="827836" y="1386866"/>
                    <a:pt x="825176" y="1386866"/>
                  </a:cubicBezTo>
                  <a:cubicBezTo>
                    <a:pt x="816751" y="1386866"/>
                    <a:pt x="808326" y="1381547"/>
                    <a:pt x="804779" y="1373126"/>
                  </a:cubicBezTo>
                  <a:close/>
                  <a:moveTo>
                    <a:pt x="801232" y="162666"/>
                  </a:moveTo>
                  <a:cubicBezTo>
                    <a:pt x="801232" y="161336"/>
                    <a:pt x="801232" y="159563"/>
                    <a:pt x="801232" y="158233"/>
                  </a:cubicBezTo>
                  <a:cubicBezTo>
                    <a:pt x="800788" y="145823"/>
                    <a:pt x="810100" y="135628"/>
                    <a:pt x="822515" y="135185"/>
                  </a:cubicBezTo>
                  <a:cubicBezTo>
                    <a:pt x="834931" y="134742"/>
                    <a:pt x="845129" y="144050"/>
                    <a:pt x="845572" y="156460"/>
                  </a:cubicBezTo>
                  <a:cubicBezTo>
                    <a:pt x="845572" y="157790"/>
                    <a:pt x="845572" y="159563"/>
                    <a:pt x="845572" y="160893"/>
                  </a:cubicBezTo>
                  <a:cubicBezTo>
                    <a:pt x="846016" y="172860"/>
                    <a:pt x="836704" y="183497"/>
                    <a:pt x="824289" y="183940"/>
                  </a:cubicBezTo>
                  <a:cubicBezTo>
                    <a:pt x="823846" y="183940"/>
                    <a:pt x="823402" y="183940"/>
                    <a:pt x="823402" y="183940"/>
                  </a:cubicBezTo>
                  <a:cubicBezTo>
                    <a:pt x="811430" y="183940"/>
                    <a:pt x="801675" y="174633"/>
                    <a:pt x="801232" y="162666"/>
                  </a:cubicBezTo>
                  <a:close/>
                  <a:moveTo>
                    <a:pt x="798128" y="23491"/>
                  </a:moveTo>
                  <a:lnTo>
                    <a:pt x="798128" y="22161"/>
                  </a:lnTo>
                  <a:cubicBezTo>
                    <a:pt x="798128" y="9751"/>
                    <a:pt x="807883" y="0"/>
                    <a:pt x="820298" y="0"/>
                  </a:cubicBezTo>
                  <a:cubicBezTo>
                    <a:pt x="832714" y="0"/>
                    <a:pt x="842469" y="9751"/>
                    <a:pt x="842469" y="22161"/>
                  </a:cubicBezTo>
                  <a:lnTo>
                    <a:pt x="842469" y="23491"/>
                  </a:lnTo>
                  <a:cubicBezTo>
                    <a:pt x="842469" y="35902"/>
                    <a:pt x="832714" y="45653"/>
                    <a:pt x="820298" y="45653"/>
                  </a:cubicBezTo>
                  <a:cubicBezTo>
                    <a:pt x="807883" y="45653"/>
                    <a:pt x="798128" y="35902"/>
                    <a:pt x="798128" y="23491"/>
                  </a:cubicBezTo>
                  <a:close/>
                  <a:moveTo>
                    <a:pt x="751848" y="1854141"/>
                  </a:moveTo>
                  <a:cubicBezTo>
                    <a:pt x="753344" y="1848711"/>
                    <a:pt x="756891" y="1843836"/>
                    <a:pt x="762212" y="1840733"/>
                  </a:cubicBezTo>
                  <a:cubicBezTo>
                    <a:pt x="772854" y="1834971"/>
                    <a:pt x="786156" y="1838517"/>
                    <a:pt x="792364" y="1849154"/>
                  </a:cubicBezTo>
                  <a:cubicBezTo>
                    <a:pt x="793251" y="1850484"/>
                    <a:pt x="793694" y="1851813"/>
                    <a:pt x="794581" y="1853143"/>
                  </a:cubicBezTo>
                  <a:cubicBezTo>
                    <a:pt x="800345" y="1863781"/>
                    <a:pt x="796798" y="1877077"/>
                    <a:pt x="786156" y="1883283"/>
                  </a:cubicBezTo>
                  <a:lnTo>
                    <a:pt x="786156" y="1882840"/>
                  </a:lnTo>
                  <a:cubicBezTo>
                    <a:pt x="782609" y="1885055"/>
                    <a:pt x="778618" y="1885942"/>
                    <a:pt x="775071" y="1885942"/>
                  </a:cubicBezTo>
                  <a:cubicBezTo>
                    <a:pt x="767533" y="1885942"/>
                    <a:pt x="759995" y="1881953"/>
                    <a:pt x="756005" y="1874861"/>
                  </a:cubicBezTo>
                  <a:cubicBezTo>
                    <a:pt x="755118" y="1873532"/>
                    <a:pt x="754674" y="1872202"/>
                    <a:pt x="753788" y="1870872"/>
                  </a:cubicBezTo>
                  <a:cubicBezTo>
                    <a:pt x="750905" y="1865554"/>
                    <a:pt x="750351" y="1859570"/>
                    <a:pt x="751848" y="1854141"/>
                  </a:cubicBezTo>
                  <a:close/>
                  <a:moveTo>
                    <a:pt x="751571" y="1241043"/>
                  </a:moveTo>
                  <a:cubicBezTo>
                    <a:pt x="747137" y="1229519"/>
                    <a:pt x="752901" y="1217108"/>
                    <a:pt x="764429" y="1212676"/>
                  </a:cubicBezTo>
                  <a:cubicBezTo>
                    <a:pt x="775958" y="1208244"/>
                    <a:pt x="788373" y="1214006"/>
                    <a:pt x="792807" y="1225530"/>
                  </a:cubicBezTo>
                  <a:lnTo>
                    <a:pt x="794581" y="1229519"/>
                  </a:lnTo>
                  <a:cubicBezTo>
                    <a:pt x="799015" y="1240600"/>
                    <a:pt x="793251" y="1253453"/>
                    <a:pt x="781722" y="1257886"/>
                  </a:cubicBezTo>
                  <a:lnTo>
                    <a:pt x="782165" y="1257886"/>
                  </a:lnTo>
                  <a:cubicBezTo>
                    <a:pt x="779505" y="1258772"/>
                    <a:pt x="776845" y="1259215"/>
                    <a:pt x="774184" y="1259215"/>
                  </a:cubicBezTo>
                  <a:cubicBezTo>
                    <a:pt x="765316" y="1259215"/>
                    <a:pt x="756891" y="1253897"/>
                    <a:pt x="753344" y="1245032"/>
                  </a:cubicBezTo>
                  <a:close/>
                  <a:moveTo>
                    <a:pt x="738601" y="2331111"/>
                  </a:moveTo>
                  <a:cubicBezTo>
                    <a:pt x="739599" y="2325515"/>
                    <a:pt x="742702" y="2320307"/>
                    <a:pt x="747580" y="2316761"/>
                  </a:cubicBezTo>
                  <a:cubicBezTo>
                    <a:pt x="757778" y="2309670"/>
                    <a:pt x="771524" y="2312329"/>
                    <a:pt x="778618" y="2322080"/>
                  </a:cubicBezTo>
                  <a:lnTo>
                    <a:pt x="781279" y="2325626"/>
                  </a:lnTo>
                  <a:cubicBezTo>
                    <a:pt x="788373" y="2335820"/>
                    <a:pt x="785713" y="2349560"/>
                    <a:pt x="775958" y="2356652"/>
                  </a:cubicBezTo>
                  <a:cubicBezTo>
                    <a:pt x="771967" y="2359311"/>
                    <a:pt x="767533" y="2360641"/>
                    <a:pt x="763099" y="2360641"/>
                  </a:cubicBezTo>
                  <a:cubicBezTo>
                    <a:pt x="756005" y="2360641"/>
                    <a:pt x="749354" y="2357538"/>
                    <a:pt x="744920" y="2351333"/>
                  </a:cubicBezTo>
                  <a:lnTo>
                    <a:pt x="742259" y="2347788"/>
                  </a:lnTo>
                  <a:cubicBezTo>
                    <a:pt x="738712" y="2342691"/>
                    <a:pt x="737603" y="2336707"/>
                    <a:pt x="738601" y="2331111"/>
                  </a:cubicBezTo>
                  <a:close/>
                  <a:moveTo>
                    <a:pt x="705457" y="1109404"/>
                  </a:moveTo>
                  <a:cubicBezTo>
                    <a:pt x="701466" y="1097880"/>
                    <a:pt x="708117" y="1085469"/>
                    <a:pt x="719645" y="1081480"/>
                  </a:cubicBezTo>
                  <a:cubicBezTo>
                    <a:pt x="731174" y="1077491"/>
                    <a:pt x="743589" y="1084140"/>
                    <a:pt x="747580" y="1095664"/>
                  </a:cubicBezTo>
                  <a:lnTo>
                    <a:pt x="748910" y="1100096"/>
                  </a:lnTo>
                  <a:cubicBezTo>
                    <a:pt x="752457" y="1111620"/>
                    <a:pt x="746250" y="1124030"/>
                    <a:pt x="734721" y="1128019"/>
                  </a:cubicBezTo>
                  <a:lnTo>
                    <a:pt x="734721" y="1127576"/>
                  </a:lnTo>
                  <a:cubicBezTo>
                    <a:pt x="732061" y="1128906"/>
                    <a:pt x="729844" y="1128906"/>
                    <a:pt x="727627" y="1128906"/>
                  </a:cubicBezTo>
                  <a:cubicBezTo>
                    <a:pt x="718315" y="1128906"/>
                    <a:pt x="709891" y="1123144"/>
                    <a:pt x="706787" y="1113836"/>
                  </a:cubicBezTo>
                  <a:cubicBezTo>
                    <a:pt x="706343" y="1112063"/>
                    <a:pt x="705900" y="1110734"/>
                    <a:pt x="705457" y="1109404"/>
                  </a:cubicBezTo>
                  <a:close/>
                  <a:moveTo>
                    <a:pt x="685781" y="1732751"/>
                  </a:moveTo>
                  <a:cubicBezTo>
                    <a:pt x="687499" y="1727377"/>
                    <a:pt x="691267" y="1722612"/>
                    <a:pt x="696588" y="1719731"/>
                  </a:cubicBezTo>
                  <a:cubicBezTo>
                    <a:pt x="707230" y="1713969"/>
                    <a:pt x="720532" y="1718401"/>
                    <a:pt x="726297" y="1729039"/>
                  </a:cubicBezTo>
                  <a:cubicBezTo>
                    <a:pt x="727183" y="1730368"/>
                    <a:pt x="727627" y="1731698"/>
                    <a:pt x="728514" y="1733028"/>
                  </a:cubicBezTo>
                  <a:cubicBezTo>
                    <a:pt x="734278" y="1743665"/>
                    <a:pt x="729844" y="1756962"/>
                    <a:pt x="719202" y="1762724"/>
                  </a:cubicBezTo>
                  <a:cubicBezTo>
                    <a:pt x="716098" y="1764497"/>
                    <a:pt x="712551" y="1765384"/>
                    <a:pt x="709004" y="1765384"/>
                  </a:cubicBezTo>
                  <a:cubicBezTo>
                    <a:pt x="701023" y="1765384"/>
                    <a:pt x="693485" y="1760951"/>
                    <a:pt x="689494" y="1753417"/>
                  </a:cubicBezTo>
                  <a:cubicBezTo>
                    <a:pt x="688607" y="1752087"/>
                    <a:pt x="688164" y="1750757"/>
                    <a:pt x="687277" y="1749427"/>
                  </a:cubicBezTo>
                  <a:cubicBezTo>
                    <a:pt x="684395" y="1744109"/>
                    <a:pt x="684062" y="1738125"/>
                    <a:pt x="685781" y="1732751"/>
                  </a:cubicBezTo>
                  <a:close/>
                  <a:moveTo>
                    <a:pt x="664663" y="976878"/>
                  </a:moveTo>
                  <a:cubicBezTo>
                    <a:pt x="661116" y="964911"/>
                    <a:pt x="667767" y="952944"/>
                    <a:pt x="679739" y="949398"/>
                  </a:cubicBezTo>
                  <a:cubicBezTo>
                    <a:pt x="691711" y="945852"/>
                    <a:pt x="703683" y="952501"/>
                    <a:pt x="707230" y="964468"/>
                  </a:cubicBezTo>
                  <a:lnTo>
                    <a:pt x="708560" y="968900"/>
                  </a:lnTo>
                  <a:cubicBezTo>
                    <a:pt x="712108" y="980867"/>
                    <a:pt x="705457" y="992834"/>
                    <a:pt x="693485" y="996380"/>
                  </a:cubicBezTo>
                  <a:cubicBezTo>
                    <a:pt x="691268" y="997267"/>
                    <a:pt x="689494" y="997267"/>
                    <a:pt x="687277" y="997267"/>
                  </a:cubicBezTo>
                  <a:cubicBezTo>
                    <a:pt x="677522" y="997267"/>
                    <a:pt x="668654" y="991061"/>
                    <a:pt x="665994" y="981310"/>
                  </a:cubicBezTo>
                  <a:cubicBezTo>
                    <a:pt x="665550" y="979537"/>
                    <a:pt x="664663" y="978208"/>
                    <a:pt x="664663" y="976878"/>
                  </a:cubicBezTo>
                  <a:close/>
                  <a:moveTo>
                    <a:pt x="661448" y="2217699"/>
                  </a:moveTo>
                  <a:cubicBezTo>
                    <a:pt x="662557" y="2212159"/>
                    <a:pt x="665772" y="2207062"/>
                    <a:pt x="670871" y="2203738"/>
                  </a:cubicBezTo>
                  <a:cubicBezTo>
                    <a:pt x="681069" y="2197089"/>
                    <a:pt x="694815" y="2199749"/>
                    <a:pt x="701466" y="2209943"/>
                  </a:cubicBezTo>
                  <a:lnTo>
                    <a:pt x="703683" y="2213489"/>
                  </a:lnTo>
                  <a:cubicBezTo>
                    <a:pt x="710334" y="2223683"/>
                    <a:pt x="707674" y="2237423"/>
                    <a:pt x="697475" y="2244071"/>
                  </a:cubicBezTo>
                  <a:lnTo>
                    <a:pt x="698362" y="2244071"/>
                  </a:lnTo>
                  <a:cubicBezTo>
                    <a:pt x="694371" y="2246288"/>
                    <a:pt x="689937" y="2247617"/>
                    <a:pt x="685947" y="2247617"/>
                  </a:cubicBezTo>
                  <a:cubicBezTo>
                    <a:pt x="678852" y="2247617"/>
                    <a:pt x="671758" y="2244515"/>
                    <a:pt x="667324" y="2237867"/>
                  </a:cubicBezTo>
                  <a:lnTo>
                    <a:pt x="664663" y="2234321"/>
                  </a:lnTo>
                  <a:cubicBezTo>
                    <a:pt x="661337" y="2229224"/>
                    <a:pt x="660340" y="2223240"/>
                    <a:pt x="661448" y="2217699"/>
                  </a:cubicBezTo>
                  <a:close/>
                  <a:moveTo>
                    <a:pt x="630078" y="842580"/>
                  </a:moveTo>
                  <a:cubicBezTo>
                    <a:pt x="627417" y="831055"/>
                    <a:pt x="634512" y="818645"/>
                    <a:pt x="646484" y="815986"/>
                  </a:cubicBezTo>
                  <a:cubicBezTo>
                    <a:pt x="658012" y="813326"/>
                    <a:pt x="670428" y="820418"/>
                    <a:pt x="673088" y="832385"/>
                  </a:cubicBezTo>
                  <a:cubicBezTo>
                    <a:pt x="673088" y="834158"/>
                    <a:pt x="673975" y="835488"/>
                    <a:pt x="673975" y="836818"/>
                  </a:cubicBezTo>
                  <a:cubicBezTo>
                    <a:pt x="676635" y="848341"/>
                    <a:pt x="669541" y="860309"/>
                    <a:pt x="657569" y="863411"/>
                  </a:cubicBezTo>
                  <a:lnTo>
                    <a:pt x="658012" y="863411"/>
                  </a:lnTo>
                  <a:cubicBezTo>
                    <a:pt x="656239" y="863855"/>
                    <a:pt x="654465" y="863855"/>
                    <a:pt x="652691" y="863855"/>
                  </a:cubicBezTo>
                  <a:cubicBezTo>
                    <a:pt x="642493" y="863855"/>
                    <a:pt x="633625" y="857206"/>
                    <a:pt x="630965" y="847012"/>
                  </a:cubicBezTo>
                  <a:cubicBezTo>
                    <a:pt x="630965" y="845682"/>
                    <a:pt x="630078" y="843909"/>
                    <a:pt x="630078" y="842580"/>
                  </a:cubicBezTo>
                  <a:close/>
                  <a:moveTo>
                    <a:pt x="624812" y="1608315"/>
                  </a:moveTo>
                  <a:cubicBezTo>
                    <a:pt x="626752" y="1602941"/>
                    <a:pt x="630742" y="1598287"/>
                    <a:pt x="636285" y="1595627"/>
                  </a:cubicBezTo>
                  <a:cubicBezTo>
                    <a:pt x="647371" y="1590308"/>
                    <a:pt x="660673" y="1595184"/>
                    <a:pt x="665994" y="1606264"/>
                  </a:cubicBezTo>
                  <a:lnTo>
                    <a:pt x="667767" y="1610253"/>
                  </a:lnTo>
                  <a:cubicBezTo>
                    <a:pt x="673088" y="1621334"/>
                    <a:pt x="668211" y="1634631"/>
                    <a:pt x="657125" y="1639950"/>
                  </a:cubicBezTo>
                  <a:lnTo>
                    <a:pt x="656682" y="1639950"/>
                  </a:lnTo>
                  <a:cubicBezTo>
                    <a:pt x="654022" y="1641279"/>
                    <a:pt x="650474" y="1642166"/>
                    <a:pt x="647371" y="1642166"/>
                  </a:cubicBezTo>
                  <a:cubicBezTo>
                    <a:pt x="638946" y="1642166"/>
                    <a:pt x="631408" y="1637290"/>
                    <a:pt x="627417" y="1629312"/>
                  </a:cubicBezTo>
                  <a:lnTo>
                    <a:pt x="625644" y="1625323"/>
                  </a:lnTo>
                  <a:cubicBezTo>
                    <a:pt x="622983" y="1619783"/>
                    <a:pt x="622872" y="1613689"/>
                    <a:pt x="624812" y="1608315"/>
                  </a:cubicBezTo>
                  <a:close/>
                  <a:moveTo>
                    <a:pt x="599483" y="707838"/>
                  </a:moveTo>
                  <a:cubicBezTo>
                    <a:pt x="596822" y="695871"/>
                    <a:pt x="604804" y="683903"/>
                    <a:pt x="616776" y="681687"/>
                  </a:cubicBezTo>
                  <a:cubicBezTo>
                    <a:pt x="628748" y="679028"/>
                    <a:pt x="640719" y="687006"/>
                    <a:pt x="642937" y="698973"/>
                  </a:cubicBezTo>
                  <a:cubicBezTo>
                    <a:pt x="643380" y="700303"/>
                    <a:pt x="643823" y="702076"/>
                    <a:pt x="643823" y="703405"/>
                  </a:cubicBezTo>
                  <a:cubicBezTo>
                    <a:pt x="646484" y="715373"/>
                    <a:pt x="638502" y="727340"/>
                    <a:pt x="626531" y="729556"/>
                  </a:cubicBezTo>
                  <a:lnTo>
                    <a:pt x="626531" y="729999"/>
                  </a:lnTo>
                  <a:cubicBezTo>
                    <a:pt x="625200" y="729999"/>
                    <a:pt x="623427" y="729999"/>
                    <a:pt x="622096" y="729999"/>
                  </a:cubicBezTo>
                  <a:cubicBezTo>
                    <a:pt x="611898" y="729999"/>
                    <a:pt x="602587" y="722908"/>
                    <a:pt x="600370" y="712270"/>
                  </a:cubicBezTo>
                  <a:cubicBezTo>
                    <a:pt x="599926" y="710940"/>
                    <a:pt x="599483" y="709167"/>
                    <a:pt x="599483" y="707838"/>
                  </a:cubicBezTo>
                  <a:close/>
                  <a:moveTo>
                    <a:pt x="587234" y="2101241"/>
                  </a:moveTo>
                  <a:cubicBezTo>
                    <a:pt x="588508" y="2095701"/>
                    <a:pt x="591945" y="2090714"/>
                    <a:pt x="597266" y="2087611"/>
                  </a:cubicBezTo>
                  <a:cubicBezTo>
                    <a:pt x="607908" y="2080963"/>
                    <a:pt x="621653" y="2084066"/>
                    <a:pt x="627861" y="2094703"/>
                  </a:cubicBezTo>
                  <a:lnTo>
                    <a:pt x="630078" y="2098249"/>
                  </a:lnTo>
                  <a:cubicBezTo>
                    <a:pt x="636729" y="2108887"/>
                    <a:pt x="633625" y="2122627"/>
                    <a:pt x="622983" y="2128832"/>
                  </a:cubicBezTo>
                  <a:lnTo>
                    <a:pt x="622983" y="2129718"/>
                  </a:lnTo>
                  <a:cubicBezTo>
                    <a:pt x="619436" y="2131934"/>
                    <a:pt x="615445" y="2132821"/>
                    <a:pt x="611455" y="2132821"/>
                  </a:cubicBezTo>
                  <a:cubicBezTo>
                    <a:pt x="603917" y="2132821"/>
                    <a:pt x="596379" y="2128832"/>
                    <a:pt x="592388" y="2122184"/>
                  </a:cubicBezTo>
                  <a:lnTo>
                    <a:pt x="590171" y="2118194"/>
                  </a:lnTo>
                  <a:cubicBezTo>
                    <a:pt x="586845" y="2112876"/>
                    <a:pt x="585959" y="2106781"/>
                    <a:pt x="587234" y="2101241"/>
                  </a:cubicBezTo>
                  <a:close/>
                  <a:moveTo>
                    <a:pt x="574652" y="570880"/>
                  </a:moveTo>
                  <a:cubicBezTo>
                    <a:pt x="572879" y="558913"/>
                    <a:pt x="581303" y="547388"/>
                    <a:pt x="593275" y="545616"/>
                  </a:cubicBezTo>
                  <a:cubicBezTo>
                    <a:pt x="605247" y="543843"/>
                    <a:pt x="616776" y="552264"/>
                    <a:pt x="618549" y="564231"/>
                  </a:cubicBezTo>
                  <a:cubicBezTo>
                    <a:pt x="618993" y="565561"/>
                    <a:pt x="619436" y="567334"/>
                    <a:pt x="619436" y="568664"/>
                  </a:cubicBezTo>
                  <a:cubicBezTo>
                    <a:pt x="621653" y="580631"/>
                    <a:pt x="613228" y="592155"/>
                    <a:pt x="601257" y="593928"/>
                  </a:cubicBezTo>
                  <a:lnTo>
                    <a:pt x="600813" y="593928"/>
                  </a:lnTo>
                  <a:cubicBezTo>
                    <a:pt x="599483" y="593928"/>
                    <a:pt x="598596" y="593928"/>
                    <a:pt x="597266" y="593928"/>
                  </a:cubicBezTo>
                  <a:cubicBezTo>
                    <a:pt x="586624" y="593928"/>
                    <a:pt x="577313" y="586393"/>
                    <a:pt x="575539" y="575312"/>
                  </a:cubicBezTo>
                  <a:cubicBezTo>
                    <a:pt x="575096" y="573983"/>
                    <a:pt x="574652" y="572210"/>
                    <a:pt x="574652" y="570880"/>
                  </a:cubicBezTo>
                  <a:close/>
                  <a:moveTo>
                    <a:pt x="568223" y="1482326"/>
                  </a:moveTo>
                  <a:cubicBezTo>
                    <a:pt x="570329" y="1477063"/>
                    <a:pt x="574430" y="1472631"/>
                    <a:pt x="579973" y="1470193"/>
                  </a:cubicBezTo>
                  <a:cubicBezTo>
                    <a:pt x="591502" y="1465317"/>
                    <a:pt x="604360" y="1470636"/>
                    <a:pt x="609238" y="1481717"/>
                  </a:cubicBezTo>
                  <a:cubicBezTo>
                    <a:pt x="609681" y="1483046"/>
                    <a:pt x="610568" y="1484376"/>
                    <a:pt x="611011" y="1485706"/>
                  </a:cubicBezTo>
                  <a:cubicBezTo>
                    <a:pt x="615889" y="1497230"/>
                    <a:pt x="610568" y="1510083"/>
                    <a:pt x="599483" y="1514959"/>
                  </a:cubicBezTo>
                  <a:cubicBezTo>
                    <a:pt x="596379" y="1516288"/>
                    <a:pt x="593719" y="1516732"/>
                    <a:pt x="590615" y="1516732"/>
                  </a:cubicBezTo>
                  <a:cubicBezTo>
                    <a:pt x="582190" y="1516732"/>
                    <a:pt x="573765" y="1511856"/>
                    <a:pt x="570218" y="1503435"/>
                  </a:cubicBezTo>
                  <a:cubicBezTo>
                    <a:pt x="569775" y="1502105"/>
                    <a:pt x="568888" y="1500776"/>
                    <a:pt x="568445" y="1499446"/>
                  </a:cubicBezTo>
                  <a:cubicBezTo>
                    <a:pt x="566006" y="1493684"/>
                    <a:pt x="566117" y="1487590"/>
                    <a:pt x="568223" y="1482326"/>
                  </a:cubicBezTo>
                  <a:close/>
                  <a:moveTo>
                    <a:pt x="556029" y="433922"/>
                  </a:moveTo>
                  <a:cubicBezTo>
                    <a:pt x="554699" y="421511"/>
                    <a:pt x="563567" y="410431"/>
                    <a:pt x="575539" y="409101"/>
                  </a:cubicBezTo>
                  <a:cubicBezTo>
                    <a:pt x="587954" y="407771"/>
                    <a:pt x="599039" y="416636"/>
                    <a:pt x="600370" y="428603"/>
                  </a:cubicBezTo>
                  <a:cubicBezTo>
                    <a:pt x="600813" y="429933"/>
                    <a:pt x="600813" y="431706"/>
                    <a:pt x="600813" y="433035"/>
                  </a:cubicBezTo>
                  <a:cubicBezTo>
                    <a:pt x="602143" y="445446"/>
                    <a:pt x="593275" y="456527"/>
                    <a:pt x="581303" y="457856"/>
                  </a:cubicBezTo>
                  <a:cubicBezTo>
                    <a:pt x="580416" y="457856"/>
                    <a:pt x="579530" y="457856"/>
                    <a:pt x="578643" y="457856"/>
                  </a:cubicBezTo>
                  <a:cubicBezTo>
                    <a:pt x="567558" y="457856"/>
                    <a:pt x="557803" y="449435"/>
                    <a:pt x="556473" y="438354"/>
                  </a:cubicBezTo>
                  <a:cubicBezTo>
                    <a:pt x="556029" y="437024"/>
                    <a:pt x="556029" y="435251"/>
                    <a:pt x="556029" y="433922"/>
                  </a:cubicBezTo>
                  <a:close/>
                  <a:moveTo>
                    <a:pt x="552482" y="2010933"/>
                  </a:moveTo>
                  <a:lnTo>
                    <a:pt x="552797" y="2010526"/>
                  </a:lnTo>
                  <a:lnTo>
                    <a:pt x="552925" y="2010490"/>
                  </a:lnTo>
                  <a:close/>
                  <a:moveTo>
                    <a:pt x="542727" y="300510"/>
                  </a:moveTo>
                  <a:lnTo>
                    <a:pt x="542727" y="296077"/>
                  </a:lnTo>
                  <a:cubicBezTo>
                    <a:pt x="541840" y="283667"/>
                    <a:pt x="550708" y="273030"/>
                    <a:pt x="563124" y="272143"/>
                  </a:cubicBezTo>
                  <a:cubicBezTo>
                    <a:pt x="575539" y="271257"/>
                    <a:pt x="586181" y="280121"/>
                    <a:pt x="587511" y="292531"/>
                  </a:cubicBezTo>
                  <a:lnTo>
                    <a:pt x="587511" y="296964"/>
                  </a:lnTo>
                  <a:cubicBezTo>
                    <a:pt x="588398" y="309374"/>
                    <a:pt x="579530" y="320012"/>
                    <a:pt x="567114" y="320898"/>
                  </a:cubicBezTo>
                  <a:cubicBezTo>
                    <a:pt x="566671" y="320898"/>
                    <a:pt x="565784" y="320898"/>
                    <a:pt x="565341" y="320898"/>
                  </a:cubicBezTo>
                  <a:cubicBezTo>
                    <a:pt x="553812" y="320898"/>
                    <a:pt x="544057" y="312034"/>
                    <a:pt x="542727" y="300510"/>
                  </a:cubicBezTo>
                  <a:close/>
                  <a:moveTo>
                    <a:pt x="534746" y="162222"/>
                  </a:moveTo>
                  <a:cubicBezTo>
                    <a:pt x="534746" y="160893"/>
                    <a:pt x="534746" y="159120"/>
                    <a:pt x="534746" y="157790"/>
                  </a:cubicBezTo>
                  <a:cubicBezTo>
                    <a:pt x="534302" y="145379"/>
                    <a:pt x="543614" y="135185"/>
                    <a:pt x="556029" y="134742"/>
                  </a:cubicBezTo>
                  <a:cubicBezTo>
                    <a:pt x="568445" y="134299"/>
                    <a:pt x="578643" y="143607"/>
                    <a:pt x="579086" y="156017"/>
                  </a:cubicBezTo>
                  <a:cubicBezTo>
                    <a:pt x="579086" y="157347"/>
                    <a:pt x="579086" y="159120"/>
                    <a:pt x="579086" y="160449"/>
                  </a:cubicBezTo>
                  <a:cubicBezTo>
                    <a:pt x="579530" y="172860"/>
                    <a:pt x="570218" y="183054"/>
                    <a:pt x="557803" y="183497"/>
                  </a:cubicBezTo>
                  <a:cubicBezTo>
                    <a:pt x="557359" y="183497"/>
                    <a:pt x="556916" y="183497"/>
                    <a:pt x="556916" y="183497"/>
                  </a:cubicBezTo>
                  <a:cubicBezTo>
                    <a:pt x="544944" y="183497"/>
                    <a:pt x="535189" y="174189"/>
                    <a:pt x="534746" y="162222"/>
                  </a:cubicBezTo>
                  <a:close/>
                  <a:moveTo>
                    <a:pt x="532085" y="23491"/>
                  </a:moveTo>
                  <a:lnTo>
                    <a:pt x="532085" y="22161"/>
                  </a:lnTo>
                  <a:cubicBezTo>
                    <a:pt x="532085" y="9751"/>
                    <a:pt x="541840" y="0"/>
                    <a:pt x="554256" y="0"/>
                  </a:cubicBezTo>
                  <a:cubicBezTo>
                    <a:pt x="566671" y="0"/>
                    <a:pt x="576426" y="9751"/>
                    <a:pt x="576426" y="22161"/>
                  </a:cubicBezTo>
                  <a:lnTo>
                    <a:pt x="576426" y="23491"/>
                  </a:lnTo>
                  <a:cubicBezTo>
                    <a:pt x="576426" y="35902"/>
                    <a:pt x="566671" y="45653"/>
                    <a:pt x="554256" y="45653"/>
                  </a:cubicBezTo>
                  <a:cubicBezTo>
                    <a:pt x="541840" y="45653"/>
                    <a:pt x="532085" y="35902"/>
                    <a:pt x="532085" y="23491"/>
                  </a:cubicBezTo>
                  <a:close/>
                  <a:moveTo>
                    <a:pt x="518173" y="1981791"/>
                  </a:moveTo>
                  <a:cubicBezTo>
                    <a:pt x="519670" y="1976361"/>
                    <a:pt x="523217" y="1971486"/>
                    <a:pt x="528538" y="1968383"/>
                  </a:cubicBezTo>
                  <a:cubicBezTo>
                    <a:pt x="539180" y="1962621"/>
                    <a:pt x="552482" y="1966167"/>
                    <a:pt x="558690" y="1976804"/>
                  </a:cubicBezTo>
                  <a:lnTo>
                    <a:pt x="560907" y="1980793"/>
                  </a:lnTo>
                  <a:cubicBezTo>
                    <a:pt x="563789" y="1986112"/>
                    <a:pt x="564343" y="1992096"/>
                    <a:pt x="562847" y="1997525"/>
                  </a:cubicBezTo>
                  <a:lnTo>
                    <a:pt x="552797" y="2010526"/>
                  </a:lnTo>
                  <a:lnTo>
                    <a:pt x="541840" y="2013592"/>
                  </a:lnTo>
                  <a:cubicBezTo>
                    <a:pt x="533859" y="2013592"/>
                    <a:pt x="526321" y="2009603"/>
                    <a:pt x="522330" y="2002511"/>
                  </a:cubicBezTo>
                  <a:lnTo>
                    <a:pt x="520113" y="1998522"/>
                  </a:lnTo>
                  <a:cubicBezTo>
                    <a:pt x="517231" y="1993204"/>
                    <a:pt x="516677" y="1987220"/>
                    <a:pt x="518173" y="1981791"/>
                  </a:cubicBezTo>
                  <a:close/>
                  <a:moveTo>
                    <a:pt x="516123" y="1370909"/>
                  </a:moveTo>
                  <a:cubicBezTo>
                    <a:pt x="511689" y="1359386"/>
                    <a:pt x="517453" y="1346532"/>
                    <a:pt x="528982" y="1342099"/>
                  </a:cubicBezTo>
                  <a:cubicBezTo>
                    <a:pt x="540510" y="1337667"/>
                    <a:pt x="553369" y="1343429"/>
                    <a:pt x="557803" y="1354953"/>
                  </a:cubicBezTo>
                  <a:lnTo>
                    <a:pt x="559576" y="1358942"/>
                  </a:lnTo>
                  <a:cubicBezTo>
                    <a:pt x="564011" y="1370466"/>
                    <a:pt x="558246" y="1383320"/>
                    <a:pt x="546718" y="1387752"/>
                  </a:cubicBezTo>
                  <a:cubicBezTo>
                    <a:pt x="544057" y="1388638"/>
                    <a:pt x="541397" y="1389082"/>
                    <a:pt x="538736" y="1389082"/>
                  </a:cubicBezTo>
                  <a:cubicBezTo>
                    <a:pt x="529868" y="1389082"/>
                    <a:pt x="521444" y="1383763"/>
                    <a:pt x="517896" y="1374898"/>
                  </a:cubicBezTo>
                  <a:close/>
                  <a:moveTo>
                    <a:pt x="468679" y="1241043"/>
                  </a:moveTo>
                  <a:cubicBezTo>
                    <a:pt x="464688" y="1229076"/>
                    <a:pt x="470896" y="1216665"/>
                    <a:pt x="482424" y="1212676"/>
                  </a:cubicBezTo>
                  <a:cubicBezTo>
                    <a:pt x="494396" y="1208687"/>
                    <a:pt x="506811" y="1214892"/>
                    <a:pt x="510802" y="1226417"/>
                  </a:cubicBezTo>
                  <a:cubicBezTo>
                    <a:pt x="511245" y="1227746"/>
                    <a:pt x="511689" y="1229076"/>
                    <a:pt x="512132" y="1230405"/>
                  </a:cubicBezTo>
                  <a:cubicBezTo>
                    <a:pt x="516123" y="1242372"/>
                    <a:pt x="509915" y="1254783"/>
                    <a:pt x="498387" y="1258772"/>
                  </a:cubicBezTo>
                  <a:lnTo>
                    <a:pt x="497943" y="1259215"/>
                  </a:lnTo>
                  <a:cubicBezTo>
                    <a:pt x="495726" y="1260545"/>
                    <a:pt x="493066" y="1260545"/>
                    <a:pt x="490849" y="1260545"/>
                  </a:cubicBezTo>
                  <a:cubicBezTo>
                    <a:pt x="481981" y="1260545"/>
                    <a:pt x="473113" y="1254783"/>
                    <a:pt x="470009" y="1245475"/>
                  </a:cubicBezTo>
                  <a:cubicBezTo>
                    <a:pt x="469565" y="1243702"/>
                    <a:pt x="469122" y="1242372"/>
                    <a:pt x="468679" y="1241043"/>
                  </a:cubicBezTo>
                  <a:close/>
                  <a:moveTo>
                    <a:pt x="452550" y="1860844"/>
                  </a:moveTo>
                  <a:cubicBezTo>
                    <a:pt x="454268" y="1855470"/>
                    <a:pt x="458037" y="1850705"/>
                    <a:pt x="463358" y="1847824"/>
                  </a:cubicBezTo>
                  <a:cubicBezTo>
                    <a:pt x="473999" y="1842063"/>
                    <a:pt x="487302" y="1846495"/>
                    <a:pt x="493066" y="1857132"/>
                  </a:cubicBezTo>
                  <a:lnTo>
                    <a:pt x="495283" y="1861121"/>
                  </a:lnTo>
                  <a:cubicBezTo>
                    <a:pt x="501047" y="1871759"/>
                    <a:pt x="496613" y="1885055"/>
                    <a:pt x="485971" y="1890818"/>
                  </a:cubicBezTo>
                  <a:cubicBezTo>
                    <a:pt x="482868" y="1892591"/>
                    <a:pt x="479320" y="1893477"/>
                    <a:pt x="475773" y="1893477"/>
                  </a:cubicBezTo>
                  <a:cubicBezTo>
                    <a:pt x="467792" y="1893477"/>
                    <a:pt x="460254" y="1889045"/>
                    <a:pt x="456263" y="1881510"/>
                  </a:cubicBezTo>
                  <a:lnTo>
                    <a:pt x="454046" y="1877521"/>
                  </a:lnTo>
                  <a:cubicBezTo>
                    <a:pt x="451164" y="1872202"/>
                    <a:pt x="450831" y="1866218"/>
                    <a:pt x="452550" y="1860844"/>
                  </a:cubicBezTo>
                  <a:close/>
                  <a:moveTo>
                    <a:pt x="426112" y="1108961"/>
                  </a:moveTo>
                  <a:cubicBezTo>
                    <a:pt x="422564" y="1097437"/>
                    <a:pt x="429216" y="1085026"/>
                    <a:pt x="440744" y="1081480"/>
                  </a:cubicBezTo>
                  <a:cubicBezTo>
                    <a:pt x="452273" y="1077934"/>
                    <a:pt x="464688" y="1084583"/>
                    <a:pt x="468235" y="1096107"/>
                  </a:cubicBezTo>
                  <a:cubicBezTo>
                    <a:pt x="468679" y="1097880"/>
                    <a:pt x="469565" y="1099209"/>
                    <a:pt x="469565" y="1100539"/>
                  </a:cubicBezTo>
                  <a:cubicBezTo>
                    <a:pt x="473113" y="1112063"/>
                    <a:pt x="466462" y="1124474"/>
                    <a:pt x="454933" y="1128019"/>
                  </a:cubicBezTo>
                  <a:lnTo>
                    <a:pt x="455376" y="1128019"/>
                  </a:lnTo>
                  <a:cubicBezTo>
                    <a:pt x="453159" y="1128906"/>
                    <a:pt x="450942" y="1128906"/>
                    <a:pt x="448725" y="1128906"/>
                  </a:cubicBezTo>
                  <a:cubicBezTo>
                    <a:pt x="438970" y="1128906"/>
                    <a:pt x="430546" y="1123144"/>
                    <a:pt x="427442" y="1113393"/>
                  </a:cubicBezTo>
                  <a:cubicBezTo>
                    <a:pt x="426999" y="1111620"/>
                    <a:pt x="426112" y="1110290"/>
                    <a:pt x="426112" y="1108961"/>
                  </a:cubicBezTo>
                  <a:close/>
                  <a:moveTo>
                    <a:pt x="390917" y="1737294"/>
                  </a:moveTo>
                  <a:cubicBezTo>
                    <a:pt x="392746" y="1731920"/>
                    <a:pt x="396625" y="1727266"/>
                    <a:pt x="402168" y="1724607"/>
                  </a:cubicBezTo>
                  <a:cubicBezTo>
                    <a:pt x="413253" y="1719288"/>
                    <a:pt x="426555" y="1723720"/>
                    <a:pt x="431876" y="1734801"/>
                  </a:cubicBezTo>
                  <a:lnTo>
                    <a:pt x="433650" y="1738790"/>
                  </a:lnTo>
                  <a:cubicBezTo>
                    <a:pt x="438970" y="1749871"/>
                    <a:pt x="434536" y="1763167"/>
                    <a:pt x="423451" y="1768486"/>
                  </a:cubicBezTo>
                  <a:cubicBezTo>
                    <a:pt x="420347" y="1769816"/>
                    <a:pt x="416800" y="1770703"/>
                    <a:pt x="413696" y="1770703"/>
                  </a:cubicBezTo>
                  <a:cubicBezTo>
                    <a:pt x="405272" y="1770703"/>
                    <a:pt x="397734" y="1766270"/>
                    <a:pt x="393743" y="1758292"/>
                  </a:cubicBezTo>
                  <a:lnTo>
                    <a:pt x="391970" y="1754303"/>
                  </a:lnTo>
                  <a:cubicBezTo>
                    <a:pt x="389309" y="1748763"/>
                    <a:pt x="389088" y="1742668"/>
                    <a:pt x="390917" y="1737294"/>
                  </a:cubicBezTo>
                  <a:close/>
                  <a:moveTo>
                    <a:pt x="388422" y="975548"/>
                  </a:moveTo>
                  <a:cubicBezTo>
                    <a:pt x="385318" y="963581"/>
                    <a:pt x="392413" y="951614"/>
                    <a:pt x="404385" y="948511"/>
                  </a:cubicBezTo>
                  <a:cubicBezTo>
                    <a:pt x="416357" y="945409"/>
                    <a:pt x="428329" y="952501"/>
                    <a:pt x="431433" y="964468"/>
                  </a:cubicBezTo>
                  <a:cubicBezTo>
                    <a:pt x="431876" y="966241"/>
                    <a:pt x="432763" y="967570"/>
                    <a:pt x="432763" y="968900"/>
                  </a:cubicBezTo>
                  <a:cubicBezTo>
                    <a:pt x="435867" y="980867"/>
                    <a:pt x="428772" y="992834"/>
                    <a:pt x="416800" y="995937"/>
                  </a:cubicBezTo>
                  <a:lnTo>
                    <a:pt x="416800" y="995494"/>
                  </a:lnTo>
                  <a:cubicBezTo>
                    <a:pt x="415027" y="996380"/>
                    <a:pt x="412810" y="996380"/>
                    <a:pt x="411036" y="996380"/>
                  </a:cubicBezTo>
                  <a:cubicBezTo>
                    <a:pt x="401281" y="996380"/>
                    <a:pt x="392413" y="989732"/>
                    <a:pt x="389753" y="979981"/>
                  </a:cubicBezTo>
                  <a:cubicBezTo>
                    <a:pt x="389309" y="978208"/>
                    <a:pt x="388422" y="976878"/>
                    <a:pt x="388422" y="975548"/>
                  </a:cubicBezTo>
                  <a:close/>
                  <a:moveTo>
                    <a:pt x="356054" y="841693"/>
                  </a:moveTo>
                  <a:cubicBezTo>
                    <a:pt x="353393" y="829726"/>
                    <a:pt x="360931" y="817759"/>
                    <a:pt x="372903" y="815099"/>
                  </a:cubicBezTo>
                  <a:cubicBezTo>
                    <a:pt x="384875" y="812440"/>
                    <a:pt x="396847" y="819975"/>
                    <a:pt x="399507" y="831942"/>
                  </a:cubicBezTo>
                  <a:lnTo>
                    <a:pt x="400394" y="836374"/>
                  </a:lnTo>
                  <a:cubicBezTo>
                    <a:pt x="403055" y="848341"/>
                    <a:pt x="395517" y="860309"/>
                    <a:pt x="383545" y="862968"/>
                  </a:cubicBezTo>
                  <a:cubicBezTo>
                    <a:pt x="381771" y="863411"/>
                    <a:pt x="380441" y="863411"/>
                    <a:pt x="378667" y="863411"/>
                  </a:cubicBezTo>
                  <a:cubicBezTo>
                    <a:pt x="368469" y="863411"/>
                    <a:pt x="359158" y="856320"/>
                    <a:pt x="356941" y="846125"/>
                  </a:cubicBezTo>
                  <a:close/>
                  <a:moveTo>
                    <a:pt x="334105" y="1611472"/>
                  </a:moveTo>
                  <a:cubicBezTo>
                    <a:pt x="336211" y="1606153"/>
                    <a:pt x="340313" y="1601610"/>
                    <a:pt x="345856" y="1599173"/>
                  </a:cubicBezTo>
                  <a:cubicBezTo>
                    <a:pt x="356941" y="1594297"/>
                    <a:pt x="370243" y="1599616"/>
                    <a:pt x="375120" y="1610697"/>
                  </a:cubicBezTo>
                  <a:lnTo>
                    <a:pt x="376894" y="1614686"/>
                  </a:lnTo>
                  <a:cubicBezTo>
                    <a:pt x="381771" y="1625766"/>
                    <a:pt x="376450" y="1639063"/>
                    <a:pt x="365365" y="1643939"/>
                  </a:cubicBezTo>
                  <a:cubicBezTo>
                    <a:pt x="362705" y="1645268"/>
                    <a:pt x="359601" y="1645712"/>
                    <a:pt x="356497" y="1645712"/>
                  </a:cubicBezTo>
                  <a:cubicBezTo>
                    <a:pt x="348073" y="1645712"/>
                    <a:pt x="339648" y="1640836"/>
                    <a:pt x="336101" y="1632415"/>
                  </a:cubicBezTo>
                  <a:lnTo>
                    <a:pt x="334327" y="1628426"/>
                  </a:lnTo>
                  <a:cubicBezTo>
                    <a:pt x="331888" y="1622886"/>
                    <a:pt x="331999" y="1616791"/>
                    <a:pt x="334105" y="1611472"/>
                  </a:cubicBezTo>
                  <a:close/>
                  <a:moveTo>
                    <a:pt x="328563" y="706508"/>
                  </a:moveTo>
                  <a:cubicBezTo>
                    <a:pt x="326346" y="694541"/>
                    <a:pt x="334327" y="683017"/>
                    <a:pt x="346299" y="680801"/>
                  </a:cubicBezTo>
                  <a:cubicBezTo>
                    <a:pt x="358271" y="678585"/>
                    <a:pt x="369799" y="686563"/>
                    <a:pt x="372016" y="698530"/>
                  </a:cubicBezTo>
                  <a:cubicBezTo>
                    <a:pt x="372460" y="699860"/>
                    <a:pt x="372903" y="701633"/>
                    <a:pt x="372903" y="702962"/>
                  </a:cubicBezTo>
                  <a:cubicBezTo>
                    <a:pt x="375120" y="714930"/>
                    <a:pt x="367139" y="726453"/>
                    <a:pt x="355167" y="728670"/>
                  </a:cubicBezTo>
                  <a:lnTo>
                    <a:pt x="355167" y="729113"/>
                  </a:lnTo>
                  <a:cubicBezTo>
                    <a:pt x="353837" y="729113"/>
                    <a:pt x="352507" y="729113"/>
                    <a:pt x="351176" y="729113"/>
                  </a:cubicBezTo>
                  <a:cubicBezTo>
                    <a:pt x="340535" y="729113"/>
                    <a:pt x="331223" y="721578"/>
                    <a:pt x="329450" y="710940"/>
                  </a:cubicBezTo>
                  <a:cubicBezTo>
                    <a:pt x="329006" y="709611"/>
                    <a:pt x="328563" y="707838"/>
                    <a:pt x="328563" y="706508"/>
                  </a:cubicBezTo>
                  <a:close/>
                  <a:moveTo>
                    <a:pt x="305949" y="569993"/>
                  </a:moveTo>
                  <a:cubicBezTo>
                    <a:pt x="304175" y="557583"/>
                    <a:pt x="312600" y="546502"/>
                    <a:pt x="324572" y="544729"/>
                  </a:cubicBezTo>
                  <a:cubicBezTo>
                    <a:pt x="336987" y="542956"/>
                    <a:pt x="348073" y="551378"/>
                    <a:pt x="349846" y="563345"/>
                  </a:cubicBezTo>
                  <a:cubicBezTo>
                    <a:pt x="350290" y="564675"/>
                    <a:pt x="350290" y="566447"/>
                    <a:pt x="350290" y="567777"/>
                  </a:cubicBezTo>
                  <a:cubicBezTo>
                    <a:pt x="352063" y="580188"/>
                    <a:pt x="343638" y="591268"/>
                    <a:pt x="331667" y="593041"/>
                  </a:cubicBezTo>
                  <a:lnTo>
                    <a:pt x="331223" y="593484"/>
                  </a:lnTo>
                  <a:cubicBezTo>
                    <a:pt x="330336" y="593484"/>
                    <a:pt x="329006" y="593484"/>
                    <a:pt x="328119" y="593484"/>
                  </a:cubicBezTo>
                  <a:cubicBezTo>
                    <a:pt x="317478" y="593484"/>
                    <a:pt x="308166" y="585506"/>
                    <a:pt x="306393" y="574425"/>
                  </a:cubicBezTo>
                  <a:cubicBezTo>
                    <a:pt x="305949" y="573096"/>
                    <a:pt x="305949" y="571323"/>
                    <a:pt x="305949" y="569993"/>
                  </a:cubicBezTo>
                  <a:close/>
                  <a:moveTo>
                    <a:pt x="288656" y="437468"/>
                  </a:moveTo>
                  <a:lnTo>
                    <a:pt x="288656" y="433035"/>
                  </a:lnTo>
                  <a:cubicBezTo>
                    <a:pt x="287326" y="421068"/>
                    <a:pt x="296194" y="409987"/>
                    <a:pt x="308166" y="408658"/>
                  </a:cubicBezTo>
                  <a:cubicBezTo>
                    <a:pt x="320138" y="407328"/>
                    <a:pt x="331223" y="416193"/>
                    <a:pt x="332997" y="428160"/>
                  </a:cubicBezTo>
                  <a:lnTo>
                    <a:pt x="332997" y="432592"/>
                  </a:lnTo>
                  <a:cubicBezTo>
                    <a:pt x="334327" y="444559"/>
                    <a:pt x="325459" y="455640"/>
                    <a:pt x="313487" y="456970"/>
                  </a:cubicBezTo>
                  <a:lnTo>
                    <a:pt x="313930" y="457413"/>
                  </a:lnTo>
                  <a:cubicBezTo>
                    <a:pt x="313044" y="457413"/>
                    <a:pt x="312157" y="457413"/>
                    <a:pt x="311270" y="457413"/>
                  </a:cubicBezTo>
                  <a:cubicBezTo>
                    <a:pt x="300185" y="457413"/>
                    <a:pt x="290430" y="448992"/>
                    <a:pt x="288656" y="437468"/>
                  </a:cubicBezTo>
                  <a:close/>
                  <a:moveTo>
                    <a:pt x="281118" y="1501219"/>
                  </a:moveTo>
                  <a:cubicBezTo>
                    <a:pt x="276684" y="1489695"/>
                    <a:pt x="282005" y="1476841"/>
                    <a:pt x="293534" y="1472409"/>
                  </a:cubicBezTo>
                  <a:cubicBezTo>
                    <a:pt x="305062" y="1467977"/>
                    <a:pt x="317921" y="1473296"/>
                    <a:pt x="322355" y="1484819"/>
                  </a:cubicBezTo>
                  <a:lnTo>
                    <a:pt x="324129" y="1488808"/>
                  </a:lnTo>
                  <a:cubicBezTo>
                    <a:pt x="328563" y="1500332"/>
                    <a:pt x="323242" y="1513186"/>
                    <a:pt x="311713" y="1517618"/>
                  </a:cubicBezTo>
                  <a:lnTo>
                    <a:pt x="311270" y="1517618"/>
                  </a:lnTo>
                  <a:cubicBezTo>
                    <a:pt x="308610" y="1518948"/>
                    <a:pt x="305949" y="1519391"/>
                    <a:pt x="303289" y="1519391"/>
                  </a:cubicBezTo>
                  <a:cubicBezTo>
                    <a:pt x="294864" y="1519391"/>
                    <a:pt x="286439" y="1514073"/>
                    <a:pt x="282892" y="1505208"/>
                  </a:cubicBezTo>
                  <a:close/>
                  <a:moveTo>
                    <a:pt x="275798" y="299623"/>
                  </a:moveTo>
                  <a:lnTo>
                    <a:pt x="275798" y="295191"/>
                  </a:lnTo>
                  <a:cubicBezTo>
                    <a:pt x="274911" y="283224"/>
                    <a:pt x="283779" y="272586"/>
                    <a:pt x="296194" y="271700"/>
                  </a:cubicBezTo>
                  <a:cubicBezTo>
                    <a:pt x="308166" y="270813"/>
                    <a:pt x="318808" y="279678"/>
                    <a:pt x="320138" y="292088"/>
                  </a:cubicBezTo>
                  <a:lnTo>
                    <a:pt x="320138" y="296521"/>
                  </a:lnTo>
                  <a:cubicBezTo>
                    <a:pt x="321025" y="308931"/>
                    <a:pt x="312157" y="319568"/>
                    <a:pt x="299741" y="320455"/>
                  </a:cubicBezTo>
                  <a:lnTo>
                    <a:pt x="300185" y="320012"/>
                  </a:lnTo>
                  <a:cubicBezTo>
                    <a:pt x="299298" y="320012"/>
                    <a:pt x="298855" y="320012"/>
                    <a:pt x="298411" y="320012"/>
                  </a:cubicBezTo>
                  <a:cubicBezTo>
                    <a:pt x="286883" y="320012"/>
                    <a:pt x="277128" y="311147"/>
                    <a:pt x="275798" y="299623"/>
                  </a:cubicBezTo>
                  <a:close/>
                  <a:moveTo>
                    <a:pt x="268703" y="161779"/>
                  </a:moveTo>
                  <a:lnTo>
                    <a:pt x="268703" y="157347"/>
                  </a:lnTo>
                  <a:cubicBezTo>
                    <a:pt x="268260" y="144936"/>
                    <a:pt x="277571" y="134299"/>
                    <a:pt x="289987" y="134299"/>
                  </a:cubicBezTo>
                  <a:cubicBezTo>
                    <a:pt x="301958" y="133856"/>
                    <a:pt x="312600" y="143163"/>
                    <a:pt x="313044" y="155574"/>
                  </a:cubicBezTo>
                  <a:lnTo>
                    <a:pt x="313044" y="160006"/>
                  </a:lnTo>
                  <a:cubicBezTo>
                    <a:pt x="313487" y="172416"/>
                    <a:pt x="304175" y="182611"/>
                    <a:pt x="291760" y="183054"/>
                  </a:cubicBezTo>
                  <a:cubicBezTo>
                    <a:pt x="291317" y="183054"/>
                    <a:pt x="290873" y="183054"/>
                    <a:pt x="290873" y="183054"/>
                  </a:cubicBezTo>
                  <a:cubicBezTo>
                    <a:pt x="279345" y="183054"/>
                    <a:pt x="269147" y="173746"/>
                    <a:pt x="268703" y="161779"/>
                  </a:cubicBezTo>
                  <a:close/>
                  <a:moveTo>
                    <a:pt x="266043" y="23491"/>
                  </a:moveTo>
                  <a:lnTo>
                    <a:pt x="266043" y="22161"/>
                  </a:lnTo>
                  <a:cubicBezTo>
                    <a:pt x="266043" y="9751"/>
                    <a:pt x="275798" y="0"/>
                    <a:pt x="288213" y="0"/>
                  </a:cubicBezTo>
                  <a:cubicBezTo>
                    <a:pt x="300628" y="0"/>
                    <a:pt x="310383" y="9751"/>
                    <a:pt x="310383" y="22161"/>
                  </a:cubicBezTo>
                  <a:lnTo>
                    <a:pt x="310383" y="23491"/>
                  </a:lnTo>
                  <a:cubicBezTo>
                    <a:pt x="310383" y="35902"/>
                    <a:pt x="300628" y="45653"/>
                    <a:pt x="288213" y="45653"/>
                  </a:cubicBezTo>
                  <a:cubicBezTo>
                    <a:pt x="275798" y="45653"/>
                    <a:pt x="266043" y="35902"/>
                    <a:pt x="266043" y="23491"/>
                  </a:cubicBezTo>
                  <a:close/>
                  <a:moveTo>
                    <a:pt x="232787" y="1371796"/>
                  </a:moveTo>
                  <a:cubicBezTo>
                    <a:pt x="228353" y="1360272"/>
                    <a:pt x="234561" y="1347418"/>
                    <a:pt x="246089" y="1343429"/>
                  </a:cubicBezTo>
                  <a:cubicBezTo>
                    <a:pt x="257618" y="1338997"/>
                    <a:pt x="270477" y="1345202"/>
                    <a:pt x="274467" y="1356726"/>
                  </a:cubicBezTo>
                  <a:lnTo>
                    <a:pt x="275798" y="1360715"/>
                  </a:lnTo>
                  <a:cubicBezTo>
                    <a:pt x="280232" y="1372239"/>
                    <a:pt x="274024" y="1385093"/>
                    <a:pt x="262495" y="1389082"/>
                  </a:cubicBezTo>
                  <a:cubicBezTo>
                    <a:pt x="259835" y="1390411"/>
                    <a:pt x="257618" y="1390411"/>
                    <a:pt x="254958" y="1390411"/>
                  </a:cubicBezTo>
                  <a:cubicBezTo>
                    <a:pt x="246089" y="1390411"/>
                    <a:pt x="237221" y="1384650"/>
                    <a:pt x="234118" y="1375785"/>
                  </a:cubicBezTo>
                  <a:close/>
                  <a:moveTo>
                    <a:pt x="188447" y="1241043"/>
                  </a:moveTo>
                  <a:cubicBezTo>
                    <a:pt x="184456" y="1229076"/>
                    <a:pt x="191107" y="1216665"/>
                    <a:pt x="202636" y="1213119"/>
                  </a:cubicBezTo>
                  <a:cubicBezTo>
                    <a:pt x="214608" y="1209130"/>
                    <a:pt x="227023" y="1215779"/>
                    <a:pt x="230570" y="1227303"/>
                  </a:cubicBezTo>
                  <a:lnTo>
                    <a:pt x="231901" y="1231292"/>
                  </a:lnTo>
                  <a:cubicBezTo>
                    <a:pt x="235891" y="1242816"/>
                    <a:pt x="229240" y="1255669"/>
                    <a:pt x="217712" y="1259215"/>
                  </a:cubicBezTo>
                  <a:lnTo>
                    <a:pt x="217712" y="1260102"/>
                  </a:lnTo>
                  <a:cubicBezTo>
                    <a:pt x="215495" y="1260988"/>
                    <a:pt x="213278" y="1260988"/>
                    <a:pt x="211061" y="1260988"/>
                  </a:cubicBezTo>
                  <a:cubicBezTo>
                    <a:pt x="201306" y="1260988"/>
                    <a:pt x="192881" y="1254783"/>
                    <a:pt x="189777" y="1245475"/>
                  </a:cubicBezTo>
                  <a:close/>
                  <a:moveTo>
                    <a:pt x="148541" y="1108074"/>
                  </a:moveTo>
                  <a:cubicBezTo>
                    <a:pt x="145437" y="1096107"/>
                    <a:pt x="152088" y="1083697"/>
                    <a:pt x="164060" y="1080594"/>
                  </a:cubicBezTo>
                  <a:cubicBezTo>
                    <a:pt x="176032" y="1077491"/>
                    <a:pt x="188447" y="1084140"/>
                    <a:pt x="191551" y="1096107"/>
                  </a:cubicBezTo>
                  <a:lnTo>
                    <a:pt x="192881" y="1100539"/>
                  </a:lnTo>
                  <a:cubicBezTo>
                    <a:pt x="195985" y="1112506"/>
                    <a:pt x="189334" y="1124917"/>
                    <a:pt x="177362" y="1128019"/>
                  </a:cubicBezTo>
                  <a:lnTo>
                    <a:pt x="177362" y="1127576"/>
                  </a:lnTo>
                  <a:cubicBezTo>
                    <a:pt x="175145" y="1128462"/>
                    <a:pt x="172928" y="1128462"/>
                    <a:pt x="171154" y="1128462"/>
                  </a:cubicBezTo>
                  <a:cubicBezTo>
                    <a:pt x="161399" y="1128462"/>
                    <a:pt x="152531" y="1122257"/>
                    <a:pt x="149871" y="1112506"/>
                  </a:cubicBezTo>
                  <a:close/>
                  <a:moveTo>
                    <a:pt x="114398" y="974662"/>
                  </a:moveTo>
                  <a:cubicBezTo>
                    <a:pt x="111738" y="963138"/>
                    <a:pt x="118832" y="951171"/>
                    <a:pt x="130804" y="948068"/>
                  </a:cubicBezTo>
                  <a:cubicBezTo>
                    <a:pt x="142333" y="945409"/>
                    <a:pt x="154305" y="952501"/>
                    <a:pt x="157409" y="964468"/>
                  </a:cubicBezTo>
                  <a:lnTo>
                    <a:pt x="158295" y="968900"/>
                  </a:lnTo>
                  <a:cubicBezTo>
                    <a:pt x="160956" y="980424"/>
                    <a:pt x="153861" y="992391"/>
                    <a:pt x="141889" y="995494"/>
                  </a:cubicBezTo>
                  <a:lnTo>
                    <a:pt x="142333" y="995494"/>
                  </a:lnTo>
                  <a:cubicBezTo>
                    <a:pt x="140559" y="995937"/>
                    <a:pt x="138786" y="995937"/>
                    <a:pt x="137012" y="995937"/>
                  </a:cubicBezTo>
                  <a:cubicBezTo>
                    <a:pt x="126814" y="995937"/>
                    <a:pt x="117946" y="989288"/>
                    <a:pt x="115285" y="979094"/>
                  </a:cubicBezTo>
                  <a:close/>
                  <a:moveTo>
                    <a:pt x="83803" y="840363"/>
                  </a:moveTo>
                  <a:cubicBezTo>
                    <a:pt x="81586" y="828396"/>
                    <a:pt x="89124" y="816872"/>
                    <a:pt x="101096" y="814213"/>
                  </a:cubicBezTo>
                  <a:cubicBezTo>
                    <a:pt x="113068" y="811997"/>
                    <a:pt x="124597" y="819532"/>
                    <a:pt x="127257" y="831499"/>
                  </a:cubicBezTo>
                  <a:lnTo>
                    <a:pt x="128144" y="835931"/>
                  </a:lnTo>
                  <a:cubicBezTo>
                    <a:pt x="130361" y="847898"/>
                    <a:pt x="122823" y="859422"/>
                    <a:pt x="110851" y="862082"/>
                  </a:cubicBezTo>
                  <a:cubicBezTo>
                    <a:pt x="109521" y="862525"/>
                    <a:pt x="107747" y="862525"/>
                    <a:pt x="106417" y="862525"/>
                  </a:cubicBezTo>
                  <a:cubicBezTo>
                    <a:pt x="96219" y="862525"/>
                    <a:pt x="86907" y="855433"/>
                    <a:pt x="84690" y="844796"/>
                  </a:cubicBezTo>
                  <a:close/>
                  <a:moveTo>
                    <a:pt x="57643" y="705178"/>
                  </a:moveTo>
                  <a:cubicBezTo>
                    <a:pt x="55869" y="693211"/>
                    <a:pt x="63850" y="681687"/>
                    <a:pt x="75822" y="679471"/>
                  </a:cubicBezTo>
                  <a:cubicBezTo>
                    <a:pt x="87794" y="677698"/>
                    <a:pt x="99323" y="685676"/>
                    <a:pt x="101540" y="697644"/>
                  </a:cubicBezTo>
                  <a:lnTo>
                    <a:pt x="102426" y="702076"/>
                  </a:lnTo>
                  <a:cubicBezTo>
                    <a:pt x="104200" y="714043"/>
                    <a:pt x="96219" y="725567"/>
                    <a:pt x="84247" y="727783"/>
                  </a:cubicBezTo>
                  <a:lnTo>
                    <a:pt x="84247" y="728226"/>
                  </a:lnTo>
                  <a:cubicBezTo>
                    <a:pt x="82917" y="728226"/>
                    <a:pt x="81586" y="728226"/>
                    <a:pt x="80256" y="728226"/>
                  </a:cubicBezTo>
                  <a:cubicBezTo>
                    <a:pt x="69615" y="728226"/>
                    <a:pt x="60303" y="720248"/>
                    <a:pt x="58529" y="709611"/>
                  </a:cubicBezTo>
                  <a:close/>
                  <a:moveTo>
                    <a:pt x="36803" y="573096"/>
                  </a:moveTo>
                  <a:lnTo>
                    <a:pt x="36803" y="568664"/>
                  </a:lnTo>
                  <a:cubicBezTo>
                    <a:pt x="35029" y="556697"/>
                    <a:pt x="43897" y="545616"/>
                    <a:pt x="55869" y="543843"/>
                  </a:cubicBezTo>
                  <a:cubicBezTo>
                    <a:pt x="68284" y="542070"/>
                    <a:pt x="79369" y="550934"/>
                    <a:pt x="81586" y="562902"/>
                  </a:cubicBezTo>
                  <a:lnTo>
                    <a:pt x="81586" y="567334"/>
                  </a:lnTo>
                  <a:cubicBezTo>
                    <a:pt x="82917" y="579301"/>
                    <a:pt x="74492" y="590382"/>
                    <a:pt x="62520" y="592155"/>
                  </a:cubicBezTo>
                  <a:cubicBezTo>
                    <a:pt x="61633" y="592155"/>
                    <a:pt x="60303" y="592155"/>
                    <a:pt x="59416" y="592155"/>
                  </a:cubicBezTo>
                  <a:cubicBezTo>
                    <a:pt x="48331" y="592155"/>
                    <a:pt x="39020" y="584177"/>
                    <a:pt x="36803" y="573096"/>
                  </a:cubicBezTo>
                  <a:close/>
                  <a:moveTo>
                    <a:pt x="20397" y="436581"/>
                  </a:moveTo>
                  <a:lnTo>
                    <a:pt x="20397" y="432149"/>
                  </a:lnTo>
                  <a:cubicBezTo>
                    <a:pt x="19510" y="419738"/>
                    <a:pt x="28378" y="409101"/>
                    <a:pt x="40350" y="407771"/>
                  </a:cubicBezTo>
                  <a:cubicBezTo>
                    <a:pt x="52765" y="406885"/>
                    <a:pt x="63407" y="415750"/>
                    <a:pt x="65180" y="427717"/>
                  </a:cubicBezTo>
                  <a:lnTo>
                    <a:pt x="65180" y="432149"/>
                  </a:lnTo>
                  <a:cubicBezTo>
                    <a:pt x="66067" y="444559"/>
                    <a:pt x="57199" y="455197"/>
                    <a:pt x="45227" y="456527"/>
                  </a:cubicBezTo>
                  <a:cubicBezTo>
                    <a:pt x="44340" y="456527"/>
                    <a:pt x="43897" y="456527"/>
                    <a:pt x="43010" y="456527"/>
                  </a:cubicBezTo>
                  <a:cubicBezTo>
                    <a:pt x="31482" y="456527"/>
                    <a:pt x="22170" y="448105"/>
                    <a:pt x="20397" y="436581"/>
                  </a:cubicBezTo>
                  <a:close/>
                  <a:moveTo>
                    <a:pt x="8425" y="299180"/>
                  </a:moveTo>
                  <a:lnTo>
                    <a:pt x="8425" y="294748"/>
                  </a:lnTo>
                  <a:cubicBezTo>
                    <a:pt x="7981" y="282781"/>
                    <a:pt x="16849" y="272143"/>
                    <a:pt x="29265" y="271257"/>
                  </a:cubicBezTo>
                  <a:cubicBezTo>
                    <a:pt x="41680" y="270813"/>
                    <a:pt x="51878" y="279678"/>
                    <a:pt x="53209" y="292088"/>
                  </a:cubicBezTo>
                  <a:lnTo>
                    <a:pt x="53209" y="296521"/>
                  </a:lnTo>
                  <a:cubicBezTo>
                    <a:pt x="54095" y="308488"/>
                    <a:pt x="45227" y="319125"/>
                    <a:pt x="32812" y="320012"/>
                  </a:cubicBezTo>
                  <a:lnTo>
                    <a:pt x="32369" y="320012"/>
                  </a:lnTo>
                  <a:cubicBezTo>
                    <a:pt x="31925" y="320012"/>
                    <a:pt x="31482" y="320012"/>
                    <a:pt x="31038" y="320012"/>
                  </a:cubicBezTo>
                  <a:cubicBezTo>
                    <a:pt x="19066" y="320012"/>
                    <a:pt x="9311" y="310704"/>
                    <a:pt x="8425" y="299180"/>
                  </a:cubicBezTo>
                  <a:close/>
                  <a:moveTo>
                    <a:pt x="2217" y="161779"/>
                  </a:moveTo>
                  <a:lnTo>
                    <a:pt x="2217" y="157347"/>
                  </a:lnTo>
                  <a:cubicBezTo>
                    <a:pt x="1774" y="144936"/>
                    <a:pt x="11085" y="134299"/>
                    <a:pt x="23500" y="134299"/>
                  </a:cubicBezTo>
                  <a:cubicBezTo>
                    <a:pt x="35916" y="133856"/>
                    <a:pt x="46114" y="143163"/>
                    <a:pt x="46557" y="155574"/>
                  </a:cubicBezTo>
                  <a:lnTo>
                    <a:pt x="46557" y="160006"/>
                  </a:lnTo>
                  <a:cubicBezTo>
                    <a:pt x="47001" y="172416"/>
                    <a:pt x="37689" y="183054"/>
                    <a:pt x="25274" y="183054"/>
                  </a:cubicBezTo>
                  <a:cubicBezTo>
                    <a:pt x="24831" y="183054"/>
                    <a:pt x="24387" y="183054"/>
                    <a:pt x="24387" y="183054"/>
                  </a:cubicBezTo>
                  <a:cubicBezTo>
                    <a:pt x="12415" y="183054"/>
                    <a:pt x="2660" y="173746"/>
                    <a:pt x="2217" y="161779"/>
                  </a:cubicBezTo>
                  <a:close/>
                  <a:moveTo>
                    <a:pt x="0" y="23491"/>
                  </a:moveTo>
                  <a:lnTo>
                    <a:pt x="0" y="22161"/>
                  </a:lnTo>
                  <a:cubicBezTo>
                    <a:pt x="0" y="9751"/>
                    <a:pt x="9755" y="0"/>
                    <a:pt x="22170" y="0"/>
                  </a:cubicBezTo>
                  <a:cubicBezTo>
                    <a:pt x="34586" y="0"/>
                    <a:pt x="44340" y="9751"/>
                    <a:pt x="44340" y="22161"/>
                  </a:cubicBezTo>
                  <a:lnTo>
                    <a:pt x="44340" y="23491"/>
                  </a:lnTo>
                  <a:cubicBezTo>
                    <a:pt x="44340" y="35902"/>
                    <a:pt x="34586" y="45653"/>
                    <a:pt x="22170" y="45653"/>
                  </a:cubicBezTo>
                  <a:cubicBezTo>
                    <a:pt x="9755" y="45653"/>
                    <a:pt x="0" y="35902"/>
                    <a:pt x="0" y="23491"/>
                  </a:cubicBezTo>
                  <a:close/>
                </a:path>
              </a:pathLst>
            </a:custGeom>
            <a:solidFill>
              <a:schemeClr val="accent2"/>
            </a:solidFill>
            <a:ln w="44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7368544-133F-ADD8-76E1-3F021EF1F6A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 algn="r"/>
            <a:r>
              <a:rPr lang="en-US"/>
              <a:t>Internal Use Only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B50B8A-2F3C-AA7E-40E1-B4AF0C96B1A2}"/>
              </a:ext>
            </a:extLst>
          </p:cNvPr>
          <p:cNvSpPr txBox="1"/>
          <p:nvPr userDrawn="1"/>
        </p:nvSpPr>
        <p:spPr>
          <a:xfrm>
            <a:off x="9831387" y="6463758"/>
            <a:ext cx="19510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kern="1200">
                <a:solidFill>
                  <a:schemeClr val="tx2"/>
                </a:solidFill>
                <a:effectLst/>
                <a:latin typeface="+mn-lt"/>
                <a:ea typeface="Roboto Light" panose="02000000000000000000" pitchFamily="2" charset="0"/>
                <a:cs typeface="+mn-cs"/>
              </a:rPr>
              <a:t>©2025 Verisk Analytics,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7788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Graphic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4CE811F2-2A90-C23E-E8AD-7D57F3D14A63}"/>
              </a:ext>
            </a:extLst>
          </p:cNvPr>
          <p:cNvSpPr/>
          <p:nvPr/>
        </p:nvSpPr>
        <p:spPr bwMode="ltGray">
          <a:xfrm rot="5400000">
            <a:off x="1804451" y="-1804451"/>
            <a:ext cx="6867711" cy="10476613"/>
          </a:xfrm>
          <a:custGeom>
            <a:avLst/>
            <a:gdLst>
              <a:gd name="connsiteX0" fmla="*/ 0 w 6867711"/>
              <a:gd name="connsiteY0" fmla="*/ 10476612 h 10476613"/>
              <a:gd name="connsiteX1" fmla="*/ 0 w 6867711"/>
              <a:gd name="connsiteY1" fmla="*/ 1708299 h 10476613"/>
              <a:gd name="connsiteX2" fmla="*/ 0 w 6867711"/>
              <a:gd name="connsiteY2" fmla="*/ 0 h 10476613"/>
              <a:gd name="connsiteX3" fmla="*/ 3428999 w 6867711"/>
              <a:gd name="connsiteY3" fmla="*/ 0 h 10476613"/>
              <a:gd name="connsiteX4" fmla="*/ 3428999 w 6867711"/>
              <a:gd name="connsiteY4" fmla="*/ 1708298 h 10476613"/>
              <a:gd name="connsiteX5" fmla="*/ 3429001 w 6867711"/>
              <a:gd name="connsiteY5" fmla="*/ 1708298 h 10476613"/>
              <a:gd name="connsiteX6" fmla="*/ 3429001 w 6867711"/>
              <a:gd name="connsiteY6" fmla="*/ 1776 h 10476613"/>
              <a:gd name="connsiteX7" fmla="*/ 5146157 w 6867711"/>
              <a:gd name="connsiteY7" fmla="*/ 1708298 h 10476613"/>
              <a:gd name="connsiteX8" fmla="*/ 5146158 w 6867711"/>
              <a:gd name="connsiteY8" fmla="*/ 1708298 h 10476613"/>
              <a:gd name="connsiteX9" fmla="*/ 5146158 w 6867711"/>
              <a:gd name="connsiteY9" fmla="*/ 1708299 h 10476613"/>
              <a:gd name="connsiteX10" fmla="*/ 5146158 w 6867711"/>
              <a:gd name="connsiteY10" fmla="*/ 6031079 h 10476613"/>
              <a:gd name="connsiteX11" fmla="*/ 6867711 w 6867711"/>
              <a:gd name="connsiteY11" fmla="*/ 7752632 h 10476613"/>
              <a:gd name="connsiteX12" fmla="*/ 5146158 w 6867711"/>
              <a:gd name="connsiteY12" fmla="*/ 7752632 h 10476613"/>
              <a:gd name="connsiteX13" fmla="*/ 5146158 w 6867711"/>
              <a:gd name="connsiteY13" fmla="*/ 7752635 h 10476613"/>
              <a:gd name="connsiteX14" fmla="*/ 6867710 w 6867711"/>
              <a:gd name="connsiteY14" fmla="*/ 7752635 h 10476613"/>
              <a:gd name="connsiteX15" fmla="*/ 6867710 w 6867711"/>
              <a:gd name="connsiteY15" fmla="*/ 10476613 h 10476613"/>
              <a:gd name="connsiteX16" fmla="*/ 5144321 w 6867711"/>
              <a:gd name="connsiteY16" fmla="*/ 10476613 h 10476613"/>
              <a:gd name="connsiteX17" fmla="*/ 5144321 w 6867711"/>
              <a:gd name="connsiteY17" fmla="*/ 10476612 h 1047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67711" h="10476613">
                <a:moveTo>
                  <a:pt x="0" y="10476612"/>
                </a:moveTo>
                <a:lnTo>
                  <a:pt x="0" y="1708299"/>
                </a:lnTo>
                <a:lnTo>
                  <a:pt x="0" y="0"/>
                </a:lnTo>
                <a:lnTo>
                  <a:pt x="3428999" y="0"/>
                </a:lnTo>
                <a:lnTo>
                  <a:pt x="3428999" y="1708298"/>
                </a:lnTo>
                <a:lnTo>
                  <a:pt x="3429001" y="1708298"/>
                </a:lnTo>
                <a:lnTo>
                  <a:pt x="3429001" y="1776"/>
                </a:lnTo>
                <a:lnTo>
                  <a:pt x="5146157" y="1708298"/>
                </a:lnTo>
                <a:lnTo>
                  <a:pt x="5146158" y="1708298"/>
                </a:lnTo>
                <a:lnTo>
                  <a:pt x="5146158" y="1708299"/>
                </a:lnTo>
                <a:lnTo>
                  <a:pt x="5146158" y="6031079"/>
                </a:lnTo>
                <a:lnTo>
                  <a:pt x="6867711" y="7752632"/>
                </a:lnTo>
                <a:lnTo>
                  <a:pt x="5146158" y="7752632"/>
                </a:lnTo>
                <a:lnTo>
                  <a:pt x="5146158" y="7752635"/>
                </a:lnTo>
                <a:lnTo>
                  <a:pt x="6867710" y="7752635"/>
                </a:lnTo>
                <a:lnTo>
                  <a:pt x="6867710" y="10476613"/>
                </a:lnTo>
                <a:lnTo>
                  <a:pt x="5144321" y="10476613"/>
                </a:lnTo>
                <a:lnTo>
                  <a:pt x="5144321" y="10476612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EACB23C-F7F3-1C7F-F8F9-49F2DC60B958}"/>
              </a:ext>
            </a:extLst>
          </p:cNvPr>
          <p:cNvSpPr/>
          <p:nvPr/>
        </p:nvSpPr>
        <p:spPr bwMode="ltGray">
          <a:xfrm rot="16200000">
            <a:off x="7051586" y="5139497"/>
            <a:ext cx="1711842" cy="1725164"/>
          </a:xfrm>
          <a:prstGeom prst="rtTriangl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D9B3BC-BE93-5D40-A5AC-D8198958E0A2}"/>
              </a:ext>
            </a:extLst>
          </p:cNvPr>
          <p:cNvSpPr/>
          <p:nvPr/>
        </p:nvSpPr>
        <p:spPr bwMode="ltGray">
          <a:xfrm>
            <a:off x="10476614" y="0"/>
            <a:ext cx="1715385" cy="3428999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701DE-976D-8579-3C4D-3EB885834253}"/>
              </a:ext>
            </a:extLst>
          </p:cNvPr>
          <p:cNvSpPr/>
          <p:nvPr/>
        </p:nvSpPr>
        <p:spPr bwMode="ltGray">
          <a:xfrm>
            <a:off x="8768316" y="5146158"/>
            <a:ext cx="3423683" cy="1714499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24205"/>
            <a:ext cx="8091949" cy="1181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1)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3903789"/>
            <a:ext cx="8091948" cy="464230"/>
          </a:xfrm>
          <a:prstGeom prst="rect">
            <a:avLst/>
          </a:prstGeom>
        </p:spPr>
        <p:txBody>
          <a:bodyPr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722630-79F0-F24D-956B-D75FC8389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413465"/>
            <a:ext cx="8091949" cy="707886"/>
          </a:xfrm>
          <a:prstGeom prst="rect">
            <a:avLst/>
          </a:prstGeom>
        </p:spPr>
        <p:txBody>
          <a:bodyPr lIns="0" tIns="91440" rIns="9144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E1C9F0-B1B1-619D-B971-00872E4FD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Graphic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09CAFBA-AC40-1AB5-486C-ED26851E123D}"/>
              </a:ext>
            </a:extLst>
          </p:cNvPr>
          <p:cNvSpPr/>
          <p:nvPr/>
        </p:nvSpPr>
        <p:spPr bwMode="lt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434840 h 6858000"/>
              <a:gd name="connsiteX3" fmla="*/ 9769901 w 12192000"/>
              <a:gd name="connsiteY3" fmla="*/ 2014160 h 6858000"/>
              <a:gd name="connsiteX4" fmla="*/ 9769901 w 12192000"/>
              <a:gd name="connsiteY4" fmla="*/ 4434840 h 6858000"/>
              <a:gd name="connsiteX5" fmla="*/ 12192000 w 12192000"/>
              <a:gd name="connsiteY5" fmla="*/ 443484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434840"/>
                </a:lnTo>
                <a:lnTo>
                  <a:pt x="9769901" y="2014160"/>
                </a:lnTo>
                <a:lnTo>
                  <a:pt x="9769901" y="4434840"/>
                </a:lnTo>
                <a:lnTo>
                  <a:pt x="12192000" y="443484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3903789"/>
            <a:ext cx="6327648" cy="464230"/>
          </a:xfrm>
          <a:prstGeom prst="rect">
            <a:avLst/>
          </a:prstGeom>
        </p:spPr>
        <p:txBody>
          <a:bodyPr wrap="square"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E96E8EA-9513-C602-A052-073C959C2F13}"/>
              </a:ext>
            </a:extLst>
          </p:cNvPr>
          <p:cNvSpPr/>
          <p:nvPr/>
        </p:nvSpPr>
        <p:spPr bwMode="ltGray">
          <a:xfrm flipH="1">
            <a:off x="7348853" y="2014160"/>
            <a:ext cx="2422099" cy="4843840"/>
          </a:xfrm>
          <a:custGeom>
            <a:avLst/>
            <a:gdLst>
              <a:gd name="connsiteX0" fmla="*/ 0 w 2422099"/>
              <a:gd name="connsiteY0" fmla="*/ 0 h 4843840"/>
              <a:gd name="connsiteX1" fmla="*/ 0 w 2422099"/>
              <a:gd name="connsiteY1" fmla="*/ 2420680 h 4843840"/>
              <a:gd name="connsiteX2" fmla="*/ 0 w 2422099"/>
              <a:gd name="connsiteY2" fmla="*/ 4843840 h 4843840"/>
              <a:gd name="connsiteX3" fmla="*/ 2422099 w 2422099"/>
              <a:gd name="connsiteY3" fmla="*/ 4843840 h 4843840"/>
              <a:gd name="connsiteX4" fmla="*/ 2422099 w 2422099"/>
              <a:gd name="connsiteY4" fmla="*/ 2420680 h 48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099" h="4843840">
                <a:moveTo>
                  <a:pt x="0" y="0"/>
                </a:moveTo>
                <a:lnTo>
                  <a:pt x="0" y="2420680"/>
                </a:lnTo>
                <a:lnTo>
                  <a:pt x="0" y="4843840"/>
                </a:lnTo>
                <a:lnTo>
                  <a:pt x="2422099" y="4843840"/>
                </a:lnTo>
                <a:lnTo>
                  <a:pt x="2422099" y="2420680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FDD252F-76DF-284A-1388-EBC236FC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4205"/>
            <a:ext cx="632764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2)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8047E4-AA53-3D96-233D-C47B3DD3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413465"/>
            <a:ext cx="6327648" cy="1015663"/>
          </a:xfrm>
          <a:prstGeom prst="rect">
            <a:avLst/>
          </a:prstGeom>
        </p:spPr>
        <p:txBody>
          <a:bodyPr wrap="square" lIns="0" tIns="91440" rIns="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38DBA0-8D70-BD58-57E1-7424CA915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257" y="5488097"/>
            <a:ext cx="2560320" cy="1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Graphic (Option 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2FE458B4-C280-A31C-8797-A6AE05B92627}"/>
              </a:ext>
            </a:extLst>
          </p:cNvPr>
          <p:cNvSpPr/>
          <p:nvPr/>
        </p:nvSpPr>
        <p:spPr bwMode="ltGray">
          <a:xfrm>
            <a:off x="0" y="0"/>
            <a:ext cx="6937248" cy="6858000"/>
          </a:xfrm>
          <a:custGeom>
            <a:avLst/>
            <a:gdLst>
              <a:gd name="connsiteX0" fmla="*/ 0 w 6937248"/>
              <a:gd name="connsiteY0" fmla="*/ 0 h 6858000"/>
              <a:gd name="connsiteX1" fmla="*/ 6937248 w 6937248"/>
              <a:gd name="connsiteY1" fmla="*/ 0 h 6858000"/>
              <a:gd name="connsiteX2" fmla="*/ 6937248 w 6937248"/>
              <a:gd name="connsiteY2" fmla="*/ 5469108 h 6858000"/>
              <a:gd name="connsiteX3" fmla="*/ 6937247 w 6937248"/>
              <a:gd name="connsiteY3" fmla="*/ 5469108 h 6858000"/>
              <a:gd name="connsiteX4" fmla="*/ 6937247 w 6937248"/>
              <a:gd name="connsiteY4" fmla="*/ 5469105 h 6858000"/>
              <a:gd name="connsiteX5" fmla="*/ 6937247 w 6937248"/>
              <a:gd name="connsiteY5" fmla="*/ 4167340 h 6858000"/>
              <a:gd name="connsiteX6" fmla="*/ 6937247 w 6937248"/>
              <a:gd name="connsiteY6" fmla="*/ 3903789 h 6858000"/>
              <a:gd name="connsiteX7" fmla="*/ 5371931 w 6937248"/>
              <a:gd name="connsiteY7" fmla="*/ 5469105 h 6858000"/>
              <a:gd name="connsiteX8" fmla="*/ 5635482 w 6937248"/>
              <a:gd name="connsiteY8" fmla="*/ 5469105 h 6858000"/>
              <a:gd name="connsiteX9" fmla="*/ 5635479 w 6937248"/>
              <a:gd name="connsiteY9" fmla="*/ 5469108 h 6858000"/>
              <a:gd name="connsiteX10" fmla="*/ 5371932 w 6937248"/>
              <a:gd name="connsiteY10" fmla="*/ 5469108 h 6858000"/>
              <a:gd name="connsiteX11" fmla="*/ 5371932 w 6937248"/>
              <a:gd name="connsiteY11" fmla="*/ 5732655 h 6858000"/>
              <a:gd name="connsiteX12" fmla="*/ 5371931 w 6937248"/>
              <a:gd name="connsiteY12" fmla="*/ 5732656 h 6858000"/>
              <a:gd name="connsiteX13" fmla="*/ 5371932 w 6937248"/>
              <a:gd name="connsiteY13" fmla="*/ 5732656 h 6858000"/>
              <a:gd name="connsiteX14" fmla="*/ 5371932 w 6937248"/>
              <a:gd name="connsiteY14" fmla="*/ 5732659 h 6858000"/>
              <a:gd name="connsiteX15" fmla="*/ 5371932 w 6937248"/>
              <a:gd name="connsiteY15" fmla="*/ 6594449 h 6858000"/>
              <a:gd name="connsiteX16" fmla="*/ 5371932 w 6937248"/>
              <a:gd name="connsiteY16" fmla="*/ 6858000 h 6858000"/>
              <a:gd name="connsiteX17" fmla="*/ 0 w 6937248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37248" h="6858000">
                <a:moveTo>
                  <a:pt x="0" y="0"/>
                </a:moveTo>
                <a:lnTo>
                  <a:pt x="6937248" y="0"/>
                </a:lnTo>
                <a:lnTo>
                  <a:pt x="6937248" y="5469108"/>
                </a:lnTo>
                <a:lnTo>
                  <a:pt x="6937247" y="5469108"/>
                </a:lnTo>
                <a:lnTo>
                  <a:pt x="6937247" y="5469105"/>
                </a:lnTo>
                <a:lnTo>
                  <a:pt x="6937247" y="4167340"/>
                </a:lnTo>
                <a:lnTo>
                  <a:pt x="6937247" y="3903789"/>
                </a:lnTo>
                <a:lnTo>
                  <a:pt x="5371931" y="5469105"/>
                </a:lnTo>
                <a:lnTo>
                  <a:pt x="5635482" y="5469105"/>
                </a:lnTo>
                <a:lnTo>
                  <a:pt x="5635479" y="5469108"/>
                </a:lnTo>
                <a:lnTo>
                  <a:pt x="5371932" y="5469108"/>
                </a:lnTo>
                <a:lnTo>
                  <a:pt x="5371932" y="5732655"/>
                </a:lnTo>
                <a:lnTo>
                  <a:pt x="5371931" y="5732656"/>
                </a:lnTo>
                <a:lnTo>
                  <a:pt x="5371932" y="5732656"/>
                </a:lnTo>
                <a:lnTo>
                  <a:pt x="5371932" y="5732659"/>
                </a:lnTo>
                <a:lnTo>
                  <a:pt x="5371932" y="6594449"/>
                </a:lnTo>
                <a:lnTo>
                  <a:pt x="53719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216B2B6-F826-4C1C-FC07-5FF04A528B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37248" y="0"/>
            <a:ext cx="5254752" cy="6858000"/>
          </a:xfrm>
          <a:custGeom>
            <a:avLst/>
            <a:gdLst>
              <a:gd name="connsiteX0" fmla="*/ 1565316 w 5254752"/>
              <a:gd name="connsiteY0" fmla="*/ 0 h 6858000"/>
              <a:gd name="connsiteX1" fmla="*/ 5254752 w 5254752"/>
              <a:gd name="connsiteY1" fmla="*/ 0 h 6858000"/>
              <a:gd name="connsiteX2" fmla="*/ 5254752 w 5254752"/>
              <a:gd name="connsiteY2" fmla="*/ 6858000 h 6858000"/>
              <a:gd name="connsiteX3" fmla="*/ 0 w 5254752"/>
              <a:gd name="connsiteY3" fmla="*/ 6858000 h 6858000"/>
              <a:gd name="connsiteX4" fmla="*/ 0 w 5254752"/>
              <a:gd name="connsiteY4" fmla="*/ 2342058 h 6858000"/>
              <a:gd name="connsiteX5" fmla="*/ 1 w 5254752"/>
              <a:gd name="connsiteY5" fmla="*/ 2342058 h 6858000"/>
              <a:gd name="connsiteX6" fmla="*/ 1 w 5254752"/>
              <a:gd name="connsiteY6" fmla="*/ 2342061 h 6858000"/>
              <a:gd name="connsiteX7" fmla="*/ 1 w 5254752"/>
              <a:gd name="connsiteY7" fmla="*/ 3421124 h 6858000"/>
              <a:gd name="connsiteX8" fmla="*/ 1 w 5254752"/>
              <a:gd name="connsiteY8" fmla="*/ 3551299 h 6858000"/>
              <a:gd name="connsiteX9" fmla="*/ 1 w 5254752"/>
              <a:gd name="connsiteY9" fmla="*/ 3643826 h 6858000"/>
              <a:gd name="connsiteX10" fmla="*/ 1 w 5254752"/>
              <a:gd name="connsiteY10" fmla="*/ 3773614 h 6858000"/>
              <a:gd name="connsiteX11" fmla="*/ 1 w 5254752"/>
              <a:gd name="connsiteY11" fmla="*/ 3903789 h 6858000"/>
              <a:gd name="connsiteX12" fmla="*/ 1 w 5254752"/>
              <a:gd name="connsiteY12" fmla="*/ 3907377 h 6858000"/>
              <a:gd name="connsiteX13" fmla="*/ 1565317 w 5254752"/>
              <a:gd name="connsiteY13" fmla="*/ 2342061 h 6858000"/>
              <a:gd name="connsiteX14" fmla="*/ 1561729 w 5254752"/>
              <a:gd name="connsiteY14" fmla="*/ 2342061 h 6858000"/>
              <a:gd name="connsiteX15" fmla="*/ 1561732 w 5254752"/>
              <a:gd name="connsiteY15" fmla="*/ 2342058 h 6858000"/>
              <a:gd name="connsiteX16" fmla="*/ 1565316 w 5254752"/>
              <a:gd name="connsiteY16" fmla="*/ 2342058 h 6858000"/>
              <a:gd name="connsiteX17" fmla="*/ 1565316 w 5254752"/>
              <a:gd name="connsiteY17" fmla="*/ 2338474 h 6858000"/>
              <a:gd name="connsiteX18" fmla="*/ 1565317 w 5254752"/>
              <a:gd name="connsiteY18" fmla="*/ 2338473 h 6858000"/>
              <a:gd name="connsiteX19" fmla="*/ 1565316 w 5254752"/>
              <a:gd name="connsiteY19" fmla="*/ 2338473 h 6858000"/>
              <a:gd name="connsiteX20" fmla="*/ 1565316 w 5254752"/>
              <a:gd name="connsiteY20" fmla="*/ 2338470 h 6858000"/>
              <a:gd name="connsiteX21" fmla="*/ 1565316 w 5254752"/>
              <a:gd name="connsiteY21" fmla="*/ 2208299 h 6858000"/>
              <a:gd name="connsiteX22" fmla="*/ 1565317 w 5254752"/>
              <a:gd name="connsiteY22" fmla="*/ 2208298 h 6858000"/>
              <a:gd name="connsiteX23" fmla="*/ 1565316 w 5254752"/>
              <a:gd name="connsiteY23" fmla="*/ 2208298 h 6858000"/>
              <a:gd name="connsiteX24" fmla="*/ 1565316 w 5254752"/>
              <a:gd name="connsiteY24" fmla="*/ 2208295 h 6858000"/>
              <a:gd name="connsiteX25" fmla="*/ 1565316 w 5254752"/>
              <a:gd name="connsiteY25" fmla="*/ 2078511 h 6858000"/>
              <a:gd name="connsiteX26" fmla="*/ 1565317 w 5254752"/>
              <a:gd name="connsiteY26" fmla="*/ 2078510 h 6858000"/>
              <a:gd name="connsiteX27" fmla="*/ 1565316 w 5254752"/>
              <a:gd name="connsiteY27" fmla="*/ 2078510 h 6858000"/>
              <a:gd name="connsiteX28" fmla="*/ 1565316 w 5254752"/>
              <a:gd name="connsiteY28" fmla="*/ 2078507 h 6858000"/>
              <a:gd name="connsiteX29" fmla="*/ 1565316 w 5254752"/>
              <a:gd name="connsiteY29" fmla="*/ 1985984 h 6858000"/>
              <a:gd name="connsiteX30" fmla="*/ 1565317 w 5254752"/>
              <a:gd name="connsiteY30" fmla="*/ 1985983 h 6858000"/>
              <a:gd name="connsiteX31" fmla="*/ 1565316 w 5254752"/>
              <a:gd name="connsiteY31" fmla="*/ 1985983 h 6858000"/>
              <a:gd name="connsiteX32" fmla="*/ 1565316 w 5254752"/>
              <a:gd name="connsiteY32" fmla="*/ 1985980 h 6858000"/>
              <a:gd name="connsiteX33" fmla="*/ 1565316 w 5254752"/>
              <a:gd name="connsiteY33" fmla="*/ 1855809 h 6858000"/>
              <a:gd name="connsiteX34" fmla="*/ 1565317 w 5254752"/>
              <a:gd name="connsiteY34" fmla="*/ 1855808 h 6858000"/>
              <a:gd name="connsiteX35" fmla="*/ 1565316 w 5254752"/>
              <a:gd name="connsiteY35" fmla="*/ 1855808 h 6858000"/>
              <a:gd name="connsiteX36" fmla="*/ 1565316 w 5254752"/>
              <a:gd name="connsiteY36" fmla="*/ 1855805 h 6858000"/>
              <a:gd name="connsiteX37" fmla="*/ 1565316 w 5254752"/>
              <a:gd name="connsiteY37" fmla="*/ 1216717 h 6858000"/>
              <a:gd name="connsiteX38" fmla="*/ 1565316 w 5254752"/>
              <a:gd name="connsiteY38" fmla="*/ 953166 h 6858000"/>
              <a:gd name="connsiteX39" fmla="*/ 1565316 w 5254752"/>
              <a:gd name="connsiteY39" fmla="*/ 352490 h 6858000"/>
              <a:gd name="connsiteX40" fmla="*/ 1565316 w 5254752"/>
              <a:gd name="connsiteY40" fmla="*/ 2223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54752" h="6858000">
                <a:moveTo>
                  <a:pt x="1565316" y="0"/>
                </a:moveTo>
                <a:lnTo>
                  <a:pt x="5254752" y="0"/>
                </a:lnTo>
                <a:lnTo>
                  <a:pt x="5254752" y="6858000"/>
                </a:lnTo>
                <a:lnTo>
                  <a:pt x="0" y="6858000"/>
                </a:lnTo>
                <a:lnTo>
                  <a:pt x="0" y="2342058"/>
                </a:lnTo>
                <a:lnTo>
                  <a:pt x="1" y="2342058"/>
                </a:lnTo>
                <a:lnTo>
                  <a:pt x="1" y="2342061"/>
                </a:lnTo>
                <a:lnTo>
                  <a:pt x="1" y="3421124"/>
                </a:lnTo>
                <a:lnTo>
                  <a:pt x="1" y="3551299"/>
                </a:lnTo>
                <a:lnTo>
                  <a:pt x="1" y="3643826"/>
                </a:lnTo>
                <a:lnTo>
                  <a:pt x="1" y="3773614"/>
                </a:lnTo>
                <a:lnTo>
                  <a:pt x="1" y="3903789"/>
                </a:lnTo>
                <a:lnTo>
                  <a:pt x="1" y="3907377"/>
                </a:lnTo>
                <a:lnTo>
                  <a:pt x="1565317" y="2342061"/>
                </a:lnTo>
                <a:lnTo>
                  <a:pt x="1561729" y="2342061"/>
                </a:lnTo>
                <a:lnTo>
                  <a:pt x="1561732" y="2342058"/>
                </a:lnTo>
                <a:lnTo>
                  <a:pt x="1565316" y="2342058"/>
                </a:lnTo>
                <a:lnTo>
                  <a:pt x="1565316" y="2338474"/>
                </a:lnTo>
                <a:lnTo>
                  <a:pt x="1565317" y="2338473"/>
                </a:lnTo>
                <a:lnTo>
                  <a:pt x="1565316" y="2338473"/>
                </a:lnTo>
                <a:lnTo>
                  <a:pt x="1565316" y="2338470"/>
                </a:lnTo>
                <a:lnTo>
                  <a:pt x="1565316" y="2208299"/>
                </a:lnTo>
                <a:lnTo>
                  <a:pt x="1565317" y="2208298"/>
                </a:lnTo>
                <a:lnTo>
                  <a:pt x="1565316" y="2208298"/>
                </a:lnTo>
                <a:lnTo>
                  <a:pt x="1565316" y="2208295"/>
                </a:lnTo>
                <a:lnTo>
                  <a:pt x="1565316" y="2078511"/>
                </a:lnTo>
                <a:lnTo>
                  <a:pt x="1565317" y="2078510"/>
                </a:lnTo>
                <a:lnTo>
                  <a:pt x="1565316" y="2078510"/>
                </a:lnTo>
                <a:lnTo>
                  <a:pt x="1565316" y="2078507"/>
                </a:lnTo>
                <a:lnTo>
                  <a:pt x="1565316" y="1985984"/>
                </a:lnTo>
                <a:lnTo>
                  <a:pt x="1565317" y="1985983"/>
                </a:lnTo>
                <a:lnTo>
                  <a:pt x="1565316" y="1985983"/>
                </a:lnTo>
                <a:lnTo>
                  <a:pt x="1565316" y="1985980"/>
                </a:lnTo>
                <a:lnTo>
                  <a:pt x="1565316" y="1855809"/>
                </a:lnTo>
                <a:lnTo>
                  <a:pt x="1565317" y="1855808"/>
                </a:lnTo>
                <a:lnTo>
                  <a:pt x="1565316" y="1855808"/>
                </a:lnTo>
                <a:lnTo>
                  <a:pt x="1565316" y="1855805"/>
                </a:lnTo>
                <a:lnTo>
                  <a:pt x="1565316" y="1216717"/>
                </a:lnTo>
                <a:lnTo>
                  <a:pt x="1565316" y="953166"/>
                </a:lnTo>
                <a:lnTo>
                  <a:pt x="1565316" y="352490"/>
                </a:lnTo>
                <a:lnTo>
                  <a:pt x="1565316" y="22231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1554480" rIns="0" bIns="914400" anchor="ctr">
            <a:no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4205"/>
            <a:ext cx="5486400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3)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903789"/>
            <a:ext cx="5486400" cy="464230"/>
          </a:xfrm>
          <a:prstGeom prst="rect">
            <a:avLst/>
          </a:prstGeom>
        </p:spPr>
        <p:txBody>
          <a:bodyPr wrap="square"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722630-79F0-F24D-956B-D75FC8389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413465"/>
            <a:ext cx="5486399" cy="1015663"/>
          </a:xfrm>
          <a:prstGeom prst="rect">
            <a:avLst/>
          </a:prstGeom>
        </p:spPr>
        <p:txBody>
          <a:bodyPr wrap="square" lIns="0" tIns="91440" rIns="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4FF2EBA-18CC-7E93-64D5-A85187134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Graphic (Option 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AD3D35EB-5BAA-7D1F-75F3-3745C7A9A41C}"/>
              </a:ext>
            </a:extLst>
          </p:cNvPr>
          <p:cNvSpPr/>
          <p:nvPr/>
        </p:nvSpPr>
        <p:spPr bwMode="ltGray">
          <a:xfrm>
            <a:off x="7620000" y="5338909"/>
            <a:ext cx="1524000" cy="1524000"/>
          </a:xfrm>
          <a:prstGeom prst="rtTriangl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184C8-AAF4-83F6-DAE9-0483A1000C9E}"/>
              </a:ext>
            </a:extLst>
          </p:cNvPr>
          <p:cNvSpPr/>
          <p:nvPr/>
        </p:nvSpPr>
        <p:spPr bwMode="ltGray">
          <a:xfrm>
            <a:off x="0" y="0"/>
            <a:ext cx="76200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42334-E151-73EA-7106-90FCEC4ED3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0000" y="0"/>
            <a:ext cx="4572000" cy="533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1188720" rIns="0" bIns="914400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4205"/>
            <a:ext cx="632764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4)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903789"/>
            <a:ext cx="6327648" cy="464230"/>
          </a:xfrm>
          <a:prstGeom prst="rect">
            <a:avLst/>
          </a:prstGeom>
        </p:spPr>
        <p:txBody>
          <a:bodyPr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722630-79F0-F24D-956B-D75FC83896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413465"/>
            <a:ext cx="6327648" cy="1015663"/>
          </a:xfrm>
          <a:prstGeom prst="rect">
            <a:avLst/>
          </a:prstGeom>
        </p:spPr>
        <p:txBody>
          <a:bodyPr lIns="0" tIns="91440" rIns="9144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06F41B-E372-FA98-789E-76007CEC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008B52BA-840D-C5B5-9F27-8CF8F10D9E7C}"/>
              </a:ext>
            </a:extLst>
          </p:cNvPr>
          <p:cNvSpPr/>
          <p:nvPr userDrawn="1"/>
        </p:nvSpPr>
        <p:spPr bwMode="ltGray">
          <a:xfrm>
            <a:off x="7620000" y="5338909"/>
            <a:ext cx="1524000" cy="1524000"/>
          </a:xfrm>
          <a:prstGeom prst="rtTriangl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D2BFF9-4116-19D5-FD0C-690355724167}"/>
              </a:ext>
            </a:extLst>
          </p:cNvPr>
          <p:cNvSpPr/>
          <p:nvPr userDrawn="1"/>
        </p:nvSpPr>
        <p:spPr bwMode="ltGray">
          <a:xfrm>
            <a:off x="0" y="0"/>
            <a:ext cx="76200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A5CCCF7-99E9-E61C-CC8C-F630644A3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Graphic (Option 5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FB47AD-72FD-1A9A-4D19-5F4D8F82E5AA}"/>
              </a:ext>
            </a:extLst>
          </p:cNvPr>
          <p:cNvSpPr/>
          <p:nvPr/>
        </p:nvSpPr>
        <p:spPr bwMode="ltGray">
          <a:xfrm>
            <a:off x="7048618" y="3429000"/>
            <a:ext cx="1715675" cy="3429000"/>
          </a:xfrm>
          <a:custGeom>
            <a:avLst/>
            <a:gdLst>
              <a:gd name="connsiteX0" fmla="*/ 0 w 1715675"/>
              <a:gd name="connsiteY0" fmla="*/ 0 h 3429000"/>
              <a:gd name="connsiteX1" fmla="*/ 1715675 w 1715675"/>
              <a:gd name="connsiteY1" fmla="*/ 1715675 h 3429000"/>
              <a:gd name="connsiteX2" fmla="*/ 1715675 w 1715675"/>
              <a:gd name="connsiteY2" fmla="*/ 3429000 h 3429000"/>
              <a:gd name="connsiteX3" fmla="*/ 0 w 171567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5675" h="3429000">
                <a:moveTo>
                  <a:pt x="0" y="0"/>
                </a:moveTo>
                <a:lnTo>
                  <a:pt x="1715675" y="1715675"/>
                </a:lnTo>
                <a:lnTo>
                  <a:pt x="171567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5D7D538-922A-004E-E20A-5B0E1EFD4DD7}"/>
              </a:ext>
            </a:extLst>
          </p:cNvPr>
          <p:cNvSpPr/>
          <p:nvPr/>
        </p:nvSpPr>
        <p:spPr bwMode="ltGray">
          <a:xfrm rot="5400000">
            <a:off x="7048615" y="384"/>
            <a:ext cx="3435467" cy="3435467"/>
          </a:xfrm>
          <a:prstGeom prst="rtTriangl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DDBEBE2-AA6C-3160-73D7-8BBB50B6ECA0}"/>
              </a:ext>
            </a:extLst>
          </p:cNvPr>
          <p:cNvSpPr/>
          <p:nvPr/>
        </p:nvSpPr>
        <p:spPr bwMode="ltGray">
          <a:xfrm rot="10800000">
            <a:off x="10484407" y="-327"/>
            <a:ext cx="1719790" cy="1719790"/>
          </a:xfrm>
          <a:prstGeom prst="rtTriangl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013F1-CE3F-421B-9569-612933F5C84E}"/>
              </a:ext>
            </a:extLst>
          </p:cNvPr>
          <p:cNvSpPr/>
          <p:nvPr/>
        </p:nvSpPr>
        <p:spPr bwMode="ltGray">
          <a:xfrm>
            <a:off x="0" y="-327"/>
            <a:ext cx="7048615" cy="6863253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5D39725-04CB-9473-BEBB-256EB556F1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4292" y="1714501"/>
            <a:ext cx="3431824" cy="5143500"/>
          </a:xfrm>
          <a:custGeom>
            <a:avLst/>
            <a:gdLst>
              <a:gd name="connsiteX0" fmla="*/ 0 w 3427708"/>
              <a:gd name="connsiteY0" fmla="*/ 0 h 5137331"/>
              <a:gd name="connsiteX1" fmla="*/ 3427708 w 3427708"/>
              <a:gd name="connsiteY1" fmla="*/ 0 h 5137331"/>
              <a:gd name="connsiteX2" fmla="*/ 3427708 w 3427708"/>
              <a:gd name="connsiteY2" fmla="*/ 5137331 h 5137331"/>
              <a:gd name="connsiteX3" fmla="*/ 1713854 w 3427708"/>
              <a:gd name="connsiteY3" fmla="*/ 5137331 h 5137331"/>
              <a:gd name="connsiteX4" fmla="*/ 0 w 3427708"/>
              <a:gd name="connsiteY4" fmla="*/ 3424887 h 513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708" h="5137331">
                <a:moveTo>
                  <a:pt x="0" y="0"/>
                </a:moveTo>
                <a:lnTo>
                  <a:pt x="3427708" y="0"/>
                </a:lnTo>
                <a:lnTo>
                  <a:pt x="3427708" y="5137331"/>
                </a:lnTo>
                <a:lnTo>
                  <a:pt x="1713854" y="5137331"/>
                </a:lnTo>
                <a:lnTo>
                  <a:pt x="0" y="342488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731520" bIns="914400" anchor="ctr">
            <a:no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18290AE-4F90-41B6-6B79-E21DB96AE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8" y="624205"/>
            <a:ext cx="6327648" cy="1181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Cover: Graphic </a:t>
            </a:r>
            <a:br>
              <a:rPr lang="en-GB"/>
            </a:br>
            <a:r>
              <a:rPr lang="en-GB"/>
              <a:t>(Option 5)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F4D5B-EFFB-A3DC-D150-5D838F9FE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3904488"/>
            <a:ext cx="6327648" cy="464230"/>
          </a:xfrm>
          <a:prstGeom prst="rect">
            <a:avLst/>
          </a:prstGeom>
        </p:spPr>
        <p:txBody>
          <a:bodyPr lIns="0" tIns="0" rIns="91440" bIns="0">
            <a:sp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6B1470-7F5D-9FF9-F078-060922E8D9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413465"/>
            <a:ext cx="6327648" cy="1015663"/>
          </a:xfrm>
          <a:prstGeom prst="rect">
            <a:avLst/>
          </a:prstGeom>
        </p:spPr>
        <p:txBody>
          <a:bodyPr lIns="0" tIns="91440" rIns="91440" bIns="0">
            <a:sp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Subhead (delete this box if not using). Accent Color options available by formatting the background’s solid fill color.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FB2742-7D00-4A12-5488-DA24EFCD9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Clou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24205"/>
            <a:ext cx="11036808" cy="11917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Cover:</a:t>
            </a:r>
            <a:br>
              <a:rPr lang="en-US"/>
            </a:br>
            <a:r>
              <a:rPr lang="en-US"/>
              <a:t>Cloud background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3A077A-16FE-6047-AC9B-5DAC25CB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3903789"/>
            <a:ext cx="11039473" cy="464230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D9D0B58-C1C5-9E13-4E61-0A2E31DE29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413465"/>
            <a:ext cx="11036808" cy="768096"/>
          </a:xfrm>
          <a:prstGeom prst="rect">
            <a:avLst/>
          </a:prstGeom>
        </p:spPr>
        <p:txBody>
          <a:bodyPr wrap="square" lIns="0" tIns="91440" rIns="0" bIns="0">
            <a:noAutofit/>
          </a:bodyPr>
          <a:lstStyle>
            <a:lvl1pPr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(delete this box if not using)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BEA681-7DF7-F2EA-4D80-8D16493D2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" y="5791505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: Half-pa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0A0BA0-5C80-3D4A-8D2E-558EBC31A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16152"/>
            <a:ext cx="7915275" cy="11917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Cover:</a:t>
            </a:r>
            <a:br>
              <a:rPr lang="en-US"/>
            </a:br>
            <a:r>
              <a:rPr lang="en-US"/>
              <a:t>Half-page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623FC-5FDA-B54E-8301-50BD3DE60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423160"/>
            <a:ext cx="7915275" cy="769441"/>
          </a:xfrm>
          <a:prstGeom prst="rect">
            <a:avLst/>
          </a:prstGeom>
        </p:spPr>
        <p:txBody>
          <a:bodyPr lIns="0" tIns="91440" rIns="91440" bIns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defRPr sz="2000">
                <a:solidFill>
                  <a:schemeClr val="bg2"/>
                </a:solidFill>
                <a:latin typeface="+mn-lt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 (delete this box if not using)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83DF24-E583-3C4A-ADC2-3CFA0EE2A3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657600"/>
            <a:ext cx="12192000" cy="3200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137160" rIns="0" bIns="914400" anchor="ctr"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E6FA043-F3CA-F4A3-7F83-54F82795B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4875" y="2466909"/>
            <a:ext cx="3126105" cy="556563"/>
          </a:xfrm>
          <a:prstGeom prst="rect">
            <a:avLst/>
          </a:prstGeom>
        </p:spPr>
        <p:txBody>
          <a:bodyPr wrap="square" lIns="0" tIns="91440" rIns="0" bIns="0">
            <a:spAutoFit/>
          </a:bodyPr>
          <a:lstStyle>
            <a:lvl1pPr algn="r">
              <a:lnSpc>
                <a:spcPct val="100000"/>
              </a:lnSpc>
              <a:spcAft>
                <a:spcPts val="500"/>
              </a:spcAft>
              <a:defRPr sz="16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lnSpc>
                <a:spcPct val="100000"/>
              </a:lnSpc>
              <a:spcAft>
                <a:spcPts val="500"/>
              </a:spcAft>
              <a:defRPr sz="1000" b="1" cap="all" spc="30" baseline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/>
            </a:lvl7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September 25, 2024 </a:t>
            </a:r>
          </a:p>
        </p:txBody>
      </p:sp>
      <p:pic>
        <p:nvPicPr>
          <p:cNvPr id="2" name="Logo guide" hidden="1">
            <a:extLst>
              <a:ext uri="{FF2B5EF4-FFF2-40B4-BE49-F238E27FC236}">
                <a16:creationId xmlns:a16="http://schemas.microsoft.com/office/drawing/2014/main" id="{DCB0BEEC-DEB2-AD40-977F-5C373F47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887348"/>
            <a:ext cx="1945009" cy="512458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2E2F1016-6C09-B3B1-0658-77E9339A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357188"/>
            <a:ext cx="1945009" cy="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689A-25C2-46FE-A630-B72E633CA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2254757"/>
            <a:ext cx="5724525" cy="1329595"/>
          </a:xfrm>
        </p:spPr>
        <p:txBody>
          <a:bodyPr lIns="0" rIns="0" anchor="b">
            <a:sp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7FC78-AF62-44A8-826D-6106F4108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694856"/>
            <a:ext cx="5724525" cy="276999"/>
          </a:xfrm>
        </p:spPr>
        <p:txBody>
          <a:bodyPr lIns="0" rIns="0">
            <a:sp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3D9F3C2-2910-426E-A746-48C9C387B6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477" y="1041993"/>
            <a:ext cx="4716412" cy="4763272"/>
          </a:xfrm>
          <a:prstGeom prst="roundRect">
            <a:avLst>
              <a:gd name="adj" fmla="val 5651"/>
            </a:avLst>
          </a:prstGeom>
          <a:noFill/>
          <a:effectLst>
            <a:outerShdw blurRad="228600" dist="50800" algn="l" rotWithShape="0">
              <a:schemeClr val="accent1">
                <a:alpha val="70000"/>
              </a:schemeClr>
            </a:outerShdw>
          </a:effectLst>
        </p:spPr>
        <p:txBody>
          <a:bodyPr rIns="0" anchor="ctr"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95E7E-0014-4357-AA8D-B34780119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768" y="4819561"/>
            <a:ext cx="4084465" cy="6962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252000" tIns="108000" rIns="252000" bIns="108000" anchor="ctr">
            <a:sp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e 22">
            <a:extLst>
              <a:ext uri="{FF2B5EF4-FFF2-40B4-BE49-F238E27FC236}">
                <a16:creationId xmlns:a16="http://schemas.microsoft.com/office/drawing/2014/main" id="{4F5D00FF-2E5D-4132-8F49-3D33939597B4}"/>
              </a:ext>
            </a:extLst>
          </p:cNvPr>
          <p:cNvGrpSpPr/>
          <p:nvPr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14" name="Forme libre : forme 23">
              <a:extLst>
                <a:ext uri="{FF2B5EF4-FFF2-40B4-BE49-F238E27FC236}">
                  <a16:creationId xmlns:a16="http://schemas.microsoft.com/office/drawing/2014/main" id="{516FE380-B89F-48F9-8007-E2D927394E2E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24">
              <a:extLst>
                <a:ext uri="{FF2B5EF4-FFF2-40B4-BE49-F238E27FC236}">
                  <a16:creationId xmlns:a16="http://schemas.microsoft.com/office/drawing/2014/main" id="{622674A7-AD92-41EF-BD54-F2CFF3D8658A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F8A673B-9324-49CE-B430-344EC78DA03E}"/>
              </a:ext>
            </a:extLst>
          </p:cNvPr>
          <p:cNvGrpSpPr/>
          <p:nvPr/>
        </p:nvGrpSpPr>
        <p:grpSpPr>
          <a:xfrm>
            <a:off x="12360696" y="-13072"/>
            <a:ext cx="1885826" cy="1528108"/>
            <a:chOff x="511520" y="2588002"/>
            <a:chExt cx="1885826" cy="152810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D9A0035-E487-4895-8092-DA2A5E84C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98CBB6-BA53-4739-A9B2-2E3C2CB42A45}"/>
                </a:ext>
              </a:extLst>
            </p:cNvPr>
            <p:cNvSpPr/>
            <p:nvPr/>
          </p:nvSpPr>
          <p:spPr>
            <a:xfrm>
              <a:off x="511520" y="2946559"/>
              <a:ext cx="1885826" cy="11695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change the </a:t>
              </a:r>
              <a:r>
                <a:rPr kumimoji="0" lang="fr-FR" sz="10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visual</a:t>
              </a: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Remove the visual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Click on the icon 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in the center of the gray block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1000">
                  <a:solidFill>
                    <a:schemeClr val="tx1"/>
                  </a:solidFill>
                </a:rPr>
                <a:t>Import a visual</a:t>
              </a:r>
              <a:br>
                <a:rPr lang="en-US" sz="1000">
                  <a:solidFill>
                    <a:schemeClr val="tx1"/>
                  </a:solidFill>
                </a:rPr>
              </a:br>
              <a:r>
                <a:rPr lang="en-US" sz="1000">
                  <a:solidFill>
                    <a:schemeClr val="tx1"/>
                  </a:solidFill>
                </a:rPr>
                <a:t>from your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5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TOC: Background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Agenda / Table of contents: Background only</a:t>
            </a:r>
            <a:endParaRPr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4D5C94-FC66-29B5-C93E-C9F978C788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246221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7AFF07A-F7A6-6F2A-853C-17493F1AA4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26776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TOC: Bullet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Agenda / Table of contents: Bullet list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26AC7-6980-2145-A145-C9710B4BA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757024" cy="584775"/>
          </a:xfrm>
          <a:noFill/>
        </p:spPr>
        <p:txBody>
          <a:bodyPr wrap="square" lIns="173736" rIns="457200">
            <a:spAutoFit/>
          </a:bodyPr>
          <a:lstStyle>
            <a:lvl1pPr marL="0" indent="27432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itchFamily="2" charset="2"/>
              <a:buChar char="§"/>
              <a:defRPr sz="20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74320" indent="-274320">
              <a:defRPr sz="2000"/>
            </a:lvl4pPr>
            <a:lvl5pPr marL="548640" indent="-274320">
              <a:buClrTx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2761DEA-BFCA-BCA5-6D8A-DC49932DE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246221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3BA6E6-F159-2021-4865-FE570F87CD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28425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TOC: 6 column, 2 row grid, 1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0FE112F-8FBC-5B51-9253-1E12FFEB8C68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641455 w 12192000"/>
              <a:gd name="connsiteY0" fmla="*/ 1695451 h 6096000"/>
              <a:gd name="connsiteX1" fmla="*/ 10641455 w 12192000"/>
              <a:gd name="connsiteY1" fmla="*/ 4828033 h 6096000"/>
              <a:gd name="connsiteX2" fmla="*/ 10641455 w 12192000"/>
              <a:gd name="connsiteY2" fmla="*/ 5943601 h 6096000"/>
              <a:gd name="connsiteX3" fmla="*/ 11757023 w 12192000"/>
              <a:gd name="connsiteY3" fmla="*/ 4828033 h 6096000"/>
              <a:gd name="connsiteX4" fmla="*/ 11757023 w 12192000"/>
              <a:gd name="connsiteY4" fmla="*/ 1695451 h 6096000"/>
              <a:gd name="connsiteX5" fmla="*/ 0 w 12192000"/>
              <a:gd name="connsiteY5" fmla="*/ 0 h 6096000"/>
              <a:gd name="connsiteX6" fmla="*/ 12192000 w 12192000"/>
              <a:gd name="connsiteY6" fmla="*/ 0 h 6096000"/>
              <a:gd name="connsiteX7" fmla="*/ 12192000 w 12192000"/>
              <a:gd name="connsiteY7" fmla="*/ 6096000 h 6096000"/>
              <a:gd name="connsiteX8" fmla="*/ 0 w 12192000"/>
              <a:gd name="connsiteY8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96000">
                <a:moveTo>
                  <a:pt x="10641455" y="1695451"/>
                </a:moveTo>
                <a:lnTo>
                  <a:pt x="10641455" y="4828033"/>
                </a:lnTo>
                <a:lnTo>
                  <a:pt x="10641455" y="5943601"/>
                </a:lnTo>
                <a:lnTo>
                  <a:pt x="11757023" y="4828033"/>
                </a:lnTo>
                <a:lnTo>
                  <a:pt x="11757023" y="16954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515D25-7A1D-A64D-93F8-60B4CD1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Agenda / Table of contents: 6 column, 2 row grid, 1 image</a:t>
            </a:r>
            <a:endParaRPr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21F2807-50AE-3C48-90E0-2B56EC5433D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40450" y="1695451"/>
            <a:ext cx="4499685" cy="424815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80000"/>
              <a:buFont typeface="Wingdings" charset="2"/>
              <a:buNone/>
              <a:tabLst/>
              <a:defRPr/>
            </a:pPr>
            <a:r>
              <a:rPr lang="en-US"/>
              <a:t>Click icon to add picture.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F013FAB-A81F-634C-9448-E01E423B8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976" y="1695450"/>
            <a:ext cx="1901824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032180-BE9A-984A-98AF-1745865AA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36801" y="1695450"/>
            <a:ext cx="1901824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4422DB7-2B5B-E342-A5FA-85E3B0D1C2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8625" y="1695450"/>
            <a:ext cx="1901698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8393566-473E-1546-8F00-908D371AF6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4976" y="3886200"/>
            <a:ext cx="1901824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8099711-8BE2-D246-B892-F170CF9C35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36801" y="3886200"/>
            <a:ext cx="1901824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547A4CC-6656-0648-A375-BB789E9AD2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38625" y="3886200"/>
            <a:ext cx="1901698" cy="2190750"/>
          </a:xfrm>
          <a:noFill/>
        </p:spPr>
        <p:txBody>
          <a:bodyPr lIns="173736" tIns="137160" rIns="164592" bIns="137160">
            <a:noAutofit/>
          </a:bodyPr>
          <a:lstStyle>
            <a:lvl1pPr>
              <a:lnSpc>
                <a:spcPct val="100000"/>
              </a:lnSpc>
              <a:spcBef>
                <a:spcPts val="400"/>
              </a:spcBef>
              <a:buClrTx/>
              <a:defRPr sz="3200" b="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C81F00D-E7CB-3FBF-B05E-8AE1A6F285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246221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0FDFDF6-E627-B496-F289-478836D8E1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ABD26C-F3E9-AE06-3FEF-D8A6B5E19B38}"/>
              </a:ext>
            </a:extLst>
          </p:cNvPr>
          <p:cNvCxnSpPr>
            <a:cxnSpLocks/>
          </p:cNvCxnSpPr>
          <p:nvPr/>
        </p:nvCxnSpPr>
        <p:spPr>
          <a:xfrm flipH="1">
            <a:off x="609600" y="3902073"/>
            <a:ext cx="553085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425A33-9936-26EE-C2D5-4F8633447C0B}"/>
              </a:ext>
            </a:extLst>
          </p:cNvPr>
          <p:cNvCxnSpPr/>
          <p:nvPr/>
        </p:nvCxnSpPr>
        <p:spPr>
          <a:xfrm>
            <a:off x="4238625" y="1695452"/>
            <a:ext cx="0" cy="424815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B200EE-40FC-BECA-43D7-25CD6385019C}"/>
              </a:ext>
            </a:extLst>
          </p:cNvPr>
          <p:cNvCxnSpPr/>
          <p:nvPr/>
        </p:nvCxnSpPr>
        <p:spPr>
          <a:xfrm>
            <a:off x="2336800" y="1695452"/>
            <a:ext cx="0" cy="424815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2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3" pos="2778">
          <p15:clr>
            <a:srgbClr val="F26B43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  <p15:guide id="29" pos="1582">
          <p15:clr>
            <a:srgbClr val="F26B43"/>
          </p15:clr>
        </p15:guide>
        <p15:guide id="30" pos="1352">
          <p15:clr>
            <a:srgbClr val="F26B43"/>
          </p15:clr>
        </p15:guide>
        <p15:guide id="34" pos="1472">
          <p15:clr>
            <a:srgbClr val="A4A3A4"/>
          </p15:clr>
        </p15:guide>
        <p15:guide id="35" orient="horz" pos="2352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448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grid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227795F9-0EA0-9AFD-3FC4-5EB9CDDEA198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1753850 w 12192000"/>
              <a:gd name="connsiteY0" fmla="*/ 5204889 h 6096000"/>
              <a:gd name="connsiteX1" fmla="*/ 11015140 w 12192000"/>
              <a:gd name="connsiteY1" fmla="*/ 5943600 h 6096000"/>
              <a:gd name="connsiteX2" fmla="*/ 11753850 w 12192000"/>
              <a:gd name="connsiteY2" fmla="*/ 5943600 h 6096000"/>
              <a:gd name="connsiteX3" fmla="*/ 11015136 w 12192000"/>
              <a:gd name="connsiteY3" fmla="*/ 5204889 h 6096000"/>
              <a:gd name="connsiteX4" fmla="*/ 10276426 w 12192000"/>
              <a:gd name="connsiteY4" fmla="*/ 5943600 h 6096000"/>
              <a:gd name="connsiteX5" fmla="*/ 11015136 w 12192000"/>
              <a:gd name="connsiteY5" fmla="*/ 5943600 h 6096000"/>
              <a:gd name="connsiteX6" fmla="*/ 11753850 w 12192000"/>
              <a:gd name="connsiteY6" fmla="*/ 3727463 h 6096000"/>
              <a:gd name="connsiteX7" fmla="*/ 10276426 w 12192000"/>
              <a:gd name="connsiteY7" fmla="*/ 5204887 h 6096000"/>
              <a:gd name="connsiteX8" fmla="*/ 11753850 w 12192000"/>
              <a:gd name="connsiteY8" fmla="*/ 5204887 h 6096000"/>
              <a:gd name="connsiteX9" fmla="*/ 0 w 12192000"/>
              <a:gd name="connsiteY9" fmla="*/ 0 h 6096000"/>
              <a:gd name="connsiteX10" fmla="*/ 12192000 w 12192000"/>
              <a:gd name="connsiteY10" fmla="*/ 0 h 6096000"/>
              <a:gd name="connsiteX11" fmla="*/ 12192000 w 12192000"/>
              <a:gd name="connsiteY11" fmla="*/ 6096000 h 6096000"/>
              <a:gd name="connsiteX12" fmla="*/ 0 w 12192000"/>
              <a:gd name="connsiteY12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096000">
                <a:moveTo>
                  <a:pt x="11753850" y="5204889"/>
                </a:moveTo>
                <a:lnTo>
                  <a:pt x="11015140" y="5943600"/>
                </a:lnTo>
                <a:lnTo>
                  <a:pt x="11753850" y="5943600"/>
                </a:lnTo>
                <a:close/>
                <a:moveTo>
                  <a:pt x="11015136" y="5204889"/>
                </a:moveTo>
                <a:lnTo>
                  <a:pt x="10276426" y="5943600"/>
                </a:lnTo>
                <a:lnTo>
                  <a:pt x="11015136" y="5943600"/>
                </a:lnTo>
                <a:close/>
                <a:moveTo>
                  <a:pt x="11753850" y="3727463"/>
                </a:moveTo>
                <a:lnTo>
                  <a:pt x="10276426" y="5204887"/>
                </a:lnTo>
                <a:lnTo>
                  <a:pt x="11753850" y="52048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3D95B7-75DE-91B9-067F-59F903126DA5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10580161 w 11318875"/>
              <a:gd name="connsiteY0" fmla="*/ 3509439 h 4248150"/>
              <a:gd name="connsiteX1" fmla="*/ 9841451 w 11318875"/>
              <a:gd name="connsiteY1" fmla="*/ 4248150 h 4248150"/>
              <a:gd name="connsiteX2" fmla="*/ 10580161 w 11318875"/>
              <a:gd name="connsiteY2" fmla="*/ 4248150 h 4248150"/>
              <a:gd name="connsiteX3" fmla="*/ 0 w 11318875"/>
              <a:gd name="connsiteY3" fmla="*/ 0 h 4248150"/>
              <a:gd name="connsiteX4" fmla="*/ 11318875 w 11318875"/>
              <a:gd name="connsiteY4" fmla="*/ 0 h 4248150"/>
              <a:gd name="connsiteX5" fmla="*/ 11318875 w 11318875"/>
              <a:gd name="connsiteY5" fmla="*/ 2032013 h 4248150"/>
              <a:gd name="connsiteX6" fmla="*/ 9841451 w 11318875"/>
              <a:gd name="connsiteY6" fmla="*/ 3509437 h 4248150"/>
              <a:gd name="connsiteX7" fmla="*/ 11318875 w 11318875"/>
              <a:gd name="connsiteY7" fmla="*/ 3509437 h 4248150"/>
              <a:gd name="connsiteX8" fmla="*/ 11318875 w 11318875"/>
              <a:gd name="connsiteY8" fmla="*/ 3509439 h 4248150"/>
              <a:gd name="connsiteX9" fmla="*/ 10580165 w 11318875"/>
              <a:gd name="connsiteY9" fmla="*/ 4248150 h 4248150"/>
              <a:gd name="connsiteX10" fmla="*/ 11318875 w 11318875"/>
              <a:gd name="connsiteY10" fmla="*/ 4248150 h 4248150"/>
              <a:gd name="connsiteX11" fmla="*/ 11318875 w 11318875"/>
              <a:gd name="connsiteY11" fmla="*/ 4248150 h 4248150"/>
              <a:gd name="connsiteX12" fmla="*/ 0 w 11318875"/>
              <a:gd name="connsiteY12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18875" h="4248150">
                <a:moveTo>
                  <a:pt x="10580161" y="3509439"/>
                </a:moveTo>
                <a:lnTo>
                  <a:pt x="9841451" y="4248150"/>
                </a:lnTo>
                <a:lnTo>
                  <a:pt x="10580161" y="4248150"/>
                </a:lnTo>
                <a:close/>
                <a:moveTo>
                  <a:pt x="0" y="0"/>
                </a:moveTo>
                <a:lnTo>
                  <a:pt x="11318875" y="0"/>
                </a:lnTo>
                <a:lnTo>
                  <a:pt x="11318875" y="2032013"/>
                </a:lnTo>
                <a:lnTo>
                  <a:pt x="9841451" y="3509437"/>
                </a:lnTo>
                <a:lnTo>
                  <a:pt x="11318875" y="3509437"/>
                </a:lnTo>
                <a:lnTo>
                  <a:pt x="11318875" y="3509439"/>
                </a:lnTo>
                <a:lnTo>
                  <a:pt x="10580165" y="4248150"/>
                </a:lnTo>
                <a:lnTo>
                  <a:pt x="11318875" y="4248150"/>
                </a:lnTo>
                <a:lnTo>
                  <a:pt x="113188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1 Column grid (Option 1)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26AC7-6980-2145-A145-C9710B4BA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5" cy="2000548"/>
          </a:xfrm>
          <a:noFill/>
        </p:spPr>
        <p:txBody>
          <a:bodyPr wrap="square" lIns="173736" rIns="45720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buClrTx/>
              <a:defRPr sz="2000">
                <a:solidFill>
                  <a:schemeClr val="bg2"/>
                </a:solidFill>
              </a:defRPr>
            </a:lvl1pPr>
            <a:lvl2pPr>
              <a:buClrTx/>
              <a:defRPr sz="1800">
                <a:solidFill>
                  <a:schemeClr val="bg2"/>
                </a:solidFill>
              </a:defRPr>
            </a:lvl2pPr>
            <a:lvl3pPr>
              <a:buClrTx/>
              <a:defRPr sz="1800">
                <a:solidFill>
                  <a:schemeClr val="bg2"/>
                </a:solidFill>
              </a:defRPr>
            </a:lvl3pPr>
            <a:lvl4pPr marL="182880" indent="-182880">
              <a:buClrTx/>
              <a:defRPr sz="1800">
                <a:solidFill>
                  <a:schemeClr val="bg2"/>
                </a:solidFill>
              </a:defRPr>
            </a:lvl4pPr>
            <a:lvl5pPr marL="365760" indent="-182880"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11D19A-D2BF-EF46-A346-F5064FD4D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76" y="5543490"/>
            <a:ext cx="9838170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7EC44D4-F85E-9D9A-57FF-CC5B29537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5AC879-B915-3976-D20E-357BE1C26A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C1F0D9B-CF67-271A-6795-362AFF780C2F}"/>
              </a:ext>
            </a:extLst>
          </p:cNvPr>
          <p:cNvSpPr/>
          <p:nvPr/>
        </p:nvSpPr>
        <p:spPr bwMode="ltGray">
          <a:xfrm rot="16200000">
            <a:off x="10278052" y="5208155"/>
            <a:ext cx="735445" cy="735445"/>
          </a:xfrm>
          <a:prstGeom prst="rtTriangl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grid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7E7C062F-E9B6-0928-FDFD-3F40E6540A19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260240 w 12192000"/>
              <a:gd name="connsiteY0" fmla="*/ 5570199 h 6096000"/>
              <a:gd name="connsiteX1" fmla="*/ 10260240 w 12192000"/>
              <a:gd name="connsiteY1" fmla="*/ 5943600 h 6096000"/>
              <a:gd name="connsiteX2" fmla="*/ 10633641 w 12192000"/>
              <a:gd name="connsiteY2" fmla="*/ 5943600 h 6096000"/>
              <a:gd name="connsiteX3" fmla="*/ 10633641 w 12192000"/>
              <a:gd name="connsiteY3" fmla="*/ 5570199 h 6096000"/>
              <a:gd name="connsiteX4" fmla="*/ 10633643 w 12192000"/>
              <a:gd name="connsiteY4" fmla="*/ 5197065 h 6096000"/>
              <a:gd name="connsiteX5" fmla="*/ 10633643 w 12192000"/>
              <a:gd name="connsiteY5" fmla="*/ 5570199 h 6096000"/>
              <a:gd name="connsiteX6" fmla="*/ 10633643 w 12192000"/>
              <a:gd name="connsiteY6" fmla="*/ 5570466 h 6096000"/>
              <a:gd name="connsiteX7" fmla="*/ 10633643 w 12192000"/>
              <a:gd name="connsiteY7" fmla="*/ 5943600 h 6096000"/>
              <a:gd name="connsiteX8" fmla="*/ 11007044 w 12192000"/>
              <a:gd name="connsiteY8" fmla="*/ 5943600 h 6096000"/>
              <a:gd name="connsiteX9" fmla="*/ 11007044 w 12192000"/>
              <a:gd name="connsiteY9" fmla="*/ 5570466 h 6096000"/>
              <a:gd name="connsiteX10" fmla="*/ 11007044 w 12192000"/>
              <a:gd name="connsiteY10" fmla="*/ 5570199 h 6096000"/>
              <a:gd name="connsiteX11" fmla="*/ 11007044 w 12192000"/>
              <a:gd name="connsiteY11" fmla="*/ 5197065 h 6096000"/>
              <a:gd name="connsiteX12" fmla="*/ 11007046 w 12192000"/>
              <a:gd name="connsiteY12" fmla="*/ 4823930 h 6096000"/>
              <a:gd name="connsiteX13" fmla="*/ 11007046 w 12192000"/>
              <a:gd name="connsiteY13" fmla="*/ 5197064 h 6096000"/>
              <a:gd name="connsiteX14" fmla="*/ 11007046 w 12192000"/>
              <a:gd name="connsiteY14" fmla="*/ 5197331 h 6096000"/>
              <a:gd name="connsiteX15" fmla="*/ 11007046 w 12192000"/>
              <a:gd name="connsiteY15" fmla="*/ 5570198 h 6096000"/>
              <a:gd name="connsiteX16" fmla="*/ 11007046 w 12192000"/>
              <a:gd name="connsiteY16" fmla="*/ 5570466 h 6096000"/>
              <a:gd name="connsiteX17" fmla="*/ 11007046 w 12192000"/>
              <a:gd name="connsiteY17" fmla="*/ 5943600 h 6096000"/>
              <a:gd name="connsiteX18" fmla="*/ 11380447 w 12192000"/>
              <a:gd name="connsiteY18" fmla="*/ 5943600 h 6096000"/>
              <a:gd name="connsiteX19" fmla="*/ 11380447 w 12192000"/>
              <a:gd name="connsiteY19" fmla="*/ 5570466 h 6096000"/>
              <a:gd name="connsiteX20" fmla="*/ 11380447 w 12192000"/>
              <a:gd name="connsiteY20" fmla="*/ 5570198 h 6096000"/>
              <a:gd name="connsiteX21" fmla="*/ 11380447 w 12192000"/>
              <a:gd name="connsiteY21" fmla="*/ 5197331 h 6096000"/>
              <a:gd name="connsiteX22" fmla="*/ 11380447 w 12192000"/>
              <a:gd name="connsiteY22" fmla="*/ 5197064 h 6096000"/>
              <a:gd name="connsiteX23" fmla="*/ 11380447 w 12192000"/>
              <a:gd name="connsiteY23" fmla="*/ 4823930 h 6096000"/>
              <a:gd name="connsiteX24" fmla="*/ 11380449 w 12192000"/>
              <a:gd name="connsiteY24" fmla="*/ 4450795 h 6096000"/>
              <a:gd name="connsiteX25" fmla="*/ 11380449 w 12192000"/>
              <a:gd name="connsiteY25" fmla="*/ 4823930 h 6096000"/>
              <a:gd name="connsiteX26" fmla="*/ 11380449 w 12192000"/>
              <a:gd name="connsiteY26" fmla="*/ 4824196 h 6096000"/>
              <a:gd name="connsiteX27" fmla="*/ 11380449 w 12192000"/>
              <a:gd name="connsiteY27" fmla="*/ 5197064 h 6096000"/>
              <a:gd name="connsiteX28" fmla="*/ 11380449 w 12192000"/>
              <a:gd name="connsiteY28" fmla="*/ 5197331 h 6096000"/>
              <a:gd name="connsiteX29" fmla="*/ 11380449 w 12192000"/>
              <a:gd name="connsiteY29" fmla="*/ 5570198 h 6096000"/>
              <a:gd name="connsiteX30" fmla="*/ 11380449 w 12192000"/>
              <a:gd name="connsiteY30" fmla="*/ 5570466 h 6096000"/>
              <a:gd name="connsiteX31" fmla="*/ 11380449 w 12192000"/>
              <a:gd name="connsiteY31" fmla="*/ 5943600 h 6096000"/>
              <a:gd name="connsiteX32" fmla="*/ 11753850 w 12192000"/>
              <a:gd name="connsiteY32" fmla="*/ 5943600 h 6096000"/>
              <a:gd name="connsiteX33" fmla="*/ 11753850 w 12192000"/>
              <a:gd name="connsiteY33" fmla="*/ 5570466 h 6096000"/>
              <a:gd name="connsiteX34" fmla="*/ 11753850 w 12192000"/>
              <a:gd name="connsiteY34" fmla="*/ 5570198 h 6096000"/>
              <a:gd name="connsiteX35" fmla="*/ 11753850 w 12192000"/>
              <a:gd name="connsiteY35" fmla="*/ 5197331 h 6096000"/>
              <a:gd name="connsiteX36" fmla="*/ 11753850 w 12192000"/>
              <a:gd name="connsiteY36" fmla="*/ 5197064 h 6096000"/>
              <a:gd name="connsiteX37" fmla="*/ 11753850 w 12192000"/>
              <a:gd name="connsiteY37" fmla="*/ 4824196 h 6096000"/>
              <a:gd name="connsiteX38" fmla="*/ 11753850 w 12192000"/>
              <a:gd name="connsiteY38" fmla="*/ 4823930 h 6096000"/>
              <a:gd name="connsiteX39" fmla="*/ 11753850 w 12192000"/>
              <a:gd name="connsiteY39" fmla="*/ 4450795 h 6096000"/>
              <a:gd name="connsiteX40" fmla="*/ 0 w 12192000"/>
              <a:gd name="connsiteY40" fmla="*/ 0 h 6096000"/>
              <a:gd name="connsiteX41" fmla="*/ 12192000 w 12192000"/>
              <a:gd name="connsiteY41" fmla="*/ 0 h 6096000"/>
              <a:gd name="connsiteX42" fmla="*/ 12192000 w 12192000"/>
              <a:gd name="connsiteY42" fmla="*/ 6096000 h 6096000"/>
              <a:gd name="connsiteX43" fmla="*/ 0 w 12192000"/>
              <a:gd name="connsiteY4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096000">
                <a:moveTo>
                  <a:pt x="10260240" y="5570199"/>
                </a:moveTo>
                <a:lnTo>
                  <a:pt x="10260240" y="5943600"/>
                </a:lnTo>
                <a:lnTo>
                  <a:pt x="10633641" y="5943600"/>
                </a:lnTo>
                <a:lnTo>
                  <a:pt x="10633641" y="5570199"/>
                </a:lnTo>
                <a:close/>
                <a:moveTo>
                  <a:pt x="10633643" y="5197065"/>
                </a:moveTo>
                <a:lnTo>
                  <a:pt x="10633643" y="5570199"/>
                </a:lnTo>
                <a:lnTo>
                  <a:pt x="10633643" y="5570466"/>
                </a:lnTo>
                <a:lnTo>
                  <a:pt x="10633643" y="5943600"/>
                </a:lnTo>
                <a:lnTo>
                  <a:pt x="11007044" y="5943600"/>
                </a:lnTo>
                <a:lnTo>
                  <a:pt x="11007044" y="5570466"/>
                </a:lnTo>
                <a:lnTo>
                  <a:pt x="11007044" y="5570199"/>
                </a:lnTo>
                <a:lnTo>
                  <a:pt x="11007044" y="5197065"/>
                </a:lnTo>
                <a:close/>
                <a:moveTo>
                  <a:pt x="11007046" y="4823930"/>
                </a:moveTo>
                <a:lnTo>
                  <a:pt x="11007046" y="5197064"/>
                </a:lnTo>
                <a:lnTo>
                  <a:pt x="11007046" y="5197331"/>
                </a:lnTo>
                <a:lnTo>
                  <a:pt x="11007046" y="5570198"/>
                </a:lnTo>
                <a:lnTo>
                  <a:pt x="11007046" y="5570466"/>
                </a:lnTo>
                <a:lnTo>
                  <a:pt x="11007046" y="5943600"/>
                </a:lnTo>
                <a:lnTo>
                  <a:pt x="11380447" y="5943600"/>
                </a:lnTo>
                <a:lnTo>
                  <a:pt x="11380447" y="5570466"/>
                </a:lnTo>
                <a:lnTo>
                  <a:pt x="11380447" y="5570198"/>
                </a:lnTo>
                <a:lnTo>
                  <a:pt x="11380447" y="5197331"/>
                </a:lnTo>
                <a:lnTo>
                  <a:pt x="11380447" y="5197064"/>
                </a:lnTo>
                <a:lnTo>
                  <a:pt x="11380447" y="4823930"/>
                </a:lnTo>
                <a:close/>
                <a:moveTo>
                  <a:pt x="11380449" y="4450795"/>
                </a:moveTo>
                <a:lnTo>
                  <a:pt x="11380449" y="4823930"/>
                </a:lnTo>
                <a:lnTo>
                  <a:pt x="11380449" y="4824196"/>
                </a:lnTo>
                <a:lnTo>
                  <a:pt x="11380449" y="5197064"/>
                </a:lnTo>
                <a:lnTo>
                  <a:pt x="11380449" y="5197331"/>
                </a:lnTo>
                <a:lnTo>
                  <a:pt x="11380449" y="5570198"/>
                </a:lnTo>
                <a:lnTo>
                  <a:pt x="11380449" y="5570466"/>
                </a:lnTo>
                <a:lnTo>
                  <a:pt x="11380449" y="5943600"/>
                </a:lnTo>
                <a:lnTo>
                  <a:pt x="11753850" y="5943600"/>
                </a:lnTo>
                <a:lnTo>
                  <a:pt x="11753850" y="5570466"/>
                </a:lnTo>
                <a:lnTo>
                  <a:pt x="11753850" y="5570198"/>
                </a:lnTo>
                <a:lnTo>
                  <a:pt x="11753850" y="5197331"/>
                </a:lnTo>
                <a:lnTo>
                  <a:pt x="11753850" y="5197064"/>
                </a:lnTo>
                <a:lnTo>
                  <a:pt x="11753850" y="4824196"/>
                </a:lnTo>
                <a:lnTo>
                  <a:pt x="11753850" y="4823930"/>
                </a:lnTo>
                <a:lnTo>
                  <a:pt x="11753850" y="445079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48AA5E-6D9B-1A88-1570-9B0D3E7B54D3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2755345 h 4248150"/>
              <a:gd name="connsiteX3" fmla="*/ 10945474 w 11318875"/>
              <a:gd name="connsiteY3" fmla="*/ 2755345 h 4248150"/>
              <a:gd name="connsiteX4" fmla="*/ 10945474 w 11318875"/>
              <a:gd name="connsiteY4" fmla="*/ 3128480 h 4248150"/>
              <a:gd name="connsiteX5" fmla="*/ 10945474 w 11318875"/>
              <a:gd name="connsiteY5" fmla="*/ 3128746 h 4248150"/>
              <a:gd name="connsiteX6" fmla="*/ 10945474 w 11318875"/>
              <a:gd name="connsiteY6" fmla="*/ 3501614 h 4248150"/>
              <a:gd name="connsiteX7" fmla="*/ 10945474 w 11318875"/>
              <a:gd name="connsiteY7" fmla="*/ 3501881 h 4248150"/>
              <a:gd name="connsiteX8" fmla="*/ 10945474 w 11318875"/>
              <a:gd name="connsiteY8" fmla="*/ 3874748 h 4248150"/>
              <a:gd name="connsiteX9" fmla="*/ 10945474 w 11318875"/>
              <a:gd name="connsiteY9" fmla="*/ 3875016 h 4248150"/>
              <a:gd name="connsiteX10" fmla="*/ 10945474 w 11318875"/>
              <a:gd name="connsiteY10" fmla="*/ 4248150 h 4248150"/>
              <a:gd name="connsiteX11" fmla="*/ 10945472 w 11318875"/>
              <a:gd name="connsiteY11" fmla="*/ 4248150 h 4248150"/>
              <a:gd name="connsiteX12" fmla="*/ 10945472 w 11318875"/>
              <a:gd name="connsiteY12" fmla="*/ 3875016 h 4248150"/>
              <a:gd name="connsiteX13" fmla="*/ 10945472 w 11318875"/>
              <a:gd name="connsiteY13" fmla="*/ 3874748 h 4248150"/>
              <a:gd name="connsiteX14" fmla="*/ 10945472 w 11318875"/>
              <a:gd name="connsiteY14" fmla="*/ 3501881 h 4248150"/>
              <a:gd name="connsiteX15" fmla="*/ 10945472 w 11318875"/>
              <a:gd name="connsiteY15" fmla="*/ 3501614 h 4248150"/>
              <a:gd name="connsiteX16" fmla="*/ 10945472 w 11318875"/>
              <a:gd name="connsiteY16" fmla="*/ 3128480 h 4248150"/>
              <a:gd name="connsiteX17" fmla="*/ 10572071 w 11318875"/>
              <a:gd name="connsiteY17" fmla="*/ 3128480 h 4248150"/>
              <a:gd name="connsiteX18" fmla="*/ 10572071 w 11318875"/>
              <a:gd name="connsiteY18" fmla="*/ 3501614 h 4248150"/>
              <a:gd name="connsiteX19" fmla="*/ 10572071 w 11318875"/>
              <a:gd name="connsiteY19" fmla="*/ 3501881 h 4248150"/>
              <a:gd name="connsiteX20" fmla="*/ 10572071 w 11318875"/>
              <a:gd name="connsiteY20" fmla="*/ 3874748 h 4248150"/>
              <a:gd name="connsiteX21" fmla="*/ 10572071 w 11318875"/>
              <a:gd name="connsiteY21" fmla="*/ 3875016 h 4248150"/>
              <a:gd name="connsiteX22" fmla="*/ 10572071 w 11318875"/>
              <a:gd name="connsiteY22" fmla="*/ 4248150 h 4248150"/>
              <a:gd name="connsiteX23" fmla="*/ 10572069 w 11318875"/>
              <a:gd name="connsiteY23" fmla="*/ 4248150 h 4248150"/>
              <a:gd name="connsiteX24" fmla="*/ 10572069 w 11318875"/>
              <a:gd name="connsiteY24" fmla="*/ 3875016 h 4248150"/>
              <a:gd name="connsiteX25" fmla="*/ 10572069 w 11318875"/>
              <a:gd name="connsiteY25" fmla="*/ 3874749 h 4248150"/>
              <a:gd name="connsiteX26" fmla="*/ 10572069 w 11318875"/>
              <a:gd name="connsiteY26" fmla="*/ 3501615 h 4248150"/>
              <a:gd name="connsiteX27" fmla="*/ 10198668 w 11318875"/>
              <a:gd name="connsiteY27" fmla="*/ 3501615 h 4248150"/>
              <a:gd name="connsiteX28" fmla="*/ 10198668 w 11318875"/>
              <a:gd name="connsiteY28" fmla="*/ 3874749 h 4248150"/>
              <a:gd name="connsiteX29" fmla="*/ 10198668 w 11318875"/>
              <a:gd name="connsiteY29" fmla="*/ 3875016 h 4248150"/>
              <a:gd name="connsiteX30" fmla="*/ 10198668 w 11318875"/>
              <a:gd name="connsiteY30" fmla="*/ 4248150 h 4248150"/>
              <a:gd name="connsiteX31" fmla="*/ 10198666 w 11318875"/>
              <a:gd name="connsiteY31" fmla="*/ 4248150 h 4248150"/>
              <a:gd name="connsiteX32" fmla="*/ 10198666 w 11318875"/>
              <a:gd name="connsiteY32" fmla="*/ 3874749 h 4248150"/>
              <a:gd name="connsiteX33" fmla="*/ 9825265 w 11318875"/>
              <a:gd name="connsiteY33" fmla="*/ 3874749 h 4248150"/>
              <a:gd name="connsiteX34" fmla="*/ 9825265 w 11318875"/>
              <a:gd name="connsiteY34" fmla="*/ 4248150 h 4248150"/>
              <a:gd name="connsiteX35" fmla="*/ 0 w 11318875"/>
              <a:gd name="connsiteY3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2755345"/>
                </a:lnTo>
                <a:lnTo>
                  <a:pt x="10945474" y="2755345"/>
                </a:lnTo>
                <a:lnTo>
                  <a:pt x="10945474" y="3128480"/>
                </a:lnTo>
                <a:lnTo>
                  <a:pt x="10945474" y="3128746"/>
                </a:lnTo>
                <a:lnTo>
                  <a:pt x="10945474" y="3501614"/>
                </a:lnTo>
                <a:lnTo>
                  <a:pt x="10945474" y="3501881"/>
                </a:lnTo>
                <a:lnTo>
                  <a:pt x="10945474" y="3874748"/>
                </a:lnTo>
                <a:lnTo>
                  <a:pt x="10945474" y="3875016"/>
                </a:lnTo>
                <a:lnTo>
                  <a:pt x="10945474" y="4248150"/>
                </a:lnTo>
                <a:lnTo>
                  <a:pt x="10945472" y="4248150"/>
                </a:lnTo>
                <a:lnTo>
                  <a:pt x="10945472" y="3875016"/>
                </a:lnTo>
                <a:lnTo>
                  <a:pt x="10945472" y="3874748"/>
                </a:lnTo>
                <a:lnTo>
                  <a:pt x="10945472" y="3501881"/>
                </a:lnTo>
                <a:lnTo>
                  <a:pt x="10945472" y="3501614"/>
                </a:lnTo>
                <a:lnTo>
                  <a:pt x="10945472" y="3128480"/>
                </a:lnTo>
                <a:lnTo>
                  <a:pt x="10572071" y="3128480"/>
                </a:lnTo>
                <a:lnTo>
                  <a:pt x="10572071" y="3501614"/>
                </a:lnTo>
                <a:lnTo>
                  <a:pt x="10572071" y="3501881"/>
                </a:lnTo>
                <a:lnTo>
                  <a:pt x="10572071" y="3874748"/>
                </a:lnTo>
                <a:lnTo>
                  <a:pt x="10572071" y="3875016"/>
                </a:lnTo>
                <a:lnTo>
                  <a:pt x="10572071" y="4248150"/>
                </a:lnTo>
                <a:lnTo>
                  <a:pt x="10572069" y="4248150"/>
                </a:lnTo>
                <a:lnTo>
                  <a:pt x="10572069" y="3875016"/>
                </a:lnTo>
                <a:lnTo>
                  <a:pt x="10572069" y="3874749"/>
                </a:lnTo>
                <a:lnTo>
                  <a:pt x="10572069" y="3501615"/>
                </a:lnTo>
                <a:lnTo>
                  <a:pt x="10198668" y="3501615"/>
                </a:lnTo>
                <a:lnTo>
                  <a:pt x="10198668" y="3874749"/>
                </a:lnTo>
                <a:lnTo>
                  <a:pt x="10198668" y="3875016"/>
                </a:lnTo>
                <a:lnTo>
                  <a:pt x="10198668" y="4248150"/>
                </a:lnTo>
                <a:lnTo>
                  <a:pt x="10198666" y="4248150"/>
                </a:lnTo>
                <a:lnTo>
                  <a:pt x="10198666" y="3874749"/>
                </a:lnTo>
                <a:lnTo>
                  <a:pt x="9825265" y="3874749"/>
                </a:lnTo>
                <a:lnTo>
                  <a:pt x="982526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1 Column grid (Option 2)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26AC7-6980-2145-A145-C9710B4BA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5" cy="2000548"/>
          </a:xfrm>
          <a:noFill/>
        </p:spPr>
        <p:txBody>
          <a:bodyPr wrap="square" lIns="173736" rIns="45720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buClrTx/>
              <a:defRPr sz="2000">
                <a:solidFill>
                  <a:schemeClr val="bg2"/>
                </a:solidFill>
              </a:defRPr>
            </a:lvl1pPr>
            <a:lvl2pPr>
              <a:buClrTx/>
              <a:defRPr sz="1800">
                <a:solidFill>
                  <a:schemeClr val="bg2"/>
                </a:solidFill>
              </a:defRPr>
            </a:lvl2pPr>
            <a:lvl3pPr>
              <a:buClrTx/>
              <a:defRPr sz="1800">
                <a:solidFill>
                  <a:schemeClr val="bg2"/>
                </a:solidFill>
              </a:defRPr>
            </a:lvl3pPr>
            <a:lvl4pPr marL="137160" indent="-182880">
              <a:buClrTx/>
              <a:defRPr sz="1800">
                <a:solidFill>
                  <a:schemeClr val="bg2"/>
                </a:solidFill>
              </a:defRPr>
            </a:lvl4pPr>
            <a:lvl5pPr marL="365760" indent="-182880"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11D19A-D2BF-EF46-A346-F5064FD4D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75" y="5543490"/>
            <a:ext cx="9263207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7EC44D4-F85E-9D9A-57FF-CC5B29537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5AC879-B915-3976-D20E-357BE1C26A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0FD8C5-3B3C-1750-D140-439BC1C35863}"/>
              </a:ext>
            </a:extLst>
          </p:cNvPr>
          <p:cNvSpPr/>
          <p:nvPr/>
        </p:nvSpPr>
        <p:spPr bwMode="ltGray">
          <a:xfrm>
            <a:off x="10815844" y="3886199"/>
            <a:ext cx="564596" cy="564596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1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grid (Option 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D7C4C00-3EEE-7CC9-5AB6-3C471CC9BB22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71976 w 12192000"/>
              <a:gd name="connsiteY0" fmla="*/ 5061726 h 6096000"/>
              <a:gd name="connsiteX1" fmla="*/ 10871976 w 12192000"/>
              <a:gd name="connsiteY1" fmla="*/ 5943600 h 6096000"/>
              <a:gd name="connsiteX2" fmla="*/ 11753850 w 12192000"/>
              <a:gd name="connsiteY2" fmla="*/ 5943600 h 6096000"/>
              <a:gd name="connsiteX3" fmla="*/ 11753850 w 12192000"/>
              <a:gd name="connsiteY3" fmla="*/ 5061726 h 6096000"/>
              <a:gd name="connsiteX4" fmla="*/ 10379822 w 12192000"/>
              <a:gd name="connsiteY4" fmla="*/ 4569242 h 6096000"/>
              <a:gd name="connsiteX5" fmla="*/ 10379822 w 12192000"/>
              <a:gd name="connsiteY5" fmla="*/ 5061396 h 6096000"/>
              <a:gd name="connsiteX6" fmla="*/ 10871976 w 12192000"/>
              <a:gd name="connsiteY6" fmla="*/ 5061396 h 6096000"/>
              <a:gd name="connsiteX7" fmla="*/ 10871976 w 12192000"/>
              <a:gd name="connsiteY7" fmla="*/ 4569242 h 6096000"/>
              <a:gd name="connsiteX8" fmla="*/ 11264972 w 12192000"/>
              <a:gd name="connsiteY8" fmla="*/ 3886200 h 6096000"/>
              <a:gd name="connsiteX9" fmla="*/ 11264972 w 12192000"/>
              <a:gd name="connsiteY9" fmla="*/ 4175915 h 6096000"/>
              <a:gd name="connsiteX10" fmla="*/ 10871976 w 12192000"/>
              <a:gd name="connsiteY10" fmla="*/ 4175915 h 6096000"/>
              <a:gd name="connsiteX11" fmla="*/ 10871976 w 12192000"/>
              <a:gd name="connsiteY11" fmla="*/ 4568911 h 6096000"/>
              <a:gd name="connsiteX12" fmla="*/ 11264972 w 12192000"/>
              <a:gd name="connsiteY12" fmla="*/ 4568911 h 6096000"/>
              <a:gd name="connsiteX13" fmla="*/ 11264972 w 12192000"/>
              <a:gd name="connsiteY13" fmla="*/ 4175915 h 6096000"/>
              <a:gd name="connsiteX14" fmla="*/ 11554687 w 12192000"/>
              <a:gd name="connsiteY14" fmla="*/ 4175915 h 6096000"/>
              <a:gd name="connsiteX15" fmla="*/ 11554687 w 12192000"/>
              <a:gd name="connsiteY15" fmla="*/ 3886200 h 6096000"/>
              <a:gd name="connsiteX16" fmla="*/ 0 w 12192000"/>
              <a:gd name="connsiteY16" fmla="*/ 0 h 6096000"/>
              <a:gd name="connsiteX17" fmla="*/ 12192000 w 12192000"/>
              <a:gd name="connsiteY17" fmla="*/ 0 h 6096000"/>
              <a:gd name="connsiteX18" fmla="*/ 12192000 w 12192000"/>
              <a:gd name="connsiteY18" fmla="*/ 6096000 h 6096000"/>
              <a:gd name="connsiteX19" fmla="*/ 0 w 12192000"/>
              <a:gd name="connsiteY19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096000">
                <a:moveTo>
                  <a:pt x="10871976" y="5061726"/>
                </a:moveTo>
                <a:lnTo>
                  <a:pt x="10871976" y="5943600"/>
                </a:lnTo>
                <a:lnTo>
                  <a:pt x="11753850" y="5943600"/>
                </a:lnTo>
                <a:lnTo>
                  <a:pt x="11753850" y="5061726"/>
                </a:lnTo>
                <a:close/>
                <a:moveTo>
                  <a:pt x="10379822" y="4569242"/>
                </a:moveTo>
                <a:lnTo>
                  <a:pt x="10379822" y="5061396"/>
                </a:lnTo>
                <a:lnTo>
                  <a:pt x="10871976" y="5061396"/>
                </a:lnTo>
                <a:lnTo>
                  <a:pt x="10871976" y="4569242"/>
                </a:lnTo>
                <a:close/>
                <a:moveTo>
                  <a:pt x="11264972" y="3886200"/>
                </a:moveTo>
                <a:lnTo>
                  <a:pt x="11264972" y="4175915"/>
                </a:lnTo>
                <a:lnTo>
                  <a:pt x="10871976" y="4175915"/>
                </a:lnTo>
                <a:lnTo>
                  <a:pt x="10871976" y="4568911"/>
                </a:lnTo>
                <a:lnTo>
                  <a:pt x="11264972" y="4568911"/>
                </a:lnTo>
                <a:lnTo>
                  <a:pt x="11264972" y="4175915"/>
                </a:lnTo>
                <a:lnTo>
                  <a:pt x="11554687" y="4175915"/>
                </a:lnTo>
                <a:lnTo>
                  <a:pt x="11554687" y="38862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5171F54-3D23-4588-03C6-5B2FD8C1D63D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9944847 w 11318875"/>
              <a:gd name="connsiteY0" fmla="*/ 2873792 h 4248150"/>
              <a:gd name="connsiteX1" fmla="*/ 9944847 w 11318875"/>
              <a:gd name="connsiteY1" fmla="*/ 3365946 h 4248150"/>
              <a:gd name="connsiteX2" fmla="*/ 10437001 w 11318875"/>
              <a:gd name="connsiteY2" fmla="*/ 3365946 h 4248150"/>
              <a:gd name="connsiteX3" fmla="*/ 10437001 w 11318875"/>
              <a:gd name="connsiteY3" fmla="*/ 2873792 h 4248150"/>
              <a:gd name="connsiteX4" fmla="*/ 10829997 w 11318875"/>
              <a:gd name="connsiteY4" fmla="*/ 2190750 h 4248150"/>
              <a:gd name="connsiteX5" fmla="*/ 10829997 w 11318875"/>
              <a:gd name="connsiteY5" fmla="*/ 2480465 h 4248150"/>
              <a:gd name="connsiteX6" fmla="*/ 10437001 w 11318875"/>
              <a:gd name="connsiteY6" fmla="*/ 2480465 h 4248150"/>
              <a:gd name="connsiteX7" fmla="*/ 10437001 w 11318875"/>
              <a:gd name="connsiteY7" fmla="*/ 2873461 h 4248150"/>
              <a:gd name="connsiteX8" fmla="*/ 10829997 w 11318875"/>
              <a:gd name="connsiteY8" fmla="*/ 2873461 h 4248150"/>
              <a:gd name="connsiteX9" fmla="*/ 10829997 w 11318875"/>
              <a:gd name="connsiteY9" fmla="*/ 2480465 h 4248150"/>
              <a:gd name="connsiteX10" fmla="*/ 11119712 w 11318875"/>
              <a:gd name="connsiteY10" fmla="*/ 2480465 h 4248150"/>
              <a:gd name="connsiteX11" fmla="*/ 11119712 w 11318875"/>
              <a:gd name="connsiteY11" fmla="*/ 2190750 h 4248150"/>
              <a:gd name="connsiteX12" fmla="*/ 0 w 11318875"/>
              <a:gd name="connsiteY12" fmla="*/ 0 h 4248150"/>
              <a:gd name="connsiteX13" fmla="*/ 11318875 w 11318875"/>
              <a:gd name="connsiteY13" fmla="*/ 0 h 4248150"/>
              <a:gd name="connsiteX14" fmla="*/ 11318875 w 11318875"/>
              <a:gd name="connsiteY14" fmla="*/ 3366276 h 4248150"/>
              <a:gd name="connsiteX15" fmla="*/ 10437001 w 11318875"/>
              <a:gd name="connsiteY15" fmla="*/ 3366276 h 4248150"/>
              <a:gd name="connsiteX16" fmla="*/ 10437001 w 11318875"/>
              <a:gd name="connsiteY16" fmla="*/ 4248150 h 4248150"/>
              <a:gd name="connsiteX17" fmla="*/ 0 w 11318875"/>
              <a:gd name="connsiteY17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318875" h="4248150">
                <a:moveTo>
                  <a:pt x="9944847" y="2873792"/>
                </a:moveTo>
                <a:lnTo>
                  <a:pt x="9944847" y="3365946"/>
                </a:lnTo>
                <a:lnTo>
                  <a:pt x="10437001" y="3365946"/>
                </a:lnTo>
                <a:lnTo>
                  <a:pt x="10437001" y="2873792"/>
                </a:lnTo>
                <a:close/>
                <a:moveTo>
                  <a:pt x="10829997" y="2190750"/>
                </a:moveTo>
                <a:lnTo>
                  <a:pt x="10829997" y="2480465"/>
                </a:lnTo>
                <a:lnTo>
                  <a:pt x="10437001" y="2480465"/>
                </a:lnTo>
                <a:lnTo>
                  <a:pt x="10437001" y="2873461"/>
                </a:lnTo>
                <a:lnTo>
                  <a:pt x="10829997" y="2873461"/>
                </a:lnTo>
                <a:lnTo>
                  <a:pt x="10829997" y="2480465"/>
                </a:lnTo>
                <a:lnTo>
                  <a:pt x="11119712" y="2480465"/>
                </a:lnTo>
                <a:lnTo>
                  <a:pt x="11119712" y="2190750"/>
                </a:lnTo>
                <a:close/>
                <a:moveTo>
                  <a:pt x="0" y="0"/>
                </a:moveTo>
                <a:lnTo>
                  <a:pt x="11318875" y="0"/>
                </a:lnTo>
                <a:lnTo>
                  <a:pt x="11318875" y="3366276"/>
                </a:lnTo>
                <a:lnTo>
                  <a:pt x="10437001" y="3366276"/>
                </a:lnTo>
                <a:lnTo>
                  <a:pt x="10437001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1 Column grid (Option 3)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26AC7-6980-2145-A145-C9710B4BA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5" cy="2000548"/>
          </a:xfrm>
          <a:noFill/>
        </p:spPr>
        <p:txBody>
          <a:bodyPr wrap="square" lIns="173736" rIns="45720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buClrTx/>
              <a:defRPr sz="2000">
                <a:solidFill>
                  <a:schemeClr val="bg2"/>
                </a:solidFill>
              </a:defRPr>
            </a:lvl1pPr>
            <a:lvl2pPr>
              <a:buClrTx/>
              <a:defRPr sz="1800">
                <a:solidFill>
                  <a:schemeClr val="bg2"/>
                </a:solidFill>
              </a:defRPr>
            </a:lvl2pPr>
            <a:lvl3pPr>
              <a:buClrTx/>
              <a:defRPr sz="1800">
                <a:solidFill>
                  <a:schemeClr val="bg2"/>
                </a:solidFill>
              </a:defRPr>
            </a:lvl3pPr>
            <a:lvl4pPr marL="182880" indent="-182880">
              <a:buClrTx/>
              <a:defRPr sz="1800">
                <a:solidFill>
                  <a:schemeClr val="bg2"/>
                </a:solidFill>
              </a:defRPr>
            </a:lvl4pPr>
            <a:lvl5pPr marL="365760" indent="-182880">
              <a:buClrTx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11D19A-D2BF-EF46-A346-F5064FD4D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76" y="5543490"/>
            <a:ext cx="9942080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7EC44D4-F85E-9D9A-57FF-CC5B29537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5AC879-B915-3976-D20E-357BE1C26A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CFCC7E-692C-5D5E-CD4E-E606DF54FDEC}"/>
              </a:ext>
            </a:extLst>
          </p:cNvPr>
          <p:cNvSpPr/>
          <p:nvPr/>
        </p:nvSpPr>
        <p:spPr bwMode="ltGray">
          <a:xfrm>
            <a:off x="10380231" y="4568539"/>
            <a:ext cx="492125" cy="492125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2 row gr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C8C00DB7-479B-73DA-BB52-A1AE77243C31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8897619 w 12192000"/>
              <a:gd name="connsiteY0" fmla="*/ 4994274 h 6096000"/>
              <a:gd name="connsiteX1" fmla="*/ 8897619 w 12192000"/>
              <a:gd name="connsiteY1" fmla="*/ 5474125 h 6096000"/>
              <a:gd name="connsiteX2" fmla="*/ 9374709 w 12192000"/>
              <a:gd name="connsiteY2" fmla="*/ 5474125 h 6096000"/>
              <a:gd name="connsiteX3" fmla="*/ 9374709 w 12192000"/>
              <a:gd name="connsiteY3" fmla="*/ 5943601 h 6096000"/>
              <a:gd name="connsiteX4" fmla="*/ 9850390 w 12192000"/>
              <a:gd name="connsiteY4" fmla="*/ 5943601 h 6096000"/>
              <a:gd name="connsiteX5" fmla="*/ 9850390 w 12192000"/>
              <a:gd name="connsiteY5" fmla="*/ 5468940 h 6096000"/>
              <a:gd name="connsiteX6" fmla="*/ 9848977 w 12192000"/>
              <a:gd name="connsiteY6" fmla="*/ 5468940 h 6096000"/>
              <a:gd name="connsiteX7" fmla="*/ 9848977 w 12192000"/>
              <a:gd name="connsiteY7" fmla="*/ 5468938 h 6096000"/>
              <a:gd name="connsiteX8" fmla="*/ 9850390 w 12192000"/>
              <a:gd name="connsiteY8" fmla="*/ 5468938 h 6096000"/>
              <a:gd name="connsiteX9" fmla="*/ 9850390 w 12192000"/>
              <a:gd name="connsiteY9" fmla="*/ 4994277 h 6096000"/>
              <a:gd name="connsiteX10" fmla="*/ 9848977 w 12192000"/>
              <a:gd name="connsiteY10" fmla="*/ 4994277 h 6096000"/>
              <a:gd name="connsiteX11" fmla="*/ 9848977 w 12192000"/>
              <a:gd name="connsiteY11" fmla="*/ 4994274 h 6096000"/>
              <a:gd name="connsiteX12" fmla="*/ 9848976 w 12192000"/>
              <a:gd name="connsiteY12" fmla="*/ 4994274 h 6096000"/>
              <a:gd name="connsiteX13" fmla="*/ 9374709 w 12192000"/>
              <a:gd name="connsiteY13" fmla="*/ 4994274 h 6096000"/>
              <a:gd name="connsiteX14" fmla="*/ 9852249 w 12192000"/>
              <a:gd name="connsiteY14" fmla="*/ 4044950 h 6096000"/>
              <a:gd name="connsiteX15" fmla="*/ 9852249 w 12192000"/>
              <a:gd name="connsiteY15" fmla="*/ 4044952 h 6096000"/>
              <a:gd name="connsiteX16" fmla="*/ 9851803 w 12192000"/>
              <a:gd name="connsiteY16" fmla="*/ 4044952 h 6096000"/>
              <a:gd name="connsiteX17" fmla="*/ 9851803 w 12192000"/>
              <a:gd name="connsiteY17" fmla="*/ 4519613 h 6096000"/>
              <a:gd name="connsiteX18" fmla="*/ 9852249 w 12192000"/>
              <a:gd name="connsiteY18" fmla="*/ 4519613 h 6096000"/>
              <a:gd name="connsiteX19" fmla="*/ 9852249 w 12192000"/>
              <a:gd name="connsiteY19" fmla="*/ 4519615 h 6096000"/>
              <a:gd name="connsiteX20" fmla="*/ 9851803 w 12192000"/>
              <a:gd name="connsiteY20" fmla="*/ 4519615 h 6096000"/>
              <a:gd name="connsiteX21" fmla="*/ 9851803 w 12192000"/>
              <a:gd name="connsiteY21" fmla="*/ 4994276 h 6096000"/>
              <a:gd name="connsiteX22" fmla="*/ 10327260 w 12192000"/>
              <a:gd name="connsiteY22" fmla="*/ 4994276 h 6096000"/>
              <a:gd name="connsiteX23" fmla="*/ 10327481 w 12192000"/>
              <a:gd name="connsiteY23" fmla="*/ 4994276 h 6096000"/>
              <a:gd name="connsiteX24" fmla="*/ 10801081 w 12192000"/>
              <a:gd name="connsiteY24" fmla="*/ 4994276 h 6096000"/>
              <a:gd name="connsiteX25" fmla="*/ 10801081 w 12192000"/>
              <a:gd name="connsiteY25" fmla="*/ 5943601 h 6096000"/>
              <a:gd name="connsiteX26" fmla="*/ 11753850 w 12192000"/>
              <a:gd name="connsiteY26" fmla="*/ 5943601 h 6096000"/>
              <a:gd name="connsiteX27" fmla="*/ 11753850 w 12192000"/>
              <a:gd name="connsiteY27" fmla="*/ 4044950 h 6096000"/>
              <a:gd name="connsiteX28" fmla="*/ 0 w 12192000"/>
              <a:gd name="connsiteY28" fmla="*/ 0 h 6096000"/>
              <a:gd name="connsiteX29" fmla="*/ 12192000 w 12192000"/>
              <a:gd name="connsiteY29" fmla="*/ 0 h 6096000"/>
              <a:gd name="connsiteX30" fmla="*/ 12192000 w 12192000"/>
              <a:gd name="connsiteY30" fmla="*/ 6096000 h 6096000"/>
              <a:gd name="connsiteX31" fmla="*/ 0 w 12192000"/>
              <a:gd name="connsiteY31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6096000">
                <a:moveTo>
                  <a:pt x="8897619" y="4994274"/>
                </a:moveTo>
                <a:lnTo>
                  <a:pt x="8897619" y="5474125"/>
                </a:lnTo>
                <a:lnTo>
                  <a:pt x="9374709" y="5474125"/>
                </a:lnTo>
                <a:lnTo>
                  <a:pt x="9374709" y="5943601"/>
                </a:lnTo>
                <a:lnTo>
                  <a:pt x="9850390" y="5943601"/>
                </a:lnTo>
                <a:lnTo>
                  <a:pt x="9850390" y="5468940"/>
                </a:lnTo>
                <a:lnTo>
                  <a:pt x="9848977" y="5468940"/>
                </a:lnTo>
                <a:lnTo>
                  <a:pt x="9848977" y="5468938"/>
                </a:lnTo>
                <a:lnTo>
                  <a:pt x="9850390" y="5468938"/>
                </a:lnTo>
                <a:lnTo>
                  <a:pt x="9850390" y="4994277"/>
                </a:lnTo>
                <a:lnTo>
                  <a:pt x="9848977" y="4994277"/>
                </a:lnTo>
                <a:lnTo>
                  <a:pt x="9848977" y="4994274"/>
                </a:lnTo>
                <a:lnTo>
                  <a:pt x="9848976" y="4994274"/>
                </a:lnTo>
                <a:lnTo>
                  <a:pt x="9374709" y="4994274"/>
                </a:lnTo>
                <a:close/>
                <a:moveTo>
                  <a:pt x="9852249" y="4044950"/>
                </a:moveTo>
                <a:lnTo>
                  <a:pt x="9852249" y="4044952"/>
                </a:lnTo>
                <a:lnTo>
                  <a:pt x="9851803" y="4044952"/>
                </a:lnTo>
                <a:lnTo>
                  <a:pt x="9851803" y="4519613"/>
                </a:lnTo>
                <a:lnTo>
                  <a:pt x="9852249" y="4519613"/>
                </a:lnTo>
                <a:lnTo>
                  <a:pt x="9852249" y="4519615"/>
                </a:lnTo>
                <a:lnTo>
                  <a:pt x="9851803" y="4519615"/>
                </a:lnTo>
                <a:lnTo>
                  <a:pt x="9851803" y="4994276"/>
                </a:lnTo>
                <a:lnTo>
                  <a:pt x="10327260" y="4994276"/>
                </a:lnTo>
                <a:lnTo>
                  <a:pt x="10327481" y="4994276"/>
                </a:lnTo>
                <a:lnTo>
                  <a:pt x="10801081" y="4994276"/>
                </a:lnTo>
                <a:lnTo>
                  <a:pt x="10801081" y="5943601"/>
                </a:lnTo>
                <a:lnTo>
                  <a:pt x="11753850" y="5943601"/>
                </a:lnTo>
                <a:lnTo>
                  <a:pt x="11753850" y="40449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89DAC8F-55D4-1639-1690-7AE7E6FBE12B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2349500 h 4248150"/>
              <a:gd name="connsiteX3" fmla="*/ 9417274 w 11318875"/>
              <a:gd name="connsiteY3" fmla="*/ 2349500 h 4248150"/>
              <a:gd name="connsiteX4" fmla="*/ 9417274 w 11318875"/>
              <a:gd name="connsiteY4" fmla="*/ 2349502 h 4248150"/>
              <a:gd name="connsiteX5" fmla="*/ 9416828 w 11318875"/>
              <a:gd name="connsiteY5" fmla="*/ 2349502 h 4248150"/>
              <a:gd name="connsiteX6" fmla="*/ 9416828 w 11318875"/>
              <a:gd name="connsiteY6" fmla="*/ 2824163 h 4248150"/>
              <a:gd name="connsiteX7" fmla="*/ 9417274 w 11318875"/>
              <a:gd name="connsiteY7" fmla="*/ 2824163 h 4248150"/>
              <a:gd name="connsiteX8" fmla="*/ 9417274 w 11318875"/>
              <a:gd name="connsiteY8" fmla="*/ 2824165 h 4248150"/>
              <a:gd name="connsiteX9" fmla="*/ 9416828 w 11318875"/>
              <a:gd name="connsiteY9" fmla="*/ 2824165 h 4248150"/>
              <a:gd name="connsiteX10" fmla="*/ 9416828 w 11318875"/>
              <a:gd name="connsiteY10" fmla="*/ 3298826 h 4248150"/>
              <a:gd name="connsiteX11" fmla="*/ 9892285 w 11318875"/>
              <a:gd name="connsiteY11" fmla="*/ 3298826 h 4248150"/>
              <a:gd name="connsiteX12" fmla="*/ 9892506 w 11318875"/>
              <a:gd name="connsiteY12" fmla="*/ 3298826 h 4248150"/>
              <a:gd name="connsiteX13" fmla="*/ 10366106 w 11318875"/>
              <a:gd name="connsiteY13" fmla="*/ 3298826 h 4248150"/>
              <a:gd name="connsiteX14" fmla="*/ 10366106 w 11318875"/>
              <a:gd name="connsiteY14" fmla="*/ 4248150 h 4248150"/>
              <a:gd name="connsiteX15" fmla="*/ 9415415 w 11318875"/>
              <a:gd name="connsiteY15" fmla="*/ 4248150 h 4248150"/>
              <a:gd name="connsiteX16" fmla="*/ 9415415 w 11318875"/>
              <a:gd name="connsiteY16" fmla="*/ 3773490 h 4248150"/>
              <a:gd name="connsiteX17" fmla="*/ 9414002 w 11318875"/>
              <a:gd name="connsiteY17" fmla="*/ 3773490 h 4248150"/>
              <a:gd name="connsiteX18" fmla="*/ 9414002 w 11318875"/>
              <a:gd name="connsiteY18" fmla="*/ 3773488 h 4248150"/>
              <a:gd name="connsiteX19" fmla="*/ 9415415 w 11318875"/>
              <a:gd name="connsiteY19" fmla="*/ 3773488 h 4248150"/>
              <a:gd name="connsiteX20" fmla="*/ 9415415 w 11318875"/>
              <a:gd name="connsiteY20" fmla="*/ 3298827 h 4248150"/>
              <a:gd name="connsiteX21" fmla="*/ 9414002 w 11318875"/>
              <a:gd name="connsiteY21" fmla="*/ 3298827 h 4248150"/>
              <a:gd name="connsiteX22" fmla="*/ 9414002 w 11318875"/>
              <a:gd name="connsiteY22" fmla="*/ 3298824 h 4248150"/>
              <a:gd name="connsiteX23" fmla="*/ 9414001 w 11318875"/>
              <a:gd name="connsiteY23" fmla="*/ 3298824 h 4248150"/>
              <a:gd name="connsiteX24" fmla="*/ 8939734 w 11318875"/>
              <a:gd name="connsiteY24" fmla="*/ 3298824 h 4248150"/>
              <a:gd name="connsiteX25" fmla="*/ 8462644 w 11318875"/>
              <a:gd name="connsiteY25" fmla="*/ 3298824 h 4248150"/>
              <a:gd name="connsiteX26" fmla="*/ 8462644 w 11318875"/>
              <a:gd name="connsiteY26" fmla="*/ 3778675 h 4248150"/>
              <a:gd name="connsiteX27" fmla="*/ 8939734 w 11318875"/>
              <a:gd name="connsiteY27" fmla="*/ 3778675 h 4248150"/>
              <a:gd name="connsiteX28" fmla="*/ 8939734 w 11318875"/>
              <a:gd name="connsiteY28" fmla="*/ 4248150 h 4248150"/>
              <a:gd name="connsiteX29" fmla="*/ 0 w 11318875"/>
              <a:gd name="connsiteY29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2349500"/>
                </a:lnTo>
                <a:lnTo>
                  <a:pt x="9417274" y="2349500"/>
                </a:lnTo>
                <a:lnTo>
                  <a:pt x="9417274" y="2349502"/>
                </a:lnTo>
                <a:lnTo>
                  <a:pt x="9416828" y="2349502"/>
                </a:lnTo>
                <a:lnTo>
                  <a:pt x="9416828" y="2824163"/>
                </a:lnTo>
                <a:lnTo>
                  <a:pt x="9417274" y="2824163"/>
                </a:lnTo>
                <a:lnTo>
                  <a:pt x="9417274" y="2824165"/>
                </a:lnTo>
                <a:lnTo>
                  <a:pt x="9416828" y="2824165"/>
                </a:lnTo>
                <a:lnTo>
                  <a:pt x="9416828" y="3298826"/>
                </a:lnTo>
                <a:lnTo>
                  <a:pt x="9892285" y="3298826"/>
                </a:lnTo>
                <a:lnTo>
                  <a:pt x="9892506" y="3298826"/>
                </a:lnTo>
                <a:lnTo>
                  <a:pt x="10366106" y="3298826"/>
                </a:lnTo>
                <a:lnTo>
                  <a:pt x="10366106" y="4248150"/>
                </a:lnTo>
                <a:lnTo>
                  <a:pt x="9415415" y="4248150"/>
                </a:lnTo>
                <a:lnTo>
                  <a:pt x="9415415" y="3773490"/>
                </a:lnTo>
                <a:lnTo>
                  <a:pt x="9414002" y="3773490"/>
                </a:lnTo>
                <a:lnTo>
                  <a:pt x="9414002" y="3773488"/>
                </a:lnTo>
                <a:lnTo>
                  <a:pt x="9415415" y="3773488"/>
                </a:lnTo>
                <a:lnTo>
                  <a:pt x="9415415" y="3298827"/>
                </a:lnTo>
                <a:lnTo>
                  <a:pt x="9414002" y="3298827"/>
                </a:lnTo>
                <a:lnTo>
                  <a:pt x="9414002" y="3298824"/>
                </a:lnTo>
                <a:lnTo>
                  <a:pt x="9414001" y="3298824"/>
                </a:lnTo>
                <a:lnTo>
                  <a:pt x="8939734" y="3298824"/>
                </a:lnTo>
                <a:lnTo>
                  <a:pt x="8462644" y="3298824"/>
                </a:lnTo>
                <a:lnTo>
                  <a:pt x="8462644" y="3778675"/>
                </a:lnTo>
                <a:lnTo>
                  <a:pt x="8939734" y="3778675"/>
                </a:lnTo>
                <a:lnTo>
                  <a:pt x="8939734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A7315A-3757-0741-ADC7-22F7131EAC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3892296"/>
            <a:ext cx="8459643" cy="2000548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182880" indent="-182880">
              <a:defRPr sz="1800">
                <a:solidFill>
                  <a:schemeClr val="bg2"/>
                </a:solidFill>
              </a:defRPr>
            </a:lvl4pPr>
            <a:lvl5pPr marL="365760" indent="-182880"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1 Column, 2 row grid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4" cy="2000548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182880" indent="-182880">
              <a:defRPr sz="1800">
                <a:solidFill>
                  <a:schemeClr val="bg2"/>
                </a:solidFill>
              </a:defRPr>
            </a:lvl4pPr>
            <a:lvl5pPr marL="365760" indent="-182880"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DD9D78-5280-27CA-0309-F22773920E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48EB34E-9434-2BD6-A0A1-69BDE14E60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C2A02A-E8DF-7908-BED2-22D225A48F04}"/>
              </a:ext>
            </a:extLst>
          </p:cNvPr>
          <p:cNvCxnSpPr>
            <a:cxnSpLocks/>
          </p:cNvCxnSpPr>
          <p:nvPr/>
        </p:nvCxnSpPr>
        <p:spPr>
          <a:xfrm flipH="1">
            <a:off x="609600" y="3886202"/>
            <a:ext cx="11039475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7B345E-A78E-81DB-3FD9-70C5DE54D2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976" y="5543490"/>
            <a:ext cx="8459644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3C5DAAE-E5AC-6AC1-E455-5504EC4082D4}"/>
              </a:ext>
            </a:extLst>
          </p:cNvPr>
          <p:cNvSpPr/>
          <p:nvPr/>
        </p:nvSpPr>
        <p:spPr bwMode="ltGray">
          <a:xfrm>
            <a:off x="8897580" y="4994214"/>
            <a:ext cx="954445" cy="949383"/>
          </a:xfrm>
          <a:custGeom>
            <a:avLst/>
            <a:gdLst>
              <a:gd name="connsiteX0" fmla="*/ 0 w 954445"/>
              <a:gd name="connsiteY0" fmla="*/ 0 h 949383"/>
              <a:gd name="connsiteX1" fmla="*/ 954445 w 954445"/>
              <a:gd name="connsiteY1" fmla="*/ 0 h 949383"/>
              <a:gd name="connsiteX2" fmla="*/ 954445 w 954445"/>
              <a:gd name="connsiteY2" fmla="*/ 478195 h 949383"/>
              <a:gd name="connsiteX3" fmla="*/ 954444 w 954445"/>
              <a:gd name="connsiteY3" fmla="*/ 478195 h 949383"/>
              <a:gd name="connsiteX4" fmla="*/ 954444 w 954445"/>
              <a:gd name="connsiteY4" fmla="*/ 949383 h 949383"/>
              <a:gd name="connsiteX5" fmla="*/ 476250 w 954445"/>
              <a:gd name="connsiteY5" fmla="*/ 949383 h 949383"/>
              <a:gd name="connsiteX6" fmla="*/ 476250 w 954445"/>
              <a:gd name="connsiteY6" fmla="*/ 478195 h 949383"/>
              <a:gd name="connsiteX7" fmla="*/ 0 w 954445"/>
              <a:gd name="connsiteY7" fmla="*/ 478195 h 94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445" h="949383">
                <a:moveTo>
                  <a:pt x="0" y="0"/>
                </a:moveTo>
                <a:lnTo>
                  <a:pt x="954445" y="0"/>
                </a:lnTo>
                <a:lnTo>
                  <a:pt x="954445" y="478195"/>
                </a:lnTo>
                <a:lnTo>
                  <a:pt x="954444" y="478195"/>
                </a:lnTo>
                <a:lnTo>
                  <a:pt x="954444" y="949383"/>
                </a:lnTo>
                <a:lnTo>
                  <a:pt x="476250" y="949383"/>
                </a:lnTo>
                <a:lnTo>
                  <a:pt x="476250" y="478195"/>
                </a:lnTo>
                <a:lnTo>
                  <a:pt x="0" y="478195"/>
                </a:ln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8" orient="horz" pos="2352">
          <p15:clr>
            <a:srgbClr val="F26B43"/>
          </p15:clr>
        </p15:guide>
        <p15:guide id="9" orient="horz" pos="2448">
          <p15:clr>
            <a:srgbClr val="A4A3A4"/>
          </p15:clr>
        </p15:guide>
        <p15:guide id="10" orient="horz" pos="2544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grid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6488F93-5CDA-C519-2BFD-C6BF4228FA43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5032499 w 12192000"/>
              <a:gd name="connsiteY0" fmla="*/ 1695449 h 6096000"/>
              <a:gd name="connsiteX1" fmla="*/ 5032499 w 12192000"/>
              <a:gd name="connsiteY1" fmla="*/ 1704086 h 6096000"/>
              <a:gd name="connsiteX2" fmla="*/ 5032499 w 12192000"/>
              <a:gd name="connsiteY2" fmla="*/ 4832348 h 6096000"/>
              <a:gd name="connsiteX3" fmla="*/ 5032499 w 12192000"/>
              <a:gd name="connsiteY3" fmla="*/ 4840985 h 6096000"/>
              <a:gd name="connsiteX4" fmla="*/ 5032499 w 12192000"/>
              <a:gd name="connsiteY4" fmla="*/ 5938772 h 6096000"/>
              <a:gd name="connsiteX5" fmla="*/ 5032499 w 12192000"/>
              <a:gd name="connsiteY5" fmla="*/ 5947409 h 6096000"/>
              <a:gd name="connsiteX6" fmla="*/ 6138923 w 12192000"/>
              <a:gd name="connsiteY6" fmla="*/ 4840985 h 6096000"/>
              <a:gd name="connsiteX7" fmla="*/ 6140450 w 12192000"/>
              <a:gd name="connsiteY7" fmla="*/ 4840985 h 6096000"/>
              <a:gd name="connsiteX8" fmla="*/ 6140450 w 12192000"/>
              <a:gd name="connsiteY8" fmla="*/ 4832348 h 6096000"/>
              <a:gd name="connsiteX9" fmla="*/ 6140450 w 12192000"/>
              <a:gd name="connsiteY9" fmla="*/ 1704086 h 6096000"/>
              <a:gd name="connsiteX10" fmla="*/ 6140450 w 12192000"/>
              <a:gd name="connsiteY10" fmla="*/ 1695449 h 6096000"/>
              <a:gd name="connsiteX11" fmla="*/ 0 w 12192000"/>
              <a:gd name="connsiteY11" fmla="*/ 0 h 6096000"/>
              <a:gd name="connsiteX12" fmla="*/ 12192000 w 12192000"/>
              <a:gd name="connsiteY12" fmla="*/ 0 h 6096000"/>
              <a:gd name="connsiteX13" fmla="*/ 12192000 w 12192000"/>
              <a:gd name="connsiteY13" fmla="*/ 6096000 h 6096000"/>
              <a:gd name="connsiteX14" fmla="*/ 0 w 12192000"/>
              <a:gd name="connsiteY14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096000">
                <a:moveTo>
                  <a:pt x="5032499" y="1695449"/>
                </a:moveTo>
                <a:lnTo>
                  <a:pt x="5032499" y="1704086"/>
                </a:lnTo>
                <a:lnTo>
                  <a:pt x="5032499" y="4832348"/>
                </a:lnTo>
                <a:lnTo>
                  <a:pt x="5032499" y="4840985"/>
                </a:lnTo>
                <a:lnTo>
                  <a:pt x="5032499" y="5938772"/>
                </a:lnTo>
                <a:lnTo>
                  <a:pt x="5032499" y="5947409"/>
                </a:lnTo>
                <a:lnTo>
                  <a:pt x="6138923" y="4840985"/>
                </a:lnTo>
                <a:lnTo>
                  <a:pt x="6140450" y="4840985"/>
                </a:lnTo>
                <a:lnTo>
                  <a:pt x="6140450" y="4832348"/>
                </a:lnTo>
                <a:lnTo>
                  <a:pt x="6140450" y="1704086"/>
                </a:lnTo>
                <a:lnTo>
                  <a:pt x="6140450" y="16954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BB85D-5E52-3025-6481-567E6C1B0336}"/>
              </a:ext>
            </a:extLst>
          </p:cNvPr>
          <p:cNvSpPr/>
          <p:nvPr/>
        </p:nvSpPr>
        <p:spPr bwMode="ltGray">
          <a:xfrm>
            <a:off x="434976" y="1695450"/>
            <a:ext cx="4594927" cy="4248150"/>
          </a:xfrm>
          <a:prstGeom prst="rect">
            <a:avLst/>
          </a:pr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 grid (Option 1)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4594928" cy="2000548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E7F80B-2AA8-D141-85EF-98181D0FAF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0450" y="1695450"/>
            <a:ext cx="5613400" cy="2000548"/>
          </a:xfrm>
          <a:noFill/>
        </p:spPr>
        <p:txBody>
          <a:bodyPr wrap="square"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65760" indent="-182880"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2A3652-5987-0D7F-7D39-A9437226D0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9C1B138-68BE-188A-3AC7-610371F77A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C6EA0B-B357-12F7-96BB-550DC3764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975" y="5543490"/>
            <a:ext cx="4594927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38AE2C09-12F0-9399-FE44-19F832B33D3D}"/>
              </a:ext>
            </a:extLst>
          </p:cNvPr>
          <p:cNvSpPr/>
          <p:nvPr userDrawn="1"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5032499 w 12192000"/>
              <a:gd name="connsiteY0" fmla="*/ 1695449 h 6096000"/>
              <a:gd name="connsiteX1" fmla="*/ 5032499 w 12192000"/>
              <a:gd name="connsiteY1" fmla="*/ 1704086 h 6096000"/>
              <a:gd name="connsiteX2" fmla="*/ 5032499 w 12192000"/>
              <a:gd name="connsiteY2" fmla="*/ 4832348 h 6096000"/>
              <a:gd name="connsiteX3" fmla="*/ 5032499 w 12192000"/>
              <a:gd name="connsiteY3" fmla="*/ 4840985 h 6096000"/>
              <a:gd name="connsiteX4" fmla="*/ 5032499 w 12192000"/>
              <a:gd name="connsiteY4" fmla="*/ 5938772 h 6096000"/>
              <a:gd name="connsiteX5" fmla="*/ 5032499 w 12192000"/>
              <a:gd name="connsiteY5" fmla="*/ 5947409 h 6096000"/>
              <a:gd name="connsiteX6" fmla="*/ 6138923 w 12192000"/>
              <a:gd name="connsiteY6" fmla="*/ 4840985 h 6096000"/>
              <a:gd name="connsiteX7" fmla="*/ 6140450 w 12192000"/>
              <a:gd name="connsiteY7" fmla="*/ 4840985 h 6096000"/>
              <a:gd name="connsiteX8" fmla="*/ 6140450 w 12192000"/>
              <a:gd name="connsiteY8" fmla="*/ 4832348 h 6096000"/>
              <a:gd name="connsiteX9" fmla="*/ 6140450 w 12192000"/>
              <a:gd name="connsiteY9" fmla="*/ 1704086 h 6096000"/>
              <a:gd name="connsiteX10" fmla="*/ 6140450 w 12192000"/>
              <a:gd name="connsiteY10" fmla="*/ 1695449 h 6096000"/>
              <a:gd name="connsiteX11" fmla="*/ 0 w 12192000"/>
              <a:gd name="connsiteY11" fmla="*/ 0 h 6096000"/>
              <a:gd name="connsiteX12" fmla="*/ 12192000 w 12192000"/>
              <a:gd name="connsiteY12" fmla="*/ 0 h 6096000"/>
              <a:gd name="connsiteX13" fmla="*/ 12192000 w 12192000"/>
              <a:gd name="connsiteY13" fmla="*/ 6096000 h 6096000"/>
              <a:gd name="connsiteX14" fmla="*/ 0 w 12192000"/>
              <a:gd name="connsiteY14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096000">
                <a:moveTo>
                  <a:pt x="5032499" y="1695449"/>
                </a:moveTo>
                <a:lnTo>
                  <a:pt x="5032499" y="1704086"/>
                </a:lnTo>
                <a:lnTo>
                  <a:pt x="5032499" y="4832348"/>
                </a:lnTo>
                <a:lnTo>
                  <a:pt x="5032499" y="4840985"/>
                </a:lnTo>
                <a:lnTo>
                  <a:pt x="5032499" y="5938772"/>
                </a:lnTo>
                <a:lnTo>
                  <a:pt x="5032499" y="5947409"/>
                </a:lnTo>
                <a:lnTo>
                  <a:pt x="6138923" y="4840985"/>
                </a:lnTo>
                <a:lnTo>
                  <a:pt x="6140450" y="4840985"/>
                </a:lnTo>
                <a:lnTo>
                  <a:pt x="6140450" y="4832348"/>
                </a:lnTo>
                <a:lnTo>
                  <a:pt x="6140450" y="1704086"/>
                </a:lnTo>
                <a:lnTo>
                  <a:pt x="6140450" y="16954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5E9497-AC0E-6043-A907-8A22E83212B4}"/>
              </a:ext>
            </a:extLst>
          </p:cNvPr>
          <p:cNvSpPr/>
          <p:nvPr userDrawn="1"/>
        </p:nvSpPr>
        <p:spPr bwMode="ltGray">
          <a:xfrm>
            <a:off x="434976" y="1695450"/>
            <a:ext cx="4594927" cy="4248150"/>
          </a:xfrm>
          <a:prstGeom prst="rect">
            <a:avLst/>
          </a:pr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grid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F6C36A0C-4E88-4756-9C33-935FCB5C081D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646354 w 12192000"/>
              <a:gd name="connsiteY0" fmla="*/ 1695449 h 6096000"/>
              <a:gd name="connsiteX1" fmla="*/ 10646354 w 12192000"/>
              <a:gd name="connsiteY1" fmla="*/ 1704086 h 6096000"/>
              <a:gd name="connsiteX2" fmla="*/ 10646354 w 12192000"/>
              <a:gd name="connsiteY2" fmla="*/ 4832348 h 6096000"/>
              <a:gd name="connsiteX3" fmla="*/ 10646354 w 12192000"/>
              <a:gd name="connsiteY3" fmla="*/ 4840985 h 6096000"/>
              <a:gd name="connsiteX4" fmla="*/ 10646354 w 12192000"/>
              <a:gd name="connsiteY4" fmla="*/ 5938772 h 6096000"/>
              <a:gd name="connsiteX5" fmla="*/ 10646354 w 12192000"/>
              <a:gd name="connsiteY5" fmla="*/ 5947409 h 6096000"/>
              <a:gd name="connsiteX6" fmla="*/ 11752778 w 12192000"/>
              <a:gd name="connsiteY6" fmla="*/ 4840985 h 6096000"/>
              <a:gd name="connsiteX7" fmla="*/ 11754304 w 12192000"/>
              <a:gd name="connsiteY7" fmla="*/ 4840985 h 6096000"/>
              <a:gd name="connsiteX8" fmla="*/ 11754304 w 12192000"/>
              <a:gd name="connsiteY8" fmla="*/ 4832348 h 6096000"/>
              <a:gd name="connsiteX9" fmla="*/ 11754304 w 12192000"/>
              <a:gd name="connsiteY9" fmla="*/ 1704086 h 6096000"/>
              <a:gd name="connsiteX10" fmla="*/ 11754304 w 12192000"/>
              <a:gd name="connsiteY10" fmla="*/ 1695449 h 6096000"/>
              <a:gd name="connsiteX11" fmla="*/ 0 w 12192000"/>
              <a:gd name="connsiteY11" fmla="*/ 0 h 6096000"/>
              <a:gd name="connsiteX12" fmla="*/ 12192000 w 12192000"/>
              <a:gd name="connsiteY12" fmla="*/ 0 h 6096000"/>
              <a:gd name="connsiteX13" fmla="*/ 12192000 w 12192000"/>
              <a:gd name="connsiteY13" fmla="*/ 6096000 h 6096000"/>
              <a:gd name="connsiteX14" fmla="*/ 0 w 12192000"/>
              <a:gd name="connsiteY14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096000">
                <a:moveTo>
                  <a:pt x="10646354" y="1695449"/>
                </a:moveTo>
                <a:lnTo>
                  <a:pt x="10646354" y="1704086"/>
                </a:lnTo>
                <a:lnTo>
                  <a:pt x="10646354" y="4832348"/>
                </a:lnTo>
                <a:lnTo>
                  <a:pt x="10646354" y="4840985"/>
                </a:lnTo>
                <a:lnTo>
                  <a:pt x="10646354" y="5938772"/>
                </a:lnTo>
                <a:lnTo>
                  <a:pt x="10646354" y="5947409"/>
                </a:lnTo>
                <a:lnTo>
                  <a:pt x="11752778" y="4840985"/>
                </a:lnTo>
                <a:lnTo>
                  <a:pt x="11754304" y="4840985"/>
                </a:lnTo>
                <a:lnTo>
                  <a:pt x="11754304" y="4832348"/>
                </a:lnTo>
                <a:lnTo>
                  <a:pt x="11754304" y="1704086"/>
                </a:lnTo>
                <a:lnTo>
                  <a:pt x="11754304" y="16954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BB85D-5E52-3025-6481-567E6C1B0336}"/>
              </a:ext>
            </a:extLst>
          </p:cNvPr>
          <p:cNvSpPr/>
          <p:nvPr/>
        </p:nvSpPr>
        <p:spPr bwMode="ltGray">
          <a:xfrm>
            <a:off x="6140450" y="1695450"/>
            <a:ext cx="4503142" cy="4248150"/>
          </a:xfrm>
          <a:prstGeom prst="rect">
            <a:avLst/>
          </a:pr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 grid (Option 2)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4" y="1695450"/>
            <a:ext cx="5705475" cy="2000548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E7F80B-2AA8-D141-85EF-98181D0FAF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0450" y="1695450"/>
            <a:ext cx="4503142" cy="2000548"/>
          </a:xfrm>
          <a:noFill/>
        </p:spPr>
        <p:txBody>
          <a:bodyPr wrap="square"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2A3652-5987-0D7F-7D39-A9437226D0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9C1B138-68BE-188A-3AC7-610371F77A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C6EA0B-B357-12F7-96BB-550DC3764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974" y="5543490"/>
            <a:ext cx="5705475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10334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, 2 row grid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44A61358-3317-DD42-0B56-E94F29518047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5226050 w 12192000"/>
              <a:gd name="connsiteY0" fmla="*/ 5033009 h 6096000"/>
              <a:gd name="connsiteX1" fmla="*/ 5226050 w 12192000"/>
              <a:gd name="connsiteY1" fmla="*/ 5947409 h 6096000"/>
              <a:gd name="connsiteX2" fmla="*/ 61404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5226050" y="5033009"/>
                </a:moveTo>
                <a:lnTo>
                  <a:pt x="5226050" y="5947409"/>
                </a:lnTo>
                <a:lnTo>
                  <a:pt x="61404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F18C5F-C201-EED1-9D37-FC991E150447}"/>
              </a:ext>
            </a:extLst>
          </p:cNvPr>
          <p:cNvSpPr/>
          <p:nvPr/>
        </p:nvSpPr>
        <p:spPr bwMode="ltGray">
          <a:xfrm>
            <a:off x="434975" y="1695450"/>
            <a:ext cx="5705475" cy="4248150"/>
          </a:xfrm>
          <a:custGeom>
            <a:avLst/>
            <a:gdLst>
              <a:gd name="connsiteX0" fmla="*/ 0 w 5705475"/>
              <a:gd name="connsiteY0" fmla="*/ 0 h 4248150"/>
              <a:gd name="connsiteX1" fmla="*/ 89026 w 5705475"/>
              <a:gd name="connsiteY1" fmla="*/ 0 h 4248150"/>
              <a:gd name="connsiteX2" fmla="*/ 5616449 w 5705475"/>
              <a:gd name="connsiteY2" fmla="*/ 0 h 4248150"/>
              <a:gd name="connsiteX3" fmla="*/ 5705475 w 5705475"/>
              <a:gd name="connsiteY3" fmla="*/ 0 h 4248150"/>
              <a:gd name="connsiteX4" fmla="*/ 5705475 w 5705475"/>
              <a:gd name="connsiteY4" fmla="*/ 3337559 h 4248150"/>
              <a:gd name="connsiteX5" fmla="*/ 5616449 w 5705475"/>
              <a:gd name="connsiteY5" fmla="*/ 3337559 h 4248150"/>
              <a:gd name="connsiteX6" fmla="*/ 4791075 w 5705475"/>
              <a:gd name="connsiteY6" fmla="*/ 3337559 h 4248150"/>
              <a:gd name="connsiteX7" fmla="*/ 4791075 w 5705475"/>
              <a:gd name="connsiteY7" fmla="*/ 4162933 h 4248150"/>
              <a:gd name="connsiteX8" fmla="*/ 4791075 w 5705475"/>
              <a:gd name="connsiteY8" fmla="*/ 4248150 h 4248150"/>
              <a:gd name="connsiteX9" fmla="*/ 4705858 w 5705475"/>
              <a:gd name="connsiteY9" fmla="*/ 4248150 h 4248150"/>
              <a:gd name="connsiteX10" fmla="*/ 4702049 w 5705475"/>
              <a:gd name="connsiteY10" fmla="*/ 4248150 h 4248150"/>
              <a:gd name="connsiteX11" fmla="*/ 89026 w 5705475"/>
              <a:gd name="connsiteY11" fmla="*/ 4248150 h 4248150"/>
              <a:gd name="connsiteX12" fmla="*/ 0 w 5705475"/>
              <a:gd name="connsiteY12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5475" h="4248150">
                <a:moveTo>
                  <a:pt x="0" y="0"/>
                </a:moveTo>
                <a:lnTo>
                  <a:pt x="89026" y="0"/>
                </a:lnTo>
                <a:lnTo>
                  <a:pt x="5616449" y="0"/>
                </a:lnTo>
                <a:lnTo>
                  <a:pt x="5705475" y="0"/>
                </a:lnTo>
                <a:lnTo>
                  <a:pt x="5705475" y="3337559"/>
                </a:lnTo>
                <a:lnTo>
                  <a:pt x="5616449" y="3337559"/>
                </a:lnTo>
                <a:lnTo>
                  <a:pt x="4791075" y="3337559"/>
                </a:lnTo>
                <a:lnTo>
                  <a:pt x="4791075" y="4162933"/>
                </a:lnTo>
                <a:lnTo>
                  <a:pt x="4791075" y="4248150"/>
                </a:lnTo>
                <a:lnTo>
                  <a:pt x="4705858" y="4248150"/>
                </a:lnTo>
                <a:lnTo>
                  <a:pt x="4702049" y="4248150"/>
                </a:lnTo>
                <a:lnTo>
                  <a:pt x="89026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AA06F1-6DD7-8848-A218-969B922CAE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0450" y="3892296"/>
            <a:ext cx="5613400" cy="2000548"/>
          </a:xfrm>
          <a:noFill/>
        </p:spPr>
        <p:txBody>
          <a:bodyPr rIns="91440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Column, 2 row grid (Option 1)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5705474" cy="2000548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EAC1E-4627-1848-900D-03095434A3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0450" y="1695450"/>
            <a:ext cx="5613400" cy="2000548"/>
          </a:xfrm>
          <a:noFill/>
        </p:spPr>
        <p:txBody>
          <a:bodyPr rIns="91440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DD9D78-5280-27CA-0309-F22773920E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48EB34E-9434-2BD6-A0A1-69BDE14E60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9E910-A3AC-8EAE-E070-401282CA409B}"/>
              </a:ext>
            </a:extLst>
          </p:cNvPr>
          <p:cNvCxnSpPr>
            <a:cxnSpLocks/>
          </p:cNvCxnSpPr>
          <p:nvPr/>
        </p:nvCxnSpPr>
        <p:spPr>
          <a:xfrm flipH="1">
            <a:off x="6137401" y="3886202"/>
            <a:ext cx="5511674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10D39E-3944-38A8-C6F1-F3D3E4DEE2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4975" y="5543490"/>
            <a:ext cx="4791074" cy="400110"/>
          </a:xfrm>
          <a:noFill/>
        </p:spPr>
        <p:txBody>
          <a:bodyPr wrap="square" lIns="173736" rIns="164592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24887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8" orient="horz" pos="2352">
          <p15:clr>
            <a:srgbClr val="F26B43"/>
          </p15:clr>
        </p15:guide>
        <p15:guide id="9" orient="horz" pos="2448">
          <p15:clr>
            <a:srgbClr val="A4A3A4"/>
          </p15:clr>
        </p15:guide>
        <p15:guide id="10" orient="horz" pos="2544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B4E13E-2C0B-4074-88BA-C37DE15C09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40633 w 12192000"/>
              <a:gd name="connsiteY0" fmla="*/ 368300 h 6858000"/>
              <a:gd name="connsiteX1" fmla="*/ 371475 w 12192000"/>
              <a:gd name="connsiteY1" fmla="*/ 637458 h 6858000"/>
              <a:gd name="connsiteX2" fmla="*/ 371475 w 12192000"/>
              <a:gd name="connsiteY2" fmla="*/ 6220542 h 6858000"/>
              <a:gd name="connsiteX3" fmla="*/ 640633 w 12192000"/>
              <a:gd name="connsiteY3" fmla="*/ 6489700 h 6858000"/>
              <a:gd name="connsiteX4" fmla="*/ 11551367 w 12192000"/>
              <a:gd name="connsiteY4" fmla="*/ 6489700 h 6858000"/>
              <a:gd name="connsiteX5" fmla="*/ 11820525 w 12192000"/>
              <a:gd name="connsiteY5" fmla="*/ 6220542 h 6858000"/>
              <a:gd name="connsiteX6" fmla="*/ 11820525 w 12192000"/>
              <a:gd name="connsiteY6" fmla="*/ 637458 h 6858000"/>
              <a:gd name="connsiteX7" fmla="*/ 11551367 w 12192000"/>
              <a:gd name="connsiteY7" fmla="*/ 3683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640633" y="368300"/>
                </a:moveTo>
                <a:cubicBezTo>
                  <a:pt x="491981" y="368300"/>
                  <a:pt x="371475" y="488806"/>
                  <a:pt x="371475" y="637458"/>
                </a:cubicBezTo>
                <a:lnTo>
                  <a:pt x="371475" y="6220542"/>
                </a:lnTo>
                <a:cubicBezTo>
                  <a:pt x="371475" y="6369194"/>
                  <a:pt x="491981" y="6489700"/>
                  <a:pt x="640633" y="6489700"/>
                </a:cubicBezTo>
                <a:lnTo>
                  <a:pt x="11551367" y="6489700"/>
                </a:lnTo>
                <a:cubicBezTo>
                  <a:pt x="11700019" y="6489700"/>
                  <a:pt x="11820525" y="6369194"/>
                  <a:pt x="11820525" y="6220542"/>
                </a:cubicBezTo>
                <a:lnTo>
                  <a:pt x="11820525" y="637458"/>
                </a:lnTo>
                <a:cubicBezTo>
                  <a:pt x="11820525" y="488806"/>
                  <a:pt x="11700019" y="368300"/>
                  <a:pt x="11551367" y="3683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B713A-D90F-4A50-97DD-AF064329B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55052"/>
            <a:ext cx="10515600" cy="747897"/>
          </a:xfrm>
        </p:spPr>
        <p:txBody>
          <a:bodyPr anchor="ctr">
            <a:spAutoFit/>
          </a:bodyPr>
          <a:lstStyle>
            <a:lvl1pPr marL="806450" indent="-806450" algn="ctr">
              <a:buFont typeface="+mj-lt"/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72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, 2 row grid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DA4BCAF2-C836-94E8-6822-89E334E57513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0D2594-1B3E-1B48-95A6-87E6B61C726F}"/>
              </a:ext>
            </a:extLst>
          </p:cNvPr>
          <p:cNvSpPr/>
          <p:nvPr/>
        </p:nvSpPr>
        <p:spPr bwMode="ltGray">
          <a:xfrm>
            <a:off x="6137401" y="1695450"/>
            <a:ext cx="5616449" cy="4248150"/>
          </a:xfrm>
          <a:custGeom>
            <a:avLst/>
            <a:gdLst>
              <a:gd name="connsiteX0" fmla="*/ 5616449 w 5616449"/>
              <a:gd name="connsiteY0" fmla="*/ 3337559 h 4248150"/>
              <a:gd name="connsiteX1" fmla="*/ 4705858 w 5616449"/>
              <a:gd name="connsiteY1" fmla="*/ 4248150 h 4248150"/>
              <a:gd name="connsiteX2" fmla="*/ 4705858 w 5616449"/>
              <a:gd name="connsiteY2" fmla="*/ 4248150 h 4248150"/>
              <a:gd name="connsiteX3" fmla="*/ 0 w 5616449"/>
              <a:gd name="connsiteY3" fmla="*/ 0 h 4248150"/>
              <a:gd name="connsiteX4" fmla="*/ 5616449 w 5616449"/>
              <a:gd name="connsiteY4" fmla="*/ 0 h 4248150"/>
              <a:gd name="connsiteX5" fmla="*/ 5616449 w 5616449"/>
              <a:gd name="connsiteY5" fmla="*/ 3337559 h 4248150"/>
              <a:gd name="connsiteX6" fmla="*/ 4702049 w 5616449"/>
              <a:gd name="connsiteY6" fmla="*/ 3337559 h 4248150"/>
              <a:gd name="connsiteX7" fmla="*/ 4702049 w 5616449"/>
              <a:gd name="connsiteY7" fmla="*/ 4248150 h 4248150"/>
              <a:gd name="connsiteX8" fmla="*/ 0 w 5616449"/>
              <a:gd name="connsiteY8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6449" h="4248150">
                <a:moveTo>
                  <a:pt x="5616449" y="3337559"/>
                </a:moveTo>
                <a:lnTo>
                  <a:pt x="4705858" y="4248150"/>
                </a:lnTo>
                <a:lnTo>
                  <a:pt x="4705858" y="4248150"/>
                </a:lnTo>
                <a:close/>
                <a:moveTo>
                  <a:pt x="0" y="0"/>
                </a:moveTo>
                <a:lnTo>
                  <a:pt x="5616449" y="0"/>
                </a:lnTo>
                <a:lnTo>
                  <a:pt x="5616449" y="3337559"/>
                </a:lnTo>
                <a:lnTo>
                  <a:pt x="4702049" y="3337559"/>
                </a:lnTo>
                <a:lnTo>
                  <a:pt x="4702049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A7315A-3757-0741-ADC7-22F7131EAC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3892296"/>
            <a:ext cx="5705474" cy="2000548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Column, 2 row grid (Option 2)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5705474" cy="2000548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EAC1E-4627-1848-900D-03095434A3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0450" y="1695450"/>
            <a:ext cx="5613400" cy="2000548"/>
          </a:xfrm>
          <a:noFill/>
        </p:spPr>
        <p:txBody>
          <a:bodyPr rIns="91440">
            <a:spAutoFit/>
          </a:bodyPr>
          <a:lstStyle>
            <a:lvl1pPr>
              <a:spcBef>
                <a:spcPts val="600"/>
              </a:spcBef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5DD9D78-5280-27CA-0309-F22773920E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48EB34E-9434-2BD6-A0A1-69BDE14E60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9E910-A3AC-8EAE-E070-401282CA409B}"/>
              </a:ext>
            </a:extLst>
          </p:cNvPr>
          <p:cNvCxnSpPr>
            <a:cxnSpLocks/>
          </p:cNvCxnSpPr>
          <p:nvPr/>
        </p:nvCxnSpPr>
        <p:spPr>
          <a:xfrm flipH="1">
            <a:off x="609600" y="3886202"/>
            <a:ext cx="5527801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910D39E-3944-38A8-C6F1-F3D3E4DEE2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4975" y="5543490"/>
            <a:ext cx="5702426" cy="400110"/>
          </a:xfrm>
          <a:noFill/>
        </p:spPr>
        <p:txBody>
          <a:bodyPr wrap="square" lIns="173736" rIns="164592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sp>
        <p:nvSpPr>
          <p:cNvPr id="2" name="Freeform 23">
            <a:extLst>
              <a:ext uri="{FF2B5EF4-FFF2-40B4-BE49-F238E27FC236}">
                <a16:creationId xmlns:a16="http://schemas.microsoft.com/office/drawing/2014/main" id="{FB141920-7FD8-098E-33B4-84ABE52EA9A9}"/>
              </a:ext>
            </a:extLst>
          </p:cNvPr>
          <p:cNvSpPr/>
          <p:nvPr userDrawn="1"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5165E6F3-5027-891C-DADE-18CC99F8EC88}"/>
              </a:ext>
            </a:extLst>
          </p:cNvPr>
          <p:cNvSpPr/>
          <p:nvPr userDrawn="1"/>
        </p:nvSpPr>
        <p:spPr bwMode="ltGray">
          <a:xfrm>
            <a:off x="6137401" y="1695450"/>
            <a:ext cx="5616449" cy="4248150"/>
          </a:xfrm>
          <a:custGeom>
            <a:avLst/>
            <a:gdLst>
              <a:gd name="connsiteX0" fmla="*/ 5616449 w 5616449"/>
              <a:gd name="connsiteY0" fmla="*/ 3337559 h 4248150"/>
              <a:gd name="connsiteX1" fmla="*/ 4705858 w 5616449"/>
              <a:gd name="connsiteY1" fmla="*/ 4248150 h 4248150"/>
              <a:gd name="connsiteX2" fmla="*/ 4705858 w 5616449"/>
              <a:gd name="connsiteY2" fmla="*/ 4248150 h 4248150"/>
              <a:gd name="connsiteX3" fmla="*/ 0 w 5616449"/>
              <a:gd name="connsiteY3" fmla="*/ 0 h 4248150"/>
              <a:gd name="connsiteX4" fmla="*/ 5616449 w 5616449"/>
              <a:gd name="connsiteY4" fmla="*/ 0 h 4248150"/>
              <a:gd name="connsiteX5" fmla="*/ 5616449 w 5616449"/>
              <a:gd name="connsiteY5" fmla="*/ 3337559 h 4248150"/>
              <a:gd name="connsiteX6" fmla="*/ 4702049 w 5616449"/>
              <a:gd name="connsiteY6" fmla="*/ 3337559 h 4248150"/>
              <a:gd name="connsiteX7" fmla="*/ 4702049 w 5616449"/>
              <a:gd name="connsiteY7" fmla="*/ 4248150 h 4248150"/>
              <a:gd name="connsiteX8" fmla="*/ 0 w 5616449"/>
              <a:gd name="connsiteY8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6449" h="4248150">
                <a:moveTo>
                  <a:pt x="5616449" y="3337559"/>
                </a:moveTo>
                <a:lnTo>
                  <a:pt x="4705858" y="4248150"/>
                </a:lnTo>
                <a:lnTo>
                  <a:pt x="4705858" y="4248150"/>
                </a:lnTo>
                <a:close/>
                <a:moveTo>
                  <a:pt x="0" y="0"/>
                </a:moveTo>
                <a:lnTo>
                  <a:pt x="5616449" y="0"/>
                </a:lnTo>
                <a:lnTo>
                  <a:pt x="5616449" y="3337559"/>
                </a:lnTo>
                <a:lnTo>
                  <a:pt x="4702049" y="3337559"/>
                </a:lnTo>
                <a:lnTo>
                  <a:pt x="4702049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4DADB8-4C0C-C1DC-3C4A-B333A74A28D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3886202"/>
            <a:ext cx="5527801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8" orient="horz" pos="2352">
          <p15:clr>
            <a:srgbClr val="F26B43"/>
          </p15:clr>
        </p15:guide>
        <p15:guide id="9" orient="horz" pos="2448">
          <p15:clr>
            <a:srgbClr val="A4A3A4"/>
          </p15:clr>
        </p15:guide>
        <p15:guide id="10" orient="horz" pos="2544">
          <p15:clr>
            <a:srgbClr val="F26B43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gr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B21CEA0-BDC1-E1A1-24C5-6D7EC9575623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13DAF10-B273-4ED3-FE37-E56303344163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58530-A073-E747-BD4A-199EC7FC9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3 Column grid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37B99-7850-1043-A08A-025D2361AA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4975" y="1695450"/>
            <a:ext cx="3803650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92BB9B7-E760-DA49-BDB2-B9BF7B67C2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8625" y="1695450"/>
            <a:ext cx="3803650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92EEC77-E704-BC4E-8224-871C220D4B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42275" y="1695450"/>
            <a:ext cx="3711575" cy="2308324"/>
          </a:xfrm>
          <a:noFill/>
        </p:spPr>
        <p:txBody>
          <a:bodyPr wrap="square"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73FB0F-2DBC-4226-5D65-D3D01FE0D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95D1C60-08C4-F6FE-EA49-564B264467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98F5A4-FFF0-4998-A8A0-771793E86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76" y="5543490"/>
            <a:ext cx="3803650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432664-6AA2-33F4-0C25-7973B131C961}"/>
              </a:ext>
            </a:extLst>
          </p:cNvPr>
          <p:cNvCxnSpPr>
            <a:cxnSpLocks/>
          </p:cNvCxnSpPr>
          <p:nvPr/>
        </p:nvCxnSpPr>
        <p:spPr>
          <a:xfrm>
            <a:off x="4238624" y="1695451"/>
            <a:ext cx="1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09049F-2B5F-9EB8-3E7C-F9E7D4FABBE7}"/>
              </a:ext>
            </a:extLst>
          </p:cNvPr>
          <p:cNvCxnSpPr>
            <a:cxnSpLocks/>
          </p:cNvCxnSpPr>
          <p:nvPr/>
        </p:nvCxnSpPr>
        <p:spPr>
          <a:xfrm flipH="1">
            <a:off x="8042275" y="1695451"/>
            <a:ext cx="1413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2">
            <a:extLst>
              <a:ext uri="{FF2B5EF4-FFF2-40B4-BE49-F238E27FC236}">
                <a16:creationId xmlns:a16="http://schemas.microsoft.com/office/drawing/2014/main" id="{8D22251A-174E-99A8-D224-996C3DAC9EEE}"/>
              </a:ext>
            </a:extLst>
          </p:cNvPr>
          <p:cNvSpPr/>
          <p:nvPr userDrawn="1"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691411E7-F0A6-9330-5F97-DDBFCBF79684}"/>
              </a:ext>
            </a:extLst>
          </p:cNvPr>
          <p:cNvSpPr/>
          <p:nvPr userDrawn="1"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DBB9B7-4746-04C4-54F4-96F550FA75B5}"/>
              </a:ext>
            </a:extLst>
          </p:cNvPr>
          <p:cNvCxnSpPr>
            <a:cxnSpLocks/>
          </p:cNvCxnSpPr>
          <p:nvPr userDrawn="1"/>
        </p:nvCxnSpPr>
        <p:spPr>
          <a:xfrm>
            <a:off x="4238624" y="1695451"/>
            <a:ext cx="1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F199E8-3C55-7303-7B31-A1ADF8BE979F}"/>
              </a:ext>
            </a:extLst>
          </p:cNvPr>
          <p:cNvCxnSpPr>
            <a:cxnSpLocks/>
          </p:cNvCxnSpPr>
          <p:nvPr userDrawn="1"/>
        </p:nvCxnSpPr>
        <p:spPr>
          <a:xfrm flipH="1">
            <a:off x="8042275" y="1695451"/>
            <a:ext cx="1413" cy="2308323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3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778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gr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4812FD3-D876-D9FD-55FF-1A3124087683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4B190C8-5854-AB15-AD24-88B468DA52C3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A49967-630A-B54B-BAE0-E75A3B41E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4 Column grid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3799-02F9-AA4D-8772-FA8A0FA079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1695450"/>
            <a:ext cx="2847974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610E2F8-4803-9BB6-B592-519938ADD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AD0A60-55E4-A466-6595-E468034F94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49EA151-E02D-1991-7D57-5B68FEFE69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82950" y="1695450"/>
            <a:ext cx="2856086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7CAB38A-E216-0633-975B-B3D83AD452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40449" y="1695450"/>
            <a:ext cx="2844801" cy="2308324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38DBFD-0864-08A9-7285-3E5E0B0030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85250" y="1695450"/>
            <a:ext cx="2768600" cy="2308324"/>
          </a:xfrm>
          <a:noFill/>
        </p:spPr>
        <p:txBody>
          <a:bodyPr wrap="square"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DB13A0-87C4-1D9D-3854-38189AEE4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4975" y="5543490"/>
            <a:ext cx="2847976" cy="400110"/>
          </a:xfrm>
          <a:noFill/>
        </p:spPr>
        <p:txBody>
          <a:bodyPr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43CEB8-8190-7FF9-A70C-7D8AD0671374}"/>
              </a:ext>
            </a:extLst>
          </p:cNvPr>
          <p:cNvCxnSpPr/>
          <p:nvPr/>
        </p:nvCxnSpPr>
        <p:spPr>
          <a:xfrm>
            <a:off x="3282949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0BD419-BC9C-5D99-C078-82ADF9C053BE}"/>
              </a:ext>
            </a:extLst>
          </p:cNvPr>
          <p:cNvCxnSpPr/>
          <p:nvPr/>
        </p:nvCxnSpPr>
        <p:spPr>
          <a:xfrm>
            <a:off x="6140450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9599BF-7D13-C56F-FABE-A2811CB324B7}"/>
              </a:ext>
            </a:extLst>
          </p:cNvPr>
          <p:cNvCxnSpPr/>
          <p:nvPr/>
        </p:nvCxnSpPr>
        <p:spPr>
          <a:xfrm>
            <a:off x="8986663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2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2" pos="5542">
          <p15:clr>
            <a:srgbClr val="F26B43"/>
          </p15:clr>
        </p15:guide>
        <p15:guide id="13" pos="5772">
          <p15:clr>
            <a:srgbClr val="F26B43"/>
          </p15:clr>
        </p15:guide>
        <p15:guide id="23" pos="5660">
          <p15:clr>
            <a:srgbClr val="A4A3A4"/>
          </p15:clr>
        </p15:guide>
        <p15:guide id="27" pos="2180">
          <p15:clr>
            <a:srgbClr val="F26B43"/>
          </p15:clr>
        </p15:guide>
        <p15:guide id="28" pos="1950">
          <p15:clr>
            <a:srgbClr val="F26B43"/>
          </p15:clr>
        </p15:guide>
        <p15:guide id="46" pos="2068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, 2 row grid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1A1E2B3-D9A0-17C6-1498-548333161322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5641 w 12192000"/>
              <a:gd name="connsiteY0" fmla="*/ 1695450 h 6096000"/>
              <a:gd name="connsiteX1" fmla="*/ 10835641 w 12192000"/>
              <a:gd name="connsiteY1" fmla="*/ 2613644 h 6096000"/>
              <a:gd name="connsiteX2" fmla="*/ 11753835 w 12192000"/>
              <a:gd name="connsiteY2" fmla="*/ 2613644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5641" y="1695450"/>
                </a:moveTo>
                <a:lnTo>
                  <a:pt x="10835641" y="2613644"/>
                </a:lnTo>
                <a:lnTo>
                  <a:pt x="11753835" y="26136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1A39B4-D9D8-D5FC-8BDD-CCF8D7887743}"/>
              </a:ext>
            </a:extLst>
          </p:cNvPr>
          <p:cNvSpPr/>
          <p:nvPr/>
        </p:nvSpPr>
        <p:spPr bwMode="ltGray">
          <a:xfrm flipV="1"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A49967-630A-B54B-BAE0-E75A3B41E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4 Column, 2 row grid (Option 1)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3799-02F9-AA4D-8772-FA8A0FA079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4" y="1695452"/>
            <a:ext cx="11318875" cy="1292662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47CB12-5F12-8E42-80A5-EC2390FC1A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4975" y="3886201"/>
            <a:ext cx="2847974" cy="2308324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A619EB4-055E-3A49-BC2E-54F556CA34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82950" y="3890010"/>
            <a:ext cx="2857501" cy="2308324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4772069-FF87-C941-AFEF-D287CE6914C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40450" y="3890010"/>
            <a:ext cx="2844798" cy="2308324"/>
          </a:xfrm>
          <a:noFill/>
        </p:spPr>
        <p:txBody>
          <a:bodyPr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096B636-D081-DC42-8BD9-E612A7ACDB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985250" y="3890010"/>
            <a:ext cx="2768599" cy="2308324"/>
          </a:xfrm>
          <a:noFill/>
        </p:spPr>
        <p:txBody>
          <a:bodyPr lIns="173736" rIns="9144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F6342EE-138E-D407-1347-95AF960847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020EE24-0E0A-8A9B-0081-8A52253A84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EC6498-1B5A-04A8-8138-62499582D401}"/>
              </a:ext>
            </a:extLst>
          </p:cNvPr>
          <p:cNvCxnSpPr>
            <a:cxnSpLocks/>
          </p:cNvCxnSpPr>
          <p:nvPr/>
        </p:nvCxnSpPr>
        <p:spPr>
          <a:xfrm>
            <a:off x="3282949" y="2967991"/>
            <a:ext cx="0" cy="297560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AEF2BA-CE88-344A-F80C-5EE84B6658B1}"/>
              </a:ext>
            </a:extLst>
          </p:cNvPr>
          <p:cNvCxnSpPr>
            <a:cxnSpLocks/>
          </p:cNvCxnSpPr>
          <p:nvPr/>
        </p:nvCxnSpPr>
        <p:spPr>
          <a:xfrm>
            <a:off x="6140450" y="2967991"/>
            <a:ext cx="0" cy="297560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C1690C-309D-C967-C73A-BFEE6D71593F}"/>
              </a:ext>
            </a:extLst>
          </p:cNvPr>
          <p:cNvCxnSpPr>
            <a:cxnSpLocks/>
          </p:cNvCxnSpPr>
          <p:nvPr/>
        </p:nvCxnSpPr>
        <p:spPr>
          <a:xfrm>
            <a:off x="8986663" y="2967990"/>
            <a:ext cx="0" cy="297561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B824B4-43AD-28DC-420C-79B58B0704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4976" y="5543491"/>
            <a:ext cx="2844794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2407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2" pos="5542">
          <p15:clr>
            <a:srgbClr val="F26B43"/>
          </p15:clr>
        </p15:guide>
        <p15:guide id="13" pos="5772">
          <p15:clr>
            <a:srgbClr val="F26B43"/>
          </p15:clr>
        </p15:guide>
        <p15:guide id="23" pos="5660">
          <p15:clr>
            <a:srgbClr val="A4A3A4"/>
          </p15:clr>
        </p15:guide>
        <p15:guide id="27" pos="2180">
          <p15:clr>
            <a:srgbClr val="F26B43"/>
          </p15:clr>
        </p15:guide>
        <p15:guide id="28" pos="1950">
          <p15:clr>
            <a:srgbClr val="F26B43"/>
          </p15:clr>
        </p15:guide>
        <p15:guide id="46" pos="2068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, 2 row grid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2F38409-9FC9-546C-7CF7-46F8B56FD35B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E1ADE4-5FEE-E119-9CCF-EF2AB67D95E3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A49967-630A-B54B-BAE0-E75A3B41E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4 Column, 2 row grid (Option 2)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3799-02F9-AA4D-8772-FA8A0FA079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2478024"/>
            <a:ext cx="2847974" cy="2308324"/>
          </a:xfrm>
          <a:noFill/>
        </p:spPr>
        <p:txBody>
          <a:bodyPr lIns="173736" rIns="164592" bIns="13716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0814E83-2BE3-9349-AC03-B501F25F37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82951" y="2478024"/>
            <a:ext cx="2857500" cy="2308324"/>
          </a:xfrm>
          <a:noFill/>
        </p:spPr>
        <p:txBody>
          <a:bodyPr lIns="173736" rIns="164592" bIns="13716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099B55-CDF0-2B4E-9FF7-9F2B318384E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40451" y="2478024"/>
            <a:ext cx="2844798" cy="2308324"/>
          </a:xfrm>
          <a:noFill/>
        </p:spPr>
        <p:txBody>
          <a:bodyPr lIns="173736" rIns="164592" bIns="13716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9B8419A-1F96-9B40-A396-F6F21A4BCC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85249" y="2478024"/>
            <a:ext cx="2768600" cy="2308324"/>
          </a:xfrm>
          <a:noFill/>
        </p:spPr>
        <p:txBody>
          <a:bodyPr lIns="173736" rIns="91440" bIns="13716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47CB12-5F12-8E42-80A5-EC2390FC1A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4974" y="4251960"/>
            <a:ext cx="11318873" cy="1292662"/>
          </a:xfrm>
          <a:noFill/>
        </p:spPr>
        <p:txBody>
          <a:bodyPr wrap="square" lIns="173736" rIns="164592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F6342EE-138E-D407-1347-95AF960847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020EE24-0E0A-8A9B-0081-8A52253A84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EC6498-1B5A-04A8-8138-62499582D401}"/>
              </a:ext>
            </a:extLst>
          </p:cNvPr>
          <p:cNvCxnSpPr/>
          <p:nvPr/>
        </p:nvCxnSpPr>
        <p:spPr>
          <a:xfrm>
            <a:off x="3282949" y="1695451"/>
            <a:ext cx="0" cy="2554285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AEF2BA-CE88-344A-F80C-5EE84B6658B1}"/>
              </a:ext>
            </a:extLst>
          </p:cNvPr>
          <p:cNvCxnSpPr/>
          <p:nvPr/>
        </p:nvCxnSpPr>
        <p:spPr>
          <a:xfrm>
            <a:off x="6140450" y="1695451"/>
            <a:ext cx="0" cy="2554285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C1690C-309D-C967-C73A-BFEE6D71593F}"/>
              </a:ext>
            </a:extLst>
          </p:cNvPr>
          <p:cNvCxnSpPr/>
          <p:nvPr/>
        </p:nvCxnSpPr>
        <p:spPr>
          <a:xfrm>
            <a:off x="8986663" y="1695451"/>
            <a:ext cx="0" cy="2554285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B824B4-43AD-28DC-420C-79B58B0704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4976" y="5543491"/>
            <a:ext cx="2844794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569117-C92F-4779-77B4-1D06208E3404}"/>
              </a:ext>
            </a:extLst>
          </p:cNvPr>
          <p:cNvCxnSpPr>
            <a:cxnSpLocks/>
          </p:cNvCxnSpPr>
          <p:nvPr/>
        </p:nvCxnSpPr>
        <p:spPr>
          <a:xfrm flipH="1">
            <a:off x="609600" y="4249738"/>
            <a:ext cx="11039475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9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2" pos="5542">
          <p15:clr>
            <a:srgbClr val="F26B43"/>
          </p15:clr>
        </p15:guide>
        <p15:guide id="13" pos="5772">
          <p15:clr>
            <a:srgbClr val="F26B43"/>
          </p15:clr>
        </p15:guide>
        <p15:guide id="23" pos="5660">
          <p15:clr>
            <a:srgbClr val="A4A3A4"/>
          </p15:clr>
        </p15:guide>
        <p15:guide id="27" pos="2180">
          <p15:clr>
            <a:srgbClr val="F26B43"/>
          </p15:clr>
        </p15:guide>
        <p15:guide id="28" pos="1950">
          <p15:clr>
            <a:srgbClr val="F26B43"/>
          </p15:clr>
        </p15:guide>
        <p15:guide id="46" pos="2068">
          <p15:clr>
            <a:srgbClr val="A4A3A4"/>
          </p15:clr>
        </p15:guide>
        <p15:guide id="47" orient="horz" pos="2352">
          <p15:clr>
            <a:srgbClr val="F26B43"/>
          </p15:clr>
        </p15:guide>
        <p15:guide id="48" orient="horz" pos="2448">
          <p15:clr>
            <a:srgbClr val="A4A3A4"/>
          </p15:clr>
        </p15:guide>
        <p15:guide id="49" orient="horz" pos="2544">
          <p15:clr>
            <a:srgbClr val="F26B43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olumn gr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E893745-7A74-8351-298A-BDC959EBFDE7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FA278DC-8571-4BDE-795E-1D439080DAB8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515D25-7A1D-A64D-93F8-60B4CD1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buClrTx/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6 Column grid</a:t>
            </a:r>
            <a:endParaRPr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FD45FF-8CC2-C34D-91BD-E302B78E97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975" y="1695450"/>
            <a:ext cx="1903388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51854E-CFA7-AE47-BBA7-3E685E4ABF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36800" y="1695450"/>
            <a:ext cx="1901825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F33801-A865-8344-8C24-4CC0FC3097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8626" y="1695450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B8E329C-C084-524A-ACD0-CC1388F84E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40451" y="1695450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C21271B-6A87-7E40-B748-8E2B1D2388C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42276" y="1695450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D4C8F85-EB39-AE4A-84B0-4A59A83D75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944101" y="1695450"/>
            <a:ext cx="1809745" cy="1754326"/>
          </a:xfrm>
          <a:noFill/>
        </p:spPr>
        <p:txBody>
          <a:bodyPr wrap="square" lIns="173736" tIns="137160" rIns="91440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ADE5241-CD7B-C0EA-C517-50060CB3F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DB77739-8032-4483-635F-5E4CB2E5DE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buClrTx/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4F3E2D-4B4B-387D-4B49-3C37318025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975" y="5419816"/>
            <a:ext cx="1901825" cy="523220"/>
          </a:xfrm>
          <a:noFill/>
        </p:spPr>
        <p:txBody>
          <a:bodyPr lIns="173736" rIns="91440" anchor="b">
            <a:spAutoFit/>
          </a:bodyPr>
          <a:lstStyle>
            <a:lvl1pPr>
              <a:spcBef>
                <a:spcPts val="400"/>
              </a:spcBef>
              <a:buClrTx/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B32099-17B7-063B-218B-9B22DD48CF0D}"/>
              </a:ext>
            </a:extLst>
          </p:cNvPr>
          <p:cNvCxnSpPr/>
          <p:nvPr/>
        </p:nvCxnSpPr>
        <p:spPr>
          <a:xfrm>
            <a:off x="4238624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C9CF12-8F86-CD1F-3CA5-A82778889F43}"/>
              </a:ext>
            </a:extLst>
          </p:cNvPr>
          <p:cNvCxnSpPr/>
          <p:nvPr/>
        </p:nvCxnSpPr>
        <p:spPr>
          <a:xfrm>
            <a:off x="8043688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7552C6-0570-BEE2-5256-411D64857720}"/>
              </a:ext>
            </a:extLst>
          </p:cNvPr>
          <p:cNvCxnSpPr/>
          <p:nvPr/>
        </p:nvCxnSpPr>
        <p:spPr>
          <a:xfrm>
            <a:off x="2336800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6635E2-A413-B7F2-4B27-4321A3CF3556}"/>
              </a:ext>
            </a:extLst>
          </p:cNvPr>
          <p:cNvCxnSpPr/>
          <p:nvPr/>
        </p:nvCxnSpPr>
        <p:spPr>
          <a:xfrm>
            <a:off x="6140450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65713A-6174-171E-87BD-F76E8B72FA02}"/>
              </a:ext>
            </a:extLst>
          </p:cNvPr>
          <p:cNvCxnSpPr/>
          <p:nvPr/>
        </p:nvCxnSpPr>
        <p:spPr>
          <a:xfrm>
            <a:off x="9944100" y="1695451"/>
            <a:ext cx="0" cy="4248149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7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3" pos="2778">
          <p15:clr>
            <a:srgbClr val="F26B43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14" pos="6140">
          <p15:clr>
            <a:srgbClr val="F26B43"/>
          </p15:clr>
        </p15:guide>
        <p15:guide id="16" pos="6370">
          <p15:clr>
            <a:srgbClr val="F26B43"/>
          </p15:clr>
        </p15:guide>
        <p15:guide id="21" pos="6264">
          <p15:clr>
            <a:srgbClr val="A4A3A4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  <p15:guide id="29" pos="1582">
          <p15:clr>
            <a:srgbClr val="F26B43"/>
          </p15:clr>
        </p15:guide>
        <p15:guide id="30" pos="1352">
          <p15:clr>
            <a:srgbClr val="F26B43"/>
          </p15:clr>
        </p15:guide>
        <p15:guide id="34" pos="1472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olumn, 2 row grid (Option 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384B1A15-9E33-5613-D1EF-C8E140F7F431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5641 w 12192000"/>
              <a:gd name="connsiteY0" fmla="*/ 1695450 h 6096000"/>
              <a:gd name="connsiteX1" fmla="*/ 10835641 w 12192000"/>
              <a:gd name="connsiteY1" fmla="*/ 2613644 h 6096000"/>
              <a:gd name="connsiteX2" fmla="*/ 11753835 w 12192000"/>
              <a:gd name="connsiteY2" fmla="*/ 2613644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5641" y="1695450"/>
                </a:moveTo>
                <a:lnTo>
                  <a:pt x="10835641" y="2613644"/>
                </a:lnTo>
                <a:lnTo>
                  <a:pt x="11753835" y="26136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964D8C0-1F35-ECA3-1383-AFA678AE67BE}"/>
              </a:ext>
            </a:extLst>
          </p:cNvPr>
          <p:cNvSpPr/>
          <p:nvPr/>
        </p:nvSpPr>
        <p:spPr bwMode="ltGray">
          <a:xfrm flipV="1"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515D25-7A1D-A64D-93F8-60B4CD1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buClrTx/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6 Column, 2 row grid (Option 1)</a:t>
            </a:r>
            <a:endParaRPr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FD45FF-8CC2-C34D-91BD-E302B78E97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974" y="1695450"/>
            <a:ext cx="11318861" cy="1015663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B0708D-2ECB-FB5F-685F-CF70DBB763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975" y="3892297"/>
            <a:ext cx="1903388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8A6BD43-9EEA-2579-1251-BDAC289193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36800" y="3892297"/>
            <a:ext cx="1901825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FCFD05-5873-7DE7-2065-B7C52544311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38626" y="3892297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E67EC94-86E6-81C6-D284-3D555FCD4AA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40451" y="3892297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D29B5F-88DF-6360-3788-358453C274F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42276" y="3892297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0EB23BD-5A4C-AE4B-F5A7-B4E23CFC59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944101" y="3892297"/>
            <a:ext cx="1809745" cy="1754326"/>
          </a:xfrm>
          <a:noFill/>
        </p:spPr>
        <p:txBody>
          <a:bodyPr wrap="square" lIns="173736" tIns="137160" rIns="91440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499A720-9396-A439-C181-8B629396F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3651FA-1A5F-9430-C614-BF1B02C97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buClrTx/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2E9A4C2-BF46-D4DC-765E-D850C89D9C7B}"/>
              </a:ext>
            </a:extLst>
          </p:cNvPr>
          <p:cNvCxnSpPr/>
          <p:nvPr/>
        </p:nvCxnSpPr>
        <p:spPr>
          <a:xfrm>
            <a:off x="4238624" y="2965703"/>
            <a:ext cx="0" cy="2977897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8C11C5-FB89-DD1C-94FD-988F48705D95}"/>
              </a:ext>
            </a:extLst>
          </p:cNvPr>
          <p:cNvCxnSpPr/>
          <p:nvPr/>
        </p:nvCxnSpPr>
        <p:spPr>
          <a:xfrm>
            <a:off x="8043688" y="2965703"/>
            <a:ext cx="0" cy="2977897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C94CAD-DA49-3FD6-85F0-A8CF58AECCFA}"/>
              </a:ext>
            </a:extLst>
          </p:cNvPr>
          <p:cNvCxnSpPr/>
          <p:nvPr/>
        </p:nvCxnSpPr>
        <p:spPr>
          <a:xfrm>
            <a:off x="2336800" y="2965703"/>
            <a:ext cx="0" cy="2977897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1E8445-F603-2098-D7D8-4C244460A0AC}"/>
              </a:ext>
            </a:extLst>
          </p:cNvPr>
          <p:cNvCxnSpPr/>
          <p:nvPr/>
        </p:nvCxnSpPr>
        <p:spPr>
          <a:xfrm>
            <a:off x="6140450" y="2965703"/>
            <a:ext cx="0" cy="2977897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9EE9D5-7DEB-0903-3C94-726949F499B6}"/>
              </a:ext>
            </a:extLst>
          </p:cNvPr>
          <p:cNvCxnSpPr/>
          <p:nvPr/>
        </p:nvCxnSpPr>
        <p:spPr>
          <a:xfrm>
            <a:off x="9944100" y="2965703"/>
            <a:ext cx="0" cy="2977897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D5472C9-3B67-5DD0-FBC6-F54BB0159F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975" y="5420380"/>
            <a:ext cx="1901824" cy="52322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buClrTx/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44B424-97C5-1CCB-999D-830A9790CA4E}"/>
              </a:ext>
            </a:extLst>
          </p:cNvPr>
          <p:cNvCxnSpPr>
            <a:cxnSpLocks/>
          </p:cNvCxnSpPr>
          <p:nvPr/>
        </p:nvCxnSpPr>
        <p:spPr>
          <a:xfrm flipH="1">
            <a:off x="609600" y="2972379"/>
            <a:ext cx="11039475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6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3" pos="2778">
          <p15:clr>
            <a:srgbClr val="F26B43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14" pos="6140">
          <p15:clr>
            <a:srgbClr val="F26B43"/>
          </p15:clr>
        </p15:guide>
        <p15:guide id="16" pos="6370">
          <p15:clr>
            <a:srgbClr val="F26B43"/>
          </p15:clr>
        </p15:guide>
        <p15:guide id="21" pos="6264">
          <p15:clr>
            <a:srgbClr val="A4A3A4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  <p15:guide id="29" pos="1582">
          <p15:clr>
            <a:srgbClr val="F26B43"/>
          </p15:clr>
        </p15:guide>
        <p15:guide id="30" pos="1352">
          <p15:clr>
            <a:srgbClr val="F26B43"/>
          </p15:clr>
        </p15:guide>
        <p15:guide id="34" pos="1472">
          <p15:clr>
            <a:srgbClr val="A4A3A4"/>
          </p15:clr>
        </p15:guide>
        <p15:guide id="35" orient="horz" pos="2448">
          <p15:clr>
            <a:srgbClr val="A4A3A4"/>
          </p15:clr>
        </p15:guide>
        <p15:guide id="36" orient="horz" pos="2544">
          <p15:clr>
            <a:srgbClr val="F26B43"/>
          </p15:clr>
        </p15:guide>
        <p15:guide id="37" orient="horz" pos="2352">
          <p15:clr>
            <a:srgbClr val="F26B43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Column, 2 row grid (Option 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0AFA6995-7827-E32C-A869-6AE9E47FA38C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F78F941-B061-2145-CA15-42C9C86E86FA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2515D25-7A1D-A64D-93F8-60B4CD1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buClrTx/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6 Column, 2 row grid (Option 2)</a:t>
            </a:r>
            <a:endParaRPr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FD45FF-8CC2-C34D-91BD-E302B78E97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975" y="2478024"/>
            <a:ext cx="1903388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51854E-CFA7-AE47-BBA7-3E685E4ABF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36800" y="2478024"/>
            <a:ext cx="1901825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F33801-A865-8344-8C24-4CC0FC3097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8626" y="2478024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B8E329C-C084-524A-ACD0-CC1388F84E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40451" y="2478024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C21271B-6A87-7E40-B748-8E2B1D2388C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42276" y="2478024"/>
            <a:ext cx="1901824" cy="1754326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D4C8F85-EB39-AE4A-84B0-4A59A83D75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944101" y="2478024"/>
            <a:ext cx="1809745" cy="1754326"/>
          </a:xfrm>
          <a:noFill/>
        </p:spPr>
        <p:txBody>
          <a:bodyPr wrap="square" lIns="173736" tIns="137160" rIns="91440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B0708D-2ECB-FB5F-685F-CF70DBB763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974" y="4249722"/>
            <a:ext cx="11318859" cy="1015663"/>
          </a:xfrm>
          <a:noFill/>
        </p:spPr>
        <p:txBody>
          <a:bodyPr wrap="square" lIns="173736" tIns="137160" rIns="164592" bIns="137160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defRPr sz="1400">
                <a:solidFill>
                  <a:schemeClr val="bg2"/>
                </a:solidFill>
              </a:defRPr>
            </a:lvl1pPr>
            <a:lvl2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2pPr>
            <a:lvl3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4pPr>
            <a:lvl5pPr>
              <a:lnSpc>
                <a:spcPct val="100000"/>
              </a:lnSpc>
              <a:buClrTx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499A720-9396-A439-C181-8B629396F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3651FA-1A5F-9430-C614-BF1B02C97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buClrTx/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3CEC63-970B-DB26-92CB-0D61B38F321D}"/>
              </a:ext>
            </a:extLst>
          </p:cNvPr>
          <p:cNvGrpSpPr/>
          <p:nvPr/>
        </p:nvGrpSpPr>
        <p:grpSpPr>
          <a:xfrm>
            <a:off x="2336800" y="1695451"/>
            <a:ext cx="7607300" cy="2554271"/>
            <a:chOff x="2336800" y="1695452"/>
            <a:chExt cx="7607300" cy="2194816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82E9A4C2-BF46-D4DC-765E-D850C89D9C7B}"/>
                </a:ext>
              </a:extLst>
            </p:cNvPr>
            <p:cNvCxnSpPr/>
            <p:nvPr userDrawn="1"/>
          </p:nvCxnSpPr>
          <p:spPr>
            <a:xfrm>
              <a:off x="4238624" y="1695452"/>
              <a:ext cx="0" cy="2194816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B8C11C5-FB89-DD1C-94FD-988F48705D95}"/>
                </a:ext>
              </a:extLst>
            </p:cNvPr>
            <p:cNvCxnSpPr/>
            <p:nvPr userDrawn="1"/>
          </p:nvCxnSpPr>
          <p:spPr>
            <a:xfrm>
              <a:off x="8043688" y="1695452"/>
              <a:ext cx="0" cy="2194816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DC94CAD-DA49-3FD6-85F0-A8CF58AECC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36800" y="1695452"/>
              <a:ext cx="0" cy="2194816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1E8445-F603-2098-D7D8-4C244460A0AC}"/>
                </a:ext>
              </a:extLst>
            </p:cNvPr>
            <p:cNvCxnSpPr/>
            <p:nvPr userDrawn="1"/>
          </p:nvCxnSpPr>
          <p:spPr>
            <a:xfrm>
              <a:off x="6140450" y="1695452"/>
              <a:ext cx="0" cy="2194816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9EE9D5-7DEB-0903-3C94-726949F499B6}"/>
                </a:ext>
              </a:extLst>
            </p:cNvPr>
            <p:cNvCxnSpPr/>
            <p:nvPr userDrawn="1"/>
          </p:nvCxnSpPr>
          <p:spPr>
            <a:xfrm>
              <a:off x="9944100" y="1695452"/>
              <a:ext cx="0" cy="2194816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D5472C9-3B67-5DD0-FBC6-F54BB0159F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975" y="5420380"/>
            <a:ext cx="1901824" cy="52322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buClrTx/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32408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3" pos="2778">
          <p15:clr>
            <a:srgbClr val="F26B43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14" pos="6140">
          <p15:clr>
            <a:srgbClr val="F26B43"/>
          </p15:clr>
        </p15:guide>
        <p15:guide id="16" pos="6370">
          <p15:clr>
            <a:srgbClr val="F26B43"/>
          </p15:clr>
        </p15:guide>
        <p15:guide id="21" pos="6264">
          <p15:clr>
            <a:srgbClr val="A4A3A4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  <p15:guide id="29" pos="1582">
          <p15:clr>
            <a:srgbClr val="F26B43"/>
          </p15:clr>
        </p15:guide>
        <p15:guide id="30" pos="1352">
          <p15:clr>
            <a:srgbClr val="F26B43"/>
          </p15:clr>
        </p15:guide>
        <p15:guide id="34" pos="1472">
          <p15:clr>
            <a:srgbClr val="A4A3A4"/>
          </p15:clr>
        </p15:guide>
        <p15:guide id="35" orient="horz" pos="2448">
          <p15:clr>
            <a:srgbClr val="A4A3A4"/>
          </p15:clr>
        </p15:guide>
        <p15:guide id="36" orient="horz" pos="2544">
          <p15:clr>
            <a:srgbClr val="F26B43"/>
          </p15:clr>
        </p15:guide>
        <p15:guide id="37" orient="horz" pos="2352">
          <p15:clr>
            <a:srgbClr val="F26B43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grid, flowed text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3598FB5-400F-CD26-C70E-52D1A5B93DA7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395335-49F7-4D28-B727-4EBC05B8B1C2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 grid, flowed text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4" cy="2059795"/>
          </a:xfrm>
          <a:noFill/>
        </p:spPr>
        <p:txBody>
          <a:bodyPr wrap="square" lIns="173736" rIns="164592" numCol="2" spcCol="429768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365760" indent="-18288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40C40B4-5481-A939-4D98-0D48ADE6B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5182F14-E90A-FBF8-560F-E8D9933E48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B8F04E-C871-B819-34F6-B7FE542346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4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11794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grid, flowed text, and text-he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AEA4611F-8487-9AF1-6943-80757FAC4730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9B5EDD1-12A0-C085-65FE-83D0BFC61564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4EB504-29F5-554E-A994-372F800C4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2 Column grid, flowed text, and text-heavy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87980-3123-F847-B76E-EFB46E28C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932" y="1695450"/>
            <a:ext cx="11315917" cy="1484779"/>
          </a:xfrm>
          <a:noFill/>
        </p:spPr>
        <p:txBody>
          <a:bodyPr wrap="square" lIns="173736" rIns="164592" numCol="2" spcCol="429768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26694AF-8DF8-EDC6-0512-E1A85F071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03DAFF1-AE83-5EB1-2972-F50D8F70E2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F21F360-FAA4-BEDE-BBD4-3C9E3DC0B4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4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1773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2 Chapter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349200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14096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AB3217-10D3-4A10-AD87-F5A9F855A9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4839" y="3492001"/>
            <a:ext cx="4081721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707CE93-A1C3-4F77-9C09-A5E0C1CC84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889" y="314096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58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, flowed text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93E28E4-4470-0896-DDF4-7A3C6E071A37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EF5752A-1245-234C-9B94-FC2C8D479F8B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58530-A073-E747-BD4A-199EC7FC9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3 Column grid, flowed text</a:t>
            </a:r>
            <a:endParaRPr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982903-55F0-024A-A0B4-02550C43CC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976" y="1695065"/>
            <a:ext cx="11318874" cy="1618488"/>
          </a:xfrm>
          <a:noFill/>
        </p:spPr>
        <p:txBody>
          <a:bodyPr lIns="173736" tIns="137160" rIns="164592" bIns="137160" numCol="3" spcCol="429768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28575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2212C25-B440-B812-EDD5-1C99F8C0A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BCA6D58-8C04-4721-21FA-93E0691CCD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A96AF-285D-DFD3-49B4-E2B4071CBE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4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1869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3" pos="2778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grid, flowed text, and text-he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67367A4-C802-12D6-9B95-E0FB77ECF8C2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6D461BE-F54D-D5F1-6991-A972E8E1533A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258530-A073-E747-BD4A-199EC7FC9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3 Column grid, flowed text, and text-heavy</a:t>
            </a:r>
            <a:endParaRPr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C982903-55F0-024A-A0B4-02550C43CC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932" y="1690259"/>
            <a:ext cx="11315917" cy="1345518"/>
          </a:xfrm>
          <a:noFill/>
        </p:spPr>
        <p:txBody>
          <a:bodyPr lIns="173736" tIns="137160" rIns="164592" bIns="137160" numCol="3" spcCol="429768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E128EC7-D396-527B-8D67-3214EB5D5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F029F1A-E4C7-610B-0EAE-917CB0BEFD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EA99D7-2461-1DE2-5425-C54FB658DC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4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42217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3" pos="2778">
          <p15:clr>
            <a:srgbClr val="F26B43"/>
          </p15:clr>
        </p15:guide>
        <p15:guide id="10" pos="4944">
          <p15:clr>
            <a:srgbClr val="F26B43"/>
          </p15:clr>
        </p15:guide>
        <p15:guide id="11" pos="5172">
          <p15:clr>
            <a:srgbClr val="F26B43"/>
          </p15:clr>
        </p15:guide>
        <p15:guide id="23" pos="5066">
          <p15:clr>
            <a:srgbClr val="A4A3A4"/>
          </p15:clr>
        </p15:guide>
        <p15:guide id="24" pos="2670">
          <p15:clr>
            <a:srgbClr val="A4A3A4"/>
          </p15:clr>
        </p15:guide>
        <p15:guide id="26" pos="2548">
          <p15:clr>
            <a:srgbClr val="F26B43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grid, flowed text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30517883-ADB0-4F01-D1C3-106EED7A3B96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0BDD08-00A0-2A17-1FCE-21F4AEC84379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A49967-630A-B54B-BAE0-E75A3B41E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4 Column grid, flowed text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3799-02F9-AA4D-8772-FA8A0FA079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1695450"/>
            <a:ext cx="11318874" cy="2662267"/>
          </a:xfrm>
          <a:noFill/>
        </p:spPr>
        <p:txBody>
          <a:bodyPr wrap="square" lIns="173736" rIns="164592" numCol="4" spcCol="429768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 marL="182880" indent="-182880">
              <a:defRPr sz="1800">
                <a:solidFill>
                  <a:schemeClr val="bg2"/>
                </a:solidFill>
              </a:defRPr>
            </a:lvl4pPr>
            <a:lvl5pPr marL="468630" indent="-285750">
              <a:defRPr lang="en-US" sz="18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marL="365760" lvl="4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–"/>
            </a:pPr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7AFAD7-A488-E130-EDC7-8B32A4E947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E498491-6383-2A25-D87D-B2D55F118A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8C7A38-6C10-2952-A864-9E7AC91C1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4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38708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2" pos="5542">
          <p15:clr>
            <a:srgbClr val="F26B43"/>
          </p15:clr>
        </p15:guide>
        <p15:guide id="13" pos="5772">
          <p15:clr>
            <a:srgbClr val="F26B43"/>
          </p15:clr>
        </p15:guide>
        <p15:guide id="23" pos="5660">
          <p15:clr>
            <a:srgbClr val="A4A3A4"/>
          </p15:clr>
        </p15:guide>
        <p15:guide id="27" pos="2180">
          <p15:clr>
            <a:srgbClr val="F26B43"/>
          </p15:clr>
        </p15:guide>
        <p15:guide id="28" pos="1950">
          <p15:clr>
            <a:srgbClr val="F26B43"/>
          </p15:clr>
        </p15:guide>
        <p15:guide id="46" pos="2068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grid, flowed text, and text-he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5FDACCFD-BE35-AAA0-310C-54FC1E0CD6D4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FDC74BA-E9DB-D36C-4886-4890578392AB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A49967-630A-B54B-BAE0-E75A3B41E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4 Column grid, flowed text, and text-heavy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3799-02F9-AA4D-8772-FA8A0FA079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975" y="1695450"/>
            <a:ext cx="11318874" cy="2015936"/>
          </a:xfrm>
          <a:noFill/>
        </p:spPr>
        <p:txBody>
          <a:bodyPr wrap="square" lIns="173736" rIns="164592" numCol="4" spcCol="429768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8AA7099-E417-B269-87FA-3F2D68CF5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B9515EC-5B29-9EB3-A9B8-EBCA27D34F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902BF0C-DE1E-3B62-C58E-D5041C6F0E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933" y="5543490"/>
            <a:ext cx="10401516" cy="400110"/>
          </a:xfrm>
          <a:noFill/>
        </p:spPr>
        <p:txBody>
          <a:bodyPr wrap="square" lIns="173736" rIns="91440" anchor="b">
            <a:spAutoFit/>
          </a:bodyPr>
          <a:lstStyle>
            <a:lvl1pPr>
              <a:spcBef>
                <a:spcPts val="400"/>
              </a:spcBef>
              <a:defRPr sz="800" b="0">
                <a:solidFill>
                  <a:schemeClr val="bg2"/>
                </a:solidFill>
              </a:defRPr>
            </a:lvl1pPr>
            <a:lvl2pPr>
              <a:defRPr sz="2000"/>
            </a:lvl2pPr>
            <a:lvl3pPr>
              <a:defRPr sz="2000"/>
            </a:lvl3pPr>
            <a:lvl4pPr marL="228600" indent="-228600">
              <a:defRPr sz="2000"/>
            </a:lvl4pPr>
            <a:lvl5pPr marL="457200" indent="-228600">
              <a:defRPr sz="2000"/>
            </a:lvl5pPr>
          </a:lstStyle>
          <a:p>
            <a:r>
              <a:rPr lang="en-US"/>
              <a:t>Source: XYZ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35335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2" pos="3868">
          <p15:clr>
            <a:srgbClr val="A4A3A4"/>
          </p15:clr>
        </p15:guide>
        <p15:guide id="6" pos="3746">
          <p15:clr>
            <a:srgbClr val="F26B43"/>
          </p15:clr>
        </p15:guide>
        <p15:guide id="7" pos="3976">
          <p15:clr>
            <a:srgbClr val="F26B43"/>
          </p15:clr>
        </p15:guide>
        <p15:guide id="12" pos="5542">
          <p15:clr>
            <a:srgbClr val="F26B43"/>
          </p15:clr>
        </p15:guide>
        <p15:guide id="13" pos="5772">
          <p15:clr>
            <a:srgbClr val="F26B43"/>
          </p15:clr>
        </p15:guide>
        <p15:guide id="23" pos="5660">
          <p15:clr>
            <a:srgbClr val="A4A3A4"/>
          </p15:clr>
        </p15:guide>
        <p15:guide id="27" pos="2180">
          <p15:clr>
            <a:srgbClr val="F26B43"/>
          </p15:clr>
        </p15:guide>
        <p15:guide id="28" pos="1950">
          <p15:clr>
            <a:srgbClr val="F26B43"/>
          </p15:clr>
        </p15:guide>
        <p15:guide id="46" pos="2068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ll ques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D98C0B14-F0C8-B15A-96D2-E03833778E70}"/>
              </a:ext>
            </a:extLst>
          </p:cNvPr>
          <p:cNvSpPr/>
          <p:nvPr/>
        </p:nvSpPr>
        <p:spPr bwMode="ltGray">
          <a:xfrm>
            <a:off x="0" y="0"/>
            <a:ext cx="12192000" cy="6096000"/>
          </a:xfrm>
          <a:custGeom>
            <a:avLst/>
            <a:gdLst>
              <a:gd name="connsiteX0" fmla="*/ 10839450 w 12192000"/>
              <a:gd name="connsiteY0" fmla="*/ 5033009 h 6096000"/>
              <a:gd name="connsiteX1" fmla="*/ 10839450 w 12192000"/>
              <a:gd name="connsiteY1" fmla="*/ 5947409 h 6096000"/>
              <a:gd name="connsiteX2" fmla="*/ 11753850 w 12192000"/>
              <a:gd name="connsiteY2" fmla="*/ 5033009 h 6096000"/>
              <a:gd name="connsiteX3" fmla="*/ 0 w 12192000"/>
              <a:gd name="connsiteY3" fmla="*/ 0 h 6096000"/>
              <a:gd name="connsiteX4" fmla="*/ 12192000 w 12192000"/>
              <a:gd name="connsiteY4" fmla="*/ 0 h 6096000"/>
              <a:gd name="connsiteX5" fmla="*/ 12192000 w 12192000"/>
              <a:gd name="connsiteY5" fmla="*/ 6096000 h 6096000"/>
              <a:gd name="connsiteX6" fmla="*/ 0 w 12192000"/>
              <a:gd name="connsiteY6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96000">
                <a:moveTo>
                  <a:pt x="10839450" y="5033009"/>
                </a:moveTo>
                <a:lnTo>
                  <a:pt x="10839450" y="5947409"/>
                </a:lnTo>
                <a:lnTo>
                  <a:pt x="11753850" y="503300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buClrTx/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41AB697-5BD0-42C0-AAA1-49CD3E46A8EE}"/>
              </a:ext>
            </a:extLst>
          </p:cNvPr>
          <p:cNvSpPr/>
          <p:nvPr/>
        </p:nvSpPr>
        <p:spPr bwMode="ltGray">
          <a:xfrm>
            <a:off x="434975" y="1695450"/>
            <a:ext cx="11318875" cy="4248150"/>
          </a:xfrm>
          <a:custGeom>
            <a:avLst/>
            <a:gdLst>
              <a:gd name="connsiteX0" fmla="*/ 0 w 11318875"/>
              <a:gd name="connsiteY0" fmla="*/ 0 h 4248150"/>
              <a:gd name="connsiteX1" fmla="*/ 11318875 w 11318875"/>
              <a:gd name="connsiteY1" fmla="*/ 0 h 4248150"/>
              <a:gd name="connsiteX2" fmla="*/ 11318875 w 11318875"/>
              <a:gd name="connsiteY2" fmla="*/ 3337559 h 4248150"/>
              <a:gd name="connsiteX3" fmla="*/ 10404475 w 11318875"/>
              <a:gd name="connsiteY3" fmla="*/ 3337559 h 4248150"/>
              <a:gd name="connsiteX4" fmla="*/ 10404475 w 11318875"/>
              <a:gd name="connsiteY4" fmla="*/ 4248150 h 4248150"/>
              <a:gd name="connsiteX5" fmla="*/ 0 w 11318875"/>
              <a:gd name="connsiteY5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18875" h="4248150">
                <a:moveTo>
                  <a:pt x="0" y="0"/>
                </a:moveTo>
                <a:lnTo>
                  <a:pt x="11318875" y="0"/>
                </a:lnTo>
                <a:lnTo>
                  <a:pt x="11318875" y="3337559"/>
                </a:lnTo>
                <a:lnTo>
                  <a:pt x="10404475" y="3337559"/>
                </a:lnTo>
                <a:lnTo>
                  <a:pt x="10404475" y="4248150"/>
                </a:lnTo>
                <a:lnTo>
                  <a:pt x="0" y="4248150"/>
                </a:lnTo>
                <a:close/>
              </a:path>
            </a:pathLst>
          </a:cu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933FB9-99DB-C64D-A3F0-19AA37181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1208"/>
            <a:ext cx="11039475" cy="332399"/>
          </a:xfrm>
          <a:ln>
            <a:noFill/>
          </a:ln>
        </p:spPr>
        <p:txBody>
          <a:bodyPr/>
          <a:lstStyle>
            <a:lvl1pPr>
              <a:defRPr sz="2400" b="1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Poll question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26AC7-6980-2145-A145-C9710B4BA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975" y="1695450"/>
            <a:ext cx="11318875" cy="1246495"/>
          </a:xfrm>
          <a:noFill/>
        </p:spPr>
        <p:txBody>
          <a:bodyPr wrap="square" lIns="173736" rIns="457200">
            <a:spAutoFit/>
          </a:bodyPr>
          <a:lstStyle>
            <a:lvl1pPr>
              <a:spcBef>
                <a:spcPts val="400"/>
              </a:spcBef>
              <a:spcAft>
                <a:spcPts val="1800"/>
              </a:spcAft>
              <a:buClrTx/>
              <a:defRPr sz="2400">
                <a:solidFill>
                  <a:schemeClr val="bg2"/>
                </a:solidFill>
              </a:defRPr>
            </a:lvl1pPr>
            <a:lvl2pPr marL="457200" indent="-457200">
              <a:spcBef>
                <a:spcPts val="0"/>
              </a:spcBef>
              <a:buClrTx/>
              <a:buSzPct val="100000"/>
              <a:buFont typeface="+mj-lt"/>
              <a:buAutoNum type="alphaLcParenR"/>
              <a:defRPr sz="2400" b="0">
                <a:solidFill>
                  <a:schemeClr val="bg2"/>
                </a:solidFill>
              </a:defRPr>
            </a:lvl2pPr>
            <a:lvl3pPr>
              <a:defRPr sz="1400"/>
            </a:lvl3pPr>
            <a:lvl4pPr marL="137160" indent="-137160">
              <a:defRPr sz="1400"/>
            </a:lvl4pPr>
            <a:lvl5pPr marL="274320" indent="-137160">
              <a:buClr>
                <a:srgbClr val="727A7D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88F607C-21D9-9AA7-2A0A-B1D35011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774" y="856744"/>
            <a:ext cx="11036301" cy="492443"/>
          </a:xfrm>
          <a:ln>
            <a:noFill/>
          </a:ln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 (delete this box if not using). Accent Color options available by formatting the background’s solid fill color. More graphic shape options can be found in the layout master.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8AA1CE9-768A-27DC-1FD1-9C877C7BCD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88808"/>
            <a:ext cx="11039475" cy="123111"/>
          </a:xfrm>
        </p:spPr>
        <p:txBody>
          <a:bodyPr lIns="27432" tIns="0" rIns="0" bIns="0"/>
          <a:lstStyle>
            <a:lvl1pPr>
              <a:defRPr sz="800" b="0" cap="all" spc="3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Pre-heading (delete this box if not using)</a:t>
            </a:r>
          </a:p>
        </p:txBody>
      </p:sp>
    </p:spTree>
    <p:extLst>
      <p:ext uri="{BB962C8B-B14F-4D97-AF65-F5344CB8AC3E}">
        <p14:creationId xmlns:p14="http://schemas.microsoft.com/office/powerpoint/2010/main" val="29142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4A04A-95E2-3B45-A3B9-EBD92AF8E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124" y="2635794"/>
            <a:ext cx="10632075" cy="2501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67" b="0" kern="0" spc="53" baseline="0">
                <a:solidFill>
                  <a:schemeClr val="bg2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Lorem </a:t>
            </a:r>
            <a:r>
              <a:rPr lang="en-GB" err="1"/>
              <a:t>ispum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5EF51-2E44-3B49-99C2-79FD245CE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125" y="2998256"/>
            <a:ext cx="10632076" cy="4307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62D12-62C6-B34D-BB51-1A63ACD6F3D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47124" y="6092491"/>
            <a:ext cx="3583939" cy="250563"/>
          </a:xfrm>
        </p:spPr>
        <p:txBody>
          <a:bodyPr/>
          <a:lstStyle/>
          <a:p>
            <a:fld id="{F5E8AD73-F7E8-CF4A-8555-B6CA25430F3F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887030A-39E7-CB44-8EC9-6576EA072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124" y="3541351"/>
            <a:ext cx="10632075" cy="250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67" b="0" kern="0" spc="53" baseline="0">
                <a:solidFill>
                  <a:schemeClr val="bg2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ISPUM DOLOR SIT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026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788" y="1878961"/>
            <a:ext cx="6364448" cy="235064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EC26C9-3F09-D34E-94B0-FF161A79B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1787" y="3020797"/>
            <a:ext cx="6062444" cy="138622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787" y="2231591"/>
            <a:ext cx="6364448" cy="598295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10ECE5-9F3E-7C4E-9012-95918EA1F8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787" y="4553186"/>
            <a:ext cx="6062444" cy="1386220"/>
          </a:xfrm>
        </p:spPr>
        <p:txBody>
          <a:bodyPr/>
          <a:lstStyle>
            <a:lvl1pPr marL="228594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1pPr>
            <a:lvl2pPr marL="749911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2pPr>
            <a:lvl3pPr marL="1271228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3pPr>
            <a:lvl4pPr marL="1792545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4pPr>
            <a:lvl5pPr marL="2313862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F74D6CA-803E-1D4F-A762-02CC5FF73C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25717" y="3979"/>
            <a:ext cx="4966283" cy="685402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37092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4628" y="1878961"/>
            <a:ext cx="4966193" cy="235064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7" y="696001"/>
            <a:ext cx="10559032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4626" y="2231591"/>
            <a:ext cx="4966193" cy="1097019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10ECE5-9F3E-7C4E-9012-95918EA1F8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4627" y="3429002"/>
            <a:ext cx="4966192" cy="2510405"/>
          </a:xfrm>
        </p:spPr>
        <p:txBody>
          <a:bodyPr/>
          <a:lstStyle>
            <a:lvl1pPr marL="228594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1pPr>
            <a:lvl2pPr marL="749911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2pPr>
            <a:lvl3pPr marL="1271228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3pPr>
            <a:lvl4pPr marL="1792545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4pPr>
            <a:lvl5pPr marL="2313862" indent="-228594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F74D6CA-803E-1D4F-A762-02CC5FF73C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1787" y="1732039"/>
            <a:ext cx="2595528" cy="420736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DA397BD-B1CD-4030-E9B6-DBBC2B2FA5E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392792" y="1732039"/>
            <a:ext cx="2595528" cy="420736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05203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 and Text Speci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6285" y="1878961"/>
            <a:ext cx="4687883" cy="235064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1"/>
            <a:ext cx="9932380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F74D6CA-803E-1D4F-A762-02CC5FF73C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1786" y="1732040"/>
            <a:ext cx="4966191" cy="212876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D81D3F-B8FC-5DA5-EF02-B6AE745B81A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737977" y="3860801"/>
            <a:ext cx="4966191" cy="212876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CEFC3EB-2DDF-E0AD-B557-E9F8C09F8C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6284" y="2241333"/>
            <a:ext cx="4687883" cy="1361096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1FED65D-5255-E5C5-3F43-7383527D82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787" y="4091921"/>
            <a:ext cx="4687883" cy="235064"/>
          </a:xfrm>
        </p:spPr>
        <p:txBody>
          <a:bodyPr>
            <a:noAutofit/>
          </a:bodyPr>
          <a:lstStyle>
            <a:lvl1pPr algn="r"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C7EF0C-B682-821D-4C1E-A19A9B63A9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1785" y="4454293"/>
            <a:ext cx="4687883" cy="1361096"/>
          </a:xfrm>
        </p:spPr>
        <p:txBody>
          <a:bodyPr>
            <a:noAutofit/>
          </a:bodyPr>
          <a:lstStyle>
            <a:lvl1pPr marL="0" indent="0" algn="r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00916934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9CAE5FC-86E1-1448-8EC3-A22E1B31C8C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789" y="1878961"/>
            <a:ext cx="3993159" cy="577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1"/>
            <a:ext cx="11028727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EC26C9-3F09-D34E-94B0-FF161A79BA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5764" y="1878961"/>
            <a:ext cx="6744749" cy="4241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787" y="2489613"/>
            <a:ext cx="3993159" cy="2633265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786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2 Chapter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BE56-AFAF-4CD1-8444-B79DDCE8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A016-2634-427D-87D9-40B8ADD1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16" y="6349531"/>
            <a:ext cx="3401588" cy="153888"/>
          </a:xfrm>
        </p:spPr>
        <p:txBody>
          <a:bodyPr/>
          <a:lstStyle/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E68F-B38C-4691-92D9-EBF2E4A2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50FD-603F-44AF-ADBB-D2D9D0B3C68D}" type="slidenum">
              <a:rPr lang="fr-BE" smtClean="0"/>
              <a:t>‹#›</a:t>
            </a:fld>
            <a:endParaRPr lang="fr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DF4BB3-4BBE-459F-9A3D-6902F3A2F8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945479"/>
            <a:ext cx="11449050" cy="360099"/>
          </a:xfrm>
        </p:spPr>
        <p:txBody>
          <a:bodyPr rIns="0">
            <a:spAutoFit/>
          </a:bodyPr>
          <a:lstStyle>
            <a:lvl1pPr marL="0" indent="0">
              <a:buNone/>
              <a:defRPr sz="2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2907A2-432F-42D2-96E3-CC564DEAA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0772" y="2915820"/>
            <a:ext cx="10489753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6924CEC-C8B2-4028-A9D6-A30951AFD2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822" y="2564787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1BD2841-28A9-483D-B724-6F7200EA5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0772" y="4212081"/>
            <a:ext cx="10489753" cy="276999"/>
          </a:xfrm>
        </p:spPr>
        <p:txBody>
          <a:bodyPr rIns="0" anchor="b">
            <a:sp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E3F7BD7-968B-4062-B124-EEF487AD0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822" y="3861048"/>
            <a:ext cx="740587" cy="720197"/>
          </a:xfrm>
        </p:spPr>
        <p:txBody>
          <a:bodyPr wrap="none" rIns="0" anchor="b">
            <a:spAutoFit/>
          </a:bodyPr>
          <a:lstStyle>
            <a:lvl1pPr marL="0" indent="0" algn="l">
              <a:buNone/>
              <a:defRPr sz="5200" b="1">
                <a:solidFill>
                  <a:schemeClr val="accent1">
                    <a:alpha val="40000"/>
                  </a:schemeClr>
                </a:solidFill>
              </a:defRPr>
            </a:lvl1pPr>
          </a:lstStyle>
          <a:p>
            <a:pPr lvl="0"/>
            <a:r>
              <a:rPr lang="en-US"/>
              <a:t>##</a:t>
            </a:r>
            <a:endParaRPr lang="fr-BE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A39934C-B52C-4EFF-90AD-F58A818C8C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39816" y="6349531"/>
            <a:ext cx="6120678" cy="153888"/>
          </a:xfrm>
        </p:spPr>
        <p:txBody>
          <a:bodyPr wrap="square" rIns="0"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26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789" y="1878961"/>
            <a:ext cx="3993159" cy="577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1"/>
            <a:ext cx="10234569" cy="6570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787" y="2489613"/>
            <a:ext cx="3993159" cy="2633265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71627" y="1436536"/>
            <a:ext cx="2528991" cy="24966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17150" y="4016718"/>
            <a:ext cx="2125764" cy="1833205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D6A78D7-E4C9-7D4A-85AB-919AEA3981A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477366" y="1436536"/>
            <a:ext cx="2528991" cy="24966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43360F8-C1BD-5949-90A6-727770BFED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90442" y="4016718"/>
            <a:ext cx="2125764" cy="1833205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497628416"/>
      </p:ext>
    </p:extLst>
  </p:cSld>
  <p:clrMapOvr>
    <a:masterClrMapping/>
  </p:clrMapOvr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789" y="1878961"/>
            <a:ext cx="2199449" cy="577095"/>
          </a:xfrm>
        </p:spPr>
        <p:txBody>
          <a:bodyPr>
            <a:noAutofit/>
          </a:bodyPr>
          <a:lstStyle>
            <a:lvl1pPr>
              <a:lnSpc>
                <a:spcPts val="2000"/>
              </a:lnSpc>
              <a:defRPr sz="1867" b="1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0"/>
            <a:ext cx="10648428" cy="60730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8C1162D-35FB-BE46-A7B0-05857DC13D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1788" y="2489613"/>
            <a:ext cx="2199449" cy="2633265"/>
          </a:xfrm>
        </p:spPr>
        <p:txBody>
          <a:bodyPr>
            <a:noAutofit/>
          </a:bodyPr>
          <a:lstStyle>
            <a:lvl1pPr>
              <a:lnSpc>
                <a:spcPts val="1867"/>
              </a:lnSpc>
              <a:defRPr sz="1600" b="0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 err="1"/>
              <a:t>Lorem</a:t>
            </a:r>
            <a:r>
              <a:rPr lang="it-IT" noProof="0"/>
              <a:t> </a:t>
            </a:r>
            <a:r>
              <a:rPr lang="it-IT" noProof="0" err="1"/>
              <a:t>ipsum</a:t>
            </a:r>
            <a:r>
              <a:rPr lang="it-IT" noProof="0"/>
              <a:t> </a:t>
            </a:r>
            <a:r>
              <a:rPr lang="it-IT" noProof="0" err="1"/>
              <a:t>dolor</a:t>
            </a:r>
            <a:r>
              <a:rPr lang="it-IT" noProof="0"/>
              <a:t> </a:t>
            </a:r>
            <a:r>
              <a:rPr lang="it-IT" noProof="0" err="1"/>
              <a:t>sit</a:t>
            </a:r>
            <a:r>
              <a:rPr lang="it-IT" noProof="0"/>
              <a:t> </a:t>
            </a:r>
            <a:r>
              <a:rPr lang="it-IT" noProof="0" err="1"/>
              <a:t>amet</a:t>
            </a:r>
            <a:r>
              <a:rPr lang="it-IT" noProof="0"/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3451" y="1436534"/>
            <a:ext cx="8096763" cy="368634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3451" y="5256107"/>
            <a:ext cx="8096763" cy="767645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887578131"/>
      </p:ext>
    </p:extLst>
  </p:cSld>
  <p:clrMapOvr>
    <a:masterClrMapping/>
  </p:clrMapOvr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6" y="696001"/>
            <a:ext cx="10648425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1788" y="1834391"/>
            <a:ext cx="10648425" cy="360167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88" y="5589839"/>
            <a:ext cx="10648425" cy="662756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610903842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6999" y="1879133"/>
            <a:ext cx="6364448" cy="440701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88" y="1879133"/>
            <a:ext cx="1979803" cy="1110169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34354-C0EB-5945-AFD5-A2D58387FB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73300" y="4248570"/>
            <a:ext cx="1979803" cy="1110169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764B34-0C9E-F142-AE33-2BB0092D96B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192161" y="760601"/>
            <a:ext cx="4228051" cy="33779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20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6999" y="1879133"/>
            <a:ext cx="4228051" cy="440701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88" y="1879133"/>
            <a:ext cx="1979803" cy="872457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34354-C0EB-5945-AFD5-A2D58387FB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788" y="2996243"/>
            <a:ext cx="1979803" cy="1110169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764B34-0C9E-F142-AE33-2BB0092D96B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192161" y="760601"/>
            <a:ext cx="4228051" cy="440701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55460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7" y="696001"/>
            <a:ext cx="10681981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6999" y="1879134"/>
            <a:ext cx="4228051" cy="220350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88" y="1879133"/>
            <a:ext cx="1979803" cy="872457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34354-C0EB-5945-AFD5-A2D58387FB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1788" y="2996244"/>
            <a:ext cx="1979803" cy="872457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764B34-0C9E-F142-AE33-2BB0092D96B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7225717" y="1879132"/>
            <a:ext cx="4228051" cy="220350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95B7205-A740-D14B-A341-06B8739D3D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1788" y="4082642"/>
            <a:ext cx="1979803" cy="872457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E777487-0BC7-A844-8B2D-2966256C6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1788" y="5199753"/>
            <a:ext cx="1979803" cy="872457"/>
          </a:xfrm>
        </p:spPr>
        <p:txBody>
          <a:bodyPr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1917D5-2BCE-BD41-AC80-F6B710579EB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896999" y="4172126"/>
            <a:ext cx="4228051" cy="220350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DF22F1A-0ED8-4445-818B-E62A1C42E18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7225717" y="4172124"/>
            <a:ext cx="4228051" cy="220350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36058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72D10-B5EB-E942-846E-11D7C755D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87" y="696001"/>
            <a:ext cx="10681981" cy="77766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5DDBC7D-A6F6-A045-A6B2-0E18A111F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1787" y="1879133"/>
            <a:ext cx="4228051" cy="417787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81A6432-3990-644C-8FFE-3268125B4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12462" y="1898202"/>
            <a:ext cx="5026188" cy="95379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36000" rIns="1080000" bIns="36000" anchor="ctr" anchorCtr="0"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34354-C0EB-5945-AFD5-A2D58387FB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2462" y="2966539"/>
            <a:ext cx="5026188" cy="95379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36000" rIns="1080000" bIns="36000" anchor="ctr" anchorCtr="0"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95B7205-A740-D14B-A341-06B8739D3D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2462" y="4034876"/>
            <a:ext cx="5026188" cy="95379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36000" rIns="1080000" bIns="36000" anchor="ctr" anchorCtr="0"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E777487-0BC7-A844-8B2D-2966256C6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12462" y="5103214"/>
            <a:ext cx="5026188" cy="953797"/>
          </a:xfrm>
          <a:solidFill>
            <a:schemeClr val="accent4">
              <a:lumMod val="20000"/>
              <a:lumOff val="80000"/>
            </a:schemeClr>
          </a:solidFill>
        </p:spPr>
        <p:txBody>
          <a:bodyPr lIns="72000" tIns="36000" rIns="1080000" bIns="36000" anchor="ctr" anchorCtr="0">
            <a:no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spcAft>
                <a:spcPts val="267"/>
              </a:spcAft>
              <a:buClr>
                <a:schemeClr val="accent2"/>
              </a:buClr>
              <a:buSzPct val="130000"/>
              <a:buFontTx/>
              <a:buNone/>
              <a:defRPr sz="1333" baseline="0">
                <a:solidFill>
                  <a:schemeClr val="accent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5E0ED30-9498-49A0-7E1D-3F2280F81D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73582" y="1898202"/>
            <a:ext cx="1041279" cy="939359"/>
          </a:xfrm>
          <a:solidFill>
            <a:schemeClr val="accent1">
              <a:lumMod val="75000"/>
            </a:schemeClr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Tx/>
              <a:buNone/>
              <a:defRPr sz="2667" b="1" baseline="0">
                <a:solidFill>
                  <a:schemeClr val="bg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45%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219A8F7-2D9D-6B4B-6AB1-CC71F71E4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3582" y="2966539"/>
            <a:ext cx="1041279" cy="939360"/>
          </a:xfr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Tx/>
              <a:buNone/>
              <a:defRPr sz="2667" b="1" baseline="0">
                <a:solidFill>
                  <a:schemeClr val="bg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25%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DA483DF-69C2-5C03-BA3A-82118CBB19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73582" y="4034876"/>
            <a:ext cx="1041279" cy="953797"/>
          </a:xfrm>
          <a:solidFill>
            <a:schemeClr val="accent1">
              <a:lumMod val="60000"/>
              <a:lumOff val="40000"/>
            </a:schemeClr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Tx/>
              <a:buNone/>
              <a:defRPr sz="2667" b="1" baseline="0">
                <a:solidFill>
                  <a:schemeClr val="bg2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10%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CE781A-7EDF-BD23-3EA4-4907981E3D6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3582" y="5103214"/>
            <a:ext cx="1041279" cy="953797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Tx/>
              <a:buNone/>
              <a:defRPr sz="2667" b="1" baseline="0">
                <a:solidFill>
                  <a:schemeClr val="accent6"/>
                </a:solidFill>
              </a:defRPr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66838181"/>
      </p:ext>
    </p:extLst>
  </p:cSld>
  <p:clrMapOvr>
    <a:masterClrMapping/>
  </p:clrMapOvr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213144" y="1160847"/>
            <a:ext cx="11742061" cy="351297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60122" y="4605989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BF330-E1CC-3BAF-E40B-3115AEF44F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6388" y="5865118"/>
            <a:ext cx="11747168" cy="846757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 sz="18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any additional content, including names / info / logos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C4269E-CA65-E7AD-6C2E-16650A732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228" y="339733"/>
            <a:ext cx="10090061" cy="61806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6F1525F8-62D4-3182-68C4-5897E239F6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495" y="4841785"/>
            <a:ext cx="11742061" cy="855368"/>
          </a:xfrm>
          <a:prstGeom prst="rect">
            <a:avLst/>
          </a:prstGeom>
        </p:spPr>
        <p:txBody>
          <a:bodyPr anchor="t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pic>
        <p:nvPicPr>
          <p:cNvPr id="2" name="Picture 1" descr="A white letter in a circle&#10;&#10;Description automatically generated">
            <a:extLst>
              <a:ext uri="{FF2B5EF4-FFF2-40B4-BE49-F238E27FC236}">
                <a16:creationId xmlns:a16="http://schemas.microsoft.com/office/drawing/2014/main" id="{307BD0D7-DAFF-5F94-3EAB-C60CD2CEB5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D28B4-93D6-94E3-20A1-2C2D877CA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EBDFBE-3217-F0B0-40B3-AB227E69605E}"/>
              </a:ext>
            </a:extLst>
          </p:cNvPr>
          <p:cNvCxnSpPr>
            <a:cxnSpLocks/>
          </p:cNvCxnSpPr>
          <p:nvPr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4163115-BD72-AA1E-0F09-873F5B0EC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47F562-22E7-8FCD-EA43-87B416FBAF42}"/>
              </a:ext>
            </a:extLst>
          </p:cNvPr>
          <p:cNvSpPr/>
          <p:nvPr userDrawn="1"/>
        </p:nvSpPr>
        <p:spPr>
          <a:xfrm>
            <a:off x="360122" y="4605989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 descr="A white letter in a circle&#10;&#10;Description automatically generated">
            <a:extLst>
              <a:ext uri="{FF2B5EF4-FFF2-40B4-BE49-F238E27FC236}">
                <a16:creationId xmlns:a16="http://schemas.microsoft.com/office/drawing/2014/main" id="{68C5DB63-2511-F4C4-3599-F1269DDBEB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480" y="412636"/>
            <a:ext cx="403025" cy="67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02FDF6-3BB6-FC2A-0388-33C2C4923C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669" y="412637"/>
            <a:ext cx="1956889" cy="6796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789882-32B5-A99D-6CA5-C5B7AC00A0B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141725" y="314196"/>
            <a:ext cx="0" cy="87810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226284" y="683179"/>
            <a:ext cx="11737272" cy="3537964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/>
        </p:nvSpPr>
        <p:spPr>
          <a:xfrm>
            <a:off x="370454" y="4153311"/>
            <a:ext cx="818377" cy="135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6562374-88F4-C02B-6A34-016EBAD6C0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1495" y="5346414"/>
            <a:ext cx="11742061" cy="828407"/>
          </a:xfrm>
        </p:spPr>
        <p:txBody>
          <a:bodyPr/>
          <a:lstStyle>
            <a:lvl1pPr>
              <a:lnSpc>
                <a:spcPct val="90000"/>
              </a:lnSpc>
              <a:spcAft>
                <a:spcPts val="400"/>
              </a:spcAft>
              <a:defRPr sz="1867" i="1"/>
            </a:lvl1pPr>
          </a:lstStyle>
          <a:p>
            <a:pPr lvl="0"/>
            <a:r>
              <a:rPr lang="en-GB"/>
              <a:t>If required, add any additional contributors / info / logos here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7870B0-D2F5-FB40-3D34-35890008D7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229" y="146128"/>
            <a:ext cx="10098868" cy="469217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099A1F42-9D41-7E51-DBCE-DF8D6704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2574"/>
            <a:ext cx="12192000" cy="6976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67D37A-38A3-200A-7B0B-C984F8BA4C1C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507877-E0DE-1CD5-5002-CF4DA873ABDE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tx2"/>
                </a:solidFill>
                <a:latin typeface="+mn-lt"/>
              </a:rPr>
              <a:t>Confidential</a:t>
            </a:r>
            <a:endParaRPr lang="en-US" sz="933" i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CC174E6-879E-99BD-98B4-B8C24CA67D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495" y="4423212"/>
            <a:ext cx="11742061" cy="855368"/>
          </a:xfrm>
          <a:prstGeom prst="rect">
            <a:avLst/>
          </a:prstGeom>
        </p:spPr>
        <p:txBody>
          <a:bodyPr anchor="t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9B20AAB-68E1-95F6-5F79-F6E5985253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03" y="231363"/>
            <a:ext cx="1564581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86185" y="1557892"/>
            <a:ext cx="11777372" cy="505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84" y="-159235"/>
            <a:ext cx="10088304" cy="1557891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B832F-E7CB-9584-E73C-07FFA9EA16D3}"/>
              </a:ext>
            </a:extLst>
          </p:cNvPr>
          <p:cNvSpPr/>
          <p:nvPr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21C06-DEB0-85B4-9CB0-7642E9F86C68}"/>
              </a:ext>
            </a:extLst>
          </p:cNvPr>
          <p:cNvSpPr txBox="1"/>
          <p:nvPr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6BC44-201A-2F5F-FE74-62B87E0676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  <p:pic>
        <p:nvPicPr>
          <p:cNvPr id="2" name="Picture 1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75CACFDD-3399-7B61-C100-36411ED3C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3986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040A82-A370-77DD-AA83-B3DFFE6E9A37}"/>
              </a:ext>
            </a:extLst>
          </p:cNvPr>
          <p:cNvSpPr/>
          <p:nvPr userDrawn="1"/>
        </p:nvSpPr>
        <p:spPr>
          <a:xfrm flipV="1">
            <a:off x="11049971" y="1155517"/>
            <a:ext cx="144000" cy="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A461C-A15E-8F5C-3861-D53D82F09054}"/>
              </a:ext>
            </a:extLst>
          </p:cNvPr>
          <p:cNvSpPr txBox="1"/>
          <p:nvPr userDrawn="1"/>
        </p:nvSpPr>
        <p:spPr>
          <a:xfrm>
            <a:off x="10922848" y="866352"/>
            <a:ext cx="919483" cy="29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8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8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667" i="1">
                <a:solidFill>
                  <a:schemeClr val="bg1"/>
                </a:solidFill>
                <a:latin typeface="+mn-lt"/>
              </a:rPr>
              <a:t>Confidential</a:t>
            </a:r>
            <a:endParaRPr lang="en-US" sz="933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D6830-A152-5394-BFD5-BC8C807B4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103" y="231363"/>
            <a:ext cx="1564580" cy="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image" Target="../media/image27.sv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image" Target="../media/image32.png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theme" Target="../theme/theme7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2130C-6FB2-417A-B3B0-A616E2F6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625314"/>
            <a:ext cx="11449049" cy="3600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7351-2E45-4431-B0F4-A712F3702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72816"/>
            <a:ext cx="11449049" cy="4104456"/>
          </a:xfrm>
          <a:prstGeom prst="rect">
            <a:avLst/>
          </a:prstGeom>
        </p:spPr>
        <p:txBody>
          <a:bodyPr vert="horz" lIns="0" tIns="0" rIns="36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A4153-33AE-45AB-99AA-2FAC1FB7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416" y="6349531"/>
            <a:ext cx="3401588" cy="153888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BE"/>
              <a:t>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FE1E7-40A6-42E5-8BC6-07AEF25D8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3352" y="6349531"/>
            <a:ext cx="301335" cy="153888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grpSp>
        <p:nvGrpSpPr>
          <p:cNvPr id="8" name="Groupe 22">
            <a:extLst>
              <a:ext uri="{FF2B5EF4-FFF2-40B4-BE49-F238E27FC236}">
                <a16:creationId xmlns:a16="http://schemas.microsoft.com/office/drawing/2014/main" id="{647BA397-091E-4B74-9409-2F81565347A8}"/>
              </a:ext>
            </a:extLst>
          </p:cNvPr>
          <p:cNvGrpSpPr/>
          <p:nvPr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9" name="Forme libre : forme 23">
              <a:extLst>
                <a:ext uri="{FF2B5EF4-FFF2-40B4-BE49-F238E27FC236}">
                  <a16:creationId xmlns:a16="http://schemas.microsoft.com/office/drawing/2014/main" id="{A2E81C20-B915-45BD-BBE6-EFBB00E2A1CD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0" name="Forme libre : forme 24">
              <a:extLst>
                <a:ext uri="{FF2B5EF4-FFF2-40B4-BE49-F238E27FC236}">
                  <a16:creationId xmlns:a16="http://schemas.microsoft.com/office/drawing/2014/main" id="{B52617C1-109B-4750-A3BC-4A016217D170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17A634-EFA3-406A-8EBF-260C9D367CC1}"/>
              </a:ext>
            </a:extLst>
          </p:cNvPr>
          <p:cNvCxnSpPr>
            <a:cxnSpLocks/>
          </p:cNvCxnSpPr>
          <p:nvPr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4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2" r:id="rId4"/>
    <p:sldLayoutId id="2147483673" r:id="rId5"/>
    <p:sldLayoutId id="2147483659" r:id="rId6"/>
    <p:sldLayoutId id="2147483651" r:id="rId7"/>
    <p:sldLayoutId id="2147483668" r:id="rId8"/>
    <p:sldLayoutId id="2147483669" r:id="rId9"/>
    <p:sldLayoutId id="2147483667" r:id="rId10"/>
    <p:sldLayoutId id="2147483666" r:id="rId11"/>
    <p:sldLayoutId id="2147483665" r:id="rId12"/>
    <p:sldLayoutId id="2147483662" r:id="rId13"/>
    <p:sldLayoutId id="2147483650" r:id="rId14"/>
    <p:sldLayoutId id="2147483652" r:id="rId15"/>
    <p:sldLayoutId id="2147483664" r:id="rId16"/>
    <p:sldLayoutId id="2147483654" r:id="rId17"/>
    <p:sldLayoutId id="2147483655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61" r:id="rId24"/>
    <p:sldLayoutId id="2147483663" r:id="rId25"/>
    <p:sldLayoutId id="2147483771" r:id="rId26"/>
    <p:sldLayoutId id="2147483772" r:id="rId27"/>
    <p:sldLayoutId id="2147483774" r:id="rId28"/>
    <p:sldLayoutId id="2147483776" r:id="rId29"/>
    <p:sldLayoutId id="2147483820" r:id="rId30"/>
    <p:sldLayoutId id="2147483821" r:id="rId31"/>
    <p:sldLayoutId id="2147483896" r:id="rId32"/>
    <p:sldLayoutId id="2147483897" r:id="rId33"/>
    <p:sldLayoutId id="2147483898" r:id="rId34"/>
    <p:sldLayoutId id="2147483899" r:id="rId35"/>
    <p:sldLayoutId id="2147483942" r:id="rId36"/>
    <p:sldLayoutId id="2147483943" r:id="rId37"/>
    <p:sldLayoutId id="2147483944" r:id="rId38"/>
    <p:sldLayoutId id="2147484225" r:id="rId39"/>
    <p:sldLayoutId id="2147484226" r:id="rId40"/>
    <p:sldLayoutId id="2147484227" r:id="rId41"/>
    <p:sldLayoutId id="2147484228" r:id="rId42"/>
    <p:sldLayoutId id="2147484229" r:id="rId43"/>
    <p:sldLayoutId id="2147484230" r:id="rId44"/>
    <p:sldLayoutId id="2147484231" r:id="rId45"/>
    <p:sldLayoutId id="2147484302" r:id="rId46"/>
    <p:sldLayoutId id="2147484303" r:id="rId47"/>
    <p:sldLayoutId id="2147484304" r:id="rId48"/>
    <p:sldLayoutId id="2147484727" r:id="rId49"/>
    <p:sldLayoutId id="2147484728" r:id="rId50"/>
    <p:sldLayoutId id="2147484729" r:id="rId51"/>
    <p:sldLayoutId id="2147484730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174625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0850" indent="-18415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indent="-174625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415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38163" indent="-1778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50" indent="-28575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715963" indent="-180975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5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234">
          <p15:clr>
            <a:srgbClr val="F26B43"/>
          </p15:clr>
        </p15:guide>
        <p15:guide id="8" pos="7446">
          <p15:clr>
            <a:srgbClr val="F26B43"/>
          </p15:clr>
        </p15:guide>
        <p15:guide id="9" orient="horz" pos="232">
          <p15:clr>
            <a:srgbClr val="F26B43"/>
          </p15:clr>
        </p15:guide>
        <p15:guide id="10" orient="horz" pos="4088">
          <p15:clr>
            <a:srgbClr val="F26B43"/>
          </p15:clr>
        </p15:guide>
        <p15:guide id="11" orient="horz" pos="1117">
          <p15:clr>
            <a:srgbClr val="F26B43"/>
          </p15:clr>
        </p15:guide>
        <p15:guide id="12" orient="horz" pos="37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458BF0C6-1BB0-CD4B-B914-24BF64004D09}"/>
              </a:ext>
            </a:extLst>
          </p:cNvPr>
          <p:cNvSpPr/>
          <p:nvPr/>
        </p:nvSpPr>
        <p:spPr bwMode="ltGray">
          <a:xfrm>
            <a:off x="1" y="-1"/>
            <a:ext cx="12191999" cy="6858000"/>
          </a:xfrm>
          <a:custGeom>
            <a:avLst/>
            <a:gdLst>
              <a:gd name="connsiteX0" fmla="*/ 219456 w 12191999"/>
              <a:gd name="connsiteY0" fmla="*/ 222250 h 6858000"/>
              <a:gd name="connsiteX1" fmla="*/ 219456 w 12191999"/>
              <a:gd name="connsiteY1" fmla="*/ 6635750 h 6858000"/>
              <a:gd name="connsiteX2" fmla="*/ 11474449 w 12191999"/>
              <a:gd name="connsiteY2" fmla="*/ 6635750 h 6858000"/>
              <a:gd name="connsiteX3" fmla="*/ 11972543 w 12191999"/>
              <a:gd name="connsiteY3" fmla="*/ 6137656 h 6858000"/>
              <a:gd name="connsiteX4" fmla="*/ 11972543 w 12191999"/>
              <a:gd name="connsiteY4" fmla="*/ 222250 h 6858000"/>
              <a:gd name="connsiteX5" fmla="*/ 11972543 w 12191999"/>
              <a:gd name="connsiteY5" fmla="*/ 0 h 6858000"/>
              <a:gd name="connsiteX6" fmla="*/ 12191999 w 12191999"/>
              <a:gd name="connsiteY6" fmla="*/ 0 h 6858000"/>
              <a:gd name="connsiteX7" fmla="*/ 12191999 w 12191999"/>
              <a:gd name="connsiteY7" fmla="*/ 6635750 h 6858000"/>
              <a:gd name="connsiteX8" fmla="*/ 12191999 w 12191999"/>
              <a:gd name="connsiteY8" fmla="*/ 6858000 h 6858000"/>
              <a:gd name="connsiteX9" fmla="*/ 12191998 w 12191999"/>
              <a:gd name="connsiteY9" fmla="*/ 6858000 h 6858000"/>
              <a:gd name="connsiteX10" fmla="*/ 11972543 w 12191999"/>
              <a:gd name="connsiteY10" fmla="*/ 6858000 h 6858000"/>
              <a:gd name="connsiteX11" fmla="*/ 11252199 w 12191999"/>
              <a:gd name="connsiteY11" fmla="*/ 6858000 h 6858000"/>
              <a:gd name="connsiteX12" fmla="*/ 219456 w 12191999"/>
              <a:gd name="connsiteY12" fmla="*/ 6858000 h 6858000"/>
              <a:gd name="connsiteX13" fmla="*/ 0 w 12191999"/>
              <a:gd name="connsiteY13" fmla="*/ 6858000 h 6858000"/>
              <a:gd name="connsiteX14" fmla="*/ 0 w 12191999"/>
              <a:gd name="connsiteY14" fmla="*/ 6858000 h 6858000"/>
              <a:gd name="connsiteX15" fmla="*/ 0 w 12191999"/>
              <a:gd name="connsiteY15" fmla="*/ 222250 h 6858000"/>
              <a:gd name="connsiteX16" fmla="*/ 0 w 12191999"/>
              <a:gd name="connsiteY16" fmla="*/ 222250 h 6858000"/>
              <a:gd name="connsiteX17" fmla="*/ 0 w 12191999"/>
              <a:gd name="connsiteY17" fmla="*/ 0 h 6858000"/>
              <a:gd name="connsiteX18" fmla="*/ 11972543 w 12191999"/>
              <a:gd name="connsiteY1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6858000">
                <a:moveTo>
                  <a:pt x="219456" y="222250"/>
                </a:moveTo>
                <a:lnTo>
                  <a:pt x="219456" y="6635750"/>
                </a:lnTo>
                <a:lnTo>
                  <a:pt x="11474449" y="6635750"/>
                </a:lnTo>
                <a:lnTo>
                  <a:pt x="11972543" y="6137656"/>
                </a:lnTo>
                <a:lnTo>
                  <a:pt x="11972543" y="222250"/>
                </a:lnTo>
                <a:close/>
                <a:moveTo>
                  <a:pt x="11972543" y="0"/>
                </a:moveTo>
                <a:lnTo>
                  <a:pt x="12191999" y="0"/>
                </a:lnTo>
                <a:lnTo>
                  <a:pt x="12191999" y="6635750"/>
                </a:lnTo>
                <a:lnTo>
                  <a:pt x="12191999" y="6858000"/>
                </a:lnTo>
                <a:lnTo>
                  <a:pt x="12191998" y="6858000"/>
                </a:lnTo>
                <a:lnTo>
                  <a:pt x="11972543" y="6858000"/>
                </a:lnTo>
                <a:lnTo>
                  <a:pt x="11252199" y="6858000"/>
                </a:lnTo>
                <a:lnTo>
                  <a:pt x="219456" y="6858000"/>
                </a:lnTo>
                <a:lnTo>
                  <a:pt x="0" y="6858000"/>
                </a:lnTo>
                <a:lnTo>
                  <a:pt x="0" y="6858000"/>
                </a:lnTo>
                <a:lnTo>
                  <a:pt x="0" y="222250"/>
                </a:lnTo>
                <a:lnTo>
                  <a:pt x="0" y="222250"/>
                </a:lnTo>
                <a:lnTo>
                  <a:pt x="0" y="0"/>
                </a:lnTo>
                <a:lnTo>
                  <a:pt x="11972543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err="1"/>
          </a:p>
        </p:txBody>
      </p:sp>
      <p:grpSp>
        <p:nvGrpSpPr>
          <p:cNvPr id="2" name="Groupe 22">
            <a:extLst>
              <a:ext uri="{FF2B5EF4-FFF2-40B4-BE49-F238E27FC236}">
                <a16:creationId xmlns:a16="http://schemas.microsoft.com/office/drawing/2014/main" id="{1CF90DF4-1EB7-B8A9-76D5-C09AFE94C678}"/>
              </a:ext>
            </a:extLst>
          </p:cNvPr>
          <p:cNvGrpSpPr/>
          <p:nvPr userDrawn="1"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3" name="Forme libre : forme 23">
              <a:extLst>
                <a:ext uri="{FF2B5EF4-FFF2-40B4-BE49-F238E27FC236}">
                  <a16:creationId xmlns:a16="http://schemas.microsoft.com/office/drawing/2014/main" id="{9D16F29C-1DCD-B23F-09D8-F3CD55C2AA8F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4" name="Forme libre : forme 24">
              <a:extLst>
                <a:ext uri="{FF2B5EF4-FFF2-40B4-BE49-F238E27FC236}">
                  <a16:creationId xmlns:a16="http://schemas.microsoft.com/office/drawing/2014/main" id="{842E74C3-DDFB-F7D2-1F59-4B58617D871A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EED75C-5717-739B-6EBA-6949C6D686EE}"/>
              </a:ext>
            </a:extLst>
          </p:cNvPr>
          <p:cNvCxnSpPr>
            <a:cxnSpLocks/>
          </p:cNvCxnSpPr>
          <p:nvPr userDrawn="1"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4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BentonSans Bold" panose="02000504020000020004" pitchFamily="2" charset="77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" charset="2"/>
        <a:buNone/>
        <a:defRPr sz="1400" b="1" kern="1200" baseline="0">
          <a:solidFill>
            <a:schemeClr val="tx2"/>
          </a:solidFill>
          <a:latin typeface="BentonSans Bold" panose="02000504020000020004" pitchFamily="2" charset="77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" charset="2"/>
        <a:buNone/>
        <a:defRPr sz="1200" kern="1200">
          <a:solidFill>
            <a:schemeClr val="tx2"/>
          </a:solidFill>
          <a:latin typeface="BentonSans Regular" panose="02000504020000020004" pitchFamily="2" charset="77"/>
          <a:ea typeface="+mn-ea"/>
          <a:cs typeface="+mn-cs"/>
        </a:defRPr>
      </a:lvl2pPr>
      <a:lvl3pPr marL="137160" indent="-136525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Wingdings" charset="2"/>
        <a:buChar char="§"/>
        <a:defRPr sz="1200" kern="1200">
          <a:solidFill>
            <a:schemeClr val="tx2"/>
          </a:solidFill>
          <a:latin typeface="BentonSans Regular" panose="02000504020000020004" pitchFamily="2" charset="77"/>
          <a:ea typeface="+mn-ea"/>
          <a:cs typeface="+mn-cs"/>
        </a:defRPr>
      </a:lvl3pPr>
      <a:lvl4pPr marL="274320" indent="-136525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Wingdings" charset="2"/>
        <a:buChar char="§"/>
        <a:defRPr sz="1050" kern="1200">
          <a:solidFill>
            <a:schemeClr val="tx2"/>
          </a:solidFill>
          <a:latin typeface="BentonSans Regular" panose="02000504020000020004" pitchFamily="2" charset="77"/>
          <a:ea typeface="+mn-ea"/>
          <a:cs typeface="+mn-cs"/>
        </a:defRPr>
      </a:lvl4pPr>
      <a:lvl5pPr marL="411480" indent="-136525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Wingdings" charset="2"/>
        <a:buChar char="§"/>
        <a:defRPr sz="1050" kern="1200">
          <a:solidFill>
            <a:schemeClr val="tx2"/>
          </a:solidFill>
          <a:latin typeface="BentonSans Regular" panose="02000504020000020004" pitchFamily="2" charset="77"/>
          <a:ea typeface="+mn-ea"/>
          <a:cs typeface="+mn-cs"/>
        </a:defRPr>
      </a:lvl5pPr>
      <a:lvl6pPr marL="1051534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690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6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41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1">
          <p15:clr>
            <a:srgbClr val="F26B43"/>
          </p15:clr>
        </p15:guide>
        <p15:guide id="3" orient="horz" pos="225">
          <p15:clr>
            <a:srgbClr val="F26B43"/>
          </p15:clr>
        </p15:guide>
        <p15:guide id="4" pos="7338">
          <p15:clr>
            <a:srgbClr val="F26B43"/>
          </p15:clr>
        </p15:guide>
        <p15:guide id="5" pos="384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userDrawn="1">
          <p15:clr>
            <a:srgbClr val="F26B43"/>
          </p15:clr>
        </p15:guide>
        <p15:guide id="9" pos="7680" userDrawn="1">
          <p15:clr>
            <a:srgbClr val="F26B43"/>
          </p15:clr>
        </p15:guide>
        <p15:guide id="10" orient="horz" pos="5" userDrawn="1">
          <p15:clr>
            <a:srgbClr val="F26B43"/>
          </p15:clr>
        </p15:guide>
        <p15:guide id="11" orient="horz" pos="4320" userDrawn="1">
          <p15:clr>
            <a:srgbClr val="F26B43"/>
          </p15:clr>
        </p15:guide>
        <p15:guide id="12" pos="234" userDrawn="1">
          <p15:clr>
            <a:srgbClr val="F26B43"/>
          </p15:clr>
        </p15:guide>
        <p15:guide id="13" pos="7446" userDrawn="1">
          <p15:clr>
            <a:srgbClr val="F26B43"/>
          </p15:clr>
        </p15:guide>
        <p15:guide id="14" orient="horz" pos="232" userDrawn="1">
          <p15:clr>
            <a:srgbClr val="F26B43"/>
          </p15:clr>
        </p15:guide>
        <p15:guide id="15" orient="horz" pos="4088" userDrawn="1">
          <p15:clr>
            <a:srgbClr val="F26B43"/>
          </p15:clr>
        </p15:guide>
        <p15:guide id="16" orient="horz" pos="1117" userDrawn="1">
          <p15:clr>
            <a:srgbClr val="F26B43"/>
          </p15:clr>
        </p15:guide>
        <p15:guide id="17" orient="horz" pos="37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0EC4D-DF08-37BD-B50C-D4A78ACBCF76}"/>
              </a:ext>
            </a:extLst>
          </p:cNvPr>
          <p:cNvSpPr/>
          <p:nvPr/>
        </p:nvSpPr>
        <p:spPr bwMode="ltGray">
          <a:xfrm>
            <a:off x="0" y="6096000"/>
            <a:ext cx="12192000" cy="762000"/>
          </a:xfrm>
          <a:prstGeom prst="rect">
            <a:avLst/>
          </a:pr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450" y="520700"/>
            <a:ext cx="11036587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Title–Bold at 24-point type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6" y="1695451"/>
            <a:ext cx="11318874" cy="2416046"/>
          </a:xfrm>
          <a:prstGeom prst="rect">
            <a:avLst/>
          </a:prstGeom>
        </p:spPr>
        <p:txBody>
          <a:bodyPr vert="horz" wrap="square" lIns="173736" tIns="137160" rIns="91440" bIns="13716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64441-75C6-A34D-8090-A43FCB948BCD}"/>
              </a:ext>
            </a:extLst>
          </p:cNvPr>
          <p:cNvSpPr txBox="1"/>
          <p:nvPr/>
        </p:nvSpPr>
        <p:spPr>
          <a:xfrm>
            <a:off x="11061699" y="6484765"/>
            <a:ext cx="587376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 algn="r">
              <a:defRPr/>
            </a:pPr>
            <a:fld id="{71999E1E-CE6C-4B40-A20C-38E6E2AA2845}" type="slidenum">
              <a:rPr lang="uk-UA" sz="1100" b="0" i="0" smtClean="0">
                <a:solidFill>
                  <a:schemeClr val="bg2"/>
                </a:solidFill>
              </a:rPr>
              <a:pPr lvl="0" algn="r">
                <a:defRPr/>
              </a:pPr>
              <a:t>‹#›</a:t>
            </a:fld>
            <a:endParaRPr lang="uk-UA" sz="1100" b="0" i="0">
              <a:solidFill>
                <a:schemeClr val="bg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67AB2B-BB29-0F44-A09B-58A6F5FFC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675" y="6240245"/>
            <a:ext cx="1466850" cy="557646"/>
          </a:xfrm>
          <a:prstGeom prst="rect">
            <a:avLst/>
          </a:prstGeom>
        </p:spPr>
      </p:pic>
      <p:grpSp>
        <p:nvGrpSpPr>
          <p:cNvPr id="5" name="Groupe 22">
            <a:extLst>
              <a:ext uri="{FF2B5EF4-FFF2-40B4-BE49-F238E27FC236}">
                <a16:creationId xmlns:a16="http://schemas.microsoft.com/office/drawing/2014/main" id="{2697E1EE-AEEC-0857-4E1D-F4D31C33D7B9}"/>
              </a:ext>
            </a:extLst>
          </p:cNvPr>
          <p:cNvGrpSpPr/>
          <p:nvPr userDrawn="1"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6" name="Forme libre : forme 23">
              <a:extLst>
                <a:ext uri="{FF2B5EF4-FFF2-40B4-BE49-F238E27FC236}">
                  <a16:creationId xmlns:a16="http://schemas.microsoft.com/office/drawing/2014/main" id="{7F44622F-448B-E2C6-DF8F-A6042D4001FD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" name="Forme libre : forme 24">
              <a:extLst>
                <a:ext uri="{FF2B5EF4-FFF2-40B4-BE49-F238E27FC236}">
                  <a16:creationId xmlns:a16="http://schemas.microsoft.com/office/drawing/2014/main" id="{438D0FC6-F748-C598-6CC9-6B1D4FA92AD9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30379-E233-15A6-2635-1C667A9B89AD}"/>
              </a:ext>
            </a:extLst>
          </p:cNvPr>
          <p:cNvCxnSpPr>
            <a:cxnSpLocks/>
          </p:cNvCxnSpPr>
          <p:nvPr userDrawn="1"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5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Tx/>
        <a:buSzPct val="80000"/>
        <a:buFont typeface="Wingdings" charset="2"/>
        <a:buNone/>
        <a:defRPr sz="2400" b="1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Wingdings" charset="2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635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Wingdings" charset="2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82880" indent="-18288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Wingdings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365760" indent="-18288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System Font Regular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1051534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690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6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41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A4A3A4"/>
          </p15:clr>
        </p15:guide>
        <p15:guide id="2" orient="horz" pos="1164">
          <p15:clr>
            <a:srgbClr val="F26B43"/>
          </p15:clr>
        </p15:guide>
        <p15:guide id="3" orient="horz" pos="1068">
          <p15:clr>
            <a:srgbClr val="A4A3A4"/>
          </p15:clr>
        </p15:guide>
        <p15:guide id="4" pos="7338">
          <p15:clr>
            <a:srgbClr val="F26B43"/>
          </p15:clr>
        </p15:guide>
        <p15:guide id="5" pos="384">
          <p15:clr>
            <a:srgbClr val="F26B43"/>
          </p15:clr>
        </p15:guide>
        <p15:guide id="6" pos="7404">
          <p15:clr>
            <a:srgbClr val="A4A3A4"/>
          </p15:clr>
        </p15:guide>
        <p15:guide id="7" pos="274">
          <p15:clr>
            <a:srgbClr val="A4A3A4"/>
          </p15:clr>
        </p15:guide>
        <p15:guide id="8" orient="horz" pos="3744">
          <p15:clr>
            <a:srgbClr val="F26B43"/>
          </p15:clr>
        </p15:guide>
        <p15:guide id="9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7680" userDrawn="1">
          <p15:clr>
            <a:srgbClr val="F26B43"/>
          </p15:clr>
        </p15:guide>
        <p15:guide id="13" orient="horz" pos="5" userDrawn="1">
          <p15:clr>
            <a:srgbClr val="F26B43"/>
          </p15:clr>
        </p15:guide>
        <p15:guide id="14" orient="horz" pos="4320" userDrawn="1">
          <p15:clr>
            <a:srgbClr val="F26B43"/>
          </p15:clr>
        </p15:guide>
        <p15:guide id="15" pos="234" userDrawn="1">
          <p15:clr>
            <a:srgbClr val="F26B43"/>
          </p15:clr>
        </p15:guide>
        <p15:guide id="16" pos="7446" userDrawn="1">
          <p15:clr>
            <a:srgbClr val="F26B43"/>
          </p15:clr>
        </p15:guide>
        <p15:guide id="17" orient="horz" pos="232" userDrawn="1">
          <p15:clr>
            <a:srgbClr val="F26B43"/>
          </p15:clr>
        </p15:guide>
        <p15:guide id="18" orient="horz" pos="4088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7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7DF9B5-22A0-8D11-4727-AF2F8365EFEE}"/>
              </a:ext>
            </a:extLst>
          </p:cNvPr>
          <p:cNvSpPr/>
          <p:nvPr/>
        </p:nvSpPr>
        <p:spPr bwMode="ltGray">
          <a:xfrm>
            <a:off x="0" y="6096000"/>
            <a:ext cx="12192000" cy="762000"/>
          </a:xfrm>
          <a:prstGeom prst="rect">
            <a:avLst/>
          </a:prstGeom>
          <a:solidFill>
            <a:srgbClr val="191F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err="1">
              <a:solidFill>
                <a:schemeClr val="bg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450" y="520700"/>
            <a:ext cx="11036587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Title–Bold at 24-point type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6" y="1695451"/>
            <a:ext cx="11318874" cy="2000548"/>
          </a:xfrm>
          <a:prstGeom prst="rect">
            <a:avLst/>
          </a:prstGeom>
        </p:spPr>
        <p:txBody>
          <a:bodyPr vert="horz" wrap="square" lIns="173736" tIns="137160" rIns="91440" bIns="13716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82880" lvl="3" indent="-18288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64441-75C6-A34D-8090-A43FCB948BCD}"/>
              </a:ext>
            </a:extLst>
          </p:cNvPr>
          <p:cNvSpPr txBox="1"/>
          <p:nvPr/>
        </p:nvSpPr>
        <p:spPr>
          <a:xfrm>
            <a:off x="11061699" y="6484765"/>
            <a:ext cx="587376" cy="1692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lvl="0" algn="r">
              <a:buClrTx/>
              <a:defRPr/>
            </a:pPr>
            <a:fld id="{71999E1E-CE6C-4B40-A20C-38E6E2AA2845}" type="slidenum">
              <a:rPr lang="uk-UA" sz="1100" b="0" i="0" smtClean="0">
                <a:solidFill>
                  <a:schemeClr val="bg2"/>
                </a:solidFill>
              </a:rPr>
              <a:pPr lvl="0" algn="r">
                <a:buClrTx/>
                <a:defRPr/>
              </a:pPr>
              <a:t>‹#›</a:t>
            </a:fld>
            <a:endParaRPr lang="uk-UA" sz="1100" b="0" i="0">
              <a:solidFill>
                <a:schemeClr val="bg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508CD2-C7A8-7E49-A9AC-24B91BDC3D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47675" y="6240245"/>
            <a:ext cx="1466850" cy="557646"/>
          </a:xfrm>
          <a:prstGeom prst="rect">
            <a:avLst/>
          </a:prstGeom>
        </p:spPr>
      </p:pic>
      <p:grpSp>
        <p:nvGrpSpPr>
          <p:cNvPr id="5" name="Groupe 22">
            <a:extLst>
              <a:ext uri="{FF2B5EF4-FFF2-40B4-BE49-F238E27FC236}">
                <a16:creationId xmlns:a16="http://schemas.microsoft.com/office/drawing/2014/main" id="{DFE7A7CA-1013-94CA-3EB0-E66A52D9D44C}"/>
              </a:ext>
            </a:extLst>
          </p:cNvPr>
          <p:cNvGrpSpPr/>
          <p:nvPr userDrawn="1"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7" name="Forme libre : forme 23">
              <a:extLst>
                <a:ext uri="{FF2B5EF4-FFF2-40B4-BE49-F238E27FC236}">
                  <a16:creationId xmlns:a16="http://schemas.microsoft.com/office/drawing/2014/main" id="{DA2EC0FF-AF1C-3B90-B52C-16EDDC7552FD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8" name="Forme libre : forme 24">
              <a:extLst>
                <a:ext uri="{FF2B5EF4-FFF2-40B4-BE49-F238E27FC236}">
                  <a16:creationId xmlns:a16="http://schemas.microsoft.com/office/drawing/2014/main" id="{F824C46B-9065-5203-823C-CA89434C851A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43E93B-EEAC-A093-A6FC-3B48E7713A9C}"/>
              </a:ext>
            </a:extLst>
          </p:cNvPr>
          <p:cNvCxnSpPr>
            <a:cxnSpLocks/>
          </p:cNvCxnSpPr>
          <p:nvPr userDrawn="1"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7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ClrTx/>
        <a:buNone/>
        <a:defRPr sz="2400" b="1" i="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 typeface="Wingdings" charset="2"/>
        <a:buNone/>
        <a:defRPr sz="2000" b="1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Wingdings" charset="2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635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Wingdings" charset="2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285750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Wingdings" charset="2"/>
        <a:buChar char="§"/>
        <a:defRPr lang="en-US" sz="1800" kern="1200" dirty="0">
          <a:solidFill>
            <a:schemeClr val="bg2"/>
          </a:solidFill>
          <a:latin typeface="+mn-lt"/>
          <a:ea typeface="+mn-ea"/>
          <a:cs typeface="+mn-cs"/>
        </a:defRPr>
      </a:lvl4pPr>
      <a:lvl5pPr marL="365760" indent="-18288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System Font Regular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051534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690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6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41" indent="-137157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A4A3A4"/>
          </p15:clr>
        </p15:guide>
        <p15:guide id="2" orient="horz" pos="1164">
          <p15:clr>
            <a:srgbClr val="F26B43"/>
          </p15:clr>
        </p15:guide>
        <p15:guide id="3" orient="horz" pos="1068">
          <p15:clr>
            <a:srgbClr val="A4A3A4"/>
          </p15:clr>
        </p15:guide>
        <p15:guide id="4" pos="7338">
          <p15:clr>
            <a:srgbClr val="F26B43"/>
          </p15:clr>
        </p15:guide>
        <p15:guide id="5" pos="384">
          <p15:clr>
            <a:srgbClr val="F26B43"/>
          </p15:clr>
        </p15:guide>
        <p15:guide id="6" pos="7404">
          <p15:clr>
            <a:srgbClr val="A4A3A4"/>
          </p15:clr>
        </p15:guide>
        <p15:guide id="7" pos="274">
          <p15:clr>
            <a:srgbClr val="A4A3A4"/>
          </p15:clr>
        </p15:guide>
        <p15:guide id="8" orient="horz" pos="3744">
          <p15:clr>
            <a:srgbClr val="F26B43"/>
          </p15:clr>
        </p15:guide>
        <p15:guide id="9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7680" userDrawn="1">
          <p15:clr>
            <a:srgbClr val="F26B43"/>
          </p15:clr>
        </p15:guide>
        <p15:guide id="13" orient="horz" pos="5" userDrawn="1">
          <p15:clr>
            <a:srgbClr val="F26B43"/>
          </p15:clr>
        </p15:guide>
        <p15:guide id="14" orient="horz" pos="4320" userDrawn="1">
          <p15:clr>
            <a:srgbClr val="F26B43"/>
          </p15:clr>
        </p15:guide>
        <p15:guide id="15" pos="234" userDrawn="1">
          <p15:clr>
            <a:srgbClr val="F26B43"/>
          </p15:clr>
        </p15:guide>
        <p15:guide id="16" pos="7446" userDrawn="1">
          <p15:clr>
            <a:srgbClr val="F26B43"/>
          </p15:clr>
        </p15:guide>
        <p15:guide id="17" orient="horz" pos="232" userDrawn="1">
          <p15:clr>
            <a:srgbClr val="F26B43"/>
          </p15:clr>
        </p15:guide>
        <p15:guide id="18" orient="horz" pos="4088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74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4841187-E1AF-5343-9FD4-CC267EC2A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47125" y="2998256"/>
            <a:ext cx="6839993" cy="43074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B8A12-F6D6-7D45-9E9E-F680CEB3F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7124" y="6135724"/>
            <a:ext cx="3583939" cy="25056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fld id="{F5E8AD73-F7E8-CF4A-8555-B6CA25430F3F}" type="datetimeFigureOut">
              <a:rPr lang="en-US" smtClean="0"/>
              <a:pPr/>
              <a:t>10/7/2025</a:t>
            </a:fld>
            <a:endParaRPr lang="en-US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80944110-F9E1-094E-8BEA-4DB9494A8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433" y="5750948"/>
            <a:ext cx="942704" cy="769553"/>
          </a:xfrm>
          <a:prstGeom prst="rect">
            <a:avLst/>
          </a:prstGeom>
        </p:spPr>
      </p:pic>
      <p:grpSp>
        <p:nvGrpSpPr>
          <p:cNvPr id="4" name="Groupe 22">
            <a:extLst>
              <a:ext uri="{FF2B5EF4-FFF2-40B4-BE49-F238E27FC236}">
                <a16:creationId xmlns:a16="http://schemas.microsoft.com/office/drawing/2014/main" id="{F86F41B7-749B-50AE-B78E-758938E71C6E}"/>
              </a:ext>
            </a:extLst>
          </p:cNvPr>
          <p:cNvGrpSpPr/>
          <p:nvPr userDrawn="1"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5" name="Forme libre : forme 23">
              <a:extLst>
                <a:ext uri="{FF2B5EF4-FFF2-40B4-BE49-F238E27FC236}">
                  <a16:creationId xmlns:a16="http://schemas.microsoft.com/office/drawing/2014/main" id="{4C83D660-25F7-1A89-EE81-28C86E231134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7" name="Forme libre : forme 24">
              <a:extLst>
                <a:ext uri="{FF2B5EF4-FFF2-40B4-BE49-F238E27FC236}">
                  <a16:creationId xmlns:a16="http://schemas.microsoft.com/office/drawing/2014/main" id="{F971FC80-A3CF-3C2E-B0C0-B91D72461806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D20152-509A-DAA5-9DFB-46B936D5DC4F}"/>
              </a:ext>
            </a:extLst>
          </p:cNvPr>
          <p:cNvCxnSpPr>
            <a:cxnSpLocks/>
          </p:cNvCxnSpPr>
          <p:nvPr userDrawn="1"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21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21316" rtl="0" eaLnBrk="1" latinLnBrk="0" hangingPunct="1">
        <a:lnSpc>
          <a:spcPts val="4000"/>
        </a:lnSpc>
        <a:spcBef>
          <a:spcPct val="0"/>
        </a:spcBef>
        <a:buNone/>
        <a:defRPr sz="3733" b="1" i="0" kern="0" cap="all" spc="53" baseline="0">
          <a:solidFill>
            <a:schemeClr val="bg2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390988" indent="-390988" algn="l" defTabSz="521316" rtl="0" eaLnBrk="1" latinLnBrk="0" hangingPunct="1">
        <a:spcBef>
          <a:spcPct val="20000"/>
        </a:spcBef>
        <a:buFont typeface="Arial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140" indent="-325823" algn="l" defTabSz="521316" rtl="0" eaLnBrk="1" latinLnBrk="0" hangingPunct="1">
        <a:spcBef>
          <a:spcPct val="20000"/>
        </a:spcBef>
        <a:buFont typeface="Arial"/>
        <a:buChar char="–"/>
        <a:defRPr sz="3193" kern="1200">
          <a:solidFill>
            <a:schemeClr val="tx1"/>
          </a:solidFill>
          <a:latin typeface="+mn-lt"/>
          <a:ea typeface="+mn-ea"/>
          <a:cs typeface="+mn-cs"/>
        </a:defRPr>
      </a:lvl2pPr>
      <a:lvl3pPr marL="1303293" indent="-260659" algn="l" defTabSz="521316" rtl="0" eaLnBrk="1" latinLnBrk="0" hangingPunct="1">
        <a:spcBef>
          <a:spcPct val="20000"/>
        </a:spcBef>
        <a:buFont typeface="Arial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609" indent="-260659" algn="l" defTabSz="521316" rtl="0" eaLnBrk="1" latinLnBrk="0" hangingPunct="1">
        <a:spcBef>
          <a:spcPct val="20000"/>
        </a:spcBef>
        <a:buFont typeface="Arial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925" indent="-260659" algn="l" defTabSz="521316" rtl="0" eaLnBrk="1" latinLnBrk="0" hangingPunct="1">
        <a:spcBef>
          <a:spcPct val="20000"/>
        </a:spcBef>
        <a:buFont typeface="Arial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orient="horz" pos="5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234" userDrawn="1">
          <p15:clr>
            <a:srgbClr val="F26B43"/>
          </p15:clr>
        </p15:guide>
        <p15:guide id="8" pos="7446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4088" userDrawn="1">
          <p15:clr>
            <a:srgbClr val="F26B43"/>
          </p15:clr>
        </p15:guide>
        <p15:guide id="11" orient="horz" pos="1117" userDrawn="1">
          <p15:clr>
            <a:srgbClr val="F26B43"/>
          </p15:clr>
        </p15:guide>
        <p15:guide id="12" orient="horz" pos="374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03676D55-C47B-534E-ABA6-BEA7922AA0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369" y="-26317"/>
            <a:ext cx="1263941" cy="539736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71787" y="696001"/>
            <a:ext cx="6364448" cy="7776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7695" y="119864"/>
            <a:ext cx="504092" cy="2045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fld id="{820150FD-603F-44AF-ADBB-D2D9D0B3C68D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788" y="3007869"/>
            <a:ext cx="6364448" cy="13208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B67DF81-D1D2-A396-A04D-DB92ACF901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2533" y="6146800"/>
            <a:ext cx="1659467" cy="711200"/>
          </a:xfrm>
          <a:prstGeom prst="rect">
            <a:avLst/>
          </a:prstGeom>
        </p:spPr>
      </p:pic>
      <p:grpSp>
        <p:nvGrpSpPr>
          <p:cNvPr id="3" name="Groupe 22">
            <a:extLst>
              <a:ext uri="{FF2B5EF4-FFF2-40B4-BE49-F238E27FC236}">
                <a16:creationId xmlns:a16="http://schemas.microsoft.com/office/drawing/2014/main" id="{4A4D1729-8F94-B04A-488E-BE884BE5FA11}"/>
              </a:ext>
            </a:extLst>
          </p:cNvPr>
          <p:cNvGrpSpPr/>
          <p:nvPr userDrawn="1"/>
        </p:nvGrpSpPr>
        <p:grpSpPr>
          <a:xfrm>
            <a:off x="10746581" y="6172768"/>
            <a:ext cx="1062036" cy="301675"/>
            <a:chOff x="-838200" y="8253511"/>
            <a:chExt cx="12192000" cy="3463176"/>
          </a:xfrm>
          <a:solidFill>
            <a:schemeClr val="accent1"/>
          </a:solidFill>
        </p:grpSpPr>
        <p:sp>
          <p:nvSpPr>
            <p:cNvPr id="4" name="Forme libre : forme 23">
              <a:extLst>
                <a:ext uri="{FF2B5EF4-FFF2-40B4-BE49-F238E27FC236}">
                  <a16:creationId xmlns:a16="http://schemas.microsoft.com/office/drawing/2014/main" id="{037EBC2A-5478-9E86-8312-A767EB7A6D33}"/>
                </a:ext>
              </a:extLst>
            </p:cNvPr>
            <p:cNvSpPr/>
            <p:nvPr/>
          </p:nvSpPr>
          <p:spPr>
            <a:xfrm>
              <a:off x="-838200" y="10819488"/>
              <a:ext cx="12192000" cy="897199"/>
            </a:xfrm>
            <a:custGeom>
              <a:avLst/>
              <a:gdLst>
                <a:gd name="connsiteX0" fmla="*/ 12198649 w 12192000"/>
                <a:gd name="connsiteY0" fmla="*/ 885124 h 897199"/>
                <a:gd name="connsiteX1" fmla="*/ 12097839 w 12192000"/>
                <a:gd name="connsiteY1" fmla="*/ 885124 h 897199"/>
                <a:gd name="connsiteX2" fmla="*/ 11805730 w 12192000"/>
                <a:gd name="connsiteY2" fmla="*/ 581421 h 897199"/>
                <a:gd name="connsiteX3" fmla="*/ 11805730 w 12192000"/>
                <a:gd name="connsiteY3" fmla="*/ 885124 h 897199"/>
                <a:gd name="connsiteX4" fmla="*/ 11732688 w 12192000"/>
                <a:gd name="connsiteY4" fmla="*/ 885124 h 897199"/>
                <a:gd name="connsiteX5" fmla="*/ 11732688 w 12192000"/>
                <a:gd name="connsiteY5" fmla="*/ 15789 h 897199"/>
                <a:gd name="connsiteX6" fmla="*/ 11805730 w 12192000"/>
                <a:gd name="connsiteY6" fmla="*/ 15789 h 897199"/>
                <a:gd name="connsiteX7" fmla="*/ 11805730 w 12192000"/>
                <a:gd name="connsiteY7" fmla="*/ 536236 h 897199"/>
                <a:gd name="connsiteX8" fmla="*/ 12070007 w 12192000"/>
                <a:gd name="connsiteY8" fmla="*/ 293982 h 897199"/>
                <a:gd name="connsiteX9" fmla="*/ 12163887 w 12192000"/>
                <a:gd name="connsiteY9" fmla="*/ 293982 h 897199"/>
                <a:gd name="connsiteX10" fmla="*/ 11875270 w 12192000"/>
                <a:gd name="connsiteY10" fmla="*/ 555961 h 897199"/>
                <a:gd name="connsiteX11" fmla="*/ 12198649 w 12192000"/>
                <a:gd name="connsiteY11" fmla="*/ 885124 h 897199"/>
                <a:gd name="connsiteX12" fmla="*/ 11444120 w 12192000"/>
                <a:gd name="connsiteY12" fmla="*/ 342661 h 897199"/>
                <a:gd name="connsiteX13" fmla="*/ 11316608 w 12192000"/>
                <a:gd name="connsiteY13" fmla="*/ 441203 h 897199"/>
                <a:gd name="connsiteX14" fmla="*/ 11607548 w 12192000"/>
                <a:gd name="connsiteY14" fmla="*/ 730989 h 897199"/>
                <a:gd name="connsiteX15" fmla="*/ 11401218 w 12192000"/>
                <a:gd name="connsiteY15" fmla="*/ 899088 h 897199"/>
                <a:gd name="connsiteX16" fmla="*/ 11235475 w 12192000"/>
                <a:gd name="connsiteY16" fmla="*/ 871248 h 897199"/>
                <a:gd name="connsiteX17" fmla="*/ 11242445 w 12192000"/>
                <a:gd name="connsiteY17" fmla="*/ 799384 h 897199"/>
                <a:gd name="connsiteX18" fmla="*/ 11396595 w 12192000"/>
                <a:gd name="connsiteY18" fmla="*/ 836485 h 897199"/>
                <a:gd name="connsiteX19" fmla="*/ 11527584 w 12192000"/>
                <a:gd name="connsiteY19" fmla="*/ 730989 h 897199"/>
                <a:gd name="connsiteX20" fmla="*/ 11243590 w 12192000"/>
                <a:gd name="connsiteY20" fmla="*/ 441203 h 897199"/>
                <a:gd name="connsiteX21" fmla="*/ 11436004 w 12192000"/>
                <a:gd name="connsiteY21" fmla="*/ 280106 h 897199"/>
                <a:gd name="connsiteX22" fmla="*/ 11582055 w 12192000"/>
                <a:gd name="connsiteY22" fmla="*/ 306761 h 897199"/>
                <a:gd name="connsiteX23" fmla="*/ 11575085 w 12192000"/>
                <a:gd name="connsiteY23" fmla="*/ 370533 h 897199"/>
                <a:gd name="connsiteX24" fmla="*/ 11444120 w 12192000"/>
                <a:gd name="connsiteY24" fmla="*/ 342701 h 897199"/>
                <a:gd name="connsiteX25" fmla="*/ 11036115 w 12192000"/>
                <a:gd name="connsiteY25" fmla="*/ 38950 h 897199"/>
                <a:gd name="connsiteX26" fmla="*/ 11109148 w 12192000"/>
                <a:gd name="connsiteY26" fmla="*/ 38950 h 897199"/>
                <a:gd name="connsiteX27" fmla="*/ 11109148 w 12192000"/>
                <a:gd name="connsiteY27" fmla="*/ 136339 h 897199"/>
                <a:gd name="connsiteX28" fmla="*/ 11036115 w 12192000"/>
                <a:gd name="connsiteY28" fmla="*/ 136339 h 897199"/>
                <a:gd name="connsiteX29" fmla="*/ 11036115 w 12192000"/>
                <a:gd name="connsiteY29" fmla="*/ 38950 h 897199"/>
                <a:gd name="connsiteX30" fmla="*/ 11036115 w 12192000"/>
                <a:gd name="connsiteY30" fmla="*/ 885124 h 897199"/>
                <a:gd name="connsiteX31" fmla="*/ 11036115 w 12192000"/>
                <a:gd name="connsiteY31" fmla="*/ 293982 h 897199"/>
                <a:gd name="connsiteX32" fmla="*/ 11109148 w 12192000"/>
                <a:gd name="connsiteY32" fmla="*/ 293982 h 897199"/>
                <a:gd name="connsiteX33" fmla="*/ 11109148 w 12192000"/>
                <a:gd name="connsiteY33" fmla="*/ 885124 h 897199"/>
                <a:gd name="connsiteX34" fmla="*/ 10570226 w 12192000"/>
                <a:gd name="connsiteY34" fmla="*/ 145600 h 897199"/>
                <a:gd name="connsiteX35" fmla="*/ 10487892 w 12192000"/>
                <a:gd name="connsiteY35" fmla="*/ 145600 h 897199"/>
                <a:gd name="connsiteX36" fmla="*/ 10487892 w 12192000"/>
                <a:gd name="connsiteY36" fmla="*/ 434217 h 897199"/>
                <a:gd name="connsiteX37" fmla="*/ 10572525 w 12192000"/>
                <a:gd name="connsiteY37" fmla="*/ 434217 h 897199"/>
                <a:gd name="connsiteX38" fmla="*/ 10774209 w 12192000"/>
                <a:gd name="connsiteY38" fmla="*/ 285859 h 897199"/>
                <a:gd name="connsiteX39" fmla="*/ 10570226 w 12192000"/>
                <a:gd name="connsiteY39" fmla="*/ 145600 h 897199"/>
                <a:gd name="connsiteX40" fmla="*/ 10674529 w 12192000"/>
                <a:gd name="connsiteY40" fmla="*/ 472472 h 897199"/>
                <a:gd name="connsiteX41" fmla="*/ 10674529 w 12192000"/>
                <a:gd name="connsiteY41" fmla="*/ 474795 h 897199"/>
                <a:gd name="connsiteX42" fmla="*/ 10778855 w 12192000"/>
                <a:gd name="connsiteY42" fmla="*/ 572176 h 897199"/>
                <a:gd name="connsiteX43" fmla="*/ 10916799 w 12192000"/>
                <a:gd name="connsiteY43" fmla="*/ 885124 h 897199"/>
                <a:gd name="connsiteX44" fmla="*/ 10828671 w 12192000"/>
                <a:gd name="connsiteY44" fmla="*/ 885124 h 897199"/>
                <a:gd name="connsiteX45" fmla="*/ 10711598 w 12192000"/>
                <a:gd name="connsiteY45" fmla="*/ 611561 h 897199"/>
                <a:gd name="connsiteX46" fmla="*/ 10553987 w 12192000"/>
                <a:gd name="connsiteY46" fmla="*/ 503757 h 897199"/>
                <a:gd name="connsiteX47" fmla="*/ 10487892 w 12192000"/>
                <a:gd name="connsiteY47" fmla="*/ 503757 h 897199"/>
                <a:gd name="connsiteX48" fmla="*/ 10487892 w 12192000"/>
                <a:gd name="connsiteY48" fmla="*/ 885108 h 897199"/>
                <a:gd name="connsiteX49" fmla="*/ 10407928 w 12192000"/>
                <a:gd name="connsiteY49" fmla="*/ 885108 h 897199"/>
                <a:gd name="connsiteX50" fmla="*/ 10407928 w 12192000"/>
                <a:gd name="connsiteY50" fmla="*/ 76060 h 897199"/>
                <a:gd name="connsiteX51" fmla="*/ 10616581 w 12192000"/>
                <a:gd name="connsiteY51" fmla="*/ 76060 h 897199"/>
                <a:gd name="connsiteX52" fmla="*/ 10854188 w 12192000"/>
                <a:gd name="connsiteY52" fmla="*/ 285859 h 897199"/>
                <a:gd name="connsiteX53" fmla="*/ 10674529 w 12192000"/>
                <a:gd name="connsiteY53" fmla="*/ 472472 h 897199"/>
                <a:gd name="connsiteX54" fmla="*/ 9970977 w 12192000"/>
                <a:gd name="connsiteY54" fmla="*/ 77229 h 897199"/>
                <a:gd name="connsiteX55" fmla="*/ 9913053 w 12192000"/>
                <a:gd name="connsiteY55" fmla="*/ 64483 h 897199"/>
                <a:gd name="connsiteX56" fmla="*/ 9823773 w 12192000"/>
                <a:gd name="connsiteY56" fmla="*/ 242981 h 897199"/>
                <a:gd name="connsiteX57" fmla="*/ 9823773 w 12192000"/>
                <a:gd name="connsiteY57" fmla="*/ 293982 h 897199"/>
                <a:gd name="connsiteX58" fmla="*/ 9957061 w 12192000"/>
                <a:gd name="connsiteY58" fmla="*/ 293982 h 897199"/>
                <a:gd name="connsiteX59" fmla="*/ 9957061 w 12192000"/>
                <a:gd name="connsiteY59" fmla="*/ 356577 h 897199"/>
                <a:gd name="connsiteX60" fmla="*/ 9823773 w 12192000"/>
                <a:gd name="connsiteY60" fmla="*/ 356577 h 897199"/>
                <a:gd name="connsiteX61" fmla="*/ 9823773 w 12192000"/>
                <a:gd name="connsiteY61" fmla="*/ 885124 h 897199"/>
                <a:gd name="connsiteX62" fmla="*/ 9750755 w 12192000"/>
                <a:gd name="connsiteY62" fmla="*/ 885124 h 897199"/>
                <a:gd name="connsiteX63" fmla="*/ 9750755 w 12192000"/>
                <a:gd name="connsiteY63" fmla="*/ 356577 h 897199"/>
                <a:gd name="connsiteX64" fmla="*/ 9631383 w 12192000"/>
                <a:gd name="connsiteY64" fmla="*/ 356577 h 897199"/>
                <a:gd name="connsiteX65" fmla="*/ 9631383 w 12192000"/>
                <a:gd name="connsiteY65" fmla="*/ 293982 h 897199"/>
                <a:gd name="connsiteX66" fmla="*/ 9750755 w 12192000"/>
                <a:gd name="connsiteY66" fmla="*/ 293982 h 897199"/>
                <a:gd name="connsiteX67" fmla="*/ 9750755 w 12192000"/>
                <a:gd name="connsiteY67" fmla="*/ 251096 h 897199"/>
                <a:gd name="connsiteX68" fmla="*/ 9907229 w 12192000"/>
                <a:gd name="connsiteY68" fmla="*/ 1889 h 897199"/>
                <a:gd name="connsiteX69" fmla="*/ 9975624 w 12192000"/>
                <a:gd name="connsiteY69" fmla="*/ 13465 h 897199"/>
                <a:gd name="connsiteX70" fmla="*/ 9970977 w 12192000"/>
                <a:gd name="connsiteY70" fmla="*/ 77229 h 897199"/>
                <a:gd name="connsiteX71" fmla="*/ 9292942 w 12192000"/>
                <a:gd name="connsiteY71" fmla="*/ 342661 h 897199"/>
                <a:gd name="connsiteX72" fmla="*/ 9097060 w 12192000"/>
                <a:gd name="connsiteY72" fmla="*/ 589545 h 897199"/>
                <a:gd name="connsiteX73" fmla="*/ 9292942 w 12192000"/>
                <a:gd name="connsiteY73" fmla="*/ 836446 h 897199"/>
                <a:gd name="connsiteX74" fmla="*/ 9488825 w 12192000"/>
                <a:gd name="connsiteY74" fmla="*/ 589545 h 897199"/>
                <a:gd name="connsiteX75" fmla="*/ 9292942 w 12192000"/>
                <a:gd name="connsiteY75" fmla="*/ 342661 h 897199"/>
                <a:gd name="connsiteX76" fmla="*/ 9292942 w 12192000"/>
                <a:gd name="connsiteY76" fmla="*/ 899048 h 897199"/>
                <a:gd name="connsiteX77" fmla="*/ 9017048 w 12192000"/>
                <a:gd name="connsiteY77" fmla="*/ 589545 h 897199"/>
                <a:gd name="connsiteX78" fmla="*/ 9292942 w 12192000"/>
                <a:gd name="connsiteY78" fmla="*/ 280066 h 897199"/>
                <a:gd name="connsiteX79" fmla="*/ 9568813 w 12192000"/>
                <a:gd name="connsiteY79" fmla="*/ 589545 h 897199"/>
                <a:gd name="connsiteX80" fmla="*/ 9292942 w 12192000"/>
                <a:gd name="connsiteY80" fmla="*/ 899040 h 897199"/>
                <a:gd name="connsiteX81" fmla="*/ 8381940 w 12192000"/>
                <a:gd name="connsiteY81" fmla="*/ 342661 h 897199"/>
                <a:gd name="connsiteX82" fmla="*/ 8208089 w 12192000"/>
                <a:gd name="connsiteY82" fmla="*/ 547813 h 897199"/>
                <a:gd name="connsiteX83" fmla="*/ 8532661 w 12192000"/>
                <a:gd name="connsiteY83" fmla="*/ 547813 h 897199"/>
                <a:gd name="connsiteX84" fmla="*/ 8381956 w 12192000"/>
                <a:gd name="connsiteY84" fmla="*/ 342661 h 897199"/>
                <a:gd name="connsiteX85" fmla="*/ 8208089 w 12192000"/>
                <a:gd name="connsiteY85" fmla="*/ 610407 h 897199"/>
                <a:gd name="connsiteX86" fmla="*/ 8402826 w 12192000"/>
                <a:gd name="connsiteY86" fmla="*/ 836446 h 897199"/>
                <a:gd name="connsiteX87" fmla="*/ 8568569 w 12192000"/>
                <a:gd name="connsiteY87" fmla="*/ 792382 h 897199"/>
                <a:gd name="connsiteX88" fmla="*/ 8568569 w 12192000"/>
                <a:gd name="connsiteY88" fmla="*/ 866545 h 897199"/>
                <a:gd name="connsiteX89" fmla="*/ 8397025 w 12192000"/>
                <a:gd name="connsiteY89" fmla="*/ 899032 h 897199"/>
                <a:gd name="connsiteX90" fmla="*/ 8128125 w 12192000"/>
                <a:gd name="connsiteY90" fmla="*/ 589529 h 897199"/>
                <a:gd name="connsiteX91" fmla="*/ 8377333 w 12192000"/>
                <a:gd name="connsiteY91" fmla="*/ 280050 h 897199"/>
                <a:gd name="connsiteX92" fmla="*/ 8612624 w 12192000"/>
                <a:gd name="connsiteY92" fmla="*/ 573274 h 897199"/>
                <a:gd name="connsiteX93" fmla="*/ 8612624 w 12192000"/>
                <a:gd name="connsiteY93" fmla="*/ 610383 h 897199"/>
                <a:gd name="connsiteX94" fmla="*/ 7921843 w 12192000"/>
                <a:gd name="connsiteY94" fmla="*/ 342661 h 897199"/>
                <a:gd name="connsiteX95" fmla="*/ 7699274 w 12192000"/>
                <a:gd name="connsiteY95" fmla="*/ 589545 h 897199"/>
                <a:gd name="connsiteX96" fmla="*/ 7913720 w 12192000"/>
                <a:gd name="connsiteY96" fmla="*/ 836446 h 897199"/>
                <a:gd name="connsiteX97" fmla="*/ 8047008 w 12192000"/>
                <a:gd name="connsiteY97" fmla="*/ 809767 h 897199"/>
                <a:gd name="connsiteX98" fmla="*/ 8053978 w 12192000"/>
                <a:gd name="connsiteY98" fmla="*/ 878178 h 897199"/>
                <a:gd name="connsiteX99" fmla="*/ 7902127 w 12192000"/>
                <a:gd name="connsiteY99" fmla="*/ 899048 h 897199"/>
                <a:gd name="connsiteX100" fmla="*/ 7619319 w 12192000"/>
                <a:gd name="connsiteY100" fmla="*/ 589545 h 897199"/>
                <a:gd name="connsiteX101" fmla="*/ 7911428 w 12192000"/>
                <a:gd name="connsiteY101" fmla="*/ 280066 h 897199"/>
                <a:gd name="connsiteX102" fmla="*/ 8054034 w 12192000"/>
                <a:gd name="connsiteY102" fmla="*/ 303228 h 897199"/>
                <a:gd name="connsiteX103" fmla="*/ 8048242 w 12192000"/>
                <a:gd name="connsiteY103" fmla="*/ 372768 h 897199"/>
                <a:gd name="connsiteX104" fmla="*/ 7921899 w 12192000"/>
                <a:gd name="connsiteY104" fmla="*/ 342661 h 897199"/>
                <a:gd name="connsiteX105" fmla="*/ 7413005 w 12192000"/>
                <a:gd name="connsiteY105" fmla="*/ 885124 h 897199"/>
                <a:gd name="connsiteX106" fmla="*/ 7413005 w 12192000"/>
                <a:gd name="connsiteY106" fmla="*/ 525773 h 897199"/>
                <a:gd name="connsiteX107" fmla="*/ 7272746 w 12192000"/>
                <a:gd name="connsiteY107" fmla="*/ 342661 h 897199"/>
                <a:gd name="connsiteX108" fmla="*/ 7097726 w 12192000"/>
                <a:gd name="connsiteY108" fmla="*/ 558252 h 897199"/>
                <a:gd name="connsiteX109" fmla="*/ 7097726 w 12192000"/>
                <a:gd name="connsiteY109" fmla="*/ 885124 h 897199"/>
                <a:gd name="connsiteX110" fmla="*/ 7024708 w 12192000"/>
                <a:gd name="connsiteY110" fmla="*/ 885124 h 897199"/>
                <a:gd name="connsiteX111" fmla="*/ 7024708 w 12192000"/>
                <a:gd name="connsiteY111" fmla="*/ 433063 h 897199"/>
                <a:gd name="connsiteX112" fmla="*/ 7020062 w 12192000"/>
                <a:gd name="connsiteY112" fmla="*/ 293982 h 897199"/>
                <a:gd name="connsiteX113" fmla="*/ 7090756 w 12192000"/>
                <a:gd name="connsiteY113" fmla="*/ 293982 h 897199"/>
                <a:gd name="connsiteX114" fmla="*/ 7090756 w 12192000"/>
                <a:gd name="connsiteY114" fmla="*/ 399431 h 897199"/>
                <a:gd name="connsiteX115" fmla="*/ 7093103 w 12192000"/>
                <a:gd name="connsiteY115" fmla="*/ 399431 h 897199"/>
                <a:gd name="connsiteX116" fmla="*/ 7284363 w 12192000"/>
                <a:gd name="connsiteY116" fmla="*/ 280058 h 897199"/>
                <a:gd name="connsiteX117" fmla="*/ 7486046 w 12192000"/>
                <a:gd name="connsiteY117" fmla="*/ 507250 h 897199"/>
                <a:gd name="connsiteX118" fmla="*/ 7486046 w 12192000"/>
                <a:gd name="connsiteY118" fmla="*/ 885116 h 897199"/>
                <a:gd name="connsiteX119" fmla="*/ 6660783 w 12192000"/>
                <a:gd name="connsiteY119" fmla="*/ 342661 h 897199"/>
                <a:gd name="connsiteX120" fmla="*/ 6486932 w 12192000"/>
                <a:gd name="connsiteY120" fmla="*/ 547813 h 897199"/>
                <a:gd name="connsiteX121" fmla="*/ 6811464 w 12192000"/>
                <a:gd name="connsiteY121" fmla="*/ 547813 h 897199"/>
                <a:gd name="connsiteX122" fmla="*/ 6660807 w 12192000"/>
                <a:gd name="connsiteY122" fmla="*/ 342661 h 897199"/>
                <a:gd name="connsiteX123" fmla="*/ 6486932 w 12192000"/>
                <a:gd name="connsiteY123" fmla="*/ 610407 h 897199"/>
                <a:gd name="connsiteX124" fmla="*/ 6681669 w 12192000"/>
                <a:gd name="connsiteY124" fmla="*/ 836446 h 897199"/>
                <a:gd name="connsiteX125" fmla="*/ 6847412 w 12192000"/>
                <a:gd name="connsiteY125" fmla="*/ 792382 h 897199"/>
                <a:gd name="connsiteX126" fmla="*/ 6847412 w 12192000"/>
                <a:gd name="connsiteY126" fmla="*/ 866545 h 897199"/>
                <a:gd name="connsiteX127" fmla="*/ 6675869 w 12192000"/>
                <a:gd name="connsiteY127" fmla="*/ 899032 h 897199"/>
                <a:gd name="connsiteX128" fmla="*/ 6406969 w 12192000"/>
                <a:gd name="connsiteY128" fmla="*/ 589529 h 897199"/>
                <a:gd name="connsiteX129" fmla="*/ 6656128 w 12192000"/>
                <a:gd name="connsiteY129" fmla="*/ 280050 h 897199"/>
                <a:gd name="connsiteX130" fmla="*/ 6891436 w 12192000"/>
                <a:gd name="connsiteY130" fmla="*/ 573274 h 897199"/>
                <a:gd name="connsiteX131" fmla="*/ 6891436 w 12192000"/>
                <a:gd name="connsiteY131" fmla="*/ 610383 h 897199"/>
                <a:gd name="connsiteX132" fmla="*/ 6199429 w 12192000"/>
                <a:gd name="connsiteY132" fmla="*/ 38950 h 897199"/>
                <a:gd name="connsiteX133" fmla="*/ 6272494 w 12192000"/>
                <a:gd name="connsiteY133" fmla="*/ 38950 h 897199"/>
                <a:gd name="connsiteX134" fmla="*/ 6272494 w 12192000"/>
                <a:gd name="connsiteY134" fmla="*/ 136339 h 897199"/>
                <a:gd name="connsiteX135" fmla="*/ 6199429 w 12192000"/>
                <a:gd name="connsiteY135" fmla="*/ 136339 h 897199"/>
                <a:gd name="connsiteX136" fmla="*/ 6199429 w 12192000"/>
                <a:gd name="connsiteY136" fmla="*/ 38950 h 897199"/>
                <a:gd name="connsiteX137" fmla="*/ 6199429 w 12192000"/>
                <a:gd name="connsiteY137" fmla="*/ 885124 h 897199"/>
                <a:gd name="connsiteX138" fmla="*/ 6199429 w 12192000"/>
                <a:gd name="connsiteY138" fmla="*/ 293982 h 897199"/>
                <a:gd name="connsiteX139" fmla="*/ 6272494 w 12192000"/>
                <a:gd name="connsiteY139" fmla="*/ 293982 h 897199"/>
                <a:gd name="connsiteX140" fmla="*/ 6272494 w 12192000"/>
                <a:gd name="connsiteY140" fmla="*/ 885124 h 897199"/>
                <a:gd name="connsiteX141" fmla="*/ 5949116 w 12192000"/>
                <a:gd name="connsiteY141" fmla="*/ 342661 h 897199"/>
                <a:gd name="connsiteX142" fmla="*/ 5726570 w 12192000"/>
                <a:gd name="connsiteY142" fmla="*/ 589545 h 897199"/>
                <a:gd name="connsiteX143" fmla="*/ 5940992 w 12192000"/>
                <a:gd name="connsiteY143" fmla="*/ 836446 h 897199"/>
                <a:gd name="connsiteX144" fmla="*/ 6074280 w 12192000"/>
                <a:gd name="connsiteY144" fmla="*/ 809767 h 897199"/>
                <a:gd name="connsiteX145" fmla="*/ 6081250 w 12192000"/>
                <a:gd name="connsiteY145" fmla="*/ 878178 h 897199"/>
                <a:gd name="connsiteX146" fmla="*/ 5929399 w 12192000"/>
                <a:gd name="connsiteY146" fmla="*/ 899040 h 897199"/>
                <a:gd name="connsiteX147" fmla="*/ 5646591 w 12192000"/>
                <a:gd name="connsiteY147" fmla="*/ 589537 h 897199"/>
                <a:gd name="connsiteX148" fmla="*/ 5938701 w 12192000"/>
                <a:gd name="connsiteY148" fmla="*/ 280058 h 897199"/>
                <a:gd name="connsiteX149" fmla="*/ 6081306 w 12192000"/>
                <a:gd name="connsiteY149" fmla="*/ 303220 h 897199"/>
                <a:gd name="connsiteX150" fmla="*/ 6075514 w 12192000"/>
                <a:gd name="connsiteY150" fmla="*/ 372760 h 897199"/>
                <a:gd name="connsiteX151" fmla="*/ 5949172 w 12192000"/>
                <a:gd name="connsiteY151" fmla="*/ 342653 h 897199"/>
                <a:gd name="connsiteX152" fmla="*/ 5347551 w 12192000"/>
                <a:gd name="connsiteY152" fmla="*/ 131708 h 897199"/>
                <a:gd name="connsiteX153" fmla="*/ 5172555 w 12192000"/>
                <a:gd name="connsiteY153" fmla="*/ 270789 h 897199"/>
                <a:gd name="connsiteX154" fmla="*/ 5543434 w 12192000"/>
                <a:gd name="connsiteY154" fmla="*/ 670678 h 897199"/>
                <a:gd name="connsiteX155" fmla="*/ 5278003 w 12192000"/>
                <a:gd name="connsiteY155" fmla="*/ 899040 h 897199"/>
                <a:gd name="connsiteX156" fmla="*/ 5094890 w 12192000"/>
                <a:gd name="connsiteY156" fmla="*/ 864254 h 897199"/>
                <a:gd name="connsiteX157" fmla="*/ 5103006 w 12192000"/>
                <a:gd name="connsiteY157" fmla="*/ 781943 h 897199"/>
                <a:gd name="connsiteX158" fmla="*/ 5281504 w 12192000"/>
                <a:gd name="connsiteY158" fmla="*/ 829467 h 897199"/>
                <a:gd name="connsiteX159" fmla="*/ 5463463 w 12192000"/>
                <a:gd name="connsiteY159" fmla="*/ 663700 h 897199"/>
                <a:gd name="connsiteX160" fmla="*/ 5092567 w 12192000"/>
                <a:gd name="connsiteY160" fmla="*/ 273104 h 897199"/>
                <a:gd name="connsiteX161" fmla="*/ 5348721 w 12192000"/>
                <a:gd name="connsiteY161" fmla="*/ 62136 h 897199"/>
                <a:gd name="connsiteX162" fmla="*/ 5507494 w 12192000"/>
                <a:gd name="connsiteY162" fmla="*/ 88798 h 897199"/>
                <a:gd name="connsiteX163" fmla="*/ 5494756 w 12192000"/>
                <a:gd name="connsiteY163" fmla="*/ 161831 h 897199"/>
                <a:gd name="connsiteX164" fmla="*/ 5347551 w 12192000"/>
                <a:gd name="connsiteY164" fmla="*/ 131700 h 897199"/>
                <a:gd name="connsiteX165" fmla="*/ 4231388 w 12192000"/>
                <a:gd name="connsiteY165" fmla="*/ 482895 h 897199"/>
                <a:gd name="connsiteX166" fmla="*/ 4079561 w 12192000"/>
                <a:gd name="connsiteY166" fmla="*/ 669565 h 897199"/>
                <a:gd name="connsiteX167" fmla="*/ 4267320 w 12192000"/>
                <a:gd name="connsiteY167" fmla="*/ 836477 h 897199"/>
                <a:gd name="connsiteX168" fmla="*/ 4466680 w 12192000"/>
                <a:gd name="connsiteY168" fmla="*/ 742574 h 897199"/>
                <a:gd name="connsiteX169" fmla="*/ 4231388 w 12192000"/>
                <a:gd name="connsiteY169" fmla="*/ 482927 h 897199"/>
                <a:gd name="connsiteX170" fmla="*/ 4413379 w 12192000"/>
                <a:gd name="connsiteY170" fmla="*/ 241803 h 897199"/>
                <a:gd name="connsiteX171" fmla="*/ 4298605 w 12192000"/>
                <a:gd name="connsiteY171" fmla="*/ 124738 h 897199"/>
                <a:gd name="connsiteX172" fmla="*/ 4165316 w 12192000"/>
                <a:gd name="connsiteY172" fmla="*/ 242981 h 897199"/>
                <a:gd name="connsiteX173" fmla="*/ 4256881 w 12192000"/>
                <a:gd name="connsiteY173" fmla="*/ 407554 h 897199"/>
                <a:gd name="connsiteX174" fmla="*/ 4413379 w 12192000"/>
                <a:gd name="connsiteY174" fmla="*/ 241803 h 897199"/>
                <a:gd name="connsiteX175" fmla="*/ 4698518 w 12192000"/>
                <a:gd name="connsiteY175" fmla="*/ 882800 h 897199"/>
                <a:gd name="connsiteX176" fmla="*/ 4596539 w 12192000"/>
                <a:gd name="connsiteY176" fmla="*/ 882800 h 897199"/>
                <a:gd name="connsiteX177" fmla="*/ 4510751 w 12192000"/>
                <a:gd name="connsiteY177" fmla="*/ 792398 h 897199"/>
                <a:gd name="connsiteX178" fmla="*/ 4264996 w 12192000"/>
                <a:gd name="connsiteY178" fmla="*/ 899048 h 897199"/>
                <a:gd name="connsiteX179" fmla="*/ 3999573 w 12192000"/>
                <a:gd name="connsiteY179" fmla="*/ 673002 h 897199"/>
                <a:gd name="connsiteX180" fmla="*/ 4190833 w 12192000"/>
                <a:gd name="connsiteY180" fmla="*/ 437710 h 897199"/>
                <a:gd name="connsiteX181" fmla="*/ 4085353 w 12192000"/>
                <a:gd name="connsiteY181" fmla="*/ 238334 h 897199"/>
                <a:gd name="connsiteX182" fmla="*/ 4303268 w 12192000"/>
                <a:gd name="connsiteY182" fmla="*/ 62144 h 897199"/>
                <a:gd name="connsiteX183" fmla="*/ 4493334 w 12192000"/>
                <a:gd name="connsiteY183" fmla="*/ 229065 h 897199"/>
                <a:gd name="connsiteX184" fmla="*/ 4298597 w 12192000"/>
                <a:gd name="connsiteY184" fmla="*/ 449286 h 897199"/>
                <a:gd name="connsiteX185" fmla="*/ 4511897 w 12192000"/>
                <a:gd name="connsiteY185" fmla="*/ 686902 h 897199"/>
                <a:gd name="connsiteX186" fmla="*/ 4581437 w 12192000"/>
                <a:gd name="connsiteY186" fmla="*/ 441163 h 897199"/>
                <a:gd name="connsiteX187" fmla="*/ 4650986 w 12192000"/>
                <a:gd name="connsiteY187" fmla="*/ 441163 h 897199"/>
                <a:gd name="connsiteX188" fmla="*/ 4560575 w 12192000"/>
                <a:gd name="connsiteY188" fmla="*/ 733249 h 897199"/>
                <a:gd name="connsiteX189" fmla="*/ 4698510 w 12192000"/>
                <a:gd name="connsiteY189" fmla="*/ 882800 h 897199"/>
                <a:gd name="connsiteX190" fmla="*/ 3535960 w 12192000"/>
                <a:gd name="connsiteY190" fmla="*/ 836446 h 897199"/>
                <a:gd name="connsiteX191" fmla="*/ 3603201 w 12192000"/>
                <a:gd name="connsiteY191" fmla="*/ 822529 h 897199"/>
                <a:gd name="connsiteX192" fmla="*/ 3607824 w 12192000"/>
                <a:gd name="connsiteY192" fmla="*/ 882800 h 897199"/>
                <a:gd name="connsiteX193" fmla="*/ 3518591 w 12192000"/>
                <a:gd name="connsiteY193" fmla="*/ 899048 h 897199"/>
                <a:gd name="connsiteX194" fmla="*/ 3384109 w 12192000"/>
                <a:gd name="connsiteY194" fmla="*/ 701963 h 897199"/>
                <a:gd name="connsiteX195" fmla="*/ 3384109 w 12192000"/>
                <a:gd name="connsiteY195" fmla="*/ 356577 h 897199"/>
                <a:gd name="connsiteX196" fmla="*/ 3268213 w 12192000"/>
                <a:gd name="connsiteY196" fmla="*/ 356577 h 897199"/>
                <a:gd name="connsiteX197" fmla="*/ 3268213 w 12192000"/>
                <a:gd name="connsiteY197" fmla="*/ 293982 h 897199"/>
                <a:gd name="connsiteX198" fmla="*/ 3384109 w 12192000"/>
                <a:gd name="connsiteY198" fmla="*/ 293982 h 897199"/>
                <a:gd name="connsiteX199" fmla="*/ 3384109 w 12192000"/>
                <a:gd name="connsiteY199" fmla="*/ 151376 h 897199"/>
                <a:gd name="connsiteX200" fmla="*/ 3457150 w 12192000"/>
                <a:gd name="connsiteY200" fmla="*/ 125884 h 897199"/>
                <a:gd name="connsiteX201" fmla="*/ 3457150 w 12192000"/>
                <a:gd name="connsiteY201" fmla="*/ 293958 h 897199"/>
                <a:gd name="connsiteX202" fmla="*/ 3591584 w 12192000"/>
                <a:gd name="connsiteY202" fmla="*/ 293958 h 897199"/>
                <a:gd name="connsiteX203" fmla="*/ 3591584 w 12192000"/>
                <a:gd name="connsiteY203" fmla="*/ 356553 h 897199"/>
                <a:gd name="connsiteX204" fmla="*/ 3457150 w 12192000"/>
                <a:gd name="connsiteY204" fmla="*/ 356553 h 897199"/>
                <a:gd name="connsiteX205" fmla="*/ 3457150 w 12192000"/>
                <a:gd name="connsiteY205" fmla="*/ 739049 h 897199"/>
                <a:gd name="connsiteX206" fmla="*/ 3535960 w 12192000"/>
                <a:gd name="connsiteY206" fmla="*/ 836421 h 897199"/>
                <a:gd name="connsiteX207" fmla="*/ 3176673 w 12192000"/>
                <a:gd name="connsiteY207" fmla="*/ 356553 h 897199"/>
                <a:gd name="connsiteX208" fmla="*/ 3029469 w 12192000"/>
                <a:gd name="connsiteY208" fmla="*/ 593014 h 897199"/>
                <a:gd name="connsiteX209" fmla="*/ 3029469 w 12192000"/>
                <a:gd name="connsiteY209" fmla="*/ 885100 h 897199"/>
                <a:gd name="connsiteX210" fmla="*/ 2956451 w 12192000"/>
                <a:gd name="connsiteY210" fmla="*/ 885100 h 897199"/>
                <a:gd name="connsiteX211" fmla="*/ 2956451 w 12192000"/>
                <a:gd name="connsiteY211" fmla="*/ 426117 h 897199"/>
                <a:gd name="connsiteX212" fmla="*/ 2951789 w 12192000"/>
                <a:gd name="connsiteY212" fmla="*/ 293982 h 897199"/>
                <a:gd name="connsiteX213" fmla="*/ 3024822 w 12192000"/>
                <a:gd name="connsiteY213" fmla="*/ 293982 h 897199"/>
                <a:gd name="connsiteX214" fmla="*/ 3024822 w 12192000"/>
                <a:gd name="connsiteY214" fmla="*/ 407554 h 897199"/>
                <a:gd name="connsiteX215" fmla="*/ 3027169 w 12192000"/>
                <a:gd name="connsiteY215" fmla="*/ 407554 h 897199"/>
                <a:gd name="connsiteX216" fmla="*/ 3178997 w 12192000"/>
                <a:gd name="connsiteY216" fmla="*/ 280066 h 897199"/>
                <a:gd name="connsiteX217" fmla="*/ 3229974 w 12192000"/>
                <a:gd name="connsiteY217" fmla="*/ 287036 h 897199"/>
                <a:gd name="connsiteX218" fmla="*/ 3229974 w 12192000"/>
                <a:gd name="connsiteY218" fmla="*/ 363523 h 897199"/>
                <a:gd name="connsiteX219" fmla="*/ 3176673 w 12192000"/>
                <a:gd name="connsiteY219" fmla="*/ 356577 h 897199"/>
                <a:gd name="connsiteX220" fmla="*/ 2483569 w 12192000"/>
                <a:gd name="connsiteY220" fmla="*/ 152546 h 897199"/>
                <a:gd name="connsiteX221" fmla="*/ 2307402 w 12192000"/>
                <a:gd name="connsiteY221" fmla="*/ 598790 h 897199"/>
                <a:gd name="connsiteX222" fmla="*/ 2658589 w 12192000"/>
                <a:gd name="connsiteY222" fmla="*/ 598790 h 897199"/>
                <a:gd name="connsiteX223" fmla="*/ 2483569 w 12192000"/>
                <a:gd name="connsiteY223" fmla="*/ 152546 h 897199"/>
                <a:gd name="connsiteX224" fmla="*/ 2772185 w 12192000"/>
                <a:gd name="connsiteY224" fmla="*/ 885100 h 897199"/>
                <a:gd name="connsiteX225" fmla="*/ 2685252 w 12192000"/>
                <a:gd name="connsiteY225" fmla="*/ 668355 h 897199"/>
                <a:gd name="connsiteX226" fmla="*/ 2277247 w 12192000"/>
                <a:gd name="connsiteY226" fmla="*/ 668355 h 897199"/>
                <a:gd name="connsiteX227" fmla="*/ 2190297 w 12192000"/>
                <a:gd name="connsiteY227" fmla="*/ 885100 h 897199"/>
                <a:gd name="connsiteX228" fmla="*/ 2112665 w 12192000"/>
                <a:gd name="connsiteY228" fmla="*/ 885100 h 897199"/>
                <a:gd name="connsiteX229" fmla="*/ 2444168 w 12192000"/>
                <a:gd name="connsiteY229" fmla="*/ 76036 h 897199"/>
                <a:gd name="connsiteX230" fmla="*/ 2534570 w 12192000"/>
                <a:gd name="connsiteY230" fmla="*/ 76036 h 897199"/>
                <a:gd name="connsiteX231" fmla="*/ 2855650 w 12192000"/>
                <a:gd name="connsiteY231" fmla="*/ 885100 h 897199"/>
                <a:gd name="connsiteX232" fmla="*/ 1508762 w 12192000"/>
                <a:gd name="connsiteY232" fmla="*/ 342637 h 897199"/>
                <a:gd name="connsiteX233" fmla="*/ 1334911 w 12192000"/>
                <a:gd name="connsiteY233" fmla="*/ 547789 h 897199"/>
                <a:gd name="connsiteX234" fmla="*/ 1659451 w 12192000"/>
                <a:gd name="connsiteY234" fmla="*/ 547789 h 897199"/>
                <a:gd name="connsiteX235" fmla="*/ 1508778 w 12192000"/>
                <a:gd name="connsiteY235" fmla="*/ 342637 h 897199"/>
                <a:gd name="connsiteX236" fmla="*/ 1334911 w 12192000"/>
                <a:gd name="connsiteY236" fmla="*/ 610383 h 897199"/>
                <a:gd name="connsiteX237" fmla="*/ 1529640 w 12192000"/>
                <a:gd name="connsiteY237" fmla="*/ 836421 h 897199"/>
                <a:gd name="connsiteX238" fmla="*/ 1695391 w 12192000"/>
                <a:gd name="connsiteY238" fmla="*/ 792358 h 897199"/>
                <a:gd name="connsiteX239" fmla="*/ 1695391 w 12192000"/>
                <a:gd name="connsiteY239" fmla="*/ 866521 h 897199"/>
                <a:gd name="connsiteX240" fmla="*/ 1523847 w 12192000"/>
                <a:gd name="connsiteY240" fmla="*/ 899008 h 897199"/>
                <a:gd name="connsiteX241" fmla="*/ 1254915 w 12192000"/>
                <a:gd name="connsiteY241" fmla="*/ 589505 h 897199"/>
                <a:gd name="connsiteX242" fmla="*/ 1504147 w 12192000"/>
                <a:gd name="connsiteY242" fmla="*/ 280026 h 897199"/>
                <a:gd name="connsiteX243" fmla="*/ 1739447 w 12192000"/>
                <a:gd name="connsiteY243" fmla="*/ 573249 h 897199"/>
                <a:gd name="connsiteX244" fmla="*/ 1739447 w 12192000"/>
                <a:gd name="connsiteY244" fmla="*/ 610359 h 897199"/>
                <a:gd name="connsiteX245" fmla="*/ 1048633 w 12192000"/>
                <a:gd name="connsiteY245" fmla="*/ 885100 h 897199"/>
                <a:gd name="connsiteX246" fmla="*/ 1048633 w 12192000"/>
                <a:gd name="connsiteY246" fmla="*/ 532743 h 897199"/>
                <a:gd name="connsiteX247" fmla="*/ 908375 w 12192000"/>
                <a:gd name="connsiteY247" fmla="*/ 342661 h 897199"/>
                <a:gd name="connsiteX248" fmla="*/ 733346 w 12192000"/>
                <a:gd name="connsiteY248" fmla="*/ 568675 h 897199"/>
                <a:gd name="connsiteX249" fmla="*/ 733346 w 12192000"/>
                <a:gd name="connsiteY249" fmla="*/ 885132 h 897199"/>
                <a:gd name="connsiteX250" fmla="*/ 660393 w 12192000"/>
                <a:gd name="connsiteY250" fmla="*/ 885132 h 897199"/>
                <a:gd name="connsiteX251" fmla="*/ 660393 w 12192000"/>
                <a:gd name="connsiteY251" fmla="*/ 15789 h 897199"/>
                <a:gd name="connsiteX252" fmla="*/ 733402 w 12192000"/>
                <a:gd name="connsiteY252" fmla="*/ 15789 h 897199"/>
                <a:gd name="connsiteX253" fmla="*/ 733402 w 12192000"/>
                <a:gd name="connsiteY253" fmla="*/ 393638 h 897199"/>
                <a:gd name="connsiteX254" fmla="*/ 735734 w 12192000"/>
                <a:gd name="connsiteY254" fmla="*/ 393638 h 897199"/>
                <a:gd name="connsiteX255" fmla="*/ 920039 w 12192000"/>
                <a:gd name="connsiteY255" fmla="*/ 280066 h 897199"/>
                <a:gd name="connsiteX256" fmla="*/ 1121731 w 12192000"/>
                <a:gd name="connsiteY256" fmla="*/ 531573 h 897199"/>
                <a:gd name="connsiteX257" fmla="*/ 1121731 w 12192000"/>
                <a:gd name="connsiteY257" fmla="*/ 885124 h 897199"/>
                <a:gd name="connsiteX258" fmla="*/ 325373 w 12192000"/>
                <a:gd name="connsiteY258" fmla="*/ 145576 h 897199"/>
                <a:gd name="connsiteX259" fmla="*/ 325373 w 12192000"/>
                <a:gd name="connsiteY259" fmla="*/ 885100 h 897199"/>
                <a:gd name="connsiteX260" fmla="*/ 245410 w 12192000"/>
                <a:gd name="connsiteY260" fmla="*/ 885100 h 897199"/>
                <a:gd name="connsiteX261" fmla="*/ 245410 w 12192000"/>
                <a:gd name="connsiteY261" fmla="*/ 145600 h 897199"/>
                <a:gd name="connsiteX262" fmla="*/ 6649 w 12192000"/>
                <a:gd name="connsiteY262" fmla="*/ 145600 h 897199"/>
                <a:gd name="connsiteX263" fmla="*/ 6649 w 12192000"/>
                <a:gd name="connsiteY263" fmla="*/ 76060 h 897199"/>
                <a:gd name="connsiteX264" fmla="*/ 564190 w 12192000"/>
                <a:gd name="connsiteY264" fmla="*/ 76060 h 897199"/>
                <a:gd name="connsiteX265" fmla="*/ 564190 w 12192000"/>
                <a:gd name="connsiteY265" fmla="*/ 145600 h 89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</a:cxnLst>
              <a:rect l="l" t="t" r="r" b="b"/>
              <a:pathLst>
                <a:path w="12192000" h="897199">
                  <a:moveTo>
                    <a:pt x="12198649" y="885124"/>
                  </a:moveTo>
                  <a:lnTo>
                    <a:pt x="12097839" y="885124"/>
                  </a:lnTo>
                  <a:lnTo>
                    <a:pt x="11805730" y="581421"/>
                  </a:lnTo>
                  <a:lnTo>
                    <a:pt x="11805730" y="885124"/>
                  </a:lnTo>
                  <a:lnTo>
                    <a:pt x="11732688" y="885124"/>
                  </a:lnTo>
                  <a:lnTo>
                    <a:pt x="11732688" y="15789"/>
                  </a:lnTo>
                  <a:lnTo>
                    <a:pt x="11805730" y="15789"/>
                  </a:lnTo>
                  <a:lnTo>
                    <a:pt x="11805730" y="536236"/>
                  </a:lnTo>
                  <a:lnTo>
                    <a:pt x="12070007" y="293982"/>
                  </a:lnTo>
                  <a:lnTo>
                    <a:pt x="12163887" y="293982"/>
                  </a:lnTo>
                  <a:lnTo>
                    <a:pt x="11875270" y="555961"/>
                  </a:lnTo>
                  <a:lnTo>
                    <a:pt x="12198649" y="885124"/>
                  </a:lnTo>
                  <a:close/>
                  <a:moveTo>
                    <a:pt x="11444120" y="342661"/>
                  </a:moveTo>
                  <a:cubicBezTo>
                    <a:pt x="11368811" y="342661"/>
                    <a:pt x="11316608" y="365822"/>
                    <a:pt x="11316608" y="441203"/>
                  </a:cubicBezTo>
                  <a:cubicBezTo>
                    <a:pt x="11316608" y="551346"/>
                    <a:pt x="11607548" y="537430"/>
                    <a:pt x="11607548" y="730989"/>
                  </a:cubicBezTo>
                  <a:cubicBezTo>
                    <a:pt x="11607548" y="856178"/>
                    <a:pt x="11490475" y="899088"/>
                    <a:pt x="11401218" y="899088"/>
                  </a:cubicBezTo>
                  <a:cubicBezTo>
                    <a:pt x="11344424" y="899088"/>
                    <a:pt x="11287622" y="892118"/>
                    <a:pt x="11235475" y="871248"/>
                  </a:cubicBezTo>
                  <a:lnTo>
                    <a:pt x="11242445" y="799384"/>
                  </a:lnTo>
                  <a:cubicBezTo>
                    <a:pt x="11286468" y="821424"/>
                    <a:pt x="11339793" y="836485"/>
                    <a:pt x="11396595" y="836485"/>
                  </a:cubicBezTo>
                  <a:cubicBezTo>
                    <a:pt x="11466136" y="836485"/>
                    <a:pt x="11527584" y="798214"/>
                    <a:pt x="11527584" y="730989"/>
                  </a:cubicBezTo>
                  <a:cubicBezTo>
                    <a:pt x="11527584" y="590731"/>
                    <a:pt x="11243590" y="612770"/>
                    <a:pt x="11243590" y="441203"/>
                  </a:cubicBezTo>
                  <a:cubicBezTo>
                    <a:pt x="11243590" y="324130"/>
                    <a:pt x="11338647" y="280106"/>
                    <a:pt x="11436004" y="280106"/>
                  </a:cubicBezTo>
                  <a:cubicBezTo>
                    <a:pt x="11467289" y="280106"/>
                    <a:pt x="11529884" y="287076"/>
                    <a:pt x="11582055" y="306761"/>
                  </a:cubicBezTo>
                  <a:lnTo>
                    <a:pt x="11575085" y="370533"/>
                  </a:lnTo>
                  <a:cubicBezTo>
                    <a:pt x="11536830" y="353116"/>
                    <a:pt x="11484682" y="342701"/>
                    <a:pt x="11444120" y="342701"/>
                  </a:cubicBezTo>
                  <a:close/>
                  <a:moveTo>
                    <a:pt x="11036115" y="38950"/>
                  </a:moveTo>
                  <a:lnTo>
                    <a:pt x="11109148" y="38950"/>
                  </a:lnTo>
                  <a:lnTo>
                    <a:pt x="11109148" y="136339"/>
                  </a:lnTo>
                  <a:lnTo>
                    <a:pt x="11036115" y="136339"/>
                  </a:lnTo>
                  <a:lnTo>
                    <a:pt x="11036115" y="38950"/>
                  </a:lnTo>
                  <a:close/>
                  <a:moveTo>
                    <a:pt x="11036115" y="885124"/>
                  </a:moveTo>
                  <a:lnTo>
                    <a:pt x="11036115" y="293982"/>
                  </a:lnTo>
                  <a:lnTo>
                    <a:pt x="11109148" y="293982"/>
                  </a:lnTo>
                  <a:lnTo>
                    <a:pt x="11109148" y="885124"/>
                  </a:lnTo>
                  <a:close/>
                  <a:moveTo>
                    <a:pt x="10570226" y="145600"/>
                  </a:moveTo>
                  <a:lnTo>
                    <a:pt x="10487892" y="145600"/>
                  </a:lnTo>
                  <a:lnTo>
                    <a:pt x="10487892" y="434217"/>
                  </a:lnTo>
                  <a:lnTo>
                    <a:pt x="10572525" y="434217"/>
                  </a:lnTo>
                  <a:cubicBezTo>
                    <a:pt x="10666405" y="434217"/>
                    <a:pt x="10774209" y="398309"/>
                    <a:pt x="10774209" y="285859"/>
                  </a:cubicBezTo>
                  <a:cubicBezTo>
                    <a:pt x="10774209" y="153724"/>
                    <a:pt x="10680321" y="145600"/>
                    <a:pt x="10570226" y="145600"/>
                  </a:cubicBezTo>
                  <a:close/>
                  <a:moveTo>
                    <a:pt x="10674529" y="472472"/>
                  </a:moveTo>
                  <a:lnTo>
                    <a:pt x="10674529" y="474795"/>
                  </a:lnTo>
                  <a:cubicBezTo>
                    <a:pt x="10739423" y="482895"/>
                    <a:pt x="10753339" y="517673"/>
                    <a:pt x="10778855" y="572176"/>
                  </a:cubicBezTo>
                  <a:lnTo>
                    <a:pt x="10916799" y="885124"/>
                  </a:lnTo>
                  <a:lnTo>
                    <a:pt x="10828671" y="885124"/>
                  </a:lnTo>
                  <a:lnTo>
                    <a:pt x="10711598" y="611561"/>
                  </a:lnTo>
                  <a:cubicBezTo>
                    <a:pt x="10665235" y="507274"/>
                    <a:pt x="10630473" y="503757"/>
                    <a:pt x="10553987" y="503757"/>
                  </a:cubicBezTo>
                  <a:lnTo>
                    <a:pt x="10487892" y="503757"/>
                  </a:lnTo>
                  <a:lnTo>
                    <a:pt x="10487892" y="885108"/>
                  </a:lnTo>
                  <a:lnTo>
                    <a:pt x="10407928" y="885108"/>
                  </a:lnTo>
                  <a:lnTo>
                    <a:pt x="10407928" y="76060"/>
                  </a:lnTo>
                  <a:lnTo>
                    <a:pt x="10616581" y="76060"/>
                  </a:lnTo>
                  <a:cubicBezTo>
                    <a:pt x="10760285" y="76060"/>
                    <a:pt x="10854188" y="137484"/>
                    <a:pt x="10854188" y="285859"/>
                  </a:cubicBezTo>
                  <a:cubicBezTo>
                    <a:pt x="10854188" y="390185"/>
                    <a:pt x="10774209" y="459710"/>
                    <a:pt x="10674529" y="472472"/>
                  </a:cubicBezTo>
                  <a:close/>
                  <a:moveTo>
                    <a:pt x="9970977" y="77229"/>
                  </a:moveTo>
                  <a:cubicBezTo>
                    <a:pt x="9955908" y="69114"/>
                    <a:pt x="9933916" y="64483"/>
                    <a:pt x="9913053" y="64483"/>
                  </a:cubicBezTo>
                  <a:cubicBezTo>
                    <a:pt x="9813350" y="64483"/>
                    <a:pt x="9823773" y="172263"/>
                    <a:pt x="9823773" y="242981"/>
                  </a:cubicBezTo>
                  <a:lnTo>
                    <a:pt x="9823773" y="293982"/>
                  </a:lnTo>
                  <a:lnTo>
                    <a:pt x="9957061" y="293982"/>
                  </a:lnTo>
                  <a:lnTo>
                    <a:pt x="9957061" y="356577"/>
                  </a:lnTo>
                  <a:lnTo>
                    <a:pt x="9823773" y="356577"/>
                  </a:lnTo>
                  <a:lnTo>
                    <a:pt x="9823773" y="885124"/>
                  </a:lnTo>
                  <a:lnTo>
                    <a:pt x="9750755" y="885124"/>
                  </a:lnTo>
                  <a:lnTo>
                    <a:pt x="9750755" y="356577"/>
                  </a:lnTo>
                  <a:lnTo>
                    <a:pt x="9631383" y="356577"/>
                  </a:lnTo>
                  <a:lnTo>
                    <a:pt x="9631383" y="293982"/>
                  </a:lnTo>
                  <a:lnTo>
                    <a:pt x="9750755" y="293982"/>
                  </a:lnTo>
                  <a:lnTo>
                    <a:pt x="9750755" y="251096"/>
                  </a:lnTo>
                  <a:cubicBezTo>
                    <a:pt x="9750755" y="127061"/>
                    <a:pt x="9755378" y="1889"/>
                    <a:pt x="9907229" y="1889"/>
                  </a:cubicBezTo>
                  <a:cubicBezTo>
                    <a:pt x="9930463" y="1889"/>
                    <a:pt x="9961708" y="5342"/>
                    <a:pt x="9975624" y="13465"/>
                  </a:cubicBezTo>
                  <a:lnTo>
                    <a:pt x="9970977" y="77229"/>
                  </a:lnTo>
                  <a:close/>
                  <a:moveTo>
                    <a:pt x="9292942" y="342661"/>
                  </a:moveTo>
                  <a:cubicBezTo>
                    <a:pt x="9165430" y="342661"/>
                    <a:pt x="9097060" y="452780"/>
                    <a:pt x="9097060" y="589545"/>
                  </a:cubicBezTo>
                  <a:cubicBezTo>
                    <a:pt x="9097060" y="726310"/>
                    <a:pt x="9165430" y="836446"/>
                    <a:pt x="9292942" y="836446"/>
                  </a:cubicBezTo>
                  <a:cubicBezTo>
                    <a:pt x="9420454" y="836446"/>
                    <a:pt x="9488825" y="726302"/>
                    <a:pt x="9488825" y="589545"/>
                  </a:cubicBezTo>
                  <a:cubicBezTo>
                    <a:pt x="9488825" y="452788"/>
                    <a:pt x="9420431" y="342661"/>
                    <a:pt x="9292942" y="342661"/>
                  </a:cubicBezTo>
                  <a:close/>
                  <a:moveTo>
                    <a:pt x="9292942" y="899048"/>
                  </a:moveTo>
                  <a:cubicBezTo>
                    <a:pt x="9101682" y="899048"/>
                    <a:pt x="9017048" y="750666"/>
                    <a:pt x="9017048" y="589545"/>
                  </a:cubicBezTo>
                  <a:cubicBezTo>
                    <a:pt x="9017048" y="428424"/>
                    <a:pt x="9101682" y="280066"/>
                    <a:pt x="9292942" y="280066"/>
                  </a:cubicBezTo>
                  <a:cubicBezTo>
                    <a:pt x="9484202" y="280066"/>
                    <a:pt x="9568813" y="428416"/>
                    <a:pt x="9568813" y="589545"/>
                  </a:cubicBezTo>
                  <a:cubicBezTo>
                    <a:pt x="9568813" y="750674"/>
                    <a:pt x="9484179" y="899040"/>
                    <a:pt x="9292942" y="899040"/>
                  </a:cubicBezTo>
                  <a:close/>
                  <a:moveTo>
                    <a:pt x="8381940" y="342661"/>
                  </a:moveTo>
                  <a:cubicBezTo>
                    <a:pt x="8274144" y="342661"/>
                    <a:pt x="8208089" y="450432"/>
                    <a:pt x="8208089" y="547813"/>
                  </a:cubicBezTo>
                  <a:lnTo>
                    <a:pt x="8532661" y="547813"/>
                  </a:lnTo>
                  <a:cubicBezTo>
                    <a:pt x="8532661" y="444656"/>
                    <a:pt x="8490929" y="342661"/>
                    <a:pt x="8381956" y="342661"/>
                  </a:cubicBezTo>
                  <a:close/>
                  <a:moveTo>
                    <a:pt x="8208089" y="610407"/>
                  </a:moveTo>
                  <a:cubicBezTo>
                    <a:pt x="8208089" y="735596"/>
                    <a:pt x="8275306" y="836446"/>
                    <a:pt x="8402826" y="836446"/>
                  </a:cubicBezTo>
                  <a:cubicBezTo>
                    <a:pt x="8456143" y="836446"/>
                    <a:pt x="8533791" y="814414"/>
                    <a:pt x="8568569" y="792382"/>
                  </a:cubicBezTo>
                  <a:lnTo>
                    <a:pt x="8568569" y="866545"/>
                  </a:lnTo>
                  <a:cubicBezTo>
                    <a:pt x="8517591" y="887415"/>
                    <a:pt x="8451496" y="899032"/>
                    <a:pt x="8397025" y="899032"/>
                  </a:cubicBezTo>
                  <a:cubicBezTo>
                    <a:pt x="8201119" y="899032"/>
                    <a:pt x="8128125" y="766889"/>
                    <a:pt x="8128125" y="589529"/>
                  </a:cubicBezTo>
                  <a:cubicBezTo>
                    <a:pt x="8128125" y="408708"/>
                    <a:pt x="8227781" y="280050"/>
                    <a:pt x="8377333" y="280050"/>
                  </a:cubicBezTo>
                  <a:cubicBezTo>
                    <a:pt x="8544230" y="280050"/>
                    <a:pt x="8612624" y="414484"/>
                    <a:pt x="8612624" y="573274"/>
                  </a:cubicBezTo>
                  <a:lnTo>
                    <a:pt x="8612624" y="610383"/>
                  </a:lnTo>
                  <a:close/>
                  <a:moveTo>
                    <a:pt x="7921843" y="342661"/>
                  </a:moveTo>
                  <a:cubicBezTo>
                    <a:pt x="7779237" y="342661"/>
                    <a:pt x="7699274" y="445810"/>
                    <a:pt x="7699274" y="589545"/>
                  </a:cubicBezTo>
                  <a:cubicBezTo>
                    <a:pt x="7699274" y="724003"/>
                    <a:pt x="7780415" y="836446"/>
                    <a:pt x="7913720" y="836446"/>
                  </a:cubicBezTo>
                  <a:cubicBezTo>
                    <a:pt x="7960075" y="836446"/>
                    <a:pt x="8002960" y="826030"/>
                    <a:pt x="8047008" y="809767"/>
                  </a:cubicBezTo>
                  <a:lnTo>
                    <a:pt x="8053978" y="878178"/>
                  </a:lnTo>
                  <a:cubicBezTo>
                    <a:pt x="8004130" y="895547"/>
                    <a:pt x="7957775" y="899048"/>
                    <a:pt x="7902127" y="899048"/>
                  </a:cubicBezTo>
                  <a:cubicBezTo>
                    <a:pt x="7712045" y="899048"/>
                    <a:pt x="7619319" y="754119"/>
                    <a:pt x="7619319" y="589545"/>
                  </a:cubicBezTo>
                  <a:cubicBezTo>
                    <a:pt x="7619319" y="407554"/>
                    <a:pt x="7736392" y="280066"/>
                    <a:pt x="7911428" y="280066"/>
                  </a:cubicBezTo>
                  <a:cubicBezTo>
                    <a:pt x="7982122" y="280066"/>
                    <a:pt x="8033148" y="296282"/>
                    <a:pt x="8054034" y="303228"/>
                  </a:cubicBezTo>
                  <a:lnTo>
                    <a:pt x="8048242" y="372768"/>
                  </a:lnTo>
                  <a:cubicBezTo>
                    <a:pt x="8008809" y="355399"/>
                    <a:pt x="7961284" y="342661"/>
                    <a:pt x="7921899" y="342661"/>
                  </a:cubicBezTo>
                  <a:close/>
                  <a:moveTo>
                    <a:pt x="7413005" y="885124"/>
                  </a:moveTo>
                  <a:lnTo>
                    <a:pt x="7413005" y="525773"/>
                  </a:lnTo>
                  <a:cubicBezTo>
                    <a:pt x="7413005" y="414500"/>
                    <a:pt x="7373596" y="342661"/>
                    <a:pt x="7272746" y="342661"/>
                  </a:cubicBezTo>
                  <a:cubicBezTo>
                    <a:pt x="7139458" y="342661"/>
                    <a:pt x="7097726" y="459726"/>
                    <a:pt x="7097726" y="558252"/>
                  </a:cubicBezTo>
                  <a:lnTo>
                    <a:pt x="7097726" y="885124"/>
                  </a:lnTo>
                  <a:lnTo>
                    <a:pt x="7024708" y="885124"/>
                  </a:lnTo>
                  <a:lnTo>
                    <a:pt x="7024708" y="433063"/>
                  </a:lnTo>
                  <a:cubicBezTo>
                    <a:pt x="7024708" y="387862"/>
                    <a:pt x="7024708" y="341507"/>
                    <a:pt x="7020062" y="293982"/>
                  </a:cubicBezTo>
                  <a:lnTo>
                    <a:pt x="7090756" y="293982"/>
                  </a:lnTo>
                  <a:lnTo>
                    <a:pt x="7090756" y="399431"/>
                  </a:lnTo>
                  <a:lnTo>
                    <a:pt x="7093103" y="399431"/>
                  </a:lnTo>
                  <a:cubicBezTo>
                    <a:pt x="7117418" y="346130"/>
                    <a:pt x="7161474" y="280058"/>
                    <a:pt x="7284363" y="280058"/>
                  </a:cubicBezTo>
                  <a:cubicBezTo>
                    <a:pt x="7430422" y="280058"/>
                    <a:pt x="7486046" y="377431"/>
                    <a:pt x="7486046" y="507250"/>
                  </a:cubicBezTo>
                  <a:lnTo>
                    <a:pt x="7486046" y="885116"/>
                  </a:lnTo>
                  <a:close/>
                  <a:moveTo>
                    <a:pt x="6660783" y="342661"/>
                  </a:moveTo>
                  <a:cubicBezTo>
                    <a:pt x="6552979" y="342661"/>
                    <a:pt x="6486932" y="450432"/>
                    <a:pt x="6486932" y="547813"/>
                  </a:cubicBezTo>
                  <a:lnTo>
                    <a:pt x="6811464" y="547813"/>
                  </a:lnTo>
                  <a:cubicBezTo>
                    <a:pt x="6811464" y="444656"/>
                    <a:pt x="6769732" y="342661"/>
                    <a:pt x="6660807" y="342661"/>
                  </a:cubicBezTo>
                  <a:close/>
                  <a:moveTo>
                    <a:pt x="6486932" y="610407"/>
                  </a:moveTo>
                  <a:cubicBezTo>
                    <a:pt x="6486932" y="735596"/>
                    <a:pt x="6554157" y="836446"/>
                    <a:pt x="6681669" y="836446"/>
                  </a:cubicBezTo>
                  <a:cubicBezTo>
                    <a:pt x="6734970" y="836446"/>
                    <a:pt x="6812634" y="814414"/>
                    <a:pt x="6847412" y="792382"/>
                  </a:cubicBezTo>
                  <a:lnTo>
                    <a:pt x="6847412" y="866545"/>
                  </a:lnTo>
                  <a:cubicBezTo>
                    <a:pt x="6796419" y="887415"/>
                    <a:pt x="6730347" y="899032"/>
                    <a:pt x="6675869" y="899032"/>
                  </a:cubicBezTo>
                  <a:cubicBezTo>
                    <a:pt x="6479970" y="899032"/>
                    <a:pt x="6406969" y="766889"/>
                    <a:pt x="6406969" y="589529"/>
                  </a:cubicBezTo>
                  <a:cubicBezTo>
                    <a:pt x="6406969" y="408708"/>
                    <a:pt x="6506624" y="280050"/>
                    <a:pt x="6656128" y="280050"/>
                  </a:cubicBezTo>
                  <a:cubicBezTo>
                    <a:pt x="6823041" y="280050"/>
                    <a:pt x="6891436" y="414484"/>
                    <a:pt x="6891436" y="573274"/>
                  </a:cubicBezTo>
                  <a:lnTo>
                    <a:pt x="6891436" y="610383"/>
                  </a:lnTo>
                  <a:close/>
                  <a:moveTo>
                    <a:pt x="6199429" y="38950"/>
                  </a:moveTo>
                  <a:lnTo>
                    <a:pt x="6272494" y="38950"/>
                  </a:lnTo>
                  <a:lnTo>
                    <a:pt x="6272494" y="136339"/>
                  </a:lnTo>
                  <a:lnTo>
                    <a:pt x="6199429" y="136339"/>
                  </a:lnTo>
                  <a:lnTo>
                    <a:pt x="6199429" y="38950"/>
                  </a:lnTo>
                  <a:close/>
                  <a:moveTo>
                    <a:pt x="6199429" y="885124"/>
                  </a:moveTo>
                  <a:lnTo>
                    <a:pt x="6199429" y="293982"/>
                  </a:lnTo>
                  <a:lnTo>
                    <a:pt x="6272494" y="293982"/>
                  </a:lnTo>
                  <a:lnTo>
                    <a:pt x="6272494" y="885124"/>
                  </a:lnTo>
                  <a:close/>
                  <a:moveTo>
                    <a:pt x="5949116" y="342661"/>
                  </a:moveTo>
                  <a:cubicBezTo>
                    <a:pt x="5806510" y="342661"/>
                    <a:pt x="5726570" y="445810"/>
                    <a:pt x="5726570" y="589545"/>
                  </a:cubicBezTo>
                  <a:cubicBezTo>
                    <a:pt x="5726570" y="724003"/>
                    <a:pt x="5807687" y="836446"/>
                    <a:pt x="5940992" y="836446"/>
                  </a:cubicBezTo>
                  <a:cubicBezTo>
                    <a:pt x="5987347" y="836446"/>
                    <a:pt x="6030233" y="826030"/>
                    <a:pt x="6074280" y="809767"/>
                  </a:cubicBezTo>
                  <a:lnTo>
                    <a:pt x="6081250" y="878178"/>
                  </a:lnTo>
                  <a:cubicBezTo>
                    <a:pt x="6031402" y="895547"/>
                    <a:pt x="5985048" y="899040"/>
                    <a:pt x="5929399" y="899040"/>
                  </a:cubicBezTo>
                  <a:cubicBezTo>
                    <a:pt x="5739317" y="899040"/>
                    <a:pt x="5646591" y="754111"/>
                    <a:pt x="5646591" y="589537"/>
                  </a:cubicBezTo>
                  <a:cubicBezTo>
                    <a:pt x="5646591" y="407546"/>
                    <a:pt x="5763688" y="280058"/>
                    <a:pt x="5938701" y="280058"/>
                  </a:cubicBezTo>
                  <a:cubicBezTo>
                    <a:pt x="6009419" y="280058"/>
                    <a:pt x="6060420" y="296274"/>
                    <a:pt x="6081306" y="303220"/>
                  </a:cubicBezTo>
                  <a:lnTo>
                    <a:pt x="6075514" y="372760"/>
                  </a:lnTo>
                  <a:cubicBezTo>
                    <a:pt x="6036081" y="355391"/>
                    <a:pt x="5988581" y="342653"/>
                    <a:pt x="5949172" y="342653"/>
                  </a:cubicBezTo>
                  <a:close/>
                  <a:moveTo>
                    <a:pt x="5347551" y="131708"/>
                  </a:moveTo>
                  <a:cubicBezTo>
                    <a:pt x="5264087" y="131708"/>
                    <a:pt x="5172555" y="166470"/>
                    <a:pt x="5172555" y="270789"/>
                  </a:cubicBezTo>
                  <a:cubicBezTo>
                    <a:pt x="5172555" y="433063"/>
                    <a:pt x="5543434" y="434225"/>
                    <a:pt x="5543434" y="670678"/>
                  </a:cubicBezTo>
                  <a:cubicBezTo>
                    <a:pt x="5543442" y="834146"/>
                    <a:pt x="5403192" y="899040"/>
                    <a:pt x="5278003" y="899040"/>
                  </a:cubicBezTo>
                  <a:cubicBezTo>
                    <a:pt x="5199193" y="899040"/>
                    <a:pt x="5137800" y="882792"/>
                    <a:pt x="5094890" y="864254"/>
                  </a:cubicBezTo>
                  <a:lnTo>
                    <a:pt x="5103006" y="781943"/>
                  </a:lnTo>
                  <a:cubicBezTo>
                    <a:pt x="5150515" y="812082"/>
                    <a:pt x="5206163" y="829467"/>
                    <a:pt x="5281504" y="829467"/>
                  </a:cubicBezTo>
                  <a:cubicBezTo>
                    <a:pt x="5381176" y="829467"/>
                    <a:pt x="5463463" y="778474"/>
                    <a:pt x="5463463" y="663700"/>
                  </a:cubicBezTo>
                  <a:cubicBezTo>
                    <a:pt x="5463463" y="504927"/>
                    <a:pt x="5092567" y="485210"/>
                    <a:pt x="5092567" y="273104"/>
                  </a:cubicBezTo>
                  <a:cubicBezTo>
                    <a:pt x="5092567" y="143269"/>
                    <a:pt x="5206163" y="62136"/>
                    <a:pt x="5348721" y="62136"/>
                  </a:cubicBezTo>
                  <a:cubicBezTo>
                    <a:pt x="5388146" y="62136"/>
                    <a:pt x="5451870" y="67928"/>
                    <a:pt x="5507494" y="88798"/>
                  </a:cubicBezTo>
                  <a:lnTo>
                    <a:pt x="5494756" y="161831"/>
                  </a:lnTo>
                  <a:cubicBezTo>
                    <a:pt x="5458824" y="142099"/>
                    <a:pt x="5402046" y="131700"/>
                    <a:pt x="5347551" y="131700"/>
                  </a:cubicBezTo>
                  <a:close/>
                  <a:moveTo>
                    <a:pt x="4231388" y="482895"/>
                  </a:moveTo>
                  <a:cubicBezTo>
                    <a:pt x="4154901" y="513027"/>
                    <a:pt x="4079561" y="580252"/>
                    <a:pt x="4079561" y="669565"/>
                  </a:cubicBezTo>
                  <a:cubicBezTo>
                    <a:pt x="4079561" y="779684"/>
                    <a:pt x="4169963" y="836477"/>
                    <a:pt x="4267320" y="836477"/>
                  </a:cubicBezTo>
                  <a:cubicBezTo>
                    <a:pt x="4340337" y="836477"/>
                    <a:pt x="4420341" y="799376"/>
                    <a:pt x="4466680" y="742574"/>
                  </a:cubicBezTo>
                  <a:lnTo>
                    <a:pt x="4231388" y="482927"/>
                  </a:lnTo>
                  <a:close/>
                  <a:moveTo>
                    <a:pt x="4413379" y="241803"/>
                  </a:moveTo>
                  <a:cubicBezTo>
                    <a:pt x="4413379" y="165293"/>
                    <a:pt x="4367024" y="124738"/>
                    <a:pt x="4298605" y="124738"/>
                  </a:cubicBezTo>
                  <a:cubicBezTo>
                    <a:pt x="4230186" y="124738"/>
                    <a:pt x="4165316" y="164147"/>
                    <a:pt x="4165316" y="242981"/>
                  </a:cubicBezTo>
                  <a:cubicBezTo>
                    <a:pt x="4165316" y="306721"/>
                    <a:pt x="4212873" y="358876"/>
                    <a:pt x="4256881" y="407554"/>
                  </a:cubicBezTo>
                  <a:cubicBezTo>
                    <a:pt x="4327591" y="373906"/>
                    <a:pt x="4413379" y="336836"/>
                    <a:pt x="4413379" y="241803"/>
                  </a:cubicBezTo>
                  <a:close/>
                  <a:moveTo>
                    <a:pt x="4698518" y="882800"/>
                  </a:moveTo>
                  <a:lnTo>
                    <a:pt x="4596539" y="882800"/>
                  </a:lnTo>
                  <a:lnTo>
                    <a:pt x="4510751" y="792398"/>
                  </a:lnTo>
                  <a:cubicBezTo>
                    <a:pt x="4444664" y="866561"/>
                    <a:pt x="4360078" y="899048"/>
                    <a:pt x="4264996" y="899048"/>
                  </a:cubicBezTo>
                  <a:cubicBezTo>
                    <a:pt x="4128239" y="899048"/>
                    <a:pt x="3999573" y="829475"/>
                    <a:pt x="3999573" y="673002"/>
                  </a:cubicBezTo>
                  <a:cubicBezTo>
                    <a:pt x="3999573" y="548982"/>
                    <a:pt x="4083014" y="479418"/>
                    <a:pt x="4190833" y="437710"/>
                  </a:cubicBezTo>
                  <a:cubicBezTo>
                    <a:pt x="4140977" y="380892"/>
                    <a:pt x="4085353" y="319467"/>
                    <a:pt x="4085353" y="238334"/>
                  </a:cubicBezTo>
                  <a:cubicBezTo>
                    <a:pt x="4085353" y="122415"/>
                    <a:pt x="4196626" y="62144"/>
                    <a:pt x="4303268" y="62144"/>
                  </a:cubicBezTo>
                  <a:cubicBezTo>
                    <a:pt x="4399455" y="62144"/>
                    <a:pt x="4493334" y="115469"/>
                    <a:pt x="4493334" y="229065"/>
                  </a:cubicBezTo>
                  <a:cubicBezTo>
                    <a:pt x="4493334" y="355399"/>
                    <a:pt x="4395978" y="400608"/>
                    <a:pt x="4298597" y="449286"/>
                  </a:cubicBezTo>
                  <a:lnTo>
                    <a:pt x="4511897" y="686902"/>
                  </a:lnTo>
                  <a:cubicBezTo>
                    <a:pt x="4562874" y="613900"/>
                    <a:pt x="4581437" y="528120"/>
                    <a:pt x="4581437" y="441163"/>
                  </a:cubicBezTo>
                  <a:lnTo>
                    <a:pt x="4650986" y="441163"/>
                  </a:lnTo>
                  <a:cubicBezTo>
                    <a:pt x="4650986" y="545489"/>
                    <a:pt x="4620846" y="652139"/>
                    <a:pt x="4560575" y="733249"/>
                  </a:cubicBezTo>
                  <a:lnTo>
                    <a:pt x="4698510" y="882800"/>
                  </a:lnTo>
                  <a:close/>
                  <a:moveTo>
                    <a:pt x="3535960" y="836446"/>
                  </a:moveTo>
                  <a:cubicBezTo>
                    <a:pt x="3563776" y="836446"/>
                    <a:pt x="3582339" y="830653"/>
                    <a:pt x="3603201" y="822529"/>
                  </a:cubicBezTo>
                  <a:lnTo>
                    <a:pt x="3607824" y="882800"/>
                  </a:lnTo>
                  <a:cubicBezTo>
                    <a:pt x="3590455" y="889754"/>
                    <a:pt x="3554523" y="899048"/>
                    <a:pt x="3518591" y="899048"/>
                  </a:cubicBezTo>
                  <a:cubicBezTo>
                    <a:pt x="3388804" y="899048"/>
                    <a:pt x="3384109" y="809767"/>
                    <a:pt x="3384109" y="701963"/>
                  </a:cubicBezTo>
                  <a:lnTo>
                    <a:pt x="3384109" y="356577"/>
                  </a:lnTo>
                  <a:lnTo>
                    <a:pt x="3268213" y="356577"/>
                  </a:lnTo>
                  <a:lnTo>
                    <a:pt x="3268213" y="293982"/>
                  </a:lnTo>
                  <a:lnTo>
                    <a:pt x="3384109" y="293982"/>
                  </a:lnTo>
                  <a:lnTo>
                    <a:pt x="3384109" y="151376"/>
                  </a:lnTo>
                  <a:lnTo>
                    <a:pt x="3457150" y="125884"/>
                  </a:lnTo>
                  <a:lnTo>
                    <a:pt x="3457150" y="293958"/>
                  </a:lnTo>
                  <a:lnTo>
                    <a:pt x="3591584" y="293958"/>
                  </a:lnTo>
                  <a:lnTo>
                    <a:pt x="3591584" y="356553"/>
                  </a:lnTo>
                  <a:lnTo>
                    <a:pt x="3457150" y="356553"/>
                  </a:lnTo>
                  <a:lnTo>
                    <a:pt x="3457150" y="739049"/>
                  </a:lnTo>
                  <a:cubicBezTo>
                    <a:pt x="3457150" y="792374"/>
                    <a:pt x="3476859" y="836421"/>
                    <a:pt x="3535960" y="836421"/>
                  </a:cubicBezTo>
                  <a:close/>
                  <a:moveTo>
                    <a:pt x="3176673" y="356553"/>
                  </a:moveTo>
                  <a:cubicBezTo>
                    <a:pt x="3060778" y="356553"/>
                    <a:pt x="3029469" y="486340"/>
                    <a:pt x="3029469" y="593014"/>
                  </a:cubicBezTo>
                  <a:lnTo>
                    <a:pt x="3029469" y="885100"/>
                  </a:lnTo>
                  <a:lnTo>
                    <a:pt x="2956451" y="885100"/>
                  </a:lnTo>
                  <a:lnTo>
                    <a:pt x="2956451" y="426117"/>
                  </a:lnTo>
                  <a:cubicBezTo>
                    <a:pt x="2956451" y="361223"/>
                    <a:pt x="2956451" y="336836"/>
                    <a:pt x="2951789" y="293982"/>
                  </a:cubicBezTo>
                  <a:lnTo>
                    <a:pt x="3024822" y="293982"/>
                  </a:lnTo>
                  <a:lnTo>
                    <a:pt x="3024822" y="407554"/>
                  </a:lnTo>
                  <a:lnTo>
                    <a:pt x="3027169" y="407554"/>
                  </a:lnTo>
                  <a:cubicBezTo>
                    <a:pt x="3053808" y="341507"/>
                    <a:pt x="3103656" y="280066"/>
                    <a:pt x="3178997" y="280066"/>
                  </a:cubicBezTo>
                  <a:cubicBezTo>
                    <a:pt x="3196366" y="280066"/>
                    <a:pt x="3217236" y="283535"/>
                    <a:pt x="3229974" y="287036"/>
                  </a:cubicBezTo>
                  <a:lnTo>
                    <a:pt x="3229974" y="363523"/>
                  </a:lnTo>
                  <a:cubicBezTo>
                    <a:pt x="3214929" y="358876"/>
                    <a:pt x="3195220" y="356577"/>
                    <a:pt x="3176673" y="356577"/>
                  </a:cubicBezTo>
                  <a:close/>
                  <a:moveTo>
                    <a:pt x="2483569" y="152546"/>
                  </a:moveTo>
                  <a:lnTo>
                    <a:pt x="2307402" y="598790"/>
                  </a:lnTo>
                  <a:lnTo>
                    <a:pt x="2658589" y="598790"/>
                  </a:lnTo>
                  <a:lnTo>
                    <a:pt x="2483569" y="152546"/>
                  </a:lnTo>
                  <a:close/>
                  <a:moveTo>
                    <a:pt x="2772185" y="885100"/>
                  </a:moveTo>
                  <a:lnTo>
                    <a:pt x="2685252" y="668355"/>
                  </a:lnTo>
                  <a:lnTo>
                    <a:pt x="2277247" y="668355"/>
                  </a:lnTo>
                  <a:lnTo>
                    <a:pt x="2190297" y="885100"/>
                  </a:lnTo>
                  <a:lnTo>
                    <a:pt x="2112665" y="885100"/>
                  </a:lnTo>
                  <a:lnTo>
                    <a:pt x="2444168" y="76036"/>
                  </a:lnTo>
                  <a:lnTo>
                    <a:pt x="2534570" y="76036"/>
                  </a:lnTo>
                  <a:lnTo>
                    <a:pt x="2855650" y="885100"/>
                  </a:lnTo>
                  <a:close/>
                  <a:moveTo>
                    <a:pt x="1508762" y="342637"/>
                  </a:moveTo>
                  <a:cubicBezTo>
                    <a:pt x="1400950" y="342637"/>
                    <a:pt x="1334911" y="450408"/>
                    <a:pt x="1334911" y="547789"/>
                  </a:cubicBezTo>
                  <a:lnTo>
                    <a:pt x="1659451" y="547789"/>
                  </a:lnTo>
                  <a:cubicBezTo>
                    <a:pt x="1659451" y="444632"/>
                    <a:pt x="1617727" y="342637"/>
                    <a:pt x="1508778" y="342637"/>
                  </a:cubicBezTo>
                  <a:close/>
                  <a:moveTo>
                    <a:pt x="1334911" y="610383"/>
                  </a:moveTo>
                  <a:cubicBezTo>
                    <a:pt x="1334911" y="735572"/>
                    <a:pt x="1402128" y="836421"/>
                    <a:pt x="1529640" y="836421"/>
                  </a:cubicBezTo>
                  <a:cubicBezTo>
                    <a:pt x="1582948" y="836421"/>
                    <a:pt x="1660613" y="814390"/>
                    <a:pt x="1695391" y="792358"/>
                  </a:cubicBezTo>
                  <a:lnTo>
                    <a:pt x="1695391" y="866521"/>
                  </a:lnTo>
                  <a:cubicBezTo>
                    <a:pt x="1644381" y="887391"/>
                    <a:pt x="1578318" y="899008"/>
                    <a:pt x="1523847" y="899008"/>
                  </a:cubicBezTo>
                  <a:cubicBezTo>
                    <a:pt x="1327956" y="899008"/>
                    <a:pt x="1254915" y="766865"/>
                    <a:pt x="1254915" y="589505"/>
                  </a:cubicBezTo>
                  <a:cubicBezTo>
                    <a:pt x="1254915" y="408684"/>
                    <a:pt x="1354611" y="280026"/>
                    <a:pt x="1504147" y="280026"/>
                  </a:cubicBezTo>
                  <a:cubicBezTo>
                    <a:pt x="1671060" y="280026"/>
                    <a:pt x="1739447" y="414460"/>
                    <a:pt x="1739447" y="573249"/>
                  </a:cubicBezTo>
                  <a:lnTo>
                    <a:pt x="1739447" y="610359"/>
                  </a:lnTo>
                  <a:close/>
                  <a:moveTo>
                    <a:pt x="1048633" y="885100"/>
                  </a:moveTo>
                  <a:lnTo>
                    <a:pt x="1048633" y="532743"/>
                  </a:lnTo>
                  <a:cubicBezTo>
                    <a:pt x="1048633" y="430740"/>
                    <a:pt x="1028933" y="342661"/>
                    <a:pt x="908375" y="342661"/>
                  </a:cubicBezTo>
                  <a:cubicBezTo>
                    <a:pt x="778587" y="342661"/>
                    <a:pt x="733346" y="465526"/>
                    <a:pt x="733346" y="568675"/>
                  </a:cubicBezTo>
                  <a:lnTo>
                    <a:pt x="733346" y="885132"/>
                  </a:lnTo>
                  <a:lnTo>
                    <a:pt x="660393" y="885132"/>
                  </a:lnTo>
                  <a:lnTo>
                    <a:pt x="660393" y="15789"/>
                  </a:lnTo>
                  <a:lnTo>
                    <a:pt x="733402" y="15789"/>
                  </a:lnTo>
                  <a:lnTo>
                    <a:pt x="733402" y="393638"/>
                  </a:lnTo>
                  <a:lnTo>
                    <a:pt x="735734" y="393638"/>
                  </a:lnTo>
                  <a:cubicBezTo>
                    <a:pt x="767043" y="328745"/>
                    <a:pt x="833098" y="280066"/>
                    <a:pt x="920039" y="280066"/>
                  </a:cubicBezTo>
                  <a:cubicBezTo>
                    <a:pt x="1078837" y="280066"/>
                    <a:pt x="1121731" y="385539"/>
                    <a:pt x="1121731" y="531573"/>
                  </a:cubicBezTo>
                  <a:lnTo>
                    <a:pt x="1121731" y="885124"/>
                  </a:lnTo>
                  <a:close/>
                  <a:moveTo>
                    <a:pt x="325373" y="145576"/>
                  </a:moveTo>
                  <a:lnTo>
                    <a:pt x="325373" y="885100"/>
                  </a:lnTo>
                  <a:lnTo>
                    <a:pt x="245410" y="885100"/>
                  </a:lnTo>
                  <a:lnTo>
                    <a:pt x="245410" y="145600"/>
                  </a:lnTo>
                  <a:lnTo>
                    <a:pt x="6649" y="145600"/>
                  </a:lnTo>
                  <a:lnTo>
                    <a:pt x="6649" y="76060"/>
                  </a:lnTo>
                  <a:lnTo>
                    <a:pt x="564190" y="76060"/>
                  </a:lnTo>
                  <a:lnTo>
                    <a:pt x="564190" y="145600"/>
                  </a:lnTo>
                  <a:close/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5" name="Forme libre : forme 24">
              <a:extLst>
                <a:ext uri="{FF2B5EF4-FFF2-40B4-BE49-F238E27FC236}">
                  <a16:creationId xmlns:a16="http://schemas.microsoft.com/office/drawing/2014/main" id="{EC68F366-FAB8-D10A-880E-0EE8534D9B8B}"/>
                </a:ext>
              </a:extLst>
            </p:cNvPr>
            <p:cNvSpPr/>
            <p:nvPr/>
          </p:nvSpPr>
          <p:spPr>
            <a:xfrm>
              <a:off x="-786557" y="8253511"/>
              <a:ext cx="12106540" cy="2183968"/>
            </a:xfrm>
            <a:custGeom>
              <a:avLst/>
              <a:gdLst>
                <a:gd name="connsiteX0" fmla="*/ 1817527 w 12106540"/>
                <a:gd name="connsiteY0" fmla="*/ 17639 h 2183968"/>
                <a:gd name="connsiteX1" fmla="*/ 2709919 w 12106540"/>
                <a:gd name="connsiteY1" fmla="*/ 219996 h 2183968"/>
                <a:gd name="connsiteX2" fmla="*/ 2399495 w 12106540"/>
                <a:gd name="connsiteY2" fmla="*/ 553709 h 2183968"/>
                <a:gd name="connsiteX3" fmla="*/ 1554275 w 12106540"/>
                <a:gd name="connsiteY3" fmla="*/ 421102 h 2183968"/>
                <a:gd name="connsiteX4" fmla="*/ 1093835 w 12106540"/>
                <a:gd name="connsiteY4" fmla="*/ 615663 h 2183968"/>
                <a:gd name="connsiteX5" fmla="*/ 2590034 w 12106540"/>
                <a:gd name="connsiteY5" fmla="*/ 1477163 h 2183968"/>
                <a:gd name="connsiteX6" fmla="*/ 1357920 w 12106540"/>
                <a:gd name="connsiteY6" fmla="*/ 2178888 h 2183968"/>
                <a:gd name="connsiteX7" fmla="*/ 6649 w 12106540"/>
                <a:gd name="connsiteY7" fmla="*/ 1870266 h 2183968"/>
                <a:gd name="connsiteX8" fmla="*/ 177127 w 12106540"/>
                <a:gd name="connsiteY8" fmla="*/ 1601366 h 2183968"/>
                <a:gd name="connsiteX9" fmla="*/ 315383 w 12106540"/>
                <a:gd name="connsiteY9" fmla="*/ 1540622 h 2183968"/>
                <a:gd name="connsiteX10" fmla="*/ 1266003 w 12106540"/>
                <a:gd name="connsiteY10" fmla="*/ 1757896 h 2183968"/>
                <a:gd name="connsiteX11" fmla="*/ 1878047 w 12106540"/>
                <a:gd name="connsiteY11" fmla="*/ 1547704 h 2183968"/>
                <a:gd name="connsiteX12" fmla="*/ 435781 w 12106540"/>
                <a:gd name="connsiteY12" fmla="*/ 659750 h 2183968"/>
                <a:gd name="connsiteX13" fmla="*/ 1817559 w 12106540"/>
                <a:gd name="connsiteY13" fmla="*/ 17639 h 2183968"/>
                <a:gd name="connsiteX14" fmla="*/ 5541880 w 12106540"/>
                <a:gd name="connsiteY14" fmla="*/ 339584 h 2183968"/>
                <a:gd name="connsiteX15" fmla="*/ 5124069 w 12106540"/>
                <a:gd name="connsiteY15" fmla="*/ 641084 h 2183968"/>
                <a:gd name="connsiteX16" fmla="*/ 4293630 w 12106540"/>
                <a:gd name="connsiteY16" fmla="*/ 471959 h 2183968"/>
                <a:gd name="connsiteX17" fmla="*/ 3500028 w 12106540"/>
                <a:gd name="connsiteY17" fmla="*/ 1112949 h 2183968"/>
                <a:gd name="connsiteX18" fmla="*/ 4294295 w 12106540"/>
                <a:gd name="connsiteY18" fmla="*/ 1709266 h 2183968"/>
                <a:gd name="connsiteX19" fmla="*/ 6285970 w 12106540"/>
                <a:gd name="connsiteY19" fmla="*/ 463467 h 2183968"/>
                <a:gd name="connsiteX20" fmla="*/ 7656116 w 12106540"/>
                <a:gd name="connsiteY20" fmla="*/ 1889 h 2183968"/>
                <a:gd name="connsiteX21" fmla="*/ 9088663 w 12106540"/>
                <a:gd name="connsiteY21" fmla="*/ 1112925 h 2183968"/>
                <a:gd name="connsiteX22" fmla="*/ 7660522 w 12106540"/>
                <a:gd name="connsiteY22" fmla="*/ 2185858 h 2183968"/>
                <a:gd name="connsiteX23" fmla="*/ 6096064 w 12106540"/>
                <a:gd name="connsiteY23" fmla="*/ 1561236 h 2183968"/>
                <a:gd name="connsiteX24" fmla="*/ 6461199 w 12106540"/>
                <a:gd name="connsiteY24" fmla="*/ 1232329 h 2183968"/>
                <a:gd name="connsiteX25" fmla="*/ 7621963 w 12106540"/>
                <a:gd name="connsiteY25" fmla="*/ 1709266 h 2183968"/>
                <a:gd name="connsiteX26" fmla="*/ 8449349 w 12106540"/>
                <a:gd name="connsiteY26" fmla="*/ 1112949 h 2183968"/>
                <a:gd name="connsiteX27" fmla="*/ 7656436 w 12106540"/>
                <a:gd name="connsiteY27" fmla="*/ 471959 h 2183968"/>
                <a:gd name="connsiteX28" fmla="*/ 4297451 w 12106540"/>
                <a:gd name="connsiteY28" fmla="*/ 2178872 h 2183968"/>
                <a:gd name="connsiteX29" fmla="*/ 2858141 w 12106540"/>
                <a:gd name="connsiteY29" fmla="*/ 1209152 h 2183968"/>
                <a:gd name="connsiteX30" fmla="*/ 2858141 w 12106540"/>
                <a:gd name="connsiteY30" fmla="*/ 1027145 h 2183968"/>
                <a:gd name="connsiteX31" fmla="*/ 4317048 w 12106540"/>
                <a:gd name="connsiteY31" fmla="*/ 1913 h 2183968"/>
                <a:gd name="connsiteX32" fmla="*/ 5541912 w 12106540"/>
                <a:gd name="connsiteY32" fmla="*/ 339584 h 2183968"/>
                <a:gd name="connsiteX33" fmla="*/ 11334842 w 12106540"/>
                <a:gd name="connsiteY33" fmla="*/ 2127766 h 2183968"/>
                <a:gd name="connsiteX34" fmla="*/ 11045520 w 12106540"/>
                <a:gd name="connsiteY34" fmla="*/ 1920675 h 2183968"/>
                <a:gd name="connsiteX35" fmla="*/ 10375930 w 12106540"/>
                <a:gd name="connsiteY35" fmla="*/ 1108086 h 2183968"/>
                <a:gd name="connsiteX36" fmla="*/ 11480516 w 12106540"/>
                <a:gd name="connsiteY36" fmla="*/ 670702 h 2183968"/>
                <a:gd name="connsiteX37" fmla="*/ 10929641 w 12106540"/>
                <a:gd name="connsiteY37" fmla="*/ 419059 h 2183968"/>
                <a:gd name="connsiteX38" fmla="*/ 10098626 w 12106540"/>
                <a:gd name="connsiteY38" fmla="*/ 1123011 h 2183968"/>
                <a:gd name="connsiteX39" fmla="*/ 9779148 w 12106540"/>
                <a:gd name="connsiteY39" fmla="*/ 2142018 h 2183968"/>
                <a:gd name="connsiteX40" fmla="*/ 9150385 w 12106540"/>
                <a:gd name="connsiteY40" fmla="*/ 2142018 h 2183968"/>
                <a:gd name="connsiteX41" fmla="*/ 9474348 w 12106540"/>
                <a:gd name="connsiteY41" fmla="*/ 1112380 h 2183968"/>
                <a:gd name="connsiteX42" fmla="*/ 10977422 w 12106540"/>
                <a:gd name="connsiteY42" fmla="*/ 1913 h 2183968"/>
                <a:gd name="connsiteX43" fmla="*/ 12113190 w 12106540"/>
                <a:gd name="connsiteY43" fmla="*/ 602988 h 2183968"/>
                <a:gd name="connsiteX44" fmla="*/ 11137950 w 12106540"/>
                <a:gd name="connsiteY44" fmla="*/ 1304105 h 2183968"/>
                <a:gd name="connsiteX45" fmla="*/ 11974357 w 12106540"/>
                <a:gd name="connsiteY45" fmla="*/ 2142018 h 2183968"/>
                <a:gd name="connsiteX46" fmla="*/ 11447725 w 12106540"/>
                <a:gd name="connsiteY46" fmla="*/ 2142018 h 2183968"/>
                <a:gd name="connsiteX47" fmla="*/ 11334842 w 12106540"/>
                <a:gd name="connsiteY47" fmla="*/ 2127774 h 2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106540" h="2183968">
                  <a:moveTo>
                    <a:pt x="1817527" y="17639"/>
                  </a:moveTo>
                  <a:cubicBezTo>
                    <a:pt x="2181084" y="56095"/>
                    <a:pt x="2662459" y="205110"/>
                    <a:pt x="2709919" y="219996"/>
                  </a:cubicBezTo>
                  <a:cubicBezTo>
                    <a:pt x="2630797" y="359493"/>
                    <a:pt x="2565463" y="553709"/>
                    <a:pt x="2399495" y="553709"/>
                  </a:cubicBezTo>
                  <a:cubicBezTo>
                    <a:pt x="2276846" y="553709"/>
                    <a:pt x="1935209" y="421102"/>
                    <a:pt x="1554275" y="421102"/>
                  </a:cubicBezTo>
                  <a:cubicBezTo>
                    <a:pt x="1397593" y="421102"/>
                    <a:pt x="1093835" y="445185"/>
                    <a:pt x="1093835" y="615663"/>
                  </a:cubicBezTo>
                  <a:cubicBezTo>
                    <a:pt x="1093153" y="909687"/>
                    <a:pt x="2652981" y="818476"/>
                    <a:pt x="2590034" y="1477163"/>
                  </a:cubicBezTo>
                  <a:cubicBezTo>
                    <a:pt x="2552701" y="1872982"/>
                    <a:pt x="2043541" y="2178888"/>
                    <a:pt x="1357920" y="2178888"/>
                  </a:cubicBezTo>
                  <a:cubicBezTo>
                    <a:pt x="782273" y="2178888"/>
                    <a:pt x="216808" y="1980601"/>
                    <a:pt x="6649" y="1870266"/>
                  </a:cubicBezTo>
                  <a:cubicBezTo>
                    <a:pt x="66680" y="1775153"/>
                    <a:pt x="88832" y="1742081"/>
                    <a:pt x="177127" y="1601366"/>
                  </a:cubicBezTo>
                  <a:cubicBezTo>
                    <a:pt x="203237" y="1558905"/>
                    <a:pt x="252748" y="1534069"/>
                    <a:pt x="315383" y="1540622"/>
                  </a:cubicBezTo>
                  <a:cubicBezTo>
                    <a:pt x="402549" y="1549435"/>
                    <a:pt x="885373" y="1747497"/>
                    <a:pt x="1266003" y="1757896"/>
                  </a:cubicBezTo>
                  <a:cubicBezTo>
                    <a:pt x="1501703" y="1764601"/>
                    <a:pt x="1853403" y="1759178"/>
                    <a:pt x="1878047" y="1547704"/>
                  </a:cubicBezTo>
                  <a:cubicBezTo>
                    <a:pt x="1915805" y="1221377"/>
                    <a:pt x="435781" y="1302430"/>
                    <a:pt x="435781" y="659750"/>
                  </a:cubicBezTo>
                  <a:cubicBezTo>
                    <a:pt x="435781" y="328296"/>
                    <a:pt x="862533" y="-83651"/>
                    <a:pt x="1817559" y="17639"/>
                  </a:cubicBezTo>
                  <a:close/>
                  <a:moveTo>
                    <a:pt x="5541880" y="339584"/>
                  </a:moveTo>
                  <a:cubicBezTo>
                    <a:pt x="5376842" y="528144"/>
                    <a:pt x="5312413" y="641084"/>
                    <a:pt x="5124069" y="641084"/>
                  </a:cubicBezTo>
                  <a:cubicBezTo>
                    <a:pt x="4930870" y="641084"/>
                    <a:pt x="4776775" y="471959"/>
                    <a:pt x="4293630" y="471959"/>
                  </a:cubicBezTo>
                  <a:cubicBezTo>
                    <a:pt x="3804003" y="471959"/>
                    <a:pt x="3500028" y="757972"/>
                    <a:pt x="3500028" y="1112949"/>
                  </a:cubicBezTo>
                  <a:cubicBezTo>
                    <a:pt x="3500028" y="1600525"/>
                    <a:pt x="4056904" y="1709266"/>
                    <a:pt x="4294295" y="1709266"/>
                  </a:cubicBezTo>
                  <a:cubicBezTo>
                    <a:pt x="5033762" y="1709266"/>
                    <a:pt x="5737923" y="837335"/>
                    <a:pt x="6285970" y="463467"/>
                  </a:cubicBezTo>
                  <a:cubicBezTo>
                    <a:pt x="6654975" y="201753"/>
                    <a:pt x="7039105" y="1889"/>
                    <a:pt x="7656116" y="1889"/>
                  </a:cubicBezTo>
                  <a:cubicBezTo>
                    <a:pt x="8550110" y="1889"/>
                    <a:pt x="9088663" y="511841"/>
                    <a:pt x="9088663" y="1112925"/>
                  </a:cubicBezTo>
                  <a:cubicBezTo>
                    <a:pt x="9088663" y="1697336"/>
                    <a:pt x="8519922" y="2185858"/>
                    <a:pt x="7660522" y="2185858"/>
                  </a:cubicBezTo>
                  <a:cubicBezTo>
                    <a:pt x="6960760" y="2185858"/>
                    <a:pt x="6536043" y="1989158"/>
                    <a:pt x="6096064" y="1561236"/>
                  </a:cubicBezTo>
                  <a:lnTo>
                    <a:pt x="6461199" y="1232329"/>
                  </a:lnTo>
                  <a:cubicBezTo>
                    <a:pt x="6648669" y="1436151"/>
                    <a:pt x="7079091" y="1709266"/>
                    <a:pt x="7621963" y="1709266"/>
                  </a:cubicBezTo>
                  <a:cubicBezTo>
                    <a:pt x="8032667" y="1709266"/>
                    <a:pt x="8449349" y="1472997"/>
                    <a:pt x="8449349" y="1112949"/>
                  </a:cubicBezTo>
                  <a:cubicBezTo>
                    <a:pt x="8449349" y="746019"/>
                    <a:pt x="8141865" y="471959"/>
                    <a:pt x="7656436" y="471959"/>
                  </a:cubicBezTo>
                  <a:cubicBezTo>
                    <a:pt x="6427054" y="471959"/>
                    <a:pt x="5839413" y="2178872"/>
                    <a:pt x="4297451" y="2178872"/>
                  </a:cubicBezTo>
                  <a:cubicBezTo>
                    <a:pt x="3724865" y="2178872"/>
                    <a:pt x="2942239" y="1957520"/>
                    <a:pt x="2858141" y="1209152"/>
                  </a:cubicBezTo>
                  <a:cubicBezTo>
                    <a:pt x="2858141" y="1200443"/>
                    <a:pt x="2857228" y="1046132"/>
                    <a:pt x="2858141" y="1027145"/>
                  </a:cubicBezTo>
                  <a:cubicBezTo>
                    <a:pt x="2903231" y="432174"/>
                    <a:pt x="3572148" y="1913"/>
                    <a:pt x="4317048" y="1913"/>
                  </a:cubicBezTo>
                  <a:cubicBezTo>
                    <a:pt x="4766985" y="1913"/>
                    <a:pt x="5233987" y="181772"/>
                    <a:pt x="5541912" y="339584"/>
                  </a:cubicBezTo>
                  <a:close/>
                  <a:moveTo>
                    <a:pt x="11334842" y="2127766"/>
                  </a:moveTo>
                  <a:cubicBezTo>
                    <a:pt x="11226157" y="2098836"/>
                    <a:pt x="11134137" y="2026940"/>
                    <a:pt x="11045520" y="1920675"/>
                  </a:cubicBezTo>
                  <a:cubicBezTo>
                    <a:pt x="10795912" y="1620185"/>
                    <a:pt x="10464217" y="1219102"/>
                    <a:pt x="10375930" y="1108086"/>
                  </a:cubicBezTo>
                  <a:cubicBezTo>
                    <a:pt x="10657937" y="1064335"/>
                    <a:pt x="11480516" y="1037880"/>
                    <a:pt x="11480516" y="670702"/>
                  </a:cubicBezTo>
                  <a:cubicBezTo>
                    <a:pt x="11480516" y="462017"/>
                    <a:pt x="11163915" y="419059"/>
                    <a:pt x="10929641" y="419059"/>
                  </a:cubicBezTo>
                  <a:cubicBezTo>
                    <a:pt x="10276450" y="419059"/>
                    <a:pt x="10188259" y="864238"/>
                    <a:pt x="10098626" y="1123011"/>
                  </a:cubicBezTo>
                  <a:cubicBezTo>
                    <a:pt x="10098626" y="1123011"/>
                    <a:pt x="9826408" y="1990760"/>
                    <a:pt x="9779148" y="2142018"/>
                  </a:cubicBezTo>
                  <a:lnTo>
                    <a:pt x="9150385" y="2142018"/>
                  </a:lnTo>
                  <a:lnTo>
                    <a:pt x="9474348" y="1112380"/>
                  </a:lnTo>
                  <a:cubicBezTo>
                    <a:pt x="9670143" y="436132"/>
                    <a:pt x="10036087" y="1913"/>
                    <a:pt x="10977422" y="1913"/>
                  </a:cubicBezTo>
                  <a:cubicBezTo>
                    <a:pt x="11551114" y="1913"/>
                    <a:pt x="12113190" y="181772"/>
                    <a:pt x="12113190" y="602988"/>
                  </a:cubicBezTo>
                  <a:cubicBezTo>
                    <a:pt x="12113190" y="1094514"/>
                    <a:pt x="11492462" y="1260017"/>
                    <a:pt x="11137950" y="1304105"/>
                  </a:cubicBezTo>
                  <a:lnTo>
                    <a:pt x="11974357" y="2142018"/>
                  </a:lnTo>
                  <a:lnTo>
                    <a:pt x="11447725" y="2142018"/>
                  </a:lnTo>
                  <a:cubicBezTo>
                    <a:pt x="11407947" y="2142018"/>
                    <a:pt x="11370421" y="2137268"/>
                    <a:pt x="11334842" y="2127774"/>
                  </a:cubicBezTo>
                </a:path>
              </a:pathLst>
            </a:custGeom>
            <a:grpFill/>
            <a:ln w="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372ED8-2B5F-A6BA-A7CC-4B29AE5B486D}"/>
              </a:ext>
            </a:extLst>
          </p:cNvPr>
          <p:cNvCxnSpPr>
            <a:cxnSpLocks/>
          </p:cNvCxnSpPr>
          <p:nvPr userDrawn="1"/>
        </p:nvCxnSpPr>
        <p:spPr>
          <a:xfrm>
            <a:off x="678159" y="6378097"/>
            <a:ext cx="0" cy="1043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3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521316" rtl="0" eaLnBrk="1" latinLnBrk="0" hangingPunct="1">
        <a:lnSpc>
          <a:spcPts val="2667"/>
        </a:lnSpc>
        <a:spcBef>
          <a:spcPct val="0"/>
        </a:spcBef>
        <a:buNone/>
        <a:defRPr sz="2667" b="1" i="0" kern="1200" cap="all" spc="67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333" b="0" i="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333" b="0" i="0" kern="1200" baseline="0">
          <a:solidFill>
            <a:schemeClr val="accent4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333" b="0" i="0" kern="1200" baseline="0">
          <a:solidFill>
            <a:schemeClr val="accent4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333" b="0" i="0" kern="1200" baseline="0">
          <a:solidFill>
            <a:schemeClr val="accent4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333" b="0" i="0" kern="1200" baseline="0">
          <a:solidFill>
            <a:schemeClr val="accent4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pos="7680" userDrawn="1">
          <p15:clr>
            <a:srgbClr val="F26B43"/>
          </p15:clr>
        </p15:guide>
        <p15:guide id="5" orient="horz" pos="5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234" userDrawn="1">
          <p15:clr>
            <a:srgbClr val="F26B43"/>
          </p15:clr>
        </p15:guide>
        <p15:guide id="8" pos="7446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4088" userDrawn="1">
          <p15:clr>
            <a:srgbClr val="F26B43"/>
          </p15:clr>
        </p15:guide>
        <p15:guide id="11" orient="horz" pos="1117" userDrawn="1">
          <p15:clr>
            <a:srgbClr val="F26B43"/>
          </p15:clr>
        </p15:guide>
        <p15:guide id="12" orient="horz" pos="374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45077" y="343159"/>
            <a:ext cx="10145584" cy="1073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idx="1"/>
          </p:nvPr>
        </p:nvSpPr>
        <p:spPr>
          <a:xfrm>
            <a:off x="245077" y="1416909"/>
            <a:ext cx="11621601" cy="5240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12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  <p:sldLayoutId id="2147484327" r:id="rId22"/>
    <p:sldLayoutId id="2147484328" r:id="rId23"/>
    <p:sldLayoutId id="2147484329" r:id="rId24"/>
    <p:sldLayoutId id="2147484330" r:id="rId25"/>
    <p:sldLayoutId id="2147484331" r:id="rId26"/>
    <p:sldLayoutId id="2147484332" r:id="rId27"/>
    <p:sldLayoutId id="2147484333" r:id="rId28"/>
    <p:sldLayoutId id="2147484334" r:id="rId29"/>
    <p:sldLayoutId id="2147484335" r:id="rId30"/>
    <p:sldLayoutId id="2147484337" r:id="rId31"/>
    <p:sldLayoutId id="2147484339" r:id="rId32"/>
    <p:sldLayoutId id="2147484354" r:id="rId33"/>
    <p:sldLayoutId id="2147484370" r:id="rId34"/>
    <p:sldLayoutId id="2147484401" r:id="rId35"/>
    <p:sldLayoutId id="2147484432" r:id="rId36"/>
    <p:sldLayoutId id="2147484463" r:id="rId37"/>
    <p:sldLayoutId id="2147484494" r:id="rId38"/>
    <p:sldLayoutId id="2147484525" r:id="rId39"/>
    <p:sldLayoutId id="2147484556" r:id="rId40"/>
    <p:sldLayoutId id="2147484587" r:id="rId41"/>
    <p:sldLayoutId id="2147484618" r:id="rId42"/>
    <p:sldLayoutId id="2147484649" r:id="rId43"/>
    <p:sldLayoutId id="2147484680" r:id="rId44"/>
    <p:sldLayoutId id="2147484726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50000"/>
        <a:buFontTx/>
        <a:buNone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774681" indent="-328076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60000"/>
        <a:buFontTx/>
        <a:buBlip>
          <a:blip r:embed="rId47"/>
        </a:buBlip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50919" indent="-347125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60000"/>
        <a:buFontTx/>
        <a:buBlip>
          <a:blip r:embed="rId47"/>
        </a:buBlip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18690" indent="-357708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60000"/>
        <a:buFontTx/>
        <a:buBlip>
          <a:blip r:embed="rId47"/>
        </a:buBlip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9" indent="-376757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SzPct val="60000"/>
        <a:buFontTx/>
        <a:buBlip>
          <a:blip r:embed="rId47"/>
        </a:buBlip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44.png"/><Relationship Id="rId4" Type="http://schemas.openxmlformats.org/officeDocument/2006/relationships/image" Target="../media/image70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6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F1892F96-138A-C8BE-176C-3494113A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59" t="13119"/>
          <a:stretch>
            <a:fillRect/>
          </a:stretch>
        </p:blipFill>
        <p:spPr>
          <a:xfrm>
            <a:off x="-96691" y="0"/>
            <a:ext cx="1236869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C474BE-6C77-56FA-87AF-59DB312C0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r="-12212"/>
          <a:stretch>
            <a:fillRect/>
          </a:stretch>
        </p:blipFill>
        <p:spPr>
          <a:xfrm>
            <a:off x="7493873" y="4520810"/>
            <a:ext cx="5010150" cy="1127686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DE6DF7-8D8C-0CE5-5FF9-EB6E0772C17D}"/>
              </a:ext>
            </a:extLst>
          </p:cNvPr>
          <p:cNvSpPr txBox="1"/>
          <p:nvPr/>
        </p:nvSpPr>
        <p:spPr>
          <a:xfrm>
            <a:off x="7829550" y="5753272"/>
            <a:ext cx="4041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SCOR Paris</a:t>
            </a:r>
          </a:p>
          <a:p>
            <a:r>
              <a:rPr lang="en-GB" sz="2800" b="1">
                <a:solidFill>
                  <a:schemeClr val="bg1"/>
                </a:solidFill>
              </a:rPr>
              <a:t>25</a:t>
            </a:r>
            <a:r>
              <a:rPr lang="en-GB" sz="2800" b="1" baseline="30000">
                <a:solidFill>
                  <a:schemeClr val="bg1"/>
                </a:solidFill>
              </a:rPr>
              <a:t>th</a:t>
            </a:r>
            <a:r>
              <a:rPr lang="en-GB" sz="2800" b="1">
                <a:solidFill>
                  <a:schemeClr val="bg1"/>
                </a:solidFill>
              </a:rPr>
              <a:t> September 2025</a:t>
            </a:r>
          </a:p>
        </p:txBody>
      </p:sp>
      <p:pic>
        <p:nvPicPr>
          <p:cNvPr id="23" name="Picture 22" descr="A white logo with text&#10;&#10;AI-generated content may be incorrect.">
            <a:extLst>
              <a:ext uri="{FF2B5EF4-FFF2-40B4-BE49-F238E27FC236}">
                <a16:creationId xmlns:a16="http://schemas.microsoft.com/office/drawing/2014/main" id="{3440810D-CE21-9689-CC43-D7BD92B76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" y="332655"/>
            <a:ext cx="2620002" cy="74366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686122-DA86-4F13-0F3F-0F50A97C750D}"/>
              </a:ext>
            </a:extLst>
          </p:cNvPr>
          <p:cNvCxnSpPr>
            <a:cxnSpLocks/>
          </p:cNvCxnSpPr>
          <p:nvPr/>
        </p:nvCxnSpPr>
        <p:spPr>
          <a:xfrm flipV="1">
            <a:off x="7829550" y="5658021"/>
            <a:ext cx="3829050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3">
            <a:extLst>
              <a:ext uri="{FF2B5EF4-FFF2-40B4-BE49-F238E27FC236}">
                <a16:creationId xmlns:a16="http://schemas.microsoft.com/office/drawing/2014/main" id="{C5992BB9-0C46-6AD4-1E2A-F7D06EB9FD15}"/>
              </a:ext>
            </a:extLst>
          </p:cNvPr>
          <p:cNvSpPr txBox="1"/>
          <p:nvPr/>
        </p:nvSpPr>
        <p:spPr>
          <a:xfrm>
            <a:off x="236687" y="1183275"/>
            <a:ext cx="1236869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Navigating Hailstorm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Risks in Europe</a:t>
            </a:r>
            <a:endParaRPr lang="en-US" sz="48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1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1247A-501E-7B23-5968-73B169716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9FAB1845-6A56-7B86-F6AD-5F0C845A00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FC1BF879-F389-7237-546A-B3527B00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348;p10">
            <a:extLst>
              <a:ext uri="{FF2B5EF4-FFF2-40B4-BE49-F238E27FC236}">
                <a16:creationId xmlns:a16="http://schemas.microsoft.com/office/drawing/2014/main" id="{0654B02A-BA3F-CF1C-7036-7E913B9F82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4182"/>
          <a:stretch/>
        </p:blipFill>
        <p:spPr>
          <a:xfrm>
            <a:off x="296143" y="2164353"/>
            <a:ext cx="6861013" cy="428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F0D203-059B-ED8F-2BF2-88729AEE7471}"/>
              </a:ext>
            </a:extLst>
          </p:cNvPr>
          <p:cNvSpPr txBox="1"/>
          <p:nvPr/>
        </p:nvSpPr>
        <p:spPr>
          <a:xfrm>
            <a:off x="182853" y="1232506"/>
            <a:ext cx="5781067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Application concrète</a:t>
            </a:r>
          </a:p>
        </p:txBody>
      </p:sp>
      <p:sp>
        <p:nvSpPr>
          <p:cNvPr id="3" name="Google Shape;346;p10">
            <a:extLst>
              <a:ext uri="{FF2B5EF4-FFF2-40B4-BE49-F238E27FC236}">
                <a16:creationId xmlns:a16="http://schemas.microsoft.com/office/drawing/2014/main" id="{52014D7F-C8B2-DCEA-C17E-2DDAE23C1496}"/>
              </a:ext>
            </a:extLst>
          </p:cNvPr>
          <p:cNvSpPr txBox="1"/>
          <p:nvPr/>
        </p:nvSpPr>
        <p:spPr>
          <a:xfrm>
            <a:off x="7264400" y="1933129"/>
            <a:ext cx="4744747" cy="45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33" tIns="86333" rIns="86333" bIns="86333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Privilégier des analyses multi-modèles pour 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400">
              <a:solidFill>
                <a:schemeClr val="dk1"/>
              </a:solidFill>
            </a:endParaRP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Réduire les incertitudes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Etudier la fiabilité des projections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Construire un ensemble de scénarios des plus optimistes aux plus pessimistes;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Etudier les cas extrêmes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…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sym typeface="Arial"/>
            </a:endParaRPr>
          </a:p>
        </p:txBody>
      </p:sp>
      <p:pic>
        <p:nvPicPr>
          <p:cNvPr id="6" name="Picture 5" descr="A logo with orange letters&#10;&#10;AI-generated content may be incorrect.">
            <a:extLst>
              <a:ext uri="{FF2B5EF4-FFF2-40B4-BE49-F238E27FC236}">
                <a16:creationId xmlns:a16="http://schemas.microsoft.com/office/drawing/2014/main" id="{9739F0B7-3119-8A27-D424-38A008D81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7CAB-2B4A-5465-0DAB-0D5DF7364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D55A802F-FEB1-4A41-042D-5BE2916126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F5D85E8E-7A0A-82E3-48F3-D5E8428F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24DF6AA7-DA92-3DF2-14C3-0CBE6B822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62"/>
          <a:stretch/>
        </p:blipFill>
        <p:spPr>
          <a:xfrm>
            <a:off x="631898" y="2164352"/>
            <a:ext cx="5944700" cy="43497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955684-4C33-C7F9-BF11-0C1EE5FC29C3}"/>
              </a:ext>
            </a:extLst>
          </p:cNvPr>
          <p:cNvSpPr txBox="1"/>
          <p:nvPr/>
        </p:nvSpPr>
        <p:spPr>
          <a:xfrm>
            <a:off x="182853" y="1232506"/>
            <a:ext cx="5781067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Application concrète</a:t>
            </a:r>
          </a:p>
        </p:txBody>
      </p:sp>
      <p:pic>
        <p:nvPicPr>
          <p:cNvPr id="3" name="Google Shape;349;p10">
            <a:extLst>
              <a:ext uri="{FF2B5EF4-FFF2-40B4-BE49-F238E27FC236}">
                <a16:creationId xmlns:a16="http://schemas.microsoft.com/office/drawing/2014/main" id="{0B02092B-BAF8-FEF7-715A-D0D25BBCDF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8096" y="1420602"/>
            <a:ext cx="4286949" cy="242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EE250E56-C333-1CF3-D0BC-9AAC1F840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039" y="4089759"/>
            <a:ext cx="4212007" cy="2347623"/>
          </a:xfrm>
          <a:prstGeom prst="rect">
            <a:avLst/>
          </a:prstGeom>
        </p:spPr>
      </p:pic>
      <p:pic>
        <p:nvPicPr>
          <p:cNvPr id="4" name="Picture 3" descr="A logo with orange letters&#10;&#10;AI-generated content may be incorrect.">
            <a:extLst>
              <a:ext uri="{FF2B5EF4-FFF2-40B4-BE49-F238E27FC236}">
                <a16:creationId xmlns:a16="http://schemas.microsoft.com/office/drawing/2014/main" id="{81117623-8459-C4B2-72EF-87B574285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CF838-FB55-67C4-4686-49082320C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930BEC73-FB00-18EB-30ED-E319067AE7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A96632E4-7612-D58F-C2B4-02C0C8BA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53B880DE-92F7-9840-0452-A609CB03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429" y="2276114"/>
            <a:ext cx="6386192" cy="24990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A5C3C8-7F13-98C3-14CA-4090D1F0B44E}"/>
              </a:ext>
            </a:extLst>
          </p:cNvPr>
          <p:cNvSpPr txBox="1"/>
          <p:nvPr/>
        </p:nvSpPr>
        <p:spPr>
          <a:xfrm>
            <a:off x="6781012" y="1131216"/>
            <a:ext cx="52281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Wingdings" panose="05000000000000000000" pitchFamily="2" charset="2"/>
              <a:buChar char="Ø"/>
            </a:pPr>
            <a:r>
              <a:rPr lang="fr-FR"/>
              <a:t>L’année 2022 sera la norme dans le futur</a:t>
            </a:r>
          </a:p>
          <a:p>
            <a:endParaRPr lang="fr-FR"/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fr-FR"/>
              <a:t>Les orages de grêles seront plus nombreux, spatialement plus développés et potentiellement plus intenses.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fr-FR"/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fr-FR"/>
              <a:t>Ils existent des solutions pour mieux modéliser ces phénomènes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fr-FR"/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fr-FR"/>
              <a:t>Ils existent encore de nombreux leviers pour réduire la vulnérabilité des biens.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2548EE-5C52-0E08-7418-932277EE97F8}"/>
              </a:ext>
            </a:extLst>
          </p:cNvPr>
          <p:cNvSpPr txBox="1"/>
          <p:nvPr/>
        </p:nvSpPr>
        <p:spPr>
          <a:xfrm>
            <a:off x="182853" y="1232506"/>
            <a:ext cx="5781067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Conclusions</a:t>
            </a:r>
          </a:p>
        </p:txBody>
      </p:sp>
      <p:pic>
        <p:nvPicPr>
          <p:cNvPr id="6" name="Picture 5" descr="A logo with orange letters&#10;&#10;AI-generated content may be incorrect.">
            <a:extLst>
              <a:ext uri="{FF2B5EF4-FFF2-40B4-BE49-F238E27FC236}">
                <a16:creationId xmlns:a16="http://schemas.microsoft.com/office/drawing/2014/main" id="{E6D58970-0766-5E0B-30F5-A728FE572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3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8A352-F8EE-A52D-BE73-A3AD40CD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F9059BF5-B6A2-963D-A2B1-A5906E0A43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079D8731-3B1F-2083-4C7F-CA51ECBA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2" y="155609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681C87-0C49-818B-B263-7C8EAC3C1604}"/>
              </a:ext>
            </a:extLst>
          </p:cNvPr>
          <p:cNvSpPr txBox="1"/>
          <p:nvPr/>
        </p:nvSpPr>
        <p:spPr>
          <a:xfrm>
            <a:off x="866225" y="2360266"/>
            <a:ext cx="9753627" cy="1724055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kern="1200"/>
              <a:t>Merci</a:t>
            </a:r>
          </a:p>
          <a:p>
            <a:endParaRPr lang="fr-FR" sz="4800"/>
          </a:p>
          <a:p>
            <a:pPr algn="ctr"/>
            <a:endParaRPr lang="fr-FR" sz="4800" kern="1200"/>
          </a:p>
        </p:txBody>
      </p:sp>
      <p:pic>
        <p:nvPicPr>
          <p:cNvPr id="2" name="Picture 1" descr="A logo with orange letters&#10;&#10;AI-generated content may be incorrect.">
            <a:extLst>
              <a:ext uri="{FF2B5EF4-FFF2-40B4-BE49-F238E27FC236}">
                <a16:creationId xmlns:a16="http://schemas.microsoft.com/office/drawing/2014/main" id="{7354D024-965B-27C6-05AD-BA9608954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77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2E0BC2-F335-7358-A5AF-73C12ECE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30" t="30993" r="18366" b="5352"/>
          <a:stretch>
            <a:fillRect/>
          </a:stretch>
        </p:blipFill>
        <p:spPr>
          <a:xfrm>
            <a:off x="0" y="-10646"/>
            <a:ext cx="12206182" cy="68686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061529-C05F-2D84-7653-6A6DE71D38EA}"/>
              </a:ext>
            </a:extLst>
          </p:cNvPr>
          <p:cNvSpPr/>
          <p:nvPr/>
        </p:nvSpPr>
        <p:spPr>
          <a:xfrm>
            <a:off x="-9591" y="1331118"/>
            <a:ext cx="12215773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7931C-8781-6708-74CF-5DC5B8F6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14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BFC75-8992-F2CB-EB89-5C262EDE24B1}"/>
              </a:ext>
            </a:extLst>
          </p:cNvPr>
          <p:cNvSpPr txBox="1"/>
          <p:nvPr/>
        </p:nvSpPr>
        <p:spPr>
          <a:xfrm>
            <a:off x="358589" y="4474448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Simos </a:t>
            </a:r>
            <a:r>
              <a:rPr lang="en-US" b="1" err="1">
                <a:solidFill>
                  <a:schemeClr val="accent1"/>
                </a:solidFill>
              </a:rPr>
              <a:t>Koumoutsaris</a:t>
            </a:r>
            <a:endParaRPr lang="en-US" sz="1000" b="1">
              <a:solidFill>
                <a:schemeClr val="accent1"/>
              </a:solidFill>
            </a:endParaRPr>
          </a:p>
          <a:p>
            <a:r>
              <a:rPr lang="en-US"/>
              <a:t>SCOR</a:t>
            </a:r>
          </a:p>
          <a:p>
            <a:r>
              <a:rPr lang="en-US" sz="1200" i="1"/>
              <a:t>Moderator</a:t>
            </a:r>
            <a:endParaRPr lang="en-GB" i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6906A0-DC8F-1B7C-3307-3957C661E6B0}"/>
              </a:ext>
            </a:extLst>
          </p:cNvPr>
          <p:cNvSpPr txBox="1"/>
          <p:nvPr/>
        </p:nvSpPr>
        <p:spPr>
          <a:xfrm>
            <a:off x="3483380" y="4474448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Aidan Brocklehurst</a:t>
            </a:r>
            <a:endParaRPr lang="en-US" sz="1000" b="1">
              <a:solidFill>
                <a:schemeClr val="accent1"/>
              </a:solidFill>
            </a:endParaRPr>
          </a:p>
          <a:p>
            <a:r>
              <a:rPr lang="en-US"/>
              <a:t>Impact Forecasting</a:t>
            </a:r>
            <a:endParaRPr lang="en-GB" i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8D4429-FB0F-07A1-D64E-4F02AF689D07}"/>
              </a:ext>
            </a:extLst>
          </p:cNvPr>
          <p:cNvSpPr txBox="1"/>
          <p:nvPr/>
        </p:nvSpPr>
        <p:spPr>
          <a:xfrm>
            <a:off x="6671791" y="4474448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Pierre </a:t>
            </a:r>
            <a:r>
              <a:rPr lang="en-US" b="1" err="1">
                <a:solidFill>
                  <a:schemeClr val="accent1"/>
                </a:solidFill>
              </a:rPr>
              <a:t>Mouilhade</a:t>
            </a:r>
            <a:r>
              <a:rPr lang="en-US" b="1">
                <a:solidFill>
                  <a:schemeClr val="accent1"/>
                </a:solidFill>
              </a:rPr>
              <a:t> </a:t>
            </a:r>
            <a:endParaRPr lang="en-US" sz="1000">
              <a:solidFill>
                <a:schemeClr val="accent1"/>
              </a:solidFill>
            </a:endParaRPr>
          </a:p>
          <a:p>
            <a:r>
              <a:rPr lang="en-US"/>
              <a:t>IPE</a:t>
            </a:r>
            <a:endParaRPr lang="en-GB" i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6DF0AE-4385-B697-86C7-537FF6BF5E79}"/>
              </a:ext>
            </a:extLst>
          </p:cNvPr>
          <p:cNvSpPr txBox="1"/>
          <p:nvPr/>
        </p:nvSpPr>
        <p:spPr>
          <a:xfrm>
            <a:off x="9647621" y="447444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Daniel Bernet</a:t>
            </a:r>
            <a:endParaRPr lang="en-US" sz="1000">
              <a:solidFill>
                <a:schemeClr val="accent1"/>
              </a:solidFill>
            </a:endParaRPr>
          </a:p>
          <a:p>
            <a:r>
              <a:rPr lang="en-GB"/>
              <a:t>Moody’s 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B85FC-EB05-D2D2-F7BA-550724435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3030"/>
          <a:stretch/>
        </p:blipFill>
        <p:spPr>
          <a:xfrm>
            <a:off x="358589" y="2564904"/>
            <a:ext cx="1992996" cy="1872208"/>
          </a:xfrm>
          <a:custGeom>
            <a:avLst/>
            <a:gdLst>
              <a:gd name="connsiteX0" fmla="*/ 372049 w 2376264"/>
              <a:gd name="connsiteY0" fmla="*/ 0 h 2232248"/>
              <a:gd name="connsiteX1" fmla="*/ 2004215 w 2376264"/>
              <a:gd name="connsiteY1" fmla="*/ 0 h 2232248"/>
              <a:gd name="connsiteX2" fmla="*/ 2376264 w 2376264"/>
              <a:gd name="connsiteY2" fmla="*/ 372049 h 2232248"/>
              <a:gd name="connsiteX3" fmla="*/ 2376264 w 2376264"/>
              <a:gd name="connsiteY3" fmla="*/ 1860199 h 2232248"/>
              <a:gd name="connsiteX4" fmla="*/ 2004215 w 2376264"/>
              <a:gd name="connsiteY4" fmla="*/ 2232248 h 2232248"/>
              <a:gd name="connsiteX5" fmla="*/ 372049 w 2376264"/>
              <a:gd name="connsiteY5" fmla="*/ 2232248 h 2232248"/>
              <a:gd name="connsiteX6" fmla="*/ 0 w 2376264"/>
              <a:gd name="connsiteY6" fmla="*/ 1860199 h 2232248"/>
              <a:gd name="connsiteX7" fmla="*/ 0 w 2376264"/>
              <a:gd name="connsiteY7" fmla="*/ 372049 h 2232248"/>
              <a:gd name="connsiteX8" fmla="*/ 372049 w 2376264"/>
              <a:gd name="connsiteY8" fmla="*/ 0 h 22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4" h="2232248">
                <a:moveTo>
                  <a:pt x="372049" y="0"/>
                </a:moveTo>
                <a:lnTo>
                  <a:pt x="2004215" y="0"/>
                </a:lnTo>
                <a:cubicBezTo>
                  <a:pt x="2209692" y="0"/>
                  <a:pt x="2376264" y="166572"/>
                  <a:pt x="2376264" y="372049"/>
                </a:cubicBezTo>
                <a:lnTo>
                  <a:pt x="2376264" y="1860199"/>
                </a:lnTo>
                <a:cubicBezTo>
                  <a:pt x="2376264" y="2065676"/>
                  <a:pt x="2209692" y="2232248"/>
                  <a:pt x="2004215" y="2232248"/>
                </a:cubicBezTo>
                <a:lnTo>
                  <a:pt x="372049" y="2232248"/>
                </a:lnTo>
                <a:cubicBezTo>
                  <a:pt x="166572" y="2232248"/>
                  <a:pt x="0" y="2065676"/>
                  <a:pt x="0" y="1860199"/>
                </a:cubicBezTo>
                <a:lnTo>
                  <a:pt x="0" y="372049"/>
                </a:lnTo>
                <a:cubicBezTo>
                  <a:pt x="0" y="166572"/>
                  <a:pt x="166572" y="0"/>
                  <a:pt x="372049" y="0"/>
                </a:cubicBezTo>
                <a:close/>
              </a:path>
            </a:pathLst>
          </a:custGeom>
        </p:spPr>
      </p:pic>
      <p:pic>
        <p:nvPicPr>
          <p:cNvPr id="7" name="Espace réservé pour une image  44">
            <a:extLst>
              <a:ext uri="{FF2B5EF4-FFF2-40B4-BE49-F238E27FC236}">
                <a16:creationId xmlns:a16="http://schemas.microsoft.com/office/drawing/2014/main" id="{6C28B868-BE2C-FC6A-4A6E-32A66607E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416"/>
          <a:stretch/>
        </p:blipFill>
        <p:spPr>
          <a:xfrm>
            <a:off x="3483380" y="2568434"/>
            <a:ext cx="1940316" cy="1890569"/>
          </a:xfrm>
          <a:prstGeom prst="roundRect">
            <a:avLst>
              <a:gd name="adj" fmla="val 10670"/>
            </a:avLst>
          </a:prstGeom>
          <a:noFill/>
          <a:effectLst/>
        </p:spPr>
      </p:pic>
      <p:pic>
        <p:nvPicPr>
          <p:cNvPr id="37" name="Picture 3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D87E7CC-CD44-9E34-3C39-4B9FFC09D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3240" r="1995" b="5870"/>
          <a:stretch>
            <a:fillRect/>
          </a:stretch>
        </p:blipFill>
        <p:spPr>
          <a:xfrm>
            <a:off x="9647621" y="2564904"/>
            <a:ext cx="1992995" cy="1872206"/>
          </a:xfrm>
          <a:custGeom>
            <a:avLst/>
            <a:gdLst>
              <a:gd name="connsiteX0" fmla="*/ 372048 w 2376264"/>
              <a:gd name="connsiteY0" fmla="*/ 0 h 2232246"/>
              <a:gd name="connsiteX1" fmla="*/ 2004216 w 2376264"/>
              <a:gd name="connsiteY1" fmla="*/ 0 h 2232246"/>
              <a:gd name="connsiteX2" fmla="*/ 2376264 w 2376264"/>
              <a:gd name="connsiteY2" fmla="*/ 372048 h 2232246"/>
              <a:gd name="connsiteX3" fmla="*/ 2376264 w 2376264"/>
              <a:gd name="connsiteY3" fmla="*/ 1860198 h 2232246"/>
              <a:gd name="connsiteX4" fmla="*/ 2004216 w 2376264"/>
              <a:gd name="connsiteY4" fmla="*/ 2232246 h 2232246"/>
              <a:gd name="connsiteX5" fmla="*/ 372048 w 2376264"/>
              <a:gd name="connsiteY5" fmla="*/ 2232246 h 2232246"/>
              <a:gd name="connsiteX6" fmla="*/ 0 w 2376264"/>
              <a:gd name="connsiteY6" fmla="*/ 1860198 h 2232246"/>
              <a:gd name="connsiteX7" fmla="*/ 0 w 2376264"/>
              <a:gd name="connsiteY7" fmla="*/ 372048 h 2232246"/>
              <a:gd name="connsiteX8" fmla="*/ 372048 w 2376264"/>
              <a:gd name="connsiteY8" fmla="*/ 0 h 22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4" h="2232246">
                <a:moveTo>
                  <a:pt x="372048" y="0"/>
                </a:moveTo>
                <a:lnTo>
                  <a:pt x="2004216" y="0"/>
                </a:lnTo>
                <a:cubicBezTo>
                  <a:pt x="2209692" y="0"/>
                  <a:pt x="2376264" y="166572"/>
                  <a:pt x="2376264" y="372048"/>
                </a:cubicBezTo>
                <a:lnTo>
                  <a:pt x="2376264" y="1860198"/>
                </a:lnTo>
                <a:cubicBezTo>
                  <a:pt x="2376264" y="2065674"/>
                  <a:pt x="2209692" y="2232246"/>
                  <a:pt x="2004216" y="2232246"/>
                </a:cubicBezTo>
                <a:lnTo>
                  <a:pt x="372048" y="2232246"/>
                </a:lnTo>
                <a:cubicBezTo>
                  <a:pt x="166572" y="2232246"/>
                  <a:pt x="0" y="2065674"/>
                  <a:pt x="0" y="1860198"/>
                </a:cubicBezTo>
                <a:lnTo>
                  <a:pt x="0" y="372048"/>
                </a:lnTo>
                <a:cubicBezTo>
                  <a:pt x="0" y="166572"/>
                  <a:pt x="166572" y="0"/>
                  <a:pt x="372048" y="0"/>
                </a:cubicBezTo>
                <a:close/>
              </a:path>
            </a:pathLst>
          </a:custGeom>
        </p:spPr>
      </p:pic>
      <p:pic>
        <p:nvPicPr>
          <p:cNvPr id="35" name="Picture 3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FEDC2A2-5B48-B9F5-BB1C-072CC209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6911" r="14085" b="22599"/>
          <a:stretch>
            <a:fillRect/>
          </a:stretch>
        </p:blipFill>
        <p:spPr>
          <a:xfrm>
            <a:off x="6671791" y="2564904"/>
            <a:ext cx="1992995" cy="1872206"/>
          </a:xfrm>
          <a:custGeom>
            <a:avLst/>
            <a:gdLst>
              <a:gd name="connsiteX0" fmla="*/ 372048 w 2376264"/>
              <a:gd name="connsiteY0" fmla="*/ 0 h 2232246"/>
              <a:gd name="connsiteX1" fmla="*/ 2004216 w 2376264"/>
              <a:gd name="connsiteY1" fmla="*/ 0 h 2232246"/>
              <a:gd name="connsiteX2" fmla="*/ 2376264 w 2376264"/>
              <a:gd name="connsiteY2" fmla="*/ 372048 h 2232246"/>
              <a:gd name="connsiteX3" fmla="*/ 2376264 w 2376264"/>
              <a:gd name="connsiteY3" fmla="*/ 1860198 h 2232246"/>
              <a:gd name="connsiteX4" fmla="*/ 2004216 w 2376264"/>
              <a:gd name="connsiteY4" fmla="*/ 2232246 h 2232246"/>
              <a:gd name="connsiteX5" fmla="*/ 372048 w 2376264"/>
              <a:gd name="connsiteY5" fmla="*/ 2232246 h 2232246"/>
              <a:gd name="connsiteX6" fmla="*/ 0 w 2376264"/>
              <a:gd name="connsiteY6" fmla="*/ 1860198 h 2232246"/>
              <a:gd name="connsiteX7" fmla="*/ 0 w 2376264"/>
              <a:gd name="connsiteY7" fmla="*/ 372048 h 2232246"/>
              <a:gd name="connsiteX8" fmla="*/ 372048 w 2376264"/>
              <a:gd name="connsiteY8" fmla="*/ 0 h 22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4" h="2232246">
                <a:moveTo>
                  <a:pt x="372048" y="0"/>
                </a:moveTo>
                <a:lnTo>
                  <a:pt x="2004216" y="0"/>
                </a:lnTo>
                <a:cubicBezTo>
                  <a:pt x="2209692" y="0"/>
                  <a:pt x="2376264" y="166572"/>
                  <a:pt x="2376264" y="372048"/>
                </a:cubicBezTo>
                <a:lnTo>
                  <a:pt x="2376264" y="1860198"/>
                </a:lnTo>
                <a:cubicBezTo>
                  <a:pt x="2376264" y="2065674"/>
                  <a:pt x="2209692" y="2232246"/>
                  <a:pt x="2004216" y="2232246"/>
                </a:cubicBezTo>
                <a:lnTo>
                  <a:pt x="372048" y="2232246"/>
                </a:lnTo>
                <a:cubicBezTo>
                  <a:pt x="166572" y="2232246"/>
                  <a:pt x="0" y="2065674"/>
                  <a:pt x="0" y="1860198"/>
                </a:cubicBezTo>
                <a:lnTo>
                  <a:pt x="0" y="372048"/>
                </a:lnTo>
                <a:cubicBezTo>
                  <a:pt x="0" y="166572"/>
                  <a:pt x="166572" y="0"/>
                  <a:pt x="372048" y="0"/>
                </a:cubicBez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C770DA-4144-CF49-BB0E-ED8ED0235504}"/>
              </a:ext>
            </a:extLst>
          </p:cNvPr>
          <p:cNvSpPr/>
          <p:nvPr/>
        </p:nvSpPr>
        <p:spPr>
          <a:xfrm>
            <a:off x="10334852" y="-10646"/>
            <a:ext cx="1871330" cy="198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BeeKast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- Interactive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2FBB-AD16-E216-EA7D-5CC59743D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012" y="273878"/>
            <a:ext cx="1625294" cy="1615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ECD124-F82B-C823-FFAB-6D99381E40BD}"/>
              </a:ext>
            </a:extLst>
          </p:cNvPr>
          <p:cNvSpPr txBox="1"/>
          <p:nvPr/>
        </p:nvSpPr>
        <p:spPr>
          <a:xfrm>
            <a:off x="3289465" y="6488095"/>
            <a:ext cx="5069093" cy="3745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https://my.beekast.com | Session Code: 742775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08E873-422B-FCA2-7F46-7C6F4F5B6869}"/>
              </a:ext>
            </a:extLst>
          </p:cNvPr>
          <p:cNvSpPr/>
          <p:nvPr/>
        </p:nvSpPr>
        <p:spPr>
          <a:xfrm>
            <a:off x="10104699" y="-10646"/>
            <a:ext cx="2101483" cy="2207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err="1">
                <a:solidFill>
                  <a:schemeClr val="bg1">
                    <a:lumMod val="50000"/>
                  </a:schemeClr>
                </a:solidFill>
              </a:rPr>
              <a:t>BeeKast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 - Interactive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C63B1-CCDB-7DCD-D6BF-046C536A9F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793" y="443228"/>
            <a:ext cx="1625294" cy="1578304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E7DAF06E-D606-FBD2-0D32-8AE6ED3EF0DB}"/>
              </a:ext>
            </a:extLst>
          </p:cNvPr>
          <p:cNvSpPr txBox="1"/>
          <p:nvPr/>
        </p:nvSpPr>
        <p:spPr>
          <a:xfrm>
            <a:off x="-96688" y="1497600"/>
            <a:ext cx="12368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Panel Discussion</a:t>
            </a:r>
          </a:p>
          <a:p>
            <a:pPr algn="ctr"/>
            <a:r>
              <a:rPr lang="en-US" sz="2800">
                <a:solidFill>
                  <a:schemeClr val="accent2"/>
                </a:solidFill>
              </a:rPr>
              <a:t>Navigating Hailstorm Risks in Europe</a:t>
            </a:r>
          </a:p>
        </p:txBody>
      </p:sp>
      <p:pic>
        <p:nvPicPr>
          <p:cNvPr id="17" name="Picture 22" descr="A white logo with text&#10;&#10;AI-generated content may be incorrect.">
            <a:extLst>
              <a:ext uri="{FF2B5EF4-FFF2-40B4-BE49-F238E27FC236}">
                <a16:creationId xmlns:a16="http://schemas.microsoft.com/office/drawing/2014/main" id="{3F9ED835-9034-D8C6-4ABD-353B78C3BB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" y="332655"/>
            <a:ext cx="2620002" cy="743669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86E00AA1-7AC2-C279-20D6-20293F25C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r="-12212"/>
          <a:stretch>
            <a:fillRect/>
          </a:stretch>
        </p:blipFill>
        <p:spPr>
          <a:xfrm>
            <a:off x="8339328" y="5741567"/>
            <a:ext cx="4240514" cy="95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028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E1B8-40E3-E700-0CD5-FC13858C3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CB0FCB9B-0AC4-AFF7-AEA7-621EDEF26A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59" t="13119"/>
          <a:stretch>
            <a:fillRect/>
          </a:stretch>
        </p:blipFill>
        <p:spPr>
          <a:xfrm>
            <a:off x="-96691" y="0"/>
            <a:ext cx="123686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9F7FBB-2F78-6716-8FC1-E6FF868915E7}"/>
              </a:ext>
            </a:extLst>
          </p:cNvPr>
          <p:cNvSpPr/>
          <p:nvPr/>
        </p:nvSpPr>
        <p:spPr>
          <a:xfrm>
            <a:off x="-96690" y="1340768"/>
            <a:ext cx="12368697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36AB80-B2E9-6878-B591-580332076351}"/>
              </a:ext>
            </a:extLst>
          </p:cNvPr>
          <p:cNvGrpSpPr/>
          <p:nvPr/>
        </p:nvGrpSpPr>
        <p:grpSpPr>
          <a:xfrm>
            <a:off x="2723278" y="2587042"/>
            <a:ext cx="4195215" cy="1671361"/>
            <a:chOff x="2639616" y="2456178"/>
            <a:chExt cx="4195215" cy="16713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1A5259-E379-CFFA-7EC5-AF21B714DB44}"/>
                </a:ext>
              </a:extLst>
            </p:cNvPr>
            <p:cNvSpPr txBox="1"/>
            <p:nvPr/>
          </p:nvSpPr>
          <p:spPr>
            <a:xfrm>
              <a:off x="4439816" y="2988766"/>
              <a:ext cx="239501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</a:rPr>
                <a:t>Gilles André</a:t>
              </a:r>
              <a:br>
                <a:rPr lang="en-US" sz="2400">
                  <a:solidFill>
                    <a:srgbClr val="C00000"/>
                  </a:solidFill>
                </a:rPr>
              </a:br>
              <a:r>
                <a:rPr lang="en-GB"/>
                <a:t>CEO </a:t>
              </a:r>
            </a:p>
            <a:p>
              <a:r>
                <a:rPr lang="en-GB" b="1" err="1"/>
                <a:t>RiskWeather</a:t>
              </a:r>
              <a:r>
                <a:rPr lang="en-GB" b="1"/>
                <a:t> Tech</a:t>
              </a:r>
              <a:endParaRPr lang="en-US" sz="1600" b="1"/>
            </a:p>
          </p:txBody>
        </p:sp>
        <p:pic>
          <p:nvPicPr>
            <p:cNvPr id="5" name="Espace réservé pour une image  44">
              <a:extLst>
                <a:ext uri="{FF2B5EF4-FFF2-40B4-BE49-F238E27FC236}">
                  <a16:creationId xmlns:a16="http://schemas.microsoft.com/office/drawing/2014/main" id="{D354ACD3-0532-B3F4-4E62-DA8CD49AE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51" b="6551"/>
            <a:stretch/>
          </p:blipFill>
          <p:spPr>
            <a:xfrm>
              <a:off x="2639616" y="2456178"/>
              <a:ext cx="1670709" cy="1666290"/>
            </a:xfrm>
            <a:prstGeom prst="roundRect">
              <a:avLst>
                <a:gd name="adj" fmla="val 10670"/>
              </a:avLst>
            </a:prstGeom>
            <a:noFill/>
            <a:effectLst/>
          </p:spPr>
        </p:pic>
      </p:grpSp>
      <p:pic>
        <p:nvPicPr>
          <p:cNvPr id="2" name="Picture 22" descr="A white logo with text&#10;&#10;AI-generated content may be incorrect.">
            <a:extLst>
              <a:ext uri="{FF2B5EF4-FFF2-40B4-BE49-F238E27FC236}">
                <a16:creationId xmlns:a16="http://schemas.microsoft.com/office/drawing/2014/main" id="{312B7F95-950D-C17F-1A55-1AD4545A9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7" y="332655"/>
            <a:ext cx="2620002" cy="74366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877F665B-FB3D-1E8A-710C-FCE79D896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r="-12212"/>
          <a:stretch>
            <a:fillRect/>
          </a:stretch>
        </p:blipFill>
        <p:spPr>
          <a:xfrm>
            <a:off x="8339328" y="5741567"/>
            <a:ext cx="4240514" cy="954456"/>
          </a:xfrm>
          <a:prstGeom prst="rect">
            <a:avLst/>
          </a:prstGeom>
          <a:noFill/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3059299E-5470-CDFB-15BE-A7A2D3C6AB9D}"/>
              </a:ext>
            </a:extLst>
          </p:cNvPr>
          <p:cNvSpPr txBox="1"/>
          <p:nvPr/>
        </p:nvSpPr>
        <p:spPr>
          <a:xfrm>
            <a:off x="-96688" y="1497600"/>
            <a:ext cx="12368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Navigating Hailstorm Risks in Europe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36B46-8B56-B020-7D84-DF6D547436A5}"/>
              </a:ext>
            </a:extLst>
          </p:cNvPr>
          <p:cNvSpPr txBox="1"/>
          <p:nvPr/>
        </p:nvSpPr>
        <p:spPr>
          <a:xfrm>
            <a:off x="3289465" y="6488095"/>
            <a:ext cx="5069093" cy="3745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https://my.beekast.com | Session Code: 327697</a:t>
            </a:r>
          </a:p>
        </p:txBody>
      </p:sp>
    </p:spTree>
    <p:extLst>
      <p:ext uri="{BB962C8B-B14F-4D97-AF65-F5344CB8AC3E}">
        <p14:creationId xmlns:p14="http://schemas.microsoft.com/office/powerpoint/2010/main" val="107640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CA634C60-E19F-EF53-3F0B-12C940A557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69" y="102115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2C6A2A-0D85-C985-4BBE-1D1F7CE39C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44472" y="513750"/>
            <a:ext cx="1417905" cy="522090"/>
          </a:xfrm>
          <a:prstGeom prst="rect">
            <a:avLst/>
          </a:prstGeom>
        </p:spPr>
      </p:pic>
      <p:pic>
        <p:nvPicPr>
          <p:cNvPr id="1032" name="Picture 8" descr="Une averse de grêle a recouvert les rues d’Aurignac. /">
            <a:extLst>
              <a:ext uri="{FF2B5EF4-FFF2-40B4-BE49-F238E27FC236}">
                <a16:creationId xmlns:a16="http://schemas.microsoft.com/office/drawing/2014/main" id="{FA185B14-731F-8C21-157F-EDC4606C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1216"/>
            <a:ext cx="12192000" cy="57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666F09-1991-724D-1DA7-0BE578A7EFEE}"/>
              </a:ext>
            </a:extLst>
          </p:cNvPr>
          <p:cNvSpPr txBox="1"/>
          <p:nvPr/>
        </p:nvSpPr>
        <p:spPr>
          <a:xfrm>
            <a:off x="1191372" y="3291840"/>
            <a:ext cx="94284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/>
              <a:t>La Grêle : un péril émergent ?</a:t>
            </a:r>
          </a:p>
        </p:txBody>
      </p:sp>
      <p:pic>
        <p:nvPicPr>
          <p:cNvPr id="4" name="Picture 3" descr="A logo with orange letters&#10;&#10;AI-generated content may be incorrect.">
            <a:extLst>
              <a:ext uri="{FF2B5EF4-FFF2-40B4-BE49-F238E27FC236}">
                <a16:creationId xmlns:a16="http://schemas.microsoft.com/office/drawing/2014/main" id="{569D56E9-AAE2-D9E7-D7A0-CF8558126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C610B-944C-12F4-4B8E-FFADE5A1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DED5E260-50C9-D038-E9FF-1CBCCBA768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9F49DC1-6723-6CAD-0218-0CE9696C59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409571"/>
              </p:ext>
            </p:extLst>
          </p:nvPr>
        </p:nvGraphicFramePr>
        <p:xfrm>
          <a:off x="429623" y="2096168"/>
          <a:ext cx="9473703" cy="456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1">
            <a:extLst>
              <a:ext uri="{FF2B5EF4-FFF2-40B4-BE49-F238E27FC236}">
                <a16:creationId xmlns:a16="http://schemas.microsoft.com/office/drawing/2014/main" id="{0949A741-FC2E-160F-4125-69973F54074C}"/>
              </a:ext>
            </a:extLst>
          </p:cNvPr>
          <p:cNvSpPr txBox="1"/>
          <p:nvPr/>
        </p:nvSpPr>
        <p:spPr>
          <a:xfrm>
            <a:off x="9609914" y="2096169"/>
            <a:ext cx="2016311" cy="1170764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66" kern="1200">
                <a:solidFill>
                  <a:srgbClr val="FFC000"/>
                </a:solidFill>
              </a:rPr>
              <a:t>22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8CB04526-E794-61A6-7DAD-5EDD4CF37FA0}"/>
              </a:ext>
            </a:extLst>
          </p:cNvPr>
          <p:cNvSpPr txBox="1"/>
          <p:nvPr/>
        </p:nvSpPr>
        <p:spPr>
          <a:xfrm>
            <a:off x="9473759" y="3429001"/>
            <a:ext cx="2288619" cy="2560052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133" b="1" kern="1200">
                <a:solidFill>
                  <a:srgbClr val="FFC000"/>
                </a:solidFill>
              </a:rPr>
              <a:t>En % le taux d’augmentation du coût moyen entre 2005 – 2015 et 2015 - 2023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D9FF3966-9534-9C84-F32C-D84B21227E4F}"/>
              </a:ext>
            </a:extLst>
          </p:cNvPr>
          <p:cNvSpPr txBox="1"/>
          <p:nvPr/>
        </p:nvSpPr>
        <p:spPr>
          <a:xfrm>
            <a:off x="182853" y="1232506"/>
            <a:ext cx="4663571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Le bilan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743BB0-A3DF-30AD-9673-2C655C4E9FBB}"/>
              </a:ext>
            </a:extLst>
          </p:cNvPr>
          <p:cNvSpPr txBox="1"/>
          <p:nvPr/>
        </p:nvSpPr>
        <p:spPr>
          <a:xfrm>
            <a:off x="1716555" y="4976015"/>
            <a:ext cx="3535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>
                <a:solidFill>
                  <a:srgbClr val="FF0000"/>
                </a:solidFill>
              </a:rPr>
              <a:t>Moyenne 1990 - 2010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FE9420-2EBD-32CE-6F50-614CC506BCA0}"/>
              </a:ext>
            </a:extLst>
          </p:cNvPr>
          <p:cNvSpPr txBox="1"/>
          <p:nvPr/>
        </p:nvSpPr>
        <p:spPr>
          <a:xfrm>
            <a:off x="5723659" y="4770830"/>
            <a:ext cx="2188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>
                <a:solidFill>
                  <a:schemeClr val="accent3">
                    <a:lumMod val="75000"/>
                  </a:schemeClr>
                </a:solidFill>
              </a:rPr>
              <a:t>Moyenne 2010 - 2020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161E89-9C97-1190-F38A-53F5DECFFD9B}"/>
              </a:ext>
            </a:extLst>
          </p:cNvPr>
          <p:cNvSpPr txBox="1"/>
          <p:nvPr/>
        </p:nvSpPr>
        <p:spPr>
          <a:xfrm>
            <a:off x="7598749" y="4360462"/>
            <a:ext cx="144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>
                <a:solidFill>
                  <a:schemeClr val="tx2">
                    <a:lumMod val="75000"/>
                    <a:lumOff val="25000"/>
                  </a:schemeClr>
                </a:solidFill>
              </a:rPr>
              <a:t>Moyenne </a:t>
            </a:r>
          </a:p>
          <a:p>
            <a:pPr algn="ctr"/>
            <a:r>
              <a:rPr lang="fr-FR" sz="1600" b="1">
                <a:solidFill>
                  <a:schemeClr val="tx2">
                    <a:lumMod val="75000"/>
                    <a:lumOff val="25000"/>
                  </a:schemeClr>
                </a:solidFill>
              </a:rPr>
              <a:t>4 ans</a:t>
            </a:r>
          </a:p>
        </p:txBody>
      </p:sp>
      <p:pic>
        <p:nvPicPr>
          <p:cNvPr id="2" name="Picture 1" descr="A logo with orange letters&#10;&#10;AI-generated content may be incorrect.">
            <a:extLst>
              <a:ext uri="{FF2B5EF4-FFF2-40B4-BE49-F238E27FC236}">
                <a16:creationId xmlns:a16="http://schemas.microsoft.com/office/drawing/2014/main" id="{F40BD04F-D70D-5115-B098-84C1EE71A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A523D-E822-E56F-6EEF-D54B1CFE3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F4FD0099-CB8A-B23E-E2F7-CE8C4857FC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F31203F7-0684-7D9C-DB62-136CF478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6ECC3E74-D6E7-27C7-42F4-353DC9901AA1}"/>
              </a:ext>
            </a:extLst>
          </p:cNvPr>
          <p:cNvGraphicFramePr>
            <a:graphicFrameLocks/>
          </p:cNvGraphicFramePr>
          <p:nvPr/>
        </p:nvGraphicFramePr>
        <p:xfrm>
          <a:off x="834451" y="1691505"/>
          <a:ext cx="10523099" cy="479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1">
            <a:extLst>
              <a:ext uri="{FF2B5EF4-FFF2-40B4-BE49-F238E27FC236}">
                <a16:creationId xmlns:a16="http://schemas.microsoft.com/office/drawing/2014/main" id="{3FEC8886-10E0-FA42-0075-456340ED80D3}"/>
              </a:ext>
            </a:extLst>
          </p:cNvPr>
          <p:cNvSpPr txBox="1"/>
          <p:nvPr/>
        </p:nvSpPr>
        <p:spPr>
          <a:xfrm>
            <a:off x="182853" y="1232506"/>
            <a:ext cx="4663571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Le bilan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83D3DE-8DDD-3F78-51B4-DF476BBA0900}"/>
              </a:ext>
            </a:extLst>
          </p:cNvPr>
          <p:cNvSpPr txBox="1"/>
          <p:nvPr/>
        </p:nvSpPr>
        <p:spPr>
          <a:xfrm>
            <a:off x="8376524" y="2258774"/>
            <a:ext cx="2243328" cy="422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6666">
                <a:solidFill>
                  <a:srgbClr val="FFC000"/>
                </a:solidFill>
              </a:rPr>
              <a:t>?</a:t>
            </a:r>
          </a:p>
        </p:txBody>
      </p:sp>
      <p:pic>
        <p:nvPicPr>
          <p:cNvPr id="6" name="Picture 5" descr="A logo with orange letters&#10;&#10;AI-generated content may be incorrect.">
            <a:extLst>
              <a:ext uri="{FF2B5EF4-FFF2-40B4-BE49-F238E27FC236}">
                <a16:creationId xmlns:a16="http://schemas.microsoft.com/office/drawing/2014/main" id="{0F660B62-6007-8A9E-34D0-392061BB4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04976-7E53-36E9-047C-C3056F40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4D1749CC-61FC-AE11-3FFB-E415FECCB5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A885FBD3-0BE8-391C-67C7-99B714DC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4A0E48B7-0C6B-EB58-0D0A-8F534A93D51A}"/>
              </a:ext>
            </a:extLst>
          </p:cNvPr>
          <p:cNvSpPr txBox="1"/>
          <p:nvPr/>
        </p:nvSpPr>
        <p:spPr>
          <a:xfrm>
            <a:off x="182853" y="1232506"/>
            <a:ext cx="4663571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Le bilan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69700-5DBD-BAC3-0754-2D7FCFDFC13C}"/>
              </a:ext>
            </a:extLst>
          </p:cNvPr>
          <p:cNvSpPr txBox="1"/>
          <p:nvPr/>
        </p:nvSpPr>
        <p:spPr>
          <a:xfrm>
            <a:off x="307200" y="2177375"/>
            <a:ext cx="5241600" cy="403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/>
              <a:t>Une hausse de la fréquence des événements destructeurs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/>
              <a:t>Une mauvaise prise en charge par les couvertures de réassurances en XS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/>
              <a:t>Une impossibilité à utiliser le passé pour prédire l’avenir.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/>
              <a:t>Des difficultés de tarifications aux niveaux des polices comme des couvertures de réassurance</a:t>
            </a:r>
            <a:endParaRPr lang="fr-FR" sz="3200"/>
          </a:p>
          <a:p>
            <a:endParaRPr lang="fr-FR" sz="3200"/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B8023145-08D4-86C9-C3FA-7059CA06EF96}"/>
              </a:ext>
            </a:extLst>
          </p:cNvPr>
          <p:cNvSpPr txBox="1"/>
          <p:nvPr/>
        </p:nvSpPr>
        <p:spPr>
          <a:xfrm>
            <a:off x="6864001" y="1380964"/>
            <a:ext cx="4229820" cy="5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Que dit la science ?</a:t>
            </a:r>
            <a:endParaRPr sz="1600"/>
          </a:p>
        </p:txBody>
      </p:sp>
      <p:sp>
        <p:nvSpPr>
          <p:cNvPr id="9" name="Google Shape;120;p5">
            <a:extLst>
              <a:ext uri="{FF2B5EF4-FFF2-40B4-BE49-F238E27FC236}">
                <a16:creationId xmlns:a16="http://schemas.microsoft.com/office/drawing/2014/main" id="{2EDE8825-3D84-DFEE-8242-43620657E554}"/>
              </a:ext>
            </a:extLst>
          </p:cNvPr>
          <p:cNvSpPr txBox="1"/>
          <p:nvPr/>
        </p:nvSpPr>
        <p:spPr>
          <a:xfrm>
            <a:off x="6364800" y="2029383"/>
            <a:ext cx="4934400" cy="45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67">
                <a:solidFill>
                  <a:schemeClr val="dk1"/>
                </a:solidFill>
                <a:ea typeface="Arial"/>
                <a:cs typeface="Arial" panose="020B0604020202020204" pitchFamily="34" charset="0"/>
                <a:sym typeface="Arial"/>
              </a:rPr>
              <a:t>+ 1°c de température de l’air = + 7% de vapeur d’eau en plus </a:t>
            </a:r>
            <a:endParaRPr sz="1867">
              <a:solidFill>
                <a:schemeClr val="dk1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380990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67">
              <a:solidFill>
                <a:schemeClr val="dk1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67">
                <a:solidFill>
                  <a:schemeClr val="dk1"/>
                </a:solidFill>
                <a:ea typeface="Arial"/>
                <a:cs typeface="Arial" panose="020B0604020202020204" pitchFamily="34" charset="0"/>
                <a:sym typeface="Arial"/>
              </a:rPr>
              <a:t>Une atmosphère plus chaude est une atmosphère plus énergétique (plus d’échanges verticaux …).</a:t>
            </a:r>
            <a:endParaRPr sz="1867"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67">
                <a:solidFill>
                  <a:schemeClr val="dk1"/>
                </a:solidFill>
                <a:ea typeface="Arial"/>
                <a:cs typeface="Arial" panose="020B0604020202020204" pitchFamily="34" charset="0"/>
                <a:sym typeface="Arial"/>
              </a:rPr>
              <a:t>Un ralentissement du jet Stream = Boucles qui favorisent la création de fronts thermiques et donc de situations orageuses.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fr-FR" sz="1867" b="1">
              <a:solidFill>
                <a:schemeClr val="dk1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1867" b="1">
                <a:solidFill>
                  <a:schemeClr val="dk1"/>
                </a:solidFill>
                <a:ea typeface="Arial"/>
                <a:cs typeface="Arial" panose="020B0604020202020204" pitchFamily="34" charset="0"/>
                <a:sym typeface="Arial"/>
              </a:rPr>
              <a:t>Les orages de grêles seront plus fréquents et potentiellement plus intenses</a:t>
            </a:r>
            <a:endParaRPr sz="1867" b="1">
              <a:solidFill>
                <a:schemeClr val="dk1"/>
              </a:solidFill>
              <a:ea typeface="Arial"/>
              <a:cs typeface="Arial" panose="020B0604020202020204" pitchFamily="34" charset="0"/>
              <a:sym typeface="Arial"/>
            </a:endParaRPr>
          </a:p>
          <a:p>
            <a:pPr marL="380990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logo with orange letters&#10;&#10;AI-generated content may be incorrect.">
            <a:extLst>
              <a:ext uri="{FF2B5EF4-FFF2-40B4-BE49-F238E27FC236}">
                <a16:creationId xmlns:a16="http://schemas.microsoft.com/office/drawing/2014/main" id="{4B6B1C29-431D-BA87-F578-24FF2CB86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FBC55-6C38-6EC9-E7E4-24FA40237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D998B73B-49C9-4A17-EC03-B267782888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CE8A68-75C0-7C16-7DE5-4AAE03130D00}"/>
              </a:ext>
            </a:extLst>
          </p:cNvPr>
          <p:cNvSpPr txBox="1"/>
          <p:nvPr/>
        </p:nvSpPr>
        <p:spPr>
          <a:xfrm>
            <a:off x="603889" y="1203067"/>
            <a:ext cx="11286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/>
              <a:t>Comment faire ?</a:t>
            </a:r>
          </a:p>
          <a:p>
            <a:endParaRPr lang="fr-FR" sz="320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1CC64B-A666-9E6C-92D3-BF40F6A82B32}"/>
              </a:ext>
            </a:extLst>
          </p:cNvPr>
          <p:cNvGrpSpPr/>
          <p:nvPr/>
        </p:nvGrpSpPr>
        <p:grpSpPr>
          <a:xfrm>
            <a:off x="524933" y="1814511"/>
            <a:ext cx="5571067" cy="4764652"/>
            <a:chOff x="800100" y="1733297"/>
            <a:chExt cx="4178300" cy="3573489"/>
          </a:xfrm>
        </p:grpSpPr>
        <p:pic>
          <p:nvPicPr>
            <p:cNvPr id="10" name="Picture 2" descr="TEST - Qu'est-ce que Sybille Trelawney peut dire de ton avenir ?">
              <a:extLst>
                <a:ext uri="{FF2B5EF4-FFF2-40B4-BE49-F238E27FC236}">
                  <a16:creationId xmlns:a16="http://schemas.microsoft.com/office/drawing/2014/main" id="{25F2FF15-B657-FE57-A396-B1D7F47F4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2867856"/>
              <a:ext cx="3656700" cy="243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9E9EEAD-059B-20F4-858D-63A0CBAA97FF}"/>
                </a:ext>
              </a:extLst>
            </p:cNvPr>
            <p:cNvSpPr txBox="1"/>
            <p:nvPr/>
          </p:nvSpPr>
          <p:spPr>
            <a:xfrm>
              <a:off x="800100" y="1733297"/>
              <a:ext cx="41783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/>
                <a:t>Solution n°1 : faire confiance au professeur </a:t>
              </a:r>
              <a:r>
                <a:rPr lang="fr-FR" err="1"/>
                <a:t>Trelawney</a:t>
              </a:r>
              <a:r>
                <a:rPr lang="fr-FR"/>
                <a:t> et son IA révolutionnaire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A93C511-E29F-E662-810C-F02C906A4A8D}"/>
              </a:ext>
            </a:extLst>
          </p:cNvPr>
          <p:cNvGrpSpPr/>
          <p:nvPr/>
        </p:nvGrpSpPr>
        <p:grpSpPr>
          <a:xfrm>
            <a:off x="6096001" y="1757064"/>
            <a:ext cx="5794625" cy="3522936"/>
            <a:chOff x="5668166" y="1733297"/>
            <a:chExt cx="4742659" cy="2830494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0A721AF-D8C8-66EE-4291-9CF402CBB32D}"/>
                </a:ext>
              </a:extLst>
            </p:cNvPr>
            <p:cNvSpPr txBox="1"/>
            <p:nvPr/>
          </p:nvSpPr>
          <p:spPr>
            <a:xfrm>
              <a:off x="5869717" y="1733297"/>
              <a:ext cx="4541108" cy="66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/>
                <a:t>Solution n°2 : faire confiance à la science</a:t>
              </a: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9DCEF665-37A2-F187-AE17-47954D06C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166" y="2409799"/>
              <a:ext cx="4111200" cy="2153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 descr="A logo with orange letters&#10;&#10;AI-generated content may be incorrect.">
            <a:extLst>
              <a:ext uri="{FF2B5EF4-FFF2-40B4-BE49-F238E27FC236}">
                <a16:creationId xmlns:a16="http://schemas.microsoft.com/office/drawing/2014/main" id="{B78BC4FF-4263-D93B-E365-2881EA9FE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12B7-E853-25D0-CB1B-3D942636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E39207AA-5FD4-3E6F-CDDC-18CA7857B8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1FF48E-050E-A480-0544-9B3EA9F4F605}"/>
              </a:ext>
            </a:extLst>
          </p:cNvPr>
          <p:cNvSpPr txBox="1"/>
          <p:nvPr/>
        </p:nvSpPr>
        <p:spPr>
          <a:xfrm>
            <a:off x="603888" y="1474625"/>
            <a:ext cx="601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Utilisation des simulations climatiques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B9CB89-FD3B-55CE-8F09-D07A5EE6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8" y="2271002"/>
            <a:ext cx="5768696" cy="3316999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4F15F4E-5660-D49D-8860-F2A0985CE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7824" y="1527923"/>
            <a:ext cx="5004553" cy="295723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1920A6C-A350-4F05-6101-A241B2DC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11" y="4911993"/>
            <a:ext cx="3126376" cy="15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002157F-24C1-5976-D9C6-D07F5BB5BBF7}"/>
              </a:ext>
            </a:extLst>
          </p:cNvPr>
          <p:cNvSpPr txBox="1"/>
          <p:nvPr/>
        </p:nvSpPr>
        <p:spPr>
          <a:xfrm>
            <a:off x="512449" y="5718233"/>
            <a:ext cx="66929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33"/>
              <a:t>+ 40 modèles globaux (GCM)</a:t>
            </a:r>
          </a:p>
          <a:p>
            <a:r>
              <a:rPr lang="fr-FR" sz="2133"/>
              <a:t>+ 50 ans de modélisation du climat</a:t>
            </a:r>
          </a:p>
        </p:txBody>
      </p:sp>
      <p:pic>
        <p:nvPicPr>
          <p:cNvPr id="2" name="Picture 1" descr="A logo with orange letters&#10;&#10;AI-generated content may be incorrect.">
            <a:extLst>
              <a:ext uri="{FF2B5EF4-FFF2-40B4-BE49-F238E27FC236}">
                <a16:creationId xmlns:a16="http://schemas.microsoft.com/office/drawing/2014/main" id="{C382810D-1A1E-E264-86C0-562A784A8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494F0-A445-70BF-206F-9A6CE996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6;p9">
            <a:extLst>
              <a:ext uri="{FF2B5EF4-FFF2-40B4-BE49-F238E27FC236}">
                <a16:creationId xmlns:a16="http://schemas.microsoft.com/office/drawing/2014/main" id="{EC500E97-A5B8-3DDB-7A4E-EB1D06CB51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853" y="197491"/>
            <a:ext cx="898088" cy="9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asis Loss Modelling Framework">
            <a:extLst>
              <a:ext uri="{FF2B5EF4-FFF2-40B4-BE49-F238E27FC236}">
                <a16:creationId xmlns:a16="http://schemas.microsoft.com/office/drawing/2014/main" id="{C0AADEC5-0B87-EA0C-767D-AF758D3EF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02" y="519773"/>
            <a:ext cx="3079423" cy="93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46;p10">
            <a:extLst>
              <a:ext uri="{FF2B5EF4-FFF2-40B4-BE49-F238E27FC236}">
                <a16:creationId xmlns:a16="http://schemas.microsoft.com/office/drawing/2014/main" id="{E6B07542-CCBE-9176-5D0E-D3843BF2E859}"/>
              </a:ext>
            </a:extLst>
          </p:cNvPr>
          <p:cNvSpPr txBox="1"/>
          <p:nvPr/>
        </p:nvSpPr>
        <p:spPr>
          <a:xfrm>
            <a:off x="6602352" y="1933129"/>
            <a:ext cx="5406795" cy="452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33" tIns="86333" rIns="86333" bIns="86333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Forer les simulations climatiques à haute résolution spatiale et temporelle pour identifier les situations grêligènes à partir 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400">
              <a:solidFill>
                <a:schemeClr val="dk1"/>
              </a:solidFill>
            </a:endParaRP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d’indices de cisaillement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d’indices d’instabilité verticale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de l’humidité relative à différentes altitudes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de l’analyse des </a:t>
            </a:r>
            <a:r>
              <a:rPr lang="fr-FR" err="1">
                <a:solidFill>
                  <a:schemeClr val="dk1"/>
                </a:solidFill>
                <a:sym typeface="Arial"/>
              </a:rPr>
              <a:t>géopotentiels</a:t>
            </a:r>
            <a:r>
              <a:rPr lang="fr-FR">
                <a:solidFill>
                  <a:schemeClr val="dk1"/>
                </a:solidFill>
                <a:sym typeface="Arial"/>
              </a:rPr>
              <a:t>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des anomalies de températures ;</a:t>
            </a:r>
          </a:p>
          <a:p>
            <a:pPr marL="380990" marR="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dk1"/>
                </a:solidFill>
                <a:sym typeface="Arial"/>
              </a:rPr>
              <a:t>…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7DD133-047B-2FE8-8612-CBB4B77B4AF0}"/>
              </a:ext>
            </a:extLst>
          </p:cNvPr>
          <p:cNvSpPr txBox="1"/>
          <p:nvPr/>
        </p:nvSpPr>
        <p:spPr>
          <a:xfrm>
            <a:off x="182853" y="1232506"/>
            <a:ext cx="5781067" cy="458999"/>
          </a:xfrm>
          <a:prstGeom prst="rect">
            <a:avLst/>
          </a:prstGeom>
        </p:spPr>
        <p:txBody>
          <a:bodyPr wrap="square" rtlCol="0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kern="1200"/>
              <a:t>Application concrète</a:t>
            </a:r>
          </a:p>
        </p:txBody>
      </p:sp>
      <p:sp>
        <p:nvSpPr>
          <p:cNvPr id="15" name="Google Shape;327;p9">
            <a:extLst>
              <a:ext uri="{FF2B5EF4-FFF2-40B4-BE49-F238E27FC236}">
                <a16:creationId xmlns:a16="http://schemas.microsoft.com/office/drawing/2014/main" id="{B9BBFA5B-5027-EA06-6D7F-A940CB8908BA}"/>
              </a:ext>
            </a:extLst>
          </p:cNvPr>
          <p:cNvSpPr/>
          <p:nvPr/>
        </p:nvSpPr>
        <p:spPr>
          <a:xfrm>
            <a:off x="3420978" y="3212565"/>
            <a:ext cx="2542943" cy="2311307"/>
          </a:xfrm>
          <a:prstGeom prst="roundRect">
            <a:avLst>
              <a:gd name="adj" fmla="val 1000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30;p9" descr="Atmospheric Stability Test Terms">
            <a:extLst>
              <a:ext uri="{FF2B5EF4-FFF2-40B4-BE49-F238E27FC236}">
                <a16:creationId xmlns:a16="http://schemas.microsoft.com/office/drawing/2014/main" id="{19C4CAEB-4DE8-F000-77E5-9108B50C2B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62"/>
          <a:stretch/>
        </p:blipFill>
        <p:spPr>
          <a:xfrm>
            <a:off x="367357" y="2166821"/>
            <a:ext cx="1415187" cy="134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31;p9">
            <a:extLst>
              <a:ext uri="{FF2B5EF4-FFF2-40B4-BE49-F238E27FC236}">
                <a16:creationId xmlns:a16="http://schemas.microsoft.com/office/drawing/2014/main" id="{A285E55F-A05D-2FDA-C593-9A42D47B60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6368" y="5430255"/>
            <a:ext cx="959593" cy="103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32;p9" descr="Fig. 10.">
            <a:extLst>
              <a:ext uri="{FF2B5EF4-FFF2-40B4-BE49-F238E27FC236}">
                <a16:creationId xmlns:a16="http://schemas.microsoft.com/office/drawing/2014/main" id="{B3A16D87-0485-E162-63A5-F36E19CA344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257" y="3781119"/>
            <a:ext cx="1171817" cy="137744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3;p9">
            <a:extLst>
              <a:ext uri="{FF2B5EF4-FFF2-40B4-BE49-F238E27FC236}">
                <a16:creationId xmlns:a16="http://schemas.microsoft.com/office/drawing/2014/main" id="{4461A7C4-46D1-6B85-C6B8-507DDA30E1AA}"/>
              </a:ext>
            </a:extLst>
          </p:cNvPr>
          <p:cNvSpPr/>
          <p:nvPr/>
        </p:nvSpPr>
        <p:spPr>
          <a:xfrm rot="1507888">
            <a:off x="1750766" y="3131846"/>
            <a:ext cx="1035381" cy="81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4;p9">
            <a:extLst>
              <a:ext uri="{FF2B5EF4-FFF2-40B4-BE49-F238E27FC236}">
                <a16:creationId xmlns:a16="http://schemas.microsoft.com/office/drawing/2014/main" id="{AC3DC2A5-4363-8902-9208-E3A882870987}"/>
              </a:ext>
            </a:extLst>
          </p:cNvPr>
          <p:cNvSpPr/>
          <p:nvPr/>
        </p:nvSpPr>
        <p:spPr>
          <a:xfrm rot="20391530">
            <a:off x="1764854" y="5688355"/>
            <a:ext cx="1035381" cy="81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5;p9">
            <a:extLst>
              <a:ext uri="{FF2B5EF4-FFF2-40B4-BE49-F238E27FC236}">
                <a16:creationId xmlns:a16="http://schemas.microsoft.com/office/drawing/2014/main" id="{C978B7AB-49F1-1526-3111-407092048548}"/>
              </a:ext>
            </a:extLst>
          </p:cNvPr>
          <p:cNvSpPr/>
          <p:nvPr/>
        </p:nvSpPr>
        <p:spPr>
          <a:xfrm>
            <a:off x="1718988" y="4429274"/>
            <a:ext cx="1035381" cy="81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ogo with orange letters&#10;&#10;AI-generated content may be incorrect.">
            <a:extLst>
              <a:ext uri="{FF2B5EF4-FFF2-40B4-BE49-F238E27FC236}">
                <a16:creationId xmlns:a16="http://schemas.microsoft.com/office/drawing/2014/main" id="{31E10965-0B70-650C-254F-081100FF3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6906" y="-35686"/>
            <a:ext cx="18669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Template Scor">
  <a:themeElements>
    <a:clrScheme name="SCOR 20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8D"/>
      </a:accent1>
      <a:accent2>
        <a:srgbClr val="63B9E9"/>
      </a:accent2>
      <a:accent3>
        <a:srgbClr val="FF9138"/>
      </a:accent3>
      <a:accent4>
        <a:srgbClr val="62D4A8"/>
      </a:accent4>
      <a:accent5>
        <a:srgbClr val="5E7A8D"/>
      </a:accent5>
      <a:accent6>
        <a:srgbClr val="FF913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5_SCOR INTERNAL_Template_Presentation.pptx" id="{CF9C7AE4-4A6A-4DD2-9D1F-B175FFDDFE58}" vid="{0C68744D-0DF6-43F4-B867-C13FEAF19F64}"/>
    </a:ext>
  </a:extLst>
</a:theme>
</file>

<file path=ppt/theme/theme2.xml><?xml version="1.0" encoding="utf-8"?>
<a:theme xmlns:a="http://schemas.openxmlformats.org/drawingml/2006/main" name="TAGLINE_DARK_FRONT COVERS">
  <a:themeElements>
    <a:clrScheme name="Milliman Theme 05-02-2023 (DARK)">
      <a:dk1>
        <a:srgbClr val="222B36"/>
      </a:dk1>
      <a:lt1>
        <a:srgbClr val="FFFFFF"/>
      </a:lt1>
      <a:dk2>
        <a:srgbClr val="222B36"/>
      </a:dk2>
      <a:lt2>
        <a:srgbClr val="F3F3F3"/>
      </a:lt2>
      <a:accent1>
        <a:srgbClr val="0078D3"/>
      </a:accent1>
      <a:accent2>
        <a:srgbClr val="50BDFF"/>
      </a:accent2>
      <a:accent3>
        <a:srgbClr val="00A561"/>
      </a:accent3>
      <a:accent4>
        <a:srgbClr val="74BF60"/>
      </a:accent4>
      <a:accent5>
        <a:srgbClr val="FFA100"/>
      </a:accent5>
      <a:accent6>
        <a:srgbClr val="FFC800"/>
      </a:accent6>
      <a:hlink>
        <a:srgbClr val="F3F3F3"/>
      </a:hlink>
      <a:folHlink>
        <a:srgbClr val="F3F3F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73736" tIns="137160" rIns="91440" bIns="137160" rtlCol="0">
        <a:spAutoFit/>
      </a:bodyPr>
      <a:lstStyle>
        <a:defPPr algn="l">
          <a:lnSpc>
            <a:spcPct val="90000"/>
          </a:lnSpc>
          <a:spcBef>
            <a:spcPts val="600"/>
          </a:spcBef>
          <a:defRPr sz="1400"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custClrLst>
    <a:custClr name="135|123|117">
      <a:srgbClr val="877B75"/>
    </a:custClr>
    <a:custClr name="135|135|135">
      <a:srgbClr val="878787"/>
    </a:custClr>
  </a:custClrLst>
  <a:extLst>
    <a:ext uri="{05A4C25C-085E-4340-85A3-A5531E510DB2}">
      <thm15:themeFamily xmlns:thm15="http://schemas.microsoft.com/office/thememl/2012/main" name="MIL_PPT template_Extended_Dark_v5.2" id="{4B7B435D-D4DE-8C4E-A90A-C3A60B3CB54D}" vid="{1B22278D-2176-AE49-BAC7-168681BF0B4B}"/>
    </a:ext>
  </a:extLst>
</a:theme>
</file>

<file path=ppt/theme/theme3.xml><?xml version="1.0" encoding="utf-8"?>
<a:theme xmlns:a="http://schemas.openxmlformats.org/drawingml/2006/main" name="DARK_AGENDA / TABLE OF CONTENTS">
  <a:themeElements>
    <a:clrScheme name="Milliman Theme 05-02-2023 (DARK)">
      <a:dk1>
        <a:srgbClr val="222B36"/>
      </a:dk1>
      <a:lt1>
        <a:srgbClr val="FFFFFF"/>
      </a:lt1>
      <a:dk2>
        <a:srgbClr val="222B36"/>
      </a:dk2>
      <a:lt2>
        <a:srgbClr val="F3F3F3"/>
      </a:lt2>
      <a:accent1>
        <a:srgbClr val="0078D3"/>
      </a:accent1>
      <a:accent2>
        <a:srgbClr val="50BDFF"/>
      </a:accent2>
      <a:accent3>
        <a:srgbClr val="00A561"/>
      </a:accent3>
      <a:accent4>
        <a:srgbClr val="74BF60"/>
      </a:accent4>
      <a:accent5>
        <a:srgbClr val="FFA100"/>
      </a:accent5>
      <a:accent6>
        <a:srgbClr val="FFC800"/>
      </a:accent6>
      <a:hlink>
        <a:srgbClr val="F3F3F3"/>
      </a:hlink>
      <a:folHlink>
        <a:srgbClr val="F3F3F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73736" tIns="137160" rIns="91440" bIns="137160" rtlCol="0">
        <a:spAutoFit/>
      </a:bodyPr>
      <a:lstStyle>
        <a:defPPr algn="l">
          <a:lnSpc>
            <a:spcPct val="90000"/>
          </a:lnSpc>
          <a:spcBef>
            <a:spcPts val="600"/>
          </a:spcBef>
          <a:defRPr sz="1400"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custClrLst>
    <a:custClr name="135|123|117">
      <a:srgbClr val="877B75"/>
    </a:custClr>
    <a:custClr name="135|135|135">
      <a:srgbClr val="878787"/>
    </a:custClr>
  </a:custClrLst>
  <a:extLst>
    <a:ext uri="{05A4C25C-085E-4340-85A3-A5531E510DB2}">
      <thm15:themeFamily xmlns:thm15="http://schemas.microsoft.com/office/thememl/2012/main" name="MIL_PPT template_Extended_Dark_v5.2" id="{4B7B435D-D4DE-8C4E-A90A-C3A60B3CB54D}" vid="{6BF93B6F-0871-0343-B7D5-893DCA2C30B4}"/>
    </a:ext>
  </a:extLst>
</a:theme>
</file>

<file path=ppt/theme/theme4.xml><?xml version="1.0" encoding="utf-8"?>
<a:theme xmlns:a="http://schemas.openxmlformats.org/drawingml/2006/main" name="DARK_CONTENT: TINT (GRAPHICS)">
  <a:themeElements>
    <a:clrScheme name="Milliman Theme 05-02-2023 (DARK)">
      <a:dk1>
        <a:srgbClr val="222B36"/>
      </a:dk1>
      <a:lt1>
        <a:srgbClr val="FFFFFF"/>
      </a:lt1>
      <a:dk2>
        <a:srgbClr val="222B36"/>
      </a:dk2>
      <a:lt2>
        <a:srgbClr val="F3F3F3"/>
      </a:lt2>
      <a:accent1>
        <a:srgbClr val="0078D3"/>
      </a:accent1>
      <a:accent2>
        <a:srgbClr val="50BDFF"/>
      </a:accent2>
      <a:accent3>
        <a:srgbClr val="00A561"/>
      </a:accent3>
      <a:accent4>
        <a:srgbClr val="74BF60"/>
      </a:accent4>
      <a:accent5>
        <a:srgbClr val="FFA100"/>
      </a:accent5>
      <a:accent6>
        <a:srgbClr val="FFC800"/>
      </a:accent6>
      <a:hlink>
        <a:srgbClr val="F3F3F3"/>
      </a:hlink>
      <a:folHlink>
        <a:srgbClr val="F3F3F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73736" tIns="137160" rIns="91440" bIns="137160" rtlCol="0">
        <a:spAutoFit/>
      </a:bodyPr>
      <a:lstStyle>
        <a:defPPr algn="l">
          <a:lnSpc>
            <a:spcPct val="90000"/>
          </a:lnSpc>
          <a:spcBef>
            <a:spcPts val="600"/>
          </a:spcBef>
          <a:defRPr sz="1400" dirty="0" err="1" smtClean="0">
            <a:solidFill>
              <a:schemeClr val="tx2"/>
            </a:solidFill>
            <a:latin typeface="+mn-lt"/>
          </a:defRPr>
        </a:defPPr>
      </a:lstStyle>
    </a:txDef>
  </a:objectDefaults>
  <a:extraClrSchemeLst/>
  <a:custClrLst>
    <a:custClr name="135|123|117">
      <a:srgbClr val="877B75"/>
    </a:custClr>
    <a:custClr name="135|135|135">
      <a:srgbClr val="878787"/>
    </a:custClr>
  </a:custClrLst>
  <a:extLst>
    <a:ext uri="{05A4C25C-085E-4340-85A3-A5531E510DB2}">
      <thm15:themeFamily xmlns:thm15="http://schemas.microsoft.com/office/thememl/2012/main" name="MIL_PPT template_Extended_Dark_v5.2" id="{4B7B435D-D4DE-8C4E-A90A-C3A60B3CB54D}" vid="{9A49ACA8-D119-4D4B-8AAB-0304CA28F8F7}"/>
    </a:ext>
  </a:extLst>
</a:theme>
</file>

<file path=ppt/theme/theme5.xml><?xml version="1.0" encoding="utf-8"?>
<a:theme xmlns:a="http://schemas.openxmlformats.org/drawingml/2006/main" name="COVERS">
  <a:themeElements>
    <a:clrScheme name="GENERALI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21B17"/>
      </a:accent1>
      <a:accent2>
        <a:srgbClr val="323232"/>
      </a:accent2>
      <a:accent3>
        <a:srgbClr val="707070"/>
      </a:accent3>
      <a:accent4>
        <a:srgbClr val="A0A0A0"/>
      </a:accent4>
      <a:accent5>
        <a:srgbClr val="DCDCDC"/>
      </a:accent5>
      <a:accent6>
        <a:srgbClr val="AA1B17"/>
      </a:accent6>
      <a:hlink>
        <a:srgbClr val="C11A16"/>
      </a:hlink>
      <a:folHlink>
        <a:srgbClr val="3232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AGES">
  <a:themeElements>
    <a:clrScheme name="GENERALI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21B17"/>
      </a:accent1>
      <a:accent2>
        <a:srgbClr val="323232"/>
      </a:accent2>
      <a:accent3>
        <a:srgbClr val="707070"/>
      </a:accent3>
      <a:accent4>
        <a:srgbClr val="A0A0A0"/>
      </a:accent4>
      <a:accent5>
        <a:srgbClr val="DCDCDC"/>
      </a:accent5>
      <a:accent6>
        <a:srgbClr val="AA1B17"/>
      </a:accent6>
      <a:hlink>
        <a:srgbClr val="C11A16"/>
      </a:hlink>
      <a:folHlink>
        <a:srgbClr val="3232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JBA Risk Management">
  <a:themeElements>
    <a:clrScheme name="Custom 2">
      <a:dk1>
        <a:srgbClr val="4A4A49"/>
      </a:dk1>
      <a:lt1>
        <a:srgbClr val="FFFFFF"/>
      </a:lt1>
      <a:dk2>
        <a:srgbClr val="F6A124"/>
      </a:dk2>
      <a:lt2>
        <a:srgbClr val="E7E6E6"/>
      </a:lt2>
      <a:accent1>
        <a:srgbClr val="484D7A"/>
      </a:accent1>
      <a:accent2>
        <a:srgbClr val="F6A124"/>
      </a:accent2>
      <a:accent3>
        <a:srgbClr val="77C5D5"/>
      </a:accent3>
      <a:accent4>
        <a:srgbClr val="A276AE"/>
      </a:accent4>
      <a:accent5>
        <a:srgbClr val="9A9949"/>
      </a:accent5>
      <a:accent6>
        <a:srgbClr val="27829E"/>
      </a:accent6>
      <a:hlink>
        <a:srgbClr val="4A4A49"/>
      </a:hlink>
      <a:folHlink>
        <a:srgbClr val="F6A12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BA RML Powerpoint Template v2.6" id="{F31380B5-975A-2D43-9458-33DC748FE937}" vid="{DFA414EE-7A09-3845-9435-5B521018E12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B10A888E5FE4AA3BBF84835E4BD0B" ma:contentTypeVersion="23" ma:contentTypeDescription="Create a new document." ma:contentTypeScope="" ma:versionID="6df9dde28569ead5b848fbdfbbe36028">
  <xsd:schema xmlns:xsd="http://www.w3.org/2001/XMLSchema" xmlns:xs="http://www.w3.org/2001/XMLSchema" xmlns:p="http://schemas.microsoft.com/office/2006/metadata/properties" xmlns:ns1="http://schemas.microsoft.com/sharepoint/v3" xmlns:ns2="65748138-d43a-4e7c-a70b-bd45f0035811" xmlns:ns3="91590377-d2b3-471f-8cbb-1c77a52232f8" xmlns:ns4="85e45bd6-b3a5-4511-b31a-2196912a4df7" targetNamespace="http://schemas.microsoft.com/office/2006/metadata/properties" ma:root="true" ma:fieldsID="5aaf7b9690821c9e1dba0ba70d8ed395" ns1:_="" ns2:_="" ns3:_="" ns4:_="">
    <xsd:import namespace="http://schemas.microsoft.com/sharepoint/v3"/>
    <xsd:import namespace="65748138-d43a-4e7c-a70b-bd45f0035811"/>
    <xsd:import namespace="91590377-d2b3-471f-8cbb-1c77a52232f8"/>
    <xsd:import namespace="85e45bd6-b3a5-4511-b31a-2196912a4d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48138-d43a-4e7c-a70b-bd45f00358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00a417f-4a71-4bb2-8cb9-9196efb3cb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590377-d2b3-471f-8cbb-1c77a52232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45bd6-b3a5-4511-b31a-2196912a4df7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c9b8bd64-564b-47b9-884d-fbe6b6059e12}" ma:internalName="TaxCatchAll" ma:showField="CatchAllData" ma:web="85e45bd6-b3a5-4511-b31a-2196912a4d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748138-d43a-4e7c-a70b-bd45f0035811">
      <Terms xmlns="http://schemas.microsoft.com/office/infopath/2007/PartnerControls"/>
    </lcf76f155ced4ddcb4097134ff3c332f>
    <TaxCatchAll xmlns="85e45bd6-b3a5-4511-b31a-2196912a4df7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6A6690-AB14-4E56-941E-F8132EA7C8A2}">
  <ds:schemaRefs>
    <ds:schemaRef ds:uri="65748138-d43a-4e7c-a70b-bd45f0035811"/>
    <ds:schemaRef ds:uri="85e45bd6-b3a5-4511-b31a-2196912a4df7"/>
    <ds:schemaRef ds:uri="91590377-d2b3-471f-8cbb-1c77a52232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2D8E675-19F8-4C3E-A9EF-3E15D072F0DE}">
  <ds:schemaRefs>
    <ds:schemaRef ds:uri="65748138-d43a-4e7c-a70b-bd45f0035811"/>
    <ds:schemaRef ds:uri="85e45bd6-b3a5-4511-b31a-2196912a4df7"/>
    <ds:schemaRef ds:uri="91590377-d2b3-471f-8cbb-1c77a52232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2D5F74-2BE0-4ABB-A0C8-FFE6BB06F00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a47d63b-1b7e-4d2d-9333-750184dcbc99}" enabled="0" method="" siteId="{5a47d63b-1b7e-4d2d-9333-750184dcbc9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417</Words>
  <Application>Microsoft Office PowerPoint</Application>
  <PresentationFormat>Widescreen</PresentationFormat>
  <Paragraphs>85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Template Scor</vt:lpstr>
      <vt:lpstr>TAGLINE_DARK_FRONT COVERS</vt:lpstr>
      <vt:lpstr>DARK_AGENDA / TABLE OF CONTENTS</vt:lpstr>
      <vt:lpstr>DARK_CONTENT: TINT (GRAPHICS)</vt:lpstr>
      <vt:lpstr>COVERS</vt:lpstr>
      <vt:lpstr>PAGES</vt:lpstr>
      <vt:lpstr>JBA Risk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GANNON Thomas</dc:creator>
  <cp:lastModifiedBy>GANNON Thomas</cp:lastModifiedBy>
  <cp:revision>8</cp:revision>
  <dcterms:created xsi:type="dcterms:W3CDTF">2025-09-16T19:43:33Z</dcterms:created>
  <dcterms:modified xsi:type="dcterms:W3CDTF">2025-10-07T16:14:28Z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0x010100322B10A888E5FE4AA3BBF84835E4BD0B</vt:lpwstr>
  </property>
</Properties>
</file>