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60"/>
    <p:sldMasterId id="2147483773" r:id="rId61"/>
    <p:sldMasterId id="2147483796" r:id="rId62"/>
    <p:sldMasterId id="2147483808" r:id="rId63"/>
  </p:sldMasterIdLst>
  <p:notesMasterIdLst>
    <p:notesMasterId r:id="rId85"/>
  </p:notesMasterIdLst>
  <p:sldIdLst>
    <p:sldId id="256" r:id="rId64"/>
    <p:sldId id="257" r:id="rId65"/>
    <p:sldId id="269" r:id="rId66"/>
    <p:sldId id="265" r:id="rId67"/>
    <p:sldId id="2147474199" r:id="rId68"/>
    <p:sldId id="282" r:id="rId69"/>
    <p:sldId id="2147474201" r:id="rId70"/>
    <p:sldId id="2147474202" r:id="rId71"/>
    <p:sldId id="283" r:id="rId72"/>
    <p:sldId id="2147474203" r:id="rId73"/>
    <p:sldId id="2147474204" r:id="rId74"/>
    <p:sldId id="2147474205" r:id="rId75"/>
    <p:sldId id="2147474206" r:id="rId76"/>
    <p:sldId id="2147474207" r:id="rId77"/>
    <p:sldId id="2147474208" r:id="rId78"/>
    <p:sldId id="2147474209" r:id="rId79"/>
    <p:sldId id="294" r:id="rId80"/>
    <p:sldId id="2147474210" r:id="rId81"/>
    <p:sldId id="5909" r:id="rId82"/>
    <p:sldId id="2147474211" r:id="rId83"/>
    <p:sldId id="214747420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21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164FA-E466-416F-92C1-6D287FCD12B7}" v="9" dt="2025-05-07T11:57:17.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varScale="1">
        <p:scale>
          <a:sx n="103" d="100"/>
          <a:sy n="103" d="100"/>
        </p:scale>
        <p:origin x="8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4.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tableStyles" Target="tableStyle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11.xml"/><Relationship Id="rId79" Type="http://schemas.openxmlformats.org/officeDocument/2006/relationships/slide" Target="slides/slide16.xml"/><Relationship Id="rId5" Type="http://schemas.openxmlformats.org/officeDocument/2006/relationships/customXml" Target="../customXml/item5.xml"/><Relationship Id="rId90" Type="http://schemas.microsoft.com/office/2016/11/relationships/changesInfo" Target="changesInfos/changesInfo1.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1.xml"/><Relationship Id="rId69" Type="http://schemas.openxmlformats.org/officeDocument/2006/relationships/slide" Target="slides/slide6.xml"/><Relationship Id="rId77" Type="http://schemas.openxmlformats.org/officeDocument/2006/relationships/slide" Target="slides/slide1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9.xml"/><Relationship Id="rId80" Type="http://schemas.openxmlformats.org/officeDocument/2006/relationships/slide" Target="slides/slide17.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 Target="slides/slide4.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Master" Target="slideMasters/slideMaster3.xml"/><Relationship Id="rId70" Type="http://schemas.openxmlformats.org/officeDocument/2006/relationships/slide" Target="slides/slide7.xml"/><Relationship Id="rId75" Type="http://schemas.openxmlformats.org/officeDocument/2006/relationships/slide" Target="slides/slide12.xml"/><Relationship Id="rId83" Type="http://schemas.openxmlformats.org/officeDocument/2006/relationships/slide" Target="slides/slide20.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Master" Target="slideMasters/slideMaster1.xml"/><Relationship Id="rId65" Type="http://schemas.openxmlformats.org/officeDocument/2006/relationships/slide" Target="slides/slide2.xml"/><Relationship Id="rId73" Type="http://schemas.openxmlformats.org/officeDocument/2006/relationships/slide" Target="slides/slide10.xml"/><Relationship Id="rId78" Type="http://schemas.openxmlformats.org/officeDocument/2006/relationships/slide" Target="slides/slide15.xml"/><Relationship Id="rId81" Type="http://schemas.openxmlformats.org/officeDocument/2006/relationships/slide" Target="slides/slide18.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3.xml"/><Relationship Id="rId7" Type="http://schemas.openxmlformats.org/officeDocument/2006/relationships/customXml" Target="../customXml/item7.xml"/><Relationship Id="rId71" Type="http://schemas.openxmlformats.org/officeDocument/2006/relationships/slide" Target="slides/slide8.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3.xml"/><Relationship Id="rId87" Type="http://schemas.openxmlformats.org/officeDocument/2006/relationships/viewProps" Target="viewProps.xml"/><Relationship Id="rId61" Type="http://schemas.openxmlformats.org/officeDocument/2006/relationships/slideMaster" Target="slideMasters/slideMaster2.xml"/><Relationship Id="rId82" Type="http://schemas.openxmlformats.org/officeDocument/2006/relationships/slide" Target="slides/slide19.xml"/><Relationship Id="rId19" Type="http://schemas.openxmlformats.org/officeDocument/2006/relationships/customXml" Target="../customXml/item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ber, Chris" userId="9bff63f7-1994-488d-abd4-4d1125fabe51" providerId="ADAL" clId="{E19164FA-E466-416F-92C1-6D287FCD12B7}"/>
    <pc:docChg chg="undo custSel addSld delSld modSld">
      <pc:chgData name="Webber, Chris" userId="9bff63f7-1994-488d-abd4-4d1125fabe51" providerId="ADAL" clId="{E19164FA-E466-416F-92C1-6D287FCD12B7}" dt="2025-05-07T11:59:59.324" v="277" actId="20577"/>
      <pc:docMkLst>
        <pc:docMk/>
      </pc:docMkLst>
      <pc:sldChg chg="del">
        <pc:chgData name="Webber, Chris" userId="9bff63f7-1994-488d-abd4-4d1125fabe51" providerId="ADAL" clId="{E19164FA-E466-416F-92C1-6D287FCD12B7}" dt="2025-05-07T11:55:32.285" v="0" actId="47"/>
        <pc:sldMkLst>
          <pc:docMk/>
          <pc:sldMk cId="1964833220" sldId="259"/>
        </pc:sldMkLst>
      </pc:sldChg>
      <pc:sldChg chg="del">
        <pc:chgData name="Webber, Chris" userId="9bff63f7-1994-488d-abd4-4d1125fabe51" providerId="ADAL" clId="{E19164FA-E466-416F-92C1-6D287FCD12B7}" dt="2025-05-07T11:55:32.285" v="0" actId="47"/>
        <pc:sldMkLst>
          <pc:docMk/>
          <pc:sldMk cId="1778119527" sldId="266"/>
        </pc:sldMkLst>
      </pc:sldChg>
      <pc:sldChg chg="del">
        <pc:chgData name="Webber, Chris" userId="9bff63f7-1994-488d-abd4-4d1125fabe51" providerId="ADAL" clId="{E19164FA-E466-416F-92C1-6D287FCD12B7}" dt="2025-05-07T11:55:32.285" v="0" actId="47"/>
        <pc:sldMkLst>
          <pc:docMk/>
          <pc:sldMk cId="2462010546" sldId="270"/>
        </pc:sldMkLst>
      </pc:sldChg>
      <pc:sldChg chg="del">
        <pc:chgData name="Webber, Chris" userId="9bff63f7-1994-488d-abd4-4d1125fabe51" providerId="ADAL" clId="{E19164FA-E466-416F-92C1-6D287FCD12B7}" dt="2025-05-07T11:56:12.954" v="5" actId="47"/>
        <pc:sldMkLst>
          <pc:docMk/>
          <pc:sldMk cId="3436823980" sldId="281"/>
        </pc:sldMkLst>
      </pc:sldChg>
      <pc:sldChg chg="add">
        <pc:chgData name="Webber, Chris" userId="9bff63f7-1994-488d-abd4-4d1125fabe51" providerId="ADAL" clId="{E19164FA-E466-416F-92C1-6D287FCD12B7}" dt="2025-05-07T11:56:02.845" v="4"/>
        <pc:sldMkLst>
          <pc:docMk/>
          <pc:sldMk cId="165406784" sldId="283"/>
        </pc:sldMkLst>
      </pc:sldChg>
      <pc:sldChg chg="del">
        <pc:chgData name="Webber, Chris" userId="9bff63f7-1994-488d-abd4-4d1125fabe51" providerId="ADAL" clId="{E19164FA-E466-416F-92C1-6D287FCD12B7}" dt="2025-05-07T11:56:12.954" v="5" actId="47"/>
        <pc:sldMkLst>
          <pc:docMk/>
          <pc:sldMk cId="2062139731" sldId="284"/>
        </pc:sldMkLst>
      </pc:sldChg>
      <pc:sldChg chg="del">
        <pc:chgData name="Webber, Chris" userId="9bff63f7-1994-488d-abd4-4d1125fabe51" providerId="ADAL" clId="{E19164FA-E466-416F-92C1-6D287FCD12B7}" dt="2025-05-07T11:56:12.954" v="5" actId="47"/>
        <pc:sldMkLst>
          <pc:docMk/>
          <pc:sldMk cId="3701552204" sldId="285"/>
        </pc:sldMkLst>
      </pc:sldChg>
      <pc:sldChg chg="del">
        <pc:chgData name="Webber, Chris" userId="9bff63f7-1994-488d-abd4-4d1125fabe51" providerId="ADAL" clId="{E19164FA-E466-416F-92C1-6D287FCD12B7}" dt="2025-05-07T11:56:12.954" v="5" actId="47"/>
        <pc:sldMkLst>
          <pc:docMk/>
          <pc:sldMk cId="2622531649" sldId="286"/>
        </pc:sldMkLst>
      </pc:sldChg>
      <pc:sldChg chg="del">
        <pc:chgData name="Webber, Chris" userId="9bff63f7-1994-488d-abd4-4d1125fabe51" providerId="ADAL" clId="{E19164FA-E466-416F-92C1-6D287FCD12B7}" dt="2025-05-07T11:56:12.954" v="5" actId="47"/>
        <pc:sldMkLst>
          <pc:docMk/>
          <pc:sldMk cId="240705007" sldId="287"/>
        </pc:sldMkLst>
      </pc:sldChg>
      <pc:sldChg chg="del">
        <pc:chgData name="Webber, Chris" userId="9bff63f7-1994-488d-abd4-4d1125fabe51" providerId="ADAL" clId="{E19164FA-E466-416F-92C1-6D287FCD12B7}" dt="2025-05-07T11:56:12.954" v="5" actId="47"/>
        <pc:sldMkLst>
          <pc:docMk/>
          <pc:sldMk cId="278887950" sldId="288"/>
        </pc:sldMkLst>
      </pc:sldChg>
      <pc:sldChg chg="del">
        <pc:chgData name="Webber, Chris" userId="9bff63f7-1994-488d-abd4-4d1125fabe51" providerId="ADAL" clId="{E19164FA-E466-416F-92C1-6D287FCD12B7}" dt="2025-05-07T11:56:12.954" v="5" actId="47"/>
        <pc:sldMkLst>
          <pc:docMk/>
          <pc:sldMk cId="2731966864" sldId="289"/>
        </pc:sldMkLst>
      </pc:sldChg>
      <pc:sldChg chg="del">
        <pc:chgData name="Webber, Chris" userId="9bff63f7-1994-488d-abd4-4d1125fabe51" providerId="ADAL" clId="{E19164FA-E466-416F-92C1-6D287FCD12B7}" dt="2025-05-07T11:56:12.954" v="5" actId="47"/>
        <pc:sldMkLst>
          <pc:docMk/>
          <pc:sldMk cId="4182540258" sldId="290"/>
        </pc:sldMkLst>
      </pc:sldChg>
      <pc:sldChg chg="del">
        <pc:chgData name="Webber, Chris" userId="9bff63f7-1994-488d-abd4-4d1125fabe51" providerId="ADAL" clId="{E19164FA-E466-416F-92C1-6D287FCD12B7}" dt="2025-05-07T11:56:12.954" v="5" actId="47"/>
        <pc:sldMkLst>
          <pc:docMk/>
          <pc:sldMk cId="140652509" sldId="291"/>
        </pc:sldMkLst>
      </pc:sldChg>
      <pc:sldChg chg="del">
        <pc:chgData name="Webber, Chris" userId="9bff63f7-1994-488d-abd4-4d1125fabe51" providerId="ADAL" clId="{E19164FA-E466-416F-92C1-6D287FCD12B7}" dt="2025-05-07T11:56:12.954" v="5" actId="47"/>
        <pc:sldMkLst>
          <pc:docMk/>
          <pc:sldMk cId="3859711109" sldId="292"/>
        </pc:sldMkLst>
      </pc:sldChg>
      <pc:sldChg chg="del">
        <pc:chgData name="Webber, Chris" userId="9bff63f7-1994-488d-abd4-4d1125fabe51" providerId="ADAL" clId="{E19164FA-E466-416F-92C1-6D287FCD12B7}" dt="2025-05-07T11:55:32.285" v="0" actId="47"/>
        <pc:sldMkLst>
          <pc:docMk/>
          <pc:sldMk cId="1518461450" sldId="297"/>
        </pc:sldMkLst>
      </pc:sldChg>
      <pc:sldChg chg="del">
        <pc:chgData name="Webber, Chris" userId="9bff63f7-1994-488d-abd4-4d1125fabe51" providerId="ADAL" clId="{E19164FA-E466-416F-92C1-6D287FCD12B7}" dt="2025-05-07T11:55:32.285" v="0" actId="47"/>
        <pc:sldMkLst>
          <pc:docMk/>
          <pc:sldMk cId="920219697" sldId="300"/>
        </pc:sldMkLst>
      </pc:sldChg>
      <pc:sldChg chg="del">
        <pc:chgData name="Webber, Chris" userId="9bff63f7-1994-488d-abd4-4d1125fabe51" providerId="ADAL" clId="{E19164FA-E466-416F-92C1-6D287FCD12B7}" dt="2025-05-07T11:55:32.285" v="0" actId="47"/>
        <pc:sldMkLst>
          <pc:docMk/>
          <pc:sldMk cId="625750482" sldId="312"/>
        </pc:sldMkLst>
      </pc:sldChg>
      <pc:sldChg chg="del">
        <pc:chgData name="Webber, Chris" userId="9bff63f7-1994-488d-abd4-4d1125fabe51" providerId="ADAL" clId="{E19164FA-E466-416F-92C1-6D287FCD12B7}" dt="2025-05-07T11:55:40.705" v="1" actId="47"/>
        <pc:sldMkLst>
          <pc:docMk/>
          <pc:sldMk cId="305810252" sldId="2808"/>
        </pc:sldMkLst>
      </pc:sldChg>
      <pc:sldChg chg="del">
        <pc:chgData name="Webber, Chris" userId="9bff63f7-1994-488d-abd4-4d1125fabe51" providerId="ADAL" clId="{E19164FA-E466-416F-92C1-6D287FCD12B7}" dt="2025-05-07T11:55:32.285" v="0" actId="47"/>
        <pc:sldMkLst>
          <pc:docMk/>
          <pc:sldMk cId="1979178269" sldId="2147377388"/>
        </pc:sldMkLst>
      </pc:sldChg>
      <pc:sldChg chg="del">
        <pc:chgData name="Webber, Chris" userId="9bff63f7-1994-488d-abd4-4d1125fabe51" providerId="ADAL" clId="{E19164FA-E466-416F-92C1-6D287FCD12B7}" dt="2025-05-07T11:55:32.285" v="0" actId="47"/>
        <pc:sldMkLst>
          <pc:docMk/>
          <pc:sldMk cId="724749685" sldId="2147377395"/>
        </pc:sldMkLst>
      </pc:sldChg>
      <pc:sldChg chg="del">
        <pc:chgData name="Webber, Chris" userId="9bff63f7-1994-488d-abd4-4d1125fabe51" providerId="ADAL" clId="{E19164FA-E466-416F-92C1-6D287FCD12B7}" dt="2025-05-07T11:55:32.285" v="0" actId="47"/>
        <pc:sldMkLst>
          <pc:docMk/>
          <pc:sldMk cId="57098525" sldId="2147377403"/>
        </pc:sldMkLst>
      </pc:sldChg>
      <pc:sldChg chg="del">
        <pc:chgData name="Webber, Chris" userId="9bff63f7-1994-488d-abd4-4d1125fabe51" providerId="ADAL" clId="{E19164FA-E466-416F-92C1-6D287FCD12B7}" dt="2025-05-07T11:55:32.285" v="0" actId="47"/>
        <pc:sldMkLst>
          <pc:docMk/>
          <pc:sldMk cId="733116360" sldId="2147377416"/>
        </pc:sldMkLst>
      </pc:sldChg>
      <pc:sldChg chg="del">
        <pc:chgData name="Webber, Chris" userId="9bff63f7-1994-488d-abd4-4d1125fabe51" providerId="ADAL" clId="{E19164FA-E466-416F-92C1-6D287FCD12B7}" dt="2025-05-07T11:55:32.285" v="0" actId="47"/>
        <pc:sldMkLst>
          <pc:docMk/>
          <pc:sldMk cId="1307970426" sldId="2147377421"/>
        </pc:sldMkLst>
      </pc:sldChg>
      <pc:sldChg chg="del">
        <pc:chgData name="Webber, Chris" userId="9bff63f7-1994-488d-abd4-4d1125fabe51" providerId="ADAL" clId="{E19164FA-E466-416F-92C1-6D287FCD12B7}" dt="2025-05-07T11:55:32.285" v="0" actId="47"/>
        <pc:sldMkLst>
          <pc:docMk/>
          <pc:sldMk cId="1166687860" sldId="2147377422"/>
        </pc:sldMkLst>
      </pc:sldChg>
      <pc:sldChg chg="del">
        <pc:chgData name="Webber, Chris" userId="9bff63f7-1994-488d-abd4-4d1125fabe51" providerId="ADAL" clId="{E19164FA-E466-416F-92C1-6D287FCD12B7}" dt="2025-05-07T11:55:32.285" v="0" actId="47"/>
        <pc:sldMkLst>
          <pc:docMk/>
          <pc:sldMk cId="1622018030" sldId="2147377423"/>
        </pc:sldMkLst>
      </pc:sldChg>
      <pc:sldChg chg="del">
        <pc:chgData name="Webber, Chris" userId="9bff63f7-1994-488d-abd4-4d1125fabe51" providerId="ADAL" clId="{E19164FA-E466-416F-92C1-6D287FCD12B7}" dt="2025-05-07T11:55:32.285" v="0" actId="47"/>
        <pc:sldMkLst>
          <pc:docMk/>
          <pc:sldMk cId="2303251425" sldId="2147377424"/>
        </pc:sldMkLst>
      </pc:sldChg>
      <pc:sldChg chg="del">
        <pc:chgData name="Webber, Chris" userId="9bff63f7-1994-488d-abd4-4d1125fabe51" providerId="ADAL" clId="{E19164FA-E466-416F-92C1-6D287FCD12B7}" dt="2025-05-07T11:55:40.705" v="1" actId="47"/>
        <pc:sldMkLst>
          <pc:docMk/>
          <pc:sldMk cId="1104153733" sldId="2147469610"/>
        </pc:sldMkLst>
      </pc:sldChg>
      <pc:sldChg chg="del">
        <pc:chgData name="Webber, Chris" userId="9bff63f7-1994-488d-abd4-4d1125fabe51" providerId="ADAL" clId="{E19164FA-E466-416F-92C1-6D287FCD12B7}" dt="2025-05-07T11:55:40.705" v="1" actId="47"/>
        <pc:sldMkLst>
          <pc:docMk/>
          <pc:sldMk cId="263208119" sldId="2147470840"/>
        </pc:sldMkLst>
      </pc:sldChg>
      <pc:sldChg chg="del">
        <pc:chgData name="Webber, Chris" userId="9bff63f7-1994-488d-abd4-4d1125fabe51" providerId="ADAL" clId="{E19164FA-E466-416F-92C1-6D287FCD12B7}" dt="2025-05-07T11:55:40.705" v="1" actId="47"/>
        <pc:sldMkLst>
          <pc:docMk/>
          <pc:sldMk cId="800148954" sldId="2147472285"/>
        </pc:sldMkLst>
      </pc:sldChg>
      <pc:sldChg chg="del">
        <pc:chgData name="Webber, Chris" userId="9bff63f7-1994-488d-abd4-4d1125fabe51" providerId="ADAL" clId="{E19164FA-E466-416F-92C1-6D287FCD12B7}" dt="2025-05-07T11:55:40.705" v="1" actId="47"/>
        <pc:sldMkLst>
          <pc:docMk/>
          <pc:sldMk cId="2041754222" sldId="2147474185"/>
        </pc:sldMkLst>
      </pc:sldChg>
      <pc:sldChg chg="del">
        <pc:chgData name="Webber, Chris" userId="9bff63f7-1994-488d-abd4-4d1125fabe51" providerId="ADAL" clId="{E19164FA-E466-416F-92C1-6D287FCD12B7}" dt="2025-05-07T11:55:40.705" v="1" actId="47"/>
        <pc:sldMkLst>
          <pc:docMk/>
          <pc:sldMk cId="1732834459" sldId="2147474186"/>
        </pc:sldMkLst>
      </pc:sldChg>
      <pc:sldChg chg="del">
        <pc:chgData name="Webber, Chris" userId="9bff63f7-1994-488d-abd4-4d1125fabe51" providerId="ADAL" clId="{E19164FA-E466-416F-92C1-6D287FCD12B7}" dt="2025-05-07T11:55:40.705" v="1" actId="47"/>
        <pc:sldMkLst>
          <pc:docMk/>
          <pc:sldMk cId="1422959717" sldId="2147474190"/>
        </pc:sldMkLst>
      </pc:sldChg>
      <pc:sldChg chg="del">
        <pc:chgData name="Webber, Chris" userId="9bff63f7-1994-488d-abd4-4d1125fabe51" providerId="ADAL" clId="{E19164FA-E466-416F-92C1-6D287FCD12B7}" dt="2025-05-07T11:55:40.705" v="1" actId="47"/>
        <pc:sldMkLst>
          <pc:docMk/>
          <pc:sldMk cId="2466501734" sldId="2147474192"/>
        </pc:sldMkLst>
      </pc:sldChg>
      <pc:sldChg chg="del">
        <pc:chgData name="Webber, Chris" userId="9bff63f7-1994-488d-abd4-4d1125fabe51" providerId="ADAL" clId="{E19164FA-E466-416F-92C1-6D287FCD12B7}" dt="2025-05-07T11:55:40.705" v="1" actId="47"/>
        <pc:sldMkLst>
          <pc:docMk/>
          <pc:sldMk cId="2215632046" sldId="2147474193"/>
        </pc:sldMkLst>
      </pc:sldChg>
      <pc:sldChg chg="del">
        <pc:chgData name="Webber, Chris" userId="9bff63f7-1994-488d-abd4-4d1125fabe51" providerId="ADAL" clId="{E19164FA-E466-416F-92C1-6D287FCD12B7}" dt="2025-05-07T11:55:40.705" v="1" actId="47"/>
        <pc:sldMkLst>
          <pc:docMk/>
          <pc:sldMk cId="240382514" sldId="2147474194"/>
        </pc:sldMkLst>
      </pc:sldChg>
      <pc:sldChg chg="del">
        <pc:chgData name="Webber, Chris" userId="9bff63f7-1994-488d-abd4-4d1125fabe51" providerId="ADAL" clId="{E19164FA-E466-416F-92C1-6D287FCD12B7}" dt="2025-05-07T11:55:40.705" v="1" actId="47"/>
        <pc:sldMkLst>
          <pc:docMk/>
          <pc:sldMk cId="323161897" sldId="2147474195"/>
        </pc:sldMkLst>
      </pc:sldChg>
      <pc:sldChg chg="del">
        <pc:chgData name="Webber, Chris" userId="9bff63f7-1994-488d-abd4-4d1125fabe51" providerId="ADAL" clId="{E19164FA-E466-416F-92C1-6D287FCD12B7}" dt="2025-05-07T11:55:40.705" v="1" actId="47"/>
        <pc:sldMkLst>
          <pc:docMk/>
          <pc:sldMk cId="149970903" sldId="2147474197"/>
        </pc:sldMkLst>
      </pc:sldChg>
      <pc:sldChg chg="new del">
        <pc:chgData name="Webber, Chris" userId="9bff63f7-1994-488d-abd4-4d1125fabe51" providerId="ADAL" clId="{E19164FA-E466-416F-92C1-6D287FCD12B7}" dt="2025-05-07T11:55:54.631" v="3" actId="680"/>
        <pc:sldMkLst>
          <pc:docMk/>
          <pc:sldMk cId="1365476734" sldId="2147474201"/>
        </pc:sldMkLst>
      </pc:sldChg>
      <pc:sldChg chg="add">
        <pc:chgData name="Webber, Chris" userId="9bff63f7-1994-488d-abd4-4d1125fabe51" providerId="ADAL" clId="{E19164FA-E466-416F-92C1-6D287FCD12B7}" dt="2025-05-07T11:56:02.845" v="4"/>
        <pc:sldMkLst>
          <pc:docMk/>
          <pc:sldMk cId="3568356734" sldId="2147474201"/>
        </pc:sldMkLst>
      </pc:sldChg>
      <pc:sldChg chg="add">
        <pc:chgData name="Webber, Chris" userId="9bff63f7-1994-488d-abd4-4d1125fabe51" providerId="ADAL" clId="{E19164FA-E466-416F-92C1-6D287FCD12B7}" dt="2025-05-07T11:56:02.845" v="4"/>
        <pc:sldMkLst>
          <pc:docMk/>
          <pc:sldMk cId="392749292" sldId="2147474202"/>
        </pc:sldMkLst>
      </pc:sldChg>
      <pc:sldChg chg="add">
        <pc:chgData name="Webber, Chris" userId="9bff63f7-1994-488d-abd4-4d1125fabe51" providerId="ADAL" clId="{E19164FA-E466-416F-92C1-6D287FCD12B7}" dt="2025-05-07T11:56:02.845" v="4"/>
        <pc:sldMkLst>
          <pc:docMk/>
          <pc:sldMk cId="1800742832" sldId="2147474203"/>
        </pc:sldMkLst>
      </pc:sldChg>
      <pc:sldChg chg="add">
        <pc:chgData name="Webber, Chris" userId="9bff63f7-1994-488d-abd4-4d1125fabe51" providerId="ADAL" clId="{E19164FA-E466-416F-92C1-6D287FCD12B7}" dt="2025-05-07T11:56:02.845" v="4"/>
        <pc:sldMkLst>
          <pc:docMk/>
          <pc:sldMk cId="3724353995" sldId="2147474204"/>
        </pc:sldMkLst>
      </pc:sldChg>
      <pc:sldChg chg="add">
        <pc:chgData name="Webber, Chris" userId="9bff63f7-1994-488d-abd4-4d1125fabe51" providerId="ADAL" clId="{E19164FA-E466-416F-92C1-6D287FCD12B7}" dt="2025-05-07T11:56:02.845" v="4"/>
        <pc:sldMkLst>
          <pc:docMk/>
          <pc:sldMk cId="2813727930" sldId="2147474205"/>
        </pc:sldMkLst>
      </pc:sldChg>
      <pc:sldChg chg="add">
        <pc:chgData name="Webber, Chris" userId="9bff63f7-1994-488d-abd4-4d1125fabe51" providerId="ADAL" clId="{E19164FA-E466-416F-92C1-6D287FCD12B7}" dt="2025-05-07T11:56:02.845" v="4"/>
        <pc:sldMkLst>
          <pc:docMk/>
          <pc:sldMk cId="2589823794" sldId="2147474206"/>
        </pc:sldMkLst>
      </pc:sldChg>
      <pc:sldChg chg="add">
        <pc:chgData name="Webber, Chris" userId="9bff63f7-1994-488d-abd4-4d1125fabe51" providerId="ADAL" clId="{E19164FA-E466-416F-92C1-6D287FCD12B7}" dt="2025-05-07T11:56:02.845" v="4"/>
        <pc:sldMkLst>
          <pc:docMk/>
          <pc:sldMk cId="1303971005" sldId="2147474207"/>
        </pc:sldMkLst>
      </pc:sldChg>
      <pc:sldChg chg="add">
        <pc:chgData name="Webber, Chris" userId="9bff63f7-1994-488d-abd4-4d1125fabe51" providerId="ADAL" clId="{E19164FA-E466-416F-92C1-6D287FCD12B7}" dt="2025-05-07T11:56:02.845" v="4"/>
        <pc:sldMkLst>
          <pc:docMk/>
          <pc:sldMk cId="1170904836" sldId="2147474208"/>
        </pc:sldMkLst>
      </pc:sldChg>
      <pc:sldChg chg="add">
        <pc:chgData name="Webber, Chris" userId="9bff63f7-1994-488d-abd4-4d1125fabe51" providerId="ADAL" clId="{E19164FA-E466-416F-92C1-6D287FCD12B7}" dt="2025-05-07T11:56:02.845" v="4"/>
        <pc:sldMkLst>
          <pc:docMk/>
          <pc:sldMk cId="723651995" sldId="2147474209"/>
        </pc:sldMkLst>
      </pc:sldChg>
      <pc:sldChg chg="addSp delSp modSp new mod modClrScheme chgLayout">
        <pc:chgData name="Webber, Chris" userId="9bff63f7-1994-488d-abd4-4d1125fabe51" providerId="ADAL" clId="{E19164FA-E466-416F-92C1-6D287FCD12B7}" dt="2025-05-07T11:59:59.324" v="277" actId="20577"/>
        <pc:sldMkLst>
          <pc:docMk/>
          <pc:sldMk cId="644355411" sldId="2147474210"/>
        </pc:sldMkLst>
        <pc:spChg chg="del">
          <ac:chgData name="Webber, Chris" userId="9bff63f7-1994-488d-abd4-4d1125fabe51" providerId="ADAL" clId="{E19164FA-E466-416F-92C1-6D287FCD12B7}" dt="2025-05-07T11:56:33.404" v="7" actId="700"/>
          <ac:spMkLst>
            <pc:docMk/>
            <pc:sldMk cId="644355411" sldId="2147474210"/>
            <ac:spMk id="2" creationId="{14527349-717D-087D-C249-082E7B6C7E36}"/>
          </ac:spMkLst>
        </pc:spChg>
        <pc:spChg chg="del">
          <ac:chgData name="Webber, Chris" userId="9bff63f7-1994-488d-abd4-4d1125fabe51" providerId="ADAL" clId="{E19164FA-E466-416F-92C1-6D287FCD12B7}" dt="2025-05-07T11:56:33.404" v="7" actId="700"/>
          <ac:spMkLst>
            <pc:docMk/>
            <pc:sldMk cId="644355411" sldId="2147474210"/>
            <ac:spMk id="3" creationId="{E62FCB39-05B9-6F8F-B781-8E470DDACF21}"/>
          </ac:spMkLst>
        </pc:spChg>
        <pc:spChg chg="mod ord">
          <ac:chgData name="Webber, Chris" userId="9bff63f7-1994-488d-abd4-4d1125fabe51" providerId="ADAL" clId="{E19164FA-E466-416F-92C1-6D287FCD12B7}" dt="2025-05-07T11:56:33.404" v="7" actId="700"/>
          <ac:spMkLst>
            <pc:docMk/>
            <pc:sldMk cId="644355411" sldId="2147474210"/>
            <ac:spMk id="4" creationId="{8F443A43-70A7-9301-79A9-13BD0DAE1C5E}"/>
          </ac:spMkLst>
        </pc:spChg>
        <pc:spChg chg="del">
          <ac:chgData name="Webber, Chris" userId="9bff63f7-1994-488d-abd4-4d1125fabe51" providerId="ADAL" clId="{E19164FA-E466-416F-92C1-6D287FCD12B7}" dt="2025-05-07T11:56:33.404" v="7" actId="700"/>
          <ac:spMkLst>
            <pc:docMk/>
            <pc:sldMk cId="644355411" sldId="2147474210"/>
            <ac:spMk id="5" creationId="{FC9A7B10-27BD-12A1-081F-EF0EA846472D}"/>
          </ac:spMkLst>
        </pc:spChg>
        <pc:spChg chg="del mod ord">
          <ac:chgData name="Webber, Chris" userId="9bff63f7-1994-488d-abd4-4d1125fabe51" providerId="ADAL" clId="{E19164FA-E466-416F-92C1-6D287FCD12B7}" dt="2025-05-07T11:56:33.404" v="7" actId="700"/>
          <ac:spMkLst>
            <pc:docMk/>
            <pc:sldMk cId="644355411" sldId="2147474210"/>
            <ac:spMk id="6" creationId="{F95274A6-3A73-245B-42CD-C34B8903CC1D}"/>
          </ac:spMkLst>
        </pc:spChg>
        <pc:spChg chg="add mod ord">
          <ac:chgData name="Webber, Chris" userId="9bff63f7-1994-488d-abd4-4d1125fabe51" providerId="ADAL" clId="{E19164FA-E466-416F-92C1-6D287FCD12B7}" dt="2025-05-07T11:59:59.324" v="277" actId="20577"/>
          <ac:spMkLst>
            <pc:docMk/>
            <pc:sldMk cId="644355411" sldId="2147474210"/>
            <ac:spMk id="7" creationId="{992E15E5-296E-A6CF-593E-8497FD100E23}"/>
          </ac:spMkLst>
        </pc:spChg>
      </pc:sldChg>
      <pc:sldChg chg="addSp delSp modSp new mod modClrScheme chgLayout">
        <pc:chgData name="Webber, Chris" userId="9bff63f7-1994-488d-abd4-4d1125fabe51" providerId="ADAL" clId="{E19164FA-E466-416F-92C1-6D287FCD12B7}" dt="2025-05-07T11:59:44.644" v="247" actId="20577"/>
        <pc:sldMkLst>
          <pc:docMk/>
          <pc:sldMk cId="1596580048" sldId="2147474211"/>
        </pc:sldMkLst>
        <pc:spChg chg="del">
          <ac:chgData name="Webber, Chris" userId="9bff63f7-1994-488d-abd4-4d1125fabe51" providerId="ADAL" clId="{E19164FA-E466-416F-92C1-6D287FCD12B7}" dt="2025-05-07T11:57:35.046" v="177" actId="700"/>
          <ac:spMkLst>
            <pc:docMk/>
            <pc:sldMk cId="1596580048" sldId="2147474211"/>
            <ac:spMk id="2" creationId="{01EAAC89-C2E0-1054-4774-8A04578F41A3}"/>
          </ac:spMkLst>
        </pc:spChg>
        <pc:spChg chg="del">
          <ac:chgData name="Webber, Chris" userId="9bff63f7-1994-488d-abd4-4d1125fabe51" providerId="ADAL" clId="{E19164FA-E466-416F-92C1-6D287FCD12B7}" dt="2025-05-07T11:57:35.046" v="177" actId="700"/>
          <ac:spMkLst>
            <pc:docMk/>
            <pc:sldMk cId="1596580048" sldId="2147474211"/>
            <ac:spMk id="3" creationId="{3D0D7413-55E8-2A9C-261A-5FA472AEA8F7}"/>
          </ac:spMkLst>
        </pc:spChg>
        <pc:spChg chg="add mod">
          <ac:chgData name="Webber, Chris" userId="9bff63f7-1994-488d-abd4-4d1125fabe51" providerId="ADAL" clId="{E19164FA-E466-416F-92C1-6D287FCD12B7}" dt="2025-05-07T11:59:44.644" v="247" actId="20577"/>
          <ac:spMkLst>
            <pc:docMk/>
            <pc:sldMk cId="1596580048" sldId="2147474211"/>
            <ac:spMk id="4" creationId="{5B96EE29-84CD-7B37-AD4E-307977E980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6CB51-ABF8-4AC9-BD65-CDEDF7701494}"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9F8E4-9E39-42F6-B032-E938EA5CD9C3}" type="slidenum">
              <a:rPr lang="en-GB" smtClean="0"/>
              <a:t>‹#›</a:t>
            </a:fld>
            <a:endParaRPr lang="en-GB"/>
          </a:p>
        </p:txBody>
      </p:sp>
    </p:spTree>
    <p:extLst>
      <p:ext uri="{BB962C8B-B14F-4D97-AF65-F5344CB8AC3E}">
        <p14:creationId xmlns:p14="http://schemas.microsoft.com/office/powerpoint/2010/main" val="287486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09F8E4-9E39-42F6-B032-E938EA5CD9C3}" type="slidenum">
              <a:rPr lang="en-GB" smtClean="0"/>
              <a:t>2</a:t>
            </a:fld>
            <a:endParaRPr lang="en-GB"/>
          </a:p>
        </p:txBody>
      </p:sp>
    </p:spTree>
    <p:extLst>
      <p:ext uri="{BB962C8B-B14F-4D97-AF65-F5344CB8AC3E}">
        <p14:creationId xmlns:p14="http://schemas.microsoft.com/office/powerpoint/2010/main" val="146330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DFFB-118C-C518-1155-FD76B2841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A7546-5647-7F3A-9F82-2A2F2149D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05D43-47D3-D96A-FC0E-FE5FDC0C93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C30901-0F23-BBE0-5FA9-0E9F3F3CB1FE}"/>
              </a:ext>
            </a:extLst>
          </p:cNvPr>
          <p:cNvSpPr>
            <a:spLocks noGrp="1"/>
          </p:cNvSpPr>
          <p:nvPr>
            <p:ph type="sldNum" sz="quarter" idx="5"/>
          </p:nvPr>
        </p:nvSpPr>
        <p:spPr/>
        <p:txBody>
          <a:bodyPr/>
          <a:lstStyle/>
          <a:p>
            <a:fld id="{E209F8E4-9E39-42F6-B032-E938EA5CD9C3}" type="slidenum">
              <a:rPr lang="en-GB" smtClean="0"/>
              <a:t>3</a:t>
            </a:fld>
            <a:endParaRPr lang="en-GB"/>
          </a:p>
        </p:txBody>
      </p:sp>
    </p:spTree>
    <p:extLst>
      <p:ext uri="{BB962C8B-B14F-4D97-AF65-F5344CB8AC3E}">
        <p14:creationId xmlns:p14="http://schemas.microsoft.com/office/powerpoint/2010/main" val="412822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6</a:t>
            </a:fld>
            <a:endParaRPr lang="en-GB"/>
          </a:p>
        </p:txBody>
      </p:sp>
    </p:spTree>
    <p:extLst>
      <p:ext uri="{BB962C8B-B14F-4D97-AF65-F5344CB8AC3E}">
        <p14:creationId xmlns:p14="http://schemas.microsoft.com/office/powerpoint/2010/main" val="131575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9</a:t>
            </a:fld>
            <a:endParaRPr lang="en-GB"/>
          </a:p>
        </p:txBody>
      </p:sp>
    </p:spTree>
    <p:extLst>
      <p:ext uri="{BB962C8B-B14F-4D97-AF65-F5344CB8AC3E}">
        <p14:creationId xmlns:p14="http://schemas.microsoft.com/office/powerpoint/2010/main" val="3807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13</a:t>
            </a:fld>
            <a:endParaRPr lang="en-GB"/>
          </a:p>
        </p:txBody>
      </p:sp>
    </p:spTree>
    <p:extLst>
      <p:ext uri="{BB962C8B-B14F-4D97-AF65-F5344CB8AC3E}">
        <p14:creationId xmlns:p14="http://schemas.microsoft.com/office/powerpoint/2010/main" val="1839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62B7FA-AB46-4993-BA79-F306F77A2046}" type="slidenum">
              <a:rPr lang="en-GB" smtClean="0"/>
              <a:t>15</a:t>
            </a:fld>
            <a:endParaRPr lang="en-GB"/>
          </a:p>
        </p:txBody>
      </p:sp>
    </p:spTree>
    <p:extLst>
      <p:ext uri="{BB962C8B-B14F-4D97-AF65-F5344CB8AC3E}">
        <p14:creationId xmlns:p14="http://schemas.microsoft.com/office/powerpoint/2010/main" val="354713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BF5AC0-C4B3-464D-8E9B-9D86370B7879}" type="slidenum">
              <a:rPr lang="en-GB" smtClean="0"/>
              <a:t>17</a:t>
            </a:fld>
            <a:endParaRPr lang="en-GB" dirty="0"/>
          </a:p>
        </p:txBody>
      </p:sp>
    </p:spTree>
    <p:extLst>
      <p:ext uri="{BB962C8B-B14F-4D97-AF65-F5344CB8AC3E}">
        <p14:creationId xmlns:p14="http://schemas.microsoft.com/office/powerpoint/2010/main" val="74491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19</a:t>
            </a:fld>
            <a:endParaRPr lang="en-GB"/>
          </a:p>
        </p:txBody>
      </p:sp>
    </p:spTree>
    <p:extLst>
      <p:ext uri="{BB962C8B-B14F-4D97-AF65-F5344CB8AC3E}">
        <p14:creationId xmlns:p14="http://schemas.microsoft.com/office/powerpoint/2010/main" val="3995782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s://pursuit.unimelb.edu.au/articles/ocean-waves-and-winds-are-getting-higher-and-stronger" TargetMode="External"/><Relationship Id="rId9" Type="http://schemas.openxmlformats.org/officeDocument/2006/relationships/image" Target="../media/image1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 Id="rId5" Type="http://schemas.openxmlformats.org/officeDocument/2006/relationships/image" Target="../media/image58.png"/><Relationship Id="rId4" Type="http://schemas.openxmlformats.org/officeDocument/2006/relationships/image" Target="../media/image57.png"/></Relationships>
</file>

<file path=ppt/slideLayouts/_rels/slideLayout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customXml" Target="../../customXml/item5.xml"/><Relationship Id="rId7" Type="http://schemas.openxmlformats.org/officeDocument/2006/relationships/customXml" Target="../../customXml/item9.xml"/><Relationship Id="rId2" Type="http://schemas.openxmlformats.org/officeDocument/2006/relationships/customXml" Target="../../customXml/item4.xml"/><Relationship Id="rId1" Type="http://schemas.openxmlformats.org/officeDocument/2006/relationships/customXml" Target="../../customXml/item10.xml"/><Relationship Id="rId6" Type="http://schemas.openxmlformats.org/officeDocument/2006/relationships/customXml" Target="../../customXml/item8.xml"/><Relationship Id="rId11" Type="http://schemas.openxmlformats.org/officeDocument/2006/relationships/image" Target="../media/image61.png"/><Relationship Id="rId5" Type="http://schemas.openxmlformats.org/officeDocument/2006/relationships/customXml" Target="../../customXml/item7.xml"/><Relationship Id="rId10" Type="http://schemas.openxmlformats.org/officeDocument/2006/relationships/image" Target="../media/image60.png"/><Relationship Id="rId4" Type="http://schemas.openxmlformats.org/officeDocument/2006/relationships/customXml" Target="../../customXml/item6.xml"/><Relationship Id="rId9" Type="http://schemas.openxmlformats.org/officeDocument/2006/relationships/image" Target="../media/image5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8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customXml" Target="../../customXml/item17.xml"/><Relationship Id="rId7" Type="http://schemas.openxmlformats.org/officeDocument/2006/relationships/customXml" Target="../../customXml/item21.xml"/><Relationship Id="rId2" Type="http://schemas.openxmlformats.org/officeDocument/2006/relationships/customXml" Target="../../customXml/item16.xml"/><Relationship Id="rId1" Type="http://schemas.openxmlformats.org/officeDocument/2006/relationships/customXml" Target="../../customXml/item22.xml"/><Relationship Id="rId6" Type="http://schemas.openxmlformats.org/officeDocument/2006/relationships/customXml" Target="../../customXml/item20.xml"/><Relationship Id="rId11" Type="http://schemas.openxmlformats.org/officeDocument/2006/relationships/image" Target="../media/image61.png"/><Relationship Id="rId5" Type="http://schemas.openxmlformats.org/officeDocument/2006/relationships/customXml" Target="../../customXml/item19.xml"/><Relationship Id="rId10" Type="http://schemas.openxmlformats.org/officeDocument/2006/relationships/image" Target="../media/image60.png"/><Relationship Id="rId4" Type="http://schemas.openxmlformats.org/officeDocument/2006/relationships/customXml" Target="../../customXml/item18.xml"/><Relationship Id="rId9" Type="http://schemas.openxmlformats.org/officeDocument/2006/relationships/image" Target="../media/image59.png"/></Relationships>
</file>

<file path=ppt/slideLayouts/_rels/slideLayout81.xml.rels><?xml version="1.0" encoding="UTF-8" standalone="yes"?>
<Relationships xmlns="http://schemas.openxmlformats.org/package/2006/relationships"><Relationship Id="rId3" Type="http://schemas.openxmlformats.org/officeDocument/2006/relationships/customXml" Target="../../customXml/item25.xml"/><Relationship Id="rId2" Type="http://schemas.openxmlformats.org/officeDocument/2006/relationships/customXml" Target="../../customXml/item24.xml"/><Relationship Id="rId1" Type="http://schemas.openxmlformats.org/officeDocument/2006/relationships/customXml" Target="../../customXml/item23.xml"/><Relationship Id="rId4"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27.xml"/><Relationship Id="rId1" Type="http://schemas.openxmlformats.org/officeDocument/2006/relationships/customXml" Target="../../customXml/item2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customXml" Target="../../customXml/item28.xml"/></Relationships>
</file>

<file path=ppt/slideLayouts/_rels/slideLayout84.xml.rels><?xml version="1.0" encoding="UTF-8" standalone="yes"?>
<Relationships xmlns="http://schemas.openxmlformats.org/package/2006/relationships"><Relationship Id="rId3" Type="http://schemas.openxmlformats.org/officeDocument/2006/relationships/customXml" Target="../../customXml/item31.xml"/><Relationship Id="rId2" Type="http://schemas.openxmlformats.org/officeDocument/2006/relationships/customXml" Target="../../customXml/item30.xml"/><Relationship Id="rId1" Type="http://schemas.openxmlformats.org/officeDocument/2006/relationships/customXml" Target="../../customXml/item29.xml"/><Relationship Id="rId5" Type="http://schemas.openxmlformats.org/officeDocument/2006/relationships/slideMaster" Target="../slideMasters/slideMaster3.xml"/><Relationship Id="rId4" Type="http://schemas.openxmlformats.org/officeDocument/2006/relationships/customXml" Target="../../customXml/item32.xml"/></Relationships>
</file>

<file path=ppt/slideLayouts/_rels/slideLayout85.xml.rels><?xml version="1.0" encoding="UTF-8" standalone="yes"?>
<Relationships xmlns="http://schemas.openxmlformats.org/package/2006/relationships"><Relationship Id="rId3" Type="http://schemas.openxmlformats.org/officeDocument/2006/relationships/customXml" Target="../../customXml/item35.xml"/><Relationship Id="rId2" Type="http://schemas.openxmlformats.org/officeDocument/2006/relationships/customXml" Target="../../customXml/item34.xml"/><Relationship Id="rId1" Type="http://schemas.openxmlformats.org/officeDocument/2006/relationships/customXml" Target="../../customXml/item33.xml"/><Relationship Id="rId6" Type="http://schemas.openxmlformats.org/officeDocument/2006/relationships/slideMaster" Target="../slideMasters/slideMaster3.xml"/><Relationship Id="rId5" Type="http://schemas.openxmlformats.org/officeDocument/2006/relationships/customXml" Target="../../customXml/item37.xml"/><Relationship Id="rId4" Type="http://schemas.openxmlformats.org/officeDocument/2006/relationships/customXml" Target="../../customXml/item36.xml"/></Relationships>
</file>

<file path=ppt/slideLayouts/_rels/slideLayout86.xml.rels><?xml version="1.0" encoding="UTF-8" standalone="yes"?>
<Relationships xmlns="http://schemas.openxmlformats.org/package/2006/relationships"><Relationship Id="rId3" Type="http://schemas.openxmlformats.org/officeDocument/2006/relationships/customXml" Target="../../customXml/item40.xml"/><Relationship Id="rId7" Type="http://schemas.openxmlformats.org/officeDocument/2006/relationships/slideMaster" Target="../slideMasters/slideMaster3.xml"/><Relationship Id="rId2" Type="http://schemas.openxmlformats.org/officeDocument/2006/relationships/customXml" Target="../../customXml/item39.xml"/><Relationship Id="rId1" Type="http://schemas.openxmlformats.org/officeDocument/2006/relationships/customXml" Target="../../customXml/item38.xml"/><Relationship Id="rId6" Type="http://schemas.openxmlformats.org/officeDocument/2006/relationships/customXml" Target="../../customXml/item43.xml"/><Relationship Id="rId5" Type="http://schemas.openxmlformats.org/officeDocument/2006/relationships/customXml" Target="../../customXml/item42.xml"/><Relationship Id="rId4" Type="http://schemas.openxmlformats.org/officeDocument/2006/relationships/customXml" Target="../../customXml/item41.xml"/></Relationships>
</file>

<file path=ppt/slideLayouts/_rels/slideLayout87.xml.rels><?xml version="1.0" encoding="UTF-8" standalone="yes"?>
<Relationships xmlns="http://schemas.openxmlformats.org/package/2006/relationships"><Relationship Id="rId3" Type="http://schemas.openxmlformats.org/officeDocument/2006/relationships/customXml" Target="../../customXml/item45.xml"/><Relationship Id="rId2" Type="http://schemas.openxmlformats.org/officeDocument/2006/relationships/customXml" Target="../../customXml/item44.xml"/><Relationship Id="rId1" Type="http://schemas.openxmlformats.org/officeDocument/2006/relationships/customXml" Target="../../customXml/item46.xml"/><Relationship Id="rId5" Type="http://schemas.openxmlformats.org/officeDocument/2006/relationships/image" Target="../media/image64.png"/><Relationship Id="rId4"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customXml" Target="../../customXml/item48.xml"/><Relationship Id="rId2" Type="http://schemas.openxmlformats.org/officeDocument/2006/relationships/customXml" Target="../../customXml/item47.xml"/><Relationship Id="rId1" Type="http://schemas.openxmlformats.org/officeDocument/2006/relationships/customXml" Target="../../customXml/item49.xml"/><Relationship Id="rId5" Type="http://schemas.openxmlformats.org/officeDocument/2006/relationships/image" Target="../media/image64.png"/><Relationship Id="rId4"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customXml/item51.xml"/><Relationship Id="rId7" Type="http://schemas.openxmlformats.org/officeDocument/2006/relationships/slideMaster" Target="../slideMasters/slideMaster3.xml"/><Relationship Id="rId2" Type="http://schemas.openxmlformats.org/officeDocument/2006/relationships/customXml" Target="../../customXml/item50.xml"/><Relationship Id="rId1" Type="http://schemas.openxmlformats.org/officeDocument/2006/relationships/customXml" Target="../../customXml/item55.xml"/><Relationship Id="rId6" Type="http://schemas.openxmlformats.org/officeDocument/2006/relationships/customXml" Target="../../customXml/item54.xml"/><Relationship Id="rId5" Type="http://schemas.openxmlformats.org/officeDocument/2006/relationships/customXml" Target="../../customXml/item53.xml"/><Relationship Id="rId10" Type="http://schemas.openxmlformats.org/officeDocument/2006/relationships/image" Target="../media/image61.png"/><Relationship Id="rId4" Type="http://schemas.openxmlformats.org/officeDocument/2006/relationships/customXml" Target="../../customXml/item52.xml"/><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4.xml"/><Relationship Id="rId4" Type="http://schemas.openxmlformats.org/officeDocument/2006/relationships/image" Target="../media/image68.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descr="A picture containing sky, outdoor, nature&#10;&#10;Description automatically generated">
            <a:extLst>
              <a:ext uri="{FF2B5EF4-FFF2-40B4-BE49-F238E27FC236}">
                <a16:creationId xmlns:a16="http://schemas.microsoft.com/office/drawing/2014/main" id="{3A9C3004-8B89-4977-966D-E2C1454F8B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65" y="0"/>
            <a:ext cx="12192000" cy="6858000"/>
          </a:xfrm>
          <a:prstGeom prst="rect">
            <a:avLst/>
          </a:prstGeom>
        </p:spPr>
      </p:pic>
      <p:sp>
        <p:nvSpPr>
          <p:cNvPr id="3075" name="Rectangle 3"/>
          <p:cNvSpPr>
            <a:spLocks noGrp="1" noChangeArrowheads="1"/>
          </p:cNvSpPr>
          <p:nvPr>
            <p:ph type="subTitle" idx="1"/>
          </p:nvPr>
        </p:nvSpPr>
        <p:spPr>
          <a:xfrm>
            <a:off x="1993515" y="4847507"/>
            <a:ext cx="8359631" cy="1099989"/>
          </a:xfrm>
          <a:prstGeom prst="rect">
            <a:avLst/>
          </a:prstGeom>
        </p:spPr>
        <p:txBody>
          <a:bodyPr>
            <a:normAutofit/>
          </a:bodyPr>
          <a:lstStyle>
            <a:lvl1pPr marL="0" indent="0">
              <a:buFont typeface="Wingdings" pitchFamily="2" charset="2"/>
              <a:buNone/>
              <a:defRPr sz="2920" b="1" i="0" cap="none" baseline="0">
                <a:solidFill>
                  <a:schemeClr val="bg1"/>
                </a:solidFill>
                <a:latin typeface="+mj-lt"/>
              </a:defRPr>
            </a:lvl1pPr>
            <a:lvl2pPr>
              <a:spcBef>
                <a:spcPts val="1200"/>
              </a:spcBef>
              <a:defRPr sz="1800">
                <a:solidFill>
                  <a:schemeClr val="accent1"/>
                </a:solidFill>
              </a:defRPr>
            </a:lvl2pPr>
          </a:lstStyle>
          <a:p>
            <a:r>
              <a:rPr lang="en-GB"/>
              <a:t>Click to edit Master subtitle style</a:t>
            </a:r>
          </a:p>
          <a:p>
            <a:pPr lvl="1"/>
            <a:r>
              <a:rPr lang="en-GB"/>
              <a:t>Level 2</a:t>
            </a:r>
          </a:p>
        </p:txBody>
      </p:sp>
      <p:pic>
        <p:nvPicPr>
          <p:cNvPr id="12" name="Picture 11" descr="A person wearing a costume&#10;&#10;Description automatically generated">
            <a:extLst>
              <a:ext uri="{FF2B5EF4-FFF2-40B4-BE49-F238E27FC236}">
                <a16:creationId xmlns:a16="http://schemas.microsoft.com/office/drawing/2014/main" id="{51FED206-5A0F-40C4-BE2D-4CA0C370D5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3653" y="908710"/>
            <a:ext cx="1204693" cy="1527125"/>
          </a:xfrm>
          <a:prstGeom prst="rect">
            <a:avLst/>
          </a:prstGeom>
        </p:spPr>
      </p:pic>
      <p:pic>
        <p:nvPicPr>
          <p:cNvPr id="10" name="Picture 9">
            <a:extLst>
              <a:ext uri="{FF2B5EF4-FFF2-40B4-BE49-F238E27FC236}">
                <a16:creationId xmlns:a16="http://schemas.microsoft.com/office/drawing/2014/main" id="{C527403D-9DD9-D846-8CF1-4FA8C15DD6D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950506" y="2377036"/>
            <a:ext cx="8402640" cy="2075452"/>
          </a:xfrm>
          <a:prstGeom prst="rect">
            <a:avLst/>
          </a:prstGeom>
        </p:spPr>
      </p:pic>
      <p:sp>
        <p:nvSpPr>
          <p:cNvPr id="7" name="Freeform 7">
            <a:extLst>
              <a:ext uri="{FF2B5EF4-FFF2-40B4-BE49-F238E27FC236}">
                <a16:creationId xmlns:a16="http://schemas.microsoft.com/office/drawing/2014/main" id="{F40BE666-AFE8-4F2B-BE13-BA2B56128A97}"/>
              </a:ext>
            </a:extLst>
          </p:cNvPr>
          <p:cNvSpPr>
            <a:spLocks noEditPoints="1"/>
          </p:cNvSpPr>
          <p:nvPr userDrawn="1"/>
        </p:nvSpPr>
        <p:spPr bwMode="auto">
          <a:xfrm>
            <a:off x="2617311" y="3154053"/>
            <a:ext cx="6957378" cy="74643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rgbClr val="252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nvGrpSpPr>
          <p:cNvPr id="11" name="Group 4">
            <a:extLst>
              <a:ext uri="{FF2B5EF4-FFF2-40B4-BE49-F238E27FC236}">
                <a16:creationId xmlns:a16="http://schemas.microsoft.com/office/drawing/2014/main" id="{3EF28EBB-5856-9747-A52F-19C5BB46F606}"/>
              </a:ext>
            </a:extLst>
          </p:cNvPr>
          <p:cNvGrpSpPr>
            <a:grpSpLocks noChangeAspect="1"/>
          </p:cNvGrpSpPr>
          <p:nvPr userDrawn="1"/>
        </p:nvGrpSpPr>
        <p:grpSpPr bwMode="auto">
          <a:xfrm>
            <a:off x="5456482" y="5955294"/>
            <a:ext cx="1281915" cy="507087"/>
            <a:chOff x="3366" y="3656"/>
            <a:chExt cx="948" cy="375"/>
          </a:xfrm>
        </p:grpSpPr>
        <p:sp>
          <p:nvSpPr>
            <p:cNvPr id="13" name="AutoShape 3">
              <a:extLst>
                <a:ext uri="{FF2B5EF4-FFF2-40B4-BE49-F238E27FC236}">
                  <a16:creationId xmlns:a16="http://schemas.microsoft.com/office/drawing/2014/main" id="{FB2F2E09-6765-3944-A77C-6D7403BA1EEE}"/>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5">
              <a:extLst>
                <a:ext uri="{FF2B5EF4-FFF2-40B4-BE49-F238E27FC236}">
                  <a16:creationId xmlns:a16="http://schemas.microsoft.com/office/drawing/2014/main" id="{6B2379C2-7621-764B-9817-BE7C28C422CB}"/>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581CAA9E-76B1-9847-8FBE-D3D669E30942}"/>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420009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x images">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4" name="Picture Placeholder 3">
            <a:extLst>
              <a:ext uri="{FF2B5EF4-FFF2-40B4-BE49-F238E27FC236}">
                <a16:creationId xmlns:a16="http://schemas.microsoft.com/office/drawing/2014/main" id="{AA47B713-1C3F-4439-AAF4-207C4D6358DC}"/>
              </a:ext>
            </a:extLst>
          </p:cNvPr>
          <p:cNvSpPr>
            <a:spLocks noGrp="1"/>
          </p:cNvSpPr>
          <p:nvPr>
            <p:ph type="pic" sz="quarter" idx="11"/>
          </p:nvPr>
        </p:nvSpPr>
        <p:spPr>
          <a:xfrm>
            <a:off x="1959429" y="2377036"/>
            <a:ext cx="8273142" cy="2075452"/>
          </a:xfrm>
        </p:spPr>
        <p:txBody>
          <a:bodyPr/>
          <a:lstStyle/>
          <a:p>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accent1"/>
                </a:solidFill>
                <a:latin typeface="+mj-lt"/>
              </a:defRPr>
            </a:lvl1pPr>
            <a:lvl2pPr>
              <a:spcBef>
                <a:spcPts val="1200"/>
              </a:spcBef>
              <a:defRPr sz="1600">
                <a:solidFill>
                  <a:schemeClr val="accent1"/>
                </a:solidFill>
              </a:defRPr>
            </a:lvl2pPr>
          </a:lstStyle>
          <a:p>
            <a:r>
              <a:rPr lang="en-GB"/>
              <a:t>Click to edit Master subtitle style</a:t>
            </a:r>
          </a:p>
          <a:p>
            <a:pPr lvl="1"/>
            <a:r>
              <a:rPr lang="en-GB"/>
              <a:t>Level 2</a:t>
            </a:r>
          </a:p>
        </p:txBody>
      </p:sp>
      <p:sp>
        <p:nvSpPr>
          <p:cNvPr id="6" name="Marcador de texto 2">
            <a:extLst>
              <a:ext uri="{FF2B5EF4-FFF2-40B4-BE49-F238E27FC236}">
                <a16:creationId xmlns:a16="http://schemas.microsoft.com/office/drawing/2014/main" id="{B704C961-994B-1B48-8252-4635A44B937B}"/>
              </a:ext>
            </a:extLst>
          </p:cNvPr>
          <p:cNvSpPr>
            <a:spLocks noGrp="1"/>
          </p:cNvSpPr>
          <p:nvPr>
            <p:ph type="body" sz="quarter" idx="12" hasCustomPrompt="1"/>
          </p:nvPr>
        </p:nvSpPr>
        <p:spPr>
          <a:xfrm>
            <a:off x="1981498" y="4452488"/>
            <a:ext cx="5304674" cy="764498"/>
          </a:xfrm>
        </p:spPr>
        <p:txBody>
          <a:bodyPr anchor="b">
            <a:normAutofit/>
          </a:bodyPr>
          <a:lstStyle>
            <a:lvl1pPr>
              <a:defRPr sz="3200" spc="100" baseline="0">
                <a:solidFill>
                  <a:schemeClr val="accent1"/>
                </a:solidFill>
              </a:defRPr>
            </a:lvl1pPr>
          </a:lstStyle>
          <a:p>
            <a:pPr lvl="0"/>
            <a:r>
              <a:rPr lang="en-GB" noProof="0"/>
              <a:t>Click to edit Master title</a:t>
            </a:r>
          </a:p>
        </p:txBody>
      </p:sp>
    </p:spTree>
    <p:extLst>
      <p:ext uri="{BB962C8B-B14F-4D97-AF65-F5344CB8AC3E}">
        <p14:creationId xmlns:p14="http://schemas.microsoft.com/office/powerpoint/2010/main" val="3942398453"/>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1734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434173"/>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434173"/>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434173"/>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434173"/>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05117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4155727086"/>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3796245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146764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447466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451475"/>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637760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1"/>
            <a:ext cx="3040199"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659929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451475"/>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71959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323131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2x images white tex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4" name="Picture Placeholder 3">
            <a:extLst>
              <a:ext uri="{FF2B5EF4-FFF2-40B4-BE49-F238E27FC236}">
                <a16:creationId xmlns:a16="http://schemas.microsoft.com/office/drawing/2014/main" id="{AA47B713-1C3F-4439-AAF4-207C4D6358DC}"/>
              </a:ext>
            </a:extLst>
          </p:cNvPr>
          <p:cNvSpPr>
            <a:spLocks noGrp="1"/>
          </p:cNvSpPr>
          <p:nvPr>
            <p:ph type="pic" sz="quarter" idx="11"/>
          </p:nvPr>
        </p:nvSpPr>
        <p:spPr>
          <a:xfrm>
            <a:off x="1959429" y="2377036"/>
            <a:ext cx="8273142" cy="2075452"/>
          </a:xfrm>
        </p:spPr>
        <p:txBody>
          <a:bodyPr/>
          <a:lstStyle/>
          <a:p>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tx2"/>
                </a:solidFill>
                <a:latin typeface="+mj-lt"/>
              </a:defRPr>
            </a:lvl1pPr>
            <a:lvl2pPr>
              <a:spcBef>
                <a:spcPts val="1200"/>
              </a:spcBef>
              <a:defRPr sz="1600">
                <a:solidFill>
                  <a:schemeClr val="tx2"/>
                </a:solidFill>
              </a:defRPr>
            </a:lvl2pPr>
          </a:lstStyle>
          <a:p>
            <a:r>
              <a:rPr lang="en-GB"/>
              <a:t>Click to edit Master subtitle style</a:t>
            </a:r>
          </a:p>
          <a:p>
            <a:pPr lvl="1"/>
            <a:r>
              <a:rPr lang="en-GB"/>
              <a:t>Level 2</a:t>
            </a:r>
          </a:p>
        </p:txBody>
      </p:sp>
      <p:sp>
        <p:nvSpPr>
          <p:cNvPr id="6" name="Marcador de texto 2">
            <a:extLst>
              <a:ext uri="{FF2B5EF4-FFF2-40B4-BE49-F238E27FC236}">
                <a16:creationId xmlns:a16="http://schemas.microsoft.com/office/drawing/2014/main" id="{D5C8D46B-2D35-8C4B-A202-D7682C22AF55}"/>
              </a:ext>
            </a:extLst>
          </p:cNvPr>
          <p:cNvSpPr>
            <a:spLocks noGrp="1"/>
          </p:cNvSpPr>
          <p:nvPr>
            <p:ph type="body" sz="quarter" idx="12" hasCustomPrompt="1"/>
          </p:nvPr>
        </p:nvSpPr>
        <p:spPr>
          <a:xfrm>
            <a:off x="1981498" y="4452488"/>
            <a:ext cx="5304674" cy="764498"/>
          </a:xfrm>
        </p:spPr>
        <p:txBody>
          <a:bodyPr anchor="b">
            <a:normAutofit/>
          </a:bodyPr>
          <a:lstStyle>
            <a:lvl1pPr>
              <a:defRPr sz="3200" spc="100" baseline="0">
                <a:solidFill>
                  <a:schemeClr val="tx2"/>
                </a:solidFill>
              </a:defRPr>
            </a:lvl1pPr>
          </a:lstStyle>
          <a:p>
            <a:pPr lvl="0"/>
            <a:r>
              <a:rPr lang="en-GB" noProof="0"/>
              <a:t>Click to edit Master title</a:t>
            </a:r>
          </a:p>
        </p:txBody>
      </p:sp>
    </p:spTree>
    <p:extLst>
      <p:ext uri="{BB962C8B-B14F-4D97-AF65-F5344CB8AC3E}">
        <p14:creationId xmlns:p14="http://schemas.microsoft.com/office/powerpoint/2010/main" val="1761269735"/>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73141"/>
            <a:ext cx="1591774" cy="131353"/>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217864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a:stretch>
            <a:fillRect/>
          </a:stretch>
        </p:blipFill>
        <p:spPr>
          <a:xfrm>
            <a:off x="266718" y="234521"/>
            <a:ext cx="1023822" cy="617964"/>
          </a:xfrm>
          <a:prstGeom prst="rect">
            <a:avLst/>
          </a:prstGeom>
        </p:spPr>
      </p:pic>
      <p:sp>
        <p:nvSpPr>
          <p:cNvPr id="19" name="Rectangle 9">
            <a:extLst>
              <a:ext uri="{FF2B5EF4-FFF2-40B4-BE49-F238E27FC236}">
                <a16:creationId xmlns:a16="http://schemas.microsoft.com/office/drawing/2014/main" id="{8CDBCE10-F375-4D31-9859-6BA2DD709688}"/>
              </a:ext>
            </a:extLst>
          </p:cNvPr>
          <p:cNvSpPr>
            <a:spLocks noChangeArrowheads="1"/>
          </p:cNvSpPr>
          <p:nvPr userDrawn="1"/>
        </p:nvSpPr>
        <p:spPr bwMode="auto">
          <a:xfrm>
            <a:off x="3047404" y="5341747"/>
            <a:ext cx="5592944" cy="117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defTabSz="855663" fontAlgn="base">
              <a:spcBef>
                <a:spcPct val="0"/>
              </a:spcBef>
              <a:spcAft>
                <a:spcPct val="0"/>
              </a:spcAft>
              <a:defRPr sz="1600">
                <a:solidFill>
                  <a:schemeClr val="tx1"/>
                </a:solidFill>
                <a:latin typeface="Arial" panose="020B0604020202020204" pitchFamily="34" charset="0"/>
              </a:defRPr>
            </a:lvl6pPr>
            <a:lvl7pPr marL="2971800" indent="-228600" defTabSz="855663" fontAlgn="base">
              <a:spcBef>
                <a:spcPct val="0"/>
              </a:spcBef>
              <a:spcAft>
                <a:spcPct val="0"/>
              </a:spcAft>
              <a:defRPr sz="1600">
                <a:solidFill>
                  <a:schemeClr val="tx1"/>
                </a:solidFill>
                <a:latin typeface="Arial" panose="020B0604020202020204" pitchFamily="34" charset="0"/>
              </a:defRPr>
            </a:lvl7pPr>
            <a:lvl8pPr marL="3429000" indent="-228600" defTabSz="855663" fontAlgn="base">
              <a:spcBef>
                <a:spcPct val="0"/>
              </a:spcBef>
              <a:spcAft>
                <a:spcPct val="0"/>
              </a:spcAft>
              <a:defRPr sz="1600">
                <a:solidFill>
                  <a:schemeClr val="tx1"/>
                </a:solidFill>
                <a:latin typeface="Arial" panose="020B0604020202020204" pitchFamily="34" charset="0"/>
              </a:defRPr>
            </a:lvl8pPr>
            <a:lvl9pPr marL="3886200" indent="-228600" defTabSz="855663" fontAlgn="base">
              <a:spcBef>
                <a:spcPct val="0"/>
              </a:spcBef>
              <a:spcAft>
                <a:spcPct val="0"/>
              </a:spcAft>
              <a:defRPr sz="1600">
                <a:solidFill>
                  <a:schemeClr val="tx1"/>
                </a:solidFill>
                <a:latin typeface="Arial" panose="020B0604020202020204" pitchFamily="34" charset="0"/>
              </a:defRPr>
            </a:lvl9pPr>
          </a:lstStyle>
          <a:p>
            <a:pPr eaLnBrk="1" hangingPunct="1">
              <a:spcAft>
                <a:spcPts val="100"/>
              </a:spcAft>
            </a:pPr>
            <a:r>
              <a:rPr lang="en-GB" altLang="en-US" sz="800">
                <a:solidFill>
                  <a:schemeClr val="tx2"/>
                </a:solidFill>
                <a:latin typeface="+mj-lt"/>
              </a:rPr>
              <a:t>Published by Aon’s Reinsurance Solutions business, part of Aon UK Limited.</a:t>
            </a:r>
          </a:p>
          <a:p>
            <a:pPr eaLnBrk="1" hangingPunct="1">
              <a:spcAft>
                <a:spcPts val="100"/>
              </a:spcAft>
            </a:pPr>
            <a:r>
              <a:rPr lang="en-GB" altLang="en-US" sz="800">
                <a:solidFill>
                  <a:schemeClr val="tx2"/>
                </a:solidFill>
                <a:latin typeface="+mj-lt"/>
              </a:rPr>
              <a:t>Registered office: The Aon Centre, The Leadenhall Building, </a:t>
            </a:r>
            <a:br>
              <a:rPr lang="en-GB" altLang="en-US" sz="800">
                <a:solidFill>
                  <a:schemeClr val="tx2"/>
                </a:solidFill>
                <a:latin typeface="+mj-lt"/>
              </a:rPr>
            </a:br>
            <a:r>
              <a:rPr lang="en-GB" altLang="en-US" sz="800">
                <a:solidFill>
                  <a:schemeClr val="tx2"/>
                </a:solidFill>
                <a:latin typeface="+mj-lt"/>
              </a:rPr>
              <a:t>122 Leadenhall Street, London, EC3V 4AN.</a:t>
            </a:r>
          </a:p>
          <a:p>
            <a:pPr eaLnBrk="1" hangingPunct="1">
              <a:spcAft>
                <a:spcPts val="100"/>
              </a:spcAft>
            </a:pPr>
            <a:r>
              <a:rPr lang="en-GB" altLang="en-US" sz="800" baseline="30000">
                <a:solidFill>
                  <a:schemeClr val="tx2"/>
                </a:solidFill>
                <a:latin typeface="+mj-lt"/>
              </a:rPr>
              <a:t>©</a:t>
            </a:r>
            <a:r>
              <a:rPr lang="en-GB" altLang="en-US" sz="800">
                <a:solidFill>
                  <a:schemeClr val="tx2"/>
                </a:solidFill>
                <a:latin typeface="+mj-lt"/>
              </a:rPr>
              <a:t>Copyright Aon UK Limited 2023. All rights reserved.</a:t>
            </a:r>
          </a:p>
          <a:p>
            <a:pPr eaLnBrk="1" hangingPunct="1">
              <a:spcAft>
                <a:spcPts val="100"/>
              </a:spcAft>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p>
          <a:p>
            <a:pPr eaLnBrk="1" hangingPunct="1">
              <a:spcAft>
                <a:spcPts val="100"/>
              </a:spcAft>
            </a:pPr>
            <a:r>
              <a:rPr lang="en-GB" altLang="en-US" sz="800">
                <a:solidFill>
                  <a:schemeClr val="tx2"/>
                </a:solidFill>
                <a:latin typeface="+mj-lt"/>
              </a:rPr>
              <a:t>Aon UK Limited is a wholly owned subsidiary of Aon plc.</a:t>
            </a:r>
          </a:p>
          <a:p>
            <a:pPr eaLnBrk="1" hangingPunct="1">
              <a:spcAft>
                <a:spcPts val="100"/>
              </a:spcAft>
            </a:pPr>
            <a:r>
              <a:rPr lang="en-GB" altLang="en-US" sz="800">
                <a:solidFill>
                  <a:schemeClr val="tx2"/>
                </a:solidFill>
                <a:latin typeface="+mj-lt"/>
              </a:rPr>
              <a:t>Aon UK Limited is authorised and regulated by the Financial Conduct Authority.</a:t>
            </a:r>
          </a:p>
        </p:txBody>
      </p:sp>
      <p:sp>
        <p:nvSpPr>
          <p:cNvPr id="20" name="Rectangle 10">
            <a:extLst>
              <a:ext uri="{FF2B5EF4-FFF2-40B4-BE49-F238E27FC236}">
                <a16:creationId xmlns:a16="http://schemas.microsoft.com/office/drawing/2014/main" id="{758FB33B-95FA-45E1-935C-0C624254873C}"/>
              </a:ext>
            </a:extLst>
          </p:cNvPr>
          <p:cNvSpPr>
            <a:spLocks noChangeArrowheads="1"/>
          </p:cNvSpPr>
          <p:nvPr userDrawn="1"/>
        </p:nvSpPr>
        <p:spPr bwMode="auto">
          <a:xfrm>
            <a:off x="1148450" y="5341748"/>
            <a:ext cx="1517136" cy="117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defTabSz="855663" fontAlgn="base">
              <a:spcBef>
                <a:spcPct val="0"/>
              </a:spcBef>
              <a:spcAft>
                <a:spcPct val="0"/>
              </a:spcAft>
              <a:defRPr sz="1600">
                <a:solidFill>
                  <a:schemeClr val="tx1"/>
                </a:solidFill>
                <a:latin typeface="Arial" panose="020B0604020202020204" pitchFamily="34" charset="0"/>
              </a:defRPr>
            </a:lvl6pPr>
            <a:lvl7pPr marL="2971800" indent="-228600" defTabSz="855663" fontAlgn="base">
              <a:spcBef>
                <a:spcPct val="0"/>
              </a:spcBef>
              <a:spcAft>
                <a:spcPct val="0"/>
              </a:spcAft>
              <a:defRPr sz="1600">
                <a:solidFill>
                  <a:schemeClr val="tx1"/>
                </a:solidFill>
                <a:latin typeface="Arial" panose="020B0604020202020204" pitchFamily="34" charset="0"/>
              </a:defRPr>
            </a:lvl7pPr>
            <a:lvl8pPr marL="3429000" indent="-228600" defTabSz="855663" fontAlgn="base">
              <a:spcBef>
                <a:spcPct val="0"/>
              </a:spcBef>
              <a:spcAft>
                <a:spcPct val="0"/>
              </a:spcAft>
              <a:defRPr sz="1600">
                <a:solidFill>
                  <a:schemeClr val="tx1"/>
                </a:solidFill>
                <a:latin typeface="Arial" panose="020B0604020202020204" pitchFamily="34" charset="0"/>
              </a:defRPr>
            </a:lvl8pPr>
            <a:lvl9pPr marL="3886200" indent="-228600" defTabSz="855663" fontAlgn="base">
              <a:spcBef>
                <a:spcPct val="0"/>
              </a:spcBef>
              <a:spcAft>
                <a:spcPct val="0"/>
              </a:spcAft>
              <a:defRPr sz="1600">
                <a:solidFill>
                  <a:schemeClr val="tx1"/>
                </a:solidFill>
                <a:latin typeface="Arial" panose="020B0604020202020204" pitchFamily="34" charset="0"/>
              </a:defRPr>
            </a:lvl9pPr>
          </a:lstStyle>
          <a:p>
            <a:pPr eaLnBrk="1" hangingPunct="1">
              <a:spcAft>
                <a:spcPts val="100"/>
              </a:spcAft>
            </a:pPr>
            <a:r>
              <a:rPr lang="en-GB" altLang="en-US" sz="800">
                <a:solidFill>
                  <a:schemeClr val="tx2"/>
                </a:solidFill>
                <a:latin typeface="+mj-lt"/>
              </a:rPr>
              <a:t>Aon</a:t>
            </a:r>
            <a:br>
              <a:rPr lang="en-GB" altLang="en-US" sz="800">
                <a:solidFill>
                  <a:schemeClr val="tx2"/>
                </a:solidFill>
                <a:latin typeface="+mj-lt"/>
              </a:rPr>
            </a:br>
            <a:r>
              <a:rPr lang="en-GB" altLang="en-US" sz="800">
                <a:solidFill>
                  <a:schemeClr val="tx2"/>
                </a:solidFill>
                <a:latin typeface="+mj-lt"/>
              </a:rPr>
              <a:t>The Aon Centre</a:t>
            </a:r>
            <a:br>
              <a:rPr lang="en-GB" altLang="en-US" sz="800">
                <a:solidFill>
                  <a:schemeClr val="tx2"/>
                </a:solidFill>
                <a:latin typeface="+mj-lt"/>
              </a:rPr>
            </a:br>
            <a:r>
              <a:rPr lang="en-GB" altLang="en-US" sz="800">
                <a:solidFill>
                  <a:schemeClr val="tx2"/>
                </a:solidFill>
                <a:latin typeface="+mj-lt"/>
              </a:rPr>
              <a:t>The Leadenhall Building</a:t>
            </a:r>
            <a:br>
              <a:rPr lang="en-GB" altLang="en-US" sz="800">
                <a:solidFill>
                  <a:schemeClr val="tx2"/>
                </a:solidFill>
                <a:latin typeface="+mj-lt"/>
              </a:rPr>
            </a:br>
            <a:r>
              <a:rPr lang="en-GB" altLang="en-US" sz="800">
                <a:solidFill>
                  <a:schemeClr val="tx2"/>
                </a:solidFill>
                <a:latin typeface="+mj-lt"/>
              </a:rPr>
              <a:t>122 Leadenhall Street</a:t>
            </a:r>
            <a:br>
              <a:rPr lang="en-GB" altLang="en-US" sz="800">
                <a:solidFill>
                  <a:schemeClr val="tx2"/>
                </a:solidFill>
                <a:latin typeface="+mj-lt"/>
              </a:rPr>
            </a:br>
            <a:r>
              <a:rPr lang="en-GB" altLang="en-US" sz="800">
                <a:solidFill>
                  <a:schemeClr val="tx2"/>
                </a:solidFill>
                <a:latin typeface="+mj-lt"/>
              </a:rPr>
              <a:t>London</a:t>
            </a:r>
            <a:br>
              <a:rPr lang="en-GB" altLang="en-US" sz="800">
                <a:solidFill>
                  <a:schemeClr val="tx2"/>
                </a:solidFill>
                <a:latin typeface="+mj-lt"/>
              </a:rPr>
            </a:br>
            <a:r>
              <a:rPr lang="en-GB" altLang="en-US" sz="800">
                <a:solidFill>
                  <a:schemeClr val="tx2"/>
                </a:solidFill>
                <a:latin typeface="+mj-lt"/>
              </a:rPr>
              <a:t>EC3V 4AN</a:t>
            </a:r>
          </a:p>
          <a:p>
            <a:pPr eaLnBrk="1" hangingPunct="1">
              <a:spcAft>
                <a:spcPts val="100"/>
              </a:spcAft>
            </a:pPr>
            <a:endParaRPr lang="en-GB" altLang="en-US" sz="800">
              <a:solidFill>
                <a:schemeClr val="tx2"/>
              </a:solidFill>
              <a:latin typeface="+mj-lt"/>
            </a:endParaRPr>
          </a:p>
          <a:p>
            <a:pPr eaLnBrk="1" hangingPunct="1">
              <a:spcAft>
                <a:spcPts val="300"/>
              </a:spcAft>
            </a:pPr>
            <a:r>
              <a:rPr lang="en-GB" altLang="en-US" sz="800">
                <a:solidFill>
                  <a:schemeClr val="tx2"/>
                </a:solidFill>
                <a:latin typeface="+mj-lt"/>
              </a:rPr>
              <a:t>+44 (0)20 7088 0044 </a:t>
            </a:r>
          </a:p>
          <a:p>
            <a:pPr eaLnBrk="1" hangingPunct="1">
              <a:spcAft>
                <a:spcPts val="100"/>
              </a:spcAft>
            </a:pPr>
            <a:r>
              <a:rPr lang="en-GB" altLang="en-US" sz="800">
                <a:solidFill>
                  <a:schemeClr val="tx2"/>
                </a:solidFill>
                <a:latin typeface="+mj-lt"/>
              </a:rPr>
              <a:t>www.aon.com</a:t>
            </a:r>
          </a:p>
        </p:txBody>
      </p:sp>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8368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a:stretch>
            <a:fillRect/>
          </a:stretch>
        </p:blipFill>
        <p:spPr>
          <a:xfrm>
            <a:off x="266718" y="234521"/>
            <a:ext cx="1023822" cy="617964"/>
          </a:xfrm>
          <a:prstGeom prst="rect">
            <a:avLst/>
          </a:prstGeom>
        </p:spPr>
      </p:pic>
      <p:sp>
        <p:nvSpPr>
          <p:cNvPr id="19" name="Rectangle 9">
            <a:extLst>
              <a:ext uri="{FF2B5EF4-FFF2-40B4-BE49-F238E27FC236}">
                <a16:creationId xmlns:a16="http://schemas.microsoft.com/office/drawing/2014/main" id="{8CDBCE10-F375-4D31-9859-6BA2DD709688}"/>
              </a:ext>
            </a:extLst>
          </p:cNvPr>
          <p:cNvSpPr>
            <a:spLocks noChangeArrowheads="1"/>
          </p:cNvSpPr>
          <p:nvPr userDrawn="1"/>
        </p:nvSpPr>
        <p:spPr bwMode="auto">
          <a:xfrm>
            <a:off x="3047404" y="5341746"/>
            <a:ext cx="5591426" cy="117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defTabSz="855663" fontAlgn="base">
              <a:spcBef>
                <a:spcPct val="0"/>
              </a:spcBef>
              <a:spcAft>
                <a:spcPct val="0"/>
              </a:spcAft>
              <a:defRPr sz="1600">
                <a:solidFill>
                  <a:schemeClr val="tx1"/>
                </a:solidFill>
                <a:latin typeface="Arial" panose="020B0604020202020204" pitchFamily="34" charset="0"/>
              </a:defRPr>
            </a:lvl6pPr>
            <a:lvl7pPr marL="2971800" indent="-228600" defTabSz="855663" fontAlgn="base">
              <a:spcBef>
                <a:spcPct val="0"/>
              </a:spcBef>
              <a:spcAft>
                <a:spcPct val="0"/>
              </a:spcAft>
              <a:defRPr sz="1600">
                <a:solidFill>
                  <a:schemeClr val="tx1"/>
                </a:solidFill>
                <a:latin typeface="Arial" panose="020B0604020202020204" pitchFamily="34" charset="0"/>
              </a:defRPr>
            </a:lvl7pPr>
            <a:lvl8pPr marL="3429000" indent="-228600" defTabSz="855663" fontAlgn="base">
              <a:spcBef>
                <a:spcPct val="0"/>
              </a:spcBef>
              <a:spcAft>
                <a:spcPct val="0"/>
              </a:spcAft>
              <a:defRPr sz="1600">
                <a:solidFill>
                  <a:schemeClr val="tx1"/>
                </a:solidFill>
                <a:latin typeface="Arial" panose="020B0604020202020204" pitchFamily="34" charset="0"/>
              </a:defRPr>
            </a:lvl8pPr>
            <a:lvl9pPr marL="3886200" indent="-228600" defTabSz="855663" fontAlgn="base">
              <a:spcBef>
                <a:spcPct val="0"/>
              </a:spcBef>
              <a:spcAft>
                <a:spcPct val="0"/>
              </a:spcAft>
              <a:defRPr sz="1600">
                <a:solidFill>
                  <a:schemeClr val="tx1"/>
                </a:solidFill>
                <a:latin typeface="Arial" panose="020B0604020202020204" pitchFamily="34" charset="0"/>
              </a:defRPr>
            </a:lvl9pPr>
          </a:lstStyle>
          <a:p>
            <a:pPr eaLnBrk="1" hangingPunct="1">
              <a:spcAft>
                <a:spcPts val="100"/>
              </a:spcAft>
            </a:pPr>
            <a:r>
              <a:rPr lang="en-GB" altLang="en-US" sz="800">
                <a:solidFill>
                  <a:schemeClr val="bg1"/>
                </a:solidFill>
                <a:latin typeface="+mj-lt"/>
              </a:rPr>
              <a:t>Published by Aon’s Reinsurance Solutions business, part of Aon UK Limited.</a:t>
            </a:r>
          </a:p>
          <a:p>
            <a:pPr eaLnBrk="1" hangingPunct="1">
              <a:spcAft>
                <a:spcPts val="100"/>
              </a:spcAft>
            </a:pPr>
            <a:r>
              <a:rPr lang="en-GB" altLang="en-US" sz="800">
                <a:solidFill>
                  <a:schemeClr val="bg1"/>
                </a:solidFill>
                <a:latin typeface="+mj-lt"/>
              </a:rPr>
              <a:t>Registered office: The Aon Centre, The Leadenhall Building, </a:t>
            </a:r>
            <a:br>
              <a:rPr lang="en-GB" altLang="en-US" sz="800">
                <a:solidFill>
                  <a:schemeClr val="bg1"/>
                </a:solidFill>
                <a:latin typeface="+mj-lt"/>
              </a:rPr>
            </a:br>
            <a:r>
              <a:rPr lang="en-GB" altLang="en-US" sz="800">
                <a:solidFill>
                  <a:schemeClr val="bg1"/>
                </a:solidFill>
                <a:latin typeface="+mj-lt"/>
              </a:rPr>
              <a:t>122 Leadenhall Street, London, EC3V 4AN.</a:t>
            </a:r>
          </a:p>
          <a:p>
            <a:pPr eaLnBrk="1" hangingPunct="1">
              <a:spcAft>
                <a:spcPts val="100"/>
              </a:spcAft>
            </a:pPr>
            <a:r>
              <a:rPr lang="en-GB" altLang="en-US" sz="800" baseline="30000">
                <a:solidFill>
                  <a:schemeClr val="bg1"/>
                </a:solidFill>
                <a:latin typeface="+mj-lt"/>
              </a:rPr>
              <a:t>©</a:t>
            </a:r>
            <a:r>
              <a:rPr lang="en-GB" altLang="en-US" sz="800">
                <a:solidFill>
                  <a:schemeClr val="bg1"/>
                </a:solidFill>
                <a:latin typeface="+mj-lt"/>
              </a:rPr>
              <a:t>Copyright Aon UK Limited 2023. All rights reserved.</a:t>
            </a:r>
          </a:p>
          <a:p>
            <a:pPr eaLnBrk="1" hangingPunct="1">
              <a:spcAft>
                <a:spcPts val="100"/>
              </a:spcAft>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p>
          <a:p>
            <a:pPr eaLnBrk="1" hangingPunct="1">
              <a:spcAft>
                <a:spcPts val="100"/>
              </a:spcAft>
            </a:pPr>
            <a:r>
              <a:rPr lang="en-GB" altLang="en-US" sz="800">
                <a:solidFill>
                  <a:schemeClr val="bg1"/>
                </a:solidFill>
                <a:latin typeface="+mj-lt"/>
              </a:rPr>
              <a:t>Aon UK Limited is a wholly owned subsidiary of Aon plc.</a:t>
            </a:r>
          </a:p>
          <a:p>
            <a:pPr eaLnBrk="1" hangingPunct="1">
              <a:spcAft>
                <a:spcPts val="100"/>
              </a:spcAft>
            </a:pPr>
            <a:r>
              <a:rPr lang="en-GB" altLang="en-US" sz="800">
                <a:solidFill>
                  <a:schemeClr val="bg1"/>
                </a:solidFill>
                <a:latin typeface="+mj-lt"/>
              </a:rPr>
              <a:t>Aon UK Limited is authorised and regulated by the Financial Conduct Authority.</a:t>
            </a:r>
          </a:p>
        </p:txBody>
      </p:sp>
      <p:sp>
        <p:nvSpPr>
          <p:cNvPr id="20" name="Rectangle 10">
            <a:extLst>
              <a:ext uri="{FF2B5EF4-FFF2-40B4-BE49-F238E27FC236}">
                <a16:creationId xmlns:a16="http://schemas.microsoft.com/office/drawing/2014/main" id="{758FB33B-95FA-45E1-935C-0C624254873C}"/>
              </a:ext>
            </a:extLst>
          </p:cNvPr>
          <p:cNvSpPr>
            <a:spLocks noChangeArrowheads="1"/>
          </p:cNvSpPr>
          <p:nvPr userDrawn="1"/>
        </p:nvSpPr>
        <p:spPr bwMode="auto">
          <a:xfrm>
            <a:off x="1148450" y="5341747"/>
            <a:ext cx="1517136" cy="117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defTabSz="855663" fontAlgn="base">
              <a:spcBef>
                <a:spcPct val="0"/>
              </a:spcBef>
              <a:spcAft>
                <a:spcPct val="0"/>
              </a:spcAft>
              <a:defRPr sz="1600">
                <a:solidFill>
                  <a:schemeClr val="tx1"/>
                </a:solidFill>
                <a:latin typeface="Arial" panose="020B0604020202020204" pitchFamily="34" charset="0"/>
              </a:defRPr>
            </a:lvl6pPr>
            <a:lvl7pPr marL="2971800" indent="-228600" defTabSz="855663" fontAlgn="base">
              <a:spcBef>
                <a:spcPct val="0"/>
              </a:spcBef>
              <a:spcAft>
                <a:spcPct val="0"/>
              </a:spcAft>
              <a:defRPr sz="1600">
                <a:solidFill>
                  <a:schemeClr val="tx1"/>
                </a:solidFill>
                <a:latin typeface="Arial" panose="020B0604020202020204" pitchFamily="34" charset="0"/>
              </a:defRPr>
            </a:lvl7pPr>
            <a:lvl8pPr marL="3429000" indent="-228600" defTabSz="855663" fontAlgn="base">
              <a:spcBef>
                <a:spcPct val="0"/>
              </a:spcBef>
              <a:spcAft>
                <a:spcPct val="0"/>
              </a:spcAft>
              <a:defRPr sz="1600">
                <a:solidFill>
                  <a:schemeClr val="tx1"/>
                </a:solidFill>
                <a:latin typeface="Arial" panose="020B0604020202020204" pitchFamily="34" charset="0"/>
              </a:defRPr>
            </a:lvl8pPr>
            <a:lvl9pPr marL="3886200" indent="-228600" defTabSz="855663" fontAlgn="base">
              <a:spcBef>
                <a:spcPct val="0"/>
              </a:spcBef>
              <a:spcAft>
                <a:spcPct val="0"/>
              </a:spcAft>
              <a:defRPr sz="1600">
                <a:solidFill>
                  <a:schemeClr val="tx1"/>
                </a:solidFill>
                <a:latin typeface="Arial" panose="020B0604020202020204" pitchFamily="34" charset="0"/>
              </a:defRPr>
            </a:lvl9pPr>
          </a:lstStyle>
          <a:p>
            <a:pPr eaLnBrk="1" hangingPunct="1">
              <a:spcAft>
                <a:spcPts val="100"/>
              </a:spcAft>
            </a:pPr>
            <a:r>
              <a:rPr lang="en-GB" altLang="en-US" sz="800">
                <a:solidFill>
                  <a:schemeClr val="bg1"/>
                </a:solidFill>
                <a:latin typeface="+mj-lt"/>
              </a:rPr>
              <a:t>Aon</a:t>
            </a:r>
            <a:br>
              <a:rPr lang="en-GB" altLang="en-US" sz="800">
                <a:solidFill>
                  <a:schemeClr val="bg1"/>
                </a:solidFill>
                <a:latin typeface="+mj-lt"/>
              </a:rPr>
            </a:br>
            <a:r>
              <a:rPr lang="en-GB" altLang="en-US" sz="800">
                <a:solidFill>
                  <a:schemeClr val="bg1"/>
                </a:solidFill>
                <a:latin typeface="+mj-lt"/>
              </a:rPr>
              <a:t>The Aon Centre</a:t>
            </a:r>
            <a:br>
              <a:rPr lang="en-GB" altLang="en-US" sz="800">
                <a:solidFill>
                  <a:schemeClr val="bg1"/>
                </a:solidFill>
                <a:latin typeface="+mj-lt"/>
              </a:rPr>
            </a:br>
            <a:r>
              <a:rPr lang="en-GB" altLang="en-US" sz="800">
                <a:solidFill>
                  <a:schemeClr val="bg1"/>
                </a:solidFill>
                <a:latin typeface="+mj-lt"/>
              </a:rPr>
              <a:t>The Leadenhall Building</a:t>
            </a:r>
            <a:br>
              <a:rPr lang="en-GB" altLang="en-US" sz="800">
                <a:solidFill>
                  <a:schemeClr val="bg1"/>
                </a:solidFill>
                <a:latin typeface="+mj-lt"/>
              </a:rPr>
            </a:br>
            <a:r>
              <a:rPr lang="en-GB" altLang="en-US" sz="800">
                <a:solidFill>
                  <a:schemeClr val="bg1"/>
                </a:solidFill>
                <a:latin typeface="+mj-lt"/>
              </a:rPr>
              <a:t>122 Leadenhall Street</a:t>
            </a:r>
            <a:br>
              <a:rPr lang="en-GB" altLang="en-US" sz="800">
                <a:solidFill>
                  <a:schemeClr val="bg1"/>
                </a:solidFill>
                <a:latin typeface="+mj-lt"/>
              </a:rPr>
            </a:br>
            <a:r>
              <a:rPr lang="en-GB" altLang="en-US" sz="800">
                <a:solidFill>
                  <a:schemeClr val="bg1"/>
                </a:solidFill>
                <a:latin typeface="+mj-lt"/>
              </a:rPr>
              <a:t>London</a:t>
            </a:r>
            <a:br>
              <a:rPr lang="en-GB" altLang="en-US" sz="800">
                <a:solidFill>
                  <a:schemeClr val="bg1"/>
                </a:solidFill>
                <a:latin typeface="+mj-lt"/>
              </a:rPr>
            </a:br>
            <a:r>
              <a:rPr lang="en-GB" altLang="en-US" sz="800">
                <a:solidFill>
                  <a:schemeClr val="bg1"/>
                </a:solidFill>
                <a:latin typeface="+mj-lt"/>
              </a:rPr>
              <a:t>EC3V 4AN</a:t>
            </a:r>
          </a:p>
          <a:p>
            <a:pPr eaLnBrk="1" hangingPunct="1">
              <a:spcAft>
                <a:spcPts val="100"/>
              </a:spcAft>
            </a:pPr>
            <a:endParaRPr lang="en-GB" altLang="en-US" sz="800">
              <a:solidFill>
                <a:schemeClr val="bg1"/>
              </a:solidFill>
              <a:latin typeface="+mj-lt"/>
            </a:endParaRPr>
          </a:p>
          <a:p>
            <a:pPr eaLnBrk="1" hangingPunct="1">
              <a:spcAft>
                <a:spcPts val="300"/>
              </a:spcAft>
            </a:pPr>
            <a:r>
              <a:rPr lang="en-GB" altLang="en-US" sz="800">
                <a:solidFill>
                  <a:schemeClr val="bg1"/>
                </a:solidFill>
                <a:latin typeface="+mj-lt"/>
              </a:rPr>
              <a:t>+44 (0)20 7088 0044 </a:t>
            </a:r>
          </a:p>
          <a:p>
            <a:pPr eaLnBrk="1" hangingPunct="1">
              <a:spcAft>
                <a:spcPts val="100"/>
              </a:spcAft>
            </a:pPr>
            <a:r>
              <a:rPr lang="en-GB" altLang="en-US" sz="800">
                <a:solidFill>
                  <a:schemeClr val="bg1"/>
                </a:solidFill>
                <a:latin typeface="+mj-lt"/>
              </a:rPr>
              <a:t>www.aon.com</a:t>
            </a:r>
          </a:p>
        </p:txBody>
      </p:sp>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89300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D2CD-C18F-4888-A269-967FC082216D}"/>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7ACDC444-70A1-4BE9-ADCA-0F94A4630109}"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Tree>
    <p:extLst>
      <p:ext uri="{BB962C8B-B14F-4D97-AF65-F5344CB8AC3E}">
        <p14:creationId xmlns:p14="http://schemas.microsoft.com/office/powerpoint/2010/main" val="247778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Editable Title Slide 2x images white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4" name="Picture Placeholder 3">
            <a:extLst>
              <a:ext uri="{FF2B5EF4-FFF2-40B4-BE49-F238E27FC236}">
                <a16:creationId xmlns:a16="http://schemas.microsoft.com/office/drawing/2014/main" id="{AA47B713-1C3F-4439-AAF4-207C4D6358DC}"/>
              </a:ext>
            </a:extLst>
          </p:cNvPr>
          <p:cNvSpPr>
            <a:spLocks noGrp="1"/>
          </p:cNvSpPr>
          <p:nvPr>
            <p:ph type="pic" sz="quarter" idx="11"/>
          </p:nvPr>
        </p:nvSpPr>
        <p:spPr>
          <a:xfrm>
            <a:off x="1959429" y="2377036"/>
            <a:ext cx="8273142" cy="2075452"/>
          </a:xfrm>
        </p:spPr>
        <p:txBody>
          <a:bodyPr/>
          <a:lstStyle/>
          <a:p>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tx2"/>
                </a:solidFill>
                <a:latin typeface="+mj-lt"/>
              </a:defRPr>
            </a:lvl1pPr>
            <a:lvl2pPr>
              <a:spcBef>
                <a:spcPts val="1200"/>
              </a:spcBef>
              <a:defRPr sz="1600">
                <a:solidFill>
                  <a:schemeClr val="tx2"/>
                </a:solidFill>
              </a:defRPr>
            </a:lvl2pPr>
          </a:lstStyle>
          <a:p>
            <a:r>
              <a:rPr lang="en-GB"/>
              <a:t>Click to edit Master subtitle style</a:t>
            </a:r>
          </a:p>
          <a:p>
            <a:pPr lvl="1"/>
            <a:r>
              <a:rPr lang="en-GB"/>
              <a:t>Level 2</a:t>
            </a:r>
          </a:p>
        </p:txBody>
      </p:sp>
      <p:sp>
        <p:nvSpPr>
          <p:cNvPr id="6" name="Marcador de texto 2">
            <a:extLst>
              <a:ext uri="{FF2B5EF4-FFF2-40B4-BE49-F238E27FC236}">
                <a16:creationId xmlns:a16="http://schemas.microsoft.com/office/drawing/2014/main" id="{D5C8D46B-2D35-8C4B-A202-D7682C22AF55}"/>
              </a:ext>
            </a:extLst>
          </p:cNvPr>
          <p:cNvSpPr>
            <a:spLocks noGrp="1"/>
          </p:cNvSpPr>
          <p:nvPr>
            <p:ph type="body" sz="quarter" idx="12" hasCustomPrompt="1"/>
          </p:nvPr>
        </p:nvSpPr>
        <p:spPr>
          <a:xfrm>
            <a:off x="1981498" y="4452488"/>
            <a:ext cx="5304674" cy="764498"/>
          </a:xfrm>
        </p:spPr>
        <p:txBody>
          <a:bodyPr anchor="b">
            <a:normAutofit/>
          </a:bodyPr>
          <a:lstStyle>
            <a:lvl1pPr>
              <a:defRPr sz="3200" spc="100" baseline="0">
                <a:solidFill>
                  <a:schemeClr val="tx2"/>
                </a:solidFill>
              </a:defRPr>
            </a:lvl1pPr>
          </a:lstStyle>
          <a:p>
            <a:pPr lvl="0"/>
            <a:r>
              <a:rPr lang="en-GB" noProof="0"/>
              <a:t>Click to edit Master title</a:t>
            </a:r>
          </a:p>
        </p:txBody>
      </p:sp>
    </p:spTree>
    <p:extLst>
      <p:ext uri="{BB962C8B-B14F-4D97-AF65-F5344CB8AC3E}">
        <p14:creationId xmlns:p14="http://schemas.microsoft.com/office/powerpoint/2010/main" val="108379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Editable Title Slide 2x images white tex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4" name="Picture Placeholder 3">
            <a:extLst>
              <a:ext uri="{FF2B5EF4-FFF2-40B4-BE49-F238E27FC236}">
                <a16:creationId xmlns:a16="http://schemas.microsoft.com/office/drawing/2014/main" id="{AA47B713-1C3F-4439-AAF4-207C4D6358DC}"/>
              </a:ext>
            </a:extLst>
          </p:cNvPr>
          <p:cNvSpPr>
            <a:spLocks noGrp="1"/>
          </p:cNvSpPr>
          <p:nvPr>
            <p:ph type="pic" sz="quarter" idx="11"/>
          </p:nvPr>
        </p:nvSpPr>
        <p:spPr>
          <a:xfrm>
            <a:off x="1959429" y="2377036"/>
            <a:ext cx="8273142" cy="2075452"/>
          </a:xfrm>
        </p:spPr>
        <p:txBody>
          <a:bodyPr/>
          <a:lstStyle/>
          <a:p>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tx2"/>
                </a:solidFill>
                <a:latin typeface="+mj-lt"/>
              </a:defRPr>
            </a:lvl1pPr>
            <a:lvl2pPr>
              <a:spcBef>
                <a:spcPts val="1200"/>
              </a:spcBef>
              <a:defRPr sz="1600">
                <a:solidFill>
                  <a:schemeClr val="tx2"/>
                </a:solidFill>
              </a:defRPr>
            </a:lvl2pPr>
          </a:lstStyle>
          <a:p>
            <a:r>
              <a:rPr lang="en-GB"/>
              <a:t>Click to edit Master subtitle style</a:t>
            </a:r>
          </a:p>
          <a:p>
            <a:pPr lvl="1"/>
            <a:r>
              <a:rPr lang="en-GB"/>
              <a:t>Level 2</a:t>
            </a:r>
          </a:p>
        </p:txBody>
      </p:sp>
      <p:sp>
        <p:nvSpPr>
          <p:cNvPr id="6" name="Marcador de texto 2">
            <a:extLst>
              <a:ext uri="{FF2B5EF4-FFF2-40B4-BE49-F238E27FC236}">
                <a16:creationId xmlns:a16="http://schemas.microsoft.com/office/drawing/2014/main" id="{D5C8D46B-2D35-8C4B-A202-D7682C22AF55}"/>
              </a:ext>
            </a:extLst>
          </p:cNvPr>
          <p:cNvSpPr>
            <a:spLocks noGrp="1"/>
          </p:cNvSpPr>
          <p:nvPr>
            <p:ph type="body" sz="quarter" idx="12" hasCustomPrompt="1"/>
          </p:nvPr>
        </p:nvSpPr>
        <p:spPr>
          <a:xfrm>
            <a:off x="1981498" y="4452488"/>
            <a:ext cx="5304674" cy="764498"/>
          </a:xfrm>
        </p:spPr>
        <p:txBody>
          <a:bodyPr anchor="b">
            <a:normAutofit/>
          </a:bodyPr>
          <a:lstStyle>
            <a:lvl1pPr>
              <a:defRPr sz="3200" spc="100" baseline="0">
                <a:solidFill>
                  <a:schemeClr val="tx2"/>
                </a:solidFill>
              </a:defRPr>
            </a:lvl1pPr>
          </a:lstStyle>
          <a:p>
            <a:pPr lvl="0"/>
            <a:r>
              <a:rPr lang="en-GB" noProof="0"/>
              <a:t>Click to edit Master title</a:t>
            </a:r>
          </a:p>
        </p:txBody>
      </p:sp>
    </p:spTree>
    <p:extLst>
      <p:ext uri="{BB962C8B-B14F-4D97-AF65-F5344CB8AC3E}">
        <p14:creationId xmlns:p14="http://schemas.microsoft.com/office/powerpoint/2010/main" val="375051008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Editable Title Slide 2x images white tex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4" name="Picture Placeholder 3">
            <a:extLst>
              <a:ext uri="{FF2B5EF4-FFF2-40B4-BE49-F238E27FC236}">
                <a16:creationId xmlns:a16="http://schemas.microsoft.com/office/drawing/2014/main" id="{AA47B713-1C3F-4439-AAF4-207C4D6358DC}"/>
              </a:ext>
            </a:extLst>
          </p:cNvPr>
          <p:cNvSpPr>
            <a:spLocks noGrp="1"/>
          </p:cNvSpPr>
          <p:nvPr>
            <p:ph type="pic" sz="quarter" idx="11"/>
          </p:nvPr>
        </p:nvSpPr>
        <p:spPr>
          <a:xfrm>
            <a:off x="1959429" y="2377036"/>
            <a:ext cx="8273142" cy="2075452"/>
          </a:xfrm>
        </p:spPr>
        <p:txBody>
          <a:bodyPr/>
          <a:lstStyle/>
          <a:p>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tx2"/>
                </a:solidFill>
                <a:latin typeface="+mj-lt"/>
              </a:defRPr>
            </a:lvl1pPr>
            <a:lvl2pPr>
              <a:spcBef>
                <a:spcPts val="1200"/>
              </a:spcBef>
              <a:defRPr sz="1600">
                <a:solidFill>
                  <a:schemeClr val="tx2"/>
                </a:solidFill>
              </a:defRPr>
            </a:lvl2pPr>
          </a:lstStyle>
          <a:p>
            <a:r>
              <a:rPr lang="en-GB"/>
              <a:t>Click to edit Master subtitle style</a:t>
            </a:r>
          </a:p>
          <a:p>
            <a:pPr lvl="1"/>
            <a:r>
              <a:rPr lang="en-GB"/>
              <a:t>Level 2</a:t>
            </a:r>
          </a:p>
        </p:txBody>
      </p:sp>
      <p:sp>
        <p:nvSpPr>
          <p:cNvPr id="6" name="Marcador de texto 2">
            <a:extLst>
              <a:ext uri="{FF2B5EF4-FFF2-40B4-BE49-F238E27FC236}">
                <a16:creationId xmlns:a16="http://schemas.microsoft.com/office/drawing/2014/main" id="{D5C8D46B-2D35-8C4B-A202-D7682C22AF55}"/>
              </a:ext>
            </a:extLst>
          </p:cNvPr>
          <p:cNvSpPr>
            <a:spLocks noGrp="1"/>
          </p:cNvSpPr>
          <p:nvPr>
            <p:ph type="body" sz="quarter" idx="12" hasCustomPrompt="1"/>
          </p:nvPr>
        </p:nvSpPr>
        <p:spPr>
          <a:xfrm>
            <a:off x="1981498" y="4452488"/>
            <a:ext cx="5304674" cy="764498"/>
          </a:xfrm>
        </p:spPr>
        <p:txBody>
          <a:bodyPr anchor="b">
            <a:normAutofit/>
          </a:bodyPr>
          <a:lstStyle>
            <a:lvl1pPr>
              <a:defRPr sz="3200" spc="100" baseline="0">
                <a:solidFill>
                  <a:schemeClr val="tx2"/>
                </a:solidFill>
              </a:defRPr>
            </a:lvl1pPr>
          </a:lstStyle>
          <a:p>
            <a:pPr lvl="0"/>
            <a:r>
              <a:rPr lang="en-GB" noProof="0"/>
              <a:t>Click to edit Master title</a:t>
            </a:r>
          </a:p>
        </p:txBody>
      </p:sp>
    </p:spTree>
    <p:extLst>
      <p:ext uri="{BB962C8B-B14F-4D97-AF65-F5344CB8AC3E}">
        <p14:creationId xmlns:p14="http://schemas.microsoft.com/office/powerpoint/2010/main" val="144091075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79DFDB-3A8B-4119-AC2F-2CAEF7637C3B}"/>
              </a:ext>
            </a:extLst>
          </p:cNvPr>
          <p:cNvSpPr/>
          <p:nvPr userDrawn="1"/>
        </p:nvSpPr>
        <p:spPr bwMode="auto">
          <a:xfrm>
            <a:off x="1894678" y="2314345"/>
            <a:ext cx="8402641" cy="2075452"/>
          </a:xfrm>
          <a:prstGeom prst="rect">
            <a:avLst/>
          </a:prstGeom>
          <a:solidFill>
            <a:schemeClr val="accent2">
              <a:alpha val="80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sp>
        <p:nvSpPr>
          <p:cNvPr id="17" name="Freeform 5">
            <a:extLst>
              <a:ext uri="{FF2B5EF4-FFF2-40B4-BE49-F238E27FC236}">
                <a16:creationId xmlns:a16="http://schemas.microsoft.com/office/drawing/2014/main" id="{45EDC506-8E50-46B2-858F-4340C5C59C03}"/>
              </a:ext>
            </a:extLst>
          </p:cNvPr>
          <p:cNvSpPr>
            <a:spLocks noEditPoints="1"/>
          </p:cNvSpPr>
          <p:nvPr userDrawn="1"/>
        </p:nvSpPr>
        <p:spPr bwMode="auto">
          <a:xfrm>
            <a:off x="5723152" y="6040063"/>
            <a:ext cx="745696" cy="189234"/>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491020C6-7C54-4DC4-8548-BA28C9201D0E}"/>
              </a:ext>
            </a:extLst>
          </p:cNvPr>
          <p:cNvSpPr>
            <a:spLocks noChangeArrowheads="1"/>
          </p:cNvSpPr>
          <p:nvPr userDrawn="1"/>
        </p:nvSpPr>
        <p:spPr bwMode="auto">
          <a:xfrm>
            <a:off x="5903018" y="6293000"/>
            <a:ext cx="382216" cy="4215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229AFF96-7243-4075-B001-63A693B4128C}"/>
              </a:ext>
            </a:extLst>
          </p:cNvPr>
          <p:cNvSpPr>
            <a:spLocks noEditPoints="1"/>
          </p:cNvSpPr>
          <p:nvPr userDrawn="1"/>
        </p:nvSpPr>
        <p:spPr bwMode="auto">
          <a:xfrm>
            <a:off x="5724089" y="6393238"/>
            <a:ext cx="744759" cy="79628"/>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Marcador de texto 2">
            <a:extLst>
              <a:ext uri="{FF2B5EF4-FFF2-40B4-BE49-F238E27FC236}">
                <a16:creationId xmlns:a16="http://schemas.microsoft.com/office/drawing/2014/main" id="{6CFCA93F-9747-194A-9CD0-813EA26BEC2A}"/>
              </a:ext>
            </a:extLst>
          </p:cNvPr>
          <p:cNvSpPr>
            <a:spLocks noGrp="1"/>
          </p:cNvSpPr>
          <p:nvPr>
            <p:ph type="body" sz="quarter" idx="11" hasCustomPrompt="1"/>
          </p:nvPr>
        </p:nvSpPr>
        <p:spPr>
          <a:xfrm>
            <a:off x="1892805" y="2278340"/>
            <a:ext cx="8402641"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57322938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editable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01460D-AE5D-4DC0-877E-3BA9B5FD4A17}"/>
              </a:ext>
            </a:extLst>
          </p:cNvPr>
          <p:cNvSpPr>
            <a:spLocks noGrp="1"/>
          </p:cNvSpPr>
          <p:nvPr>
            <p:ph type="pic" sz="quarter" idx="10"/>
          </p:nvPr>
        </p:nvSpPr>
        <p:spPr>
          <a:xfrm>
            <a:off x="0" y="0"/>
            <a:ext cx="12192000" cy="6858000"/>
          </a:xfrm>
        </p:spPr>
        <p:txBody>
          <a:bodyPr/>
          <a:lstStyle/>
          <a:p>
            <a:endParaRPr lang="en-GB"/>
          </a:p>
        </p:txBody>
      </p:sp>
      <p:sp>
        <p:nvSpPr>
          <p:cNvPr id="7" name="Picture Placeholder 3">
            <a:extLst>
              <a:ext uri="{FF2B5EF4-FFF2-40B4-BE49-F238E27FC236}">
                <a16:creationId xmlns:a16="http://schemas.microsoft.com/office/drawing/2014/main" id="{22D73781-96D6-4B18-8CD1-97AD76C18DD9}"/>
              </a:ext>
            </a:extLst>
          </p:cNvPr>
          <p:cNvSpPr>
            <a:spLocks noGrp="1"/>
          </p:cNvSpPr>
          <p:nvPr>
            <p:ph type="pic" sz="quarter" idx="11"/>
          </p:nvPr>
        </p:nvSpPr>
        <p:spPr>
          <a:xfrm>
            <a:off x="1959429" y="2377036"/>
            <a:ext cx="8273142" cy="2075452"/>
          </a:xfrm>
        </p:spPr>
        <p:txBody>
          <a:bodyPr/>
          <a:lstStyle/>
          <a:p>
            <a:endParaRPr lang="en-GB"/>
          </a:p>
        </p:txBody>
      </p:sp>
      <p:sp>
        <p:nvSpPr>
          <p:cNvPr id="8" name="Marcador de texto 2">
            <a:extLst>
              <a:ext uri="{FF2B5EF4-FFF2-40B4-BE49-F238E27FC236}">
                <a16:creationId xmlns:a16="http://schemas.microsoft.com/office/drawing/2014/main" id="{3DE1E478-809F-8E4E-9736-6136C5D344F0}"/>
              </a:ext>
            </a:extLst>
          </p:cNvPr>
          <p:cNvSpPr>
            <a:spLocks noGrp="1"/>
          </p:cNvSpPr>
          <p:nvPr>
            <p:ph type="body" sz="quarter" idx="12" hasCustomPrompt="1"/>
          </p:nvPr>
        </p:nvSpPr>
        <p:spPr>
          <a:xfrm>
            <a:off x="1829930" y="2299413"/>
            <a:ext cx="8402641"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251558487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4CD43A31-FC9E-40F2-A2ED-044309C53D7A}"/>
              </a:ext>
            </a:extLst>
          </p:cNvPr>
          <p:cNvGrpSpPr>
            <a:grpSpLocks noChangeAspect="1"/>
          </p:cNvGrpSpPr>
          <p:nvPr userDrawn="1"/>
        </p:nvGrpSpPr>
        <p:grpSpPr bwMode="auto">
          <a:xfrm>
            <a:off x="5590419" y="5518953"/>
            <a:ext cx="1011161" cy="586879"/>
            <a:chOff x="3442" y="3729"/>
            <a:chExt cx="796" cy="462"/>
          </a:xfrm>
        </p:grpSpPr>
        <p:sp>
          <p:nvSpPr>
            <p:cNvPr id="8" name="Freeform 5">
              <a:extLst>
                <a:ext uri="{FF2B5EF4-FFF2-40B4-BE49-F238E27FC236}">
                  <a16:creationId xmlns:a16="http://schemas.microsoft.com/office/drawing/2014/main" id="{B5D15A2F-8222-4918-8DE1-69C993E26BFF}"/>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a:extLst>
                <a:ext uri="{FF2B5EF4-FFF2-40B4-BE49-F238E27FC236}">
                  <a16:creationId xmlns:a16="http://schemas.microsoft.com/office/drawing/2014/main" id="{0ECD3F37-D405-401A-B2FF-EFB18D523C42}"/>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0A84917E-97E3-46B6-A1F1-A4D066A81C44}"/>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Rectangle 10">
            <a:extLst>
              <a:ext uri="{FF2B5EF4-FFF2-40B4-BE49-F238E27FC236}">
                <a16:creationId xmlns:a16="http://schemas.microsoft.com/office/drawing/2014/main" id="{335A02A7-EAD1-4F39-A124-E1DF9B1EFE9B}"/>
              </a:ext>
            </a:extLst>
          </p:cNvPr>
          <p:cNvSpPr/>
          <p:nvPr userDrawn="1"/>
        </p:nvSpPr>
        <p:spPr bwMode="auto">
          <a:xfrm>
            <a:off x="1894679" y="2347539"/>
            <a:ext cx="8402641" cy="2075452"/>
          </a:xfrm>
          <a:prstGeom prst="rect">
            <a:avLst/>
          </a:prstGeom>
          <a:solidFill>
            <a:schemeClr val="accent2">
              <a:alpha val="80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sp>
        <p:nvSpPr>
          <p:cNvPr id="14" name="Marcador de texto 2">
            <a:extLst>
              <a:ext uri="{FF2B5EF4-FFF2-40B4-BE49-F238E27FC236}">
                <a16:creationId xmlns:a16="http://schemas.microsoft.com/office/drawing/2014/main" id="{10BA7760-511F-4A01-8AAB-E8F2B2069D95}"/>
              </a:ext>
            </a:extLst>
          </p:cNvPr>
          <p:cNvSpPr>
            <a:spLocks noGrp="1"/>
          </p:cNvSpPr>
          <p:nvPr>
            <p:ph type="body" sz="quarter" idx="12"/>
          </p:nvPr>
        </p:nvSpPr>
        <p:spPr>
          <a:xfrm>
            <a:off x="1894680" y="2306261"/>
            <a:ext cx="8402640"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3562353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3AC172-991D-4E0E-A241-8631D212D1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3276" y="5570989"/>
            <a:ext cx="1205448" cy="704388"/>
          </a:xfrm>
          <a:prstGeom prst="rect">
            <a:avLst/>
          </a:prstGeom>
        </p:spPr>
      </p:pic>
      <p:pic>
        <p:nvPicPr>
          <p:cNvPr id="8" name="Picture 7">
            <a:extLst>
              <a:ext uri="{FF2B5EF4-FFF2-40B4-BE49-F238E27FC236}">
                <a16:creationId xmlns:a16="http://schemas.microsoft.com/office/drawing/2014/main" id="{1E5C7DD9-0131-47FF-ABF7-79A3B4D91896}"/>
              </a:ext>
            </a:extLst>
          </p:cNvPr>
          <p:cNvPicPr>
            <a:picLocks noChangeAspect="1"/>
          </p:cNvPicPr>
          <p:nvPr userDrawn="1"/>
        </p:nvPicPr>
        <p:blipFill>
          <a:blip r:embed="rId4" cstate="email">
            <a:alphaModFix amt="70000"/>
            <a:extLst>
              <a:ext uri="{28A0092B-C50C-407E-A947-70E740481C1C}">
                <a14:useLocalDpi xmlns:a14="http://schemas.microsoft.com/office/drawing/2010/main"/>
              </a:ext>
            </a:extLst>
          </a:blip>
          <a:stretch>
            <a:fillRect/>
          </a:stretch>
        </p:blipFill>
        <p:spPr>
          <a:xfrm>
            <a:off x="1896304" y="2389542"/>
            <a:ext cx="8401016" cy="2078916"/>
          </a:xfrm>
          <a:prstGeom prst="rect">
            <a:avLst/>
          </a:prstGeom>
        </p:spPr>
      </p:pic>
      <p:sp>
        <p:nvSpPr>
          <p:cNvPr id="14" name="Marcador de texto 2">
            <a:extLst>
              <a:ext uri="{FF2B5EF4-FFF2-40B4-BE49-F238E27FC236}">
                <a16:creationId xmlns:a16="http://schemas.microsoft.com/office/drawing/2014/main" id="{14DB7A36-2D79-477F-A1D3-8F63883F64D3}"/>
              </a:ext>
            </a:extLst>
          </p:cNvPr>
          <p:cNvSpPr>
            <a:spLocks noGrp="1"/>
          </p:cNvSpPr>
          <p:nvPr>
            <p:ph type="body" sz="quarter" idx="12"/>
          </p:nvPr>
        </p:nvSpPr>
        <p:spPr>
          <a:xfrm>
            <a:off x="1894680" y="2306261"/>
            <a:ext cx="8402640"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253727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4CE8FB-BE9C-46D3-AB9F-88906097E002}"/>
              </a:ext>
            </a:extLst>
          </p:cNvPr>
          <p:cNvSpPr/>
          <p:nvPr userDrawn="1"/>
        </p:nvSpPr>
        <p:spPr bwMode="auto">
          <a:xfrm>
            <a:off x="1891815" y="2348817"/>
            <a:ext cx="8402641" cy="2075452"/>
          </a:xfrm>
          <a:prstGeom prst="rect">
            <a:avLst/>
          </a:prstGeom>
          <a:solidFill>
            <a:schemeClr val="accent1">
              <a:alpha val="54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pic>
        <p:nvPicPr>
          <p:cNvPr id="11" name="Picture 10">
            <a:extLst>
              <a:ext uri="{FF2B5EF4-FFF2-40B4-BE49-F238E27FC236}">
                <a16:creationId xmlns:a16="http://schemas.microsoft.com/office/drawing/2014/main" id="{17554A88-EDA5-47A2-9873-CF990AEBD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0411" y="5580614"/>
            <a:ext cx="1205448" cy="704388"/>
          </a:xfrm>
          <a:prstGeom prst="rect">
            <a:avLst/>
          </a:prstGeom>
        </p:spPr>
      </p:pic>
      <p:sp>
        <p:nvSpPr>
          <p:cNvPr id="13" name="Marcador de texto 2">
            <a:extLst>
              <a:ext uri="{FF2B5EF4-FFF2-40B4-BE49-F238E27FC236}">
                <a16:creationId xmlns:a16="http://schemas.microsoft.com/office/drawing/2014/main" id="{D42E14B3-CC19-4675-ABBF-6F5D57B791E7}"/>
              </a:ext>
            </a:extLst>
          </p:cNvPr>
          <p:cNvSpPr>
            <a:spLocks noGrp="1"/>
          </p:cNvSpPr>
          <p:nvPr>
            <p:ph type="body" sz="quarter" idx="12"/>
          </p:nvPr>
        </p:nvSpPr>
        <p:spPr>
          <a:xfrm>
            <a:off x="1894680" y="2306261"/>
            <a:ext cx="8402640"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12456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6328F-1DB3-45FF-A1D0-AF6AF1657DBC}"/>
              </a:ext>
            </a:extLst>
          </p:cNvPr>
          <p:cNvPicPr>
            <a:picLocks noChangeAspect="1"/>
          </p:cNvPicPr>
          <p:nvPr userDrawn="1"/>
        </p:nvPicPr>
        <p:blipFill rotWithShape="1">
          <a:blip r:embed="rId3" cstate="screen">
            <a:alphaModFix amt="85000"/>
            <a:extLst>
              <a:ext uri="{28A0092B-C50C-407E-A947-70E740481C1C}">
                <a14:useLocalDpi xmlns:a14="http://schemas.microsoft.com/office/drawing/2010/main"/>
              </a:ext>
            </a:extLst>
          </a:blip>
          <a:srcRect/>
          <a:stretch/>
        </p:blipFill>
        <p:spPr>
          <a:xfrm>
            <a:off x="1953823" y="2422729"/>
            <a:ext cx="8284353" cy="2012541"/>
          </a:xfrm>
          <a:prstGeom prst="rect">
            <a:avLst/>
          </a:prstGeom>
        </p:spPr>
      </p:pic>
      <p:pic>
        <p:nvPicPr>
          <p:cNvPr id="8" name="Picture 7">
            <a:extLst>
              <a:ext uri="{FF2B5EF4-FFF2-40B4-BE49-F238E27FC236}">
                <a16:creationId xmlns:a16="http://schemas.microsoft.com/office/drawing/2014/main" id="{382EAF88-07FE-4463-A14D-EB78B1A9C67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14879" y="3054062"/>
            <a:ext cx="6962235" cy="749873"/>
          </a:xfrm>
          <a:prstGeom prst="rect">
            <a:avLst/>
          </a:prstGeom>
        </p:spPr>
      </p:pic>
      <p:pic>
        <p:nvPicPr>
          <p:cNvPr id="9" name="Picture 8">
            <a:extLst>
              <a:ext uri="{FF2B5EF4-FFF2-40B4-BE49-F238E27FC236}">
                <a16:creationId xmlns:a16="http://schemas.microsoft.com/office/drawing/2014/main" id="{026E5358-87B4-4637-B4D9-1FF7BEE28B2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55862" y="5997852"/>
            <a:ext cx="1280271" cy="506012"/>
          </a:xfrm>
          <a:prstGeom prst="rect">
            <a:avLst/>
          </a:prstGeom>
        </p:spPr>
      </p:pic>
      <p:sp>
        <p:nvSpPr>
          <p:cNvPr id="10" name="Rectangle 3">
            <a:extLst>
              <a:ext uri="{FF2B5EF4-FFF2-40B4-BE49-F238E27FC236}">
                <a16:creationId xmlns:a16="http://schemas.microsoft.com/office/drawing/2014/main" id="{8CB9204D-5990-455D-8135-BAC11085C47A}"/>
              </a:ext>
            </a:extLst>
          </p:cNvPr>
          <p:cNvSpPr>
            <a:spLocks noGrp="1" noChangeArrowheads="1"/>
          </p:cNvSpPr>
          <p:nvPr>
            <p:ph type="subTitle" idx="1"/>
          </p:nvPr>
        </p:nvSpPr>
        <p:spPr>
          <a:xfrm>
            <a:off x="1953823" y="4445275"/>
            <a:ext cx="8359631" cy="1099989"/>
          </a:xfrm>
          <a:prstGeom prst="rect">
            <a:avLst/>
          </a:prstGeom>
        </p:spPr>
        <p:txBody>
          <a:bodyPr>
            <a:normAutofit/>
          </a:bodyPr>
          <a:lstStyle>
            <a:lvl1pPr marL="0" indent="0">
              <a:buFont typeface="Wingdings" pitchFamily="2" charset="2"/>
              <a:buNone/>
              <a:defRPr sz="2920" b="1" i="0" cap="none" baseline="0">
                <a:solidFill>
                  <a:srgbClr val="007BA5"/>
                </a:solidFill>
                <a:latin typeface="+mj-lt"/>
              </a:defRPr>
            </a:lvl1pPr>
            <a:lvl2pPr>
              <a:spcBef>
                <a:spcPts val="1200"/>
              </a:spcBef>
              <a:defRPr sz="1800">
                <a:solidFill>
                  <a:schemeClr val="accent1"/>
                </a:solidFill>
              </a:defRPr>
            </a:lvl2pPr>
          </a:lstStyle>
          <a:p>
            <a:r>
              <a:rPr lang="en-GB"/>
              <a:t>Click to edit Master subtitle style</a:t>
            </a:r>
          </a:p>
          <a:p>
            <a:pPr lvl="1"/>
            <a:r>
              <a:rPr lang="en-GB"/>
              <a:t>Level 2</a:t>
            </a:r>
          </a:p>
        </p:txBody>
      </p:sp>
    </p:spTree>
    <p:extLst>
      <p:ext uri="{BB962C8B-B14F-4D97-AF65-F5344CB8AC3E}">
        <p14:creationId xmlns:p14="http://schemas.microsoft.com/office/powerpoint/2010/main" val="390794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2">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A06F2-2483-47E6-B30F-32CC49573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2" y="0"/>
            <a:ext cx="12187308" cy="6858000"/>
          </a:xfrm>
          <a:prstGeom prst="rect">
            <a:avLst/>
          </a:prstGeom>
        </p:spPr>
      </p:pic>
      <p:sp>
        <p:nvSpPr>
          <p:cNvPr id="11" name="Rectangle 10">
            <a:extLst>
              <a:ext uri="{FF2B5EF4-FFF2-40B4-BE49-F238E27FC236}">
                <a16:creationId xmlns:a16="http://schemas.microsoft.com/office/drawing/2014/main" id="{5E3948E5-947A-45E9-B42A-6F0EB4CA70CA}"/>
              </a:ext>
            </a:extLst>
          </p:cNvPr>
          <p:cNvSpPr/>
          <p:nvPr userDrawn="1"/>
        </p:nvSpPr>
        <p:spPr bwMode="auto">
          <a:xfrm>
            <a:off x="1894679" y="2347539"/>
            <a:ext cx="8402641" cy="2075452"/>
          </a:xfrm>
          <a:prstGeom prst="rect">
            <a:avLst/>
          </a:prstGeom>
          <a:solidFill>
            <a:schemeClr val="accent2">
              <a:alpha val="80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pic>
        <p:nvPicPr>
          <p:cNvPr id="6" name="Picture 5">
            <a:extLst>
              <a:ext uri="{FF2B5EF4-FFF2-40B4-BE49-F238E27FC236}">
                <a16:creationId xmlns:a16="http://schemas.microsoft.com/office/drawing/2014/main" id="{D1574DE8-3E3A-45A5-8E88-5AFAEC43BFF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00968" y="2347539"/>
            <a:ext cx="6299120" cy="2093037"/>
          </a:xfrm>
          <a:prstGeom prst="rect">
            <a:avLst/>
          </a:prstGeom>
        </p:spPr>
      </p:pic>
      <p:grpSp>
        <p:nvGrpSpPr>
          <p:cNvPr id="16" name="Group 4">
            <a:extLst>
              <a:ext uri="{FF2B5EF4-FFF2-40B4-BE49-F238E27FC236}">
                <a16:creationId xmlns:a16="http://schemas.microsoft.com/office/drawing/2014/main" id="{8CDAC2FC-18BC-41AB-B289-744DCDBFEAC1}"/>
              </a:ext>
            </a:extLst>
          </p:cNvPr>
          <p:cNvGrpSpPr>
            <a:grpSpLocks noChangeAspect="1"/>
          </p:cNvGrpSpPr>
          <p:nvPr userDrawn="1"/>
        </p:nvGrpSpPr>
        <p:grpSpPr bwMode="auto">
          <a:xfrm>
            <a:off x="5644854" y="5952086"/>
            <a:ext cx="902293" cy="522557"/>
            <a:chOff x="3442" y="3729"/>
            <a:chExt cx="796" cy="461"/>
          </a:xfrm>
        </p:grpSpPr>
        <p:sp>
          <p:nvSpPr>
            <p:cNvPr id="17" name="Freeform 5">
              <a:extLst>
                <a:ext uri="{FF2B5EF4-FFF2-40B4-BE49-F238E27FC236}">
                  <a16:creationId xmlns:a16="http://schemas.microsoft.com/office/drawing/2014/main" id="{C0246986-9862-49D0-9F66-BB97A708AF9A}"/>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1E854298-3801-46E6-9F50-C76CC25BA243}"/>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4201DF29-CAA5-4A3D-8A9B-076EB155A69B}"/>
                </a:ext>
              </a:extLst>
            </p:cNvPr>
            <p:cNvSpPr>
              <a:spLocks noEditPoints="1"/>
            </p:cNvSpPr>
            <p:nvPr userDrawn="1"/>
          </p:nvSpPr>
          <p:spPr bwMode="auto">
            <a:xfrm>
              <a:off x="3497" y="4117"/>
              <a:ext cx="683" cy="73"/>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Marcador de texto 2">
            <a:extLst>
              <a:ext uri="{FF2B5EF4-FFF2-40B4-BE49-F238E27FC236}">
                <a16:creationId xmlns:a16="http://schemas.microsoft.com/office/drawing/2014/main" id="{FE0EF595-6F13-C14F-B7A0-4D92E739478E}"/>
              </a:ext>
            </a:extLst>
          </p:cNvPr>
          <p:cNvSpPr>
            <a:spLocks noGrp="1"/>
          </p:cNvSpPr>
          <p:nvPr>
            <p:ph type="body" sz="quarter" idx="11" hasCustomPrompt="1"/>
          </p:nvPr>
        </p:nvSpPr>
        <p:spPr>
          <a:xfrm>
            <a:off x="1894678" y="2347539"/>
            <a:ext cx="8402641"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285916540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 image2">
    <p:bg>
      <p:bgPr>
        <a:solidFill>
          <a:schemeClr val="accent2"/>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35826D5-662D-4E8A-A06E-26E1BBD9A7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9B59940-3B92-604A-B829-BC311E7AEB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50506" y="2377036"/>
            <a:ext cx="8402640" cy="2075452"/>
          </a:xfrm>
          <a:prstGeom prst="rect">
            <a:avLst/>
          </a:prstGeom>
        </p:spPr>
      </p:pic>
      <p:pic>
        <p:nvPicPr>
          <p:cNvPr id="13" name="Picture 12">
            <a:extLst>
              <a:ext uri="{FF2B5EF4-FFF2-40B4-BE49-F238E27FC236}">
                <a16:creationId xmlns:a16="http://schemas.microsoft.com/office/drawing/2014/main" id="{268F7362-C11B-1243-BFCB-9E678B3E87F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950504" y="2377036"/>
            <a:ext cx="8402641" cy="2075452"/>
          </a:xfrm>
          <a:prstGeom prst="rect">
            <a:avLst/>
          </a:prstGeom>
        </p:spPr>
      </p:pic>
      <p:sp>
        <p:nvSpPr>
          <p:cNvPr id="14" name="Rectangle 13">
            <a:extLst>
              <a:ext uri="{FF2B5EF4-FFF2-40B4-BE49-F238E27FC236}">
                <a16:creationId xmlns:a16="http://schemas.microsoft.com/office/drawing/2014/main" id="{EE31E344-CC8E-D44C-9B8A-5BBD02E4B775}"/>
              </a:ext>
            </a:extLst>
          </p:cNvPr>
          <p:cNvSpPr/>
          <p:nvPr userDrawn="1"/>
        </p:nvSpPr>
        <p:spPr bwMode="auto">
          <a:xfrm>
            <a:off x="1986338" y="2377036"/>
            <a:ext cx="8402641" cy="2075452"/>
          </a:xfrm>
          <a:prstGeom prst="rect">
            <a:avLst/>
          </a:prstGeom>
          <a:solidFill>
            <a:schemeClr val="tx1">
              <a:lumMod val="85000"/>
              <a:lumOff val="15000"/>
              <a:alpha val="21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grpSp>
        <p:nvGrpSpPr>
          <p:cNvPr id="15" name="Group 4">
            <a:extLst>
              <a:ext uri="{FF2B5EF4-FFF2-40B4-BE49-F238E27FC236}">
                <a16:creationId xmlns:a16="http://schemas.microsoft.com/office/drawing/2014/main" id="{FC5AE712-253A-430C-8D15-356D818104AC}"/>
              </a:ext>
            </a:extLst>
          </p:cNvPr>
          <p:cNvGrpSpPr>
            <a:grpSpLocks noChangeAspect="1"/>
          </p:cNvGrpSpPr>
          <p:nvPr userDrawn="1"/>
        </p:nvGrpSpPr>
        <p:grpSpPr bwMode="auto">
          <a:xfrm>
            <a:off x="5723152" y="6040063"/>
            <a:ext cx="745696" cy="432803"/>
            <a:chOff x="3442" y="3729"/>
            <a:chExt cx="796" cy="462"/>
          </a:xfrm>
        </p:grpSpPr>
        <p:sp>
          <p:nvSpPr>
            <p:cNvPr id="20" name="Freeform 5">
              <a:extLst>
                <a:ext uri="{FF2B5EF4-FFF2-40B4-BE49-F238E27FC236}">
                  <a16:creationId xmlns:a16="http://schemas.microsoft.com/office/drawing/2014/main" id="{86DCB1D4-DF0F-424F-9581-271E15940020}"/>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6">
              <a:extLst>
                <a:ext uri="{FF2B5EF4-FFF2-40B4-BE49-F238E27FC236}">
                  <a16:creationId xmlns:a16="http://schemas.microsoft.com/office/drawing/2014/main" id="{789CFB83-5EDC-4C95-B89F-FA4B76D082CB}"/>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7">
              <a:extLst>
                <a:ext uri="{FF2B5EF4-FFF2-40B4-BE49-F238E27FC236}">
                  <a16:creationId xmlns:a16="http://schemas.microsoft.com/office/drawing/2014/main" id="{B21C29DC-6865-43EC-8968-5C1631AB0C3C}"/>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Marcador de texto 2">
            <a:extLst>
              <a:ext uri="{FF2B5EF4-FFF2-40B4-BE49-F238E27FC236}">
                <a16:creationId xmlns:a16="http://schemas.microsoft.com/office/drawing/2014/main" id="{FD07575D-D640-4548-AE18-C73449C46FD6}"/>
              </a:ext>
            </a:extLst>
          </p:cNvPr>
          <p:cNvSpPr>
            <a:spLocks noGrp="1"/>
          </p:cNvSpPr>
          <p:nvPr>
            <p:ph type="body" sz="quarter" idx="11" hasCustomPrompt="1"/>
          </p:nvPr>
        </p:nvSpPr>
        <p:spPr>
          <a:xfrm>
            <a:off x="1894678" y="2347539"/>
            <a:ext cx="8402641"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375488828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ection Header image2">
    <p:bg>
      <p:bgPr>
        <a:solidFill>
          <a:schemeClr val="accent2"/>
        </a:solidFill>
        <a:effectLst/>
      </p:bgPr>
    </p:bg>
    <p:spTree>
      <p:nvGrpSpPr>
        <p:cNvPr id="1" name=""/>
        <p:cNvGrpSpPr/>
        <p:nvPr/>
      </p:nvGrpSpPr>
      <p:grpSpPr>
        <a:xfrm>
          <a:off x="0" y="0"/>
          <a:ext cx="0" cy="0"/>
          <a:chOff x="0" y="0"/>
          <a:chExt cx="0" cy="0"/>
        </a:xfrm>
      </p:grpSpPr>
      <p:pic>
        <p:nvPicPr>
          <p:cNvPr id="11" name="Picture Placeholder 22" descr="A picture containing ground&#10;&#10;Description automatically generated">
            <a:extLst>
              <a:ext uri="{FF2B5EF4-FFF2-40B4-BE49-F238E27FC236}">
                <a16:creationId xmlns:a16="http://schemas.microsoft.com/office/drawing/2014/main" id="{7915AD35-A831-4CC9-8863-6DA777F876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1BFF8A55-2502-6A40-8ECB-EBA34E394846}"/>
              </a:ext>
            </a:extLst>
          </p:cNvPr>
          <p:cNvSpPr/>
          <p:nvPr userDrawn="1"/>
        </p:nvSpPr>
        <p:spPr bwMode="auto">
          <a:xfrm>
            <a:off x="1894679" y="2347539"/>
            <a:ext cx="8402641" cy="2075452"/>
          </a:xfrm>
          <a:prstGeom prst="rect">
            <a:avLst/>
          </a:prstGeom>
          <a:solidFill>
            <a:schemeClr val="accent1">
              <a:alpha val="54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pic>
        <p:nvPicPr>
          <p:cNvPr id="17" name="Picture 16">
            <a:extLst>
              <a:ext uri="{FF2B5EF4-FFF2-40B4-BE49-F238E27FC236}">
                <a16:creationId xmlns:a16="http://schemas.microsoft.com/office/drawing/2014/main" id="{C4E5131B-AEA5-5F44-B113-C1A8F1A8D8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97357" y="0"/>
            <a:ext cx="8494641" cy="4422992"/>
          </a:xfrm>
          <a:prstGeom prst="rect">
            <a:avLst/>
          </a:prstGeom>
        </p:spPr>
      </p:pic>
      <p:grpSp>
        <p:nvGrpSpPr>
          <p:cNvPr id="18" name="Group 4">
            <a:extLst>
              <a:ext uri="{FF2B5EF4-FFF2-40B4-BE49-F238E27FC236}">
                <a16:creationId xmlns:a16="http://schemas.microsoft.com/office/drawing/2014/main" id="{5D4DE818-E8EE-4BAD-B2C8-32FC46232902}"/>
              </a:ext>
            </a:extLst>
          </p:cNvPr>
          <p:cNvGrpSpPr>
            <a:grpSpLocks noChangeAspect="1"/>
          </p:cNvGrpSpPr>
          <p:nvPr userDrawn="1"/>
        </p:nvGrpSpPr>
        <p:grpSpPr bwMode="auto">
          <a:xfrm>
            <a:off x="5723152" y="6040063"/>
            <a:ext cx="745696" cy="432803"/>
            <a:chOff x="3442" y="3729"/>
            <a:chExt cx="796" cy="462"/>
          </a:xfrm>
        </p:grpSpPr>
        <p:sp>
          <p:nvSpPr>
            <p:cNvPr id="19" name="Freeform 5">
              <a:extLst>
                <a:ext uri="{FF2B5EF4-FFF2-40B4-BE49-F238E27FC236}">
                  <a16:creationId xmlns:a16="http://schemas.microsoft.com/office/drawing/2014/main" id="{81812F90-4235-43EF-8732-647B540FBAB6}"/>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6">
              <a:extLst>
                <a:ext uri="{FF2B5EF4-FFF2-40B4-BE49-F238E27FC236}">
                  <a16:creationId xmlns:a16="http://schemas.microsoft.com/office/drawing/2014/main" id="{A6F6A70D-1073-49CB-A882-6FEB1C952746}"/>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6F9545C1-C497-4DE7-90FF-C1C805449DEE}"/>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Marcador de texto 2">
            <a:extLst>
              <a:ext uri="{FF2B5EF4-FFF2-40B4-BE49-F238E27FC236}">
                <a16:creationId xmlns:a16="http://schemas.microsoft.com/office/drawing/2014/main" id="{D9EADD3A-4DE6-404B-8A75-74C5CF27959E}"/>
              </a:ext>
            </a:extLst>
          </p:cNvPr>
          <p:cNvSpPr>
            <a:spLocks noGrp="1"/>
          </p:cNvSpPr>
          <p:nvPr>
            <p:ph type="body" sz="quarter" idx="11" hasCustomPrompt="1"/>
          </p:nvPr>
        </p:nvSpPr>
        <p:spPr>
          <a:xfrm>
            <a:off x="1894678" y="2347539"/>
            <a:ext cx="8402641" cy="2075452"/>
          </a:xfrm>
        </p:spPr>
        <p:txBody>
          <a:bodyPr anchor="ctr">
            <a:normAutofit/>
          </a:bodyPr>
          <a:lstStyle>
            <a:lvl1pPr algn="ctr">
              <a:defRPr sz="48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15932768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Section Header image2">
    <p:bg>
      <p:bgPr>
        <a:solidFill>
          <a:schemeClr val="accent2"/>
        </a:solidFill>
        <a:effectLst/>
      </p:bgPr>
    </p:bg>
    <p:spTree>
      <p:nvGrpSpPr>
        <p:cNvPr id="1" name=""/>
        <p:cNvGrpSpPr/>
        <p:nvPr/>
      </p:nvGrpSpPr>
      <p:grpSpPr>
        <a:xfrm>
          <a:off x="0" y="0"/>
          <a:ext cx="0" cy="0"/>
          <a:chOff x="0" y="0"/>
          <a:chExt cx="0" cy="0"/>
        </a:xfrm>
      </p:grpSpPr>
      <p:pic>
        <p:nvPicPr>
          <p:cNvPr id="21" name="Picture Placeholder 7" descr="A picture containing nature&#10;&#10;Description automatically generated">
            <a:extLst>
              <a:ext uri="{FF2B5EF4-FFF2-40B4-BE49-F238E27FC236}">
                <a16:creationId xmlns:a16="http://schemas.microsoft.com/office/drawing/2014/main" id="{C60E1053-BEDB-4C1E-9FD0-E5FAF75CE1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3512" y="0"/>
            <a:ext cx="12192000" cy="6858000"/>
          </a:xfrm>
          <a:prstGeom prst="rect">
            <a:avLst/>
          </a:prstGeom>
        </p:spPr>
      </p:pic>
      <p:pic>
        <p:nvPicPr>
          <p:cNvPr id="22" name="Picture Placeholder 5" descr="A group of clouds in the sky&#10;&#10;Description automatically generated">
            <a:extLst>
              <a:ext uri="{FF2B5EF4-FFF2-40B4-BE49-F238E27FC236}">
                <a16:creationId xmlns:a16="http://schemas.microsoft.com/office/drawing/2014/main" id="{581F8F69-4259-4D40-A5C7-3A18DAC08C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45917" y="2377036"/>
            <a:ext cx="8273142" cy="2075452"/>
          </a:xfrm>
          <a:prstGeom prst="rect">
            <a:avLst/>
          </a:prstGeom>
        </p:spPr>
      </p:pic>
      <p:grpSp>
        <p:nvGrpSpPr>
          <p:cNvPr id="24" name="Group 4">
            <a:extLst>
              <a:ext uri="{FF2B5EF4-FFF2-40B4-BE49-F238E27FC236}">
                <a16:creationId xmlns:a16="http://schemas.microsoft.com/office/drawing/2014/main" id="{93AB66B5-F611-4F71-B016-DCEF726F08E7}"/>
              </a:ext>
            </a:extLst>
          </p:cNvPr>
          <p:cNvGrpSpPr>
            <a:grpSpLocks noChangeAspect="1"/>
          </p:cNvGrpSpPr>
          <p:nvPr userDrawn="1"/>
        </p:nvGrpSpPr>
        <p:grpSpPr bwMode="auto">
          <a:xfrm>
            <a:off x="5709640" y="6040063"/>
            <a:ext cx="745696" cy="432803"/>
            <a:chOff x="3442" y="3729"/>
            <a:chExt cx="796" cy="462"/>
          </a:xfrm>
        </p:grpSpPr>
        <p:sp>
          <p:nvSpPr>
            <p:cNvPr id="25" name="Freeform 5">
              <a:extLst>
                <a:ext uri="{FF2B5EF4-FFF2-40B4-BE49-F238E27FC236}">
                  <a16:creationId xmlns:a16="http://schemas.microsoft.com/office/drawing/2014/main" id="{5D038980-916D-49D8-ABA0-05C25968DF80}"/>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6">
              <a:extLst>
                <a:ext uri="{FF2B5EF4-FFF2-40B4-BE49-F238E27FC236}">
                  <a16:creationId xmlns:a16="http://schemas.microsoft.com/office/drawing/2014/main" id="{5E02DA69-2C59-4ACB-9F8A-3EEAF8677901}"/>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7">
              <a:extLst>
                <a:ext uri="{FF2B5EF4-FFF2-40B4-BE49-F238E27FC236}">
                  <a16:creationId xmlns:a16="http://schemas.microsoft.com/office/drawing/2014/main" id="{213DDC52-150E-4DA8-AECF-1863D5DC877D}"/>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183271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layout 2">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A8D0FF-070D-4EF9-9EA6-A11243496271}"/>
              </a:ext>
            </a:extLst>
          </p:cNvPr>
          <p:cNvSpPr>
            <a:spLocks noGrp="1"/>
          </p:cNvSpPr>
          <p:nvPr>
            <p:ph type="body" sz="quarter" idx="11" hasCustomPrompt="1"/>
          </p:nvPr>
        </p:nvSpPr>
        <p:spPr>
          <a:xfrm>
            <a:off x="7086599" y="1917764"/>
            <a:ext cx="4672013" cy="4148137"/>
          </a:xfrm>
        </p:spPr>
        <p:txBody>
          <a:bodyPr>
            <a:normAutofit/>
          </a:bodyPr>
          <a:lstStyle>
            <a:lvl1pPr>
              <a:spcBef>
                <a:spcPts val="2400"/>
              </a:spcBef>
              <a:defRPr sz="3000"/>
            </a:lvl1pPr>
            <a:lvl2pPr>
              <a:defRPr sz="3000"/>
            </a:lvl2pPr>
            <a:lvl3pPr>
              <a:buClr>
                <a:schemeClr val="tx1"/>
              </a:buClr>
              <a:defRPr sz="3000"/>
            </a:lvl3pPr>
            <a:lvl4pPr>
              <a:buClr>
                <a:schemeClr val="tx1"/>
              </a:buClr>
              <a:defRPr sz="2400"/>
            </a:lvl4pPr>
            <a:lvl5pPr>
              <a:buClr>
                <a:schemeClr val="tx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B2C2E38E-01E6-4CDF-9A80-72D8ACAFB0C3}"/>
              </a:ext>
            </a:extLst>
          </p:cNvPr>
          <p:cNvSpPr>
            <a:spLocks noGrp="1"/>
          </p:cNvSpPr>
          <p:nvPr>
            <p:ph type="pic" sz="quarter" idx="10"/>
          </p:nvPr>
        </p:nvSpPr>
        <p:spPr>
          <a:xfrm>
            <a:off x="0" y="0"/>
            <a:ext cx="6096000" cy="6858000"/>
          </a:xfrm>
        </p:spPr>
        <p:txBody>
          <a:bodyPr/>
          <a:lstStyle/>
          <a:p>
            <a:endParaRPr lang="en-GB"/>
          </a:p>
        </p:txBody>
      </p:sp>
      <p:grpSp>
        <p:nvGrpSpPr>
          <p:cNvPr id="21" name="Group 4">
            <a:extLst>
              <a:ext uri="{FF2B5EF4-FFF2-40B4-BE49-F238E27FC236}">
                <a16:creationId xmlns:a16="http://schemas.microsoft.com/office/drawing/2014/main" id="{985061BA-8D32-445E-BC7F-43B97C7E6813}"/>
              </a:ext>
            </a:extLst>
          </p:cNvPr>
          <p:cNvGrpSpPr>
            <a:grpSpLocks noChangeAspect="1"/>
          </p:cNvGrpSpPr>
          <p:nvPr userDrawn="1"/>
        </p:nvGrpSpPr>
        <p:grpSpPr bwMode="auto">
          <a:xfrm>
            <a:off x="11176541" y="310079"/>
            <a:ext cx="745696" cy="294975"/>
            <a:chOff x="3366" y="3656"/>
            <a:chExt cx="948" cy="375"/>
          </a:xfrm>
        </p:grpSpPr>
        <p:sp>
          <p:nvSpPr>
            <p:cNvPr id="22" name="AutoShape 3">
              <a:extLst>
                <a:ext uri="{FF2B5EF4-FFF2-40B4-BE49-F238E27FC236}">
                  <a16:creationId xmlns:a16="http://schemas.microsoft.com/office/drawing/2014/main" id="{961627D3-91AE-4581-9CFC-7C1C3920666C}"/>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5">
              <a:extLst>
                <a:ext uri="{FF2B5EF4-FFF2-40B4-BE49-F238E27FC236}">
                  <a16:creationId xmlns:a16="http://schemas.microsoft.com/office/drawing/2014/main" id="{237EFE6B-D27A-4944-B225-6958AC0DE81C}"/>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6">
              <a:extLst>
                <a:ext uri="{FF2B5EF4-FFF2-40B4-BE49-F238E27FC236}">
                  <a16:creationId xmlns:a16="http://schemas.microsoft.com/office/drawing/2014/main" id="{9A3D239C-0945-4B26-9DA6-5F56372C342B}"/>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Marcador de texto 2">
            <a:extLst>
              <a:ext uri="{FF2B5EF4-FFF2-40B4-BE49-F238E27FC236}">
                <a16:creationId xmlns:a16="http://schemas.microsoft.com/office/drawing/2014/main" id="{AEB30BE1-1F3E-8848-826B-164D5B5BC74D}"/>
              </a:ext>
            </a:extLst>
          </p:cNvPr>
          <p:cNvSpPr>
            <a:spLocks noGrp="1"/>
          </p:cNvSpPr>
          <p:nvPr>
            <p:ph type="body" sz="quarter" idx="12" hasCustomPrompt="1"/>
          </p:nvPr>
        </p:nvSpPr>
        <p:spPr>
          <a:xfrm>
            <a:off x="555110" y="2813601"/>
            <a:ext cx="4985778" cy="1230795"/>
          </a:xfrm>
        </p:spPr>
        <p:txBody>
          <a:bodyPr anchor="ctr">
            <a:normAutofit/>
          </a:bodyPr>
          <a:lstStyle>
            <a:lvl1pPr algn="ctr">
              <a:defRPr sz="32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146177745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layout 2 light">
    <p:bg>
      <p:bgPr>
        <a:solidFill>
          <a:schemeClr val="accent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A8D0FF-070D-4EF9-9EA6-A11243496271}"/>
              </a:ext>
            </a:extLst>
          </p:cNvPr>
          <p:cNvSpPr>
            <a:spLocks noGrp="1"/>
          </p:cNvSpPr>
          <p:nvPr>
            <p:ph type="body" sz="quarter" idx="11" hasCustomPrompt="1"/>
          </p:nvPr>
        </p:nvSpPr>
        <p:spPr>
          <a:xfrm>
            <a:off x="7086599" y="1917764"/>
            <a:ext cx="4672013" cy="4148137"/>
          </a:xfrm>
        </p:spPr>
        <p:txBody>
          <a:bodyPr>
            <a:normAutofit/>
          </a:bodyPr>
          <a:lstStyle>
            <a:lvl1pPr>
              <a:spcBef>
                <a:spcPts val="2400"/>
              </a:spcBef>
              <a:defRPr sz="3000">
                <a:solidFill>
                  <a:schemeClr val="accent1"/>
                </a:solidFill>
              </a:defRPr>
            </a:lvl1pPr>
            <a:lvl2pPr>
              <a:defRPr sz="3000">
                <a:solidFill>
                  <a:schemeClr val="accent1"/>
                </a:solidFill>
              </a:defRPr>
            </a:lvl2pPr>
            <a:lvl3pPr>
              <a:buClr>
                <a:schemeClr val="tx1"/>
              </a:buClr>
              <a:defRPr sz="3000">
                <a:solidFill>
                  <a:schemeClr val="accent1"/>
                </a:solidFill>
              </a:defRPr>
            </a:lvl3pPr>
            <a:lvl4pPr>
              <a:buClr>
                <a:schemeClr val="tx1"/>
              </a:buClr>
              <a:defRPr sz="2400">
                <a:solidFill>
                  <a:schemeClr val="accent1"/>
                </a:solidFill>
              </a:defRPr>
            </a:lvl4pPr>
            <a:lvl5pPr>
              <a:buClr>
                <a:schemeClr val="tx1"/>
              </a:buCl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B2C2E38E-01E6-4CDF-9A80-72D8ACAFB0C3}"/>
              </a:ext>
            </a:extLst>
          </p:cNvPr>
          <p:cNvSpPr>
            <a:spLocks noGrp="1"/>
          </p:cNvSpPr>
          <p:nvPr>
            <p:ph type="pic" sz="quarter" idx="10"/>
          </p:nvPr>
        </p:nvSpPr>
        <p:spPr>
          <a:xfrm>
            <a:off x="0" y="0"/>
            <a:ext cx="6096000" cy="6858000"/>
          </a:xfrm>
        </p:spPr>
        <p:txBody>
          <a:bodyPr/>
          <a:lstStyle/>
          <a:p>
            <a:endParaRPr lang="en-GB"/>
          </a:p>
        </p:txBody>
      </p:sp>
      <p:grpSp>
        <p:nvGrpSpPr>
          <p:cNvPr id="15" name="Group 4">
            <a:extLst>
              <a:ext uri="{FF2B5EF4-FFF2-40B4-BE49-F238E27FC236}">
                <a16:creationId xmlns:a16="http://schemas.microsoft.com/office/drawing/2014/main" id="{B731D265-B688-4F8D-A4D7-2CC10C8F2D0D}"/>
              </a:ext>
            </a:extLst>
          </p:cNvPr>
          <p:cNvGrpSpPr>
            <a:grpSpLocks noChangeAspect="1"/>
          </p:cNvGrpSpPr>
          <p:nvPr userDrawn="1"/>
        </p:nvGrpSpPr>
        <p:grpSpPr bwMode="auto">
          <a:xfrm>
            <a:off x="11176541" y="310079"/>
            <a:ext cx="745696" cy="294975"/>
            <a:chOff x="3366" y="3656"/>
            <a:chExt cx="948" cy="375"/>
          </a:xfrm>
        </p:grpSpPr>
        <p:sp>
          <p:nvSpPr>
            <p:cNvPr id="16" name="AutoShape 3">
              <a:extLst>
                <a:ext uri="{FF2B5EF4-FFF2-40B4-BE49-F238E27FC236}">
                  <a16:creationId xmlns:a16="http://schemas.microsoft.com/office/drawing/2014/main" id="{9D98C7D6-0FDD-4B52-97F5-3F1697494E78}"/>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5">
              <a:extLst>
                <a:ext uri="{FF2B5EF4-FFF2-40B4-BE49-F238E27FC236}">
                  <a16:creationId xmlns:a16="http://schemas.microsoft.com/office/drawing/2014/main" id="{6D90AEBE-BB45-4057-B7C9-B7877117E612}"/>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11248493-D1B6-4308-B555-EA50B9F6858A}"/>
                </a:ext>
              </a:extLst>
            </p:cNvPr>
            <p:cNvSpPr>
              <a:spLocks noChangeArrowheads="1"/>
            </p:cNvSpPr>
            <p:nvPr userDrawn="1"/>
          </p:nvSpPr>
          <p:spPr bwMode="auto">
            <a:xfrm>
              <a:off x="3595" y="3977"/>
              <a:ext cx="486" cy="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Marcador de texto 2">
            <a:extLst>
              <a:ext uri="{FF2B5EF4-FFF2-40B4-BE49-F238E27FC236}">
                <a16:creationId xmlns:a16="http://schemas.microsoft.com/office/drawing/2014/main" id="{A832F89E-68C2-7B45-95B7-8868D5A93E58}"/>
              </a:ext>
            </a:extLst>
          </p:cNvPr>
          <p:cNvSpPr>
            <a:spLocks noGrp="1"/>
          </p:cNvSpPr>
          <p:nvPr>
            <p:ph type="body" sz="quarter" idx="12" hasCustomPrompt="1"/>
          </p:nvPr>
        </p:nvSpPr>
        <p:spPr>
          <a:xfrm>
            <a:off x="555110" y="2813601"/>
            <a:ext cx="4985778" cy="1230795"/>
          </a:xfrm>
        </p:spPr>
        <p:txBody>
          <a:bodyPr anchor="ctr">
            <a:normAutofit/>
          </a:bodyPr>
          <a:lstStyle>
            <a:lvl1pPr algn="ctr">
              <a:defRPr sz="3200" spc="100" baseline="0">
                <a:solidFill>
                  <a:schemeClr val="tx2"/>
                </a:solidFill>
              </a:defRPr>
            </a:lvl1pPr>
          </a:lstStyle>
          <a:p>
            <a:pPr lvl="0"/>
            <a:r>
              <a:rPr lang="en-GB" noProof="0"/>
              <a:t>Click to edit</a:t>
            </a:r>
          </a:p>
        </p:txBody>
      </p:sp>
    </p:spTree>
    <p:extLst>
      <p:ext uri="{BB962C8B-B14F-4D97-AF65-F5344CB8AC3E}">
        <p14:creationId xmlns:p14="http://schemas.microsoft.com/office/powerpoint/2010/main" val="87411759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D2CD-C18F-4888-A269-967FC082216D}"/>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7ACDC444-70A1-4BE9-ADCA-0F94A4630109}"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Tree>
    <p:extLst>
      <p:ext uri="{BB962C8B-B14F-4D97-AF65-F5344CB8AC3E}">
        <p14:creationId xmlns:p14="http://schemas.microsoft.com/office/powerpoint/2010/main" val="1247797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Cya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D2CD-C18F-4888-A269-967FC082216D}"/>
              </a:ext>
            </a:extLst>
          </p:cNvPr>
          <p:cNvSpPr>
            <a:spLocks noGrp="1"/>
          </p:cNvSpPr>
          <p:nvPr>
            <p:ph type="title"/>
          </p:nvPr>
        </p:nvSpPr>
        <p:spPr>
          <a:xfrm>
            <a:off x="440832" y="403870"/>
            <a:ext cx="9900459" cy="978889"/>
          </a:xfrm>
          <a:prstGeom prst="rect">
            <a:avLst/>
          </a:prstGeo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p:txBody>
          <a:bodyPr/>
          <a:lstStyle>
            <a:lvl1pPr>
              <a:defRPr>
                <a:solidFill>
                  <a:schemeClr val="bg1"/>
                </a:solidFill>
              </a:defRPr>
            </a:lvl1pPr>
            <a:lvl2pP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7ACDC444-70A1-4BE9-ADCA-0F94A4630109}"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10" name="Group 4">
            <a:extLst>
              <a:ext uri="{FF2B5EF4-FFF2-40B4-BE49-F238E27FC236}">
                <a16:creationId xmlns:a16="http://schemas.microsoft.com/office/drawing/2014/main" id="{F966DB0E-532A-4874-BC4B-F6035E613769}"/>
              </a:ext>
            </a:extLst>
          </p:cNvPr>
          <p:cNvGrpSpPr>
            <a:grpSpLocks noChangeAspect="1"/>
          </p:cNvGrpSpPr>
          <p:nvPr userDrawn="1"/>
        </p:nvGrpSpPr>
        <p:grpSpPr bwMode="auto">
          <a:xfrm>
            <a:off x="11176541" y="310079"/>
            <a:ext cx="745696" cy="294975"/>
            <a:chOff x="3366" y="3656"/>
            <a:chExt cx="948" cy="375"/>
          </a:xfrm>
          <a:solidFill>
            <a:schemeClr val="tx2"/>
          </a:solidFill>
        </p:grpSpPr>
        <p:sp>
          <p:nvSpPr>
            <p:cNvPr id="12" name="Freeform 5">
              <a:extLst>
                <a:ext uri="{FF2B5EF4-FFF2-40B4-BE49-F238E27FC236}">
                  <a16:creationId xmlns:a16="http://schemas.microsoft.com/office/drawing/2014/main" id="{6D8A9F34-A5CD-4878-92EE-A027E5D64E56}"/>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id="{69F0A666-0F9F-4569-B1AD-7192302F5B8B}"/>
                </a:ext>
              </a:extLst>
            </p:cNvPr>
            <p:cNvSpPr>
              <a:spLocks noChangeArrowheads="1"/>
            </p:cNvSpPr>
            <p:nvPr userDrawn="1"/>
          </p:nvSpPr>
          <p:spPr bwMode="auto">
            <a:xfrm>
              <a:off x="3595" y="3977"/>
              <a:ext cx="486" cy="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9607552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D2CD-C18F-4888-A269-967FC082216D}"/>
              </a:ext>
            </a:extLst>
          </p:cNvPr>
          <p:cNvSpPr>
            <a:spLocks noGrp="1"/>
          </p:cNvSpPr>
          <p:nvPr>
            <p:ph type="title" hasCustomPrompt="1"/>
          </p:nvPr>
        </p:nvSpPr>
        <p:spPr>
          <a:xfrm>
            <a:off x="440832" y="403870"/>
            <a:ext cx="9900459" cy="978889"/>
          </a:xfrm>
          <a:prstGeom prst="rect">
            <a:avLst/>
          </a:prstGeom>
        </p:spPr>
        <p:txBody>
          <a:bodyPr/>
          <a:lstStyle>
            <a:lvl1pPr>
              <a:defRPr>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p:txBody>
          <a:bodyPr/>
          <a:lstStyle>
            <a:lvl1pPr>
              <a:defRPr>
                <a:solidFill>
                  <a:schemeClr val="tx2"/>
                </a:solidFill>
              </a:defRPr>
            </a:lvl1pPr>
            <a:lvl2pP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lvl1pPr>
              <a:defRPr>
                <a:solidFill>
                  <a:schemeClr val="tx2"/>
                </a:solidFill>
              </a:defRPr>
            </a:lvl1pPr>
          </a:lstStyle>
          <a:p>
            <a:fld id="{7ACDC444-70A1-4BE9-ADCA-0F94A4630109}" type="datetime1">
              <a:rPr lang="en-GB" smtClean="0"/>
              <a:pPr/>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lvl1pPr>
              <a:defRPr>
                <a:solidFill>
                  <a:schemeClr val="tx2"/>
                </a:solidFill>
              </a:defRPr>
            </a:lvl1pPr>
          </a:lstStyle>
          <a:p>
            <a:fld id="{4A4770D6-0FBE-4C67-8C8E-E95F8964E96F}" type="slidenum">
              <a:rPr lang="en-GB" smtClean="0"/>
              <a:pPr/>
              <a:t>‹#›</a:t>
            </a:fld>
            <a:endParaRPr lang="en-GB"/>
          </a:p>
        </p:txBody>
      </p:sp>
      <p:grpSp>
        <p:nvGrpSpPr>
          <p:cNvPr id="14" name="Group 4">
            <a:extLst>
              <a:ext uri="{FF2B5EF4-FFF2-40B4-BE49-F238E27FC236}">
                <a16:creationId xmlns:a16="http://schemas.microsoft.com/office/drawing/2014/main" id="{77C07180-17F8-4A8A-8B98-F49058D49ED3}"/>
              </a:ext>
            </a:extLst>
          </p:cNvPr>
          <p:cNvGrpSpPr>
            <a:grpSpLocks noChangeAspect="1"/>
          </p:cNvGrpSpPr>
          <p:nvPr userDrawn="1"/>
        </p:nvGrpSpPr>
        <p:grpSpPr bwMode="auto">
          <a:xfrm>
            <a:off x="11176541" y="310079"/>
            <a:ext cx="745696" cy="294975"/>
            <a:chOff x="3366" y="3656"/>
            <a:chExt cx="948" cy="375"/>
          </a:xfrm>
        </p:grpSpPr>
        <p:sp>
          <p:nvSpPr>
            <p:cNvPr id="15" name="AutoShape 3">
              <a:extLst>
                <a:ext uri="{FF2B5EF4-FFF2-40B4-BE49-F238E27FC236}">
                  <a16:creationId xmlns:a16="http://schemas.microsoft.com/office/drawing/2014/main" id="{B61E08CF-FA88-4E5B-9CA4-ADFA0A5C296E}"/>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5">
              <a:extLst>
                <a:ext uri="{FF2B5EF4-FFF2-40B4-BE49-F238E27FC236}">
                  <a16:creationId xmlns:a16="http://schemas.microsoft.com/office/drawing/2014/main" id="{FD479244-1F45-48F0-9387-CA7D41496520}"/>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6">
              <a:extLst>
                <a:ext uri="{FF2B5EF4-FFF2-40B4-BE49-F238E27FC236}">
                  <a16:creationId xmlns:a16="http://schemas.microsoft.com/office/drawing/2014/main" id="{6E66F122-8B1A-4B7A-8F9D-94ABAF7A6333}"/>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6861911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narrow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440832" y="1504950"/>
            <a:ext cx="5655168" cy="4898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78B6B6A8-53BA-42D9-8167-B4E4599506CD}"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8" name="Marcador de texto 8">
            <a:extLst>
              <a:ext uri="{FF2B5EF4-FFF2-40B4-BE49-F238E27FC236}">
                <a16:creationId xmlns:a16="http://schemas.microsoft.com/office/drawing/2014/main" id="{54421289-973A-2D46-A5E8-CFD0AD43AA40}"/>
              </a:ext>
            </a:extLst>
          </p:cNvPr>
          <p:cNvSpPr>
            <a:spLocks noGrp="1"/>
          </p:cNvSpPr>
          <p:nvPr>
            <p:ph type="body" sz="quarter" idx="14" hasCustomPrompt="1"/>
          </p:nvPr>
        </p:nvSpPr>
        <p:spPr>
          <a:xfrm>
            <a:off x="438150" y="366966"/>
            <a:ext cx="9903141" cy="1001279"/>
          </a:xfrm>
        </p:spPr>
        <p:txBody>
          <a:bodyPr>
            <a:normAutofit/>
          </a:bodyPr>
          <a:lstStyle>
            <a:lvl1pPr>
              <a:defRPr sz="3200" spc="100" baseline="0">
                <a:solidFill>
                  <a:schemeClr val="accent1"/>
                </a:solidFill>
              </a:defRPr>
            </a:lvl1pPr>
          </a:lstStyle>
          <a:p>
            <a:pPr lvl="0"/>
            <a:r>
              <a:rPr lang="en-GB"/>
              <a:t>Click to edit Master title style</a:t>
            </a:r>
          </a:p>
        </p:txBody>
      </p:sp>
    </p:spTree>
    <p:extLst>
      <p:ext uri="{BB962C8B-B14F-4D97-AF65-F5344CB8AC3E}">
        <p14:creationId xmlns:p14="http://schemas.microsoft.com/office/powerpoint/2010/main" val="172694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FB4615ED-C1A0-4382-A376-B1D5428554C2}"/>
              </a:ext>
            </a:extLst>
          </p:cNvPr>
          <p:cNvSpPr>
            <a:spLocks noGrp="1" noChangeArrowheads="1"/>
          </p:cNvSpPr>
          <p:nvPr>
            <p:ph type="subTitle" idx="1"/>
          </p:nvPr>
        </p:nvSpPr>
        <p:spPr>
          <a:xfrm>
            <a:off x="2178951" y="4135859"/>
            <a:ext cx="8359631" cy="1099989"/>
          </a:xfrm>
          <a:prstGeom prst="rect">
            <a:avLst/>
          </a:prstGeom>
        </p:spPr>
        <p:txBody>
          <a:bodyPr>
            <a:normAutofit/>
          </a:bodyPr>
          <a:lstStyle>
            <a:lvl1pPr marL="0" indent="0">
              <a:buFont typeface="Wingdings" pitchFamily="2" charset="2"/>
              <a:buNone/>
              <a:defRPr sz="2920" b="1" i="0" cap="none" baseline="0">
                <a:solidFill>
                  <a:schemeClr val="bg1"/>
                </a:solidFill>
                <a:latin typeface="+mj-lt"/>
              </a:defRPr>
            </a:lvl1pPr>
            <a:lvl2pPr>
              <a:spcBef>
                <a:spcPts val="1200"/>
              </a:spcBef>
              <a:defRPr sz="1800">
                <a:solidFill>
                  <a:schemeClr val="accent1"/>
                </a:solidFill>
              </a:defRPr>
            </a:lvl2pPr>
          </a:lstStyle>
          <a:p>
            <a:r>
              <a:rPr lang="en-GB"/>
              <a:t>Click to edit Master subtitle style</a:t>
            </a:r>
          </a:p>
          <a:p>
            <a:pPr lvl="1"/>
            <a:r>
              <a:rPr lang="en-GB"/>
              <a:t>Level 2</a:t>
            </a:r>
          </a:p>
        </p:txBody>
      </p:sp>
      <p:grpSp>
        <p:nvGrpSpPr>
          <p:cNvPr id="16" name="Group 4">
            <a:extLst>
              <a:ext uri="{FF2B5EF4-FFF2-40B4-BE49-F238E27FC236}">
                <a16:creationId xmlns:a16="http://schemas.microsoft.com/office/drawing/2014/main" id="{E725DED6-4371-4041-A219-332E12D2344A}"/>
              </a:ext>
            </a:extLst>
          </p:cNvPr>
          <p:cNvGrpSpPr>
            <a:grpSpLocks noChangeAspect="1"/>
          </p:cNvGrpSpPr>
          <p:nvPr userDrawn="1"/>
        </p:nvGrpSpPr>
        <p:grpSpPr bwMode="auto">
          <a:xfrm>
            <a:off x="5436958" y="5843915"/>
            <a:ext cx="1318083" cy="521603"/>
            <a:chOff x="3442" y="3729"/>
            <a:chExt cx="796" cy="315"/>
          </a:xfrm>
        </p:grpSpPr>
        <p:sp>
          <p:nvSpPr>
            <p:cNvPr id="17" name="Freeform 5">
              <a:extLst>
                <a:ext uri="{FF2B5EF4-FFF2-40B4-BE49-F238E27FC236}">
                  <a16:creationId xmlns:a16="http://schemas.microsoft.com/office/drawing/2014/main" id="{B97A90C9-1418-498D-AEFE-701C631B378B}"/>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A80F19FD-427E-4059-9CF3-5C8F52001E4C}"/>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2" name="Picture 21">
            <a:extLst>
              <a:ext uri="{FF2B5EF4-FFF2-40B4-BE49-F238E27FC236}">
                <a16:creationId xmlns:a16="http://schemas.microsoft.com/office/drawing/2014/main" id="{563101AA-BAA4-4F07-AA3E-6B71C324837E}"/>
              </a:ext>
            </a:extLst>
          </p:cNvPr>
          <p:cNvPicPr>
            <a:picLocks noChangeAspect="1"/>
          </p:cNvPicPr>
          <p:nvPr userDrawn="1"/>
        </p:nvPicPr>
        <p:blipFill>
          <a:blip r:embed="rId3">
            <a:alphaModFix amt="70000"/>
          </a:blip>
          <a:stretch>
            <a:fillRect/>
          </a:stretch>
        </p:blipFill>
        <p:spPr>
          <a:xfrm>
            <a:off x="2178951" y="2177704"/>
            <a:ext cx="8503073" cy="1756155"/>
          </a:xfrm>
          <a:prstGeom prst="rect">
            <a:avLst/>
          </a:prstGeom>
        </p:spPr>
      </p:pic>
      <p:sp>
        <p:nvSpPr>
          <p:cNvPr id="23" name="Freeform 7">
            <a:extLst>
              <a:ext uri="{FF2B5EF4-FFF2-40B4-BE49-F238E27FC236}">
                <a16:creationId xmlns:a16="http://schemas.microsoft.com/office/drawing/2014/main" id="{A0B082AA-9404-4DB6-93DF-10A0A9BFC965}"/>
              </a:ext>
            </a:extLst>
          </p:cNvPr>
          <p:cNvSpPr>
            <a:spLocks noEditPoints="1"/>
          </p:cNvSpPr>
          <p:nvPr userDrawn="1"/>
        </p:nvSpPr>
        <p:spPr bwMode="auto">
          <a:xfrm>
            <a:off x="2951798" y="2839107"/>
            <a:ext cx="6957378" cy="74643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rgbClr val="252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Tree>
    <p:extLst>
      <p:ext uri="{BB962C8B-B14F-4D97-AF65-F5344CB8AC3E}">
        <p14:creationId xmlns:p14="http://schemas.microsoft.com/office/powerpoint/2010/main" val="2551274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F32D30DD-5A9B-4941-B522-D6A007767384}"/>
              </a:ext>
            </a:extLst>
          </p:cNvPr>
          <p:cNvSpPr>
            <a:spLocks noGrp="1"/>
          </p:cNvSpPr>
          <p:nvPr>
            <p:ph type="pic" sz="quarter" idx="13"/>
          </p:nvPr>
        </p:nvSpPr>
        <p:spPr>
          <a:xfrm>
            <a:off x="6096000" y="0"/>
            <a:ext cx="6096000" cy="6858000"/>
          </a:xfrm>
        </p:spPr>
        <p:txBody>
          <a:bodyPr/>
          <a:lstStyle/>
          <a:p>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438150" y="1504950"/>
            <a:ext cx="4948731" cy="4898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49B5A164-4241-47F5-9D82-76CBBEE996A6}"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8" name="Marcador de texto 8">
            <a:extLst>
              <a:ext uri="{FF2B5EF4-FFF2-40B4-BE49-F238E27FC236}">
                <a16:creationId xmlns:a16="http://schemas.microsoft.com/office/drawing/2014/main" id="{4FFCA3C2-776B-1740-836E-BBED05301C7F}"/>
              </a:ext>
            </a:extLst>
          </p:cNvPr>
          <p:cNvSpPr>
            <a:spLocks noGrp="1"/>
          </p:cNvSpPr>
          <p:nvPr>
            <p:ph type="body" sz="quarter" idx="14" hasCustomPrompt="1"/>
          </p:nvPr>
        </p:nvSpPr>
        <p:spPr>
          <a:xfrm>
            <a:off x="438150" y="381480"/>
            <a:ext cx="4948731" cy="1079928"/>
          </a:xfrm>
        </p:spPr>
        <p:txBody>
          <a:bodyPr>
            <a:normAutofit/>
          </a:bodyPr>
          <a:lstStyle>
            <a:lvl1pPr>
              <a:defRPr sz="3200" spc="100" baseline="0">
                <a:solidFill>
                  <a:schemeClr val="accent1"/>
                </a:solidFill>
              </a:defRPr>
            </a:lvl1pPr>
          </a:lstStyle>
          <a:p>
            <a:pPr lvl="0"/>
            <a:r>
              <a:rPr lang="en-GB"/>
              <a:t>Click to edit Master title style</a:t>
            </a:r>
          </a:p>
        </p:txBody>
      </p:sp>
    </p:spTree>
    <p:extLst>
      <p:ext uri="{BB962C8B-B14F-4D97-AF65-F5344CB8AC3E}">
        <p14:creationId xmlns:p14="http://schemas.microsoft.com/office/powerpoint/2010/main" val="3395155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image 2">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F32D30DD-5A9B-4941-B522-D6A007767384}"/>
              </a:ext>
            </a:extLst>
          </p:cNvPr>
          <p:cNvSpPr>
            <a:spLocks noGrp="1"/>
          </p:cNvSpPr>
          <p:nvPr>
            <p:ph type="pic" sz="quarter" idx="13"/>
          </p:nvPr>
        </p:nvSpPr>
        <p:spPr>
          <a:xfrm>
            <a:off x="0" y="0"/>
            <a:ext cx="6096000" cy="6858000"/>
          </a:xfrm>
        </p:spPr>
        <p:txBody>
          <a:bodyPr/>
          <a:lstStyle/>
          <a:p>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6799651" y="1504950"/>
            <a:ext cx="4948731" cy="4898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13FD226C-858D-40FD-A360-1A01D8F1D1E5}"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10" name="Marcador de texto 8">
            <a:extLst>
              <a:ext uri="{FF2B5EF4-FFF2-40B4-BE49-F238E27FC236}">
                <a16:creationId xmlns:a16="http://schemas.microsoft.com/office/drawing/2014/main" id="{CEDF1F6B-C5BD-534B-81F7-3D1B22265F3A}"/>
              </a:ext>
            </a:extLst>
          </p:cNvPr>
          <p:cNvSpPr>
            <a:spLocks noGrp="1"/>
          </p:cNvSpPr>
          <p:nvPr>
            <p:ph type="body" sz="quarter" idx="14" hasCustomPrompt="1"/>
          </p:nvPr>
        </p:nvSpPr>
        <p:spPr>
          <a:xfrm>
            <a:off x="6799263" y="359683"/>
            <a:ext cx="3540125" cy="1101725"/>
          </a:xfrm>
        </p:spPr>
        <p:txBody>
          <a:bodyPr>
            <a:normAutofit/>
          </a:bodyPr>
          <a:lstStyle>
            <a:lvl1pPr>
              <a:defRPr sz="3200" spc="100" baseline="0">
                <a:solidFill>
                  <a:schemeClr val="accent1"/>
                </a:solidFill>
              </a:defRPr>
            </a:lvl1pPr>
          </a:lstStyle>
          <a:p>
            <a:pPr lvl="0"/>
            <a:r>
              <a:rPr lang="en-GB"/>
              <a:t>Click to edit Master title style</a:t>
            </a:r>
          </a:p>
        </p:txBody>
      </p:sp>
    </p:spTree>
    <p:extLst>
      <p:ext uri="{BB962C8B-B14F-4D97-AF65-F5344CB8AC3E}">
        <p14:creationId xmlns:p14="http://schemas.microsoft.com/office/powerpoint/2010/main" val="1321325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F32D30DD-5A9B-4941-B522-D6A007767384}"/>
              </a:ext>
            </a:extLst>
          </p:cNvPr>
          <p:cNvSpPr>
            <a:spLocks noGrp="1"/>
          </p:cNvSpPr>
          <p:nvPr>
            <p:ph type="pic" sz="quarter" idx="13"/>
          </p:nvPr>
        </p:nvSpPr>
        <p:spPr>
          <a:xfrm>
            <a:off x="6096000" y="0"/>
            <a:ext cx="6096000" cy="6858000"/>
          </a:xfrm>
        </p:spPr>
        <p:txBody>
          <a:bodyPr/>
          <a:lstStyle/>
          <a:p>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438150" y="1504950"/>
            <a:ext cx="4948731" cy="4898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49B5A164-4241-47F5-9D82-76CBBEE996A6}"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8" name="Group 4">
            <a:extLst>
              <a:ext uri="{FF2B5EF4-FFF2-40B4-BE49-F238E27FC236}">
                <a16:creationId xmlns:a16="http://schemas.microsoft.com/office/drawing/2014/main" id="{DC570725-C3DA-F44B-AC94-B6D7B9FE61B8}"/>
              </a:ext>
            </a:extLst>
          </p:cNvPr>
          <p:cNvGrpSpPr>
            <a:grpSpLocks noChangeAspect="1"/>
          </p:cNvGrpSpPr>
          <p:nvPr userDrawn="1"/>
        </p:nvGrpSpPr>
        <p:grpSpPr bwMode="auto">
          <a:xfrm>
            <a:off x="11176541" y="310079"/>
            <a:ext cx="745696" cy="294975"/>
            <a:chOff x="3366" y="3656"/>
            <a:chExt cx="948" cy="375"/>
          </a:xfrm>
        </p:grpSpPr>
        <p:sp>
          <p:nvSpPr>
            <p:cNvPr id="9" name="AutoShape 3">
              <a:extLst>
                <a:ext uri="{FF2B5EF4-FFF2-40B4-BE49-F238E27FC236}">
                  <a16:creationId xmlns:a16="http://schemas.microsoft.com/office/drawing/2014/main" id="{4B85D875-3FE4-7B4A-A875-02D302047B69}"/>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5">
              <a:extLst>
                <a:ext uri="{FF2B5EF4-FFF2-40B4-BE49-F238E27FC236}">
                  <a16:creationId xmlns:a16="http://schemas.microsoft.com/office/drawing/2014/main" id="{95C239B7-74CC-CB48-B5E2-C39EDB2A1913}"/>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a:extLst>
                <a:ext uri="{FF2B5EF4-FFF2-40B4-BE49-F238E27FC236}">
                  <a16:creationId xmlns:a16="http://schemas.microsoft.com/office/drawing/2014/main" id="{B040CC73-B7E3-BD47-B3E0-9A467B3159D1}"/>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Marcador de texto 8">
            <a:extLst>
              <a:ext uri="{FF2B5EF4-FFF2-40B4-BE49-F238E27FC236}">
                <a16:creationId xmlns:a16="http://schemas.microsoft.com/office/drawing/2014/main" id="{D85CD1C4-9E71-624F-BB2D-4247DFC8F83A}"/>
              </a:ext>
            </a:extLst>
          </p:cNvPr>
          <p:cNvSpPr>
            <a:spLocks noGrp="1"/>
          </p:cNvSpPr>
          <p:nvPr>
            <p:ph type="body" sz="quarter" idx="14" hasCustomPrompt="1"/>
          </p:nvPr>
        </p:nvSpPr>
        <p:spPr>
          <a:xfrm>
            <a:off x="438150" y="381480"/>
            <a:ext cx="4948731" cy="1079928"/>
          </a:xfrm>
        </p:spPr>
        <p:txBody>
          <a:bodyPr>
            <a:normAutofit/>
          </a:bodyPr>
          <a:lstStyle>
            <a:lvl1pPr>
              <a:defRPr sz="3200" spc="100" baseline="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26026084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Content and image 2">
    <p:bg>
      <p:bgPr>
        <a:solidFill>
          <a:schemeClr val="accent1"/>
        </a:solidFill>
        <a:effectLst/>
      </p:bgPr>
    </p:bg>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F32D30DD-5A9B-4941-B522-D6A007767384}"/>
              </a:ext>
            </a:extLst>
          </p:cNvPr>
          <p:cNvSpPr>
            <a:spLocks noGrp="1"/>
          </p:cNvSpPr>
          <p:nvPr>
            <p:ph type="pic" sz="quarter" idx="13"/>
          </p:nvPr>
        </p:nvSpPr>
        <p:spPr>
          <a:xfrm>
            <a:off x="0" y="0"/>
            <a:ext cx="6096000" cy="6858000"/>
          </a:xfrm>
        </p:spPr>
        <p:txBody>
          <a:bodyPr/>
          <a:lstStyle/>
          <a:p>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6799651" y="1504950"/>
            <a:ext cx="4948731" cy="4898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13FD226C-858D-40FD-A360-1A01D8F1D1E5}"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8" name="Group 4">
            <a:extLst>
              <a:ext uri="{FF2B5EF4-FFF2-40B4-BE49-F238E27FC236}">
                <a16:creationId xmlns:a16="http://schemas.microsoft.com/office/drawing/2014/main" id="{031E81A5-5111-E441-BA53-8204CEC59F47}"/>
              </a:ext>
            </a:extLst>
          </p:cNvPr>
          <p:cNvGrpSpPr>
            <a:grpSpLocks noChangeAspect="1"/>
          </p:cNvGrpSpPr>
          <p:nvPr userDrawn="1"/>
        </p:nvGrpSpPr>
        <p:grpSpPr bwMode="auto">
          <a:xfrm>
            <a:off x="11176541" y="310079"/>
            <a:ext cx="745696" cy="294975"/>
            <a:chOff x="3366" y="3656"/>
            <a:chExt cx="948" cy="375"/>
          </a:xfrm>
        </p:grpSpPr>
        <p:sp>
          <p:nvSpPr>
            <p:cNvPr id="9" name="AutoShape 3">
              <a:extLst>
                <a:ext uri="{FF2B5EF4-FFF2-40B4-BE49-F238E27FC236}">
                  <a16:creationId xmlns:a16="http://schemas.microsoft.com/office/drawing/2014/main" id="{40D07119-3FA3-C545-8867-E0694F869E36}"/>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5">
              <a:extLst>
                <a:ext uri="{FF2B5EF4-FFF2-40B4-BE49-F238E27FC236}">
                  <a16:creationId xmlns:a16="http://schemas.microsoft.com/office/drawing/2014/main" id="{2223E117-F4D6-BD44-A4A1-261C5655EDC1}"/>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a:extLst>
                <a:ext uri="{FF2B5EF4-FFF2-40B4-BE49-F238E27FC236}">
                  <a16:creationId xmlns:a16="http://schemas.microsoft.com/office/drawing/2014/main" id="{C9B81330-36B2-8745-84D8-71B1DF82A364}"/>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Marcador de texto 8">
            <a:extLst>
              <a:ext uri="{FF2B5EF4-FFF2-40B4-BE49-F238E27FC236}">
                <a16:creationId xmlns:a16="http://schemas.microsoft.com/office/drawing/2014/main" id="{F3B5B165-712F-5F48-806B-D66D775E358D}"/>
              </a:ext>
            </a:extLst>
          </p:cNvPr>
          <p:cNvSpPr>
            <a:spLocks noGrp="1"/>
          </p:cNvSpPr>
          <p:nvPr>
            <p:ph type="body" sz="quarter" idx="14" hasCustomPrompt="1"/>
          </p:nvPr>
        </p:nvSpPr>
        <p:spPr>
          <a:xfrm>
            <a:off x="6799263" y="359683"/>
            <a:ext cx="3540125" cy="1101725"/>
          </a:xfrm>
        </p:spPr>
        <p:txBody>
          <a:bodyPr>
            <a:normAutofit/>
          </a:bodyPr>
          <a:lstStyle>
            <a:lvl1pPr>
              <a:defRPr sz="3200" spc="100" baseline="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67728223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r Content and image">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F32D30DD-5A9B-4941-B522-D6A007767384}"/>
              </a:ext>
            </a:extLst>
          </p:cNvPr>
          <p:cNvSpPr>
            <a:spLocks noGrp="1"/>
          </p:cNvSpPr>
          <p:nvPr>
            <p:ph type="pic" sz="quarter" idx="13"/>
          </p:nvPr>
        </p:nvSpPr>
        <p:spPr>
          <a:xfrm>
            <a:off x="6096000" y="0"/>
            <a:ext cx="6096000" cy="6858000"/>
          </a:xfrm>
        </p:spPr>
        <p:txBody>
          <a:bodyPr/>
          <a:lstStyle/>
          <a:p>
            <a:endParaRPr lang="en-GB"/>
          </a:p>
        </p:txBody>
      </p:sp>
      <p:sp>
        <p:nvSpPr>
          <p:cNvPr id="3" name="Content Placeholder 2">
            <a:extLst>
              <a:ext uri="{FF2B5EF4-FFF2-40B4-BE49-F238E27FC236}">
                <a16:creationId xmlns:a16="http://schemas.microsoft.com/office/drawing/2014/main" id="{5AE48734-EB8A-4FA6-BF9C-94311EDEF6FF}"/>
              </a:ext>
            </a:extLst>
          </p:cNvPr>
          <p:cNvSpPr>
            <a:spLocks noGrp="1"/>
          </p:cNvSpPr>
          <p:nvPr>
            <p:ph idx="1"/>
          </p:nvPr>
        </p:nvSpPr>
        <p:spPr>
          <a:xfrm>
            <a:off x="438150" y="1553076"/>
            <a:ext cx="4948731" cy="4852488"/>
          </a:xfrm>
        </p:spPr>
        <p:txBody>
          <a:bodyPr>
            <a:normAutofit/>
          </a:bodyPr>
          <a:lstStyle>
            <a:lvl1pPr algn="ctr">
              <a:lnSpc>
                <a:spcPct val="90000"/>
              </a:lnSpc>
              <a:spcBef>
                <a:spcPts val="3000"/>
              </a:spcBef>
              <a:defRPr sz="3200">
                <a:solidFill>
                  <a:schemeClr val="accent1"/>
                </a:solidFill>
              </a:defRPr>
            </a:lvl1pPr>
            <a:lvl2pPr algn="ctr">
              <a:lnSpc>
                <a:spcPct val="90000"/>
              </a:lnSpc>
              <a:spcBef>
                <a:spcPts val="3000"/>
              </a:spcBef>
              <a:defRPr sz="3200">
                <a:solidFill>
                  <a:schemeClr val="accent1"/>
                </a:solidFill>
              </a:defRPr>
            </a:lvl2pPr>
            <a:lvl3pPr marL="355600" indent="-355600">
              <a:defRPr sz="3200"/>
            </a:lvl3pPr>
            <a:lvl4pPr marL="722313" indent="-360363">
              <a:defRPr sz="2800"/>
            </a:lvl4pPr>
            <a:lvl5pPr marL="1077913" indent="-361950">
              <a:defRPr sz="2400"/>
            </a:lvl5pPr>
          </a:lstStyle>
          <a:p>
            <a:pPr lvl="0"/>
            <a:r>
              <a:rPr lang="en-US"/>
              <a:t>Click to edit Master text styles</a:t>
            </a:r>
          </a:p>
          <a:p>
            <a:pPr lvl="1"/>
            <a:r>
              <a:rPr lang="en-US"/>
              <a:t>Second level</a:t>
            </a:r>
            <a:endParaRPr lang="en-GB"/>
          </a:p>
        </p:txBody>
      </p:sp>
      <p:sp>
        <p:nvSpPr>
          <p:cNvPr id="4" name="Date Placeholder 3">
            <a:extLst>
              <a:ext uri="{FF2B5EF4-FFF2-40B4-BE49-F238E27FC236}">
                <a16:creationId xmlns:a16="http://schemas.microsoft.com/office/drawing/2014/main" id="{E45D1850-9E6B-43C0-AC11-4FB376E8DA24}"/>
              </a:ext>
            </a:extLst>
          </p:cNvPr>
          <p:cNvSpPr>
            <a:spLocks noGrp="1"/>
          </p:cNvSpPr>
          <p:nvPr>
            <p:ph type="dt" sz="half" idx="10"/>
          </p:nvPr>
        </p:nvSpPr>
        <p:spPr/>
        <p:txBody>
          <a:bodyPr/>
          <a:lstStyle/>
          <a:p>
            <a:fld id="{49B5A164-4241-47F5-9D82-76CBBEE996A6}" type="datetime1">
              <a:rPr lang="en-GB" smtClean="0"/>
              <a:t>07/05/2025</a:t>
            </a:fld>
            <a:endParaRPr lang="en-GB"/>
          </a:p>
        </p:txBody>
      </p:sp>
      <p:sp>
        <p:nvSpPr>
          <p:cNvPr id="5" name="Footer Placeholder 4">
            <a:extLst>
              <a:ext uri="{FF2B5EF4-FFF2-40B4-BE49-F238E27FC236}">
                <a16:creationId xmlns:a16="http://schemas.microsoft.com/office/drawing/2014/main" id="{C6E56FC3-53E2-4F6A-94C4-DE642394F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038523-E894-4F08-8544-9D35C3DCFAF7}"/>
              </a:ext>
            </a:extLst>
          </p:cNvPr>
          <p:cNvSpPr>
            <a:spLocks noGrp="1"/>
          </p:cNvSpPr>
          <p:nvPr>
            <p:ph type="sldNum" sz="quarter" idx="12"/>
          </p:nvPr>
        </p:nvSpPr>
        <p:spPr/>
        <p:txBody>
          <a:bodyPr/>
          <a:lstStyle/>
          <a:p>
            <a:fld id="{4A4770D6-0FBE-4C67-8C8E-E95F8964E96F}" type="slidenum">
              <a:rPr lang="en-GB" smtClean="0"/>
              <a:t>‹#›</a:t>
            </a:fld>
            <a:endParaRPr lang="en-GB"/>
          </a:p>
        </p:txBody>
      </p:sp>
    </p:spTree>
    <p:extLst>
      <p:ext uri="{BB962C8B-B14F-4D97-AF65-F5344CB8AC3E}">
        <p14:creationId xmlns:p14="http://schemas.microsoft.com/office/powerpoint/2010/main" val="3861480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image 3">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7C95B7FC-3574-4B26-9CC9-FC72F6903F8E}"/>
              </a:ext>
            </a:extLst>
          </p:cNvPr>
          <p:cNvSpPr>
            <a:spLocks noGrp="1"/>
          </p:cNvSpPr>
          <p:nvPr>
            <p:ph type="dt" sz="half" idx="10"/>
          </p:nvPr>
        </p:nvSpPr>
        <p:spPr/>
        <p:txBody>
          <a:bodyPr/>
          <a:lstStyle/>
          <a:p>
            <a:fld id="{21DB3243-AF31-4096-9E70-451A2E6047F4}" type="datetime1">
              <a:rPr lang="en-GB" smtClean="0"/>
              <a:t>07/05/2025</a:t>
            </a:fld>
            <a:endParaRPr lang="en-GB"/>
          </a:p>
        </p:txBody>
      </p:sp>
      <p:sp>
        <p:nvSpPr>
          <p:cNvPr id="10" name="Footer Placeholder 9">
            <a:extLst>
              <a:ext uri="{FF2B5EF4-FFF2-40B4-BE49-F238E27FC236}">
                <a16:creationId xmlns:a16="http://schemas.microsoft.com/office/drawing/2014/main" id="{DBE67F7D-EF7E-4F31-8D47-D4AC9DE14091}"/>
              </a:ext>
            </a:extLst>
          </p:cNvPr>
          <p:cNvSpPr>
            <a:spLocks noGrp="1"/>
          </p:cNvSpPr>
          <p:nvPr>
            <p:ph type="ftr" sz="quarter" idx="11"/>
          </p:nvPr>
        </p:nvSpPr>
        <p:spPr/>
        <p:txBody>
          <a:bodyPr/>
          <a:lstStyle/>
          <a:p>
            <a:endParaRPr lang="en-GB"/>
          </a:p>
        </p:txBody>
      </p:sp>
      <p:sp>
        <p:nvSpPr>
          <p:cNvPr id="11" name="Slide Number Placeholder 10">
            <a:extLst>
              <a:ext uri="{FF2B5EF4-FFF2-40B4-BE49-F238E27FC236}">
                <a16:creationId xmlns:a16="http://schemas.microsoft.com/office/drawing/2014/main" id="{5522225C-F6A9-4FCC-80D3-9DCAFC7BF9F7}"/>
              </a:ext>
            </a:extLst>
          </p:cNvPr>
          <p:cNvSpPr>
            <a:spLocks noGrp="1"/>
          </p:cNvSpPr>
          <p:nvPr>
            <p:ph type="sldNum" sz="quarter" idx="12"/>
          </p:nvPr>
        </p:nvSpPr>
        <p:spPr/>
        <p:txBody>
          <a:bodyPr/>
          <a:lstStyle/>
          <a:p>
            <a:fld id="{FDCF35FF-3268-4DEF-9AF7-6C6ECD7519DB}" type="slidenum">
              <a:rPr lang="en-GB" smtClean="0"/>
              <a:pPr/>
              <a:t>‹#›</a:t>
            </a:fld>
            <a:endParaRPr lang="en-GB"/>
          </a:p>
        </p:txBody>
      </p:sp>
      <p:sp>
        <p:nvSpPr>
          <p:cNvPr id="13" name="Picture Placeholder 12">
            <a:extLst>
              <a:ext uri="{FF2B5EF4-FFF2-40B4-BE49-F238E27FC236}">
                <a16:creationId xmlns:a16="http://schemas.microsoft.com/office/drawing/2014/main" id="{1C296521-F493-44DB-8A6F-253A526E352E}"/>
              </a:ext>
            </a:extLst>
          </p:cNvPr>
          <p:cNvSpPr>
            <a:spLocks noGrp="1"/>
          </p:cNvSpPr>
          <p:nvPr>
            <p:ph type="pic" sz="quarter" idx="13"/>
          </p:nvPr>
        </p:nvSpPr>
        <p:spPr>
          <a:xfrm>
            <a:off x="6804025" y="1504950"/>
            <a:ext cx="4944357" cy="4900613"/>
          </a:xfrm>
        </p:spPr>
        <p:txBody>
          <a:bodyPr/>
          <a:lstStyle/>
          <a:p>
            <a:endParaRPr lang="en-GB"/>
          </a:p>
        </p:txBody>
      </p:sp>
      <p:sp>
        <p:nvSpPr>
          <p:cNvPr id="15" name="Content Placeholder 14">
            <a:extLst>
              <a:ext uri="{FF2B5EF4-FFF2-40B4-BE49-F238E27FC236}">
                <a16:creationId xmlns:a16="http://schemas.microsoft.com/office/drawing/2014/main" id="{6624CB4E-3E41-4508-BFB1-062E7553BBE8}"/>
              </a:ext>
            </a:extLst>
          </p:cNvPr>
          <p:cNvSpPr>
            <a:spLocks noGrp="1"/>
          </p:cNvSpPr>
          <p:nvPr>
            <p:ph sz="quarter" idx="14"/>
          </p:nvPr>
        </p:nvSpPr>
        <p:spPr>
          <a:xfrm>
            <a:off x="438151" y="1504950"/>
            <a:ext cx="5657849" cy="4900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5">
            <a:extLst>
              <a:ext uri="{FF2B5EF4-FFF2-40B4-BE49-F238E27FC236}">
                <a16:creationId xmlns:a16="http://schemas.microsoft.com/office/drawing/2014/main" id="{36D56628-51F1-4005-814D-33082FA0D380}"/>
              </a:ext>
            </a:extLst>
          </p:cNvPr>
          <p:cNvSpPr>
            <a:spLocks noGrp="1"/>
          </p:cNvSpPr>
          <p:nvPr>
            <p:ph type="title"/>
          </p:nvPr>
        </p:nvSpPr>
        <p:spPr>
          <a:xfrm>
            <a:off x="440832" y="403870"/>
            <a:ext cx="9900459" cy="978889"/>
          </a:xfrm>
          <a:prstGeom prst="rect">
            <a:avLst/>
          </a:prstGeom>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264565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25D320-22BF-43E4-9975-6A525B2EC019}"/>
              </a:ext>
            </a:extLst>
          </p:cNvPr>
          <p:cNvSpPr>
            <a:spLocks noGrp="1"/>
          </p:cNvSpPr>
          <p:nvPr>
            <p:ph type="dt" sz="half" idx="10"/>
          </p:nvPr>
        </p:nvSpPr>
        <p:spPr/>
        <p:txBody>
          <a:bodyPr/>
          <a:lstStyle/>
          <a:p>
            <a:fld id="{C016F14E-5D6A-4566-9BF7-2174C232607A}" type="datetime1">
              <a:rPr lang="en-GB" smtClean="0"/>
              <a:t>07/05/2025</a:t>
            </a:fld>
            <a:endParaRPr lang="en-GB"/>
          </a:p>
        </p:txBody>
      </p:sp>
      <p:sp>
        <p:nvSpPr>
          <p:cNvPr id="6" name="Footer Placeholder 5">
            <a:extLst>
              <a:ext uri="{FF2B5EF4-FFF2-40B4-BE49-F238E27FC236}">
                <a16:creationId xmlns:a16="http://schemas.microsoft.com/office/drawing/2014/main" id="{E49EEE4F-C78B-4251-9639-F97D4577C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7C95B-2E1A-4DC9-8C99-A3A11E50E8A1}"/>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8" name="Content Placeholder 2">
            <a:extLst>
              <a:ext uri="{FF2B5EF4-FFF2-40B4-BE49-F238E27FC236}">
                <a16:creationId xmlns:a16="http://schemas.microsoft.com/office/drawing/2014/main" id="{A8E34348-A94E-49A3-AF30-F4F694035482}"/>
              </a:ext>
            </a:extLst>
          </p:cNvPr>
          <p:cNvSpPr>
            <a:spLocks noGrp="1"/>
          </p:cNvSpPr>
          <p:nvPr>
            <p:ph idx="1"/>
          </p:nvPr>
        </p:nvSpPr>
        <p:spPr>
          <a:xfrm>
            <a:off x="440832" y="1505376"/>
            <a:ext cx="5300749" cy="4898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D000F6EC-2DD0-4B8D-B5F7-A02FFF20979E}"/>
              </a:ext>
            </a:extLst>
          </p:cNvPr>
          <p:cNvSpPr>
            <a:spLocks noGrp="1"/>
          </p:cNvSpPr>
          <p:nvPr>
            <p:ph idx="13"/>
          </p:nvPr>
        </p:nvSpPr>
        <p:spPr>
          <a:xfrm>
            <a:off x="6447633" y="1505376"/>
            <a:ext cx="5300749" cy="4898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6C3629A9-8E68-4E41-836F-B112E2337E96}"/>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86408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ent Cyan">
    <p:bg>
      <p:bgPr>
        <a:solidFill>
          <a:schemeClr val="accent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25D320-22BF-43E4-9975-6A525B2EC019}"/>
              </a:ext>
            </a:extLst>
          </p:cNvPr>
          <p:cNvSpPr>
            <a:spLocks noGrp="1"/>
          </p:cNvSpPr>
          <p:nvPr>
            <p:ph type="dt" sz="half" idx="10"/>
          </p:nvPr>
        </p:nvSpPr>
        <p:spPr/>
        <p:txBody>
          <a:bodyPr/>
          <a:lstStyle/>
          <a:p>
            <a:fld id="{C016F14E-5D6A-4566-9BF7-2174C232607A}" type="datetime1">
              <a:rPr lang="en-GB" smtClean="0"/>
              <a:t>07/05/2025</a:t>
            </a:fld>
            <a:endParaRPr lang="en-GB"/>
          </a:p>
        </p:txBody>
      </p:sp>
      <p:sp>
        <p:nvSpPr>
          <p:cNvPr id="6" name="Footer Placeholder 5">
            <a:extLst>
              <a:ext uri="{FF2B5EF4-FFF2-40B4-BE49-F238E27FC236}">
                <a16:creationId xmlns:a16="http://schemas.microsoft.com/office/drawing/2014/main" id="{E49EEE4F-C78B-4251-9639-F97D4577C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7C95B-2E1A-4DC9-8C99-A3A11E50E8A1}"/>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8" name="Content Placeholder 2">
            <a:extLst>
              <a:ext uri="{FF2B5EF4-FFF2-40B4-BE49-F238E27FC236}">
                <a16:creationId xmlns:a16="http://schemas.microsoft.com/office/drawing/2014/main" id="{A8E34348-A94E-49A3-AF30-F4F694035482}"/>
              </a:ext>
            </a:extLst>
          </p:cNvPr>
          <p:cNvSpPr>
            <a:spLocks noGrp="1"/>
          </p:cNvSpPr>
          <p:nvPr>
            <p:ph idx="1"/>
          </p:nvPr>
        </p:nvSpPr>
        <p:spPr>
          <a:xfrm>
            <a:off x="440832" y="1505376"/>
            <a:ext cx="5300749" cy="4898348"/>
          </a:xfrm>
        </p:spPr>
        <p:txBody>
          <a:bodyPr/>
          <a:lstStyle>
            <a:lvl1pPr>
              <a:defRPr>
                <a:solidFill>
                  <a:schemeClr val="bg1"/>
                </a:solidFill>
              </a:defRPr>
            </a:lvl1pPr>
            <a:lvl2pP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D000F6EC-2DD0-4B8D-B5F7-A02FFF20979E}"/>
              </a:ext>
            </a:extLst>
          </p:cNvPr>
          <p:cNvSpPr>
            <a:spLocks noGrp="1"/>
          </p:cNvSpPr>
          <p:nvPr>
            <p:ph idx="13"/>
          </p:nvPr>
        </p:nvSpPr>
        <p:spPr>
          <a:xfrm>
            <a:off x="6447633" y="1505376"/>
            <a:ext cx="5300749" cy="4898348"/>
          </a:xfrm>
        </p:spPr>
        <p:txBody>
          <a:bodyPr/>
          <a:lstStyle>
            <a:lvl1pPr>
              <a:defRPr>
                <a:solidFill>
                  <a:schemeClr val="bg1"/>
                </a:solidFill>
              </a:defRPr>
            </a:lvl1pPr>
            <a:lvl2pP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6C3629A9-8E68-4E41-836F-B112E2337E96}"/>
              </a:ext>
            </a:extLst>
          </p:cNvPr>
          <p:cNvSpPr>
            <a:spLocks noGrp="1"/>
          </p:cNvSpPr>
          <p:nvPr>
            <p:ph type="title"/>
          </p:nvPr>
        </p:nvSpPr>
        <p:spPr>
          <a:xfrm>
            <a:off x="440832" y="403870"/>
            <a:ext cx="9900459" cy="978889"/>
          </a:xfrm>
          <a:prstGeom prst="rect">
            <a:avLst/>
          </a:prstGeom>
        </p:spPr>
        <p:txBody>
          <a:bodyPr/>
          <a:lstStyle>
            <a:lvl1pPr>
              <a:defRPr>
                <a:solidFill>
                  <a:schemeClr val="bg1"/>
                </a:solidFill>
              </a:defRPr>
            </a:lvl1pPr>
          </a:lstStyle>
          <a:p>
            <a:r>
              <a:rPr lang="en-US"/>
              <a:t>Click to edit Master title style</a:t>
            </a:r>
            <a:endParaRPr lang="en-GB"/>
          </a:p>
        </p:txBody>
      </p:sp>
      <p:grpSp>
        <p:nvGrpSpPr>
          <p:cNvPr id="14" name="Group 4">
            <a:extLst>
              <a:ext uri="{FF2B5EF4-FFF2-40B4-BE49-F238E27FC236}">
                <a16:creationId xmlns:a16="http://schemas.microsoft.com/office/drawing/2014/main" id="{DFE33669-1393-49BE-87C4-D0CFC8183EC8}"/>
              </a:ext>
            </a:extLst>
          </p:cNvPr>
          <p:cNvGrpSpPr>
            <a:grpSpLocks noChangeAspect="1"/>
          </p:cNvGrpSpPr>
          <p:nvPr userDrawn="1"/>
        </p:nvGrpSpPr>
        <p:grpSpPr bwMode="auto">
          <a:xfrm>
            <a:off x="11176541" y="310079"/>
            <a:ext cx="745696" cy="294975"/>
            <a:chOff x="3366" y="3656"/>
            <a:chExt cx="948" cy="375"/>
          </a:xfrm>
          <a:solidFill>
            <a:schemeClr val="accent1"/>
          </a:solidFill>
        </p:grpSpPr>
        <p:sp>
          <p:nvSpPr>
            <p:cNvPr id="16" name="Freeform 5">
              <a:extLst>
                <a:ext uri="{FF2B5EF4-FFF2-40B4-BE49-F238E27FC236}">
                  <a16:creationId xmlns:a16="http://schemas.microsoft.com/office/drawing/2014/main" id="{5E96EDB6-017F-4C41-B20F-3D3C9E3E9C57}"/>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6">
              <a:extLst>
                <a:ext uri="{FF2B5EF4-FFF2-40B4-BE49-F238E27FC236}">
                  <a16:creationId xmlns:a16="http://schemas.microsoft.com/office/drawing/2014/main" id="{905E17CA-D5A9-4F09-A4A5-68CFF1E96663}"/>
                </a:ext>
              </a:extLst>
            </p:cNvPr>
            <p:cNvSpPr>
              <a:spLocks noChangeArrowheads="1"/>
            </p:cNvSpPr>
            <p:nvPr userDrawn="1"/>
          </p:nvSpPr>
          <p:spPr bwMode="auto">
            <a:xfrm>
              <a:off x="3595" y="3977"/>
              <a:ext cx="486" cy="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0731111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accent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25D320-22BF-43E4-9975-6A525B2EC019}"/>
              </a:ext>
            </a:extLst>
          </p:cNvPr>
          <p:cNvSpPr>
            <a:spLocks noGrp="1"/>
          </p:cNvSpPr>
          <p:nvPr>
            <p:ph type="dt" sz="half" idx="10"/>
          </p:nvPr>
        </p:nvSpPr>
        <p:spPr/>
        <p:txBody>
          <a:bodyPr/>
          <a:lstStyle/>
          <a:p>
            <a:fld id="{C016F14E-5D6A-4566-9BF7-2174C232607A}" type="datetime1">
              <a:rPr lang="en-GB" smtClean="0"/>
              <a:t>07/05/2025</a:t>
            </a:fld>
            <a:endParaRPr lang="en-GB"/>
          </a:p>
        </p:txBody>
      </p:sp>
      <p:sp>
        <p:nvSpPr>
          <p:cNvPr id="6" name="Footer Placeholder 5">
            <a:extLst>
              <a:ext uri="{FF2B5EF4-FFF2-40B4-BE49-F238E27FC236}">
                <a16:creationId xmlns:a16="http://schemas.microsoft.com/office/drawing/2014/main" id="{E49EEE4F-C78B-4251-9639-F97D4577C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7C95B-2E1A-4DC9-8C99-A3A11E50E8A1}"/>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8" name="Content Placeholder 2">
            <a:extLst>
              <a:ext uri="{FF2B5EF4-FFF2-40B4-BE49-F238E27FC236}">
                <a16:creationId xmlns:a16="http://schemas.microsoft.com/office/drawing/2014/main" id="{A8E34348-A94E-49A3-AF30-F4F694035482}"/>
              </a:ext>
            </a:extLst>
          </p:cNvPr>
          <p:cNvSpPr>
            <a:spLocks noGrp="1"/>
          </p:cNvSpPr>
          <p:nvPr>
            <p:ph idx="1"/>
          </p:nvPr>
        </p:nvSpPr>
        <p:spPr>
          <a:xfrm>
            <a:off x="440832" y="1505376"/>
            <a:ext cx="5300749" cy="4898348"/>
          </a:xfrm>
        </p:spPr>
        <p:txBody>
          <a:bodyPr/>
          <a:lstStyle>
            <a:lvl1pPr>
              <a:defRPr>
                <a:solidFill>
                  <a:schemeClr val="tx1"/>
                </a:solidFill>
              </a:defRPr>
            </a:lvl1pPr>
            <a:lvl2pP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D000F6EC-2DD0-4B8D-B5F7-A02FFF20979E}"/>
              </a:ext>
            </a:extLst>
          </p:cNvPr>
          <p:cNvSpPr>
            <a:spLocks noGrp="1"/>
          </p:cNvSpPr>
          <p:nvPr>
            <p:ph idx="13"/>
          </p:nvPr>
        </p:nvSpPr>
        <p:spPr>
          <a:xfrm>
            <a:off x="6447633" y="1505376"/>
            <a:ext cx="5300749" cy="4898348"/>
          </a:xfrm>
        </p:spPr>
        <p:txBody>
          <a:bodyPr/>
          <a:lstStyle>
            <a:lvl1pPr>
              <a:defRPr>
                <a:solidFill>
                  <a:schemeClr val="tx1"/>
                </a:solidFill>
              </a:defRPr>
            </a:lvl1pPr>
            <a:lvl2pP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6C3629A9-8E68-4E41-836F-B112E2337E96}"/>
              </a:ext>
            </a:extLst>
          </p:cNvPr>
          <p:cNvSpPr>
            <a:spLocks noGrp="1"/>
          </p:cNvSpPr>
          <p:nvPr>
            <p:ph type="title"/>
          </p:nvPr>
        </p:nvSpPr>
        <p:spPr>
          <a:xfrm>
            <a:off x="440832" y="403870"/>
            <a:ext cx="9900459" cy="978889"/>
          </a:xfrm>
          <a:prstGeom prst="rect">
            <a:avLst/>
          </a:prstGeom>
        </p:spPr>
        <p:txBody>
          <a:bodyPr/>
          <a:lstStyle>
            <a:lvl1pPr>
              <a:defRPr>
                <a:solidFill>
                  <a:schemeClr val="tx1"/>
                </a:solidFill>
              </a:defRPr>
            </a:lvl1pPr>
          </a:lstStyle>
          <a:p>
            <a:r>
              <a:rPr lang="en-US"/>
              <a:t>Click to edit Master title style</a:t>
            </a:r>
            <a:endParaRPr lang="en-GB"/>
          </a:p>
        </p:txBody>
      </p:sp>
      <p:grpSp>
        <p:nvGrpSpPr>
          <p:cNvPr id="14" name="Group 4">
            <a:extLst>
              <a:ext uri="{FF2B5EF4-FFF2-40B4-BE49-F238E27FC236}">
                <a16:creationId xmlns:a16="http://schemas.microsoft.com/office/drawing/2014/main" id="{202DF0FE-E53E-4313-9089-F342C083EE91}"/>
              </a:ext>
            </a:extLst>
          </p:cNvPr>
          <p:cNvGrpSpPr>
            <a:grpSpLocks noChangeAspect="1"/>
          </p:cNvGrpSpPr>
          <p:nvPr userDrawn="1"/>
        </p:nvGrpSpPr>
        <p:grpSpPr bwMode="auto">
          <a:xfrm>
            <a:off x="11176541" y="310079"/>
            <a:ext cx="745696" cy="294975"/>
            <a:chOff x="3366" y="3656"/>
            <a:chExt cx="948" cy="375"/>
          </a:xfrm>
        </p:grpSpPr>
        <p:sp>
          <p:nvSpPr>
            <p:cNvPr id="15" name="AutoShape 3">
              <a:extLst>
                <a:ext uri="{FF2B5EF4-FFF2-40B4-BE49-F238E27FC236}">
                  <a16:creationId xmlns:a16="http://schemas.microsoft.com/office/drawing/2014/main" id="{9F1584F0-EA60-493A-BAF0-40055B2F868D}"/>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5">
              <a:extLst>
                <a:ext uri="{FF2B5EF4-FFF2-40B4-BE49-F238E27FC236}">
                  <a16:creationId xmlns:a16="http://schemas.microsoft.com/office/drawing/2014/main" id="{1CD68440-62AC-4017-9067-771A410A97EB}"/>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6">
              <a:extLst>
                <a:ext uri="{FF2B5EF4-FFF2-40B4-BE49-F238E27FC236}">
                  <a16:creationId xmlns:a16="http://schemas.microsoft.com/office/drawing/2014/main" id="{5E1A20CB-5013-4E63-A102-41253734DFE1}"/>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7083777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0832" y="1504950"/>
            <a:ext cx="7777656"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924925" y="1504951"/>
            <a:ext cx="2828925" cy="4524374"/>
          </a:xfrm>
        </p:spPr>
        <p:txBody>
          <a:bodyPr>
            <a:normAutofit/>
          </a:bodyPr>
          <a:lstStyle>
            <a:lvl1pPr>
              <a:defRPr sz="1600"/>
            </a:lvl1pPr>
            <a:lvl2pPr>
              <a:defRPr sz="16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49A65E74-FBC3-4866-90D2-574BB2A40786}"/>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9" name="Date Placeholder 8">
            <a:extLst>
              <a:ext uri="{FF2B5EF4-FFF2-40B4-BE49-F238E27FC236}">
                <a16:creationId xmlns:a16="http://schemas.microsoft.com/office/drawing/2014/main" id="{5519D6FD-2D2C-4A44-A91A-175F3BD1FAF3}"/>
              </a:ext>
            </a:extLst>
          </p:cNvPr>
          <p:cNvSpPr>
            <a:spLocks noGrp="1"/>
          </p:cNvSpPr>
          <p:nvPr>
            <p:ph type="dt" sz="half" idx="10"/>
          </p:nvPr>
        </p:nvSpPr>
        <p:spPr/>
        <p:txBody>
          <a:bodyPr/>
          <a:lstStyle/>
          <a:p>
            <a:fld id="{5E5CB82F-1558-43F2-8F2D-DEC941BC4597}" type="datetime1">
              <a:rPr lang="en-GB" smtClean="0"/>
              <a:t>07/05/2025</a:t>
            </a:fld>
            <a:endParaRPr lang="en-GB"/>
          </a:p>
        </p:txBody>
      </p:sp>
      <p:sp>
        <p:nvSpPr>
          <p:cNvPr id="10" name="Footer Placeholder 9">
            <a:extLst>
              <a:ext uri="{FF2B5EF4-FFF2-40B4-BE49-F238E27FC236}">
                <a16:creationId xmlns:a16="http://schemas.microsoft.com/office/drawing/2014/main" id="{A9E24BB6-EF13-413F-B2C0-AF0271B79A6C}"/>
              </a:ext>
            </a:extLst>
          </p:cNvPr>
          <p:cNvSpPr>
            <a:spLocks noGrp="1"/>
          </p:cNvSpPr>
          <p:nvPr>
            <p:ph type="ftr" sz="quarter" idx="11"/>
          </p:nvPr>
        </p:nvSpPr>
        <p:spPr/>
        <p:txBody>
          <a:bodyPr/>
          <a:lstStyle/>
          <a:p>
            <a:endParaRPr lang="en-GB"/>
          </a:p>
        </p:txBody>
      </p:sp>
      <p:sp>
        <p:nvSpPr>
          <p:cNvPr id="11" name="Slide Number Placeholder 10">
            <a:extLst>
              <a:ext uri="{FF2B5EF4-FFF2-40B4-BE49-F238E27FC236}">
                <a16:creationId xmlns:a16="http://schemas.microsoft.com/office/drawing/2014/main" id="{1AA2B3F9-35B6-4968-97E9-782235943C8D}"/>
              </a:ext>
            </a:extLst>
          </p:cNvPr>
          <p:cNvSpPr>
            <a:spLocks noGrp="1"/>
          </p:cNvSpPr>
          <p:nvPr>
            <p:ph type="sldNum" sz="quarter" idx="12"/>
          </p:nvPr>
        </p:nvSpPr>
        <p:spPr/>
        <p:txBody>
          <a:bodyPr/>
          <a:lstStyle/>
          <a:p>
            <a:fld id="{FDCF35FF-3268-4DEF-9AF7-6C6ECD7519DB}" type="slidenum">
              <a:rPr lang="en-GB" smtClean="0"/>
              <a:pPr/>
              <a:t>‹#›</a:t>
            </a:fld>
            <a:endParaRPr lang="en-GB"/>
          </a:p>
        </p:txBody>
      </p:sp>
    </p:spTree>
    <p:extLst>
      <p:ext uri="{BB962C8B-B14F-4D97-AF65-F5344CB8AC3E}">
        <p14:creationId xmlns:p14="http://schemas.microsoft.com/office/powerpoint/2010/main" val="24709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17D242-A60D-4397-A10E-806613554C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55863" y="5665967"/>
            <a:ext cx="1280271" cy="506012"/>
          </a:xfrm>
          <a:prstGeom prst="rect">
            <a:avLst/>
          </a:prstGeom>
        </p:spPr>
      </p:pic>
      <p:sp>
        <p:nvSpPr>
          <p:cNvPr id="17" name="Rectangle 16">
            <a:extLst>
              <a:ext uri="{FF2B5EF4-FFF2-40B4-BE49-F238E27FC236}">
                <a16:creationId xmlns:a16="http://schemas.microsoft.com/office/drawing/2014/main" id="{6456D356-F20F-4669-9273-45414D343467}"/>
              </a:ext>
            </a:extLst>
          </p:cNvPr>
          <p:cNvSpPr/>
          <p:nvPr userDrawn="1"/>
        </p:nvSpPr>
        <p:spPr bwMode="auto">
          <a:xfrm>
            <a:off x="1894679" y="2391274"/>
            <a:ext cx="8402641" cy="2075452"/>
          </a:xfrm>
          <a:prstGeom prst="rect">
            <a:avLst/>
          </a:prstGeom>
          <a:solidFill>
            <a:schemeClr val="accent2">
              <a:alpha val="80000"/>
            </a:schemeClr>
          </a:solidFill>
          <a:ln w="31750" cap="flat" cmpd="sng" algn="ctr">
            <a:noFill/>
            <a:prstDash val="solid"/>
            <a:round/>
            <a:headEnd type="none" w="med" len="med"/>
            <a:tailEnd type="none" w="med" len="med"/>
          </a:ln>
          <a:effectLst/>
        </p:spPr>
        <p:txBody>
          <a:bodyPr vert="horz" wrap="squar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2"/>
              </a:solidFill>
              <a:effectLst/>
              <a:latin typeface="Arial" charset="0"/>
              <a:cs typeface="Arial" charset="0"/>
            </a:endParaRPr>
          </a:p>
        </p:txBody>
      </p:sp>
      <p:sp>
        <p:nvSpPr>
          <p:cNvPr id="12" name="Rectangle 3">
            <a:extLst>
              <a:ext uri="{FF2B5EF4-FFF2-40B4-BE49-F238E27FC236}">
                <a16:creationId xmlns:a16="http://schemas.microsoft.com/office/drawing/2014/main" id="{666AA119-0110-472D-83B5-EFE8EC5CAEB9}"/>
              </a:ext>
            </a:extLst>
          </p:cNvPr>
          <p:cNvSpPr>
            <a:spLocks noGrp="1" noChangeArrowheads="1"/>
          </p:cNvSpPr>
          <p:nvPr>
            <p:ph type="subTitle" idx="1"/>
          </p:nvPr>
        </p:nvSpPr>
        <p:spPr>
          <a:xfrm>
            <a:off x="2104725" y="4442680"/>
            <a:ext cx="8359631" cy="1099989"/>
          </a:xfrm>
          <a:prstGeom prst="rect">
            <a:avLst/>
          </a:prstGeom>
        </p:spPr>
        <p:txBody>
          <a:bodyPr>
            <a:normAutofit/>
          </a:bodyPr>
          <a:lstStyle>
            <a:lvl1pPr marL="0" indent="0">
              <a:buFont typeface="Wingdings" pitchFamily="2" charset="2"/>
              <a:buNone/>
              <a:defRPr sz="2920" b="1" i="0" cap="none" baseline="0">
                <a:solidFill>
                  <a:srgbClr val="007BA5"/>
                </a:solidFill>
                <a:latin typeface="+mj-lt"/>
              </a:defRPr>
            </a:lvl1pPr>
            <a:lvl2pPr>
              <a:spcBef>
                <a:spcPts val="1200"/>
              </a:spcBef>
              <a:defRPr sz="1800">
                <a:solidFill>
                  <a:schemeClr val="accent1"/>
                </a:solidFill>
              </a:defRPr>
            </a:lvl2pPr>
          </a:lstStyle>
          <a:p>
            <a:r>
              <a:rPr lang="en-GB"/>
              <a:t>Click to edit Master subtitle style</a:t>
            </a:r>
          </a:p>
          <a:p>
            <a:pPr lvl="1"/>
            <a:r>
              <a:rPr lang="en-GB"/>
              <a:t>Level 2</a:t>
            </a:r>
          </a:p>
        </p:txBody>
      </p:sp>
      <p:sp>
        <p:nvSpPr>
          <p:cNvPr id="18" name="Freeform 7">
            <a:extLst>
              <a:ext uri="{FF2B5EF4-FFF2-40B4-BE49-F238E27FC236}">
                <a16:creationId xmlns:a16="http://schemas.microsoft.com/office/drawing/2014/main" id="{62A1487B-48B0-4ABC-9F18-DBB046467902}"/>
              </a:ext>
            </a:extLst>
          </p:cNvPr>
          <p:cNvSpPr>
            <a:spLocks noChangeAspect="1" noEditPoints="1"/>
          </p:cNvSpPr>
          <p:nvPr userDrawn="1"/>
        </p:nvSpPr>
        <p:spPr bwMode="auto">
          <a:xfrm>
            <a:off x="2513368" y="3044630"/>
            <a:ext cx="7165262" cy="768740"/>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29138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25D320-22BF-43E4-9975-6A525B2EC019}"/>
              </a:ext>
            </a:extLst>
          </p:cNvPr>
          <p:cNvSpPr>
            <a:spLocks noGrp="1"/>
          </p:cNvSpPr>
          <p:nvPr>
            <p:ph type="dt" sz="half" idx="10"/>
          </p:nvPr>
        </p:nvSpPr>
        <p:spPr/>
        <p:txBody>
          <a:bodyPr/>
          <a:lstStyle/>
          <a:p>
            <a:fld id="{46C45AFB-A5A9-4F98-B850-95107CA3A202}" type="datetime1">
              <a:rPr lang="en-GB" smtClean="0"/>
              <a:t>07/05/2025</a:t>
            </a:fld>
            <a:endParaRPr lang="en-GB"/>
          </a:p>
        </p:txBody>
      </p:sp>
      <p:sp>
        <p:nvSpPr>
          <p:cNvPr id="6" name="Footer Placeholder 5">
            <a:extLst>
              <a:ext uri="{FF2B5EF4-FFF2-40B4-BE49-F238E27FC236}">
                <a16:creationId xmlns:a16="http://schemas.microsoft.com/office/drawing/2014/main" id="{E49EEE4F-C78B-4251-9639-F97D4577C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7C95B-2E1A-4DC9-8C99-A3A11E50E8A1}"/>
              </a:ext>
            </a:extLst>
          </p:cNvPr>
          <p:cNvSpPr>
            <a:spLocks noGrp="1"/>
          </p:cNvSpPr>
          <p:nvPr>
            <p:ph type="sldNum" sz="quarter" idx="12"/>
          </p:nvPr>
        </p:nvSpPr>
        <p:spPr>
          <a:xfrm>
            <a:off x="9005182" y="6575909"/>
            <a:ext cx="2743200" cy="144000"/>
          </a:xfrm>
        </p:spPr>
        <p:txBody>
          <a:bodyPr/>
          <a:lstStyle/>
          <a:p>
            <a:fld id="{4A4770D6-0FBE-4C67-8C8E-E95F8964E96F}" type="slidenum">
              <a:rPr lang="en-GB" smtClean="0"/>
              <a:t>‹#›</a:t>
            </a:fld>
            <a:endParaRPr lang="en-GB"/>
          </a:p>
        </p:txBody>
      </p:sp>
      <p:sp>
        <p:nvSpPr>
          <p:cNvPr id="8" name="Content Placeholder 2">
            <a:extLst>
              <a:ext uri="{FF2B5EF4-FFF2-40B4-BE49-F238E27FC236}">
                <a16:creationId xmlns:a16="http://schemas.microsoft.com/office/drawing/2014/main" id="{A8E34348-A94E-49A3-AF30-F4F694035482}"/>
              </a:ext>
            </a:extLst>
          </p:cNvPr>
          <p:cNvSpPr>
            <a:spLocks noGrp="1"/>
          </p:cNvSpPr>
          <p:nvPr>
            <p:ph idx="1"/>
          </p:nvPr>
        </p:nvSpPr>
        <p:spPr>
          <a:xfrm>
            <a:off x="440833" y="1505376"/>
            <a:ext cx="3294000" cy="4898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D000F6EC-2DD0-4B8D-B5F7-A02FFF20979E}"/>
              </a:ext>
            </a:extLst>
          </p:cNvPr>
          <p:cNvSpPr>
            <a:spLocks noGrp="1"/>
          </p:cNvSpPr>
          <p:nvPr>
            <p:ph idx="13"/>
          </p:nvPr>
        </p:nvSpPr>
        <p:spPr>
          <a:xfrm>
            <a:off x="4450341" y="1505376"/>
            <a:ext cx="3294000" cy="4898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6C3629A9-8E68-4E41-836F-B112E2337E96}"/>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9FD6366A-6508-405D-BA78-20A6A6DA848E}"/>
              </a:ext>
            </a:extLst>
          </p:cNvPr>
          <p:cNvSpPr>
            <a:spLocks noGrp="1"/>
          </p:cNvSpPr>
          <p:nvPr>
            <p:ph idx="14"/>
          </p:nvPr>
        </p:nvSpPr>
        <p:spPr>
          <a:xfrm>
            <a:off x="8459850" y="1505376"/>
            <a:ext cx="3294000" cy="4898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9268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25D320-22BF-43E4-9975-6A525B2EC019}"/>
              </a:ext>
            </a:extLst>
          </p:cNvPr>
          <p:cNvSpPr>
            <a:spLocks noGrp="1"/>
          </p:cNvSpPr>
          <p:nvPr>
            <p:ph type="dt" sz="half" idx="10"/>
          </p:nvPr>
        </p:nvSpPr>
        <p:spPr/>
        <p:txBody>
          <a:bodyPr/>
          <a:lstStyle/>
          <a:p>
            <a:fld id="{5A8A01DC-386D-403E-93BA-0AFD3BE9E820}" type="datetime1">
              <a:rPr lang="en-GB" smtClean="0"/>
              <a:t>07/05/2025</a:t>
            </a:fld>
            <a:endParaRPr lang="en-GB"/>
          </a:p>
        </p:txBody>
      </p:sp>
      <p:sp>
        <p:nvSpPr>
          <p:cNvPr id="6" name="Footer Placeholder 5">
            <a:extLst>
              <a:ext uri="{FF2B5EF4-FFF2-40B4-BE49-F238E27FC236}">
                <a16:creationId xmlns:a16="http://schemas.microsoft.com/office/drawing/2014/main" id="{E49EEE4F-C78B-4251-9639-F97D4577C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7C95B-2E1A-4DC9-8C99-A3A11E50E8A1}"/>
              </a:ext>
            </a:extLst>
          </p:cNvPr>
          <p:cNvSpPr>
            <a:spLocks noGrp="1"/>
          </p:cNvSpPr>
          <p:nvPr>
            <p:ph type="sldNum" sz="quarter" idx="12"/>
          </p:nvPr>
        </p:nvSpPr>
        <p:spPr>
          <a:xfrm>
            <a:off x="9005182" y="6575909"/>
            <a:ext cx="2743200" cy="144000"/>
          </a:xfrm>
        </p:spPr>
        <p:txBody>
          <a:bodyPr/>
          <a:lstStyle/>
          <a:p>
            <a:fld id="{4A4770D6-0FBE-4C67-8C8E-E95F8964E96F}" type="slidenum">
              <a:rPr lang="en-GB" smtClean="0"/>
              <a:t>‹#›</a:t>
            </a:fld>
            <a:endParaRPr lang="en-GB"/>
          </a:p>
        </p:txBody>
      </p:sp>
      <p:sp>
        <p:nvSpPr>
          <p:cNvPr id="8" name="Content Placeholder 2">
            <a:extLst>
              <a:ext uri="{FF2B5EF4-FFF2-40B4-BE49-F238E27FC236}">
                <a16:creationId xmlns:a16="http://schemas.microsoft.com/office/drawing/2014/main" id="{A8E34348-A94E-49A3-AF30-F4F694035482}"/>
              </a:ext>
            </a:extLst>
          </p:cNvPr>
          <p:cNvSpPr>
            <a:spLocks noGrp="1"/>
          </p:cNvSpPr>
          <p:nvPr>
            <p:ph idx="1"/>
          </p:nvPr>
        </p:nvSpPr>
        <p:spPr>
          <a:xfrm>
            <a:off x="440833" y="1505376"/>
            <a:ext cx="2412000" cy="4898348"/>
          </a:xfrm>
        </p:spPr>
        <p:txBody>
          <a:bodyPr>
            <a:normAutofit/>
          </a:bodyPr>
          <a:lstStyle>
            <a:lvl1pPr>
              <a:defRPr sz="1600"/>
            </a:lvl1pPr>
            <a:lvl2pPr>
              <a:defRPr sz="16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D000F6EC-2DD0-4B8D-B5F7-A02FFF20979E}"/>
              </a:ext>
            </a:extLst>
          </p:cNvPr>
          <p:cNvSpPr>
            <a:spLocks noGrp="1"/>
          </p:cNvSpPr>
          <p:nvPr>
            <p:ph idx="13"/>
          </p:nvPr>
        </p:nvSpPr>
        <p:spPr>
          <a:xfrm>
            <a:off x="3406016" y="1505376"/>
            <a:ext cx="2412000" cy="4898348"/>
          </a:xfrm>
        </p:spPr>
        <p:txBody>
          <a:bodyPr>
            <a:normAutofit/>
          </a:bodyPr>
          <a:lstStyle>
            <a:lvl1pPr>
              <a:defRPr sz="1600"/>
            </a:lvl1pPr>
            <a:lvl2pPr>
              <a:defRPr sz="16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6C3629A9-8E68-4E41-836F-B112E2337E96}"/>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9FD6366A-6508-405D-BA78-20A6A6DA848E}"/>
              </a:ext>
            </a:extLst>
          </p:cNvPr>
          <p:cNvSpPr>
            <a:spLocks noGrp="1"/>
          </p:cNvSpPr>
          <p:nvPr>
            <p:ph idx="14"/>
          </p:nvPr>
        </p:nvSpPr>
        <p:spPr>
          <a:xfrm>
            <a:off x="6371199" y="1505376"/>
            <a:ext cx="2412000" cy="4898348"/>
          </a:xfrm>
        </p:spPr>
        <p:txBody>
          <a:bodyPr>
            <a:normAutofit/>
          </a:bodyPr>
          <a:lstStyle>
            <a:lvl1pPr>
              <a:defRPr sz="1600"/>
            </a:lvl1pPr>
            <a:lvl2pPr>
              <a:defRPr sz="16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FEEB071D-6158-431A-9C2C-EDBB1B11FF0B}"/>
              </a:ext>
            </a:extLst>
          </p:cNvPr>
          <p:cNvSpPr>
            <a:spLocks noGrp="1"/>
          </p:cNvSpPr>
          <p:nvPr>
            <p:ph idx="15"/>
          </p:nvPr>
        </p:nvSpPr>
        <p:spPr>
          <a:xfrm>
            <a:off x="9336382" y="1505376"/>
            <a:ext cx="2412000" cy="4898348"/>
          </a:xfrm>
        </p:spPr>
        <p:txBody>
          <a:bodyPr>
            <a:normAutofit/>
          </a:bodyPr>
          <a:lstStyle>
            <a:lvl1pPr>
              <a:defRPr sz="1600"/>
            </a:lvl1pPr>
            <a:lvl2pPr>
              <a:defRPr sz="16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0055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EB14865-6B1C-4FEC-85FD-01CC8016B4C6}"/>
              </a:ext>
            </a:extLst>
          </p:cNvPr>
          <p:cNvSpPr>
            <a:spLocks noGrp="1"/>
          </p:cNvSpPr>
          <p:nvPr>
            <p:ph idx="13"/>
          </p:nvPr>
        </p:nvSpPr>
        <p:spPr>
          <a:xfrm>
            <a:off x="440832" y="1967022"/>
            <a:ext cx="5299200" cy="4436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B707819B-930C-4690-A69E-E6657E99C655}"/>
              </a:ext>
            </a:extLst>
          </p:cNvPr>
          <p:cNvSpPr>
            <a:spLocks noGrp="1"/>
          </p:cNvSpPr>
          <p:nvPr>
            <p:ph idx="14"/>
          </p:nvPr>
        </p:nvSpPr>
        <p:spPr>
          <a:xfrm>
            <a:off x="6447633" y="1967022"/>
            <a:ext cx="5299200" cy="4436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0E200D76-A3FB-4465-A853-54B0BCDFB18D}"/>
              </a:ext>
            </a:extLst>
          </p:cNvPr>
          <p:cNvSpPr>
            <a:spLocks noGrp="1"/>
          </p:cNvSpPr>
          <p:nvPr>
            <p:ph type="body" idx="1"/>
          </p:nvPr>
        </p:nvSpPr>
        <p:spPr>
          <a:xfrm>
            <a:off x="440832" y="1128712"/>
            <a:ext cx="5299200" cy="711467"/>
          </a:xfrm>
        </p:spPr>
        <p:txBody>
          <a:bodyPr anchor="b"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A234463-7568-4AFD-B484-A2046C54D182}"/>
              </a:ext>
            </a:extLst>
          </p:cNvPr>
          <p:cNvSpPr>
            <a:spLocks noGrp="1"/>
          </p:cNvSpPr>
          <p:nvPr>
            <p:ph type="body" sz="quarter" idx="3"/>
          </p:nvPr>
        </p:nvSpPr>
        <p:spPr>
          <a:xfrm>
            <a:off x="6447633" y="1128712"/>
            <a:ext cx="5299200" cy="711467"/>
          </a:xfrm>
        </p:spPr>
        <p:txBody>
          <a:bodyPr anchor="b"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80A519AE-EA06-4EB8-BA18-4727F4C7968A}"/>
              </a:ext>
            </a:extLst>
          </p:cNvPr>
          <p:cNvSpPr>
            <a:spLocks noGrp="1"/>
          </p:cNvSpPr>
          <p:nvPr>
            <p:ph type="dt" sz="half" idx="10"/>
          </p:nvPr>
        </p:nvSpPr>
        <p:spPr/>
        <p:txBody>
          <a:bodyPr/>
          <a:lstStyle/>
          <a:p>
            <a:fld id="{A480FC37-9120-434B-956F-CC8215A3D5FB}" type="datetime1">
              <a:rPr lang="en-GB" smtClean="0"/>
              <a:t>07/05/2025</a:t>
            </a:fld>
            <a:endParaRPr lang="en-GB"/>
          </a:p>
        </p:txBody>
      </p:sp>
      <p:sp>
        <p:nvSpPr>
          <p:cNvPr id="8" name="Footer Placeholder 7">
            <a:extLst>
              <a:ext uri="{FF2B5EF4-FFF2-40B4-BE49-F238E27FC236}">
                <a16:creationId xmlns:a16="http://schemas.microsoft.com/office/drawing/2014/main" id="{CD7B9D97-28FB-4EE8-AFA8-57598F3176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238E11-9B50-4AA6-B16B-D7BE8402FE64}"/>
              </a:ext>
            </a:extLst>
          </p:cNvPr>
          <p:cNvSpPr>
            <a:spLocks noGrp="1"/>
          </p:cNvSpPr>
          <p:nvPr>
            <p:ph type="sldNum" sz="quarter" idx="12"/>
          </p:nvPr>
        </p:nvSpPr>
        <p:spPr/>
        <p:txBody>
          <a:bodyPr/>
          <a:lstStyle/>
          <a:p>
            <a:fld id="{4A4770D6-0FBE-4C67-8C8E-E95F8964E96F}" type="slidenum">
              <a:rPr lang="en-GB" smtClean="0"/>
              <a:t>‹#›</a:t>
            </a:fld>
            <a:endParaRPr lang="en-GB"/>
          </a:p>
        </p:txBody>
      </p:sp>
      <p:sp>
        <p:nvSpPr>
          <p:cNvPr id="13" name="Title 12">
            <a:extLst>
              <a:ext uri="{FF2B5EF4-FFF2-40B4-BE49-F238E27FC236}">
                <a16:creationId xmlns:a16="http://schemas.microsoft.com/office/drawing/2014/main" id="{2B3D3833-B39B-4962-8960-23E16711880C}"/>
              </a:ext>
            </a:extLst>
          </p:cNvPr>
          <p:cNvSpPr>
            <a:spLocks noGrp="1"/>
          </p:cNvSpPr>
          <p:nvPr>
            <p:ph type="title"/>
          </p:nvPr>
        </p:nvSpPr>
        <p:spPr>
          <a:xfrm>
            <a:off x="440832" y="403870"/>
            <a:ext cx="9900459" cy="72484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656009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835-3B69-46B4-BA9D-9B11102DA193}"/>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DF144C-76F6-45B7-8973-6F03D292FBC2}"/>
              </a:ext>
            </a:extLst>
          </p:cNvPr>
          <p:cNvSpPr>
            <a:spLocks noGrp="1"/>
          </p:cNvSpPr>
          <p:nvPr>
            <p:ph type="dt" sz="half" idx="10"/>
          </p:nvPr>
        </p:nvSpPr>
        <p:spPr/>
        <p:txBody>
          <a:bodyPr/>
          <a:lstStyle/>
          <a:p>
            <a:fld id="{B020187C-2321-4BC2-A3DB-3CA5FD815359}" type="datetime1">
              <a:rPr lang="en-GB" smtClean="0"/>
              <a:t>07/05/2025</a:t>
            </a:fld>
            <a:endParaRPr lang="en-GB"/>
          </a:p>
        </p:txBody>
      </p:sp>
      <p:sp>
        <p:nvSpPr>
          <p:cNvPr id="4" name="Footer Placeholder 3">
            <a:extLst>
              <a:ext uri="{FF2B5EF4-FFF2-40B4-BE49-F238E27FC236}">
                <a16:creationId xmlns:a16="http://schemas.microsoft.com/office/drawing/2014/main" id="{98E8E840-A5A9-4F7C-8D97-9C14AEDFF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B44A6-CE31-4FB0-9AC6-ED2454373483}"/>
              </a:ext>
            </a:extLst>
          </p:cNvPr>
          <p:cNvSpPr>
            <a:spLocks noGrp="1"/>
          </p:cNvSpPr>
          <p:nvPr>
            <p:ph type="sldNum" sz="quarter" idx="12"/>
          </p:nvPr>
        </p:nvSpPr>
        <p:spPr/>
        <p:txBody>
          <a:bodyPr/>
          <a:lstStyle/>
          <a:p>
            <a:fld id="{4A4770D6-0FBE-4C67-8C8E-E95F8964E96F}" type="slidenum">
              <a:rPr lang="en-GB" smtClean="0"/>
              <a:t>‹#›</a:t>
            </a:fld>
            <a:endParaRPr lang="en-GB"/>
          </a:p>
        </p:txBody>
      </p:sp>
    </p:spTree>
    <p:extLst>
      <p:ext uri="{BB962C8B-B14F-4D97-AF65-F5344CB8AC3E}">
        <p14:creationId xmlns:p14="http://schemas.microsoft.com/office/powerpoint/2010/main" val="775716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835-3B69-46B4-BA9D-9B11102DA193}"/>
              </a:ext>
            </a:extLst>
          </p:cNvPr>
          <p:cNvSpPr>
            <a:spLocks noGrp="1"/>
          </p:cNvSpPr>
          <p:nvPr>
            <p:ph type="title"/>
          </p:nvPr>
        </p:nvSpPr>
        <p:spPr>
          <a:xfrm>
            <a:off x="440832" y="403870"/>
            <a:ext cx="9900459" cy="978889"/>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4DF144C-76F6-45B7-8973-6F03D292FBC2}"/>
              </a:ext>
            </a:extLst>
          </p:cNvPr>
          <p:cNvSpPr>
            <a:spLocks noGrp="1"/>
          </p:cNvSpPr>
          <p:nvPr>
            <p:ph type="dt" sz="half" idx="10"/>
          </p:nvPr>
        </p:nvSpPr>
        <p:spPr/>
        <p:txBody>
          <a:bodyPr/>
          <a:lstStyle/>
          <a:p>
            <a:fld id="{B020187C-2321-4BC2-A3DB-3CA5FD815359}" type="datetime1">
              <a:rPr lang="en-GB" smtClean="0"/>
              <a:t>07/05/2025</a:t>
            </a:fld>
            <a:endParaRPr lang="en-GB"/>
          </a:p>
        </p:txBody>
      </p:sp>
      <p:sp>
        <p:nvSpPr>
          <p:cNvPr id="4" name="Footer Placeholder 3">
            <a:extLst>
              <a:ext uri="{FF2B5EF4-FFF2-40B4-BE49-F238E27FC236}">
                <a16:creationId xmlns:a16="http://schemas.microsoft.com/office/drawing/2014/main" id="{98E8E840-A5A9-4F7C-8D97-9C14AEDFF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B44A6-CE31-4FB0-9AC6-ED2454373483}"/>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6" name="Group 4">
            <a:extLst>
              <a:ext uri="{FF2B5EF4-FFF2-40B4-BE49-F238E27FC236}">
                <a16:creationId xmlns:a16="http://schemas.microsoft.com/office/drawing/2014/main" id="{D7992373-6513-40BE-BC42-B479BBFE0674}"/>
              </a:ext>
            </a:extLst>
          </p:cNvPr>
          <p:cNvGrpSpPr>
            <a:grpSpLocks noChangeAspect="1"/>
          </p:cNvGrpSpPr>
          <p:nvPr userDrawn="1"/>
        </p:nvGrpSpPr>
        <p:grpSpPr bwMode="auto">
          <a:xfrm>
            <a:off x="11176541" y="310079"/>
            <a:ext cx="745696" cy="294975"/>
            <a:chOff x="3366" y="3656"/>
            <a:chExt cx="948" cy="375"/>
          </a:xfrm>
        </p:grpSpPr>
        <p:sp>
          <p:nvSpPr>
            <p:cNvPr id="7" name="AutoShape 3">
              <a:extLst>
                <a:ext uri="{FF2B5EF4-FFF2-40B4-BE49-F238E27FC236}">
                  <a16:creationId xmlns:a16="http://schemas.microsoft.com/office/drawing/2014/main" id="{C27C9443-2EF2-4EB0-B133-FE8DF8308D1F}"/>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5">
              <a:extLst>
                <a:ext uri="{FF2B5EF4-FFF2-40B4-BE49-F238E27FC236}">
                  <a16:creationId xmlns:a16="http://schemas.microsoft.com/office/drawing/2014/main" id="{233A3219-4E5F-4FBD-868B-3CFD5F1A5BC4}"/>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a:extLst>
                <a:ext uri="{FF2B5EF4-FFF2-40B4-BE49-F238E27FC236}">
                  <a16:creationId xmlns:a16="http://schemas.microsoft.com/office/drawing/2014/main" id="{458F9B3D-FC3E-438B-97A8-6F623F4BFCDC}"/>
                </a:ext>
              </a:extLst>
            </p:cNvPr>
            <p:cNvSpPr>
              <a:spLocks noChangeArrowheads="1"/>
            </p:cNvSpPr>
            <p:nvPr userDrawn="1"/>
          </p:nvSpPr>
          <p:spPr bwMode="auto">
            <a:xfrm>
              <a:off x="3595" y="3977"/>
              <a:ext cx="486" cy="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1624823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Only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0835-3B69-46B4-BA9D-9B11102DA193}"/>
              </a:ext>
            </a:extLst>
          </p:cNvPr>
          <p:cNvSpPr>
            <a:spLocks noGrp="1"/>
          </p:cNvSpPr>
          <p:nvPr>
            <p:ph type="title"/>
          </p:nvPr>
        </p:nvSpPr>
        <p:spPr>
          <a:xfrm>
            <a:off x="440832" y="403870"/>
            <a:ext cx="9900459" cy="978889"/>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4DF144C-76F6-45B7-8973-6F03D292FBC2}"/>
              </a:ext>
            </a:extLst>
          </p:cNvPr>
          <p:cNvSpPr>
            <a:spLocks noGrp="1"/>
          </p:cNvSpPr>
          <p:nvPr>
            <p:ph type="dt" sz="half" idx="10"/>
          </p:nvPr>
        </p:nvSpPr>
        <p:spPr/>
        <p:txBody>
          <a:bodyPr/>
          <a:lstStyle/>
          <a:p>
            <a:fld id="{B020187C-2321-4BC2-A3DB-3CA5FD815359}" type="datetime1">
              <a:rPr lang="en-GB" smtClean="0"/>
              <a:t>07/05/2025</a:t>
            </a:fld>
            <a:endParaRPr lang="en-GB"/>
          </a:p>
        </p:txBody>
      </p:sp>
      <p:sp>
        <p:nvSpPr>
          <p:cNvPr id="4" name="Footer Placeholder 3">
            <a:extLst>
              <a:ext uri="{FF2B5EF4-FFF2-40B4-BE49-F238E27FC236}">
                <a16:creationId xmlns:a16="http://schemas.microsoft.com/office/drawing/2014/main" id="{98E8E840-A5A9-4F7C-8D97-9C14AEDFF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B44A6-CE31-4FB0-9AC6-ED2454373483}"/>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6" name="Group 4">
            <a:extLst>
              <a:ext uri="{FF2B5EF4-FFF2-40B4-BE49-F238E27FC236}">
                <a16:creationId xmlns:a16="http://schemas.microsoft.com/office/drawing/2014/main" id="{D7992373-6513-40BE-BC42-B479BBFE0674}"/>
              </a:ext>
            </a:extLst>
          </p:cNvPr>
          <p:cNvGrpSpPr>
            <a:grpSpLocks noChangeAspect="1"/>
          </p:cNvGrpSpPr>
          <p:nvPr userDrawn="1"/>
        </p:nvGrpSpPr>
        <p:grpSpPr bwMode="auto">
          <a:xfrm>
            <a:off x="11176541" y="310079"/>
            <a:ext cx="745696" cy="294975"/>
            <a:chOff x="3366" y="3656"/>
            <a:chExt cx="948" cy="375"/>
          </a:xfrm>
        </p:grpSpPr>
        <p:sp>
          <p:nvSpPr>
            <p:cNvPr id="7" name="AutoShape 3">
              <a:extLst>
                <a:ext uri="{FF2B5EF4-FFF2-40B4-BE49-F238E27FC236}">
                  <a16:creationId xmlns:a16="http://schemas.microsoft.com/office/drawing/2014/main" id="{C27C9443-2EF2-4EB0-B133-FE8DF8308D1F}"/>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5">
              <a:extLst>
                <a:ext uri="{FF2B5EF4-FFF2-40B4-BE49-F238E27FC236}">
                  <a16:creationId xmlns:a16="http://schemas.microsoft.com/office/drawing/2014/main" id="{233A3219-4E5F-4FBD-868B-3CFD5F1A5BC4}"/>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a:extLst>
                <a:ext uri="{FF2B5EF4-FFF2-40B4-BE49-F238E27FC236}">
                  <a16:creationId xmlns:a16="http://schemas.microsoft.com/office/drawing/2014/main" id="{458F9B3D-FC3E-438B-97A8-6F623F4BFCDC}"/>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599848478"/>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E21392A-690C-4C68-8DEE-1C36A1522F5B}"/>
              </a:ext>
            </a:extLst>
          </p:cNvPr>
          <p:cNvSpPr>
            <a:spLocks noGrp="1"/>
          </p:cNvSpPr>
          <p:nvPr>
            <p:ph type="dt" sz="half" idx="10"/>
          </p:nvPr>
        </p:nvSpPr>
        <p:spPr/>
        <p:txBody>
          <a:bodyPr/>
          <a:lstStyle/>
          <a:p>
            <a:fld id="{D14FC5C8-B482-4E1A-8E29-5EA15D04CB8F}" type="datetime1">
              <a:rPr lang="en-GB" smtClean="0"/>
              <a:t>07/05/2025</a:t>
            </a:fld>
            <a:endParaRPr lang="en-GB"/>
          </a:p>
        </p:txBody>
      </p:sp>
      <p:sp>
        <p:nvSpPr>
          <p:cNvPr id="6" name="Footer Placeholder 5">
            <a:extLst>
              <a:ext uri="{FF2B5EF4-FFF2-40B4-BE49-F238E27FC236}">
                <a16:creationId xmlns:a16="http://schemas.microsoft.com/office/drawing/2014/main" id="{73C0B244-EBA2-464F-A1BC-85EC116E8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7F51A6-AF7C-48B5-B129-A8E55B67CD71}"/>
              </a:ext>
            </a:extLst>
          </p:cNvPr>
          <p:cNvSpPr>
            <a:spLocks noGrp="1"/>
          </p:cNvSpPr>
          <p:nvPr>
            <p:ph type="sldNum" sz="quarter" idx="12"/>
          </p:nvPr>
        </p:nvSpPr>
        <p:spPr/>
        <p:txBody>
          <a:bodyPr/>
          <a:lstStyle/>
          <a:p>
            <a:fld id="{FDCF35FF-3268-4DEF-9AF7-6C6ECD7519DB}" type="slidenum">
              <a:rPr lang="en-GB" smtClean="0"/>
              <a:pPr/>
              <a:t>‹#›</a:t>
            </a:fld>
            <a:endParaRPr lang="en-GB"/>
          </a:p>
        </p:txBody>
      </p:sp>
    </p:spTree>
    <p:extLst>
      <p:ext uri="{BB962C8B-B14F-4D97-AF65-F5344CB8AC3E}">
        <p14:creationId xmlns:p14="http://schemas.microsoft.com/office/powerpoint/2010/main" val="701800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DF144C-76F6-45B7-8973-6F03D292FBC2}"/>
              </a:ext>
            </a:extLst>
          </p:cNvPr>
          <p:cNvSpPr>
            <a:spLocks noGrp="1"/>
          </p:cNvSpPr>
          <p:nvPr>
            <p:ph type="dt" sz="half" idx="10"/>
          </p:nvPr>
        </p:nvSpPr>
        <p:spPr/>
        <p:txBody>
          <a:bodyPr/>
          <a:lstStyle/>
          <a:p>
            <a:fld id="{B020187C-2321-4BC2-A3DB-3CA5FD815359}" type="datetime1">
              <a:rPr lang="en-GB" smtClean="0"/>
              <a:t>07/05/2025</a:t>
            </a:fld>
            <a:endParaRPr lang="en-GB"/>
          </a:p>
        </p:txBody>
      </p:sp>
      <p:sp>
        <p:nvSpPr>
          <p:cNvPr id="4" name="Footer Placeholder 3">
            <a:extLst>
              <a:ext uri="{FF2B5EF4-FFF2-40B4-BE49-F238E27FC236}">
                <a16:creationId xmlns:a16="http://schemas.microsoft.com/office/drawing/2014/main" id="{98E8E840-A5A9-4F7C-8D97-9C14AEDFF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B44A6-CE31-4FB0-9AC6-ED2454373483}"/>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6" name="Group 4">
            <a:extLst>
              <a:ext uri="{FF2B5EF4-FFF2-40B4-BE49-F238E27FC236}">
                <a16:creationId xmlns:a16="http://schemas.microsoft.com/office/drawing/2014/main" id="{D7992373-6513-40BE-BC42-B479BBFE0674}"/>
              </a:ext>
            </a:extLst>
          </p:cNvPr>
          <p:cNvGrpSpPr>
            <a:grpSpLocks noChangeAspect="1"/>
          </p:cNvGrpSpPr>
          <p:nvPr userDrawn="1"/>
        </p:nvGrpSpPr>
        <p:grpSpPr bwMode="auto">
          <a:xfrm>
            <a:off x="11176541" y="310079"/>
            <a:ext cx="745696" cy="294975"/>
            <a:chOff x="3366" y="3656"/>
            <a:chExt cx="948" cy="375"/>
          </a:xfrm>
        </p:grpSpPr>
        <p:sp>
          <p:nvSpPr>
            <p:cNvPr id="7" name="AutoShape 3">
              <a:extLst>
                <a:ext uri="{FF2B5EF4-FFF2-40B4-BE49-F238E27FC236}">
                  <a16:creationId xmlns:a16="http://schemas.microsoft.com/office/drawing/2014/main" id="{C27C9443-2EF2-4EB0-B133-FE8DF8308D1F}"/>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5">
              <a:extLst>
                <a:ext uri="{FF2B5EF4-FFF2-40B4-BE49-F238E27FC236}">
                  <a16:creationId xmlns:a16="http://schemas.microsoft.com/office/drawing/2014/main" id="{233A3219-4E5F-4FBD-868B-3CFD5F1A5BC4}"/>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a:extLst>
                <a:ext uri="{FF2B5EF4-FFF2-40B4-BE49-F238E27FC236}">
                  <a16:creationId xmlns:a16="http://schemas.microsoft.com/office/drawing/2014/main" id="{458F9B3D-FC3E-438B-97A8-6F623F4BFCDC}"/>
                </a:ext>
              </a:extLst>
            </p:cNvPr>
            <p:cNvSpPr>
              <a:spLocks noChangeArrowheads="1"/>
            </p:cNvSpPr>
            <p:nvPr userDrawn="1"/>
          </p:nvSpPr>
          <p:spPr bwMode="auto">
            <a:xfrm>
              <a:off x="3595" y="3977"/>
              <a:ext cx="486" cy="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8298467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3">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DF144C-76F6-45B7-8973-6F03D292FBC2}"/>
              </a:ext>
            </a:extLst>
          </p:cNvPr>
          <p:cNvSpPr>
            <a:spLocks noGrp="1"/>
          </p:cNvSpPr>
          <p:nvPr>
            <p:ph type="dt" sz="half" idx="10"/>
          </p:nvPr>
        </p:nvSpPr>
        <p:spPr/>
        <p:txBody>
          <a:bodyPr/>
          <a:lstStyle/>
          <a:p>
            <a:fld id="{B020187C-2321-4BC2-A3DB-3CA5FD815359}" type="datetime1">
              <a:rPr lang="en-GB" smtClean="0"/>
              <a:t>07/05/2025</a:t>
            </a:fld>
            <a:endParaRPr lang="en-GB"/>
          </a:p>
        </p:txBody>
      </p:sp>
      <p:sp>
        <p:nvSpPr>
          <p:cNvPr id="4" name="Footer Placeholder 3">
            <a:extLst>
              <a:ext uri="{FF2B5EF4-FFF2-40B4-BE49-F238E27FC236}">
                <a16:creationId xmlns:a16="http://schemas.microsoft.com/office/drawing/2014/main" id="{98E8E840-A5A9-4F7C-8D97-9C14AEDFF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B44A6-CE31-4FB0-9AC6-ED2454373483}"/>
              </a:ext>
            </a:extLst>
          </p:cNvPr>
          <p:cNvSpPr>
            <a:spLocks noGrp="1"/>
          </p:cNvSpPr>
          <p:nvPr>
            <p:ph type="sldNum" sz="quarter" idx="12"/>
          </p:nvPr>
        </p:nvSpPr>
        <p:spPr/>
        <p:txBody>
          <a:bodyPr/>
          <a:lstStyle/>
          <a:p>
            <a:fld id="{4A4770D6-0FBE-4C67-8C8E-E95F8964E96F}" type="slidenum">
              <a:rPr lang="en-GB" smtClean="0"/>
              <a:t>‹#›</a:t>
            </a:fld>
            <a:endParaRPr lang="en-GB"/>
          </a:p>
        </p:txBody>
      </p:sp>
      <p:grpSp>
        <p:nvGrpSpPr>
          <p:cNvPr id="6" name="Group 4">
            <a:extLst>
              <a:ext uri="{FF2B5EF4-FFF2-40B4-BE49-F238E27FC236}">
                <a16:creationId xmlns:a16="http://schemas.microsoft.com/office/drawing/2014/main" id="{D7992373-6513-40BE-BC42-B479BBFE0674}"/>
              </a:ext>
            </a:extLst>
          </p:cNvPr>
          <p:cNvGrpSpPr>
            <a:grpSpLocks noChangeAspect="1"/>
          </p:cNvGrpSpPr>
          <p:nvPr userDrawn="1"/>
        </p:nvGrpSpPr>
        <p:grpSpPr bwMode="auto">
          <a:xfrm>
            <a:off x="11176541" y="310079"/>
            <a:ext cx="745696" cy="294975"/>
            <a:chOff x="3366" y="3656"/>
            <a:chExt cx="948" cy="375"/>
          </a:xfrm>
        </p:grpSpPr>
        <p:sp>
          <p:nvSpPr>
            <p:cNvPr id="7" name="AutoShape 3">
              <a:extLst>
                <a:ext uri="{FF2B5EF4-FFF2-40B4-BE49-F238E27FC236}">
                  <a16:creationId xmlns:a16="http://schemas.microsoft.com/office/drawing/2014/main" id="{C27C9443-2EF2-4EB0-B133-FE8DF8308D1F}"/>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5">
              <a:extLst>
                <a:ext uri="{FF2B5EF4-FFF2-40B4-BE49-F238E27FC236}">
                  <a16:creationId xmlns:a16="http://schemas.microsoft.com/office/drawing/2014/main" id="{233A3219-4E5F-4FBD-868B-3CFD5F1A5BC4}"/>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a:extLst>
                <a:ext uri="{FF2B5EF4-FFF2-40B4-BE49-F238E27FC236}">
                  <a16:creationId xmlns:a16="http://schemas.microsoft.com/office/drawing/2014/main" id="{458F9B3D-FC3E-438B-97A8-6F623F4BFCDC}"/>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9750100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images">
    <p:bg>
      <p:bgPr>
        <a:solidFill>
          <a:schemeClr val="accent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E9DC616-17FA-4A08-9C89-FD3A030FD453}"/>
              </a:ext>
            </a:extLst>
          </p:cNvPr>
          <p:cNvSpPr>
            <a:spLocks noGrp="1"/>
          </p:cNvSpPr>
          <p:nvPr>
            <p:ph type="pic" sz="quarter" idx="13"/>
          </p:nvPr>
        </p:nvSpPr>
        <p:spPr>
          <a:xfrm>
            <a:off x="0" y="0"/>
            <a:ext cx="3049200" cy="6858000"/>
          </a:xfrm>
        </p:spPr>
        <p:txBody>
          <a:bodyPr/>
          <a:lstStyle/>
          <a:p>
            <a:endParaRPr lang="en-GB"/>
          </a:p>
        </p:txBody>
      </p:sp>
      <p:sp>
        <p:nvSpPr>
          <p:cNvPr id="9" name="Picture Placeholder 6">
            <a:extLst>
              <a:ext uri="{FF2B5EF4-FFF2-40B4-BE49-F238E27FC236}">
                <a16:creationId xmlns:a16="http://schemas.microsoft.com/office/drawing/2014/main" id="{CF4DC4EA-8281-45EC-9492-7987CF92043B}"/>
              </a:ext>
            </a:extLst>
          </p:cNvPr>
          <p:cNvSpPr>
            <a:spLocks noGrp="1"/>
          </p:cNvSpPr>
          <p:nvPr>
            <p:ph type="pic" sz="quarter" idx="14"/>
          </p:nvPr>
        </p:nvSpPr>
        <p:spPr>
          <a:xfrm>
            <a:off x="3047600" y="0"/>
            <a:ext cx="3049200" cy="6858000"/>
          </a:xfrm>
        </p:spPr>
        <p:txBody>
          <a:bodyPr/>
          <a:lstStyle/>
          <a:p>
            <a:endParaRPr lang="en-GB"/>
          </a:p>
        </p:txBody>
      </p:sp>
      <p:sp>
        <p:nvSpPr>
          <p:cNvPr id="10" name="Picture Placeholder 6">
            <a:extLst>
              <a:ext uri="{FF2B5EF4-FFF2-40B4-BE49-F238E27FC236}">
                <a16:creationId xmlns:a16="http://schemas.microsoft.com/office/drawing/2014/main" id="{27E6161B-349E-44CF-887C-F7341D8DD4D8}"/>
              </a:ext>
            </a:extLst>
          </p:cNvPr>
          <p:cNvSpPr>
            <a:spLocks noGrp="1"/>
          </p:cNvSpPr>
          <p:nvPr>
            <p:ph type="pic" sz="quarter" idx="15"/>
          </p:nvPr>
        </p:nvSpPr>
        <p:spPr>
          <a:xfrm>
            <a:off x="6095200" y="0"/>
            <a:ext cx="3049200" cy="6858000"/>
          </a:xfrm>
        </p:spPr>
        <p:txBody>
          <a:bodyPr/>
          <a:lstStyle/>
          <a:p>
            <a:endParaRPr lang="en-GB"/>
          </a:p>
        </p:txBody>
      </p:sp>
      <p:sp>
        <p:nvSpPr>
          <p:cNvPr id="11" name="Picture Placeholder 6">
            <a:extLst>
              <a:ext uri="{FF2B5EF4-FFF2-40B4-BE49-F238E27FC236}">
                <a16:creationId xmlns:a16="http://schemas.microsoft.com/office/drawing/2014/main" id="{CD6F818C-9A97-4851-9624-74C4BEC386E6}"/>
              </a:ext>
            </a:extLst>
          </p:cNvPr>
          <p:cNvSpPr>
            <a:spLocks noGrp="1"/>
          </p:cNvSpPr>
          <p:nvPr>
            <p:ph type="pic" sz="quarter" idx="16"/>
          </p:nvPr>
        </p:nvSpPr>
        <p:spPr>
          <a:xfrm>
            <a:off x="9142800" y="0"/>
            <a:ext cx="3049200" cy="6858000"/>
          </a:xfrm>
        </p:spPr>
        <p:txBody>
          <a:bodyPr/>
          <a:lstStyle/>
          <a:p>
            <a:endParaRPr lang="en-GB"/>
          </a:p>
        </p:txBody>
      </p:sp>
      <p:sp>
        <p:nvSpPr>
          <p:cNvPr id="5" name="Date Placeholder 4">
            <a:extLst>
              <a:ext uri="{FF2B5EF4-FFF2-40B4-BE49-F238E27FC236}">
                <a16:creationId xmlns:a16="http://schemas.microsoft.com/office/drawing/2014/main" id="{FE21392A-690C-4C68-8DEE-1C36A1522F5B}"/>
              </a:ext>
            </a:extLst>
          </p:cNvPr>
          <p:cNvSpPr>
            <a:spLocks noGrp="1"/>
          </p:cNvSpPr>
          <p:nvPr>
            <p:ph type="dt" sz="half" idx="10"/>
          </p:nvPr>
        </p:nvSpPr>
        <p:spPr/>
        <p:txBody>
          <a:bodyPr/>
          <a:lstStyle/>
          <a:p>
            <a:fld id="{D14FC5C8-B482-4E1A-8E29-5EA15D04CB8F}" type="datetime1">
              <a:rPr lang="en-GB" smtClean="0"/>
              <a:t>07/05/2025</a:t>
            </a:fld>
            <a:endParaRPr lang="en-GB"/>
          </a:p>
        </p:txBody>
      </p:sp>
      <p:sp>
        <p:nvSpPr>
          <p:cNvPr id="6" name="Footer Placeholder 5">
            <a:extLst>
              <a:ext uri="{FF2B5EF4-FFF2-40B4-BE49-F238E27FC236}">
                <a16:creationId xmlns:a16="http://schemas.microsoft.com/office/drawing/2014/main" id="{73C0B244-EBA2-464F-A1BC-85EC116E8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7F51A6-AF7C-48B5-B129-A8E55B67CD71}"/>
              </a:ext>
            </a:extLst>
          </p:cNvPr>
          <p:cNvSpPr>
            <a:spLocks noGrp="1"/>
          </p:cNvSpPr>
          <p:nvPr>
            <p:ph type="sldNum" sz="quarter" idx="12"/>
          </p:nvPr>
        </p:nvSpPr>
        <p:spPr/>
        <p:txBody>
          <a:bodyPr/>
          <a:lstStyle/>
          <a:p>
            <a:fld id="{FDCF35FF-3268-4DEF-9AF7-6C6ECD7519DB}" type="slidenum">
              <a:rPr lang="en-GB" smtClean="0"/>
              <a:pPr/>
              <a:t>‹#›</a:t>
            </a:fld>
            <a:endParaRPr lang="en-GB"/>
          </a:p>
        </p:txBody>
      </p:sp>
      <p:grpSp>
        <p:nvGrpSpPr>
          <p:cNvPr id="12" name="Group 4">
            <a:extLst>
              <a:ext uri="{FF2B5EF4-FFF2-40B4-BE49-F238E27FC236}">
                <a16:creationId xmlns:a16="http://schemas.microsoft.com/office/drawing/2014/main" id="{5BF2CA78-5D24-CC44-9A9A-98D7079944E1}"/>
              </a:ext>
            </a:extLst>
          </p:cNvPr>
          <p:cNvGrpSpPr>
            <a:grpSpLocks noChangeAspect="1"/>
          </p:cNvGrpSpPr>
          <p:nvPr userDrawn="1"/>
        </p:nvGrpSpPr>
        <p:grpSpPr bwMode="auto">
          <a:xfrm>
            <a:off x="11176541" y="310079"/>
            <a:ext cx="745696" cy="294975"/>
            <a:chOff x="3366" y="3656"/>
            <a:chExt cx="948" cy="375"/>
          </a:xfrm>
        </p:grpSpPr>
        <p:sp>
          <p:nvSpPr>
            <p:cNvPr id="13" name="AutoShape 3">
              <a:extLst>
                <a:ext uri="{FF2B5EF4-FFF2-40B4-BE49-F238E27FC236}">
                  <a16:creationId xmlns:a16="http://schemas.microsoft.com/office/drawing/2014/main" id="{EF83641D-7563-BE47-A96D-56D9F540D6D3}"/>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5">
              <a:extLst>
                <a:ext uri="{FF2B5EF4-FFF2-40B4-BE49-F238E27FC236}">
                  <a16:creationId xmlns:a16="http://schemas.microsoft.com/office/drawing/2014/main" id="{8E107560-5ED4-994C-A3E1-FA6EA971C2C8}"/>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6">
              <a:extLst>
                <a:ext uri="{FF2B5EF4-FFF2-40B4-BE49-F238E27FC236}">
                  <a16:creationId xmlns:a16="http://schemas.microsoft.com/office/drawing/2014/main" id="{21F0042C-C191-A34A-82E8-C164453E2010}"/>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509813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E5A28-4A6C-FA20-7189-3B6166482F89}"/>
              </a:ext>
            </a:extLst>
          </p:cNvPr>
          <p:cNvPicPr>
            <a:picLocks noChangeAspect="1"/>
          </p:cNvPicPr>
          <p:nvPr userDrawn="1"/>
        </p:nvPicPr>
        <p:blipFill>
          <a:blip r:embed="rId3"/>
          <a:srcRect l="1" r="4"/>
          <a:stretch/>
        </p:blipFill>
        <p:spPr>
          <a:xfrm>
            <a:off x="0" y="0"/>
            <a:ext cx="12361654" cy="6858000"/>
          </a:xfrm>
          <a:prstGeom prst="rect">
            <a:avLst/>
          </a:prstGeom>
        </p:spPr>
      </p:pic>
      <p:pic>
        <p:nvPicPr>
          <p:cNvPr id="2" name="Picture 1">
            <a:extLst>
              <a:ext uri="{FF2B5EF4-FFF2-40B4-BE49-F238E27FC236}">
                <a16:creationId xmlns:a16="http://schemas.microsoft.com/office/drawing/2014/main" id="{F4C61D3D-A78E-84DA-253A-296F698CF4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4407" y="6035343"/>
            <a:ext cx="1280271" cy="506012"/>
          </a:xfrm>
          <a:prstGeom prst="rect">
            <a:avLst/>
          </a:prstGeom>
        </p:spPr>
      </p:pic>
      <p:pic>
        <p:nvPicPr>
          <p:cNvPr id="4" name="Picture 10">
            <a:extLst>
              <a:ext uri="{FF2B5EF4-FFF2-40B4-BE49-F238E27FC236}">
                <a16:creationId xmlns:a16="http://schemas.microsoft.com/office/drawing/2014/main" id="{DAAB1284-4F85-7331-FE58-EEDE23F25F8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571584" y="6010916"/>
            <a:ext cx="2016520" cy="373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067252-555A-CFC1-E082-A1FC8ECF2D24}"/>
              </a:ext>
            </a:extLst>
          </p:cNvPr>
          <p:cNvPicPr>
            <a:picLocks noChangeAspect="1"/>
          </p:cNvPicPr>
          <p:nvPr userDrawn="1"/>
        </p:nvPicPr>
        <p:blipFill>
          <a:blip r:embed="rId6"/>
          <a:stretch>
            <a:fillRect/>
          </a:stretch>
        </p:blipFill>
        <p:spPr>
          <a:xfrm>
            <a:off x="7833091" y="5983072"/>
            <a:ext cx="1122423" cy="428791"/>
          </a:xfrm>
          <a:prstGeom prst="rect">
            <a:avLst/>
          </a:prstGeom>
        </p:spPr>
      </p:pic>
      <p:pic>
        <p:nvPicPr>
          <p:cNvPr id="8" name="Picture 2" descr="Website policy - Met Office">
            <a:extLst>
              <a:ext uri="{FF2B5EF4-FFF2-40B4-BE49-F238E27FC236}">
                <a16:creationId xmlns:a16="http://schemas.microsoft.com/office/drawing/2014/main" id="{68A2CB4C-272D-8658-E1C1-CB336BCA4A5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620416" y="5950754"/>
            <a:ext cx="1922887" cy="5994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E31AEC5-F86C-6451-4770-89E660001E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870534" y="6061203"/>
            <a:ext cx="2654522" cy="322814"/>
          </a:xfrm>
          <a:prstGeom prst="rect">
            <a:avLst/>
          </a:prstGeom>
        </p:spPr>
      </p:pic>
    </p:spTree>
    <p:extLst>
      <p:ext uri="{BB962C8B-B14F-4D97-AF65-F5344CB8AC3E}">
        <p14:creationId xmlns:p14="http://schemas.microsoft.com/office/powerpoint/2010/main" val="31800839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full image">
    <p:bg>
      <p:bgPr>
        <a:solidFill>
          <a:schemeClr val="accent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E21392A-690C-4C68-8DEE-1C36A1522F5B}"/>
              </a:ext>
            </a:extLst>
          </p:cNvPr>
          <p:cNvSpPr>
            <a:spLocks noGrp="1"/>
          </p:cNvSpPr>
          <p:nvPr>
            <p:ph type="dt" sz="half" idx="10"/>
          </p:nvPr>
        </p:nvSpPr>
        <p:spPr/>
        <p:txBody>
          <a:bodyPr/>
          <a:lstStyle/>
          <a:p>
            <a:fld id="{D14FC5C8-B482-4E1A-8E29-5EA15D04CB8F}" type="datetime1">
              <a:rPr lang="en-GB" smtClean="0"/>
              <a:t>07/05/2025</a:t>
            </a:fld>
            <a:endParaRPr lang="en-GB"/>
          </a:p>
        </p:txBody>
      </p:sp>
      <p:sp>
        <p:nvSpPr>
          <p:cNvPr id="6" name="Footer Placeholder 5">
            <a:extLst>
              <a:ext uri="{FF2B5EF4-FFF2-40B4-BE49-F238E27FC236}">
                <a16:creationId xmlns:a16="http://schemas.microsoft.com/office/drawing/2014/main" id="{73C0B244-EBA2-464F-A1BC-85EC116E8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7F51A6-AF7C-48B5-B129-A8E55B67CD71}"/>
              </a:ext>
            </a:extLst>
          </p:cNvPr>
          <p:cNvSpPr>
            <a:spLocks noGrp="1"/>
          </p:cNvSpPr>
          <p:nvPr>
            <p:ph type="sldNum" sz="quarter" idx="12"/>
          </p:nvPr>
        </p:nvSpPr>
        <p:spPr/>
        <p:txBody>
          <a:bodyPr/>
          <a:lstStyle/>
          <a:p>
            <a:fld id="{FDCF35FF-3268-4DEF-9AF7-6C6ECD7519DB}" type="slidenum">
              <a:rPr lang="en-GB" smtClean="0"/>
              <a:pPr/>
              <a:t>‹#›</a:t>
            </a:fld>
            <a:endParaRPr lang="en-GB"/>
          </a:p>
        </p:txBody>
      </p:sp>
      <p:sp>
        <p:nvSpPr>
          <p:cNvPr id="2" name="Title 1">
            <a:extLst>
              <a:ext uri="{FF2B5EF4-FFF2-40B4-BE49-F238E27FC236}">
                <a16:creationId xmlns:a16="http://schemas.microsoft.com/office/drawing/2014/main" id="{779F0CB9-D2EC-4ABC-80C9-3B6856204C43}"/>
              </a:ext>
            </a:extLst>
          </p:cNvPr>
          <p:cNvSpPr>
            <a:spLocks noGrp="1"/>
          </p:cNvSpPr>
          <p:nvPr>
            <p:ph type="title"/>
          </p:nvPr>
        </p:nvSpPr>
        <p:spPr>
          <a:xfrm>
            <a:off x="440832" y="403870"/>
            <a:ext cx="9900459" cy="978889"/>
          </a:xfrm>
          <a:prstGeom prst="rect">
            <a:avLst/>
          </a:prstGeom>
        </p:spPr>
        <p:txBody>
          <a:bodyPr/>
          <a:lstStyle>
            <a:lvl1pPr>
              <a:defRPr>
                <a:solidFill>
                  <a:schemeClr val="tx1"/>
                </a:solidFill>
              </a:defRPr>
            </a:lvl1pPr>
          </a:lstStyle>
          <a:p>
            <a:r>
              <a:rPr lang="en-US"/>
              <a:t>Click to edit Master title style</a:t>
            </a:r>
            <a:endParaRPr lang="en-GB"/>
          </a:p>
        </p:txBody>
      </p:sp>
      <p:grpSp>
        <p:nvGrpSpPr>
          <p:cNvPr id="9" name="Group 4">
            <a:extLst>
              <a:ext uri="{FF2B5EF4-FFF2-40B4-BE49-F238E27FC236}">
                <a16:creationId xmlns:a16="http://schemas.microsoft.com/office/drawing/2014/main" id="{392A9BBC-C34E-9F48-81F4-F8D4318B7D19}"/>
              </a:ext>
            </a:extLst>
          </p:cNvPr>
          <p:cNvGrpSpPr>
            <a:grpSpLocks noChangeAspect="1"/>
          </p:cNvGrpSpPr>
          <p:nvPr userDrawn="1"/>
        </p:nvGrpSpPr>
        <p:grpSpPr bwMode="auto">
          <a:xfrm>
            <a:off x="11176541" y="310079"/>
            <a:ext cx="745696" cy="294975"/>
            <a:chOff x="3366" y="3656"/>
            <a:chExt cx="948" cy="375"/>
          </a:xfrm>
        </p:grpSpPr>
        <p:sp>
          <p:nvSpPr>
            <p:cNvPr id="10" name="AutoShape 3">
              <a:extLst>
                <a:ext uri="{FF2B5EF4-FFF2-40B4-BE49-F238E27FC236}">
                  <a16:creationId xmlns:a16="http://schemas.microsoft.com/office/drawing/2014/main" id="{CBADD2D7-F831-CF48-B257-4009B59291A6}"/>
                </a:ext>
              </a:extLst>
            </p:cNvPr>
            <p:cNvSpPr>
              <a:spLocks noChangeAspect="1" noChangeArrowheads="1" noTextEdit="1"/>
            </p:cNvSpPr>
            <p:nvPr userDrawn="1"/>
          </p:nvSpPr>
          <p:spPr bwMode="auto">
            <a:xfrm>
              <a:off x="3366" y="3656"/>
              <a:ext cx="94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5">
              <a:extLst>
                <a:ext uri="{FF2B5EF4-FFF2-40B4-BE49-F238E27FC236}">
                  <a16:creationId xmlns:a16="http://schemas.microsoft.com/office/drawing/2014/main" id="{55920298-994F-1C48-95B8-B4E68DFC8EBA}"/>
                </a:ext>
              </a:extLst>
            </p:cNvPr>
            <p:cNvSpPr>
              <a:spLocks noEditPoints="1"/>
            </p:cNvSpPr>
            <p:nvPr userDrawn="1"/>
          </p:nvSpPr>
          <p:spPr bwMode="auto">
            <a:xfrm>
              <a:off x="3366" y="3656"/>
              <a:ext cx="948" cy="241"/>
            </a:xfrm>
            <a:custGeom>
              <a:avLst/>
              <a:gdLst>
                <a:gd name="T0" fmla="*/ 0 w 17454"/>
                <a:gd name="T1" fmla="*/ 0 h 4434"/>
                <a:gd name="T2" fmla="*/ 1653 w 17454"/>
                <a:gd name="T3" fmla="*/ 0 h 4434"/>
                <a:gd name="T4" fmla="*/ 3275 w 17454"/>
                <a:gd name="T5" fmla="*/ 1128 h 4434"/>
                <a:gd name="T6" fmla="*/ 2511 w 17454"/>
                <a:gd name="T7" fmla="*/ 2104 h 4434"/>
                <a:gd name="T8" fmla="*/ 2511 w 17454"/>
                <a:gd name="T9" fmla="*/ 2117 h 4434"/>
                <a:gd name="T10" fmla="*/ 3481 w 17454"/>
                <a:gd name="T11" fmla="*/ 3200 h 4434"/>
                <a:gd name="T12" fmla="*/ 1816 w 17454"/>
                <a:gd name="T13" fmla="*/ 4434 h 4434"/>
                <a:gd name="T14" fmla="*/ 0 w 17454"/>
                <a:gd name="T15" fmla="*/ 4434 h 4434"/>
                <a:gd name="T16" fmla="*/ 0 w 17454"/>
                <a:gd name="T17" fmla="*/ 0 h 4434"/>
                <a:gd name="T18" fmla="*/ 976 w 17454"/>
                <a:gd name="T19" fmla="*/ 1773 h 4434"/>
                <a:gd name="T20" fmla="*/ 1684 w 17454"/>
                <a:gd name="T21" fmla="*/ 1773 h 4434"/>
                <a:gd name="T22" fmla="*/ 2298 w 17454"/>
                <a:gd name="T23" fmla="*/ 1290 h 4434"/>
                <a:gd name="T24" fmla="*/ 1640 w 17454"/>
                <a:gd name="T25" fmla="*/ 827 h 4434"/>
                <a:gd name="T26" fmla="*/ 976 w 17454"/>
                <a:gd name="T27" fmla="*/ 827 h 4434"/>
                <a:gd name="T28" fmla="*/ 976 w 17454"/>
                <a:gd name="T29" fmla="*/ 1773 h 4434"/>
                <a:gd name="T30" fmla="*/ 976 w 17454"/>
                <a:gd name="T31" fmla="*/ 3607 h 4434"/>
                <a:gd name="T32" fmla="*/ 1853 w 17454"/>
                <a:gd name="T33" fmla="*/ 3607 h 4434"/>
                <a:gd name="T34" fmla="*/ 2504 w 17454"/>
                <a:gd name="T35" fmla="*/ 3088 h 4434"/>
                <a:gd name="T36" fmla="*/ 1715 w 17454"/>
                <a:gd name="T37" fmla="*/ 2599 h 4434"/>
                <a:gd name="T38" fmla="*/ 976 w 17454"/>
                <a:gd name="T39" fmla="*/ 2599 h 4434"/>
                <a:gd name="T40" fmla="*/ 976 w 17454"/>
                <a:gd name="T41" fmla="*/ 3607 h 4434"/>
                <a:gd name="T42" fmla="*/ 5311 w 17454"/>
                <a:gd name="T43" fmla="*/ 0 h 4434"/>
                <a:gd name="T44" fmla="*/ 7026 w 17454"/>
                <a:gd name="T45" fmla="*/ 0 h 4434"/>
                <a:gd name="T46" fmla="*/ 8699 w 17454"/>
                <a:gd name="T47" fmla="*/ 1347 h 4434"/>
                <a:gd name="T48" fmla="*/ 7740 w 17454"/>
                <a:gd name="T49" fmla="*/ 2561 h 4434"/>
                <a:gd name="T50" fmla="*/ 8868 w 17454"/>
                <a:gd name="T51" fmla="*/ 4434 h 4434"/>
                <a:gd name="T52" fmla="*/ 7696 w 17454"/>
                <a:gd name="T53" fmla="*/ 4434 h 4434"/>
                <a:gd name="T54" fmla="*/ 6770 w 17454"/>
                <a:gd name="T55" fmla="*/ 2662 h 4434"/>
                <a:gd name="T56" fmla="*/ 6288 w 17454"/>
                <a:gd name="T57" fmla="*/ 2662 h 4434"/>
                <a:gd name="T58" fmla="*/ 6288 w 17454"/>
                <a:gd name="T59" fmla="*/ 4434 h 4434"/>
                <a:gd name="T60" fmla="*/ 5311 w 17454"/>
                <a:gd name="T61" fmla="*/ 4434 h 4434"/>
                <a:gd name="T62" fmla="*/ 5311 w 17454"/>
                <a:gd name="T63" fmla="*/ 0 h 4434"/>
                <a:gd name="T64" fmla="*/ 6288 w 17454"/>
                <a:gd name="T65" fmla="*/ 1835 h 4434"/>
                <a:gd name="T66" fmla="*/ 6864 w 17454"/>
                <a:gd name="T67" fmla="*/ 1835 h 4434"/>
                <a:gd name="T68" fmla="*/ 7684 w 17454"/>
                <a:gd name="T69" fmla="*/ 1340 h 4434"/>
                <a:gd name="T70" fmla="*/ 6926 w 17454"/>
                <a:gd name="T71" fmla="*/ 827 h 4434"/>
                <a:gd name="T72" fmla="*/ 6288 w 17454"/>
                <a:gd name="T73" fmla="*/ 827 h 4434"/>
                <a:gd name="T74" fmla="*/ 6288 w 17454"/>
                <a:gd name="T75" fmla="*/ 1835 h 4434"/>
                <a:gd name="T76" fmla="*/ 10922 w 17454"/>
                <a:gd name="T77" fmla="*/ 0 h 4434"/>
                <a:gd name="T78" fmla="*/ 11899 w 17454"/>
                <a:gd name="T79" fmla="*/ 0 h 4434"/>
                <a:gd name="T80" fmla="*/ 11899 w 17454"/>
                <a:gd name="T81" fmla="*/ 4434 h 4434"/>
                <a:gd name="T82" fmla="*/ 10922 w 17454"/>
                <a:gd name="T83" fmla="*/ 4434 h 4434"/>
                <a:gd name="T84" fmla="*/ 10922 w 17454"/>
                <a:gd name="T85" fmla="*/ 0 h 4434"/>
                <a:gd name="T86" fmla="*/ 15213 w 17454"/>
                <a:gd name="T87" fmla="*/ 865 h 4434"/>
                <a:gd name="T88" fmla="*/ 13948 w 17454"/>
                <a:gd name="T89" fmla="*/ 865 h 4434"/>
                <a:gd name="T90" fmla="*/ 13948 w 17454"/>
                <a:gd name="T91" fmla="*/ 0 h 4434"/>
                <a:gd name="T92" fmla="*/ 17454 w 17454"/>
                <a:gd name="T93" fmla="*/ 0 h 4434"/>
                <a:gd name="T94" fmla="*/ 17454 w 17454"/>
                <a:gd name="T95" fmla="*/ 865 h 4434"/>
                <a:gd name="T96" fmla="*/ 16189 w 17454"/>
                <a:gd name="T97" fmla="*/ 865 h 4434"/>
                <a:gd name="T98" fmla="*/ 16189 w 17454"/>
                <a:gd name="T99" fmla="*/ 4434 h 4434"/>
                <a:gd name="T100" fmla="*/ 15213 w 17454"/>
                <a:gd name="T101" fmla="*/ 4434 h 4434"/>
                <a:gd name="T102" fmla="*/ 15213 w 17454"/>
                <a:gd name="T103" fmla="*/ 865 h 4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54" h="4434">
                  <a:moveTo>
                    <a:pt x="0" y="0"/>
                  </a:moveTo>
                  <a:cubicBezTo>
                    <a:pt x="1653" y="0"/>
                    <a:pt x="1653" y="0"/>
                    <a:pt x="1653" y="0"/>
                  </a:cubicBezTo>
                  <a:cubicBezTo>
                    <a:pt x="2429" y="0"/>
                    <a:pt x="3275" y="163"/>
                    <a:pt x="3275" y="1128"/>
                  </a:cubicBezTo>
                  <a:cubicBezTo>
                    <a:pt x="3275" y="1622"/>
                    <a:pt x="2968" y="1960"/>
                    <a:pt x="2511" y="2104"/>
                  </a:cubicBezTo>
                  <a:cubicBezTo>
                    <a:pt x="2511" y="2117"/>
                    <a:pt x="2511" y="2117"/>
                    <a:pt x="2511" y="2117"/>
                  </a:cubicBezTo>
                  <a:cubicBezTo>
                    <a:pt x="3093" y="2192"/>
                    <a:pt x="3481" y="2624"/>
                    <a:pt x="3481" y="3200"/>
                  </a:cubicBezTo>
                  <a:cubicBezTo>
                    <a:pt x="3481" y="4127"/>
                    <a:pt x="2605" y="4434"/>
                    <a:pt x="1816" y="4434"/>
                  </a:cubicBezTo>
                  <a:cubicBezTo>
                    <a:pt x="0" y="4434"/>
                    <a:pt x="0" y="4434"/>
                    <a:pt x="0" y="4434"/>
                  </a:cubicBezTo>
                  <a:lnTo>
                    <a:pt x="0" y="0"/>
                  </a:lnTo>
                  <a:close/>
                  <a:moveTo>
                    <a:pt x="976" y="1773"/>
                  </a:moveTo>
                  <a:cubicBezTo>
                    <a:pt x="1684" y="1773"/>
                    <a:pt x="1684" y="1773"/>
                    <a:pt x="1684" y="1773"/>
                  </a:cubicBezTo>
                  <a:cubicBezTo>
                    <a:pt x="1985" y="1773"/>
                    <a:pt x="2298" y="1647"/>
                    <a:pt x="2298" y="1290"/>
                  </a:cubicBezTo>
                  <a:cubicBezTo>
                    <a:pt x="2298" y="921"/>
                    <a:pt x="1947" y="827"/>
                    <a:pt x="1640" y="827"/>
                  </a:cubicBezTo>
                  <a:cubicBezTo>
                    <a:pt x="976" y="827"/>
                    <a:pt x="976" y="827"/>
                    <a:pt x="976" y="827"/>
                  </a:cubicBezTo>
                  <a:lnTo>
                    <a:pt x="976" y="1773"/>
                  </a:lnTo>
                  <a:close/>
                  <a:moveTo>
                    <a:pt x="976" y="3607"/>
                  </a:moveTo>
                  <a:cubicBezTo>
                    <a:pt x="1853" y="3607"/>
                    <a:pt x="1853" y="3607"/>
                    <a:pt x="1853" y="3607"/>
                  </a:cubicBezTo>
                  <a:cubicBezTo>
                    <a:pt x="2160" y="3607"/>
                    <a:pt x="2504" y="3476"/>
                    <a:pt x="2504" y="3088"/>
                  </a:cubicBezTo>
                  <a:cubicBezTo>
                    <a:pt x="2504" y="2668"/>
                    <a:pt x="2035" y="2599"/>
                    <a:pt x="1715" y="2599"/>
                  </a:cubicBezTo>
                  <a:cubicBezTo>
                    <a:pt x="976" y="2599"/>
                    <a:pt x="976" y="2599"/>
                    <a:pt x="976" y="2599"/>
                  </a:cubicBezTo>
                  <a:lnTo>
                    <a:pt x="976" y="3607"/>
                  </a:lnTo>
                  <a:close/>
                  <a:moveTo>
                    <a:pt x="5311" y="0"/>
                  </a:moveTo>
                  <a:cubicBezTo>
                    <a:pt x="7026" y="0"/>
                    <a:pt x="7026" y="0"/>
                    <a:pt x="7026" y="0"/>
                  </a:cubicBezTo>
                  <a:cubicBezTo>
                    <a:pt x="7935" y="0"/>
                    <a:pt x="8699" y="313"/>
                    <a:pt x="8699" y="1347"/>
                  </a:cubicBezTo>
                  <a:cubicBezTo>
                    <a:pt x="8699" y="1967"/>
                    <a:pt x="8367" y="2449"/>
                    <a:pt x="7740" y="2561"/>
                  </a:cubicBezTo>
                  <a:cubicBezTo>
                    <a:pt x="8868" y="4434"/>
                    <a:pt x="8868" y="4434"/>
                    <a:pt x="8868" y="4434"/>
                  </a:cubicBezTo>
                  <a:cubicBezTo>
                    <a:pt x="7696" y="4434"/>
                    <a:pt x="7696" y="4434"/>
                    <a:pt x="7696" y="4434"/>
                  </a:cubicBezTo>
                  <a:cubicBezTo>
                    <a:pt x="6770" y="2662"/>
                    <a:pt x="6770" y="2662"/>
                    <a:pt x="6770" y="2662"/>
                  </a:cubicBezTo>
                  <a:cubicBezTo>
                    <a:pt x="6288" y="2662"/>
                    <a:pt x="6288" y="2662"/>
                    <a:pt x="6288" y="2662"/>
                  </a:cubicBezTo>
                  <a:cubicBezTo>
                    <a:pt x="6288" y="4434"/>
                    <a:pt x="6288" y="4434"/>
                    <a:pt x="6288" y="4434"/>
                  </a:cubicBezTo>
                  <a:cubicBezTo>
                    <a:pt x="5311" y="4434"/>
                    <a:pt x="5311" y="4434"/>
                    <a:pt x="5311" y="4434"/>
                  </a:cubicBezTo>
                  <a:lnTo>
                    <a:pt x="5311" y="0"/>
                  </a:lnTo>
                  <a:close/>
                  <a:moveTo>
                    <a:pt x="6288" y="1835"/>
                  </a:moveTo>
                  <a:cubicBezTo>
                    <a:pt x="6864" y="1835"/>
                    <a:pt x="6864" y="1835"/>
                    <a:pt x="6864" y="1835"/>
                  </a:cubicBezTo>
                  <a:cubicBezTo>
                    <a:pt x="7221" y="1835"/>
                    <a:pt x="7684" y="1823"/>
                    <a:pt x="7684" y="1340"/>
                  </a:cubicBezTo>
                  <a:cubicBezTo>
                    <a:pt x="7684" y="896"/>
                    <a:pt x="7283" y="827"/>
                    <a:pt x="6926" y="827"/>
                  </a:cubicBezTo>
                  <a:cubicBezTo>
                    <a:pt x="6288" y="827"/>
                    <a:pt x="6288" y="827"/>
                    <a:pt x="6288" y="827"/>
                  </a:cubicBezTo>
                  <a:lnTo>
                    <a:pt x="6288" y="1835"/>
                  </a:lnTo>
                  <a:close/>
                  <a:moveTo>
                    <a:pt x="10922" y="0"/>
                  </a:moveTo>
                  <a:cubicBezTo>
                    <a:pt x="11899" y="0"/>
                    <a:pt x="11899" y="0"/>
                    <a:pt x="11899" y="0"/>
                  </a:cubicBezTo>
                  <a:cubicBezTo>
                    <a:pt x="11899" y="4434"/>
                    <a:pt x="11899" y="4434"/>
                    <a:pt x="11899" y="4434"/>
                  </a:cubicBezTo>
                  <a:cubicBezTo>
                    <a:pt x="10922" y="4434"/>
                    <a:pt x="10922" y="4434"/>
                    <a:pt x="10922" y="4434"/>
                  </a:cubicBezTo>
                  <a:lnTo>
                    <a:pt x="10922" y="0"/>
                  </a:lnTo>
                  <a:close/>
                  <a:moveTo>
                    <a:pt x="15213" y="865"/>
                  </a:moveTo>
                  <a:cubicBezTo>
                    <a:pt x="13948" y="865"/>
                    <a:pt x="13948" y="865"/>
                    <a:pt x="13948" y="865"/>
                  </a:cubicBezTo>
                  <a:cubicBezTo>
                    <a:pt x="13948" y="0"/>
                    <a:pt x="13948" y="0"/>
                    <a:pt x="13948" y="0"/>
                  </a:cubicBezTo>
                  <a:cubicBezTo>
                    <a:pt x="17454" y="0"/>
                    <a:pt x="17454" y="0"/>
                    <a:pt x="17454" y="0"/>
                  </a:cubicBezTo>
                  <a:cubicBezTo>
                    <a:pt x="17454" y="865"/>
                    <a:pt x="17454" y="865"/>
                    <a:pt x="17454" y="865"/>
                  </a:cubicBezTo>
                  <a:cubicBezTo>
                    <a:pt x="16189" y="865"/>
                    <a:pt x="16189" y="865"/>
                    <a:pt x="16189" y="865"/>
                  </a:cubicBezTo>
                  <a:cubicBezTo>
                    <a:pt x="16189" y="4434"/>
                    <a:pt x="16189" y="4434"/>
                    <a:pt x="16189" y="4434"/>
                  </a:cubicBezTo>
                  <a:cubicBezTo>
                    <a:pt x="15213" y="4434"/>
                    <a:pt x="15213" y="4434"/>
                    <a:pt x="15213" y="4434"/>
                  </a:cubicBezTo>
                  <a:lnTo>
                    <a:pt x="15213" y="86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6">
              <a:extLst>
                <a:ext uri="{FF2B5EF4-FFF2-40B4-BE49-F238E27FC236}">
                  <a16:creationId xmlns:a16="http://schemas.microsoft.com/office/drawing/2014/main" id="{597AE298-6C0D-E143-9AA0-51218874E95A}"/>
                </a:ext>
              </a:extLst>
            </p:cNvPr>
            <p:cNvSpPr>
              <a:spLocks noChangeArrowheads="1"/>
            </p:cNvSpPr>
            <p:nvPr userDrawn="1"/>
          </p:nvSpPr>
          <p:spPr bwMode="auto">
            <a:xfrm>
              <a:off x="3595" y="3977"/>
              <a:ext cx="486" cy="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Picture Placeholder 3">
            <a:extLst>
              <a:ext uri="{FF2B5EF4-FFF2-40B4-BE49-F238E27FC236}">
                <a16:creationId xmlns:a16="http://schemas.microsoft.com/office/drawing/2014/main" id="{AD34670C-FF1B-4A5F-AE2A-DD713CB126A5}"/>
              </a:ext>
            </a:extLst>
          </p:cNvPr>
          <p:cNvSpPr>
            <a:spLocks noGrp="1"/>
          </p:cNvSpPr>
          <p:nvPr>
            <p:ph type="pic" sz="quarter" idx="13"/>
          </p:nvPr>
        </p:nvSpPr>
        <p:spPr>
          <a:xfrm>
            <a:off x="0" y="0"/>
            <a:ext cx="12192000" cy="6858000"/>
          </a:xfrm>
        </p:spPr>
        <p:txBody>
          <a:bodyPr/>
          <a:lstStyle/>
          <a:p>
            <a:endParaRPr lang="en-GB"/>
          </a:p>
        </p:txBody>
      </p:sp>
    </p:spTree>
    <p:extLst>
      <p:ext uri="{BB962C8B-B14F-4D97-AF65-F5344CB8AC3E}">
        <p14:creationId xmlns:p14="http://schemas.microsoft.com/office/powerpoint/2010/main" val="212221361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40832" y="1504950"/>
            <a:ext cx="11307550" cy="4900613"/>
          </a:xfrm>
          <a:prstGeom prst="rect">
            <a:avLst/>
          </a:prstGeom>
        </p:spPr>
        <p:txBody>
          <a:bodyPr/>
          <a:lstStyle/>
          <a:p>
            <a:endParaRPr lang="en-GB"/>
          </a:p>
        </p:txBody>
      </p:sp>
      <p:sp>
        <p:nvSpPr>
          <p:cNvPr id="5" name="Title 4">
            <a:extLst>
              <a:ext uri="{FF2B5EF4-FFF2-40B4-BE49-F238E27FC236}">
                <a16:creationId xmlns:a16="http://schemas.microsoft.com/office/drawing/2014/main" id="{07E37066-D539-4CA7-96FE-83DEFED17102}"/>
              </a:ext>
            </a:extLst>
          </p:cNvPr>
          <p:cNvSpPr>
            <a:spLocks noGrp="1"/>
          </p:cNvSpPr>
          <p:nvPr>
            <p:ph type="title"/>
          </p:nvPr>
        </p:nvSpPr>
        <p:spPr>
          <a:xfrm>
            <a:off x="440832" y="403870"/>
            <a:ext cx="9900459" cy="978889"/>
          </a:xfrm>
          <a:prstGeom prst="rect">
            <a:avLst/>
          </a:prstGeom>
        </p:spPr>
        <p:txBody>
          <a:bodyPr/>
          <a:lstStyle/>
          <a:p>
            <a:r>
              <a:rPr lang="en-US"/>
              <a:t>Click to edit Master title style</a:t>
            </a:r>
            <a:endParaRPr lang="en-GB"/>
          </a:p>
        </p:txBody>
      </p:sp>
      <p:sp>
        <p:nvSpPr>
          <p:cNvPr id="8" name="Date Placeholder 7">
            <a:extLst>
              <a:ext uri="{FF2B5EF4-FFF2-40B4-BE49-F238E27FC236}">
                <a16:creationId xmlns:a16="http://schemas.microsoft.com/office/drawing/2014/main" id="{173349BC-9D60-4943-92E8-B90DBB1C2E3B}"/>
              </a:ext>
            </a:extLst>
          </p:cNvPr>
          <p:cNvSpPr>
            <a:spLocks noGrp="1"/>
          </p:cNvSpPr>
          <p:nvPr>
            <p:ph type="dt" sz="half" idx="10"/>
          </p:nvPr>
        </p:nvSpPr>
        <p:spPr/>
        <p:txBody>
          <a:bodyPr/>
          <a:lstStyle/>
          <a:p>
            <a:fld id="{B5D0704E-F01A-49E4-979A-6E6A185C7998}" type="datetime1">
              <a:rPr lang="en-GB" smtClean="0"/>
              <a:t>07/05/2025</a:t>
            </a:fld>
            <a:endParaRPr lang="en-GB"/>
          </a:p>
        </p:txBody>
      </p:sp>
      <p:sp>
        <p:nvSpPr>
          <p:cNvPr id="9" name="Footer Placeholder 8">
            <a:extLst>
              <a:ext uri="{FF2B5EF4-FFF2-40B4-BE49-F238E27FC236}">
                <a16:creationId xmlns:a16="http://schemas.microsoft.com/office/drawing/2014/main" id="{ECAE43F1-D85D-4312-9A86-7F7DBC852D5F}"/>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BDB5388E-7392-43FD-A82E-C739D9BFBC4D}"/>
              </a:ext>
            </a:extLst>
          </p:cNvPr>
          <p:cNvSpPr>
            <a:spLocks noGrp="1"/>
          </p:cNvSpPr>
          <p:nvPr>
            <p:ph type="sldNum" sz="quarter" idx="12"/>
          </p:nvPr>
        </p:nvSpPr>
        <p:spPr/>
        <p:txBody>
          <a:bodyPr/>
          <a:lstStyle/>
          <a:p>
            <a:fld id="{FDCF35FF-3268-4DEF-9AF7-6C6ECD7519DB}" type="slidenum">
              <a:rPr lang="en-GB" smtClean="0"/>
              <a:pPr/>
              <a:t>‹#›</a:t>
            </a:fld>
            <a:endParaRPr lang="en-GB"/>
          </a:p>
        </p:txBody>
      </p:sp>
    </p:spTree>
    <p:extLst>
      <p:ext uri="{BB962C8B-B14F-4D97-AF65-F5344CB8AC3E}">
        <p14:creationId xmlns:p14="http://schemas.microsoft.com/office/powerpoint/2010/main" val="153972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9" name="Group 4">
            <a:extLst>
              <a:ext uri="{FF2B5EF4-FFF2-40B4-BE49-F238E27FC236}">
                <a16:creationId xmlns:a16="http://schemas.microsoft.com/office/drawing/2014/main" id="{564E75C7-555A-4DB0-9A79-BB91A9FF5639}"/>
              </a:ext>
            </a:extLst>
          </p:cNvPr>
          <p:cNvGrpSpPr>
            <a:grpSpLocks noChangeAspect="1"/>
          </p:cNvGrpSpPr>
          <p:nvPr userDrawn="1"/>
        </p:nvGrpSpPr>
        <p:grpSpPr bwMode="auto">
          <a:xfrm>
            <a:off x="5464175" y="427060"/>
            <a:ext cx="1263650" cy="733425"/>
            <a:chOff x="3442" y="3729"/>
            <a:chExt cx="796" cy="462"/>
          </a:xfrm>
        </p:grpSpPr>
        <p:sp>
          <p:nvSpPr>
            <p:cNvPr id="20" name="Freeform 5">
              <a:extLst>
                <a:ext uri="{FF2B5EF4-FFF2-40B4-BE49-F238E27FC236}">
                  <a16:creationId xmlns:a16="http://schemas.microsoft.com/office/drawing/2014/main" id="{CEC15628-8E84-46CF-974C-C47A154D6EDB}"/>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6">
              <a:extLst>
                <a:ext uri="{FF2B5EF4-FFF2-40B4-BE49-F238E27FC236}">
                  <a16:creationId xmlns:a16="http://schemas.microsoft.com/office/drawing/2014/main" id="{1673AFE8-8C33-41AD-9D45-572EDBA5736C}"/>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7">
              <a:extLst>
                <a:ext uri="{FF2B5EF4-FFF2-40B4-BE49-F238E27FC236}">
                  <a16:creationId xmlns:a16="http://schemas.microsoft.com/office/drawing/2014/main" id="{AE952403-7CFC-4677-A31C-6EB9977DE99E}"/>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 name="Picture 2">
            <a:extLst>
              <a:ext uri="{FF2B5EF4-FFF2-40B4-BE49-F238E27FC236}">
                <a16:creationId xmlns:a16="http://schemas.microsoft.com/office/drawing/2014/main" id="{1506D817-839E-47A5-A1A0-141C6F3469A9}"/>
              </a:ext>
            </a:extLst>
          </p:cNvPr>
          <p:cNvPicPr>
            <a:picLocks noChangeAspect="1"/>
          </p:cNvPicPr>
          <p:nvPr userDrawn="1"/>
        </p:nvPicPr>
        <p:blipFill>
          <a:blip r:embed="rId3">
            <a:alphaModFix amt="50000"/>
          </a:blip>
          <a:stretch>
            <a:fillRect/>
          </a:stretch>
        </p:blipFill>
        <p:spPr>
          <a:xfrm>
            <a:off x="3064215" y="2732087"/>
            <a:ext cx="6704920" cy="1566694"/>
          </a:xfrm>
          <a:prstGeom prst="rect">
            <a:avLst/>
          </a:prstGeom>
        </p:spPr>
      </p:pic>
      <p:sp>
        <p:nvSpPr>
          <p:cNvPr id="4" name="TextBox 3">
            <a:extLst>
              <a:ext uri="{FF2B5EF4-FFF2-40B4-BE49-F238E27FC236}">
                <a16:creationId xmlns:a16="http://schemas.microsoft.com/office/drawing/2014/main" id="{6DCAB3BF-2EFC-4525-87EB-A356232EC73D}"/>
              </a:ext>
            </a:extLst>
          </p:cNvPr>
          <p:cNvSpPr txBox="1"/>
          <p:nvPr userDrawn="1"/>
        </p:nvSpPr>
        <p:spPr>
          <a:xfrm>
            <a:off x="3368675" y="2961436"/>
            <a:ext cx="6096000" cy="1107996"/>
          </a:xfrm>
          <a:prstGeom prst="rect">
            <a:avLst/>
          </a:prstGeom>
          <a:noFill/>
        </p:spPr>
        <p:txBody>
          <a:bodyPr wrap="square" lIns="0" tIns="0" rIns="0" bIns="0" rtlCol="0" anchor="ctr">
            <a:spAutoFit/>
          </a:bodyPr>
          <a:lstStyle/>
          <a:p>
            <a:pPr algn="ctr"/>
            <a:r>
              <a:rPr lang="en-GB" sz="7200" b="1">
                <a:latin typeface="Blender Book" panose="00000500000000000000" pitchFamily="2" charset="0"/>
              </a:rPr>
              <a:t>thank you</a:t>
            </a:r>
          </a:p>
        </p:txBody>
      </p:sp>
    </p:spTree>
    <p:extLst>
      <p:ext uri="{BB962C8B-B14F-4D97-AF65-F5344CB8AC3E}">
        <p14:creationId xmlns:p14="http://schemas.microsoft.com/office/powerpoint/2010/main" val="56523880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5DCC8-75C6-4070-A2A2-CBFF8847C142}"/>
              </a:ext>
            </a:extLst>
          </p:cNvPr>
          <p:cNvPicPr>
            <a:picLocks noChangeAspect="1"/>
          </p:cNvPicPr>
          <p:nvPr userDrawn="1"/>
        </p:nvPicPr>
        <p:blipFill>
          <a:blip r:embed="rId3">
            <a:alphaModFix amt="85000"/>
          </a:blip>
          <a:stretch>
            <a:fillRect/>
          </a:stretch>
        </p:blipFill>
        <p:spPr>
          <a:xfrm>
            <a:off x="2984325" y="2649415"/>
            <a:ext cx="6223350" cy="1559169"/>
          </a:xfrm>
          <a:prstGeom prst="rect">
            <a:avLst/>
          </a:prstGeom>
        </p:spPr>
      </p:pic>
      <p:grpSp>
        <p:nvGrpSpPr>
          <p:cNvPr id="26" name="Group 4">
            <a:extLst>
              <a:ext uri="{FF2B5EF4-FFF2-40B4-BE49-F238E27FC236}">
                <a16:creationId xmlns:a16="http://schemas.microsoft.com/office/drawing/2014/main" id="{FA88F03B-61AA-4944-88ED-D3AD821F8723}"/>
              </a:ext>
            </a:extLst>
          </p:cNvPr>
          <p:cNvGrpSpPr>
            <a:grpSpLocks noChangeAspect="1"/>
          </p:cNvGrpSpPr>
          <p:nvPr userDrawn="1"/>
        </p:nvGrpSpPr>
        <p:grpSpPr bwMode="auto">
          <a:xfrm>
            <a:off x="5464175" y="5728403"/>
            <a:ext cx="1263650" cy="733425"/>
            <a:chOff x="3442" y="3729"/>
            <a:chExt cx="796" cy="462"/>
          </a:xfrm>
        </p:grpSpPr>
        <p:sp>
          <p:nvSpPr>
            <p:cNvPr id="27" name="Freeform 5">
              <a:extLst>
                <a:ext uri="{FF2B5EF4-FFF2-40B4-BE49-F238E27FC236}">
                  <a16:creationId xmlns:a16="http://schemas.microsoft.com/office/drawing/2014/main" id="{F315DC9D-613C-4E58-9DD6-1EB5871FF5FA}"/>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6">
              <a:extLst>
                <a:ext uri="{FF2B5EF4-FFF2-40B4-BE49-F238E27FC236}">
                  <a16:creationId xmlns:a16="http://schemas.microsoft.com/office/drawing/2014/main" id="{A34F9DDD-1445-4B22-9877-EC2CA34109A2}"/>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7">
              <a:extLst>
                <a:ext uri="{FF2B5EF4-FFF2-40B4-BE49-F238E27FC236}">
                  <a16:creationId xmlns:a16="http://schemas.microsoft.com/office/drawing/2014/main" id="{5E616817-0722-40DC-9D12-AE40FA033C08}"/>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1" name="Picture 20">
            <a:extLst>
              <a:ext uri="{FF2B5EF4-FFF2-40B4-BE49-F238E27FC236}">
                <a16:creationId xmlns:a16="http://schemas.microsoft.com/office/drawing/2014/main" id="{8DA3138A-0692-404B-970C-30A26275578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534508" y="2708031"/>
            <a:ext cx="5099538" cy="1389184"/>
          </a:xfrm>
          <a:prstGeom prst="rect">
            <a:avLst/>
          </a:prstGeom>
        </p:spPr>
      </p:pic>
    </p:spTree>
    <p:extLst>
      <p:ext uri="{BB962C8B-B14F-4D97-AF65-F5344CB8AC3E}">
        <p14:creationId xmlns:p14="http://schemas.microsoft.com/office/powerpoint/2010/main" val="346148167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0D03D-6066-48FA-BD1D-88D6CD2B75CD}"/>
              </a:ext>
            </a:extLst>
          </p:cNvPr>
          <p:cNvPicPr>
            <a:picLocks noChangeAspect="1"/>
          </p:cNvPicPr>
          <p:nvPr userDrawn="1"/>
        </p:nvPicPr>
        <p:blipFill>
          <a:blip r:embed="rId3">
            <a:alphaModFix amt="70000"/>
          </a:blip>
          <a:stretch>
            <a:fillRect/>
          </a:stretch>
        </p:blipFill>
        <p:spPr>
          <a:xfrm>
            <a:off x="2954297" y="2712924"/>
            <a:ext cx="6283406" cy="1432152"/>
          </a:xfrm>
          <a:prstGeom prst="rect">
            <a:avLst/>
          </a:prstGeom>
        </p:spPr>
      </p:pic>
      <p:pic>
        <p:nvPicPr>
          <p:cNvPr id="6" name="Picture 5">
            <a:extLst>
              <a:ext uri="{FF2B5EF4-FFF2-40B4-BE49-F238E27FC236}">
                <a16:creationId xmlns:a16="http://schemas.microsoft.com/office/drawing/2014/main" id="{B836E0B2-871F-4A8C-8E3C-7E42308E289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975100" y="3013074"/>
            <a:ext cx="4243388" cy="1130301"/>
          </a:xfrm>
          <a:prstGeom prst="rect">
            <a:avLst/>
          </a:prstGeom>
        </p:spPr>
      </p:pic>
      <p:grpSp>
        <p:nvGrpSpPr>
          <p:cNvPr id="11" name="Group 4">
            <a:extLst>
              <a:ext uri="{FF2B5EF4-FFF2-40B4-BE49-F238E27FC236}">
                <a16:creationId xmlns:a16="http://schemas.microsoft.com/office/drawing/2014/main" id="{D2D02339-C111-4B48-BD0E-3C960DCB4604}"/>
              </a:ext>
            </a:extLst>
          </p:cNvPr>
          <p:cNvGrpSpPr>
            <a:grpSpLocks noChangeAspect="1"/>
          </p:cNvGrpSpPr>
          <p:nvPr userDrawn="1"/>
        </p:nvGrpSpPr>
        <p:grpSpPr bwMode="auto">
          <a:xfrm>
            <a:off x="5464175" y="5739289"/>
            <a:ext cx="1263650" cy="733425"/>
            <a:chOff x="3442" y="3729"/>
            <a:chExt cx="796" cy="462"/>
          </a:xfrm>
        </p:grpSpPr>
        <p:sp>
          <p:nvSpPr>
            <p:cNvPr id="12" name="Freeform 5">
              <a:extLst>
                <a:ext uri="{FF2B5EF4-FFF2-40B4-BE49-F238E27FC236}">
                  <a16:creationId xmlns:a16="http://schemas.microsoft.com/office/drawing/2014/main" id="{65341248-C953-4499-8473-F22E035E5ED8}"/>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id="{FEC666AA-A584-40CC-80E5-9EB770EF2118}"/>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43A47221-A6E4-4572-85AB-469EF796E50C}"/>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93956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Thank you">
    <p:bg>
      <p:bgPr>
        <a:solidFill>
          <a:schemeClr val="accent1"/>
        </a:solidFill>
        <a:effectLst/>
      </p:bgPr>
    </p:bg>
    <p:spTree>
      <p:nvGrpSpPr>
        <p:cNvPr id="1" name=""/>
        <p:cNvGrpSpPr/>
        <p:nvPr/>
      </p:nvGrpSpPr>
      <p:grpSpPr>
        <a:xfrm>
          <a:off x="0" y="0"/>
          <a:ext cx="0" cy="0"/>
          <a:chOff x="0" y="0"/>
          <a:chExt cx="0" cy="0"/>
        </a:xfrm>
      </p:grpSpPr>
      <p:pic>
        <p:nvPicPr>
          <p:cNvPr id="10" name="Picture 9" descr="A person wearing a costume&#10;&#10;Description automatically generated">
            <a:extLst>
              <a:ext uri="{FF2B5EF4-FFF2-40B4-BE49-F238E27FC236}">
                <a16:creationId xmlns:a16="http://schemas.microsoft.com/office/drawing/2014/main" id="{D698B179-7E63-425D-B7B1-DEB71BB01F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6474" y="908710"/>
            <a:ext cx="1204693" cy="1527125"/>
          </a:xfrm>
          <a:prstGeom prst="rect">
            <a:avLst/>
          </a:prstGeom>
        </p:spPr>
      </p:pic>
      <p:pic>
        <p:nvPicPr>
          <p:cNvPr id="11" name="Picture 10">
            <a:extLst>
              <a:ext uri="{FF2B5EF4-FFF2-40B4-BE49-F238E27FC236}">
                <a16:creationId xmlns:a16="http://schemas.microsoft.com/office/drawing/2014/main" id="{2D2E55A8-134E-4058-AD95-24979048AF8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07521" y="2377036"/>
            <a:ext cx="8402640" cy="2075452"/>
          </a:xfrm>
          <a:prstGeom prst="rect">
            <a:avLst/>
          </a:prstGeom>
        </p:spPr>
      </p:pic>
      <p:pic>
        <p:nvPicPr>
          <p:cNvPr id="14" name="Picture 13">
            <a:extLst>
              <a:ext uri="{FF2B5EF4-FFF2-40B4-BE49-F238E27FC236}">
                <a16:creationId xmlns:a16="http://schemas.microsoft.com/office/drawing/2014/main" id="{4D780D3E-34AB-4DA0-A949-7D05A08DF5B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975100" y="3013074"/>
            <a:ext cx="4243388" cy="1130301"/>
          </a:xfrm>
          <a:prstGeom prst="rect">
            <a:avLst/>
          </a:prstGeom>
        </p:spPr>
      </p:pic>
      <p:grpSp>
        <p:nvGrpSpPr>
          <p:cNvPr id="16" name="Group 4">
            <a:extLst>
              <a:ext uri="{FF2B5EF4-FFF2-40B4-BE49-F238E27FC236}">
                <a16:creationId xmlns:a16="http://schemas.microsoft.com/office/drawing/2014/main" id="{C46F0EEA-69C3-4F00-BBAF-1FE7E8474977}"/>
              </a:ext>
            </a:extLst>
          </p:cNvPr>
          <p:cNvGrpSpPr>
            <a:grpSpLocks noChangeAspect="1"/>
          </p:cNvGrpSpPr>
          <p:nvPr userDrawn="1"/>
        </p:nvGrpSpPr>
        <p:grpSpPr bwMode="auto">
          <a:xfrm>
            <a:off x="5464175" y="5728403"/>
            <a:ext cx="1263650" cy="733425"/>
            <a:chOff x="3442" y="3729"/>
            <a:chExt cx="796" cy="462"/>
          </a:xfrm>
        </p:grpSpPr>
        <p:sp>
          <p:nvSpPr>
            <p:cNvPr id="17" name="Freeform 5">
              <a:extLst>
                <a:ext uri="{FF2B5EF4-FFF2-40B4-BE49-F238E27FC236}">
                  <a16:creationId xmlns:a16="http://schemas.microsoft.com/office/drawing/2014/main" id="{D7C9666D-41FE-44B2-B8DF-9698E4E0FC49}"/>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a:extLst>
                <a:ext uri="{FF2B5EF4-FFF2-40B4-BE49-F238E27FC236}">
                  <a16:creationId xmlns:a16="http://schemas.microsoft.com/office/drawing/2014/main" id="{09802929-4C74-43A2-A994-326533BB10EB}"/>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47B6FAA1-2F29-470C-8203-A97EEA469E82}"/>
                </a:ext>
              </a:extLst>
            </p:cNvPr>
            <p:cNvSpPr>
              <a:spLocks noEditPoints="1"/>
            </p:cNvSpPr>
            <p:nvPr userDrawn="1"/>
          </p:nvSpPr>
          <p:spPr bwMode="auto">
            <a:xfrm>
              <a:off x="3443" y="4106"/>
              <a:ext cx="795" cy="85"/>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2095033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D3F0-C84F-4DC7-80CF-8C5AA523C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53EC93-7D96-46CC-B4DD-21B7C0E0C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941778-D3F5-4727-9254-20FCBF8C13E6}"/>
              </a:ext>
            </a:extLst>
          </p:cNvPr>
          <p:cNvSpPr>
            <a:spLocks noGrp="1"/>
          </p:cNvSpPr>
          <p:nvPr>
            <p:ph type="dt" sz="half" idx="10"/>
          </p:nvPr>
        </p:nvSpPr>
        <p:spPr/>
        <p:txBody>
          <a:bodyPr/>
          <a:lstStyle/>
          <a:p>
            <a:fld id="{A8D21ED3-64FA-4DC3-A3A8-88EAFC886D4F}" type="datetimeFigureOut">
              <a:rPr lang="en-GB" smtClean="0"/>
              <a:t>07/05/2025</a:t>
            </a:fld>
            <a:endParaRPr lang="en-GB"/>
          </a:p>
        </p:txBody>
      </p:sp>
      <p:sp>
        <p:nvSpPr>
          <p:cNvPr id="5" name="Footer Placeholder 4">
            <a:extLst>
              <a:ext uri="{FF2B5EF4-FFF2-40B4-BE49-F238E27FC236}">
                <a16:creationId xmlns:a16="http://schemas.microsoft.com/office/drawing/2014/main" id="{219547E3-8823-4E18-81F2-6FCBAB9D5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7E6F7-BD02-4957-8272-57C7DBAEE3CC}"/>
              </a:ext>
            </a:extLst>
          </p:cNvPr>
          <p:cNvSpPr>
            <a:spLocks noGrp="1"/>
          </p:cNvSpPr>
          <p:nvPr>
            <p:ph type="sldNum" sz="quarter" idx="12"/>
          </p:nvPr>
        </p:nvSpPr>
        <p:spPr/>
        <p:txBody>
          <a:bodyPr/>
          <a:lstStyle/>
          <a:p>
            <a:fld id="{6CB2281D-45B1-4E76-9E78-099DE441864D}" type="slidenum">
              <a:rPr lang="en-GB" smtClean="0"/>
              <a:t>‹#›</a:t>
            </a:fld>
            <a:endParaRPr lang="en-GB"/>
          </a:p>
        </p:txBody>
      </p:sp>
    </p:spTree>
    <p:extLst>
      <p:ext uri="{BB962C8B-B14F-4D97-AF65-F5344CB8AC3E}">
        <p14:creationId xmlns:p14="http://schemas.microsoft.com/office/powerpoint/2010/main" val="930577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15059" cy="6870969"/>
          </a:xfrm>
          <a:prstGeom prst="rect">
            <a:avLst/>
          </a:prstGeom>
        </p:spPr>
      </p:pic>
      <p:sp>
        <p:nvSpPr>
          <p:cNvPr id="2" name="Title 1"/>
          <p:cNvSpPr>
            <a:spLocks noGrp="1"/>
          </p:cNvSpPr>
          <p:nvPr>
            <p:ph type="ctrTitle"/>
          </p:nvPr>
        </p:nvSpPr>
        <p:spPr>
          <a:xfrm>
            <a:off x="336000" y="1126115"/>
            <a:ext cx="6688048" cy="1348679"/>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2024, Met Office</a:t>
            </a:r>
            <a:endParaRPr lang="en-GB" sz="1067" dirty="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75977"/>
            <a:ext cx="2405041" cy="1050140"/>
          </a:xfrm>
          <a:prstGeom prst="rect">
            <a:avLst/>
          </a:prstGeom>
        </p:spPr>
      </p:pic>
    </p:spTree>
    <p:extLst>
      <p:ext uri="{BB962C8B-B14F-4D97-AF65-F5344CB8AC3E}">
        <p14:creationId xmlns:p14="http://schemas.microsoft.com/office/powerpoint/2010/main" val="13865538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12215059" cy="6870971"/>
          </a:xfrm>
          <a:prstGeom prst="rect">
            <a:avLst/>
          </a:prstGeom>
        </p:spPr>
      </p:pic>
      <p:sp>
        <p:nvSpPr>
          <p:cNvPr id="2" name="Title 1"/>
          <p:cNvSpPr>
            <a:spLocks noGrp="1"/>
          </p:cNvSpPr>
          <p:nvPr>
            <p:ph type="ctrTitle"/>
          </p:nvPr>
        </p:nvSpPr>
        <p:spPr>
          <a:xfrm>
            <a:off x="336000" y="1126115"/>
            <a:ext cx="6688048" cy="1348679"/>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2024, Met Office</a:t>
            </a:r>
            <a:endParaRPr lang="en-GB" sz="1067" dirty="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75977"/>
            <a:ext cx="2405041" cy="1050140"/>
          </a:xfrm>
          <a:prstGeom prst="rect">
            <a:avLst/>
          </a:prstGeom>
        </p:spPr>
      </p:pic>
    </p:spTree>
    <p:extLst>
      <p:ext uri="{BB962C8B-B14F-4D97-AF65-F5344CB8AC3E}">
        <p14:creationId xmlns:p14="http://schemas.microsoft.com/office/powerpoint/2010/main" val="1190438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12215059" cy="6870971"/>
          </a:xfrm>
          <a:prstGeom prst="rect">
            <a:avLst/>
          </a:prstGeom>
          <a:ln w="12700">
            <a:miter lim="400000"/>
          </a:ln>
        </p:spPr>
      </p:pic>
      <p:sp>
        <p:nvSpPr>
          <p:cNvPr id="2" name="Title 1"/>
          <p:cNvSpPr>
            <a:spLocks noGrp="1"/>
          </p:cNvSpPr>
          <p:nvPr>
            <p:ph type="ctrTitle"/>
          </p:nvPr>
        </p:nvSpPr>
        <p:spPr>
          <a:xfrm>
            <a:off x="336000" y="1126115"/>
            <a:ext cx="11520000" cy="1348679"/>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2024, Met Office</a:t>
            </a:r>
            <a:endParaRPr lang="en-GB" sz="1067" dirty="0">
              <a:solidFill>
                <a:schemeClr val="bg2"/>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75977"/>
            <a:ext cx="2405041" cy="1050140"/>
          </a:xfrm>
          <a:prstGeom prst="rect">
            <a:avLst/>
          </a:prstGeom>
        </p:spPr>
      </p:pic>
    </p:spTree>
    <p:extLst>
      <p:ext uri="{BB962C8B-B14F-4D97-AF65-F5344CB8AC3E}">
        <p14:creationId xmlns:p14="http://schemas.microsoft.com/office/powerpoint/2010/main" val="178021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erson standing in front of a lighthouse&#10;&#10;AI-generated content may be incorrect.">
            <a:extLst>
              <a:ext uri="{FF2B5EF4-FFF2-40B4-BE49-F238E27FC236}">
                <a16:creationId xmlns:a16="http://schemas.microsoft.com/office/drawing/2014/main" id="{E1694CD4-F593-E4AD-AC11-CB69F529E8ED}"/>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528"/>
          <a:stretch/>
        </p:blipFill>
        <p:spPr>
          <a:xfrm>
            <a:off x="-1" y="-2534"/>
            <a:ext cx="12192001" cy="6847834"/>
          </a:xfrm>
          <a:prstGeom prst="rect">
            <a:avLst/>
          </a:prstGeom>
        </p:spPr>
      </p:pic>
      <p:pic>
        <p:nvPicPr>
          <p:cNvPr id="2" name="Picture 1">
            <a:extLst>
              <a:ext uri="{FF2B5EF4-FFF2-40B4-BE49-F238E27FC236}">
                <a16:creationId xmlns:a16="http://schemas.microsoft.com/office/drawing/2014/main" id="{F4C61D3D-A78E-84DA-253A-296F698CF4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54407" y="6035343"/>
            <a:ext cx="1280271" cy="506012"/>
          </a:xfrm>
          <a:prstGeom prst="rect">
            <a:avLst/>
          </a:prstGeom>
        </p:spPr>
      </p:pic>
      <p:pic>
        <p:nvPicPr>
          <p:cNvPr id="4" name="Picture 10">
            <a:extLst>
              <a:ext uri="{FF2B5EF4-FFF2-40B4-BE49-F238E27FC236}">
                <a16:creationId xmlns:a16="http://schemas.microsoft.com/office/drawing/2014/main" id="{DAAB1284-4F85-7331-FE58-EEDE23F25F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71584" y="6010916"/>
            <a:ext cx="2016520" cy="373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067252-555A-CFC1-E082-A1FC8ECF2D24}"/>
              </a:ext>
            </a:extLst>
          </p:cNvPr>
          <p:cNvPicPr>
            <a:picLocks noChangeAspect="1"/>
          </p:cNvPicPr>
          <p:nvPr userDrawn="1"/>
        </p:nvPicPr>
        <p:blipFill>
          <a:blip r:embed="rId7"/>
          <a:stretch>
            <a:fillRect/>
          </a:stretch>
        </p:blipFill>
        <p:spPr>
          <a:xfrm>
            <a:off x="7833091" y="5983072"/>
            <a:ext cx="1122423" cy="428791"/>
          </a:xfrm>
          <a:prstGeom prst="rect">
            <a:avLst/>
          </a:prstGeom>
        </p:spPr>
      </p:pic>
      <p:pic>
        <p:nvPicPr>
          <p:cNvPr id="8" name="Picture 2" descr="Website policy - Met Office">
            <a:extLst>
              <a:ext uri="{FF2B5EF4-FFF2-40B4-BE49-F238E27FC236}">
                <a16:creationId xmlns:a16="http://schemas.microsoft.com/office/drawing/2014/main" id="{68A2CB4C-272D-8658-E1C1-CB336BCA4A5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620416" y="5950754"/>
            <a:ext cx="1922887" cy="5994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E31AEC5-F86C-6451-4770-89E660001E2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70534" y="6061203"/>
            <a:ext cx="2654522" cy="322814"/>
          </a:xfrm>
          <a:prstGeom prst="rect">
            <a:avLst/>
          </a:prstGeom>
        </p:spPr>
      </p:pic>
    </p:spTree>
    <p:extLst>
      <p:ext uri="{BB962C8B-B14F-4D97-AF65-F5344CB8AC3E}">
        <p14:creationId xmlns:p14="http://schemas.microsoft.com/office/powerpoint/2010/main" val="942071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1144043"/>
            <a:ext cx="11520000" cy="1330751"/>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2024,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Tree>
    <p:extLst>
      <p:ext uri="{BB962C8B-B14F-4D97-AF65-F5344CB8AC3E}">
        <p14:creationId xmlns:p14="http://schemas.microsoft.com/office/powerpoint/2010/main" val="115498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1319409"/>
            <a:ext cx="11520000" cy="115538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2024,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7" name="Shape 48"/>
          <p:cNvSpPr/>
          <p:nvPr userDrawn="1"/>
        </p:nvSpPr>
        <p:spPr>
          <a:xfrm>
            <a:off x="-2" y="-8012"/>
            <a:ext cx="12192003" cy="1134128"/>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75977"/>
            <a:ext cx="2405041" cy="1050140"/>
          </a:xfrm>
          <a:prstGeom prst="rect">
            <a:avLst/>
          </a:prstGeom>
        </p:spPr>
      </p:pic>
    </p:spTree>
    <p:extLst>
      <p:ext uri="{BB962C8B-B14F-4D97-AF65-F5344CB8AC3E}">
        <p14:creationId xmlns:p14="http://schemas.microsoft.com/office/powerpoint/2010/main" val="809058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336000" y="1327758"/>
            <a:ext cx="11520000" cy="1147036"/>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rgbClr val="2A2A2A"/>
                </a:solidFill>
                <a:effectLst/>
                <a:uLnTx/>
                <a:uFillTx/>
                <a:latin typeface="Arial"/>
                <a:cs typeface="Arial"/>
                <a:sym typeface="Arial"/>
              </a:rPr>
              <a:t>Working together </a:t>
            </a:r>
            <a:br>
              <a:rPr kumimoji="0" sz="1067" b="0" i="0" u="none" strike="noStrike" kern="0" cap="none" spc="0" normalizeH="0" baseline="0" noProof="0" dirty="0">
                <a:ln>
                  <a:noFill/>
                </a:ln>
                <a:solidFill>
                  <a:srgbClr val="2A2A2A"/>
                </a:solidFill>
                <a:effectLst/>
                <a:uLnTx/>
                <a:uFillTx/>
                <a:latin typeface="Arial"/>
                <a:cs typeface="Arial"/>
                <a:sym typeface="Arial"/>
              </a:rPr>
            </a:br>
            <a:r>
              <a:rPr kumimoji="0" sz="1067"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2024, Met Office</a:t>
            </a:r>
            <a:endParaRPr lang="en-GB" sz="1067" dirty="0">
              <a:solidFill>
                <a:schemeClr val="tx1"/>
              </a:solidFill>
            </a:endParaRPr>
          </a:p>
        </p:txBody>
      </p:sp>
    </p:spTree>
    <p:extLst>
      <p:ext uri="{BB962C8B-B14F-4D97-AF65-F5344CB8AC3E}">
        <p14:creationId xmlns:p14="http://schemas.microsoft.com/office/powerpoint/2010/main" val="1093777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7" name="Shape 48"/>
          <p:cNvSpPr/>
          <p:nvPr userDrawn="1"/>
        </p:nvSpPr>
        <p:spPr>
          <a:xfrm>
            <a:off x="-2" y="-8012"/>
            <a:ext cx="12192003" cy="1134128"/>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2024, Met Office</a:t>
            </a:r>
            <a:endParaRPr lang="en-GB" sz="1067" dirty="0">
              <a:solidFill>
                <a:schemeClr val="tx1"/>
              </a:solidFill>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chemeClr val="accent6"/>
                </a:solidFill>
                <a:effectLst/>
                <a:uLnTx/>
                <a:uFillTx/>
                <a:latin typeface="Arial"/>
                <a:cs typeface="Arial"/>
                <a:sym typeface="Arial"/>
              </a:rPr>
              <a:t>Working together </a:t>
            </a:r>
            <a:br>
              <a:rPr kumimoji="0" sz="1067" b="0" i="0" u="none" strike="noStrike" kern="0" cap="none" spc="0" normalizeH="0" baseline="0" noProof="0" dirty="0">
                <a:ln>
                  <a:noFill/>
                </a:ln>
                <a:solidFill>
                  <a:schemeClr val="accent6"/>
                </a:solidFill>
                <a:effectLst/>
                <a:uLnTx/>
                <a:uFillTx/>
                <a:latin typeface="Arial"/>
                <a:cs typeface="Arial"/>
                <a:sym typeface="Arial"/>
              </a:rPr>
            </a:br>
            <a:r>
              <a:rPr kumimoji="0" sz="1067" b="0" i="0" u="none" strike="noStrike" kern="0" cap="none" spc="0" normalizeH="0" baseline="0" noProof="0" dirty="0">
                <a:ln>
                  <a:noFill/>
                </a:ln>
                <a:solidFill>
                  <a:schemeClr val="accent6"/>
                </a:solidFill>
                <a:effectLst/>
                <a:uLnTx/>
                <a:uFillTx/>
                <a:latin typeface="Arial"/>
                <a:cs typeface="Arial"/>
                <a:sym typeface="Arial"/>
              </a:rPr>
              <a:t>(enter working relationship)</a:t>
            </a:r>
          </a:p>
        </p:txBody>
      </p:sp>
      <p:pic>
        <p:nvPicPr>
          <p:cNvPr id="16" name="MO_MASTER_for_dark_backg_RBG.png"/>
          <p:cNvPicPr>
            <a:picLocks noChangeAspect="1"/>
          </p:cNvPicPr>
          <p:nvPr userDrawn="1"/>
        </p:nvPicPr>
        <p:blipFill>
          <a:blip r:embed="rId3" cstate="print"/>
          <a:stretch>
            <a:fillRect/>
          </a:stretch>
        </p:blipFill>
        <p:spPr>
          <a:xfrm>
            <a:off x="89743" y="54000"/>
            <a:ext cx="2405040" cy="754200"/>
          </a:xfrm>
          <a:prstGeom prst="rect">
            <a:avLst/>
          </a:prstGeom>
          <a:ln w="12700">
            <a:miter lim="400000"/>
          </a:ln>
        </p:spPr>
      </p:pic>
      <p:sp>
        <p:nvSpPr>
          <p:cNvPr id="18" name="Title 1"/>
          <p:cNvSpPr>
            <a:spLocks noGrp="1"/>
          </p:cNvSpPr>
          <p:nvPr>
            <p:ph type="ctrTitle"/>
          </p:nvPr>
        </p:nvSpPr>
        <p:spPr>
          <a:xfrm>
            <a:off x="336000" y="1314129"/>
            <a:ext cx="11520000" cy="1160665"/>
          </a:xfrm>
        </p:spPr>
        <p:txBody>
          <a:bodyPr anchor="b">
            <a:normAutofit/>
          </a:bodyPr>
          <a:lstStyle>
            <a:lvl1pPr algn="l">
              <a:defRPr sz="48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53879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513533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3200" y="2064000"/>
            <a:ext cx="54528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6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645248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678108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12468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429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318443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336000" y="1018784"/>
            <a:ext cx="5450651" cy="68220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6083029" y="1"/>
            <a:ext cx="6096000" cy="628904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932437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00239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D05A7-402F-4E42-95BB-FA5E13E59C43}"/>
              </a:ext>
            </a:extLst>
          </p:cNvPr>
          <p:cNvPicPr>
            <a:picLocks noChangeAspect="1"/>
          </p:cNvPicPr>
          <p:nvPr userDrawn="1"/>
        </p:nvPicPr>
        <p:blipFill>
          <a:blip r:embed="rId3">
            <a:alphaModFix amt="85000"/>
          </a:blip>
          <a:stretch>
            <a:fillRect/>
          </a:stretch>
        </p:blipFill>
        <p:spPr>
          <a:xfrm>
            <a:off x="1944578" y="2298452"/>
            <a:ext cx="8302843" cy="2261096"/>
          </a:xfrm>
          <a:prstGeom prst="rect">
            <a:avLst/>
          </a:prstGeom>
        </p:spPr>
      </p:pic>
      <p:sp>
        <p:nvSpPr>
          <p:cNvPr id="13" name="Freeform 7">
            <a:extLst>
              <a:ext uri="{FF2B5EF4-FFF2-40B4-BE49-F238E27FC236}">
                <a16:creationId xmlns:a16="http://schemas.microsoft.com/office/drawing/2014/main" id="{29A3C02B-434A-420E-BC97-1E67025B1AAF}"/>
              </a:ext>
            </a:extLst>
          </p:cNvPr>
          <p:cNvSpPr>
            <a:spLocks noChangeAspect="1" noEditPoints="1"/>
          </p:cNvSpPr>
          <p:nvPr userDrawn="1"/>
        </p:nvSpPr>
        <p:spPr bwMode="auto">
          <a:xfrm>
            <a:off x="2513368" y="3044630"/>
            <a:ext cx="7165262" cy="768740"/>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14" name="Group 4">
            <a:extLst>
              <a:ext uri="{FF2B5EF4-FFF2-40B4-BE49-F238E27FC236}">
                <a16:creationId xmlns:a16="http://schemas.microsoft.com/office/drawing/2014/main" id="{2EB49611-6A5D-477E-9F4C-30D3199CA5F6}"/>
              </a:ext>
            </a:extLst>
          </p:cNvPr>
          <p:cNvGrpSpPr>
            <a:grpSpLocks noChangeAspect="1"/>
          </p:cNvGrpSpPr>
          <p:nvPr userDrawn="1"/>
        </p:nvGrpSpPr>
        <p:grpSpPr bwMode="auto">
          <a:xfrm>
            <a:off x="5436957" y="5884737"/>
            <a:ext cx="1318083" cy="521603"/>
            <a:chOff x="3442" y="3729"/>
            <a:chExt cx="796" cy="315"/>
          </a:xfrm>
        </p:grpSpPr>
        <p:sp>
          <p:nvSpPr>
            <p:cNvPr id="15" name="Freeform 5">
              <a:extLst>
                <a:ext uri="{FF2B5EF4-FFF2-40B4-BE49-F238E27FC236}">
                  <a16:creationId xmlns:a16="http://schemas.microsoft.com/office/drawing/2014/main" id="{8088AC50-B2F0-4EDD-A64A-79F5249C2EAE}"/>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6">
              <a:extLst>
                <a:ext uri="{FF2B5EF4-FFF2-40B4-BE49-F238E27FC236}">
                  <a16:creationId xmlns:a16="http://schemas.microsoft.com/office/drawing/2014/main" id="{94CE1E4F-634E-4B5B-9755-11ECF1E71308}"/>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7" name="Rectangle 3">
            <a:extLst>
              <a:ext uri="{FF2B5EF4-FFF2-40B4-BE49-F238E27FC236}">
                <a16:creationId xmlns:a16="http://schemas.microsoft.com/office/drawing/2014/main" id="{175857FE-BD77-4F3D-BC39-85ED29BE6BAA}"/>
              </a:ext>
            </a:extLst>
          </p:cNvPr>
          <p:cNvSpPr>
            <a:spLocks noGrp="1" noChangeArrowheads="1"/>
          </p:cNvSpPr>
          <p:nvPr>
            <p:ph type="subTitle" idx="1"/>
          </p:nvPr>
        </p:nvSpPr>
        <p:spPr>
          <a:xfrm>
            <a:off x="1944578" y="4672148"/>
            <a:ext cx="8359631" cy="1099989"/>
          </a:xfrm>
          <a:prstGeom prst="rect">
            <a:avLst/>
          </a:prstGeom>
        </p:spPr>
        <p:txBody>
          <a:bodyPr>
            <a:normAutofit/>
          </a:bodyPr>
          <a:lstStyle>
            <a:lvl1pPr marL="0" indent="0">
              <a:buFont typeface="Wingdings" pitchFamily="2" charset="2"/>
              <a:buNone/>
              <a:defRPr sz="2920" b="1" i="0" cap="none" baseline="0">
                <a:solidFill>
                  <a:srgbClr val="007BA5"/>
                </a:solidFill>
                <a:latin typeface="+mj-lt"/>
              </a:defRPr>
            </a:lvl1pPr>
            <a:lvl2pPr>
              <a:spcBef>
                <a:spcPts val="1200"/>
              </a:spcBef>
              <a:defRPr sz="1800">
                <a:solidFill>
                  <a:schemeClr val="bg1"/>
                </a:solidFill>
              </a:defRPr>
            </a:lvl2pPr>
          </a:lstStyle>
          <a:p>
            <a:r>
              <a:rPr lang="en-GB"/>
              <a:t>Click to edit Master subtitle style</a:t>
            </a:r>
          </a:p>
          <a:p>
            <a:pPr lvl="1"/>
            <a:r>
              <a:rPr lang="en-GB"/>
              <a:t>Level 2</a:t>
            </a:r>
          </a:p>
        </p:txBody>
      </p:sp>
    </p:spTree>
    <p:extLst>
      <p:ext uri="{BB962C8B-B14F-4D97-AF65-F5344CB8AC3E}">
        <p14:creationId xmlns:p14="http://schemas.microsoft.com/office/powerpoint/2010/main" val="1460233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945958"/>
            <a:ext cx="12192000" cy="53631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icture Placeholder 7"/>
          <p:cNvSpPr>
            <a:spLocks noGrp="1"/>
          </p:cNvSpPr>
          <p:nvPr>
            <p:ph type="pic" sz="quarter" idx="10"/>
          </p:nvPr>
        </p:nvSpPr>
        <p:spPr>
          <a:xfrm>
            <a:off x="1" y="945958"/>
            <a:ext cx="12191999" cy="5363180"/>
          </a:xfrm>
        </p:spPr>
        <p:txBody>
          <a:bodyPr/>
          <a:lstStyle/>
          <a:p>
            <a:r>
              <a:rPr lang="en-US"/>
              <a:t>Click icon to add picture</a:t>
            </a:r>
            <a:endParaRPr lang="en-GB" dirty="0"/>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16327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4009009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6314365"/>
            <a:ext cx="12192000" cy="5436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954757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3973"/>
            <a:ext cx="11520000" cy="3510027"/>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814639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rgbClr val="BBBDB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
        <p:nvSpPr>
          <p:cNvPr id="8"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Tree>
    <p:extLst>
      <p:ext uri="{BB962C8B-B14F-4D97-AF65-F5344CB8AC3E}">
        <p14:creationId xmlns:p14="http://schemas.microsoft.com/office/powerpoint/2010/main" val="2708892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rgbClr val="359B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	</a:t>
            </a:r>
            <a:endParaRPr lang="en-GB" sz="1067" dirty="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
        <p:nvSpPr>
          <p:cNvPr id="8"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Tree>
    <p:extLst>
      <p:ext uri="{BB962C8B-B14F-4D97-AF65-F5344CB8AC3E}">
        <p14:creationId xmlns:p14="http://schemas.microsoft.com/office/powerpoint/2010/main" val="1092795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
        <p:nvSpPr>
          <p:cNvPr id="8"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Tree>
    <p:extLst>
      <p:ext uri="{BB962C8B-B14F-4D97-AF65-F5344CB8AC3E}">
        <p14:creationId xmlns:p14="http://schemas.microsoft.com/office/powerpoint/2010/main" val="34894935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rgbClr val="55C6B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
        <p:nvSpPr>
          <p:cNvPr id="8"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Tree>
    <p:extLst>
      <p:ext uri="{BB962C8B-B14F-4D97-AF65-F5344CB8AC3E}">
        <p14:creationId xmlns:p14="http://schemas.microsoft.com/office/powerpoint/2010/main" val="1313882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430124"/>
            <a:ext cx="12192000" cy="4554000"/>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667"/>
          </a:p>
        </p:txBody>
      </p:sp>
      <p:sp>
        <p:nvSpPr>
          <p:cNvPr id="7" name="Rectangle 6"/>
          <p:cNvSpPr/>
          <p:nvPr userDrawn="1"/>
        </p:nvSpPr>
        <p:spPr>
          <a:xfrm>
            <a:off x="0" y="643628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	</a:t>
            </a:r>
            <a:endParaRPr lang="en-GB" sz="1067" dirty="0">
              <a:solidFill>
                <a:schemeClr val="tx1"/>
              </a:solidFill>
            </a:endParaRPr>
          </a:p>
        </p:txBody>
      </p:sp>
      <p:sp>
        <p:nvSpPr>
          <p:cNvPr id="8" name="Rectangle 7"/>
          <p:cNvSpPr/>
          <p:nvPr userDrawn="1"/>
        </p:nvSpPr>
        <p:spPr>
          <a:xfrm>
            <a:off x="5622877" y="643628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2024, Met Office</a:t>
            </a:r>
            <a:endParaRPr lang="en-GB" sz="1067" dirty="0">
              <a:solidFill>
                <a:schemeClr val="tx1"/>
              </a:solidFill>
            </a:endParaRPr>
          </a:p>
        </p:txBody>
      </p:sp>
      <p:sp>
        <p:nvSpPr>
          <p:cNvPr id="4" name="TextBox 3"/>
          <p:cNvSpPr txBox="1"/>
          <p:nvPr userDrawn="1"/>
        </p:nvSpPr>
        <p:spPr>
          <a:xfrm>
            <a:off x="328939" y="2688230"/>
            <a:ext cx="11520000" cy="420564"/>
          </a:xfrm>
          <a:prstGeom prst="rect">
            <a:avLst/>
          </a:prstGeom>
          <a:noFill/>
        </p:spPr>
        <p:txBody>
          <a:bodyPr wrap="square" rtlCol="0" anchor="ctr">
            <a:spAutoFit/>
          </a:bodyPr>
          <a:lstStyle/>
          <a:p>
            <a:r>
              <a:rPr lang="fr-BE" sz="2133" dirty="0"/>
              <a:t>For more information </a:t>
            </a:r>
            <a:r>
              <a:rPr lang="fr-BE" sz="2133" dirty="0" err="1"/>
              <a:t>please</a:t>
            </a:r>
            <a:r>
              <a:rPr lang="fr-BE" sz="2133" dirty="0"/>
              <a:t> contact</a:t>
            </a:r>
            <a:endParaRPr lang="en-GB" sz="2133" dirty="0"/>
          </a:p>
        </p:txBody>
      </p:sp>
      <p:sp>
        <p:nvSpPr>
          <p:cNvPr id="13" name="Title 1"/>
          <p:cNvSpPr>
            <a:spLocks noGrp="1"/>
          </p:cNvSpPr>
          <p:nvPr>
            <p:ph type="title"/>
          </p:nvPr>
        </p:nvSpPr>
        <p:spPr>
          <a:xfrm>
            <a:off x="336000" y="1144045"/>
            <a:ext cx="11520000" cy="989591"/>
          </a:xfrm>
        </p:spPr>
        <p:txBody>
          <a:bodyPr/>
          <a:lstStyle/>
          <a:p>
            <a:r>
              <a:rPr lang="en-US"/>
              <a:t>Click to edit Master title style</a:t>
            </a:r>
            <a:endParaRPr lang="en-US" dirty="0"/>
          </a:p>
        </p:txBody>
      </p:sp>
      <p:sp>
        <p:nvSpPr>
          <p:cNvPr id="15" name="Text Placeholder 9">
            <a:extLst>
              <a:ext uri="{FF2B5EF4-FFF2-40B4-BE49-F238E27FC236}">
                <a16:creationId xmlns:a16="http://schemas.microsoft.com/office/drawing/2014/main" id="{A65DAA60-F452-4BB2-8381-A1AABC7B0FFA}"/>
              </a:ext>
            </a:extLst>
          </p:cNvPr>
          <p:cNvSpPr>
            <a:spLocks noGrp="1"/>
          </p:cNvSpPr>
          <p:nvPr userDrawn="1"/>
        </p:nvSpPr>
        <p:spPr>
          <a:xfrm>
            <a:off x="980471" y="4684687"/>
            <a:ext cx="10800000" cy="480000"/>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FontTx/>
              <a:buNone/>
            </a:pPr>
            <a:r>
              <a:rPr lang="en-US" sz="2133" dirty="0"/>
              <a:t>Insert phone number here</a:t>
            </a:r>
            <a:endParaRPr lang="en-GB" sz="2133" dirty="0"/>
          </a:p>
        </p:txBody>
      </p:sp>
      <p:sp>
        <p:nvSpPr>
          <p:cNvPr id="20" name="Text Placeholder 9">
            <a:extLst>
              <a:ext uri="{FF2B5EF4-FFF2-40B4-BE49-F238E27FC236}">
                <a16:creationId xmlns:a16="http://schemas.microsoft.com/office/drawing/2014/main" id="{61A70674-0AF3-4543-A11C-A3B5C2B0FA74}"/>
              </a:ext>
            </a:extLst>
          </p:cNvPr>
          <p:cNvSpPr>
            <a:spLocks noGrp="1"/>
          </p:cNvSpPr>
          <p:nvPr userDrawn="1"/>
        </p:nvSpPr>
        <p:spPr>
          <a:xfrm>
            <a:off x="980471" y="4091115"/>
            <a:ext cx="10800000" cy="480000"/>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2133" dirty="0"/>
              <a:t>Insert e-mail here</a:t>
            </a:r>
            <a:endParaRPr lang="en-GB" sz="2133" dirty="0"/>
          </a:p>
        </p:txBody>
      </p:sp>
      <p:pic>
        <p:nvPicPr>
          <p:cNvPr id="21" name="web-icon.png">
            <a:extLst>
              <a:ext uri="{FF2B5EF4-FFF2-40B4-BE49-F238E27FC236}">
                <a16:creationId xmlns:a16="http://schemas.microsoft.com/office/drawing/2014/main" id="{897C26A7-E5A9-429C-88CE-6D761AA4B3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1531" y="3479741"/>
            <a:ext cx="528000" cy="528000"/>
          </a:xfrm>
          <a:prstGeom prst="rect">
            <a:avLst/>
          </a:prstGeom>
          <a:ln w="12700">
            <a:miter lim="400000"/>
          </a:ln>
        </p:spPr>
      </p:pic>
      <p:sp>
        <p:nvSpPr>
          <p:cNvPr id="22" name="Text Placeholder 9">
            <a:extLst>
              <a:ext uri="{FF2B5EF4-FFF2-40B4-BE49-F238E27FC236}">
                <a16:creationId xmlns:a16="http://schemas.microsoft.com/office/drawing/2014/main" id="{DF812764-35C6-4759-8316-7323965CEE11}"/>
              </a:ext>
            </a:extLst>
          </p:cNvPr>
          <p:cNvSpPr>
            <a:spLocks noGrp="1"/>
          </p:cNvSpPr>
          <p:nvPr userDrawn="1"/>
        </p:nvSpPr>
        <p:spPr>
          <a:xfrm>
            <a:off x="980471" y="3493787"/>
            <a:ext cx="10800000" cy="480000"/>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2133" dirty="0"/>
              <a:t>www.metoffice.gov.uk</a:t>
            </a:r>
            <a:endParaRPr lang="en-GB" sz="2133" dirty="0"/>
          </a:p>
        </p:txBody>
      </p:sp>
      <p:pic>
        <p:nvPicPr>
          <p:cNvPr id="23" name="web-icon.png">
            <a:extLst>
              <a:ext uri="{FF2B5EF4-FFF2-40B4-BE49-F238E27FC236}">
                <a16:creationId xmlns:a16="http://schemas.microsoft.com/office/drawing/2014/main" id="{B472CB18-3C04-46E9-A4DC-7923E8BEB03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1531" y="4064247"/>
            <a:ext cx="528000" cy="528000"/>
          </a:xfrm>
          <a:prstGeom prst="rect">
            <a:avLst/>
          </a:prstGeom>
          <a:ln w="12700">
            <a:miter lim="400000"/>
          </a:ln>
        </p:spPr>
      </p:pic>
      <p:pic>
        <p:nvPicPr>
          <p:cNvPr id="24" name="web-icon.png">
            <a:extLst>
              <a:ext uri="{FF2B5EF4-FFF2-40B4-BE49-F238E27FC236}">
                <a16:creationId xmlns:a16="http://schemas.microsoft.com/office/drawing/2014/main" id="{33E1C480-D76C-4A08-A27B-EFA5CDC40AF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11531" y="4658855"/>
            <a:ext cx="528000" cy="528000"/>
          </a:xfrm>
          <a:prstGeom prst="rect">
            <a:avLst/>
          </a:prstGeom>
          <a:ln w="12700">
            <a:miter lim="400000"/>
          </a:ln>
        </p:spPr>
      </p:pic>
      <p:pic>
        <p:nvPicPr>
          <p:cNvPr id="25" name="web-icon.png">
            <a:extLst>
              <a:ext uri="{FF2B5EF4-FFF2-40B4-BE49-F238E27FC236}">
                <a16:creationId xmlns:a16="http://schemas.microsoft.com/office/drawing/2014/main" id="{D4C35C27-B01B-47C2-AAF1-3D38290F18F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11531" y="5243360"/>
            <a:ext cx="528000" cy="528000"/>
          </a:xfrm>
          <a:prstGeom prst="rect">
            <a:avLst/>
          </a:prstGeom>
          <a:ln w="12700">
            <a:miter lim="400000"/>
          </a:ln>
        </p:spPr>
      </p:pic>
      <p:sp>
        <p:nvSpPr>
          <p:cNvPr id="26" name="Text Placeholder 9">
            <a:extLst>
              <a:ext uri="{FF2B5EF4-FFF2-40B4-BE49-F238E27FC236}">
                <a16:creationId xmlns:a16="http://schemas.microsoft.com/office/drawing/2014/main" id="{968136C3-37A7-4311-9705-49E0C1351CA2}"/>
              </a:ext>
            </a:extLst>
          </p:cNvPr>
          <p:cNvSpPr>
            <a:spLocks noGrp="1"/>
          </p:cNvSpPr>
          <p:nvPr userDrawn="1"/>
        </p:nvSpPr>
        <p:spPr>
          <a:xfrm>
            <a:off x="980471" y="5275325"/>
            <a:ext cx="10800000" cy="480000"/>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FontTx/>
              <a:buNone/>
            </a:pPr>
            <a:r>
              <a:rPr lang="en-US" sz="2133" dirty="0"/>
              <a:t>Insert social media handle</a:t>
            </a:r>
            <a:endParaRPr lang="en-GB" sz="2133" dirty="0"/>
          </a:p>
        </p:txBody>
      </p:sp>
    </p:spTree>
    <p:extLst>
      <p:ext uri="{BB962C8B-B14F-4D97-AF65-F5344CB8AC3E}">
        <p14:creationId xmlns:p14="http://schemas.microsoft.com/office/powerpoint/2010/main" val="3141136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dirty="0"/>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dirty="0">
                <a:effectLst/>
                <a:latin typeface="Arial" panose="020B0604020202020204" pitchFamily="34" charset="0"/>
              </a:rPr>
              <a:t>Client name (optional)</a:t>
            </a:r>
            <a:br>
              <a:rPr lang="en-GB" dirty="0">
                <a:effectLst/>
                <a:latin typeface="Arial" panose="020B0604020202020204" pitchFamily="34" charset="0"/>
              </a:rPr>
            </a:br>
            <a:r>
              <a:rPr lang="en-GB" dirty="0">
                <a:effectLst/>
                <a:latin typeface="Arial" panose="020B0604020202020204" pitchFamily="34" charset="0"/>
              </a:rPr>
              <a:t>Month 00, 20XX</a:t>
            </a:r>
            <a:br>
              <a:rPr lang="en-GB" dirty="0">
                <a:effectLst/>
                <a:latin typeface="Arial" panose="020B0604020202020204" pitchFamily="34" charset="0"/>
              </a:rPr>
            </a:br>
            <a:r>
              <a:rPr lang="en-GB" dirty="0">
                <a:effectLst/>
                <a:latin typeface="Arial" panose="020B0604020202020204" pitchFamily="34" charset="0"/>
              </a:rPr>
              <a:t>Presenter1, Job Title, location  |  Presenter2, Job Title, location</a:t>
            </a:r>
            <a:br>
              <a:rPr lang="en-GB" dirty="0">
                <a:effectLst/>
                <a:latin typeface="Arial" panose="020B0604020202020204" pitchFamily="34" charset="0"/>
              </a:rPr>
            </a:br>
            <a:br>
              <a:rPr lang="en-GB" dirty="0">
                <a:effectLst/>
                <a:latin typeface="Arial" panose="020B0604020202020204" pitchFamily="34" charset="0"/>
              </a:rPr>
            </a:br>
            <a:r>
              <a:rPr lang="en-GB" dirty="0">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dirty="0">
                <a:solidFill>
                  <a:schemeClr val="lt1"/>
                </a:solidFill>
                <a:effectLst/>
                <a:latin typeface="Arial" panose="020B0604020202020204" pitchFamily="34" charset="0"/>
              </a:rPr>
              <a:t>A business of Marsh McLennan</a:t>
            </a:r>
            <a:endParaRPr lang="en-GB" sz="1000" dirty="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dirty="0">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dirty="0">
              <a:solidFill>
                <a:schemeClr val="accent1"/>
              </a:solidFill>
            </a:endParaRPr>
          </a:p>
        </p:txBody>
      </p:sp>
      <p:pic>
        <p:nvPicPr>
          <p:cNvPr id="7" name="CoverMainLogo_WHITE" descr="The Guy Carpenter company logo.">
            <a:extLst>
              <a:ext uri="{FF2B5EF4-FFF2-40B4-BE49-F238E27FC236}">
                <a16:creationId xmlns:a16="http://schemas.microsoft.com/office/drawing/2014/main" id="{47C6DB75-A720-AE7B-1B25-E2F68DE7AA2A}"/>
              </a:ext>
            </a:extLst>
          </p:cNvPr>
          <p:cNvPicPr>
            <a:picLocks noChangeAspect="1"/>
          </p:cNvPicPr>
          <p:nvPr userDrawn="1"/>
        </p:nvPicPr>
        <p:blipFill>
          <a:blip r:embed="rId10"/>
          <a:stretch>
            <a:fillRect/>
          </a:stretch>
        </p:blipFill>
        <p:spPr bwMode="invGray">
          <a:xfrm>
            <a:off x="486029" y="345567"/>
            <a:ext cx="3044958" cy="335281"/>
          </a:xfrm>
          <a:prstGeom prst="rect">
            <a:avLst/>
          </a:prstGeom>
        </p:spPr>
      </p:pic>
      <p:pic>
        <p:nvPicPr>
          <p:cNvPr id="11" name="CoverMainLogo_COLOUR" descr="The Guy Carpenter company logo." hidden="1">
            <a:extLst>
              <a:ext uri="{FF2B5EF4-FFF2-40B4-BE49-F238E27FC236}">
                <a16:creationId xmlns:a16="http://schemas.microsoft.com/office/drawing/2014/main" id="{A59EBB3A-DA83-59EC-DEAF-9380EE9224B3}"/>
              </a:ext>
            </a:extLst>
          </p:cNvPr>
          <p:cNvPicPr>
            <a:picLocks noChangeAspect="1"/>
          </p:cNvPicPr>
          <p:nvPr userDrawn="1"/>
        </p:nvPicPr>
        <p:blipFill>
          <a:blip r:embed="rId11"/>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114357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8882895-CC1A-492E-AF15-E8EEC8391B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9"/>
          <a:stretch/>
        </p:blipFill>
        <p:spPr>
          <a:xfrm>
            <a:off x="981" y="-5429"/>
            <a:ext cx="12201652" cy="6863429"/>
          </a:xfrm>
          <a:prstGeom prst="rect">
            <a:avLst/>
          </a:prstGeom>
        </p:spPr>
      </p:pic>
      <p:grpSp>
        <p:nvGrpSpPr>
          <p:cNvPr id="17" name="Group 4">
            <a:extLst>
              <a:ext uri="{FF2B5EF4-FFF2-40B4-BE49-F238E27FC236}">
                <a16:creationId xmlns:a16="http://schemas.microsoft.com/office/drawing/2014/main" id="{04714E8D-B2D4-427F-9F70-81E87DD782CF}"/>
              </a:ext>
            </a:extLst>
          </p:cNvPr>
          <p:cNvGrpSpPr>
            <a:grpSpLocks noChangeAspect="1"/>
          </p:cNvGrpSpPr>
          <p:nvPr userDrawn="1"/>
        </p:nvGrpSpPr>
        <p:grpSpPr bwMode="auto">
          <a:xfrm>
            <a:off x="9019412" y="4851555"/>
            <a:ext cx="1318083" cy="521603"/>
            <a:chOff x="3442" y="3729"/>
            <a:chExt cx="796" cy="315"/>
          </a:xfrm>
        </p:grpSpPr>
        <p:sp>
          <p:nvSpPr>
            <p:cNvPr id="18" name="Freeform 5">
              <a:extLst>
                <a:ext uri="{FF2B5EF4-FFF2-40B4-BE49-F238E27FC236}">
                  <a16:creationId xmlns:a16="http://schemas.microsoft.com/office/drawing/2014/main" id="{226823E8-8C24-49D7-BFD7-7CCB77460DEF}"/>
                </a:ext>
              </a:extLst>
            </p:cNvPr>
            <p:cNvSpPr>
              <a:spLocks noEditPoints="1"/>
            </p:cNvSpPr>
            <p:nvPr userDrawn="1"/>
          </p:nvSpPr>
          <p:spPr bwMode="auto">
            <a:xfrm>
              <a:off x="3442" y="3729"/>
              <a:ext cx="796" cy="202"/>
            </a:xfrm>
            <a:custGeom>
              <a:avLst/>
              <a:gdLst>
                <a:gd name="T0" fmla="*/ 0 w 21328"/>
                <a:gd name="T1" fmla="*/ 0 h 5418"/>
                <a:gd name="T2" fmla="*/ 2019 w 21328"/>
                <a:gd name="T3" fmla="*/ 0 h 5418"/>
                <a:gd name="T4" fmla="*/ 4001 w 21328"/>
                <a:gd name="T5" fmla="*/ 1377 h 5418"/>
                <a:gd name="T6" fmla="*/ 3068 w 21328"/>
                <a:gd name="T7" fmla="*/ 2571 h 5418"/>
                <a:gd name="T8" fmla="*/ 3068 w 21328"/>
                <a:gd name="T9" fmla="*/ 2586 h 5418"/>
                <a:gd name="T10" fmla="*/ 4254 w 21328"/>
                <a:gd name="T11" fmla="*/ 3910 h 5418"/>
                <a:gd name="T12" fmla="*/ 2219 w 21328"/>
                <a:gd name="T13" fmla="*/ 5418 h 5418"/>
                <a:gd name="T14" fmla="*/ 0 w 21328"/>
                <a:gd name="T15" fmla="*/ 5418 h 5418"/>
                <a:gd name="T16" fmla="*/ 0 w 21328"/>
                <a:gd name="T17" fmla="*/ 0 h 5418"/>
                <a:gd name="T18" fmla="*/ 1193 w 21328"/>
                <a:gd name="T19" fmla="*/ 2166 h 5418"/>
                <a:gd name="T20" fmla="*/ 2058 w 21328"/>
                <a:gd name="T21" fmla="*/ 2166 h 5418"/>
                <a:gd name="T22" fmla="*/ 2808 w 21328"/>
                <a:gd name="T23" fmla="*/ 1577 h 5418"/>
                <a:gd name="T24" fmla="*/ 2005 w 21328"/>
                <a:gd name="T25" fmla="*/ 1010 h 5418"/>
                <a:gd name="T26" fmla="*/ 1193 w 21328"/>
                <a:gd name="T27" fmla="*/ 1010 h 5418"/>
                <a:gd name="T28" fmla="*/ 1193 w 21328"/>
                <a:gd name="T29" fmla="*/ 2166 h 5418"/>
                <a:gd name="T30" fmla="*/ 1193 w 21328"/>
                <a:gd name="T31" fmla="*/ 4408 h 5418"/>
                <a:gd name="T32" fmla="*/ 2265 w 21328"/>
                <a:gd name="T33" fmla="*/ 4408 h 5418"/>
                <a:gd name="T34" fmla="*/ 3060 w 21328"/>
                <a:gd name="T35" fmla="*/ 3772 h 5418"/>
                <a:gd name="T36" fmla="*/ 2096 w 21328"/>
                <a:gd name="T37" fmla="*/ 3176 h 5418"/>
                <a:gd name="T38" fmla="*/ 1193 w 21328"/>
                <a:gd name="T39" fmla="*/ 3176 h 5418"/>
                <a:gd name="T40" fmla="*/ 1193 w 21328"/>
                <a:gd name="T41" fmla="*/ 4408 h 5418"/>
                <a:gd name="T42" fmla="*/ 6490 w 21328"/>
                <a:gd name="T43" fmla="*/ 0 h 5418"/>
                <a:gd name="T44" fmla="*/ 8586 w 21328"/>
                <a:gd name="T45" fmla="*/ 0 h 5418"/>
                <a:gd name="T46" fmla="*/ 10629 w 21328"/>
                <a:gd name="T47" fmla="*/ 1645 h 5418"/>
                <a:gd name="T48" fmla="*/ 9458 w 21328"/>
                <a:gd name="T49" fmla="*/ 3130 h 5418"/>
                <a:gd name="T50" fmla="*/ 10836 w 21328"/>
                <a:gd name="T51" fmla="*/ 5418 h 5418"/>
                <a:gd name="T52" fmla="*/ 9405 w 21328"/>
                <a:gd name="T53" fmla="*/ 5418 h 5418"/>
                <a:gd name="T54" fmla="*/ 8272 w 21328"/>
                <a:gd name="T55" fmla="*/ 3252 h 5418"/>
                <a:gd name="T56" fmla="*/ 7683 w 21328"/>
                <a:gd name="T57" fmla="*/ 3252 h 5418"/>
                <a:gd name="T58" fmla="*/ 7683 w 21328"/>
                <a:gd name="T59" fmla="*/ 5418 h 5418"/>
                <a:gd name="T60" fmla="*/ 6490 w 21328"/>
                <a:gd name="T61" fmla="*/ 5418 h 5418"/>
                <a:gd name="T62" fmla="*/ 6490 w 21328"/>
                <a:gd name="T63" fmla="*/ 0 h 5418"/>
                <a:gd name="T64" fmla="*/ 7683 w 21328"/>
                <a:gd name="T65" fmla="*/ 2242 h 5418"/>
                <a:gd name="T66" fmla="*/ 8387 w 21328"/>
                <a:gd name="T67" fmla="*/ 2242 h 5418"/>
                <a:gd name="T68" fmla="*/ 9390 w 21328"/>
                <a:gd name="T69" fmla="*/ 1637 h 5418"/>
                <a:gd name="T70" fmla="*/ 8464 w 21328"/>
                <a:gd name="T71" fmla="*/ 1010 h 5418"/>
                <a:gd name="T72" fmla="*/ 7683 w 21328"/>
                <a:gd name="T73" fmla="*/ 1010 h 5418"/>
                <a:gd name="T74" fmla="*/ 7683 w 21328"/>
                <a:gd name="T75" fmla="*/ 2242 h 5418"/>
                <a:gd name="T76" fmla="*/ 13347 w 21328"/>
                <a:gd name="T77" fmla="*/ 0 h 5418"/>
                <a:gd name="T78" fmla="*/ 14540 w 21328"/>
                <a:gd name="T79" fmla="*/ 0 h 5418"/>
                <a:gd name="T80" fmla="*/ 14540 w 21328"/>
                <a:gd name="T81" fmla="*/ 5418 h 5418"/>
                <a:gd name="T82" fmla="*/ 13347 w 21328"/>
                <a:gd name="T83" fmla="*/ 5418 h 5418"/>
                <a:gd name="T84" fmla="*/ 13347 w 21328"/>
                <a:gd name="T85" fmla="*/ 0 h 5418"/>
                <a:gd name="T86" fmla="*/ 18589 w 21328"/>
                <a:gd name="T87" fmla="*/ 1056 h 5418"/>
                <a:gd name="T88" fmla="*/ 17043 w 21328"/>
                <a:gd name="T89" fmla="*/ 1056 h 5418"/>
                <a:gd name="T90" fmla="*/ 17043 w 21328"/>
                <a:gd name="T91" fmla="*/ 0 h 5418"/>
                <a:gd name="T92" fmla="*/ 21328 w 21328"/>
                <a:gd name="T93" fmla="*/ 0 h 5418"/>
                <a:gd name="T94" fmla="*/ 21328 w 21328"/>
                <a:gd name="T95" fmla="*/ 1056 h 5418"/>
                <a:gd name="T96" fmla="*/ 19782 w 21328"/>
                <a:gd name="T97" fmla="*/ 1056 h 5418"/>
                <a:gd name="T98" fmla="*/ 19782 w 21328"/>
                <a:gd name="T99" fmla="*/ 5418 h 5418"/>
                <a:gd name="T100" fmla="*/ 18589 w 21328"/>
                <a:gd name="T101" fmla="*/ 5418 h 5418"/>
                <a:gd name="T102" fmla="*/ 18589 w 21328"/>
                <a:gd name="T103" fmla="*/ 1056 h 5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28" h="5418">
                  <a:moveTo>
                    <a:pt x="0" y="0"/>
                  </a:moveTo>
                  <a:cubicBezTo>
                    <a:pt x="2019" y="0"/>
                    <a:pt x="2019" y="0"/>
                    <a:pt x="2019" y="0"/>
                  </a:cubicBezTo>
                  <a:cubicBezTo>
                    <a:pt x="2969" y="0"/>
                    <a:pt x="4001" y="199"/>
                    <a:pt x="4001" y="1377"/>
                  </a:cubicBezTo>
                  <a:cubicBezTo>
                    <a:pt x="4001" y="1982"/>
                    <a:pt x="3627" y="2395"/>
                    <a:pt x="3068" y="2571"/>
                  </a:cubicBezTo>
                  <a:cubicBezTo>
                    <a:pt x="3068" y="2586"/>
                    <a:pt x="3068" y="2586"/>
                    <a:pt x="3068" y="2586"/>
                  </a:cubicBezTo>
                  <a:cubicBezTo>
                    <a:pt x="3780" y="2678"/>
                    <a:pt x="4254" y="3206"/>
                    <a:pt x="4254" y="3910"/>
                  </a:cubicBezTo>
                  <a:cubicBezTo>
                    <a:pt x="4254" y="5042"/>
                    <a:pt x="3183" y="5418"/>
                    <a:pt x="2219" y="5418"/>
                  </a:cubicBezTo>
                  <a:cubicBezTo>
                    <a:pt x="0" y="5418"/>
                    <a:pt x="0" y="5418"/>
                    <a:pt x="0" y="5418"/>
                  </a:cubicBezTo>
                  <a:lnTo>
                    <a:pt x="0" y="0"/>
                  </a:lnTo>
                  <a:close/>
                  <a:moveTo>
                    <a:pt x="1193" y="2166"/>
                  </a:moveTo>
                  <a:cubicBezTo>
                    <a:pt x="2058" y="2166"/>
                    <a:pt x="2058" y="2166"/>
                    <a:pt x="2058" y="2166"/>
                  </a:cubicBezTo>
                  <a:cubicBezTo>
                    <a:pt x="2425" y="2166"/>
                    <a:pt x="2808" y="2012"/>
                    <a:pt x="2808" y="1577"/>
                  </a:cubicBezTo>
                  <a:cubicBezTo>
                    <a:pt x="2808" y="1125"/>
                    <a:pt x="2379" y="1010"/>
                    <a:pt x="2005" y="1010"/>
                  </a:cubicBezTo>
                  <a:cubicBezTo>
                    <a:pt x="1193" y="1010"/>
                    <a:pt x="1193" y="1010"/>
                    <a:pt x="1193" y="1010"/>
                  </a:cubicBezTo>
                  <a:lnTo>
                    <a:pt x="1193" y="2166"/>
                  </a:lnTo>
                  <a:close/>
                  <a:moveTo>
                    <a:pt x="1193" y="4408"/>
                  </a:moveTo>
                  <a:cubicBezTo>
                    <a:pt x="2265" y="4408"/>
                    <a:pt x="2265" y="4408"/>
                    <a:pt x="2265" y="4408"/>
                  </a:cubicBezTo>
                  <a:cubicBezTo>
                    <a:pt x="2639" y="4408"/>
                    <a:pt x="3060" y="4247"/>
                    <a:pt x="3060" y="3772"/>
                  </a:cubicBezTo>
                  <a:cubicBezTo>
                    <a:pt x="3060" y="3260"/>
                    <a:pt x="2487" y="3176"/>
                    <a:pt x="2096" y="3176"/>
                  </a:cubicBezTo>
                  <a:cubicBezTo>
                    <a:pt x="1193" y="3176"/>
                    <a:pt x="1193" y="3176"/>
                    <a:pt x="1193" y="3176"/>
                  </a:cubicBezTo>
                  <a:lnTo>
                    <a:pt x="1193" y="4408"/>
                  </a:lnTo>
                  <a:close/>
                  <a:moveTo>
                    <a:pt x="6490" y="0"/>
                  </a:moveTo>
                  <a:cubicBezTo>
                    <a:pt x="8586" y="0"/>
                    <a:pt x="8586" y="0"/>
                    <a:pt x="8586" y="0"/>
                  </a:cubicBezTo>
                  <a:cubicBezTo>
                    <a:pt x="9696" y="0"/>
                    <a:pt x="10629" y="383"/>
                    <a:pt x="10629" y="1645"/>
                  </a:cubicBezTo>
                  <a:cubicBezTo>
                    <a:pt x="10629" y="2403"/>
                    <a:pt x="10224" y="2992"/>
                    <a:pt x="9458" y="3130"/>
                  </a:cubicBezTo>
                  <a:cubicBezTo>
                    <a:pt x="10836" y="5418"/>
                    <a:pt x="10836" y="5418"/>
                    <a:pt x="10836" y="5418"/>
                  </a:cubicBezTo>
                  <a:cubicBezTo>
                    <a:pt x="9405" y="5418"/>
                    <a:pt x="9405" y="5418"/>
                    <a:pt x="9405" y="5418"/>
                  </a:cubicBezTo>
                  <a:cubicBezTo>
                    <a:pt x="8272" y="3252"/>
                    <a:pt x="8272" y="3252"/>
                    <a:pt x="8272" y="3252"/>
                  </a:cubicBezTo>
                  <a:cubicBezTo>
                    <a:pt x="7683" y="3252"/>
                    <a:pt x="7683" y="3252"/>
                    <a:pt x="7683" y="3252"/>
                  </a:cubicBezTo>
                  <a:cubicBezTo>
                    <a:pt x="7683" y="5418"/>
                    <a:pt x="7683" y="5418"/>
                    <a:pt x="7683" y="5418"/>
                  </a:cubicBezTo>
                  <a:cubicBezTo>
                    <a:pt x="6490" y="5418"/>
                    <a:pt x="6490" y="5418"/>
                    <a:pt x="6490" y="5418"/>
                  </a:cubicBezTo>
                  <a:lnTo>
                    <a:pt x="6490" y="0"/>
                  </a:lnTo>
                  <a:close/>
                  <a:moveTo>
                    <a:pt x="7683" y="2242"/>
                  </a:moveTo>
                  <a:cubicBezTo>
                    <a:pt x="8387" y="2242"/>
                    <a:pt x="8387" y="2242"/>
                    <a:pt x="8387" y="2242"/>
                  </a:cubicBezTo>
                  <a:cubicBezTo>
                    <a:pt x="8823" y="2242"/>
                    <a:pt x="9390" y="2227"/>
                    <a:pt x="9390" y="1637"/>
                  </a:cubicBezTo>
                  <a:cubicBezTo>
                    <a:pt x="9390" y="1094"/>
                    <a:pt x="8900" y="1010"/>
                    <a:pt x="8464" y="1010"/>
                  </a:cubicBezTo>
                  <a:cubicBezTo>
                    <a:pt x="7683" y="1010"/>
                    <a:pt x="7683" y="1010"/>
                    <a:pt x="7683" y="1010"/>
                  </a:cubicBezTo>
                  <a:lnTo>
                    <a:pt x="7683" y="2242"/>
                  </a:lnTo>
                  <a:close/>
                  <a:moveTo>
                    <a:pt x="13347" y="0"/>
                  </a:moveTo>
                  <a:cubicBezTo>
                    <a:pt x="14540" y="0"/>
                    <a:pt x="14540" y="0"/>
                    <a:pt x="14540" y="0"/>
                  </a:cubicBezTo>
                  <a:cubicBezTo>
                    <a:pt x="14540" y="5418"/>
                    <a:pt x="14540" y="5418"/>
                    <a:pt x="14540" y="5418"/>
                  </a:cubicBezTo>
                  <a:cubicBezTo>
                    <a:pt x="13347" y="5418"/>
                    <a:pt x="13347" y="5418"/>
                    <a:pt x="13347" y="5418"/>
                  </a:cubicBezTo>
                  <a:lnTo>
                    <a:pt x="13347" y="0"/>
                  </a:lnTo>
                  <a:close/>
                  <a:moveTo>
                    <a:pt x="18589" y="1056"/>
                  </a:moveTo>
                  <a:cubicBezTo>
                    <a:pt x="17043" y="1056"/>
                    <a:pt x="17043" y="1056"/>
                    <a:pt x="17043" y="1056"/>
                  </a:cubicBezTo>
                  <a:cubicBezTo>
                    <a:pt x="17043" y="0"/>
                    <a:pt x="17043" y="0"/>
                    <a:pt x="17043" y="0"/>
                  </a:cubicBezTo>
                  <a:cubicBezTo>
                    <a:pt x="21328" y="0"/>
                    <a:pt x="21328" y="0"/>
                    <a:pt x="21328" y="0"/>
                  </a:cubicBezTo>
                  <a:cubicBezTo>
                    <a:pt x="21328" y="1056"/>
                    <a:pt x="21328" y="1056"/>
                    <a:pt x="21328" y="1056"/>
                  </a:cubicBezTo>
                  <a:cubicBezTo>
                    <a:pt x="19782" y="1056"/>
                    <a:pt x="19782" y="1056"/>
                    <a:pt x="19782" y="1056"/>
                  </a:cubicBezTo>
                  <a:cubicBezTo>
                    <a:pt x="19782" y="5418"/>
                    <a:pt x="19782" y="5418"/>
                    <a:pt x="19782" y="5418"/>
                  </a:cubicBezTo>
                  <a:cubicBezTo>
                    <a:pt x="18589" y="5418"/>
                    <a:pt x="18589" y="5418"/>
                    <a:pt x="18589" y="5418"/>
                  </a:cubicBezTo>
                  <a:lnTo>
                    <a:pt x="18589" y="10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6">
              <a:extLst>
                <a:ext uri="{FF2B5EF4-FFF2-40B4-BE49-F238E27FC236}">
                  <a16:creationId xmlns:a16="http://schemas.microsoft.com/office/drawing/2014/main" id="{6DCB01D1-273A-4346-988F-F6DE82E8C7BC}"/>
                </a:ext>
              </a:extLst>
            </p:cNvPr>
            <p:cNvSpPr>
              <a:spLocks noChangeArrowheads="1"/>
            </p:cNvSpPr>
            <p:nvPr userDrawn="1"/>
          </p:nvSpPr>
          <p:spPr bwMode="auto">
            <a:xfrm>
              <a:off x="3634" y="3999"/>
              <a:ext cx="408" cy="4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3" name="Picture 22" descr="A picture containing outdoor, snow&#10;&#10;Description automatically generated">
            <a:extLst>
              <a:ext uri="{FF2B5EF4-FFF2-40B4-BE49-F238E27FC236}">
                <a16:creationId xmlns:a16="http://schemas.microsoft.com/office/drawing/2014/main" id="{CABD83A1-5220-4AE9-8ED5-3B91B3BBFC2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25106" y="2378994"/>
            <a:ext cx="8399443" cy="2073494"/>
          </a:xfrm>
          <a:prstGeom prst="rect">
            <a:avLst/>
          </a:prstGeom>
        </p:spPr>
      </p:pic>
      <p:pic>
        <p:nvPicPr>
          <p:cNvPr id="24" name="Picture 23" descr="A picture containing object, indoor&#10;&#10;Description automatically generated">
            <a:extLst>
              <a:ext uri="{FF2B5EF4-FFF2-40B4-BE49-F238E27FC236}">
                <a16:creationId xmlns:a16="http://schemas.microsoft.com/office/drawing/2014/main" id="{D9263916-7484-4667-9335-C6C570FBD39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40191" y="1485021"/>
            <a:ext cx="2502528" cy="2964249"/>
          </a:xfrm>
          <a:prstGeom prst="rect">
            <a:avLst/>
          </a:prstGeom>
        </p:spPr>
      </p:pic>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66984" y="5357147"/>
            <a:ext cx="5543480" cy="942713"/>
          </a:xfrm>
          <a:prstGeom prst="rect">
            <a:avLst/>
          </a:prstGeom>
        </p:spPr>
        <p:txBody>
          <a:bodyPr>
            <a:normAutofit/>
          </a:bodyPr>
          <a:lstStyle>
            <a:lvl1pPr marL="0" indent="0">
              <a:buFont typeface="Wingdings" pitchFamily="2" charset="2"/>
              <a:buNone/>
              <a:defRPr sz="1800" b="0" cap="none" baseline="0">
                <a:solidFill>
                  <a:schemeClr val="bg1"/>
                </a:solidFill>
                <a:latin typeface="+mj-lt"/>
              </a:defRPr>
            </a:lvl1pPr>
            <a:lvl2pPr>
              <a:spcBef>
                <a:spcPts val="1200"/>
              </a:spcBef>
              <a:defRPr sz="1600">
                <a:solidFill>
                  <a:schemeClr val="bg1"/>
                </a:solidFill>
              </a:defRPr>
            </a:lvl2pPr>
          </a:lstStyle>
          <a:p>
            <a:r>
              <a:rPr lang="en-GB"/>
              <a:t>Click to edit Master subtitle style</a:t>
            </a:r>
          </a:p>
          <a:p>
            <a:pPr lvl="1"/>
            <a:r>
              <a:rPr lang="en-GB"/>
              <a:t>Level 2</a:t>
            </a:r>
          </a:p>
        </p:txBody>
      </p:sp>
      <p:sp>
        <p:nvSpPr>
          <p:cNvPr id="31" name="Freeform 7">
            <a:extLst>
              <a:ext uri="{FF2B5EF4-FFF2-40B4-BE49-F238E27FC236}">
                <a16:creationId xmlns:a16="http://schemas.microsoft.com/office/drawing/2014/main" id="{5911E5E5-34E8-4B26-8B8E-F8A7A16DF46F}"/>
              </a:ext>
            </a:extLst>
          </p:cNvPr>
          <p:cNvSpPr>
            <a:spLocks noChangeAspect="1" noEditPoints="1"/>
          </p:cNvSpPr>
          <p:nvPr userDrawn="1"/>
        </p:nvSpPr>
        <p:spPr bwMode="auto">
          <a:xfrm>
            <a:off x="1852615" y="1618313"/>
            <a:ext cx="5274000" cy="565832"/>
          </a:xfrm>
          <a:custGeom>
            <a:avLst/>
            <a:gdLst>
              <a:gd name="T0" fmla="*/ 20895 w 21311"/>
              <a:gd name="T1" fmla="*/ 773 h 2290"/>
              <a:gd name="T2" fmla="*/ 21311 w 21311"/>
              <a:gd name="T3" fmla="*/ 880 h 2290"/>
              <a:gd name="T4" fmla="*/ 20265 w 21311"/>
              <a:gd name="T5" fmla="*/ 698 h 2290"/>
              <a:gd name="T6" fmla="*/ 20904 w 21311"/>
              <a:gd name="T7" fmla="*/ 1803 h 2290"/>
              <a:gd name="T8" fmla="*/ 20625 w 21311"/>
              <a:gd name="T9" fmla="*/ 1521 h 2290"/>
              <a:gd name="T10" fmla="*/ 19858 w 21311"/>
              <a:gd name="T11" fmla="*/ 565 h 2290"/>
              <a:gd name="T12" fmla="*/ 18991 w 21311"/>
              <a:gd name="T13" fmla="*/ 770 h 2290"/>
              <a:gd name="T14" fmla="*/ 19763 w 21311"/>
              <a:gd name="T15" fmla="*/ 862 h 2290"/>
              <a:gd name="T16" fmla="*/ 18314 w 21311"/>
              <a:gd name="T17" fmla="*/ 1399 h 2290"/>
              <a:gd name="T18" fmla="*/ 17809 w 21311"/>
              <a:gd name="T19" fmla="*/ 505 h 2290"/>
              <a:gd name="T20" fmla="*/ 18147 w 21311"/>
              <a:gd name="T21" fmla="*/ 1800 h 2290"/>
              <a:gd name="T22" fmla="*/ 17244 w 21311"/>
              <a:gd name="T23" fmla="*/ 505 h 2290"/>
              <a:gd name="T24" fmla="*/ 16380 w 21311"/>
              <a:gd name="T25" fmla="*/ 787 h 2290"/>
              <a:gd name="T26" fmla="*/ 17241 w 21311"/>
              <a:gd name="T27" fmla="*/ 1788 h 2290"/>
              <a:gd name="T28" fmla="*/ 16148 w 21311"/>
              <a:gd name="T29" fmla="*/ 1788 h 2290"/>
              <a:gd name="T30" fmla="*/ 15438 w 21311"/>
              <a:gd name="T31" fmla="*/ 1518 h 2290"/>
              <a:gd name="T32" fmla="*/ 15022 w 21311"/>
              <a:gd name="T33" fmla="*/ 1411 h 2290"/>
              <a:gd name="T34" fmla="*/ 15857 w 21311"/>
              <a:gd name="T35" fmla="*/ 1788 h 2290"/>
              <a:gd name="T36" fmla="*/ 14194 w 21311"/>
              <a:gd name="T37" fmla="*/ 208 h 2290"/>
              <a:gd name="T38" fmla="*/ 14140 w 21311"/>
              <a:gd name="T39" fmla="*/ 1788 h 2290"/>
              <a:gd name="T40" fmla="*/ 14437 w 21311"/>
              <a:gd name="T41" fmla="*/ 374 h 2290"/>
              <a:gd name="T42" fmla="*/ 12189 w 21311"/>
              <a:gd name="T43" fmla="*/ 885 h 2290"/>
              <a:gd name="T44" fmla="*/ 12697 w 21311"/>
              <a:gd name="T45" fmla="*/ 885 h 2290"/>
              <a:gd name="T46" fmla="*/ 12581 w 21311"/>
              <a:gd name="T47" fmla="*/ 490 h 2290"/>
              <a:gd name="T48" fmla="*/ 11948 w 21311"/>
              <a:gd name="T49" fmla="*/ 1598 h 2290"/>
              <a:gd name="T50" fmla="*/ 12714 w 21311"/>
              <a:gd name="T51" fmla="*/ 1432 h 2290"/>
              <a:gd name="T52" fmla="*/ 12189 w 21311"/>
              <a:gd name="T53" fmla="*/ 1289 h 2290"/>
              <a:gd name="T54" fmla="*/ 11345 w 21311"/>
              <a:gd name="T55" fmla="*/ 556 h 2290"/>
              <a:gd name="T56" fmla="*/ 10445 w 21311"/>
              <a:gd name="T57" fmla="*/ 1788 h 2290"/>
              <a:gd name="T58" fmla="*/ 11241 w 21311"/>
              <a:gd name="T59" fmla="*/ 874 h 2290"/>
              <a:gd name="T60" fmla="*/ 9803 w 21311"/>
              <a:gd name="T61" fmla="*/ 505 h 2290"/>
              <a:gd name="T62" fmla="*/ 9506 w 21311"/>
              <a:gd name="T63" fmla="*/ 787 h 2290"/>
              <a:gd name="T64" fmla="*/ 10169 w 21311"/>
              <a:gd name="T65" fmla="*/ 1506 h 2290"/>
              <a:gd name="T66" fmla="*/ 7572 w 21311"/>
              <a:gd name="T67" fmla="*/ 1515 h 2290"/>
              <a:gd name="T68" fmla="*/ 7590 w 21311"/>
              <a:gd name="T69" fmla="*/ 773 h 2290"/>
              <a:gd name="T70" fmla="*/ 7590 w 21311"/>
              <a:gd name="T71" fmla="*/ 1518 h 2290"/>
              <a:gd name="T72" fmla="*/ 7370 w 21311"/>
              <a:gd name="T73" fmla="*/ 556 h 2290"/>
              <a:gd name="T74" fmla="*/ 7587 w 21311"/>
              <a:gd name="T75" fmla="*/ 1800 h 2290"/>
              <a:gd name="T76" fmla="*/ 7875 w 21311"/>
              <a:gd name="T77" fmla="*/ 2008 h 2290"/>
              <a:gd name="T78" fmla="*/ 7617 w 21311"/>
              <a:gd name="T79" fmla="*/ 2290 h 2290"/>
              <a:gd name="T80" fmla="*/ 8315 w 21311"/>
              <a:gd name="T81" fmla="*/ 505 h 2290"/>
              <a:gd name="T82" fmla="*/ 6188 w 21311"/>
              <a:gd name="T83" fmla="*/ 490 h 2290"/>
              <a:gd name="T84" fmla="*/ 6022 w 21311"/>
              <a:gd name="T85" fmla="*/ 1788 h 2290"/>
              <a:gd name="T86" fmla="*/ 6524 w 21311"/>
              <a:gd name="T87" fmla="*/ 885 h 2290"/>
              <a:gd name="T88" fmla="*/ 5356 w 21311"/>
              <a:gd name="T89" fmla="*/ 1788 h 2290"/>
              <a:gd name="T90" fmla="*/ 5365 w 21311"/>
              <a:gd name="T91" fmla="*/ 6 h 2290"/>
              <a:gd name="T92" fmla="*/ 4088 w 21311"/>
              <a:gd name="T93" fmla="*/ 12 h 2290"/>
              <a:gd name="T94" fmla="*/ 4144 w 21311"/>
              <a:gd name="T95" fmla="*/ 1580 h 2290"/>
              <a:gd name="T96" fmla="*/ 4388 w 21311"/>
              <a:gd name="T97" fmla="*/ 1408 h 2290"/>
              <a:gd name="T98" fmla="*/ 3648 w 21311"/>
              <a:gd name="T99" fmla="*/ 1788 h 2290"/>
              <a:gd name="T100" fmla="*/ 3657 w 21311"/>
              <a:gd name="T101" fmla="*/ 6 h 2290"/>
              <a:gd name="T102" fmla="*/ 2371 w 21311"/>
              <a:gd name="T103" fmla="*/ 505 h 2290"/>
              <a:gd name="T104" fmla="*/ 2585 w 21311"/>
              <a:gd name="T105" fmla="*/ 773 h 2290"/>
              <a:gd name="T106" fmla="*/ 1328 w 21311"/>
              <a:gd name="T107" fmla="*/ 1334 h 2290"/>
              <a:gd name="T108" fmla="*/ 393 w 21311"/>
              <a:gd name="T109" fmla="*/ 1788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311" h="2290">
                <a:moveTo>
                  <a:pt x="21014" y="1025"/>
                </a:moveTo>
                <a:cubicBezTo>
                  <a:pt x="20506" y="1025"/>
                  <a:pt x="20506" y="1025"/>
                  <a:pt x="20506" y="1025"/>
                </a:cubicBezTo>
                <a:cubicBezTo>
                  <a:pt x="20506" y="885"/>
                  <a:pt x="20506" y="885"/>
                  <a:pt x="20506" y="885"/>
                </a:cubicBezTo>
                <a:cubicBezTo>
                  <a:pt x="20506" y="885"/>
                  <a:pt x="20506" y="874"/>
                  <a:pt x="20509" y="868"/>
                </a:cubicBezTo>
                <a:cubicBezTo>
                  <a:pt x="20536" y="823"/>
                  <a:pt x="20595" y="773"/>
                  <a:pt x="20625" y="773"/>
                </a:cubicBezTo>
                <a:cubicBezTo>
                  <a:pt x="20895" y="773"/>
                  <a:pt x="20895" y="773"/>
                  <a:pt x="20895" y="773"/>
                </a:cubicBezTo>
                <a:cubicBezTo>
                  <a:pt x="20901" y="773"/>
                  <a:pt x="20907" y="773"/>
                  <a:pt x="20913" y="775"/>
                </a:cubicBezTo>
                <a:cubicBezTo>
                  <a:pt x="20949" y="796"/>
                  <a:pt x="20993" y="838"/>
                  <a:pt x="21011" y="868"/>
                </a:cubicBezTo>
                <a:cubicBezTo>
                  <a:pt x="21014" y="871"/>
                  <a:pt x="21014" y="885"/>
                  <a:pt x="21014" y="885"/>
                </a:cubicBezTo>
                <a:lnTo>
                  <a:pt x="21014" y="1025"/>
                </a:lnTo>
                <a:close/>
                <a:moveTo>
                  <a:pt x="21311" y="1289"/>
                </a:moveTo>
                <a:cubicBezTo>
                  <a:pt x="21311" y="880"/>
                  <a:pt x="21311" y="880"/>
                  <a:pt x="21311" y="880"/>
                </a:cubicBezTo>
                <a:cubicBezTo>
                  <a:pt x="21311" y="820"/>
                  <a:pt x="21299" y="755"/>
                  <a:pt x="21258" y="698"/>
                </a:cubicBezTo>
                <a:cubicBezTo>
                  <a:pt x="21234" y="663"/>
                  <a:pt x="21160" y="588"/>
                  <a:pt x="21115" y="556"/>
                </a:cubicBezTo>
                <a:cubicBezTo>
                  <a:pt x="21056" y="514"/>
                  <a:pt x="20973" y="490"/>
                  <a:pt x="20898" y="490"/>
                </a:cubicBezTo>
                <a:cubicBezTo>
                  <a:pt x="20625" y="490"/>
                  <a:pt x="20625" y="490"/>
                  <a:pt x="20625" y="490"/>
                </a:cubicBezTo>
                <a:cubicBezTo>
                  <a:pt x="20551" y="490"/>
                  <a:pt x="20467" y="514"/>
                  <a:pt x="20408" y="556"/>
                </a:cubicBezTo>
                <a:cubicBezTo>
                  <a:pt x="20364" y="588"/>
                  <a:pt x="20289" y="666"/>
                  <a:pt x="20265" y="698"/>
                </a:cubicBezTo>
                <a:cubicBezTo>
                  <a:pt x="20227" y="752"/>
                  <a:pt x="20209" y="814"/>
                  <a:pt x="20209" y="880"/>
                </a:cubicBezTo>
                <a:cubicBezTo>
                  <a:pt x="20209" y="1414"/>
                  <a:pt x="20209" y="1414"/>
                  <a:pt x="20209" y="1414"/>
                </a:cubicBezTo>
                <a:cubicBezTo>
                  <a:pt x="20209" y="1480"/>
                  <a:pt x="20227" y="1545"/>
                  <a:pt x="20265" y="1598"/>
                </a:cubicBezTo>
                <a:cubicBezTo>
                  <a:pt x="20289" y="1631"/>
                  <a:pt x="20364" y="1708"/>
                  <a:pt x="20408" y="1741"/>
                </a:cubicBezTo>
                <a:cubicBezTo>
                  <a:pt x="20467" y="1783"/>
                  <a:pt x="20551" y="1803"/>
                  <a:pt x="20625" y="1803"/>
                </a:cubicBezTo>
                <a:cubicBezTo>
                  <a:pt x="20904" y="1803"/>
                  <a:pt x="20904" y="1803"/>
                  <a:pt x="20904" y="1803"/>
                </a:cubicBezTo>
                <a:cubicBezTo>
                  <a:pt x="20975" y="1803"/>
                  <a:pt x="21062" y="1774"/>
                  <a:pt x="21118" y="1735"/>
                </a:cubicBezTo>
                <a:cubicBezTo>
                  <a:pt x="21166" y="1702"/>
                  <a:pt x="21278" y="1586"/>
                  <a:pt x="21308" y="1515"/>
                </a:cubicBezTo>
                <a:cubicBezTo>
                  <a:pt x="21032" y="1432"/>
                  <a:pt x="21032" y="1432"/>
                  <a:pt x="21032" y="1432"/>
                </a:cubicBezTo>
                <a:cubicBezTo>
                  <a:pt x="21032" y="1432"/>
                  <a:pt x="21026" y="1441"/>
                  <a:pt x="21023" y="1444"/>
                </a:cubicBezTo>
                <a:cubicBezTo>
                  <a:pt x="21005" y="1465"/>
                  <a:pt x="20943" y="1521"/>
                  <a:pt x="20913" y="1521"/>
                </a:cubicBezTo>
                <a:cubicBezTo>
                  <a:pt x="20625" y="1521"/>
                  <a:pt x="20625" y="1521"/>
                  <a:pt x="20625" y="1521"/>
                </a:cubicBezTo>
                <a:cubicBezTo>
                  <a:pt x="20595" y="1521"/>
                  <a:pt x="20536" y="1471"/>
                  <a:pt x="20509" y="1426"/>
                </a:cubicBezTo>
                <a:cubicBezTo>
                  <a:pt x="20509" y="1426"/>
                  <a:pt x="20506" y="1420"/>
                  <a:pt x="20506" y="1411"/>
                </a:cubicBezTo>
                <a:cubicBezTo>
                  <a:pt x="20506" y="1289"/>
                  <a:pt x="20506" y="1289"/>
                  <a:pt x="20506" y="1289"/>
                </a:cubicBezTo>
                <a:lnTo>
                  <a:pt x="21311" y="1289"/>
                </a:lnTo>
                <a:close/>
                <a:moveTo>
                  <a:pt x="20040" y="779"/>
                </a:moveTo>
                <a:cubicBezTo>
                  <a:pt x="20010" y="707"/>
                  <a:pt x="19915" y="606"/>
                  <a:pt x="19858" y="565"/>
                </a:cubicBezTo>
                <a:cubicBezTo>
                  <a:pt x="19790" y="517"/>
                  <a:pt x="19722" y="490"/>
                  <a:pt x="19639" y="490"/>
                </a:cubicBezTo>
                <a:cubicBezTo>
                  <a:pt x="19460" y="490"/>
                  <a:pt x="19460" y="490"/>
                  <a:pt x="19460" y="490"/>
                </a:cubicBezTo>
                <a:cubicBezTo>
                  <a:pt x="19392" y="490"/>
                  <a:pt x="19324" y="538"/>
                  <a:pt x="19270" y="576"/>
                </a:cubicBezTo>
                <a:cubicBezTo>
                  <a:pt x="19255" y="505"/>
                  <a:pt x="19255" y="505"/>
                  <a:pt x="19255" y="505"/>
                </a:cubicBezTo>
                <a:cubicBezTo>
                  <a:pt x="18967" y="505"/>
                  <a:pt x="18967" y="505"/>
                  <a:pt x="18967" y="505"/>
                </a:cubicBezTo>
                <a:cubicBezTo>
                  <a:pt x="18991" y="770"/>
                  <a:pt x="18991" y="770"/>
                  <a:pt x="18991" y="770"/>
                </a:cubicBezTo>
                <a:cubicBezTo>
                  <a:pt x="18991" y="1788"/>
                  <a:pt x="18991" y="1788"/>
                  <a:pt x="18991" y="1788"/>
                </a:cubicBezTo>
                <a:cubicBezTo>
                  <a:pt x="19288" y="1788"/>
                  <a:pt x="19288" y="1788"/>
                  <a:pt x="19288" y="1788"/>
                </a:cubicBezTo>
                <a:cubicBezTo>
                  <a:pt x="19288" y="900"/>
                  <a:pt x="19288" y="900"/>
                  <a:pt x="19288" y="900"/>
                </a:cubicBezTo>
                <a:cubicBezTo>
                  <a:pt x="19324" y="856"/>
                  <a:pt x="19401" y="773"/>
                  <a:pt x="19469" y="773"/>
                </a:cubicBezTo>
                <a:cubicBezTo>
                  <a:pt x="19630" y="773"/>
                  <a:pt x="19630" y="773"/>
                  <a:pt x="19630" y="773"/>
                </a:cubicBezTo>
                <a:cubicBezTo>
                  <a:pt x="19686" y="773"/>
                  <a:pt x="19746" y="838"/>
                  <a:pt x="19763" y="862"/>
                </a:cubicBezTo>
                <a:lnTo>
                  <a:pt x="20040" y="779"/>
                </a:lnTo>
                <a:close/>
                <a:moveTo>
                  <a:pt x="18638" y="1788"/>
                </a:moveTo>
                <a:cubicBezTo>
                  <a:pt x="18611" y="1524"/>
                  <a:pt x="18611" y="1524"/>
                  <a:pt x="18611" y="1524"/>
                </a:cubicBezTo>
                <a:cubicBezTo>
                  <a:pt x="18611" y="505"/>
                  <a:pt x="18611" y="505"/>
                  <a:pt x="18611" y="505"/>
                </a:cubicBezTo>
                <a:cubicBezTo>
                  <a:pt x="18314" y="505"/>
                  <a:pt x="18314" y="505"/>
                  <a:pt x="18314" y="505"/>
                </a:cubicBezTo>
                <a:cubicBezTo>
                  <a:pt x="18314" y="1399"/>
                  <a:pt x="18314" y="1399"/>
                  <a:pt x="18314" y="1399"/>
                </a:cubicBezTo>
                <a:cubicBezTo>
                  <a:pt x="18275" y="1441"/>
                  <a:pt x="18168" y="1518"/>
                  <a:pt x="18139" y="1518"/>
                </a:cubicBezTo>
                <a:cubicBezTo>
                  <a:pt x="17928" y="1518"/>
                  <a:pt x="17928" y="1518"/>
                  <a:pt x="17928" y="1518"/>
                </a:cubicBezTo>
                <a:cubicBezTo>
                  <a:pt x="17919" y="1518"/>
                  <a:pt x="17916" y="1518"/>
                  <a:pt x="17910" y="1515"/>
                </a:cubicBezTo>
                <a:cubicBezTo>
                  <a:pt x="17877" y="1494"/>
                  <a:pt x="17830" y="1459"/>
                  <a:pt x="17812" y="1426"/>
                </a:cubicBezTo>
                <a:cubicBezTo>
                  <a:pt x="17809" y="1420"/>
                  <a:pt x="17809" y="1408"/>
                  <a:pt x="17809" y="1405"/>
                </a:cubicBezTo>
                <a:cubicBezTo>
                  <a:pt x="17809" y="505"/>
                  <a:pt x="17809" y="505"/>
                  <a:pt x="17809" y="505"/>
                </a:cubicBezTo>
                <a:cubicBezTo>
                  <a:pt x="17512" y="505"/>
                  <a:pt x="17512" y="505"/>
                  <a:pt x="17512" y="505"/>
                </a:cubicBezTo>
                <a:cubicBezTo>
                  <a:pt x="17512" y="1411"/>
                  <a:pt x="17512" y="1411"/>
                  <a:pt x="17512" y="1411"/>
                </a:cubicBezTo>
                <a:cubicBezTo>
                  <a:pt x="17512" y="1471"/>
                  <a:pt x="17524" y="1536"/>
                  <a:pt x="17565" y="1592"/>
                </a:cubicBezTo>
                <a:cubicBezTo>
                  <a:pt x="17589" y="1628"/>
                  <a:pt x="17663" y="1705"/>
                  <a:pt x="17708" y="1738"/>
                </a:cubicBezTo>
                <a:cubicBezTo>
                  <a:pt x="17767" y="1780"/>
                  <a:pt x="17850" y="1800"/>
                  <a:pt x="17925" y="1800"/>
                </a:cubicBezTo>
                <a:cubicBezTo>
                  <a:pt x="18147" y="1800"/>
                  <a:pt x="18147" y="1800"/>
                  <a:pt x="18147" y="1800"/>
                </a:cubicBezTo>
                <a:cubicBezTo>
                  <a:pt x="18216" y="1800"/>
                  <a:pt x="18281" y="1753"/>
                  <a:pt x="18335" y="1714"/>
                </a:cubicBezTo>
                <a:cubicBezTo>
                  <a:pt x="18347" y="1788"/>
                  <a:pt x="18347" y="1788"/>
                  <a:pt x="18347" y="1788"/>
                </a:cubicBezTo>
                <a:lnTo>
                  <a:pt x="18638" y="1788"/>
                </a:lnTo>
                <a:close/>
                <a:moveTo>
                  <a:pt x="16876" y="787"/>
                </a:moveTo>
                <a:cubicBezTo>
                  <a:pt x="17244" y="787"/>
                  <a:pt x="17244" y="787"/>
                  <a:pt x="17244" y="787"/>
                </a:cubicBezTo>
                <a:cubicBezTo>
                  <a:pt x="17244" y="505"/>
                  <a:pt x="17244" y="505"/>
                  <a:pt x="17244" y="505"/>
                </a:cubicBezTo>
                <a:cubicBezTo>
                  <a:pt x="16876" y="505"/>
                  <a:pt x="16876" y="505"/>
                  <a:pt x="16876" y="505"/>
                </a:cubicBezTo>
                <a:cubicBezTo>
                  <a:pt x="16876" y="12"/>
                  <a:pt x="16876" y="12"/>
                  <a:pt x="16876" y="12"/>
                </a:cubicBezTo>
                <a:cubicBezTo>
                  <a:pt x="16579" y="12"/>
                  <a:pt x="16579" y="12"/>
                  <a:pt x="16579" y="12"/>
                </a:cubicBezTo>
                <a:cubicBezTo>
                  <a:pt x="16579" y="505"/>
                  <a:pt x="16579" y="505"/>
                  <a:pt x="16579" y="505"/>
                </a:cubicBezTo>
                <a:cubicBezTo>
                  <a:pt x="16380" y="505"/>
                  <a:pt x="16380" y="505"/>
                  <a:pt x="16380" y="505"/>
                </a:cubicBezTo>
                <a:cubicBezTo>
                  <a:pt x="16380" y="787"/>
                  <a:pt x="16380" y="787"/>
                  <a:pt x="16380" y="787"/>
                </a:cubicBezTo>
                <a:cubicBezTo>
                  <a:pt x="16579" y="787"/>
                  <a:pt x="16579" y="787"/>
                  <a:pt x="16579" y="787"/>
                </a:cubicBezTo>
                <a:cubicBezTo>
                  <a:pt x="16579" y="1393"/>
                  <a:pt x="16579" y="1393"/>
                  <a:pt x="16579" y="1393"/>
                </a:cubicBezTo>
                <a:cubicBezTo>
                  <a:pt x="16579" y="1459"/>
                  <a:pt x="16597" y="1524"/>
                  <a:pt x="16635" y="1580"/>
                </a:cubicBezTo>
                <a:cubicBezTo>
                  <a:pt x="16659" y="1613"/>
                  <a:pt x="16731" y="1693"/>
                  <a:pt x="16778" y="1726"/>
                </a:cubicBezTo>
                <a:cubicBezTo>
                  <a:pt x="16838" y="1768"/>
                  <a:pt x="16918" y="1788"/>
                  <a:pt x="16992" y="1788"/>
                </a:cubicBezTo>
                <a:cubicBezTo>
                  <a:pt x="17241" y="1788"/>
                  <a:pt x="17241" y="1788"/>
                  <a:pt x="17241" y="1788"/>
                </a:cubicBezTo>
                <a:cubicBezTo>
                  <a:pt x="17241" y="1506"/>
                  <a:pt x="17241" y="1506"/>
                  <a:pt x="17241" y="1506"/>
                </a:cubicBezTo>
                <a:cubicBezTo>
                  <a:pt x="16995" y="1506"/>
                  <a:pt x="16995" y="1506"/>
                  <a:pt x="16995" y="1506"/>
                </a:cubicBezTo>
                <a:cubicBezTo>
                  <a:pt x="16953" y="1506"/>
                  <a:pt x="16897" y="1441"/>
                  <a:pt x="16879" y="1408"/>
                </a:cubicBezTo>
                <a:cubicBezTo>
                  <a:pt x="16876" y="1402"/>
                  <a:pt x="16876" y="1390"/>
                  <a:pt x="16876" y="1390"/>
                </a:cubicBezTo>
                <a:lnTo>
                  <a:pt x="16876" y="787"/>
                </a:lnTo>
                <a:close/>
                <a:moveTo>
                  <a:pt x="16148" y="1788"/>
                </a:moveTo>
                <a:cubicBezTo>
                  <a:pt x="16122" y="1524"/>
                  <a:pt x="16122" y="1524"/>
                  <a:pt x="16122" y="1524"/>
                </a:cubicBezTo>
                <a:cubicBezTo>
                  <a:pt x="16122" y="505"/>
                  <a:pt x="16122" y="505"/>
                  <a:pt x="16122" y="505"/>
                </a:cubicBezTo>
                <a:cubicBezTo>
                  <a:pt x="15824" y="505"/>
                  <a:pt x="15824" y="505"/>
                  <a:pt x="15824" y="505"/>
                </a:cubicBezTo>
                <a:cubicBezTo>
                  <a:pt x="15824" y="1399"/>
                  <a:pt x="15824" y="1399"/>
                  <a:pt x="15824" y="1399"/>
                </a:cubicBezTo>
                <a:cubicBezTo>
                  <a:pt x="15786" y="1441"/>
                  <a:pt x="15679" y="1518"/>
                  <a:pt x="15649" y="1518"/>
                </a:cubicBezTo>
                <a:cubicBezTo>
                  <a:pt x="15438" y="1518"/>
                  <a:pt x="15438" y="1518"/>
                  <a:pt x="15438" y="1518"/>
                </a:cubicBezTo>
                <a:cubicBezTo>
                  <a:pt x="15429" y="1518"/>
                  <a:pt x="15426" y="1518"/>
                  <a:pt x="15421" y="1515"/>
                </a:cubicBezTo>
                <a:cubicBezTo>
                  <a:pt x="15388" y="1494"/>
                  <a:pt x="15340" y="1459"/>
                  <a:pt x="15322" y="1426"/>
                </a:cubicBezTo>
                <a:cubicBezTo>
                  <a:pt x="15320" y="1420"/>
                  <a:pt x="15320" y="1408"/>
                  <a:pt x="15320" y="1405"/>
                </a:cubicBezTo>
                <a:cubicBezTo>
                  <a:pt x="15320" y="505"/>
                  <a:pt x="15320" y="505"/>
                  <a:pt x="15320" y="505"/>
                </a:cubicBezTo>
                <a:cubicBezTo>
                  <a:pt x="15022" y="505"/>
                  <a:pt x="15022" y="505"/>
                  <a:pt x="15022" y="505"/>
                </a:cubicBezTo>
                <a:cubicBezTo>
                  <a:pt x="15022" y="1411"/>
                  <a:pt x="15022" y="1411"/>
                  <a:pt x="15022" y="1411"/>
                </a:cubicBezTo>
                <a:cubicBezTo>
                  <a:pt x="15022" y="1471"/>
                  <a:pt x="15034" y="1536"/>
                  <a:pt x="15076" y="1592"/>
                </a:cubicBezTo>
                <a:cubicBezTo>
                  <a:pt x="15100" y="1628"/>
                  <a:pt x="15174" y="1705"/>
                  <a:pt x="15219" y="1738"/>
                </a:cubicBezTo>
                <a:cubicBezTo>
                  <a:pt x="15278" y="1780"/>
                  <a:pt x="15361" y="1800"/>
                  <a:pt x="15435" y="1800"/>
                </a:cubicBezTo>
                <a:cubicBezTo>
                  <a:pt x="15658" y="1800"/>
                  <a:pt x="15658" y="1800"/>
                  <a:pt x="15658" y="1800"/>
                </a:cubicBezTo>
                <a:cubicBezTo>
                  <a:pt x="15727" y="1800"/>
                  <a:pt x="15792" y="1753"/>
                  <a:pt x="15845" y="1714"/>
                </a:cubicBezTo>
                <a:cubicBezTo>
                  <a:pt x="15857" y="1788"/>
                  <a:pt x="15857" y="1788"/>
                  <a:pt x="15857" y="1788"/>
                </a:cubicBezTo>
                <a:lnTo>
                  <a:pt x="16148" y="1788"/>
                </a:lnTo>
                <a:close/>
                <a:moveTo>
                  <a:pt x="14832" y="279"/>
                </a:moveTo>
                <a:cubicBezTo>
                  <a:pt x="14832" y="0"/>
                  <a:pt x="14832" y="0"/>
                  <a:pt x="14832" y="0"/>
                </a:cubicBezTo>
                <a:cubicBezTo>
                  <a:pt x="14553" y="0"/>
                  <a:pt x="14553" y="0"/>
                  <a:pt x="14553" y="0"/>
                </a:cubicBezTo>
                <a:cubicBezTo>
                  <a:pt x="14479" y="0"/>
                  <a:pt x="14396" y="24"/>
                  <a:pt x="14336" y="66"/>
                </a:cubicBezTo>
                <a:cubicBezTo>
                  <a:pt x="14289" y="98"/>
                  <a:pt x="14217" y="175"/>
                  <a:pt x="14194" y="208"/>
                </a:cubicBezTo>
                <a:cubicBezTo>
                  <a:pt x="14152" y="265"/>
                  <a:pt x="14140" y="330"/>
                  <a:pt x="14140" y="392"/>
                </a:cubicBezTo>
                <a:cubicBezTo>
                  <a:pt x="14140" y="505"/>
                  <a:pt x="14140" y="505"/>
                  <a:pt x="14140" y="505"/>
                </a:cubicBezTo>
                <a:cubicBezTo>
                  <a:pt x="13941" y="505"/>
                  <a:pt x="13941" y="505"/>
                  <a:pt x="13941" y="505"/>
                </a:cubicBezTo>
                <a:cubicBezTo>
                  <a:pt x="13941" y="787"/>
                  <a:pt x="13941" y="787"/>
                  <a:pt x="13941" y="787"/>
                </a:cubicBezTo>
                <a:cubicBezTo>
                  <a:pt x="14140" y="787"/>
                  <a:pt x="14140" y="787"/>
                  <a:pt x="14140" y="787"/>
                </a:cubicBezTo>
                <a:cubicBezTo>
                  <a:pt x="14140" y="1788"/>
                  <a:pt x="14140" y="1788"/>
                  <a:pt x="14140" y="1788"/>
                </a:cubicBezTo>
                <a:cubicBezTo>
                  <a:pt x="14437" y="1788"/>
                  <a:pt x="14437" y="1788"/>
                  <a:pt x="14437" y="1788"/>
                </a:cubicBezTo>
                <a:cubicBezTo>
                  <a:pt x="14437" y="787"/>
                  <a:pt x="14437" y="787"/>
                  <a:pt x="14437" y="787"/>
                </a:cubicBezTo>
                <a:cubicBezTo>
                  <a:pt x="14761" y="787"/>
                  <a:pt x="14761" y="787"/>
                  <a:pt x="14761" y="787"/>
                </a:cubicBezTo>
                <a:cubicBezTo>
                  <a:pt x="14761" y="505"/>
                  <a:pt x="14761" y="505"/>
                  <a:pt x="14761" y="505"/>
                </a:cubicBezTo>
                <a:cubicBezTo>
                  <a:pt x="14437" y="505"/>
                  <a:pt x="14437" y="505"/>
                  <a:pt x="14437" y="505"/>
                </a:cubicBezTo>
                <a:cubicBezTo>
                  <a:pt x="14437" y="374"/>
                  <a:pt x="14437" y="374"/>
                  <a:pt x="14437" y="374"/>
                </a:cubicBezTo>
                <a:cubicBezTo>
                  <a:pt x="14440" y="348"/>
                  <a:pt x="14497" y="303"/>
                  <a:pt x="14523" y="288"/>
                </a:cubicBezTo>
                <a:cubicBezTo>
                  <a:pt x="14535" y="282"/>
                  <a:pt x="14541" y="282"/>
                  <a:pt x="14556" y="282"/>
                </a:cubicBezTo>
                <a:lnTo>
                  <a:pt x="14832" y="279"/>
                </a:lnTo>
                <a:close/>
                <a:moveTo>
                  <a:pt x="12697" y="1025"/>
                </a:moveTo>
                <a:cubicBezTo>
                  <a:pt x="12189" y="1025"/>
                  <a:pt x="12189" y="1025"/>
                  <a:pt x="12189" y="1025"/>
                </a:cubicBezTo>
                <a:cubicBezTo>
                  <a:pt x="12189" y="885"/>
                  <a:pt x="12189" y="885"/>
                  <a:pt x="12189" y="885"/>
                </a:cubicBezTo>
                <a:cubicBezTo>
                  <a:pt x="12189" y="885"/>
                  <a:pt x="12189" y="874"/>
                  <a:pt x="12192" y="868"/>
                </a:cubicBezTo>
                <a:cubicBezTo>
                  <a:pt x="12218" y="823"/>
                  <a:pt x="12278" y="773"/>
                  <a:pt x="12307" y="773"/>
                </a:cubicBezTo>
                <a:cubicBezTo>
                  <a:pt x="12578" y="773"/>
                  <a:pt x="12578" y="773"/>
                  <a:pt x="12578" y="773"/>
                </a:cubicBezTo>
                <a:cubicBezTo>
                  <a:pt x="12584" y="773"/>
                  <a:pt x="12590" y="773"/>
                  <a:pt x="12596" y="775"/>
                </a:cubicBezTo>
                <a:cubicBezTo>
                  <a:pt x="12631" y="796"/>
                  <a:pt x="12676" y="838"/>
                  <a:pt x="12694" y="868"/>
                </a:cubicBezTo>
                <a:cubicBezTo>
                  <a:pt x="12697" y="871"/>
                  <a:pt x="12697" y="885"/>
                  <a:pt x="12697" y="885"/>
                </a:cubicBezTo>
                <a:lnTo>
                  <a:pt x="12697" y="1025"/>
                </a:lnTo>
                <a:close/>
                <a:moveTo>
                  <a:pt x="12994" y="1289"/>
                </a:moveTo>
                <a:cubicBezTo>
                  <a:pt x="12994" y="880"/>
                  <a:pt x="12994" y="880"/>
                  <a:pt x="12994" y="880"/>
                </a:cubicBezTo>
                <a:cubicBezTo>
                  <a:pt x="12994" y="820"/>
                  <a:pt x="12982" y="755"/>
                  <a:pt x="12940" y="698"/>
                </a:cubicBezTo>
                <a:cubicBezTo>
                  <a:pt x="12916" y="663"/>
                  <a:pt x="12842" y="588"/>
                  <a:pt x="12798" y="556"/>
                </a:cubicBezTo>
                <a:cubicBezTo>
                  <a:pt x="12738" y="514"/>
                  <a:pt x="12655" y="490"/>
                  <a:pt x="12581" y="490"/>
                </a:cubicBezTo>
                <a:cubicBezTo>
                  <a:pt x="12307" y="490"/>
                  <a:pt x="12307" y="490"/>
                  <a:pt x="12307" y="490"/>
                </a:cubicBezTo>
                <a:cubicBezTo>
                  <a:pt x="12233" y="490"/>
                  <a:pt x="12150" y="514"/>
                  <a:pt x="12091" y="556"/>
                </a:cubicBezTo>
                <a:cubicBezTo>
                  <a:pt x="12046" y="588"/>
                  <a:pt x="11972" y="666"/>
                  <a:pt x="11948" y="698"/>
                </a:cubicBezTo>
                <a:cubicBezTo>
                  <a:pt x="11909" y="752"/>
                  <a:pt x="11892" y="814"/>
                  <a:pt x="11892" y="880"/>
                </a:cubicBezTo>
                <a:cubicBezTo>
                  <a:pt x="11892" y="1414"/>
                  <a:pt x="11892" y="1414"/>
                  <a:pt x="11892" y="1414"/>
                </a:cubicBezTo>
                <a:cubicBezTo>
                  <a:pt x="11892" y="1480"/>
                  <a:pt x="11909" y="1545"/>
                  <a:pt x="11948" y="1598"/>
                </a:cubicBezTo>
                <a:cubicBezTo>
                  <a:pt x="11972" y="1631"/>
                  <a:pt x="12046" y="1708"/>
                  <a:pt x="12091" y="1741"/>
                </a:cubicBezTo>
                <a:cubicBezTo>
                  <a:pt x="12150" y="1783"/>
                  <a:pt x="12233" y="1803"/>
                  <a:pt x="12307" y="1803"/>
                </a:cubicBezTo>
                <a:cubicBezTo>
                  <a:pt x="12587" y="1803"/>
                  <a:pt x="12587" y="1803"/>
                  <a:pt x="12587" y="1803"/>
                </a:cubicBezTo>
                <a:cubicBezTo>
                  <a:pt x="12658" y="1803"/>
                  <a:pt x="12744" y="1774"/>
                  <a:pt x="12801" y="1735"/>
                </a:cubicBezTo>
                <a:cubicBezTo>
                  <a:pt x="12848" y="1702"/>
                  <a:pt x="12961" y="1586"/>
                  <a:pt x="12991" y="1515"/>
                </a:cubicBezTo>
                <a:cubicBezTo>
                  <a:pt x="12714" y="1432"/>
                  <a:pt x="12714" y="1432"/>
                  <a:pt x="12714" y="1432"/>
                </a:cubicBezTo>
                <a:cubicBezTo>
                  <a:pt x="12714" y="1432"/>
                  <a:pt x="12708" y="1441"/>
                  <a:pt x="12705" y="1444"/>
                </a:cubicBezTo>
                <a:cubicBezTo>
                  <a:pt x="12688" y="1465"/>
                  <a:pt x="12625" y="1521"/>
                  <a:pt x="12596" y="1521"/>
                </a:cubicBezTo>
                <a:cubicBezTo>
                  <a:pt x="12307" y="1521"/>
                  <a:pt x="12307" y="1521"/>
                  <a:pt x="12307" y="1521"/>
                </a:cubicBezTo>
                <a:cubicBezTo>
                  <a:pt x="12278" y="1521"/>
                  <a:pt x="12218" y="1471"/>
                  <a:pt x="12192" y="1426"/>
                </a:cubicBezTo>
                <a:cubicBezTo>
                  <a:pt x="12192" y="1426"/>
                  <a:pt x="12189" y="1420"/>
                  <a:pt x="12189" y="1411"/>
                </a:cubicBezTo>
                <a:cubicBezTo>
                  <a:pt x="12189" y="1289"/>
                  <a:pt x="12189" y="1289"/>
                  <a:pt x="12189" y="1289"/>
                </a:cubicBezTo>
                <a:lnTo>
                  <a:pt x="12994" y="1289"/>
                </a:lnTo>
                <a:close/>
                <a:moveTo>
                  <a:pt x="11244" y="1788"/>
                </a:moveTo>
                <a:cubicBezTo>
                  <a:pt x="11541" y="1788"/>
                  <a:pt x="11541" y="1788"/>
                  <a:pt x="11541" y="1788"/>
                </a:cubicBezTo>
                <a:cubicBezTo>
                  <a:pt x="11541" y="882"/>
                  <a:pt x="11541" y="882"/>
                  <a:pt x="11541" y="882"/>
                </a:cubicBezTo>
                <a:cubicBezTo>
                  <a:pt x="11541" y="817"/>
                  <a:pt x="11526" y="758"/>
                  <a:pt x="11488" y="701"/>
                </a:cubicBezTo>
                <a:cubicBezTo>
                  <a:pt x="11464" y="669"/>
                  <a:pt x="11393" y="588"/>
                  <a:pt x="11345" y="556"/>
                </a:cubicBezTo>
                <a:cubicBezTo>
                  <a:pt x="11289" y="514"/>
                  <a:pt x="11202" y="490"/>
                  <a:pt x="11131" y="490"/>
                </a:cubicBezTo>
                <a:cubicBezTo>
                  <a:pt x="10917" y="490"/>
                  <a:pt x="10917" y="490"/>
                  <a:pt x="10917" y="490"/>
                </a:cubicBezTo>
                <a:cubicBezTo>
                  <a:pt x="10855" y="490"/>
                  <a:pt x="10792" y="526"/>
                  <a:pt x="10742" y="562"/>
                </a:cubicBezTo>
                <a:cubicBezTo>
                  <a:pt x="10742" y="12"/>
                  <a:pt x="10742" y="12"/>
                  <a:pt x="10742" y="12"/>
                </a:cubicBezTo>
                <a:cubicBezTo>
                  <a:pt x="10445" y="12"/>
                  <a:pt x="10445" y="12"/>
                  <a:pt x="10445" y="12"/>
                </a:cubicBezTo>
                <a:cubicBezTo>
                  <a:pt x="10445" y="1788"/>
                  <a:pt x="10445" y="1788"/>
                  <a:pt x="10445" y="1788"/>
                </a:cubicBezTo>
                <a:cubicBezTo>
                  <a:pt x="10742" y="1788"/>
                  <a:pt x="10742" y="1788"/>
                  <a:pt x="10742" y="1788"/>
                </a:cubicBezTo>
                <a:cubicBezTo>
                  <a:pt x="10742" y="906"/>
                  <a:pt x="10742" y="906"/>
                  <a:pt x="10742" y="906"/>
                </a:cubicBezTo>
                <a:cubicBezTo>
                  <a:pt x="10778" y="862"/>
                  <a:pt x="10885" y="773"/>
                  <a:pt x="10923" y="773"/>
                </a:cubicBezTo>
                <a:cubicBezTo>
                  <a:pt x="11128" y="773"/>
                  <a:pt x="11128" y="773"/>
                  <a:pt x="11128" y="773"/>
                </a:cubicBezTo>
                <a:cubicBezTo>
                  <a:pt x="11137" y="773"/>
                  <a:pt x="11143" y="773"/>
                  <a:pt x="11146" y="775"/>
                </a:cubicBezTo>
                <a:cubicBezTo>
                  <a:pt x="11179" y="796"/>
                  <a:pt x="11220" y="838"/>
                  <a:pt x="11241" y="874"/>
                </a:cubicBezTo>
                <a:cubicBezTo>
                  <a:pt x="11241" y="874"/>
                  <a:pt x="11244" y="880"/>
                  <a:pt x="11244" y="888"/>
                </a:cubicBezTo>
                <a:lnTo>
                  <a:pt x="11244" y="1788"/>
                </a:lnTo>
                <a:close/>
                <a:moveTo>
                  <a:pt x="9803" y="787"/>
                </a:moveTo>
                <a:cubicBezTo>
                  <a:pt x="10172" y="787"/>
                  <a:pt x="10172" y="787"/>
                  <a:pt x="10172" y="787"/>
                </a:cubicBezTo>
                <a:cubicBezTo>
                  <a:pt x="10172" y="505"/>
                  <a:pt x="10172" y="505"/>
                  <a:pt x="10172" y="505"/>
                </a:cubicBezTo>
                <a:cubicBezTo>
                  <a:pt x="9803" y="505"/>
                  <a:pt x="9803" y="505"/>
                  <a:pt x="9803" y="505"/>
                </a:cubicBezTo>
                <a:cubicBezTo>
                  <a:pt x="9803" y="12"/>
                  <a:pt x="9803" y="12"/>
                  <a:pt x="9803" y="12"/>
                </a:cubicBezTo>
                <a:cubicBezTo>
                  <a:pt x="9506" y="12"/>
                  <a:pt x="9506" y="12"/>
                  <a:pt x="9506" y="12"/>
                </a:cubicBezTo>
                <a:cubicBezTo>
                  <a:pt x="9506" y="505"/>
                  <a:pt x="9506" y="505"/>
                  <a:pt x="9506" y="505"/>
                </a:cubicBezTo>
                <a:cubicBezTo>
                  <a:pt x="9307" y="505"/>
                  <a:pt x="9307" y="505"/>
                  <a:pt x="9307" y="505"/>
                </a:cubicBezTo>
                <a:cubicBezTo>
                  <a:pt x="9307" y="787"/>
                  <a:pt x="9307" y="787"/>
                  <a:pt x="9307" y="787"/>
                </a:cubicBezTo>
                <a:cubicBezTo>
                  <a:pt x="9506" y="787"/>
                  <a:pt x="9506" y="787"/>
                  <a:pt x="9506" y="787"/>
                </a:cubicBezTo>
                <a:cubicBezTo>
                  <a:pt x="9506" y="1393"/>
                  <a:pt x="9506" y="1393"/>
                  <a:pt x="9506" y="1393"/>
                </a:cubicBezTo>
                <a:cubicBezTo>
                  <a:pt x="9506" y="1459"/>
                  <a:pt x="9524" y="1524"/>
                  <a:pt x="9563" y="1580"/>
                </a:cubicBezTo>
                <a:cubicBezTo>
                  <a:pt x="9586" y="1613"/>
                  <a:pt x="9658" y="1693"/>
                  <a:pt x="9705" y="1726"/>
                </a:cubicBezTo>
                <a:cubicBezTo>
                  <a:pt x="9765" y="1768"/>
                  <a:pt x="9845" y="1788"/>
                  <a:pt x="9919" y="1788"/>
                </a:cubicBezTo>
                <a:cubicBezTo>
                  <a:pt x="10169" y="1788"/>
                  <a:pt x="10169" y="1788"/>
                  <a:pt x="10169" y="1788"/>
                </a:cubicBezTo>
                <a:cubicBezTo>
                  <a:pt x="10169" y="1506"/>
                  <a:pt x="10169" y="1506"/>
                  <a:pt x="10169" y="1506"/>
                </a:cubicBezTo>
                <a:cubicBezTo>
                  <a:pt x="9922" y="1506"/>
                  <a:pt x="9922" y="1506"/>
                  <a:pt x="9922" y="1506"/>
                </a:cubicBezTo>
                <a:cubicBezTo>
                  <a:pt x="9881" y="1506"/>
                  <a:pt x="9824" y="1441"/>
                  <a:pt x="9806" y="1408"/>
                </a:cubicBezTo>
                <a:cubicBezTo>
                  <a:pt x="9803" y="1402"/>
                  <a:pt x="9803" y="1390"/>
                  <a:pt x="9803" y="1390"/>
                </a:cubicBezTo>
                <a:lnTo>
                  <a:pt x="9803" y="787"/>
                </a:lnTo>
                <a:close/>
                <a:moveTo>
                  <a:pt x="7590" y="1518"/>
                </a:moveTo>
                <a:cubicBezTo>
                  <a:pt x="7587" y="1518"/>
                  <a:pt x="7578" y="1518"/>
                  <a:pt x="7572" y="1515"/>
                </a:cubicBezTo>
                <a:cubicBezTo>
                  <a:pt x="7540" y="1494"/>
                  <a:pt x="7495" y="1453"/>
                  <a:pt x="7474" y="1417"/>
                </a:cubicBezTo>
                <a:cubicBezTo>
                  <a:pt x="7471" y="1411"/>
                  <a:pt x="7471" y="1399"/>
                  <a:pt x="7471" y="1399"/>
                </a:cubicBezTo>
                <a:cubicBezTo>
                  <a:pt x="7471" y="891"/>
                  <a:pt x="7471" y="891"/>
                  <a:pt x="7471" y="891"/>
                </a:cubicBezTo>
                <a:cubicBezTo>
                  <a:pt x="7471" y="891"/>
                  <a:pt x="7471" y="882"/>
                  <a:pt x="7474" y="876"/>
                </a:cubicBezTo>
                <a:cubicBezTo>
                  <a:pt x="7495" y="841"/>
                  <a:pt x="7540" y="799"/>
                  <a:pt x="7572" y="779"/>
                </a:cubicBezTo>
                <a:cubicBezTo>
                  <a:pt x="7578" y="775"/>
                  <a:pt x="7584" y="773"/>
                  <a:pt x="7590" y="773"/>
                </a:cubicBezTo>
                <a:cubicBezTo>
                  <a:pt x="7807" y="773"/>
                  <a:pt x="7807" y="773"/>
                  <a:pt x="7807" y="773"/>
                </a:cubicBezTo>
                <a:cubicBezTo>
                  <a:pt x="7852" y="773"/>
                  <a:pt x="7950" y="868"/>
                  <a:pt x="7991" y="912"/>
                </a:cubicBezTo>
                <a:cubicBezTo>
                  <a:pt x="7991" y="1382"/>
                  <a:pt x="7991" y="1382"/>
                  <a:pt x="7991" y="1382"/>
                </a:cubicBezTo>
                <a:cubicBezTo>
                  <a:pt x="7953" y="1426"/>
                  <a:pt x="7881" y="1488"/>
                  <a:pt x="7828" y="1515"/>
                </a:cubicBezTo>
                <a:cubicBezTo>
                  <a:pt x="7822" y="1518"/>
                  <a:pt x="7807" y="1518"/>
                  <a:pt x="7807" y="1518"/>
                </a:cubicBezTo>
                <a:lnTo>
                  <a:pt x="7590" y="1518"/>
                </a:lnTo>
                <a:close/>
                <a:moveTo>
                  <a:pt x="8315" y="505"/>
                </a:moveTo>
                <a:cubicBezTo>
                  <a:pt x="8024" y="505"/>
                  <a:pt x="8024" y="505"/>
                  <a:pt x="8024" y="505"/>
                </a:cubicBezTo>
                <a:cubicBezTo>
                  <a:pt x="8012" y="570"/>
                  <a:pt x="8012" y="570"/>
                  <a:pt x="8012" y="570"/>
                </a:cubicBezTo>
                <a:cubicBezTo>
                  <a:pt x="7959" y="529"/>
                  <a:pt x="7887" y="490"/>
                  <a:pt x="7816" y="490"/>
                </a:cubicBezTo>
                <a:cubicBezTo>
                  <a:pt x="7587" y="490"/>
                  <a:pt x="7587" y="490"/>
                  <a:pt x="7587" y="490"/>
                </a:cubicBezTo>
                <a:cubicBezTo>
                  <a:pt x="7516" y="490"/>
                  <a:pt x="7430" y="514"/>
                  <a:pt x="7370" y="556"/>
                </a:cubicBezTo>
                <a:cubicBezTo>
                  <a:pt x="7323" y="588"/>
                  <a:pt x="7252" y="669"/>
                  <a:pt x="7228" y="701"/>
                </a:cubicBezTo>
                <a:cubicBezTo>
                  <a:pt x="7186" y="758"/>
                  <a:pt x="7174" y="823"/>
                  <a:pt x="7174" y="885"/>
                </a:cubicBezTo>
                <a:cubicBezTo>
                  <a:pt x="7174" y="1405"/>
                  <a:pt x="7174" y="1405"/>
                  <a:pt x="7174" y="1405"/>
                </a:cubicBezTo>
                <a:cubicBezTo>
                  <a:pt x="7174" y="1468"/>
                  <a:pt x="7186" y="1533"/>
                  <a:pt x="7228" y="1589"/>
                </a:cubicBezTo>
                <a:cubicBezTo>
                  <a:pt x="7252" y="1622"/>
                  <a:pt x="7323" y="1702"/>
                  <a:pt x="7370" y="1735"/>
                </a:cubicBezTo>
                <a:cubicBezTo>
                  <a:pt x="7430" y="1777"/>
                  <a:pt x="7516" y="1800"/>
                  <a:pt x="7587" y="1800"/>
                </a:cubicBezTo>
                <a:cubicBezTo>
                  <a:pt x="7816" y="1800"/>
                  <a:pt x="7816" y="1800"/>
                  <a:pt x="7816" y="1800"/>
                </a:cubicBezTo>
                <a:cubicBezTo>
                  <a:pt x="7878" y="1800"/>
                  <a:pt x="7941" y="1765"/>
                  <a:pt x="7991" y="1729"/>
                </a:cubicBezTo>
                <a:cubicBezTo>
                  <a:pt x="7991" y="1890"/>
                  <a:pt x="7991" y="1890"/>
                  <a:pt x="7991" y="1890"/>
                </a:cubicBezTo>
                <a:cubicBezTo>
                  <a:pt x="7991" y="1910"/>
                  <a:pt x="7991" y="1910"/>
                  <a:pt x="7991" y="1910"/>
                </a:cubicBezTo>
                <a:cubicBezTo>
                  <a:pt x="7988" y="1934"/>
                  <a:pt x="7920" y="1987"/>
                  <a:pt x="7893" y="2002"/>
                </a:cubicBezTo>
                <a:cubicBezTo>
                  <a:pt x="7887" y="2005"/>
                  <a:pt x="7881" y="2008"/>
                  <a:pt x="7875" y="2008"/>
                </a:cubicBezTo>
                <a:cubicBezTo>
                  <a:pt x="7608" y="2008"/>
                  <a:pt x="7608" y="2008"/>
                  <a:pt x="7608" y="2008"/>
                </a:cubicBezTo>
                <a:cubicBezTo>
                  <a:pt x="7578" y="2008"/>
                  <a:pt x="7516" y="1949"/>
                  <a:pt x="7498" y="1928"/>
                </a:cubicBezTo>
                <a:cubicBezTo>
                  <a:pt x="7492" y="1922"/>
                  <a:pt x="7489" y="1916"/>
                  <a:pt x="7489" y="1916"/>
                </a:cubicBezTo>
                <a:cubicBezTo>
                  <a:pt x="7213" y="1999"/>
                  <a:pt x="7213" y="1999"/>
                  <a:pt x="7213" y="1999"/>
                </a:cubicBezTo>
                <a:cubicBezTo>
                  <a:pt x="7243" y="2071"/>
                  <a:pt x="7356" y="2187"/>
                  <a:pt x="7403" y="2219"/>
                </a:cubicBezTo>
                <a:cubicBezTo>
                  <a:pt x="7460" y="2258"/>
                  <a:pt x="7546" y="2290"/>
                  <a:pt x="7617" y="2290"/>
                </a:cubicBezTo>
                <a:cubicBezTo>
                  <a:pt x="7878" y="2290"/>
                  <a:pt x="7878" y="2290"/>
                  <a:pt x="7878" y="2290"/>
                </a:cubicBezTo>
                <a:cubicBezTo>
                  <a:pt x="7950" y="2290"/>
                  <a:pt x="8036" y="2267"/>
                  <a:pt x="8095" y="2225"/>
                </a:cubicBezTo>
                <a:cubicBezTo>
                  <a:pt x="8140" y="2192"/>
                  <a:pt x="8214" y="2118"/>
                  <a:pt x="8238" y="2083"/>
                </a:cubicBezTo>
                <a:cubicBezTo>
                  <a:pt x="8279" y="2026"/>
                  <a:pt x="8288" y="1958"/>
                  <a:pt x="8288" y="1895"/>
                </a:cubicBezTo>
                <a:cubicBezTo>
                  <a:pt x="8288" y="773"/>
                  <a:pt x="8288" y="773"/>
                  <a:pt x="8288" y="773"/>
                </a:cubicBezTo>
                <a:lnTo>
                  <a:pt x="8315" y="505"/>
                </a:lnTo>
                <a:close/>
                <a:moveTo>
                  <a:pt x="6821" y="1788"/>
                </a:moveTo>
                <a:cubicBezTo>
                  <a:pt x="6821" y="880"/>
                  <a:pt x="6821" y="880"/>
                  <a:pt x="6821" y="880"/>
                </a:cubicBezTo>
                <a:cubicBezTo>
                  <a:pt x="6821" y="820"/>
                  <a:pt x="6809" y="755"/>
                  <a:pt x="6767" y="698"/>
                </a:cubicBezTo>
                <a:cubicBezTo>
                  <a:pt x="6744" y="663"/>
                  <a:pt x="6669" y="588"/>
                  <a:pt x="6625" y="556"/>
                </a:cubicBezTo>
                <a:cubicBezTo>
                  <a:pt x="6565" y="514"/>
                  <a:pt x="6482" y="490"/>
                  <a:pt x="6408" y="490"/>
                </a:cubicBezTo>
                <a:cubicBezTo>
                  <a:pt x="6188" y="490"/>
                  <a:pt x="6188" y="490"/>
                  <a:pt x="6188" y="490"/>
                </a:cubicBezTo>
                <a:cubicBezTo>
                  <a:pt x="6120" y="490"/>
                  <a:pt x="6054" y="535"/>
                  <a:pt x="6001" y="574"/>
                </a:cubicBezTo>
                <a:cubicBezTo>
                  <a:pt x="5986" y="505"/>
                  <a:pt x="5986" y="505"/>
                  <a:pt x="5986" y="505"/>
                </a:cubicBezTo>
                <a:cubicBezTo>
                  <a:pt x="5695" y="505"/>
                  <a:pt x="5695" y="505"/>
                  <a:pt x="5695" y="505"/>
                </a:cubicBezTo>
                <a:cubicBezTo>
                  <a:pt x="5725" y="770"/>
                  <a:pt x="5725" y="770"/>
                  <a:pt x="5725" y="770"/>
                </a:cubicBezTo>
                <a:cubicBezTo>
                  <a:pt x="5725" y="1788"/>
                  <a:pt x="5725" y="1788"/>
                  <a:pt x="5725" y="1788"/>
                </a:cubicBezTo>
                <a:cubicBezTo>
                  <a:pt x="6022" y="1788"/>
                  <a:pt x="6022" y="1788"/>
                  <a:pt x="6022" y="1788"/>
                </a:cubicBezTo>
                <a:cubicBezTo>
                  <a:pt x="6022" y="894"/>
                  <a:pt x="6022" y="894"/>
                  <a:pt x="6022" y="894"/>
                </a:cubicBezTo>
                <a:cubicBezTo>
                  <a:pt x="6060" y="853"/>
                  <a:pt x="6141" y="773"/>
                  <a:pt x="6197" y="773"/>
                </a:cubicBezTo>
                <a:cubicBezTo>
                  <a:pt x="6405" y="773"/>
                  <a:pt x="6405" y="773"/>
                  <a:pt x="6405" y="773"/>
                </a:cubicBezTo>
                <a:cubicBezTo>
                  <a:pt x="6414" y="773"/>
                  <a:pt x="6426" y="773"/>
                  <a:pt x="6429" y="775"/>
                </a:cubicBezTo>
                <a:cubicBezTo>
                  <a:pt x="6461" y="796"/>
                  <a:pt x="6503" y="835"/>
                  <a:pt x="6521" y="868"/>
                </a:cubicBezTo>
                <a:cubicBezTo>
                  <a:pt x="6524" y="874"/>
                  <a:pt x="6524" y="882"/>
                  <a:pt x="6524" y="885"/>
                </a:cubicBezTo>
                <a:cubicBezTo>
                  <a:pt x="6524" y="1788"/>
                  <a:pt x="6524" y="1788"/>
                  <a:pt x="6524" y="1788"/>
                </a:cubicBezTo>
                <a:lnTo>
                  <a:pt x="6821" y="1788"/>
                </a:lnTo>
                <a:close/>
                <a:moveTo>
                  <a:pt x="5356" y="505"/>
                </a:moveTo>
                <a:cubicBezTo>
                  <a:pt x="5059" y="505"/>
                  <a:pt x="5059" y="505"/>
                  <a:pt x="5059" y="505"/>
                </a:cubicBezTo>
                <a:cubicBezTo>
                  <a:pt x="5059" y="1788"/>
                  <a:pt x="5059" y="1788"/>
                  <a:pt x="5059" y="1788"/>
                </a:cubicBezTo>
                <a:cubicBezTo>
                  <a:pt x="5356" y="1788"/>
                  <a:pt x="5356" y="1788"/>
                  <a:pt x="5356" y="1788"/>
                </a:cubicBezTo>
                <a:lnTo>
                  <a:pt x="5356" y="505"/>
                </a:lnTo>
                <a:close/>
                <a:moveTo>
                  <a:pt x="5365" y="6"/>
                </a:moveTo>
                <a:cubicBezTo>
                  <a:pt x="5047" y="6"/>
                  <a:pt x="5047" y="6"/>
                  <a:pt x="5047" y="6"/>
                </a:cubicBezTo>
                <a:cubicBezTo>
                  <a:pt x="5047" y="324"/>
                  <a:pt x="5047" y="324"/>
                  <a:pt x="5047" y="324"/>
                </a:cubicBezTo>
                <a:cubicBezTo>
                  <a:pt x="5365" y="324"/>
                  <a:pt x="5365" y="324"/>
                  <a:pt x="5365" y="324"/>
                </a:cubicBezTo>
                <a:lnTo>
                  <a:pt x="5365" y="6"/>
                </a:lnTo>
                <a:close/>
                <a:moveTo>
                  <a:pt x="4385" y="787"/>
                </a:moveTo>
                <a:cubicBezTo>
                  <a:pt x="4753" y="787"/>
                  <a:pt x="4753" y="787"/>
                  <a:pt x="4753" y="787"/>
                </a:cubicBezTo>
                <a:cubicBezTo>
                  <a:pt x="4753" y="505"/>
                  <a:pt x="4753" y="505"/>
                  <a:pt x="4753" y="505"/>
                </a:cubicBezTo>
                <a:cubicBezTo>
                  <a:pt x="4385" y="505"/>
                  <a:pt x="4385" y="505"/>
                  <a:pt x="4385" y="505"/>
                </a:cubicBezTo>
                <a:cubicBezTo>
                  <a:pt x="4385" y="12"/>
                  <a:pt x="4385" y="12"/>
                  <a:pt x="4385" y="12"/>
                </a:cubicBezTo>
                <a:cubicBezTo>
                  <a:pt x="4088" y="12"/>
                  <a:pt x="4088" y="12"/>
                  <a:pt x="4088" y="12"/>
                </a:cubicBezTo>
                <a:cubicBezTo>
                  <a:pt x="4088" y="505"/>
                  <a:pt x="4088" y="505"/>
                  <a:pt x="4088" y="505"/>
                </a:cubicBezTo>
                <a:cubicBezTo>
                  <a:pt x="3889" y="505"/>
                  <a:pt x="3889" y="505"/>
                  <a:pt x="3889" y="505"/>
                </a:cubicBezTo>
                <a:cubicBezTo>
                  <a:pt x="3889" y="787"/>
                  <a:pt x="3889" y="787"/>
                  <a:pt x="3889" y="787"/>
                </a:cubicBezTo>
                <a:cubicBezTo>
                  <a:pt x="4088" y="787"/>
                  <a:pt x="4088" y="787"/>
                  <a:pt x="4088" y="787"/>
                </a:cubicBezTo>
                <a:cubicBezTo>
                  <a:pt x="4088" y="1393"/>
                  <a:pt x="4088" y="1393"/>
                  <a:pt x="4088" y="1393"/>
                </a:cubicBezTo>
                <a:cubicBezTo>
                  <a:pt x="4088" y="1459"/>
                  <a:pt x="4106" y="1524"/>
                  <a:pt x="4144" y="1580"/>
                </a:cubicBezTo>
                <a:cubicBezTo>
                  <a:pt x="4168" y="1613"/>
                  <a:pt x="4239" y="1693"/>
                  <a:pt x="4287" y="1726"/>
                </a:cubicBezTo>
                <a:cubicBezTo>
                  <a:pt x="4346" y="1768"/>
                  <a:pt x="4427" y="1788"/>
                  <a:pt x="4501" y="1788"/>
                </a:cubicBezTo>
                <a:cubicBezTo>
                  <a:pt x="4750" y="1788"/>
                  <a:pt x="4750" y="1788"/>
                  <a:pt x="4750" y="1788"/>
                </a:cubicBezTo>
                <a:cubicBezTo>
                  <a:pt x="4750" y="1506"/>
                  <a:pt x="4750" y="1506"/>
                  <a:pt x="4750" y="1506"/>
                </a:cubicBezTo>
                <a:cubicBezTo>
                  <a:pt x="4504" y="1506"/>
                  <a:pt x="4504" y="1506"/>
                  <a:pt x="4504" y="1506"/>
                </a:cubicBezTo>
                <a:cubicBezTo>
                  <a:pt x="4462" y="1506"/>
                  <a:pt x="4406" y="1441"/>
                  <a:pt x="4388" y="1408"/>
                </a:cubicBezTo>
                <a:cubicBezTo>
                  <a:pt x="4385" y="1402"/>
                  <a:pt x="4385" y="1390"/>
                  <a:pt x="4385" y="1390"/>
                </a:cubicBezTo>
                <a:lnTo>
                  <a:pt x="4385" y="787"/>
                </a:lnTo>
                <a:close/>
                <a:moveTo>
                  <a:pt x="3648" y="505"/>
                </a:moveTo>
                <a:cubicBezTo>
                  <a:pt x="3351" y="505"/>
                  <a:pt x="3351" y="505"/>
                  <a:pt x="3351" y="505"/>
                </a:cubicBezTo>
                <a:cubicBezTo>
                  <a:pt x="3351" y="1788"/>
                  <a:pt x="3351" y="1788"/>
                  <a:pt x="3351" y="1788"/>
                </a:cubicBezTo>
                <a:cubicBezTo>
                  <a:pt x="3648" y="1788"/>
                  <a:pt x="3648" y="1788"/>
                  <a:pt x="3648" y="1788"/>
                </a:cubicBezTo>
                <a:lnTo>
                  <a:pt x="3648" y="505"/>
                </a:lnTo>
                <a:close/>
                <a:moveTo>
                  <a:pt x="3657" y="6"/>
                </a:moveTo>
                <a:cubicBezTo>
                  <a:pt x="3339" y="6"/>
                  <a:pt x="3339" y="6"/>
                  <a:pt x="3339" y="6"/>
                </a:cubicBezTo>
                <a:cubicBezTo>
                  <a:pt x="3339" y="324"/>
                  <a:pt x="3339" y="324"/>
                  <a:pt x="3339" y="324"/>
                </a:cubicBezTo>
                <a:cubicBezTo>
                  <a:pt x="3657" y="324"/>
                  <a:pt x="3657" y="324"/>
                  <a:pt x="3657" y="324"/>
                </a:cubicBezTo>
                <a:lnTo>
                  <a:pt x="3657" y="6"/>
                </a:lnTo>
                <a:close/>
                <a:moveTo>
                  <a:pt x="3155" y="779"/>
                </a:moveTo>
                <a:cubicBezTo>
                  <a:pt x="3126" y="707"/>
                  <a:pt x="3030" y="606"/>
                  <a:pt x="2974" y="565"/>
                </a:cubicBezTo>
                <a:cubicBezTo>
                  <a:pt x="2906" y="517"/>
                  <a:pt x="2837" y="490"/>
                  <a:pt x="2754" y="490"/>
                </a:cubicBezTo>
                <a:cubicBezTo>
                  <a:pt x="2576" y="490"/>
                  <a:pt x="2576" y="490"/>
                  <a:pt x="2576" y="490"/>
                </a:cubicBezTo>
                <a:cubicBezTo>
                  <a:pt x="2508" y="490"/>
                  <a:pt x="2439" y="538"/>
                  <a:pt x="2386" y="576"/>
                </a:cubicBezTo>
                <a:cubicBezTo>
                  <a:pt x="2371" y="505"/>
                  <a:pt x="2371" y="505"/>
                  <a:pt x="2371" y="505"/>
                </a:cubicBezTo>
                <a:cubicBezTo>
                  <a:pt x="2083" y="505"/>
                  <a:pt x="2083" y="505"/>
                  <a:pt x="2083" y="505"/>
                </a:cubicBezTo>
                <a:cubicBezTo>
                  <a:pt x="2107" y="770"/>
                  <a:pt x="2107" y="770"/>
                  <a:pt x="2107" y="770"/>
                </a:cubicBezTo>
                <a:cubicBezTo>
                  <a:pt x="2107" y="1788"/>
                  <a:pt x="2107" y="1788"/>
                  <a:pt x="2107" y="1788"/>
                </a:cubicBezTo>
                <a:cubicBezTo>
                  <a:pt x="2404" y="1788"/>
                  <a:pt x="2404" y="1788"/>
                  <a:pt x="2404" y="1788"/>
                </a:cubicBezTo>
                <a:cubicBezTo>
                  <a:pt x="2404" y="900"/>
                  <a:pt x="2404" y="900"/>
                  <a:pt x="2404" y="900"/>
                </a:cubicBezTo>
                <a:cubicBezTo>
                  <a:pt x="2439" y="856"/>
                  <a:pt x="2517" y="773"/>
                  <a:pt x="2585" y="773"/>
                </a:cubicBezTo>
                <a:cubicBezTo>
                  <a:pt x="2745" y="773"/>
                  <a:pt x="2745" y="773"/>
                  <a:pt x="2745" y="773"/>
                </a:cubicBezTo>
                <a:cubicBezTo>
                  <a:pt x="2802" y="773"/>
                  <a:pt x="2861" y="838"/>
                  <a:pt x="2879" y="862"/>
                </a:cubicBezTo>
                <a:lnTo>
                  <a:pt x="3155" y="779"/>
                </a:lnTo>
                <a:close/>
                <a:moveTo>
                  <a:pt x="1884" y="505"/>
                </a:moveTo>
                <a:cubicBezTo>
                  <a:pt x="1572" y="505"/>
                  <a:pt x="1572" y="505"/>
                  <a:pt x="1572" y="505"/>
                </a:cubicBezTo>
                <a:cubicBezTo>
                  <a:pt x="1328" y="1334"/>
                  <a:pt x="1328" y="1334"/>
                  <a:pt x="1328" y="1334"/>
                </a:cubicBezTo>
                <a:cubicBezTo>
                  <a:pt x="1100" y="505"/>
                  <a:pt x="1100" y="505"/>
                  <a:pt x="1100" y="505"/>
                </a:cubicBezTo>
                <a:cubicBezTo>
                  <a:pt x="788" y="505"/>
                  <a:pt x="788" y="505"/>
                  <a:pt x="788" y="505"/>
                </a:cubicBezTo>
                <a:cubicBezTo>
                  <a:pt x="553" y="1334"/>
                  <a:pt x="553" y="1334"/>
                  <a:pt x="553" y="1334"/>
                </a:cubicBezTo>
                <a:cubicBezTo>
                  <a:pt x="315" y="505"/>
                  <a:pt x="315" y="505"/>
                  <a:pt x="315" y="505"/>
                </a:cubicBezTo>
                <a:cubicBezTo>
                  <a:pt x="0" y="505"/>
                  <a:pt x="0" y="505"/>
                  <a:pt x="0" y="505"/>
                </a:cubicBezTo>
                <a:cubicBezTo>
                  <a:pt x="393" y="1788"/>
                  <a:pt x="393" y="1788"/>
                  <a:pt x="393" y="1788"/>
                </a:cubicBezTo>
                <a:cubicBezTo>
                  <a:pt x="696" y="1788"/>
                  <a:pt x="696" y="1788"/>
                  <a:pt x="696" y="1788"/>
                </a:cubicBezTo>
                <a:cubicBezTo>
                  <a:pt x="942" y="983"/>
                  <a:pt x="942" y="983"/>
                  <a:pt x="942" y="983"/>
                </a:cubicBezTo>
                <a:cubicBezTo>
                  <a:pt x="1183" y="1788"/>
                  <a:pt x="1183" y="1788"/>
                  <a:pt x="1183" y="1788"/>
                </a:cubicBezTo>
                <a:cubicBezTo>
                  <a:pt x="1486" y="1788"/>
                  <a:pt x="1486" y="1788"/>
                  <a:pt x="1486" y="1788"/>
                </a:cubicBezTo>
                <a:lnTo>
                  <a:pt x="1884" y="5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3" name="Marcador de texto 2">
            <a:extLst>
              <a:ext uri="{FF2B5EF4-FFF2-40B4-BE49-F238E27FC236}">
                <a16:creationId xmlns:a16="http://schemas.microsoft.com/office/drawing/2014/main" id="{6E93D97C-9A64-2940-B3FE-D96C154E4093}"/>
              </a:ext>
            </a:extLst>
          </p:cNvPr>
          <p:cNvSpPr>
            <a:spLocks noGrp="1"/>
          </p:cNvSpPr>
          <p:nvPr>
            <p:ph type="body" sz="quarter" idx="10" hasCustomPrompt="1"/>
          </p:nvPr>
        </p:nvSpPr>
        <p:spPr>
          <a:xfrm>
            <a:off x="1966984" y="4449270"/>
            <a:ext cx="5543550" cy="769000"/>
          </a:xfrm>
        </p:spPr>
        <p:txBody>
          <a:bodyPr anchor="b">
            <a:normAutofit/>
          </a:bodyPr>
          <a:lstStyle>
            <a:lvl1pPr>
              <a:defRPr sz="3200" spc="100" baseline="0">
                <a:solidFill>
                  <a:schemeClr val="tx2"/>
                </a:solidFill>
              </a:defRPr>
            </a:lvl1pPr>
          </a:lstStyle>
          <a:p>
            <a:pPr lvl="0"/>
            <a:r>
              <a:rPr lang="en-GB" noProof="0"/>
              <a:t>Click to edit Master title</a:t>
            </a:r>
          </a:p>
        </p:txBody>
      </p:sp>
    </p:spTree>
    <p:extLst>
      <p:ext uri="{BB962C8B-B14F-4D97-AF65-F5344CB8AC3E}">
        <p14:creationId xmlns:p14="http://schemas.microsoft.com/office/powerpoint/2010/main" val="358037454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dirty="0"/>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dirty="0">
                <a:effectLst/>
                <a:latin typeface="Arial" panose="020B0604020202020204" pitchFamily="34" charset="0"/>
              </a:rPr>
              <a:t>Client name (optional)</a:t>
            </a:r>
            <a:br>
              <a:rPr lang="en-GB" dirty="0">
                <a:effectLst/>
                <a:latin typeface="Arial" panose="020B0604020202020204" pitchFamily="34" charset="0"/>
              </a:rPr>
            </a:br>
            <a:r>
              <a:rPr lang="en-GB" dirty="0">
                <a:effectLst/>
                <a:latin typeface="Arial" panose="020B0604020202020204" pitchFamily="34" charset="0"/>
              </a:rPr>
              <a:t>Month 00, 20XX</a:t>
            </a:r>
            <a:br>
              <a:rPr lang="en-GB" dirty="0">
                <a:effectLst/>
                <a:latin typeface="Arial" panose="020B0604020202020204" pitchFamily="34" charset="0"/>
              </a:rPr>
            </a:br>
            <a:r>
              <a:rPr lang="en-GB" dirty="0">
                <a:effectLst/>
                <a:latin typeface="Arial" panose="020B0604020202020204" pitchFamily="34" charset="0"/>
              </a:rPr>
              <a:t>Presenter1, Job Title, location  |  Presenter2, Job Title, location</a:t>
            </a:r>
            <a:br>
              <a:rPr lang="en-GB" dirty="0">
                <a:effectLst/>
                <a:latin typeface="Arial" panose="020B0604020202020204" pitchFamily="34" charset="0"/>
              </a:rPr>
            </a:br>
            <a:br>
              <a:rPr lang="en-GB" dirty="0">
                <a:effectLst/>
                <a:latin typeface="Arial" panose="020B0604020202020204" pitchFamily="34" charset="0"/>
              </a:rPr>
            </a:br>
            <a:r>
              <a:rPr lang="en-GB" dirty="0">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dirty="0">
                <a:solidFill>
                  <a:schemeClr val="lt1"/>
                </a:solidFill>
                <a:effectLst/>
                <a:latin typeface="Arial" panose="020B0604020202020204" pitchFamily="34" charset="0"/>
              </a:rPr>
              <a:t>A business of Marsh McLennan</a:t>
            </a:r>
            <a:endParaRPr lang="en-GB" sz="1000" dirty="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dirty="0">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dirty="0">
              <a:solidFill>
                <a:schemeClr val="accent1"/>
              </a:solidFill>
            </a:endParaRPr>
          </a:p>
        </p:txBody>
      </p:sp>
      <p:pic>
        <p:nvPicPr>
          <p:cNvPr id="7" name="CoverMainLogo_WHITE" descr="The Guy Carpenter company logo.">
            <a:extLst>
              <a:ext uri="{FF2B5EF4-FFF2-40B4-BE49-F238E27FC236}">
                <a16:creationId xmlns:a16="http://schemas.microsoft.com/office/drawing/2014/main" id="{47C6DB75-A720-AE7B-1B25-E2F68DE7AA2A}"/>
              </a:ext>
            </a:extLst>
          </p:cNvPr>
          <p:cNvPicPr>
            <a:picLocks noChangeAspect="1"/>
          </p:cNvPicPr>
          <p:nvPr userDrawn="1"/>
        </p:nvPicPr>
        <p:blipFill>
          <a:blip r:embed="rId10"/>
          <a:stretch>
            <a:fillRect/>
          </a:stretch>
        </p:blipFill>
        <p:spPr bwMode="invGray">
          <a:xfrm>
            <a:off x="486029" y="345567"/>
            <a:ext cx="3044958" cy="335281"/>
          </a:xfrm>
          <a:prstGeom prst="rect">
            <a:avLst/>
          </a:prstGeom>
        </p:spPr>
      </p:pic>
      <p:pic>
        <p:nvPicPr>
          <p:cNvPr id="11" name="CoverMainLogo_COLOUR" descr="The Guy Carpenter company logo." hidden="1">
            <a:extLst>
              <a:ext uri="{FF2B5EF4-FFF2-40B4-BE49-F238E27FC236}">
                <a16:creationId xmlns:a16="http://schemas.microsoft.com/office/drawing/2014/main" id="{A59EBB3A-DA83-59EC-DEAF-9380EE9224B3}"/>
              </a:ext>
            </a:extLst>
          </p:cNvPr>
          <p:cNvPicPr>
            <a:picLocks noChangeAspect="1"/>
          </p:cNvPicPr>
          <p:nvPr userDrawn="1"/>
        </p:nvPicPr>
        <p:blipFill>
          <a:blip r:embed="rId11"/>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2712583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endParaRPr lang="en-GB" dirty="0"/>
          </a:p>
        </p:txBody>
      </p:sp>
      <p:sp>
        <p:nvSpPr>
          <p:cNvPr id="3" name="Content Placeholder 2"/>
          <p:cNvSpPr>
            <a:spLocks noGrp="1"/>
          </p:cNvSpPr>
          <p:nvPr>
            <p:ph idx="1" hasCustomPrompt="1"/>
            <p:custDataLst>
              <p:custData r:id="rId2"/>
            </p:custDataLst>
          </p:nvPr>
        </p:nvSpPr>
        <p:spPr/>
        <p:txBody>
          <a:bodyPr/>
          <a:lstStyle/>
          <a:p>
            <a:pPr lvl="0"/>
            <a:r>
              <a:rPr lang="en-GB"/>
              <a:t>Click to add text</a:t>
            </a:r>
            <a:endParaRPr lang="en-GB" dirty="0"/>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dirty="0"/>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dirty="0"/>
              <a:t>Click to add subtitle</a:t>
            </a:r>
          </a:p>
        </p:txBody>
      </p:sp>
    </p:spTree>
    <p:extLst>
      <p:ext uri="{BB962C8B-B14F-4D97-AF65-F5344CB8AC3E}">
        <p14:creationId xmlns:p14="http://schemas.microsoft.com/office/powerpoint/2010/main" val="4290123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endParaRPr lang="en-GB" dirty="0"/>
          </a:p>
        </p:txBody>
      </p:sp>
      <p:sp>
        <p:nvSpPr>
          <p:cNvPr id="3" name="Slide Number Placeholder 2"/>
          <p:cNvSpPr>
            <a:spLocks noGrp="1"/>
          </p:cNvSpPr>
          <p:nvPr>
            <p:ph type="sldNum" sz="quarter" idx="10"/>
          </p:nvPr>
        </p:nvSpPr>
        <p:spPr/>
        <p:txBody>
          <a:bodyPr/>
          <a:lstStyle/>
          <a:p>
            <a:pPr algn="r"/>
            <a:fld id="{DF66040D-6F20-4F4B-8995-856BEECD84BE}" type="slidenum">
              <a:rPr lang="en-GB" smtClean="0"/>
              <a:pPr algn="r"/>
              <a:t>‹#›</a:t>
            </a:fld>
            <a:endParaRPr lang="en-GB" dirty="0"/>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GB" dirty="0"/>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GB" dirty="0"/>
              <a:t>Click to add subtitle</a:t>
            </a:r>
          </a:p>
        </p:txBody>
      </p:sp>
    </p:spTree>
    <p:extLst>
      <p:ext uri="{BB962C8B-B14F-4D97-AF65-F5344CB8AC3E}">
        <p14:creationId xmlns:p14="http://schemas.microsoft.com/office/powerpoint/2010/main" val="3437362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custData r:id="rId1"/>
    </p:custDataLst>
    <p:extLst>
      <p:ext uri="{BB962C8B-B14F-4D97-AF65-F5344CB8AC3E}">
        <p14:creationId xmlns:p14="http://schemas.microsoft.com/office/powerpoint/2010/main" val="3564045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endParaRPr lang="en-GB" dirty="0"/>
          </a:p>
        </p:txBody>
      </p:sp>
      <p:sp>
        <p:nvSpPr>
          <p:cNvPr id="3" name="Content Placeholder 2"/>
          <p:cNvSpPr>
            <a:spLocks noGrp="1"/>
          </p:cNvSpPr>
          <p:nvPr>
            <p:ph sz="half" idx="1" hasCustomPrompt="1"/>
            <p:custDataLst>
              <p:custData r:id="rId2"/>
            </p:custDataLst>
          </p:nvPr>
        </p:nvSpPr>
        <p:spPr>
          <a:xfrm>
            <a:off x="485775" y="1609725"/>
            <a:ext cx="5495925" cy="4514850"/>
          </a:xfrm>
        </p:spPr>
        <p:txBody>
          <a:bodyPr/>
          <a:lstStyle/>
          <a:p>
            <a:pPr lvl="0"/>
            <a:r>
              <a:rPr lang="en-GB"/>
              <a:t>Click to add text</a:t>
            </a:r>
            <a:endParaRPr lang="en-GB" dirty="0"/>
          </a:p>
        </p:txBody>
      </p:sp>
      <p:sp>
        <p:nvSpPr>
          <p:cNvPr id="4" name="Content Placeholder 3"/>
          <p:cNvSpPr>
            <a:spLocks noGrp="1"/>
          </p:cNvSpPr>
          <p:nvPr>
            <p:ph sz="half" idx="2" hasCustomPrompt="1"/>
            <p:custDataLst>
              <p:custData r:id="rId3"/>
            </p:custDataLst>
          </p:nvPr>
        </p:nvSpPr>
        <p:spPr>
          <a:xfrm>
            <a:off x="6210300" y="1609725"/>
            <a:ext cx="5499100" cy="4514850"/>
          </a:xfrm>
        </p:spPr>
        <p:txBody>
          <a:bodyPr/>
          <a:lstStyle/>
          <a:p>
            <a:pPr lvl="0"/>
            <a:r>
              <a:rPr lang="en-GB"/>
              <a:t>Click to add text</a:t>
            </a:r>
            <a:endParaRPr lang="en-GB" dirty="0"/>
          </a:p>
        </p:txBody>
      </p:sp>
      <p:sp>
        <p:nvSpPr>
          <p:cNvPr id="5" name="Slide Number Placeholder 4"/>
          <p:cNvSpPr>
            <a:spLocks noGrp="1"/>
          </p:cNvSpPr>
          <p:nvPr>
            <p:ph type="sldNum" sz="quarter" idx="10"/>
          </p:nvPr>
        </p:nvSpPr>
        <p:spPr/>
        <p:txBody>
          <a:bodyPr/>
          <a:lstStyle/>
          <a:p>
            <a:pPr algn="r"/>
            <a:fld id="{DF66040D-6F20-4F4B-8995-856BEECD84BE}" type="slidenum">
              <a:rPr lang="en-GB" smtClean="0"/>
              <a:pPr algn="r"/>
              <a:t>‹#›</a:t>
            </a:fld>
            <a:endParaRPr lang="en-GB" dirty="0"/>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GB" dirty="0"/>
          </a:p>
        </p:txBody>
      </p:sp>
      <p:sp>
        <p:nvSpPr>
          <p:cNvPr id="8" name="Text Placeholder 7"/>
          <p:cNvSpPr>
            <a:spLocks noGrp="1"/>
          </p:cNvSpPr>
          <p:nvPr>
            <p:ph type="body" sz="quarter" idx="12" hasCustomPrompt="1"/>
            <p:custDataLst>
              <p:custData r:id="rId4"/>
            </p:custDataLst>
          </p:nvPr>
        </p:nvSpPr>
        <p:spPr>
          <a:xfrm>
            <a:off x="485776" y="806400"/>
            <a:ext cx="11225023" cy="320400"/>
          </a:xfrm>
        </p:spPr>
        <p:txBody>
          <a:bodyPr/>
          <a:lstStyle>
            <a:lvl1pPr marL="0" indent="0">
              <a:buNone/>
              <a:defRPr b="1">
                <a:solidFill>
                  <a:schemeClr val="accent1"/>
                </a:solidFill>
              </a:defRPr>
            </a:lvl1pPr>
          </a:lstStyle>
          <a:p>
            <a:pPr lvl="0"/>
            <a:r>
              <a:rPr lang="en-GB" dirty="0"/>
              <a:t>Click to add subtitle</a:t>
            </a:r>
          </a:p>
        </p:txBody>
      </p:sp>
    </p:spTree>
    <p:extLst>
      <p:ext uri="{BB962C8B-B14F-4D97-AF65-F5344CB8AC3E}">
        <p14:creationId xmlns:p14="http://schemas.microsoft.com/office/powerpoint/2010/main" val="3384325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endParaRPr lang="en-GB" dirty="0"/>
          </a:p>
        </p:txBody>
      </p:sp>
      <p:sp>
        <p:nvSpPr>
          <p:cNvPr id="3" name="Content Placeholder 2"/>
          <p:cNvSpPr>
            <a:spLocks noGrp="1"/>
          </p:cNvSpPr>
          <p:nvPr>
            <p:ph sz="quarter" idx="1" hasCustomPrompt="1"/>
            <p:custDataLst>
              <p:custData r:id="rId2"/>
            </p:custDataLst>
          </p:nvPr>
        </p:nvSpPr>
        <p:spPr>
          <a:xfrm>
            <a:off x="482601" y="1609725"/>
            <a:ext cx="3581400" cy="4514850"/>
          </a:xfrm>
        </p:spPr>
        <p:txBody>
          <a:bodyPr/>
          <a:lstStyle/>
          <a:p>
            <a:pPr lvl="0"/>
            <a:r>
              <a:rPr lang="en-GB"/>
              <a:t>Click to add text</a:t>
            </a:r>
            <a:endParaRPr lang="en-GB" dirty="0"/>
          </a:p>
        </p:txBody>
      </p:sp>
      <p:sp>
        <p:nvSpPr>
          <p:cNvPr id="4" name="Content Placeholder 3"/>
          <p:cNvSpPr>
            <a:spLocks noGrp="1"/>
          </p:cNvSpPr>
          <p:nvPr>
            <p:ph sz="quarter" idx="2" hasCustomPrompt="1"/>
            <p:custDataLst>
              <p:custData r:id="rId3"/>
            </p:custDataLst>
          </p:nvPr>
        </p:nvSpPr>
        <p:spPr>
          <a:xfrm>
            <a:off x="4305300" y="1609726"/>
            <a:ext cx="3581400" cy="4514850"/>
          </a:xfrm>
        </p:spPr>
        <p:txBody>
          <a:bodyPr/>
          <a:lstStyle/>
          <a:p>
            <a:pPr lvl="0"/>
            <a:r>
              <a:rPr lang="en-GB"/>
              <a:t>Click to add text</a:t>
            </a:r>
            <a:endParaRPr lang="en-GB" dirty="0"/>
          </a:p>
        </p:txBody>
      </p:sp>
      <p:sp>
        <p:nvSpPr>
          <p:cNvPr id="5" name="Content Placeholder 4"/>
          <p:cNvSpPr>
            <a:spLocks noGrp="1"/>
          </p:cNvSpPr>
          <p:nvPr>
            <p:ph sz="half" idx="3" hasCustomPrompt="1"/>
            <p:custDataLst>
              <p:custData r:id="rId4"/>
            </p:custDataLst>
          </p:nvPr>
        </p:nvSpPr>
        <p:spPr>
          <a:xfrm>
            <a:off x="8128000" y="1609725"/>
            <a:ext cx="3581400" cy="4514850"/>
          </a:xfrm>
        </p:spPr>
        <p:txBody>
          <a:bodyPr/>
          <a:lstStyle/>
          <a:p>
            <a:pPr lvl="0"/>
            <a:r>
              <a:rPr lang="en-GB"/>
              <a:t>Click to add text</a:t>
            </a:r>
            <a:endParaRPr lang="en-GB" dirty="0"/>
          </a:p>
        </p:txBody>
      </p:sp>
      <p:sp>
        <p:nvSpPr>
          <p:cNvPr id="6" name="Slide Number Placeholder 5"/>
          <p:cNvSpPr>
            <a:spLocks noGrp="1"/>
          </p:cNvSpPr>
          <p:nvPr>
            <p:ph type="sldNum" sz="quarter" idx="10"/>
          </p:nvPr>
        </p:nvSpPr>
        <p:spPr/>
        <p:txBody>
          <a:bodyPr/>
          <a:lstStyle/>
          <a:p>
            <a:pPr algn="r"/>
            <a:fld id="{DF66040D-6F20-4F4B-8995-856BEECD84BE}" type="slidenum">
              <a:rPr lang="en-GB" smtClean="0"/>
              <a:pPr algn="r"/>
              <a:t>‹#›</a:t>
            </a:fld>
            <a:endParaRPr lang="en-GB" dirty="0"/>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GB" dirty="0"/>
          </a:p>
        </p:txBody>
      </p:sp>
      <p:sp>
        <p:nvSpPr>
          <p:cNvPr id="9" name="Text Placeholder 8"/>
          <p:cNvSpPr>
            <a:spLocks noGrp="1"/>
          </p:cNvSpPr>
          <p:nvPr>
            <p:ph type="body" sz="quarter" idx="12" hasCustomPrompt="1"/>
            <p:custDataLst>
              <p:custData r:id="rId5"/>
            </p:custDataLst>
          </p:nvPr>
        </p:nvSpPr>
        <p:spPr>
          <a:xfrm>
            <a:off x="485775" y="806400"/>
            <a:ext cx="11223623" cy="320400"/>
          </a:xfrm>
        </p:spPr>
        <p:txBody>
          <a:bodyPr/>
          <a:lstStyle>
            <a:lvl1pPr marL="0" indent="0">
              <a:buNone/>
              <a:defRPr b="1">
                <a:solidFill>
                  <a:schemeClr val="accent1"/>
                </a:solidFill>
              </a:defRPr>
            </a:lvl1pPr>
          </a:lstStyle>
          <a:p>
            <a:pPr lvl="0"/>
            <a:r>
              <a:rPr lang="en-GB" dirty="0"/>
              <a:t>Click to add subtitle</a:t>
            </a:r>
          </a:p>
        </p:txBody>
      </p:sp>
    </p:spTree>
    <p:extLst>
      <p:ext uri="{BB962C8B-B14F-4D97-AF65-F5344CB8AC3E}">
        <p14:creationId xmlns:p14="http://schemas.microsoft.com/office/powerpoint/2010/main" val="1044385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custDataLst>
              <p:custData r:id="rId1"/>
            </p:custDataLst>
          </p:nvPr>
        </p:nvSpPr>
        <p:spPr/>
        <p:txBody>
          <a:bodyPr/>
          <a:lstStyle/>
          <a:p>
            <a:r>
              <a:rPr lang="en-GB"/>
              <a:t>Click to add title</a:t>
            </a:r>
            <a:endParaRPr lang="en-GB" dirty="0"/>
          </a:p>
        </p:txBody>
      </p:sp>
      <p:sp>
        <p:nvSpPr>
          <p:cNvPr id="3" name="Content Placeholder 2"/>
          <p:cNvSpPr>
            <a:spLocks noGrp="1"/>
          </p:cNvSpPr>
          <p:nvPr>
            <p:ph sz="quarter" idx="1" hasCustomPrompt="1"/>
            <p:custDataLst>
              <p:custData r:id="rId2"/>
            </p:custDataLst>
          </p:nvPr>
        </p:nvSpPr>
        <p:spPr>
          <a:xfrm>
            <a:off x="485775" y="1609725"/>
            <a:ext cx="2625725" cy="4511675"/>
          </a:xfrm>
        </p:spPr>
        <p:txBody>
          <a:bodyPr/>
          <a:lstStyle/>
          <a:p>
            <a:pPr lvl="0"/>
            <a:r>
              <a:rPr lang="en-GB"/>
              <a:t>Click to add text</a:t>
            </a:r>
            <a:endParaRPr lang="en-GB" dirty="0"/>
          </a:p>
        </p:txBody>
      </p:sp>
      <p:sp>
        <p:nvSpPr>
          <p:cNvPr id="4" name="Content Placeholder 3"/>
          <p:cNvSpPr>
            <a:spLocks noGrp="1"/>
          </p:cNvSpPr>
          <p:nvPr>
            <p:ph sz="quarter" idx="2" hasCustomPrompt="1"/>
            <p:custDataLst>
              <p:custData r:id="rId3"/>
            </p:custDataLst>
          </p:nvPr>
        </p:nvSpPr>
        <p:spPr>
          <a:xfrm>
            <a:off x="3352800" y="1609725"/>
            <a:ext cx="2628900" cy="4511675"/>
          </a:xfrm>
        </p:spPr>
        <p:txBody>
          <a:bodyPr/>
          <a:lstStyle/>
          <a:p>
            <a:pPr lvl="0"/>
            <a:r>
              <a:rPr lang="en-GB"/>
              <a:t>Click to add text</a:t>
            </a:r>
            <a:endParaRPr lang="en-GB" dirty="0"/>
          </a:p>
        </p:txBody>
      </p:sp>
      <p:sp>
        <p:nvSpPr>
          <p:cNvPr id="5" name="Content Placeholder 4"/>
          <p:cNvSpPr>
            <a:spLocks noGrp="1"/>
          </p:cNvSpPr>
          <p:nvPr>
            <p:ph sz="quarter" idx="3" hasCustomPrompt="1"/>
            <p:custDataLst>
              <p:custData r:id="rId4"/>
            </p:custDataLst>
          </p:nvPr>
        </p:nvSpPr>
        <p:spPr>
          <a:xfrm>
            <a:off x="6210300" y="1609726"/>
            <a:ext cx="2628900" cy="4514850"/>
          </a:xfrm>
        </p:spPr>
        <p:txBody>
          <a:bodyPr/>
          <a:lstStyle/>
          <a:p>
            <a:pPr lvl="0"/>
            <a:r>
              <a:rPr lang="en-GB"/>
              <a:t>Click to add text</a:t>
            </a:r>
            <a:endParaRPr lang="en-GB" dirty="0"/>
          </a:p>
        </p:txBody>
      </p:sp>
      <p:sp>
        <p:nvSpPr>
          <p:cNvPr id="6" name="Content Placeholder 5"/>
          <p:cNvSpPr>
            <a:spLocks noGrp="1"/>
          </p:cNvSpPr>
          <p:nvPr>
            <p:ph sz="quarter" idx="4" hasCustomPrompt="1"/>
            <p:custDataLst>
              <p:custData r:id="rId5"/>
            </p:custDataLst>
          </p:nvPr>
        </p:nvSpPr>
        <p:spPr>
          <a:xfrm>
            <a:off x="9080500" y="1609726"/>
            <a:ext cx="2628900" cy="4514850"/>
          </a:xfrm>
        </p:spPr>
        <p:txBody>
          <a:bodyPr/>
          <a:lstStyle/>
          <a:p>
            <a:pPr lvl="0"/>
            <a:r>
              <a:rPr lang="en-GB"/>
              <a:t>Click to add text</a:t>
            </a:r>
            <a:endParaRPr lang="en-GB" dirty="0"/>
          </a:p>
        </p:txBody>
      </p:sp>
      <p:sp>
        <p:nvSpPr>
          <p:cNvPr id="7" name="Slide Number Placeholder 6"/>
          <p:cNvSpPr>
            <a:spLocks noGrp="1"/>
          </p:cNvSpPr>
          <p:nvPr>
            <p:ph type="sldNum" sz="quarter" idx="10"/>
          </p:nvPr>
        </p:nvSpPr>
        <p:spPr/>
        <p:txBody>
          <a:bodyPr/>
          <a:lstStyle/>
          <a:p>
            <a:pPr algn="r"/>
            <a:fld id="{DF66040D-6F20-4F4B-8995-856BEECD84BE}" type="slidenum">
              <a:rPr lang="en-GB" smtClean="0"/>
              <a:pPr algn="r"/>
              <a:t>‹#›</a:t>
            </a:fld>
            <a:endParaRPr lang="en-GB" dirty="0"/>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GB" dirty="0"/>
          </a:p>
        </p:txBody>
      </p:sp>
      <p:sp>
        <p:nvSpPr>
          <p:cNvPr id="10" name="Text Placeholder 9"/>
          <p:cNvSpPr>
            <a:spLocks noGrp="1"/>
          </p:cNvSpPr>
          <p:nvPr>
            <p:ph type="body" sz="quarter" idx="12" hasCustomPrompt="1"/>
            <p:custDataLst>
              <p:custData r:id="rId6"/>
            </p:custDataLst>
          </p:nvPr>
        </p:nvSpPr>
        <p:spPr>
          <a:xfrm>
            <a:off x="485777" y="806400"/>
            <a:ext cx="11223622" cy="320400"/>
          </a:xfrm>
        </p:spPr>
        <p:txBody>
          <a:bodyPr/>
          <a:lstStyle>
            <a:lvl1pPr marL="0" indent="0">
              <a:buNone/>
              <a:defRPr b="1">
                <a:solidFill>
                  <a:schemeClr val="accent1"/>
                </a:solidFill>
              </a:defRPr>
            </a:lvl1pPr>
          </a:lstStyle>
          <a:p>
            <a:pPr lvl="0"/>
            <a:r>
              <a:rPr lang="en-GB" dirty="0"/>
              <a:t>Click to add subtitle</a:t>
            </a:r>
          </a:p>
        </p:txBody>
      </p:sp>
    </p:spTree>
    <p:extLst>
      <p:ext uri="{BB962C8B-B14F-4D97-AF65-F5344CB8AC3E}">
        <p14:creationId xmlns:p14="http://schemas.microsoft.com/office/powerpoint/2010/main" val="3743270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a:blip r:embed="rId5"/>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custDataLst>
              <p:custData r:id="rId2"/>
            </p:custDataLst>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lt1"/>
                </a:solidFill>
              </a:defRPr>
            </a:lvl1pPr>
            <a:lvl2pPr>
              <a:buNone/>
              <a:defRPr/>
            </a:lvl2pPr>
          </a:lstStyle>
          <a:p>
            <a:pPr lvl="0"/>
            <a:r>
              <a:rPr lang="en-GB" dirty="0"/>
              <a:t>Click to add topic</a:t>
            </a:r>
          </a:p>
        </p:txBody>
      </p:sp>
      <p:sp>
        <p:nvSpPr>
          <p:cNvPr id="4" name="Text Placeholder 3"/>
          <p:cNvSpPr>
            <a:spLocks noGrp="1"/>
          </p:cNvSpPr>
          <p:nvPr>
            <p:ph type="body" sz="quarter" idx="13" hasCustomPrompt="1"/>
            <p:custDataLst>
              <p:custData r:id="rId3"/>
            </p:custDataLst>
          </p:nvPr>
        </p:nvSpPr>
        <p:spPr>
          <a:xfrm>
            <a:off x="486000" y="4896000"/>
            <a:ext cx="11224800" cy="1846800"/>
          </a:xfrm>
        </p:spPr>
        <p:txBody>
          <a:bodyPr/>
          <a:lstStyle>
            <a:lvl1pPr marL="0" indent="0" algn="r">
              <a:buNone/>
              <a:defRPr sz="12000" b="1">
                <a:solidFill>
                  <a:schemeClr val="lt1"/>
                </a:solidFill>
              </a:defRPr>
            </a:lvl1pPr>
          </a:lstStyle>
          <a:p>
            <a:pPr lvl="0"/>
            <a:r>
              <a:rPr lang="en-GB" dirty="0"/>
              <a:t>Agenda</a:t>
            </a:r>
          </a:p>
        </p:txBody>
      </p:sp>
    </p:spTree>
    <p:custDataLst>
      <p:custData r:id="rId1"/>
    </p:custDataLst>
    <p:extLst>
      <p:ext uri="{BB962C8B-B14F-4D97-AF65-F5344CB8AC3E}">
        <p14:creationId xmlns:p14="http://schemas.microsoft.com/office/powerpoint/2010/main" val="4063337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2"/>
            </p:custDataLst>
          </p:nvPr>
        </p:nvSpPr>
        <p:spPr>
          <a:xfrm>
            <a:off x="482600" y="358774"/>
            <a:ext cx="8308600" cy="5762626"/>
          </a:xfrm>
        </p:spPr>
        <p:txBody>
          <a:bodyPr anchor="t" anchorCtr="0"/>
          <a:lstStyle>
            <a:lvl1pPr>
              <a:defRPr sz="5400" b="1">
                <a:solidFill>
                  <a:schemeClr val="lt1"/>
                </a:solidFill>
                <a:latin typeface="+mj-lt"/>
              </a:defRPr>
            </a:lvl1pPr>
          </a:lstStyle>
          <a:p>
            <a:r>
              <a:rPr lang="en-GB"/>
              <a:t>Click to add title</a:t>
            </a:r>
            <a:endParaRPr lang="en-GB" dirty="0"/>
          </a:p>
        </p:txBody>
      </p:sp>
      <p:sp>
        <p:nvSpPr>
          <p:cNvPr id="3" name="Text Placeholder 2"/>
          <p:cNvSpPr>
            <a:spLocks noGrp="1"/>
          </p:cNvSpPr>
          <p:nvPr>
            <p:ph type="body" idx="1" hasCustomPrompt="1"/>
            <p:custDataLst>
              <p:custData r:id="rId3"/>
            </p:custDataLst>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t>
            </a:r>
          </a:p>
        </p:txBody>
      </p:sp>
    </p:spTree>
    <p:custDataLst>
      <p:custData r:id="rId1"/>
    </p:custDataLst>
    <p:extLst>
      <p:ext uri="{BB962C8B-B14F-4D97-AF65-F5344CB8AC3E}">
        <p14:creationId xmlns:p14="http://schemas.microsoft.com/office/powerpoint/2010/main" val="3307845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8"/>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custDataLst>
              <p:custData r:id="rId2"/>
            </p:custDataLst>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custDataLst>
              <p:custData r:id="rId3"/>
            </p:custDataLst>
          </p:nvPr>
        </p:nvSpPr>
        <p:spPr>
          <a:xfrm>
            <a:off x="485775" y="1609200"/>
            <a:ext cx="11223625" cy="3200400"/>
          </a:xfrm>
        </p:spPr>
        <p:txBody>
          <a:bodyPr anchor="t" anchorCtr="0">
            <a:noAutofit/>
          </a:bodyPr>
          <a:lstStyle>
            <a:lvl1pPr marL="0" indent="0">
              <a:spcBef>
                <a:spcPts val="0"/>
              </a:spcBef>
              <a:spcAft>
                <a:spcPts val="400"/>
              </a:spcAft>
              <a:buNone/>
              <a:defRPr sz="800">
                <a:solidFill>
                  <a:schemeClr val="lt1"/>
                </a:solidFill>
              </a:defRPr>
            </a:lvl1pPr>
          </a:lstStyle>
          <a:p>
            <a:pPr lvl="0"/>
            <a:r>
              <a:rPr lang="en-GB" dirty="0"/>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custDataLst>
              <p:custData r:id="rId4"/>
            </p:custDataLst>
          </p:nvPr>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GB" sz="800" dirty="0">
                <a:solidFill>
                  <a:schemeClr val="lt1"/>
                </a:solidFill>
              </a:rPr>
              <a:t>Copyright © 2025 Guy Carpenter &amp; Company Limited.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custDataLst>
              <p:custData r:id="rId5"/>
            </p:custDataLst>
          </p:nvPr>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GB" sz="800" dirty="0">
                <a:solidFill>
                  <a:schemeClr val="lt1"/>
                </a:solidFill>
              </a:rPr>
              <a:t>{</a:t>
            </a:r>
            <a:r>
              <a:rPr lang="en-GB" sz="800" dirty="0" err="1">
                <a:solidFill>
                  <a:schemeClr val="lt1"/>
                </a:solidFill>
              </a:rPr>
              <a:t>FileRef</a:t>
            </a:r>
            <a:r>
              <a:rPr lang="en-GB" sz="800" dirty="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custDataLst>
              <p:custData r:id="rId6"/>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dirty="0">
                <a:solidFill>
                  <a:schemeClr val="lt1"/>
                </a:solidFill>
                <a:effectLst/>
                <a:latin typeface="+mn-lt"/>
                <a:ea typeface="+mn-ea"/>
                <a:cs typeface="+mn-cs"/>
              </a:rPr>
              <a:t>A business of Marsh McLennan</a:t>
            </a:r>
          </a:p>
        </p:txBody>
      </p:sp>
      <p:pic>
        <p:nvPicPr>
          <p:cNvPr id="3" name="MainBackLogo_WHITE" descr="The Guy Carpenter company logo.">
            <a:extLst>
              <a:ext uri="{FF2B5EF4-FFF2-40B4-BE49-F238E27FC236}">
                <a16:creationId xmlns:a16="http://schemas.microsoft.com/office/drawing/2014/main" id="{CC896823-F084-1B1B-A481-4C98561852BC}"/>
              </a:ext>
            </a:extLst>
          </p:cNvPr>
          <p:cNvPicPr>
            <a:picLocks noChangeAspect="1"/>
          </p:cNvPicPr>
          <p:nvPr userDrawn="1"/>
        </p:nvPicPr>
        <p:blipFill>
          <a:blip r:embed="rId9"/>
          <a:stretch>
            <a:fillRect/>
          </a:stretch>
        </p:blipFill>
        <p:spPr bwMode="invGray">
          <a:xfrm>
            <a:off x="486029" y="345567"/>
            <a:ext cx="3044958" cy="335281"/>
          </a:xfrm>
          <a:prstGeom prst="rect">
            <a:avLst/>
          </a:prstGeom>
        </p:spPr>
      </p:pic>
      <p:pic>
        <p:nvPicPr>
          <p:cNvPr id="9" name="MainBackLogo_COLOUR" descr="The Guy Carpenter company logo." hidden="1">
            <a:extLst>
              <a:ext uri="{FF2B5EF4-FFF2-40B4-BE49-F238E27FC236}">
                <a16:creationId xmlns:a16="http://schemas.microsoft.com/office/drawing/2014/main" id="{E8366793-4A3C-D45E-95DF-0A6A5B85CBB8}"/>
              </a:ext>
            </a:extLst>
          </p:cNvPr>
          <p:cNvPicPr>
            <a:picLocks noChangeAspect="1"/>
          </p:cNvPicPr>
          <p:nvPr userDrawn="1"/>
        </p:nvPicPr>
        <p:blipFill>
          <a:blip r:embed="rId10"/>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64793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1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9EA07A-1F51-4A03-A56A-847A142A89D4}"/>
              </a:ext>
            </a:extLst>
          </p:cNvPr>
          <p:cNvSpPr>
            <a:spLocks noGrp="1"/>
          </p:cNvSpPr>
          <p:nvPr>
            <p:ph type="pic" sz="quarter" idx="10" hasCustomPrompt="1"/>
          </p:nvPr>
        </p:nvSpPr>
        <p:spPr>
          <a:xfrm>
            <a:off x="0" y="0"/>
            <a:ext cx="12192000" cy="6858000"/>
          </a:xfrm>
        </p:spPr>
        <p:txBody>
          <a:bodyPr/>
          <a:lstStyle>
            <a:lvl1pPr>
              <a:defRPr/>
            </a:lvl1pPr>
          </a:lstStyle>
          <a:p>
            <a:r>
              <a:rPr lang="en-US"/>
              <a:t>Background image</a:t>
            </a:r>
            <a:endParaRPr lang="en-GB"/>
          </a:p>
        </p:txBody>
      </p:sp>
      <p:sp>
        <p:nvSpPr>
          <p:cNvPr id="14" name="Rectangle 3">
            <a:extLst>
              <a:ext uri="{FF2B5EF4-FFF2-40B4-BE49-F238E27FC236}">
                <a16:creationId xmlns:a16="http://schemas.microsoft.com/office/drawing/2014/main" id="{671B835D-D8E2-4D49-802C-FE480C01ADC4}"/>
              </a:ext>
            </a:extLst>
          </p:cNvPr>
          <p:cNvSpPr>
            <a:spLocks noGrp="1" noChangeArrowheads="1"/>
          </p:cNvSpPr>
          <p:nvPr>
            <p:ph type="subTitle" idx="1"/>
          </p:nvPr>
        </p:nvSpPr>
        <p:spPr>
          <a:xfrm>
            <a:off x="1979684" y="5356318"/>
            <a:ext cx="8359631" cy="942713"/>
          </a:xfrm>
          <a:prstGeom prst="rect">
            <a:avLst/>
          </a:prstGeom>
        </p:spPr>
        <p:txBody>
          <a:bodyPr>
            <a:normAutofit/>
          </a:bodyPr>
          <a:lstStyle>
            <a:lvl1pPr marL="0" indent="0">
              <a:buFont typeface="Wingdings" pitchFamily="2" charset="2"/>
              <a:buNone/>
              <a:defRPr sz="1800" b="0" cap="none" baseline="0">
                <a:solidFill>
                  <a:schemeClr val="accent1"/>
                </a:solidFill>
                <a:latin typeface="+mj-lt"/>
              </a:defRPr>
            </a:lvl1pPr>
            <a:lvl2pPr>
              <a:spcBef>
                <a:spcPts val="1200"/>
              </a:spcBef>
              <a:defRPr sz="1600">
                <a:solidFill>
                  <a:schemeClr val="accent1"/>
                </a:solidFill>
              </a:defRPr>
            </a:lvl2pPr>
          </a:lstStyle>
          <a:p>
            <a:r>
              <a:rPr lang="en-GB"/>
              <a:t>Click to edit Master subtitle style</a:t>
            </a:r>
          </a:p>
          <a:p>
            <a:pPr lvl="1"/>
            <a:r>
              <a:rPr lang="en-GB"/>
              <a:t>Level 2</a:t>
            </a:r>
          </a:p>
        </p:txBody>
      </p:sp>
      <p:sp>
        <p:nvSpPr>
          <p:cNvPr id="5" name="Marcador de texto 2">
            <a:extLst>
              <a:ext uri="{FF2B5EF4-FFF2-40B4-BE49-F238E27FC236}">
                <a16:creationId xmlns:a16="http://schemas.microsoft.com/office/drawing/2014/main" id="{A1245430-E3EB-8849-994E-B60552E1C58B}"/>
              </a:ext>
            </a:extLst>
          </p:cNvPr>
          <p:cNvSpPr>
            <a:spLocks noGrp="1"/>
          </p:cNvSpPr>
          <p:nvPr>
            <p:ph type="body" sz="quarter" idx="11" hasCustomPrompt="1"/>
          </p:nvPr>
        </p:nvSpPr>
        <p:spPr>
          <a:xfrm>
            <a:off x="1981498" y="4513943"/>
            <a:ext cx="5304674" cy="703043"/>
          </a:xfrm>
        </p:spPr>
        <p:txBody>
          <a:bodyPr anchor="b">
            <a:normAutofit/>
          </a:bodyPr>
          <a:lstStyle>
            <a:lvl1pPr>
              <a:defRPr sz="3200" spc="100" baseline="0">
                <a:solidFill>
                  <a:schemeClr val="accent1"/>
                </a:solidFill>
              </a:defRPr>
            </a:lvl1pPr>
          </a:lstStyle>
          <a:p>
            <a:pPr lvl="0"/>
            <a:r>
              <a:rPr lang="en-GB" noProof="0"/>
              <a:t>Click to edit Master title</a:t>
            </a:r>
          </a:p>
        </p:txBody>
      </p:sp>
    </p:spTree>
    <p:extLst>
      <p:ext uri="{BB962C8B-B14F-4D97-AF65-F5344CB8AC3E}">
        <p14:creationId xmlns:p14="http://schemas.microsoft.com/office/powerpoint/2010/main" val="3410993800"/>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401972"/>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73141"/>
            <a:ext cx="1591774" cy="131353"/>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7700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401972"/>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73141"/>
            <a:ext cx="1591774" cy="131353"/>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751497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373141"/>
            <a:ext cx="1591774" cy="131353"/>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768717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438650"/>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373141"/>
            <a:ext cx="1591774" cy="131353"/>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394784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373141"/>
            <a:ext cx="1591774" cy="131353"/>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115508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232671" y="524952"/>
            <a:ext cx="4284843" cy="2045834"/>
          </a:xfrm>
        </p:spPr>
        <p:txBody>
          <a:bodyPr wrap="square">
            <a:noAutofit/>
          </a:bodyPr>
          <a:lstStyle>
            <a:lvl1pPr marL="0" indent="0" algn="l">
              <a:spcAft>
                <a:spcPts val="0"/>
              </a:spcAft>
              <a:buNone/>
              <a:defRPr sz="15398" b="0" i="0">
                <a:solidFill>
                  <a:schemeClr val="accent1"/>
                </a:solidFill>
                <a:latin typeface="Helvetica Now Text Light" panose="020B04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73141"/>
            <a:ext cx="1591774" cy="131353"/>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387011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373141"/>
            <a:ext cx="1591774" cy="131353"/>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3308188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81026" y="3503444"/>
            <a:ext cx="11047586" cy="785612"/>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381026" y="876301"/>
            <a:ext cx="1104758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enter Callout</a:t>
            </a:r>
          </a:p>
        </p:txBody>
      </p:sp>
    </p:spTree>
    <p:extLst>
      <p:ext uri="{BB962C8B-B14F-4D97-AF65-F5344CB8AC3E}">
        <p14:creationId xmlns:p14="http://schemas.microsoft.com/office/powerpoint/2010/main" val="7762233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0709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476629"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0168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48.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2.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customXml" Target="../../customXml/item15.xml"/><Relationship Id="rId18" Type="http://schemas.openxmlformats.org/officeDocument/2006/relationships/image" Target="../media/image6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3.xml"/><Relationship Id="rId17" Type="http://schemas.openxmlformats.org/officeDocument/2006/relationships/customXml" Target="../../customXml/item14.xml"/><Relationship Id="rId2" Type="http://schemas.openxmlformats.org/officeDocument/2006/relationships/slideLayout" Target="../slideLayouts/slideLayout81.xml"/><Relationship Id="rId16" Type="http://schemas.openxmlformats.org/officeDocument/2006/relationships/customXml" Target="../../customXml/item1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customXml" Target="../../customXml/item12.xml"/><Relationship Id="rId10" Type="http://schemas.openxmlformats.org/officeDocument/2006/relationships/slideLayout" Target="../slideLayouts/slideLayout89.xml"/><Relationship Id="rId19" Type="http://schemas.openxmlformats.org/officeDocument/2006/relationships/image" Target="../media/image63.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customXml" Target="../../customXml/item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67.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heme" Target="../theme/theme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4ABB98BD-E681-4892-83C0-2DE8054CE763}"/>
              </a:ext>
            </a:extLst>
          </p:cNvPr>
          <p:cNvPicPr>
            <a:picLocks noChangeAspect="1"/>
          </p:cNvPicPr>
          <p:nvPr userDrawn="1"/>
        </p:nvPicPr>
        <p:blipFill>
          <a:blip r:embed="rId58" cstate="email">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grpSp>
        <p:nvGrpSpPr>
          <p:cNvPr id="56" name="Group 55" hidden="1">
            <a:extLst>
              <a:ext uri="{FF2B5EF4-FFF2-40B4-BE49-F238E27FC236}">
                <a16:creationId xmlns:a16="http://schemas.microsoft.com/office/drawing/2014/main" id="{80A0E714-60D2-402C-8040-66EBB422539D}"/>
              </a:ext>
            </a:extLst>
          </p:cNvPr>
          <p:cNvGrpSpPr/>
          <p:nvPr userDrawn="1"/>
        </p:nvGrpSpPr>
        <p:grpSpPr>
          <a:xfrm>
            <a:off x="0" y="4763"/>
            <a:ext cx="12192000" cy="6848475"/>
            <a:chOff x="0" y="4763"/>
            <a:chExt cx="12192000" cy="6848475"/>
          </a:xfrm>
        </p:grpSpPr>
        <p:grpSp>
          <p:nvGrpSpPr>
            <p:cNvPr id="54" name="Group 53">
              <a:extLst>
                <a:ext uri="{FF2B5EF4-FFF2-40B4-BE49-F238E27FC236}">
                  <a16:creationId xmlns:a16="http://schemas.microsoft.com/office/drawing/2014/main" id="{CF875E24-B6D9-4A64-B1B8-D30797F7604E}"/>
                </a:ext>
              </a:extLst>
            </p:cNvPr>
            <p:cNvGrpSpPr/>
            <p:nvPr userDrawn="1"/>
          </p:nvGrpSpPr>
          <p:grpSpPr>
            <a:xfrm>
              <a:off x="438655" y="4763"/>
              <a:ext cx="11314691" cy="6848475"/>
              <a:chOff x="445094" y="4763"/>
              <a:chExt cx="11314691" cy="6848475"/>
            </a:xfrm>
          </p:grpSpPr>
          <p:sp>
            <p:nvSpPr>
              <p:cNvPr id="36" name="Line 5">
                <a:extLst>
                  <a:ext uri="{FF2B5EF4-FFF2-40B4-BE49-F238E27FC236}">
                    <a16:creationId xmlns:a16="http://schemas.microsoft.com/office/drawing/2014/main" id="{974C97E0-E383-455E-899C-8705E72DC91C}"/>
                  </a:ext>
                </a:extLst>
              </p:cNvPr>
              <p:cNvSpPr>
                <a:spLocks noChangeShapeType="1"/>
              </p:cNvSpPr>
              <p:nvPr userDrawn="1"/>
            </p:nvSpPr>
            <p:spPr bwMode="auto">
              <a:xfrm>
                <a:off x="445094"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6">
                <a:extLst>
                  <a:ext uri="{FF2B5EF4-FFF2-40B4-BE49-F238E27FC236}">
                    <a16:creationId xmlns:a16="http://schemas.microsoft.com/office/drawing/2014/main" id="{30186254-D9E2-44FA-9EE2-781AC6FBDEAF}"/>
                  </a:ext>
                </a:extLst>
              </p:cNvPr>
              <p:cNvSpPr>
                <a:spLocks noChangeShapeType="1"/>
              </p:cNvSpPr>
              <p:nvPr userDrawn="1"/>
            </p:nvSpPr>
            <p:spPr bwMode="auto">
              <a:xfrm>
                <a:off x="6809606"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8">
                <a:extLst>
                  <a:ext uri="{FF2B5EF4-FFF2-40B4-BE49-F238E27FC236}">
                    <a16:creationId xmlns:a16="http://schemas.microsoft.com/office/drawing/2014/main" id="{ACAF8800-FEC9-45C7-B3D5-89815CBAB705}"/>
                  </a:ext>
                </a:extLst>
              </p:cNvPr>
              <p:cNvSpPr>
                <a:spLocks noChangeShapeType="1"/>
              </p:cNvSpPr>
              <p:nvPr userDrawn="1"/>
            </p:nvSpPr>
            <p:spPr bwMode="auto">
              <a:xfrm>
                <a:off x="1152262"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9">
                <a:extLst>
                  <a:ext uri="{FF2B5EF4-FFF2-40B4-BE49-F238E27FC236}">
                    <a16:creationId xmlns:a16="http://schemas.microsoft.com/office/drawing/2014/main" id="{10F8910C-B2C6-4318-9E37-A628AAB79101}"/>
                  </a:ext>
                </a:extLst>
              </p:cNvPr>
              <p:cNvSpPr>
                <a:spLocks noChangeShapeType="1"/>
              </p:cNvSpPr>
              <p:nvPr userDrawn="1"/>
            </p:nvSpPr>
            <p:spPr bwMode="auto">
              <a:xfrm>
                <a:off x="7516774"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0">
                <a:extLst>
                  <a:ext uri="{FF2B5EF4-FFF2-40B4-BE49-F238E27FC236}">
                    <a16:creationId xmlns:a16="http://schemas.microsoft.com/office/drawing/2014/main" id="{18D1165C-9B24-44BC-8ECF-5C2557C33EB9}"/>
                  </a:ext>
                </a:extLst>
              </p:cNvPr>
              <p:cNvSpPr>
                <a:spLocks noChangeShapeType="1"/>
              </p:cNvSpPr>
              <p:nvPr userDrawn="1"/>
            </p:nvSpPr>
            <p:spPr bwMode="auto">
              <a:xfrm>
                <a:off x="1859430"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1">
                <a:extLst>
                  <a:ext uri="{FF2B5EF4-FFF2-40B4-BE49-F238E27FC236}">
                    <a16:creationId xmlns:a16="http://schemas.microsoft.com/office/drawing/2014/main" id="{E4C2D6C1-A04D-4730-BD79-288445E759BB}"/>
                  </a:ext>
                </a:extLst>
              </p:cNvPr>
              <p:cNvSpPr>
                <a:spLocks noChangeShapeType="1"/>
              </p:cNvSpPr>
              <p:nvPr userDrawn="1"/>
            </p:nvSpPr>
            <p:spPr bwMode="auto">
              <a:xfrm>
                <a:off x="8223942"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2">
                <a:extLst>
                  <a:ext uri="{FF2B5EF4-FFF2-40B4-BE49-F238E27FC236}">
                    <a16:creationId xmlns:a16="http://schemas.microsoft.com/office/drawing/2014/main" id="{AB33EFEC-5B6D-4BE2-83E5-72C9718D7609}"/>
                  </a:ext>
                </a:extLst>
              </p:cNvPr>
              <p:cNvSpPr>
                <a:spLocks noChangeShapeType="1"/>
              </p:cNvSpPr>
              <p:nvPr userDrawn="1"/>
            </p:nvSpPr>
            <p:spPr bwMode="auto">
              <a:xfrm>
                <a:off x="2566598"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3">
                <a:extLst>
                  <a:ext uri="{FF2B5EF4-FFF2-40B4-BE49-F238E27FC236}">
                    <a16:creationId xmlns:a16="http://schemas.microsoft.com/office/drawing/2014/main" id="{AD7FFD4D-23A2-4BCB-A49F-35AFDCDC191A}"/>
                  </a:ext>
                </a:extLst>
              </p:cNvPr>
              <p:cNvSpPr>
                <a:spLocks noChangeShapeType="1"/>
              </p:cNvSpPr>
              <p:nvPr userDrawn="1"/>
            </p:nvSpPr>
            <p:spPr bwMode="auto">
              <a:xfrm>
                <a:off x="8931110"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4">
                <a:extLst>
                  <a:ext uri="{FF2B5EF4-FFF2-40B4-BE49-F238E27FC236}">
                    <a16:creationId xmlns:a16="http://schemas.microsoft.com/office/drawing/2014/main" id="{E727FCCF-2DE7-4BD0-96B3-BAA7E4C6465B}"/>
                  </a:ext>
                </a:extLst>
              </p:cNvPr>
              <p:cNvSpPr>
                <a:spLocks noChangeShapeType="1"/>
              </p:cNvSpPr>
              <p:nvPr userDrawn="1"/>
            </p:nvSpPr>
            <p:spPr bwMode="auto">
              <a:xfrm>
                <a:off x="3273766"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15">
                <a:extLst>
                  <a:ext uri="{FF2B5EF4-FFF2-40B4-BE49-F238E27FC236}">
                    <a16:creationId xmlns:a16="http://schemas.microsoft.com/office/drawing/2014/main" id="{1AD4B2F8-E517-48D7-8680-F6B6D9EE1BE7}"/>
                  </a:ext>
                </a:extLst>
              </p:cNvPr>
              <p:cNvSpPr>
                <a:spLocks noChangeShapeType="1"/>
              </p:cNvSpPr>
              <p:nvPr userDrawn="1"/>
            </p:nvSpPr>
            <p:spPr bwMode="auto">
              <a:xfrm>
                <a:off x="9638278"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16">
                <a:extLst>
                  <a:ext uri="{FF2B5EF4-FFF2-40B4-BE49-F238E27FC236}">
                    <a16:creationId xmlns:a16="http://schemas.microsoft.com/office/drawing/2014/main" id="{F98F2740-4C04-46B8-B0B8-2BDCF8C278FF}"/>
                  </a:ext>
                </a:extLst>
              </p:cNvPr>
              <p:cNvSpPr>
                <a:spLocks noChangeShapeType="1"/>
              </p:cNvSpPr>
              <p:nvPr userDrawn="1"/>
            </p:nvSpPr>
            <p:spPr bwMode="auto">
              <a:xfrm>
                <a:off x="3980934"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17">
                <a:extLst>
                  <a:ext uri="{FF2B5EF4-FFF2-40B4-BE49-F238E27FC236}">
                    <a16:creationId xmlns:a16="http://schemas.microsoft.com/office/drawing/2014/main" id="{EECE0D99-C2E9-4ED0-9674-D63FFD5C12FA}"/>
                  </a:ext>
                </a:extLst>
              </p:cNvPr>
              <p:cNvSpPr>
                <a:spLocks noChangeShapeType="1"/>
              </p:cNvSpPr>
              <p:nvPr userDrawn="1"/>
            </p:nvSpPr>
            <p:spPr bwMode="auto">
              <a:xfrm>
                <a:off x="10345446"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18">
                <a:extLst>
                  <a:ext uri="{FF2B5EF4-FFF2-40B4-BE49-F238E27FC236}">
                    <a16:creationId xmlns:a16="http://schemas.microsoft.com/office/drawing/2014/main" id="{D52904CE-000F-44BD-AFDE-3CA6405B2415}"/>
                  </a:ext>
                </a:extLst>
              </p:cNvPr>
              <p:cNvSpPr>
                <a:spLocks noChangeShapeType="1"/>
              </p:cNvSpPr>
              <p:nvPr userDrawn="1"/>
            </p:nvSpPr>
            <p:spPr bwMode="auto">
              <a:xfrm>
                <a:off x="4688102"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19">
                <a:extLst>
                  <a:ext uri="{FF2B5EF4-FFF2-40B4-BE49-F238E27FC236}">
                    <a16:creationId xmlns:a16="http://schemas.microsoft.com/office/drawing/2014/main" id="{85F416EE-AFDF-4D00-8D22-D8B7ABED8542}"/>
                  </a:ext>
                </a:extLst>
              </p:cNvPr>
              <p:cNvSpPr>
                <a:spLocks noChangeShapeType="1"/>
              </p:cNvSpPr>
              <p:nvPr userDrawn="1"/>
            </p:nvSpPr>
            <p:spPr bwMode="auto">
              <a:xfrm>
                <a:off x="11052614"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0">
                <a:extLst>
                  <a:ext uri="{FF2B5EF4-FFF2-40B4-BE49-F238E27FC236}">
                    <a16:creationId xmlns:a16="http://schemas.microsoft.com/office/drawing/2014/main" id="{3CEFA8F8-7129-4B48-9EE8-81201DF33E8A}"/>
                  </a:ext>
                </a:extLst>
              </p:cNvPr>
              <p:cNvSpPr>
                <a:spLocks noChangeShapeType="1"/>
              </p:cNvSpPr>
              <p:nvPr userDrawn="1"/>
            </p:nvSpPr>
            <p:spPr bwMode="auto">
              <a:xfrm>
                <a:off x="5395270"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21">
                <a:extLst>
                  <a:ext uri="{FF2B5EF4-FFF2-40B4-BE49-F238E27FC236}">
                    <a16:creationId xmlns:a16="http://schemas.microsoft.com/office/drawing/2014/main" id="{CEAD2C1A-86F9-4A6A-86CF-4AC2ACEA3665}"/>
                  </a:ext>
                </a:extLst>
              </p:cNvPr>
              <p:cNvSpPr>
                <a:spLocks noChangeShapeType="1"/>
              </p:cNvSpPr>
              <p:nvPr userDrawn="1"/>
            </p:nvSpPr>
            <p:spPr bwMode="auto">
              <a:xfrm>
                <a:off x="11759785"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22">
                <a:extLst>
                  <a:ext uri="{FF2B5EF4-FFF2-40B4-BE49-F238E27FC236}">
                    <a16:creationId xmlns:a16="http://schemas.microsoft.com/office/drawing/2014/main" id="{A7800D3C-E4AC-4237-9A74-DC8C57996172}"/>
                  </a:ext>
                </a:extLst>
              </p:cNvPr>
              <p:cNvSpPr>
                <a:spLocks noChangeShapeType="1"/>
              </p:cNvSpPr>
              <p:nvPr userDrawn="1"/>
            </p:nvSpPr>
            <p:spPr bwMode="auto">
              <a:xfrm>
                <a:off x="6102438" y="4763"/>
                <a:ext cx="0" cy="6848475"/>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5" name="Group 54">
              <a:extLst>
                <a:ext uri="{FF2B5EF4-FFF2-40B4-BE49-F238E27FC236}">
                  <a16:creationId xmlns:a16="http://schemas.microsoft.com/office/drawing/2014/main" id="{0C130DE3-C72D-4223-A300-E397EE881DA7}"/>
                </a:ext>
              </a:extLst>
            </p:cNvPr>
            <p:cNvGrpSpPr/>
            <p:nvPr userDrawn="1"/>
          </p:nvGrpSpPr>
          <p:grpSpPr>
            <a:xfrm>
              <a:off x="0" y="451902"/>
              <a:ext cx="12192000" cy="5954200"/>
              <a:chOff x="0" y="451902"/>
              <a:chExt cx="12192000" cy="5954200"/>
            </a:xfrm>
          </p:grpSpPr>
          <p:sp>
            <p:nvSpPr>
              <p:cNvPr id="19" name="Line 25">
                <a:extLst>
                  <a:ext uri="{FF2B5EF4-FFF2-40B4-BE49-F238E27FC236}">
                    <a16:creationId xmlns:a16="http://schemas.microsoft.com/office/drawing/2014/main" id="{29F66B8E-C6C1-4FA9-BBA9-7C76C6E8AE60}"/>
                  </a:ext>
                </a:extLst>
              </p:cNvPr>
              <p:cNvSpPr>
                <a:spLocks noChangeShapeType="1"/>
              </p:cNvSpPr>
              <p:nvPr userDrawn="1"/>
            </p:nvSpPr>
            <p:spPr bwMode="auto">
              <a:xfrm>
                <a:off x="0" y="451902"/>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26">
                <a:extLst>
                  <a:ext uri="{FF2B5EF4-FFF2-40B4-BE49-F238E27FC236}">
                    <a16:creationId xmlns:a16="http://schemas.microsoft.com/office/drawing/2014/main" id="{6B7B4BCE-4268-41B6-8928-CB7C05AD12BF}"/>
                  </a:ext>
                </a:extLst>
              </p:cNvPr>
              <p:cNvSpPr>
                <a:spLocks noChangeShapeType="1"/>
              </p:cNvSpPr>
              <p:nvPr userDrawn="1"/>
            </p:nvSpPr>
            <p:spPr bwMode="auto">
              <a:xfrm>
                <a:off x="0" y="751419"/>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27">
                <a:extLst>
                  <a:ext uri="{FF2B5EF4-FFF2-40B4-BE49-F238E27FC236}">
                    <a16:creationId xmlns:a16="http://schemas.microsoft.com/office/drawing/2014/main" id="{7386CA41-57E3-4E58-9C6A-92696991DAEA}"/>
                  </a:ext>
                </a:extLst>
              </p:cNvPr>
              <p:cNvSpPr>
                <a:spLocks noChangeShapeType="1"/>
              </p:cNvSpPr>
              <p:nvPr userDrawn="1"/>
            </p:nvSpPr>
            <p:spPr bwMode="auto">
              <a:xfrm>
                <a:off x="0" y="1128398"/>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8">
                <a:extLst>
                  <a:ext uri="{FF2B5EF4-FFF2-40B4-BE49-F238E27FC236}">
                    <a16:creationId xmlns:a16="http://schemas.microsoft.com/office/drawing/2014/main" id="{A57FC8E1-BAF3-4A6C-8445-F444AB9ACA1F}"/>
                  </a:ext>
                </a:extLst>
              </p:cNvPr>
              <p:cNvSpPr>
                <a:spLocks noChangeShapeType="1"/>
              </p:cNvSpPr>
              <p:nvPr userDrawn="1"/>
            </p:nvSpPr>
            <p:spPr bwMode="auto">
              <a:xfrm>
                <a:off x="0" y="1505377"/>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9">
                <a:extLst>
                  <a:ext uri="{FF2B5EF4-FFF2-40B4-BE49-F238E27FC236}">
                    <a16:creationId xmlns:a16="http://schemas.microsoft.com/office/drawing/2014/main" id="{4D0DFAAF-53BF-46C0-AEB0-E31872E4A827}"/>
                  </a:ext>
                </a:extLst>
              </p:cNvPr>
              <p:cNvSpPr>
                <a:spLocks noChangeShapeType="1"/>
              </p:cNvSpPr>
              <p:nvPr userDrawn="1"/>
            </p:nvSpPr>
            <p:spPr bwMode="auto">
              <a:xfrm>
                <a:off x="0" y="1882356"/>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30">
                <a:extLst>
                  <a:ext uri="{FF2B5EF4-FFF2-40B4-BE49-F238E27FC236}">
                    <a16:creationId xmlns:a16="http://schemas.microsoft.com/office/drawing/2014/main" id="{BF23E2AD-6F97-494A-8972-71A6ADC4D73D}"/>
                  </a:ext>
                </a:extLst>
              </p:cNvPr>
              <p:cNvSpPr>
                <a:spLocks noChangeShapeType="1"/>
              </p:cNvSpPr>
              <p:nvPr userDrawn="1"/>
            </p:nvSpPr>
            <p:spPr bwMode="auto">
              <a:xfrm>
                <a:off x="0" y="2259335"/>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31">
                <a:extLst>
                  <a:ext uri="{FF2B5EF4-FFF2-40B4-BE49-F238E27FC236}">
                    <a16:creationId xmlns:a16="http://schemas.microsoft.com/office/drawing/2014/main" id="{4920D99D-1F5A-4214-9C81-4682962A1A00}"/>
                  </a:ext>
                </a:extLst>
              </p:cNvPr>
              <p:cNvSpPr>
                <a:spLocks noChangeShapeType="1"/>
              </p:cNvSpPr>
              <p:nvPr userDrawn="1"/>
            </p:nvSpPr>
            <p:spPr bwMode="auto">
              <a:xfrm>
                <a:off x="0" y="2636314"/>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32">
                <a:extLst>
                  <a:ext uri="{FF2B5EF4-FFF2-40B4-BE49-F238E27FC236}">
                    <a16:creationId xmlns:a16="http://schemas.microsoft.com/office/drawing/2014/main" id="{ED6C4603-EDD2-4AE1-A2B4-F214BD91A3AC}"/>
                  </a:ext>
                </a:extLst>
              </p:cNvPr>
              <p:cNvSpPr>
                <a:spLocks noChangeShapeType="1"/>
              </p:cNvSpPr>
              <p:nvPr userDrawn="1"/>
            </p:nvSpPr>
            <p:spPr bwMode="auto">
              <a:xfrm>
                <a:off x="0" y="3013293"/>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33">
                <a:extLst>
                  <a:ext uri="{FF2B5EF4-FFF2-40B4-BE49-F238E27FC236}">
                    <a16:creationId xmlns:a16="http://schemas.microsoft.com/office/drawing/2014/main" id="{BCE44F7B-CBAD-4B06-AE08-A0FD216E8992}"/>
                  </a:ext>
                </a:extLst>
              </p:cNvPr>
              <p:cNvSpPr>
                <a:spLocks noChangeShapeType="1"/>
              </p:cNvSpPr>
              <p:nvPr userDrawn="1"/>
            </p:nvSpPr>
            <p:spPr bwMode="auto">
              <a:xfrm>
                <a:off x="0" y="3390272"/>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34">
                <a:extLst>
                  <a:ext uri="{FF2B5EF4-FFF2-40B4-BE49-F238E27FC236}">
                    <a16:creationId xmlns:a16="http://schemas.microsoft.com/office/drawing/2014/main" id="{CE02B1EF-1B9C-4078-B34D-7CAD11B855C4}"/>
                  </a:ext>
                </a:extLst>
              </p:cNvPr>
              <p:cNvSpPr>
                <a:spLocks noChangeShapeType="1"/>
              </p:cNvSpPr>
              <p:nvPr userDrawn="1"/>
            </p:nvSpPr>
            <p:spPr bwMode="auto">
              <a:xfrm>
                <a:off x="0" y="3767251"/>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35">
                <a:extLst>
                  <a:ext uri="{FF2B5EF4-FFF2-40B4-BE49-F238E27FC236}">
                    <a16:creationId xmlns:a16="http://schemas.microsoft.com/office/drawing/2014/main" id="{0906FCE2-B7B3-40A4-A77C-1AD7DE9C25F8}"/>
                  </a:ext>
                </a:extLst>
              </p:cNvPr>
              <p:cNvSpPr>
                <a:spLocks noChangeShapeType="1"/>
              </p:cNvSpPr>
              <p:nvPr userDrawn="1"/>
            </p:nvSpPr>
            <p:spPr bwMode="auto">
              <a:xfrm>
                <a:off x="0" y="4144230"/>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36">
                <a:extLst>
                  <a:ext uri="{FF2B5EF4-FFF2-40B4-BE49-F238E27FC236}">
                    <a16:creationId xmlns:a16="http://schemas.microsoft.com/office/drawing/2014/main" id="{B96B1C36-CB50-4337-956F-3631CC1784F0}"/>
                  </a:ext>
                </a:extLst>
              </p:cNvPr>
              <p:cNvSpPr>
                <a:spLocks noChangeShapeType="1"/>
              </p:cNvSpPr>
              <p:nvPr userDrawn="1"/>
            </p:nvSpPr>
            <p:spPr bwMode="auto">
              <a:xfrm>
                <a:off x="0" y="4521209"/>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37">
                <a:extLst>
                  <a:ext uri="{FF2B5EF4-FFF2-40B4-BE49-F238E27FC236}">
                    <a16:creationId xmlns:a16="http://schemas.microsoft.com/office/drawing/2014/main" id="{B75DE7E8-2EC4-46BA-BC32-DA8CD4124DDA}"/>
                  </a:ext>
                </a:extLst>
              </p:cNvPr>
              <p:cNvSpPr>
                <a:spLocks noChangeShapeType="1"/>
              </p:cNvSpPr>
              <p:nvPr userDrawn="1"/>
            </p:nvSpPr>
            <p:spPr bwMode="auto">
              <a:xfrm>
                <a:off x="0" y="4898188"/>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38">
                <a:extLst>
                  <a:ext uri="{FF2B5EF4-FFF2-40B4-BE49-F238E27FC236}">
                    <a16:creationId xmlns:a16="http://schemas.microsoft.com/office/drawing/2014/main" id="{1A02333A-7D60-48E5-9765-F5618FDCC042}"/>
                  </a:ext>
                </a:extLst>
              </p:cNvPr>
              <p:cNvSpPr>
                <a:spLocks noChangeShapeType="1"/>
              </p:cNvSpPr>
              <p:nvPr userDrawn="1"/>
            </p:nvSpPr>
            <p:spPr bwMode="auto">
              <a:xfrm>
                <a:off x="0" y="5275167"/>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9">
                <a:extLst>
                  <a:ext uri="{FF2B5EF4-FFF2-40B4-BE49-F238E27FC236}">
                    <a16:creationId xmlns:a16="http://schemas.microsoft.com/office/drawing/2014/main" id="{1B34EB5F-C2F1-4DFA-93D6-1268FDD53968}"/>
                  </a:ext>
                </a:extLst>
              </p:cNvPr>
              <p:cNvSpPr>
                <a:spLocks noChangeShapeType="1"/>
              </p:cNvSpPr>
              <p:nvPr userDrawn="1"/>
            </p:nvSpPr>
            <p:spPr bwMode="auto">
              <a:xfrm>
                <a:off x="0" y="5652146"/>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40">
                <a:extLst>
                  <a:ext uri="{FF2B5EF4-FFF2-40B4-BE49-F238E27FC236}">
                    <a16:creationId xmlns:a16="http://schemas.microsoft.com/office/drawing/2014/main" id="{96D71AC4-E5BB-4FAF-A4EB-51BEFCCFE56A}"/>
                  </a:ext>
                </a:extLst>
              </p:cNvPr>
              <p:cNvSpPr>
                <a:spLocks noChangeShapeType="1"/>
              </p:cNvSpPr>
              <p:nvPr userDrawn="1"/>
            </p:nvSpPr>
            <p:spPr bwMode="auto">
              <a:xfrm>
                <a:off x="0" y="6029125"/>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41">
                <a:extLst>
                  <a:ext uri="{FF2B5EF4-FFF2-40B4-BE49-F238E27FC236}">
                    <a16:creationId xmlns:a16="http://schemas.microsoft.com/office/drawing/2014/main" id="{66EF7C42-08C0-453A-92A1-612B6C763BD1}"/>
                  </a:ext>
                </a:extLst>
              </p:cNvPr>
              <p:cNvSpPr>
                <a:spLocks noChangeShapeType="1"/>
              </p:cNvSpPr>
              <p:nvPr userDrawn="1"/>
            </p:nvSpPr>
            <p:spPr bwMode="auto">
              <a:xfrm>
                <a:off x="0" y="6406102"/>
                <a:ext cx="1219200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sp>
        <p:nvSpPr>
          <p:cNvPr id="2" name="Title Placeholder 1">
            <a:extLst>
              <a:ext uri="{FF2B5EF4-FFF2-40B4-BE49-F238E27FC236}">
                <a16:creationId xmlns:a16="http://schemas.microsoft.com/office/drawing/2014/main" id="{0D11AD3E-03A4-43BA-8773-CD984546932B}"/>
              </a:ext>
            </a:extLst>
          </p:cNvPr>
          <p:cNvSpPr>
            <a:spLocks noGrp="1"/>
          </p:cNvSpPr>
          <p:nvPr>
            <p:ph type="title"/>
          </p:nvPr>
        </p:nvSpPr>
        <p:spPr>
          <a:xfrm>
            <a:off x="440832" y="403870"/>
            <a:ext cx="9900459" cy="978889"/>
          </a:xfrm>
          <a:prstGeom prst="rect">
            <a:avLst/>
          </a:prstGeom>
        </p:spPr>
        <p:txBody>
          <a:bodyPr vert="horz" lIns="0" tIns="0" rIns="0" bIns="0" rtlCol="0" anchor="t" anchorCtr="0">
            <a:norm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353795E-B391-47B3-B2B6-FB2000B7F3A8}"/>
              </a:ext>
            </a:extLst>
          </p:cNvPr>
          <p:cNvSpPr>
            <a:spLocks noGrp="1"/>
          </p:cNvSpPr>
          <p:nvPr userDrawn="1">
            <p:ph type="dt" sz="half" idx="2"/>
          </p:nvPr>
        </p:nvSpPr>
        <p:spPr>
          <a:xfrm>
            <a:off x="440832" y="6575909"/>
            <a:ext cx="2743200" cy="154712"/>
          </a:xfrm>
          <a:prstGeom prst="rect">
            <a:avLst/>
          </a:prstGeom>
        </p:spPr>
        <p:txBody>
          <a:bodyPr vert="horz" lIns="0" tIns="0" rIns="0" bIns="0" rtlCol="0" anchor="ctr"/>
          <a:lstStyle>
            <a:lvl1pPr algn="l">
              <a:defRPr sz="900">
                <a:solidFill>
                  <a:schemeClr val="tx1"/>
                </a:solidFill>
              </a:defRPr>
            </a:lvl1pPr>
          </a:lstStyle>
          <a:p>
            <a:fld id="{F4CE4564-F90C-4641-8F65-39DBB87D7597}" type="datetime1">
              <a:rPr lang="en-GB" smtClean="0"/>
              <a:t>07/05/2025</a:t>
            </a:fld>
            <a:endParaRPr lang="en-GB"/>
          </a:p>
        </p:txBody>
      </p:sp>
      <p:sp>
        <p:nvSpPr>
          <p:cNvPr id="5" name="Footer Placeholder 4">
            <a:extLst>
              <a:ext uri="{FF2B5EF4-FFF2-40B4-BE49-F238E27FC236}">
                <a16:creationId xmlns:a16="http://schemas.microsoft.com/office/drawing/2014/main" id="{84809E8F-524D-4902-81F0-B27F1B6919BB}"/>
              </a:ext>
            </a:extLst>
          </p:cNvPr>
          <p:cNvSpPr>
            <a:spLocks noGrp="1"/>
          </p:cNvSpPr>
          <p:nvPr userDrawn="1">
            <p:ph type="ftr" sz="quarter" idx="3"/>
          </p:nvPr>
        </p:nvSpPr>
        <p:spPr>
          <a:xfrm>
            <a:off x="4038600" y="6575909"/>
            <a:ext cx="4114800" cy="144000"/>
          </a:xfrm>
          <a:prstGeom prst="rect">
            <a:avLst/>
          </a:prstGeom>
        </p:spPr>
        <p:txBody>
          <a:bodyPr vert="horz" lIns="0" tIns="0" rIns="0" bIns="0" rtlCol="0" anchor="ct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1CB9491E-061D-4283-9466-E76466DAB51E}"/>
              </a:ext>
            </a:extLst>
          </p:cNvPr>
          <p:cNvSpPr>
            <a:spLocks noGrp="1"/>
          </p:cNvSpPr>
          <p:nvPr userDrawn="1">
            <p:ph type="sldNum" sz="quarter" idx="4"/>
          </p:nvPr>
        </p:nvSpPr>
        <p:spPr>
          <a:xfrm>
            <a:off x="9005182" y="6575909"/>
            <a:ext cx="2743200" cy="144000"/>
          </a:xfrm>
          <a:prstGeom prst="rect">
            <a:avLst/>
          </a:prstGeom>
        </p:spPr>
        <p:txBody>
          <a:bodyPr vert="horz" lIns="0" tIns="0" rIns="0" bIns="0" rtlCol="0" anchor="ctr"/>
          <a:lstStyle>
            <a:lvl1pPr algn="r">
              <a:defRPr sz="900">
                <a:solidFill>
                  <a:schemeClr val="tx1"/>
                </a:solidFill>
              </a:defRPr>
            </a:lvl1pPr>
          </a:lstStyle>
          <a:p>
            <a:fld id="{FDCF35FF-3268-4DEF-9AF7-6C6ECD7519DB}" type="slidenum">
              <a:rPr lang="en-GB" smtClean="0"/>
              <a:pPr/>
              <a:t>‹#›</a:t>
            </a:fld>
            <a:endParaRPr lang="en-GB"/>
          </a:p>
        </p:txBody>
      </p:sp>
      <p:sp>
        <p:nvSpPr>
          <p:cNvPr id="10" name="Text Placeholder 9">
            <a:extLst>
              <a:ext uri="{FF2B5EF4-FFF2-40B4-BE49-F238E27FC236}">
                <a16:creationId xmlns:a16="http://schemas.microsoft.com/office/drawing/2014/main" id="{78F16225-203A-441F-9768-3D4B7DF590F6}"/>
              </a:ext>
            </a:extLst>
          </p:cNvPr>
          <p:cNvSpPr>
            <a:spLocks noGrp="1"/>
          </p:cNvSpPr>
          <p:nvPr userDrawn="1">
            <p:ph type="body" idx="1"/>
          </p:nvPr>
        </p:nvSpPr>
        <p:spPr>
          <a:xfrm>
            <a:off x="440832" y="1505376"/>
            <a:ext cx="11310228" cy="48983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3" name="Picture 52" hidden="1">
            <a:extLst>
              <a:ext uri="{FF2B5EF4-FFF2-40B4-BE49-F238E27FC236}">
                <a16:creationId xmlns:a16="http://schemas.microsoft.com/office/drawing/2014/main" id="{78E10198-EE68-422D-9237-A0580BC87895}"/>
              </a:ext>
            </a:extLst>
          </p:cNvPr>
          <p:cNvPicPr>
            <a:picLocks noChangeAspect="1"/>
          </p:cNvPicPr>
          <p:nvPr userDrawn="1"/>
        </p:nvPicPr>
        <p:blipFill>
          <a:blip r:embed="rId59" cstate="email">
            <a:extLst>
              <a:ext uri="{28A0092B-C50C-407E-A947-70E740481C1C}">
                <a14:useLocalDpi xmlns:a14="http://schemas.microsoft.com/office/drawing/2010/main"/>
              </a:ext>
            </a:extLst>
          </a:blip>
          <a:stretch>
            <a:fillRect/>
          </a:stretch>
        </p:blipFill>
        <p:spPr>
          <a:xfrm>
            <a:off x="0" y="5311"/>
            <a:ext cx="12192000" cy="6847377"/>
          </a:xfrm>
          <a:prstGeom prst="rect">
            <a:avLst/>
          </a:prstGeom>
        </p:spPr>
      </p:pic>
    </p:spTree>
    <p:extLst>
      <p:ext uri="{BB962C8B-B14F-4D97-AF65-F5344CB8AC3E}">
        <p14:creationId xmlns:p14="http://schemas.microsoft.com/office/powerpoint/2010/main" val="138039506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72"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Lst>
  <p:hf hdr="0" ftr="0" dt="0"/>
  <p:txStyles>
    <p:titleStyle>
      <a:lvl1pPr algn="l" rtl="0" fontAlgn="base">
        <a:lnSpc>
          <a:spcPct val="90000"/>
        </a:lnSpc>
        <a:spcBef>
          <a:spcPct val="0"/>
        </a:spcBef>
        <a:spcAft>
          <a:spcPct val="0"/>
        </a:spcAft>
        <a:defRPr sz="3200" b="1" cap="none" spc="100" baseline="0">
          <a:solidFill>
            <a:schemeClr val="accent1"/>
          </a:solidFill>
          <a:latin typeface="+mj-lt"/>
          <a:ea typeface="+mj-ea"/>
          <a:cs typeface="+mj-cs"/>
        </a:defRPr>
      </a:lvl1pPr>
      <a:lvl2pPr algn="l" rtl="0" fontAlgn="base">
        <a:spcBef>
          <a:spcPct val="0"/>
        </a:spcBef>
        <a:spcAft>
          <a:spcPct val="0"/>
        </a:spcAft>
        <a:defRPr sz="3600">
          <a:solidFill>
            <a:schemeClr val="tx1"/>
          </a:solidFill>
          <a:latin typeface="Arial" charset="0"/>
          <a:cs typeface="Arial" charset="0"/>
        </a:defRPr>
      </a:lvl2pPr>
      <a:lvl3pPr algn="l" rtl="0" fontAlgn="base">
        <a:spcBef>
          <a:spcPct val="0"/>
        </a:spcBef>
        <a:spcAft>
          <a:spcPct val="0"/>
        </a:spcAft>
        <a:defRPr sz="3600">
          <a:solidFill>
            <a:schemeClr val="tx1"/>
          </a:solidFill>
          <a:latin typeface="Arial" charset="0"/>
          <a:cs typeface="Arial" charset="0"/>
        </a:defRPr>
      </a:lvl3pPr>
      <a:lvl4pPr algn="l" rtl="0" fontAlgn="base">
        <a:spcBef>
          <a:spcPct val="0"/>
        </a:spcBef>
        <a:spcAft>
          <a:spcPct val="0"/>
        </a:spcAft>
        <a:defRPr sz="3600">
          <a:solidFill>
            <a:schemeClr val="tx1"/>
          </a:solidFill>
          <a:latin typeface="Arial" charset="0"/>
          <a:cs typeface="Arial" charset="0"/>
        </a:defRPr>
      </a:lvl4pPr>
      <a:lvl5pPr algn="l" rtl="0" fontAlgn="base">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0" indent="0" algn="l" rtl="0" fontAlgn="base">
        <a:lnSpc>
          <a:spcPct val="100000"/>
        </a:lnSpc>
        <a:spcBef>
          <a:spcPts val="1200"/>
        </a:spcBef>
        <a:spcAft>
          <a:spcPts val="0"/>
        </a:spcAft>
        <a:buClr>
          <a:srgbClr val="00B8DB"/>
        </a:buClr>
        <a:buSzPct val="100000"/>
        <a:buFont typeface="Arial" pitchFamily="34" charset="0"/>
        <a:buNone/>
        <a:defRPr sz="2000" b="1">
          <a:solidFill>
            <a:schemeClr val="tx1"/>
          </a:solidFill>
          <a:latin typeface="+mn-lt"/>
          <a:ea typeface="+mn-ea"/>
          <a:cs typeface="+mn-cs"/>
        </a:defRPr>
      </a:lvl1pPr>
      <a:lvl2pPr marL="0" indent="0" algn="l" rtl="0" fontAlgn="base">
        <a:lnSpc>
          <a:spcPct val="100000"/>
        </a:lnSpc>
        <a:spcBef>
          <a:spcPts val="1200"/>
        </a:spcBef>
        <a:spcAft>
          <a:spcPts val="0"/>
        </a:spcAft>
        <a:buClr>
          <a:srgbClr val="00B8DB"/>
        </a:buClr>
        <a:buSzPct val="100000"/>
        <a:buFont typeface="Arial" pitchFamily="34" charset="0"/>
        <a:buNone/>
        <a:defRPr sz="2000">
          <a:solidFill>
            <a:schemeClr val="tx1"/>
          </a:solidFill>
          <a:latin typeface="+mn-lt"/>
          <a:cs typeface="+mn-cs"/>
        </a:defRPr>
      </a:lvl2pPr>
      <a:lvl3pPr marL="177800" indent="-177800" algn="l" rtl="0" fontAlgn="base">
        <a:lnSpc>
          <a:spcPct val="100000"/>
        </a:lnSpc>
        <a:spcBef>
          <a:spcPts val="1200"/>
        </a:spcBef>
        <a:spcAft>
          <a:spcPts val="0"/>
        </a:spcAft>
        <a:buClr>
          <a:schemeClr val="tx2"/>
        </a:buClr>
        <a:buSzPct val="100000"/>
        <a:buFont typeface="Arial" pitchFamily="34" charset="0"/>
        <a:buChar char="•"/>
        <a:defRPr sz="2000">
          <a:solidFill>
            <a:schemeClr val="tx1"/>
          </a:solidFill>
          <a:latin typeface="+mn-lt"/>
          <a:cs typeface="+mn-cs"/>
        </a:defRPr>
      </a:lvl3pPr>
      <a:lvl4pPr marL="355600" indent="-177800" algn="l" rtl="0" fontAlgn="base">
        <a:lnSpc>
          <a:spcPct val="100000"/>
        </a:lnSpc>
        <a:spcBef>
          <a:spcPts val="1200"/>
        </a:spcBef>
        <a:spcAft>
          <a:spcPts val="0"/>
        </a:spcAft>
        <a:buClr>
          <a:schemeClr val="tx2"/>
        </a:buClr>
        <a:buSzPct val="100000"/>
        <a:buFont typeface="Arial" pitchFamily="34" charset="0"/>
        <a:buChar char="•"/>
        <a:defRPr sz="1800">
          <a:solidFill>
            <a:schemeClr val="tx1"/>
          </a:solidFill>
          <a:latin typeface="+mn-lt"/>
          <a:cs typeface="+mn-cs"/>
        </a:defRPr>
      </a:lvl4pPr>
      <a:lvl5pPr marL="534988" indent="-179388" algn="l" rtl="0" fontAlgn="base">
        <a:lnSpc>
          <a:spcPct val="100000"/>
        </a:lnSpc>
        <a:spcBef>
          <a:spcPts val="1200"/>
        </a:spcBef>
        <a:spcAft>
          <a:spcPts val="0"/>
        </a:spcAft>
        <a:buClr>
          <a:schemeClr val="tx2"/>
        </a:buClr>
        <a:buSzPct val="100000"/>
        <a:buFont typeface="Arial" pitchFamily="34" charset="0"/>
        <a:buChar char="•"/>
        <a:defRPr sz="1600">
          <a:solidFill>
            <a:schemeClr val="tx1"/>
          </a:solidFill>
          <a:latin typeface="+mn-lt"/>
          <a:cs typeface="+mn-cs"/>
        </a:defRPr>
      </a:lvl5pPr>
      <a:lvl6pPr marL="2514600" indent="-228600" algn="l" rtl="0" fontAlgn="base">
        <a:lnSpc>
          <a:spcPct val="115000"/>
        </a:lnSpc>
        <a:spcBef>
          <a:spcPct val="20000"/>
        </a:spcBef>
        <a:spcAft>
          <a:spcPct val="35000"/>
        </a:spcAft>
        <a:buClr>
          <a:schemeClr val="accent1"/>
        </a:buClr>
        <a:buFont typeface="Wingdings" pitchFamily="2" charset="2"/>
        <a:buChar char="§"/>
        <a:defRPr sz="2000">
          <a:solidFill>
            <a:schemeClr val="tx2"/>
          </a:solidFill>
          <a:latin typeface="+mn-lt"/>
          <a:cs typeface="+mn-cs"/>
        </a:defRPr>
      </a:lvl6pPr>
      <a:lvl7pPr marL="2971800" indent="-228600" algn="l" rtl="0" fontAlgn="base">
        <a:lnSpc>
          <a:spcPct val="115000"/>
        </a:lnSpc>
        <a:spcBef>
          <a:spcPct val="20000"/>
        </a:spcBef>
        <a:spcAft>
          <a:spcPct val="35000"/>
        </a:spcAft>
        <a:buClr>
          <a:schemeClr val="accent1"/>
        </a:buClr>
        <a:buFont typeface="Wingdings" pitchFamily="2" charset="2"/>
        <a:buChar char="§"/>
        <a:defRPr sz="2000">
          <a:solidFill>
            <a:schemeClr val="tx2"/>
          </a:solidFill>
          <a:latin typeface="+mn-lt"/>
          <a:cs typeface="+mn-cs"/>
        </a:defRPr>
      </a:lvl7pPr>
      <a:lvl8pPr marL="3429000" indent="-228600" algn="l" rtl="0" fontAlgn="base">
        <a:lnSpc>
          <a:spcPct val="115000"/>
        </a:lnSpc>
        <a:spcBef>
          <a:spcPct val="20000"/>
        </a:spcBef>
        <a:spcAft>
          <a:spcPct val="35000"/>
        </a:spcAft>
        <a:buClr>
          <a:schemeClr val="accent1"/>
        </a:buClr>
        <a:buFont typeface="Wingdings" pitchFamily="2" charset="2"/>
        <a:buChar char="§"/>
        <a:defRPr sz="2000">
          <a:solidFill>
            <a:schemeClr val="tx2"/>
          </a:solidFill>
          <a:latin typeface="+mn-lt"/>
          <a:cs typeface="+mn-cs"/>
        </a:defRPr>
      </a:lvl8pPr>
      <a:lvl9pPr marL="3886200" indent="-228600" algn="l" rtl="0" fontAlgn="base">
        <a:lnSpc>
          <a:spcPct val="115000"/>
        </a:lnSpc>
        <a:spcBef>
          <a:spcPct val="20000"/>
        </a:spcBef>
        <a:spcAft>
          <a:spcPct val="35000"/>
        </a:spcAft>
        <a:buClr>
          <a:schemeClr val="accent1"/>
        </a:buClr>
        <a:buFont typeface="Wingdings" pitchFamily="2" charset="2"/>
        <a:buChar char="§"/>
        <a:defRPr sz="20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395">
          <p15:clr>
            <a:srgbClr val="F26B43"/>
          </p15:clr>
        </p15:guide>
        <p15:guide id="3" pos="2949">
          <p15:clr>
            <a:srgbClr val="F26B43"/>
          </p15:clr>
        </p15:guide>
        <p15:guide id="4" pos="2504">
          <p15:clr>
            <a:srgbClr val="F26B43"/>
          </p15:clr>
        </p15:guide>
        <p15:guide id="5" pos="2058">
          <p15:clr>
            <a:srgbClr val="F26B43"/>
          </p15:clr>
        </p15:guide>
        <p15:guide id="6" pos="1613">
          <p15:clr>
            <a:srgbClr val="F26B43"/>
          </p15:clr>
        </p15:guide>
        <p15:guide id="7" pos="1167">
          <p15:clr>
            <a:srgbClr val="F26B43"/>
          </p15:clr>
        </p15:guide>
        <p15:guide id="8" pos="722">
          <p15:clr>
            <a:srgbClr val="F26B43"/>
          </p15:clr>
        </p15:guide>
        <p15:guide id="9" pos="276">
          <p15:clr>
            <a:srgbClr val="F26B43"/>
          </p15:clr>
        </p15:guide>
        <p15:guide id="10" pos="4286">
          <p15:clr>
            <a:srgbClr val="F26B43"/>
          </p15:clr>
        </p15:guide>
        <p15:guide id="11" pos="4731">
          <p15:clr>
            <a:srgbClr val="F26B43"/>
          </p15:clr>
        </p15:guide>
        <p15:guide id="12" pos="5177">
          <p15:clr>
            <a:srgbClr val="F26B43"/>
          </p15:clr>
        </p15:guide>
        <p15:guide id="13" pos="5622">
          <p15:clr>
            <a:srgbClr val="F26B43"/>
          </p15:clr>
        </p15:guide>
        <p15:guide id="14" pos="6068">
          <p15:clr>
            <a:srgbClr val="F26B43"/>
          </p15:clr>
        </p15:guide>
        <p15:guide id="15" pos="6513">
          <p15:clr>
            <a:srgbClr val="F26B43"/>
          </p15:clr>
        </p15:guide>
        <p15:guide id="16" pos="6959">
          <p15:clr>
            <a:srgbClr val="F26B43"/>
          </p15:clr>
        </p15:guide>
        <p15:guide id="17" pos="7404">
          <p15:clr>
            <a:srgbClr val="F26B43"/>
          </p15:clr>
        </p15:guide>
        <p15:guide id="18" orient="horz" pos="2136">
          <p15:clr>
            <a:srgbClr val="F26B43"/>
          </p15:clr>
        </p15:guide>
        <p15:guide id="19" orient="horz" pos="285">
          <p15:clr>
            <a:srgbClr val="F26B43"/>
          </p15:clr>
        </p15:guide>
        <p15:guide id="20" orient="horz" pos="474">
          <p15:clr>
            <a:srgbClr val="F26B43"/>
          </p15:clr>
        </p15:guide>
        <p15:guide id="21" orient="horz" pos="711">
          <p15:clr>
            <a:srgbClr val="F26B43"/>
          </p15:clr>
        </p15:guide>
        <p15:guide id="22" orient="horz" pos="948">
          <p15:clr>
            <a:srgbClr val="F26B43"/>
          </p15:clr>
        </p15:guide>
        <p15:guide id="23" orient="horz" pos="1185">
          <p15:clr>
            <a:srgbClr val="F26B43"/>
          </p15:clr>
        </p15:guide>
        <p15:guide id="24" orient="horz" pos="1424">
          <p15:clr>
            <a:srgbClr val="F26B43"/>
          </p15:clr>
        </p15:guide>
        <p15:guide id="25" orient="horz" pos="1661">
          <p15:clr>
            <a:srgbClr val="F26B43"/>
          </p15:clr>
        </p15:guide>
        <p15:guide id="26" orient="horz" pos="1898">
          <p15:clr>
            <a:srgbClr val="F26B43"/>
          </p15:clr>
        </p15:guide>
        <p15:guide id="27" orient="horz" pos="2373">
          <p15:clr>
            <a:srgbClr val="F26B43"/>
          </p15:clr>
        </p15:guide>
        <p15:guide id="28" orient="horz" pos="2610">
          <p15:clr>
            <a:srgbClr val="F26B43"/>
          </p15:clr>
        </p15:guide>
        <p15:guide id="29" orient="horz" pos="2849">
          <p15:clr>
            <a:srgbClr val="F26B43"/>
          </p15:clr>
        </p15:guide>
        <p15:guide id="30" orient="horz" pos="3086">
          <p15:clr>
            <a:srgbClr val="F26B43"/>
          </p15:clr>
        </p15:guide>
        <p15:guide id="31" orient="horz" pos="3323">
          <p15:clr>
            <a:srgbClr val="F26B43"/>
          </p15:clr>
        </p15:guide>
        <p15:guide id="32" orient="horz" pos="3561">
          <p15:clr>
            <a:srgbClr val="F26B43"/>
          </p15:clr>
        </p15:guide>
        <p15:guide id="33" orient="horz" pos="3798">
          <p15:clr>
            <a:srgbClr val="F26B43"/>
          </p15:clr>
        </p15:guide>
        <p15:guide id="34" orient="horz" pos="40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1024844"/>
            <a:ext cx="11520000" cy="768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36000" y="2064000"/>
            <a:ext cx="11520000" cy="408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314365"/>
            <a:ext cx="12192000" cy="543636"/>
          </a:xfrm>
          <a:prstGeom prst="rect">
            <a:avLst/>
          </a:prstGeom>
          <a:solidFill>
            <a:srgbClr val="C4E9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4"/>
          </p:nvPr>
        </p:nvSpPr>
        <p:spPr>
          <a:xfrm>
            <a:off x="5135880" y="6403090"/>
            <a:ext cx="1915160" cy="366183"/>
          </a:xfrm>
          <a:prstGeom prst="rect">
            <a:avLst/>
          </a:prstGeom>
        </p:spPr>
        <p:txBody>
          <a:bodyPr vert="horz" lIns="91440" tIns="45720" rIns="91440" bIns="45720" rtlCol="0" anchor="ctr"/>
          <a:lstStyle>
            <a:lvl1pPr algn="ctr">
              <a:defRPr sz="1600">
                <a:solidFill>
                  <a:schemeClr val="tx1"/>
                </a:solidFill>
              </a:defRPr>
            </a:lvl1pPr>
          </a:lstStyle>
          <a:p>
            <a:fld id="{E5F9FE41-C8F9-47EF-94C3-C489748B47D0}" type="slidenum">
              <a:rPr lang="en-GB" smtClean="0"/>
              <a:pPr/>
              <a:t>‹#›</a:t>
            </a:fld>
            <a:endParaRPr lang="en-GB" dirty="0"/>
          </a:p>
        </p:txBody>
      </p:sp>
      <p:pic>
        <p:nvPicPr>
          <p:cNvPr id="10" name="Picture 9"/>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52464" y="75158"/>
            <a:ext cx="2378001" cy="1038333"/>
          </a:xfrm>
          <a:prstGeom prst="rect">
            <a:avLst/>
          </a:prstGeom>
        </p:spPr>
      </p:pic>
    </p:spTree>
    <p:extLst>
      <p:ext uri="{BB962C8B-B14F-4D97-AF65-F5344CB8AC3E}">
        <p14:creationId xmlns:p14="http://schemas.microsoft.com/office/powerpoint/2010/main" val="12914718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807" r:id="rId23"/>
  </p:sldLayoutIdLst>
  <p:hf sldNum="0" hdr="0" ftr="0" dt="0"/>
  <p:txStyles>
    <p:titleStyle>
      <a:lvl1pPr algn="l" defTabSz="914377"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custData r:id="rId14"/>
            </p:custDataLst>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dirty="0"/>
          </a:p>
        </p:txBody>
      </p:sp>
      <p:sp>
        <p:nvSpPr>
          <p:cNvPr id="3" name="Text Placeholder 2"/>
          <p:cNvSpPr>
            <a:spLocks noGrp="1"/>
          </p:cNvSpPr>
          <p:nvPr>
            <p:ph type="body" idx="1"/>
            <p:custDataLst>
              <p:custData r:id="rId15"/>
            </p:custDataLst>
          </p:nvPr>
        </p:nvSpPr>
        <p:spPr>
          <a:xfrm>
            <a:off x="485776" y="1609725"/>
            <a:ext cx="11223624" cy="4514302"/>
          </a:xfrm>
          <a:prstGeom prst="rect">
            <a:avLst/>
          </a:prstGeom>
        </p:spPr>
        <p:txBody>
          <a:bodyPr vert="horz" lIns="0" tIns="0" rIns="0" bIns="0" rtlCol="0" anchor="t">
            <a:noAutofit/>
          </a:bodyPr>
          <a:lstStyle/>
          <a:p>
            <a:pPr lvl="0"/>
            <a:r>
              <a:rPr lang="en-GB"/>
              <a:t>Click to add text</a:t>
            </a:r>
            <a:endParaRPr lang="en-GB" dirty="0"/>
          </a:p>
        </p:txBody>
      </p:sp>
      <p:sp>
        <p:nvSpPr>
          <p:cNvPr id="4" name="Slide Number Placeholder 3"/>
          <p:cNvSpPr>
            <a:spLocks noGrp="1"/>
          </p:cNvSpPr>
          <p:nvPr>
            <p:ph type="sldNum" sz="quarter" idx="4"/>
            <p:custDataLst>
              <p:custData r:id="rId16"/>
            </p:custDataLst>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dirty="0"/>
          </a:p>
        </p:txBody>
      </p:sp>
      <p:sp>
        <p:nvSpPr>
          <p:cNvPr id="5" name="Footer Placeholder 4"/>
          <p:cNvSpPr>
            <a:spLocks noGrp="1"/>
          </p:cNvSpPr>
          <p:nvPr>
            <p:ph type="ftr" sz="quarter" idx="3"/>
            <p:custDataLst>
              <p:custData r:id="rId17"/>
            </p:custDataLst>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dirty="0"/>
          </a:p>
        </p:txBody>
      </p:sp>
      <p:pic>
        <p:nvPicPr>
          <p:cNvPr id="7" name="ContentLogo_WHITE" descr="The Guy Carpenter company logo." hidden="1">
            <a:extLst>
              <a:ext uri="{FF2B5EF4-FFF2-40B4-BE49-F238E27FC236}">
                <a16:creationId xmlns:a16="http://schemas.microsoft.com/office/drawing/2014/main" id="{16355B01-450F-F279-A841-45ADF56F408C}"/>
              </a:ext>
            </a:extLst>
          </p:cNvPr>
          <p:cNvPicPr>
            <a:picLocks noChangeAspect="1"/>
          </p:cNvPicPr>
          <p:nvPr userDrawn="1"/>
        </p:nvPicPr>
        <p:blipFill>
          <a:blip r:embed="rId18"/>
          <a:stretch>
            <a:fillRect/>
          </a:stretch>
        </p:blipFill>
        <p:spPr bwMode="invGray">
          <a:xfrm>
            <a:off x="486029" y="6515989"/>
            <a:ext cx="1240539" cy="137160"/>
          </a:xfrm>
          <a:prstGeom prst="rect">
            <a:avLst/>
          </a:prstGeom>
        </p:spPr>
      </p:pic>
      <p:pic>
        <p:nvPicPr>
          <p:cNvPr id="9" name="ContentLogo_COLOUR" descr="The Guy Carpenter company logo.">
            <a:extLst>
              <a:ext uri="{FF2B5EF4-FFF2-40B4-BE49-F238E27FC236}">
                <a16:creationId xmlns:a16="http://schemas.microsoft.com/office/drawing/2014/main" id="{A860D7BB-C014-75A3-772F-BBFC2120CC14}"/>
              </a:ext>
            </a:extLst>
          </p:cNvPr>
          <p:cNvPicPr>
            <a:picLocks noChangeAspect="1"/>
          </p:cNvPicPr>
          <p:nvPr userDrawn="1"/>
        </p:nvPicPr>
        <p:blipFill>
          <a:blip r:embed="rId19"/>
          <a:stretch>
            <a:fillRect/>
          </a:stretch>
        </p:blipFill>
        <p:spPr bwMode="invGray">
          <a:xfrm>
            <a:off x="486029" y="6515989"/>
            <a:ext cx="1240539" cy="137160"/>
          </a:xfrm>
          <a:prstGeom prst="rect">
            <a:avLst/>
          </a:prstGeom>
        </p:spPr>
      </p:pic>
    </p:spTree>
    <p:custDataLst>
      <p:custData r:id="rId13"/>
    </p:custDataLst>
    <p:extLst>
      <p:ext uri="{BB962C8B-B14F-4D97-AF65-F5344CB8AC3E}">
        <p14:creationId xmlns:p14="http://schemas.microsoft.com/office/powerpoint/2010/main" val="4250548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31" r:id="rId11"/>
  </p:sldLayoutIdLst>
  <p:hf hdr="0" dt="0"/>
  <p:txStyles>
    <p:title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2A367EFA-A30B-41F6-9FB3-20B8591A2B6F}"/>
              </a:ext>
            </a:extLst>
          </p:cNvPr>
          <p:cNvPicPr>
            <a:picLocks noChangeAspect="1"/>
          </p:cNvPicPr>
          <p:nvPr userDrawn="1"/>
        </p:nvPicPr>
        <p:blipFill>
          <a:blip r:embed="rId25"/>
          <a:stretch>
            <a:fillRect/>
          </a:stretch>
        </p:blipFill>
        <p:spPr>
          <a:xfrm>
            <a:off x="286251" y="6124149"/>
            <a:ext cx="840154" cy="507105"/>
          </a:xfrm>
          <a:prstGeom prst="rect">
            <a:avLst/>
          </a:prstGeom>
        </p:spPr>
      </p:pic>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836589" y="6366346"/>
            <a:ext cx="1591774" cy="136768"/>
          </a:xfrm>
          <a:prstGeom prst="rect">
            <a:avLst/>
          </a:prstGeom>
          <a:noFill/>
        </p:spPr>
        <p:txBody>
          <a:bodyPr wrap="square" lIns="0" tIns="0" rIns="0" bIns="0" rtlCol="0" anchor="b">
            <a:no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94754247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2" r:id="rId23"/>
  </p:sldLayoutIdLst>
  <p:hf hd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378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4">
          <p15:clr>
            <a:srgbClr val="F26B43"/>
          </p15:clr>
        </p15:guide>
        <p15:guide id="138" orient="horz" pos="552">
          <p15:clr>
            <a:srgbClr val="F26B43"/>
          </p15:clr>
        </p15:guide>
        <p15:guide id="139" orient="horz" pos="3930">
          <p15:clr>
            <a:srgbClr val="F26B43"/>
          </p15:clr>
        </p15:guide>
        <p15:guide id="140" orient="horz" pos="216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customXml" Target="../../customXml/item58.xml"/><Relationship Id="rId2" Type="http://schemas.openxmlformats.org/officeDocument/2006/relationships/customXml" Target="../../customXml/item57.xml"/><Relationship Id="rId1" Type="http://schemas.openxmlformats.org/officeDocument/2006/relationships/customXml" Target="../../customXml/item56.xml"/><Relationship Id="rId6" Type="http://schemas.openxmlformats.org/officeDocument/2006/relationships/notesSlide" Target="../notesSlides/notesSlide7.xml"/><Relationship Id="rId5" Type="http://schemas.openxmlformats.org/officeDocument/2006/relationships/slideLayout" Target="../slideLayouts/slideLayout80.xml"/><Relationship Id="rId4" Type="http://schemas.openxmlformats.org/officeDocument/2006/relationships/customXml" Target="../../customXml/item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15.png"/><Relationship Id="rId7"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2.jp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https://www.actuaries.digital/2017/11/22/aasb-17-insurance-taskforce-update-risk-adjustment-and-discount-rate-work-stream/" TargetMode="External"/><Relationship Id="rId2" Type="http://schemas.openxmlformats.org/officeDocument/2006/relationships/image" Target="../media/image77.jpg"/><Relationship Id="rId1" Type="http://schemas.openxmlformats.org/officeDocument/2006/relationships/slideLayout" Target="../slideLayouts/slideLayout26.xml"/><Relationship Id="rId6" Type="http://schemas.openxmlformats.org/officeDocument/2006/relationships/image" Target="../media/image79.jpeg"/><Relationship Id="rId5" Type="http://schemas.openxmlformats.org/officeDocument/2006/relationships/hyperlink" Target="https://pixabay.com/en/gears-cogs-machine-machinery-1236578/" TargetMode="External"/><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6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8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47E797-0DCF-B3A5-ED46-6FD70CC5CCB6}"/>
              </a:ext>
            </a:extLst>
          </p:cNvPr>
          <p:cNvSpPr/>
          <p:nvPr/>
        </p:nvSpPr>
        <p:spPr bwMode="auto">
          <a:xfrm>
            <a:off x="635010" y="1810151"/>
            <a:ext cx="10921979" cy="971149"/>
          </a:xfrm>
          <a:prstGeom prst="roundRect">
            <a:avLst/>
          </a:prstGeom>
          <a:solidFill>
            <a:schemeClr val="accent1"/>
          </a:solidFill>
          <a:ln w="31750" cap="flat" cmpd="sng" algn="ctr">
            <a:noFill/>
            <a:prstDash val="solid"/>
            <a:round/>
            <a:headEnd type="none" w="med" len="med"/>
            <a:tailEnd type="none" w="med" len="med"/>
          </a:ln>
          <a:effectLst/>
        </p:spPr>
        <p:txBody>
          <a:bodyPr vert="horz" wrap="none" lIns="198000" tIns="190800" rIns="198000" bIns="1908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solidFill>
                  <a:schemeClr val="tx2"/>
                </a:solidFill>
                <a:effectLst/>
                <a:latin typeface="Arial" charset="0"/>
                <a:cs typeface="Arial" charset="0"/>
              </a:rPr>
              <a:t>Unpicking the Pricing Landscape for European Windstorm</a:t>
            </a:r>
          </a:p>
        </p:txBody>
      </p:sp>
    </p:spTree>
    <p:extLst>
      <p:ext uri="{BB962C8B-B14F-4D97-AF65-F5344CB8AC3E}">
        <p14:creationId xmlns:p14="http://schemas.microsoft.com/office/powerpoint/2010/main" val="274951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BF0B5-5DE5-EED6-9614-19DC9F3FBC1E}"/>
              </a:ext>
            </a:extLst>
          </p:cNvPr>
          <p:cNvSpPr txBox="1"/>
          <p:nvPr/>
        </p:nvSpPr>
        <p:spPr>
          <a:xfrm>
            <a:off x="329784" y="886465"/>
            <a:ext cx="11182661" cy="461665"/>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400" dirty="0"/>
              <a:t>High variability partly linked to the North Atlantic Oscillation (NAO)</a:t>
            </a:r>
          </a:p>
        </p:txBody>
      </p:sp>
      <p:pic>
        <p:nvPicPr>
          <p:cNvPr id="4" name="Picture 3">
            <a:extLst>
              <a:ext uri="{FF2B5EF4-FFF2-40B4-BE49-F238E27FC236}">
                <a16:creationId xmlns:a16="http://schemas.microsoft.com/office/drawing/2014/main" id="{9254D529-8F89-81C9-1B5E-2088DD421FBA}"/>
              </a:ext>
            </a:extLst>
          </p:cNvPr>
          <p:cNvPicPr>
            <a:picLocks noChangeAspect="1"/>
          </p:cNvPicPr>
          <p:nvPr/>
        </p:nvPicPr>
        <p:blipFill>
          <a:blip r:embed="rId2"/>
          <a:srcRect l="33607" t="24044" r="7951" b="21603"/>
          <a:stretch/>
        </p:blipFill>
        <p:spPr>
          <a:xfrm>
            <a:off x="1009337" y="1473891"/>
            <a:ext cx="9243935" cy="4835888"/>
          </a:xfrm>
          <a:prstGeom prst="rect">
            <a:avLst/>
          </a:prstGeom>
        </p:spPr>
      </p:pic>
      <p:sp>
        <p:nvSpPr>
          <p:cNvPr id="5" name="TextBox 4">
            <a:extLst>
              <a:ext uri="{FF2B5EF4-FFF2-40B4-BE49-F238E27FC236}">
                <a16:creationId xmlns:a16="http://schemas.microsoft.com/office/drawing/2014/main" id="{3B72EDA3-4086-9A34-193C-C442C2281395}"/>
              </a:ext>
            </a:extLst>
          </p:cNvPr>
          <p:cNvSpPr txBox="1"/>
          <p:nvPr/>
        </p:nvSpPr>
        <p:spPr>
          <a:xfrm>
            <a:off x="2068643" y="6404763"/>
            <a:ext cx="7125324" cy="256545"/>
          </a:xfrm>
          <a:prstGeom prst="rect">
            <a:avLst/>
          </a:prstGeom>
          <a:noFill/>
        </p:spPr>
        <p:txBody>
          <a:bodyPr wrap="square" rtlCol="0">
            <a:spAutoFit/>
          </a:bodyPr>
          <a:lstStyle/>
          <a:p>
            <a:r>
              <a:rPr lang="en-GB" sz="1067" dirty="0" err="1"/>
              <a:t>U.Miami</a:t>
            </a:r>
            <a:r>
              <a:rPr lang="en-GB" sz="1067" dirty="0"/>
              <a:t> https://cimas.earth.miami.edu/news-events/cimas-blog/seasoned-chaos-presents-nao/index.html </a:t>
            </a:r>
          </a:p>
        </p:txBody>
      </p:sp>
    </p:spTree>
    <p:extLst>
      <p:ext uri="{BB962C8B-B14F-4D97-AF65-F5344CB8AC3E}">
        <p14:creationId xmlns:p14="http://schemas.microsoft.com/office/powerpoint/2010/main" val="1800742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5B50B-B466-1CC7-659A-53BD0CB3CA3D}"/>
              </a:ext>
            </a:extLst>
          </p:cNvPr>
          <p:cNvSpPr txBox="1"/>
          <p:nvPr/>
        </p:nvSpPr>
        <p:spPr>
          <a:xfrm>
            <a:off x="8750188" y="409996"/>
            <a:ext cx="3236813" cy="1938992"/>
          </a:xfrm>
          <a:prstGeom prst="rect">
            <a:avLst/>
          </a:prstGeom>
          <a:noFill/>
        </p:spPr>
        <p:txBody>
          <a:bodyPr wrap="square" rtlCol="0">
            <a:spAutoFit/>
          </a:bodyPr>
          <a:lstStyle/>
          <a:p>
            <a:pPr marL="380990" indent="-380990">
              <a:buFont typeface="Arial" panose="020B0604020202020204" pitchFamily="34" charset="0"/>
              <a:buChar char="•"/>
            </a:pPr>
            <a:r>
              <a:rPr lang="en-GB" sz="2400" dirty="0"/>
              <a:t>High storm losses in the 90s corresponded to period of very positive NAO</a:t>
            </a:r>
          </a:p>
        </p:txBody>
      </p:sp>
      <p:sp>
        <p:nvSpPr>
          <p:cNvPr id="3" name="TextBox 2">
            <a:extLst>
              <a:ext uri="{FF2B5EF4-FFF2-40B4-BE49-F238E27FC236}">
                <a16:creationId xmlns:a16="http://schemas.microsoft.com/office/drawing/2014/main" id="{07A59BFF-3C5A-B6A2-584F-00518DD5C897}"/>
              </a:ext>
            </a:extLst>
          </p:cNvPr>
          <p:cNvSpPr txBox="1"/>
          <p:nvPr/>
        </p:nvSpPr>
        <p:spPr>
          <a:xfrm>
            <a:off x="8937267" y="6263338"/>
            <a:ext cx="2048656" cy="338554"/>
          </a:xfrm>
          <a:prstGeom prst="rect">
            <a:avLst/>
          </a:prstGeom>
          <a:noFill/>
        </p:spPr>
        <p:txBody>
          <a:bodyPr wrap="square" rtlCol="0">
            <a:spAutoFit/>
          </a:bodyPr>
          <a:lstStyle/>
          <a:p>
            <a:r>
              <a:rPr lang="en-GB" sz="1600" dirty="0"/>
              <a:t>Cusack (2023) </a:t>
            </a:r>
          </a:p>
        </p:txBody>
      </p:sp>
      <p:pic>
        <p:nvPicPr>
          <p:cNvPr id="4" name="Picture 3" descr="A graph of a graph showing the number of losses&#10;&#10;AI-generated content may be incorrect.">
            <a:extLst>
              <a:ext uri="{FF2B5EF4-FFF2-40B4-BE49-F238E27FC236}">
                <a16:creationId xmlns:a16="http://schemas.microsoft.com/office/drawing/2014/main" id="{9153ECF1-31EC-EFA5-8B82-B7A684F87056}"/>
              </a:ext>
            </a:extLst>
          </p:cNvPr>
          <p:cNvPicPr>
            <a:picLocks noChangeAspect="1"/>
          </p:cNvPicPr>
          <p:nvPr/>
        </p:nvPicPr>
        <p:blipFill>
          <a:blip r:embed="rId2">
            <a:extLst>
              <a:ext uri="{28A0092B-C50C-407E-A947-70E740481C1C}">
                <a14:useLocalDpi xmlns:a14="http://schemas.microsoft.com/office/drawing/2010/main" val="0"/>
              </a:ext>
            </a:extLst>
          </a:blip>
          <a:srcRect l="1622" t="9145" r="7033" b="1015"/>
          <a:stretch/>
        </p:blipFill>
        <p:spPr>
          <a:xfrm>
            <a:off x="340241" y="868469"/>
            <a:ext cx="8119947" cy="5989531"/>
          </a:xfrm>
          <a:prstGeom prst="rect">
            <a:avLst/>
          </a:prstGeom>
        </p:spPr>
      </p:pic>
      <p:sp>
        <p:nvSpPr>
          <p:cNvPr id="6" name="TextBox 5">
            <a:extLst>
              <a:ext uri="{FF2B5EF4-FFF2-40B4-BE49-F238E27FC236}">
                <a16:creationId xmlns:a16="http://schemas.microsoft.com/office/drawing/2014/main" id="{30B72D68-0D1A-C206-19D2-2BB11968504C}"/>
              </a:ext>
            </a:extLst>
          </p:cNvPr>
          <p:cNvSpPr txBox="1"/>
          <p:nvPr/>
        </p:nvSpPr>
        <p:spPr>
          <a:xfrm>
            <a:off x="2565622" y="600497"/>
            <a:ext cx="5894567" cy="461665"/>
          </a:xfrm>
          <a:prstGeom prst="rect">
            <a:avLst/>
          </a:prstGeom>
          <a:noFill/>
        </p:spPr>
        <p:txBody>
          <a:bodyPr wrap="square" rtlCol="0">
            <a:spAutoFit/>
          </a:bodyPr>
          <a:lstStyle/>
          <a:p>
            <a:r>
              <a:rPr lang="en-GB" sz="2400" b="1" dirty="0"/>
              <a:t>10 year running mean NAO and losses</a:t>
            </a:r>
          </a:p>
        </p:txBody>
      </p:sp>
      <p:sp>
        <p:nvSpPr>
          <p:cNvPr id="5" name="TextBox 4">
            <a:extLst>
              <a:ext uri="{FF2B5EF4-FFF2-40B4-BE49-F238E27FC236}">
                <a16:creationId xmlns:a16="http://schemas.microsoft.com/office/drawing/2014/main" id="{AB3AA340-9D57-3296-7ABB-551D6A06FFAD}"/>
              </a:ext>
            </a:extLst>
          </p:cNvPr>
          <p:cNvSpPr txBox="1"/>
          <p:nvPr/>
        </p:nvSpPr>
        <p:spPr>
          <a:xfrm>
            <a:off x="3148717" y="0"/>
            <a:ext cx="5894567" cy="502766"/>
          </a:xfrm>
          <a:prstGeom prst="rect">
            <a:avLst/>
          </a:prstGeom>
          <a:noFill/>
        </p:spPr>
        <p:txBody>
          <a:bodyPr wrap="square" rtlCol="0">
            <a:spAutoFit/>
          </a:bodyPr>
          <a:lstStyle/>
          <a:p>
            <a:r>
              <a:rPr lang="en-GB" sz="2667" b="1" dirty="0"/>
              <a:t>Decadal variability</a:t>
            </a:r>
          </a:p>
        </p:txBody>
      </p:sp>
    </p:spTree>
    <p:extLst>
      <p:ext uri="{BB962C8B-B14F-4D97-AF65-F5344CB8AC3E}">
        <p14:creationId xmlns:p14="http://schemas.microsoft.com/office/powerpoint/2010/main" val="372435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2F6D-02B8-4585-8A44-4970B56154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D661FE-99DF-2E4F-6A55-85B77537BA15}"/>
              </a:ext>
            </a:extLst>
          </p:cNvPr>
          <p:cNvSpPr txBox="1"/>
          <p:nvPr/>
        </p:nvSpPr>
        <p:spPr>
          <a:xfrm>
            <a:off x="8750188" y="409996"/>
            <a:ext cx="3236813" cy="1938992"/>
          </a:xfrm>
          <a:prstGeom prst="rect">
            <a:avLst/>
          </a:prstGeom>
          <a:noFill/>
        </p:spPr>
        <p:txBody>
          <a:bodyPr wrap="square" rtlCol="0">
            <a:spAutoFit/>
          </a:bodyPr>
          <a:lstStyle/>
          <a:p>
            <a:pPr marL="380990" indent="-380990">
              <a:buFont typeface="Arial" panose="020B0604020202020204" pitchFamily="34" charset="0"/>
              <a:buChar char="•"/>
            </a:pPr>
            <a:r>
              <a:rPr lang="en-GB" sz="2400" dirty="0"/>
              <a:t>High storm losses in the 90s corresponded to period of very positive NAO</a:t>
            </a:r>
          </a:p>
        </p:txBody>
      </p:sp>
      <p:sp>
        <p:nvSpPr>
          <p:cNvPr id="4" name="TextBox 3">
            <a:extLst>
              <a:ext uri="{FF2B5EF4-FFF2-40B4-BE49-F238E27FC236}">
                <a16:creationId xmlns:a16="http://schemas.microsoft.com/office/drawing/2014/main" id="{C9FCD7F4-F700-1E73-0584-96419334AE90}"/>
              </a:ext>
            </a:extLst>
          </p:cNvPr>
          <p:cNvSpPr txBox="1"/>
          <p:nvPr/>
        </p:nvSpPr>
        <p:spPr>
          <a:xfrm>
            <a:off x="9157991" y="3429000"/>
            <a:ext cx="3072851" cy="2308324"/>
          </a:xfrm>
          <a:prstGeom prst="rect">
            <a:avLst/>
          </a:prstGeom>
          <a:noFill/>
        </p:spPr>
        <p:txBody>
          <a:bodyPr wrap="square" rtlCol="0">
            <a:spAutoFit/>
          </a:bodyPr>
          <a:lstStyle/>
          <a:p>
            <a:r>
              <a:rPr lang="en-GB" sz="2400" dirty="0"/>
              <a:t>Disconnect in more recent years</a:t>
            </a:r>
          </a:p>
          <a:p>
            <a:r>
              <a:rPr lang="en-GB" sz="2400" dirty="0"/>
              <a:t> - partly down to negative trend in observed peak gusts at surface</a:t>
            </a:r>
          </a:p>
        </p:txBody>
      </p:sp>
      <p:sp>
        <p:nvSpPr>
          <p:cNvPr id="5" name="TextBox 4">
            <a:extLst>
              <a:ext uri="{FF2B5EF4-FFF2-40B4-BE49-F238E27FC236}">
                <a16:creationId xmlns:a16="http://schemas.microsoft.com/office/drawing/2014/main" id="{3249AF79-9634-EE50-0F5C-5E2732094357}"/>
              </a:ext>
            </a:extLst>
          </p:cNvPr>
          <p:cNvSpPr txBox="1"/>
          <p:nvPr/>
        </p:nvSpPr>
        <p:spPr>
          <a:xfrm>
            <a:off x="8937267" y="6263338"/>
            <a:ext cx="2048656" cy="338554"/>
          </a:xfrm>
          <a:prstGeom prst="rect">
            <a:avLst/>
          </a:prstGeom>
          <a:noFill/>
        </p:spPr>
        <p:txBody>
          <a:bodyPr wrap="square" rtlCol="0">
            <a:spAutoFit/>
          </a:bodyPr>
          <a:lstStyle/>
          <a:p>
            <a:r>
              <a:rPr lang="en-GB" sz="1600" dirty="0"/>
              <a:t>Cusack (2023) </a:t>
            </a:r>
          </a:p>
        </p:txBody>
      </p:sp>
      <p:pic>
        <p:nvPicPr>
          <p:cNvPr id="11" name="Picture 10" descr="A graph of a graph showing the number of losses&#10;&#10;AI-generated content may be incorrect.">
            <a:extLst>
              <a:ext uri="{FF2B5EF4-FFF2-40B4-BE49-F238E27FC236}">
                <a16:creationId xmlns:a16="http://schemas.microsoft.com/office/drawing/2014/main" id="{DE6E0E0C-D25B-41BE-0B0D-C684A5207BC4}"/>
              </a:ext>
            </a:extLst>
          </p:cNvPr>
          <p:cNvPicPr>
            <a:picLocks noChangeAspect="1"/>
          </p:cNvPicPr>
          <p:nvPr/>
        </p:nvPicPr>
        <p:blipFill>
          <a:blip r:embed="rId2">
            <a:extLst>
              <a:ext uri="{28A0092B-C50C-407E-A947-70E740481C1C}">
                <a14:useLocalDpi xmlns:a14="http://schemas.microsoft.com/office/drawing/2010/main" val="0"/>
              </a:ext>
            </a:extLst>
          </a:blip>
          <a:srcRect l="1622" t="9145" r="7033" b="1015"/>
          <a:stretch/>
        </p:blipFill>
        <p:spPr>
          <a:xfrm>
            <a:off x="340241" y="868469"/>
            <a:ext cx="8119947" cy="5989531"/>
          </a:xfrm>
          <a:prstGeom prst="rect">
            <a:avLst/>
          </a:prstGeom>
        </p:spPr>
      </p:pic>
      <p:sp>
        <p:nvSpPr>
          <p:cNvPr id="7" name="Oval 6">
            <a:extLst>
              <a:ext uri="{FF2B5EF4-FFF2-40B4-BE49-F238E27FC236}">
                <a16:creationId xmlns:a16="http://schemas.microsoft.com/office/drawing/2014/main" id="{BF5066A5-BC18-B319-B83B-0D1B5338A5F4}"/>
              </a:ext>
            </a:extLst>
          </p:cNvPr>
          <p:cNvSpPr/>
          <p:nvPr/>
        </p:nvSpPr>
        <p:spPr>
          <a:xfrm>
            <a:off x="6997149" y="1394882"/>
            <a:ext cx="1940119" cy="36788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extBox 2">
            <a:extLst>
              <a:ext uri="{FF2B5EF4-FFF2-40B4-BE49-F238E27FC236}">
                <a16:creationId xmlns:a16="http://schemas.microsoft.com/office/drawing/2014/main" id="{35355B0A-A520-A6B7-428F-0C06C7D02E43}"/>
              </a:ext>
            </a:extLst>
          </p:cNvPr>
          <p:cNvSpPr txBox="1"/>
          <p:nvPr/>
        </p:nvSpPr>
        <p:spPr>
          <a:xfrm>
            <a:off x="2565622" y="600497"/>
            <a:ext cx="5894567" cy="461665"/>
          </a:xfrm>
          <a:prstGeom prst="rect">
            <a:avLst/>
          </a:prstGeom>
          <a:noFill/>
        </p:spPr>
        <p:txBody>
          <a:bodyPr wrap="square" rtlCol="0">
            <a:spAutoFit/>
          </a:bodyPr>
          <a:lstStyle/>
          <a:p>
            <a:r>
              <a:rPr lang="en-GB" sz="2400" b="1" dirty="0"/>
              <a:t>10 year running mean NAO and losses</a:t>
            </a:r>
          </a:p>
        </p:txBody>
      </p:sp>
      <p:sp>
        <p:nvSpPr>
          <p:cNvPr id="6" name="TextBox 5">
            <a:extLst>
              <a:ext uri="{FF2B5EF4-FFF2-40B4-BE49-F238E27FC236}">
                <a16:creationId xmlns:a16="http://schemas.microsoft.com/office/drawing/2014/main" id="{7D5C2CDC-8A18-6572-DA85-F4E2F6C201E4}"/>
              </a:ext>
            </a:extLst>
          </p:cNvPr>
          <p:cNvSpPr txBox="1"/>
          <p:nvPr/>
        </p:nvSpPr>
        <p:spPr>
          <a:xfrm>
            <a:off x="3148717" y="0"/>
            <a:ext cx="5894567" cy="502766"/>
          </a:xfrm>
          <a:prstGeom prst="rect">
            <a:avLst/>
          </a:prstGeom>
          <a:noFill/>
        </p:spPr>
        <p:txBody>
          <a:bodyPr wrap="square" rtlCol="0">
            <a:spAutoFit/>
          </a:bodyPr>
          <a:lstStyle/>
          <a:p>
            <a:r>
              <a:rPr lang="en-GB" sz="2667" b="1" dirty="0"/>
              <a:t>Decadal variability</a:t>
            </a:r>
          </a:p>
        </p:txBody>
      </p:sp>
    </p:spTree>
    <p:extLst>
      <p:ext uri="{BB962C8B-B14F-4D97-AF65-F5344CB8AC3E}">
        <p14:creationId xmlns:p14="http://schemas.microsoft.com/office/powerpoint/2010/main" val="28137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A68DE-6557-1860-E6DC-59D0C8D582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83BD22-FF28-86DB-B862-AE7B7EA09254}"/>
              </a:ext>
            </a:extLst>
          </p:cNvPr>
          <p:cNvSpPr txBox="1"/>
          <p:nvPr/>
        </p:nvSpPr>
        <p:spPr>
          <a:xfrm>
            <a:off x="8750188" y="409996"/>
            <a:ext cx="3236813" cy="1938992"/>
          </a:xfrm>
          <a:prstGeom prst="rect">
            <a:avLst/>
          </a:prstGeom>
          <a:noFill/>
        </p:spPr>
        <p:txBody>
          <a:bodyPr wrap="square" rtlCol="0">
            <a:spAutoFit/>
          </a:bodyPr>
          <a:lstStyle/>
          <a:p>
            <a:pPr marL="380990" indent="-380990">
              <a:buFont typeface="Arial" panose="020B0604020202020204" pitchFamily="34" charset="0"/>
              <a:buChar char="•"/>
            </a:pPr>
            <a:r>
              <a:rPr lang="en-GB" sz="2400" dirty="0"/>
              <a:t>High storm losses in the 90s corresponded to period of very positive NAO</a:t>
            </a:r>
          </a:p>
        </p:txBody>
      </p:sp>
      <p:sp>
        <p:nvSpPr>
          <p:cNvPr id="4" name="TextBox 3">
            <a:extLst>
              <a:ext uri="{FF2B5EF4-FFF2-40B4-BE49-F238E27FC236}">
                <a16:creationId xmlns:a16="http://schemas.microsoft.com/office/drawing/2014/main" id="{04852E78-BCC4-5934-63F2-CDE63B9B2F5C}"/>
              </a:ext>
            </a:extLst>
          </p:cNvPr>
          <p:cNvSpPr txBox="1"/>
          <p:nvPr/>
        </p:nvSpPr>
        <p:spPr>
          <a:xfrm>
            <a:off x="9157991" y="3429000"/>
            <a:ext cx="3072851" cy="2308324"/>
          </a:xfrm>
          <a:prstGeom prst="rect">
            <a:avLst/>
          </a:prstGeom>
          <a:noFill/>
        </p:spPr>
        <p:txBody>
          <a:bodyPr wrap="square" rtlCol="0">
            <a:spAutoFit/>
          </a:bodyPr>
          <a:lstStyle/>
          <a:p>
            <a:r>
              <a:rPr lang="en-GB" sz="2400" dirty="0"/>
              <a:t>Disconnect in more recent years</a:t>
            </a:r>
          </a:p>
          <a:p>
            <a:r>
              <a:rPr lang="en-GB" sz="2400" dirty="0"/>
              <a:t> - partly down to negative trend in observed peak gusts at surface</a:t>
            </a:r>
          </a:p>
        </p:txBody>
      </p:sp>
      <p:sp>
        <p:nvSpPr>
          <p:cNvPr id="5" name="TextBox 4">
            <a:extLst>
              <a:ext uri="{FF2B5EF4-FFF2-40B4-BE49-F238E27FC236}">
                <a16:creationId xmlns:a16="http://schemas.microsoft.com/office/drawing/2014/main" id="{97A5E82E-7304-8DF3-DF03-E2EBCF721F8A}"/>
              </a:ext>
            </a:extLst>
          </p:cNvPr>
          <p:cNvSpPr txBox="1"/>
          <p:nvPr/>
        </p:nvSpPr>
        <p:spPr>
          <a:xfrm>
            <a:off x="8937267" y="6263338"/>
            <a:ext cx="2048656" cy="338554"/>
          </a:xfrm>
          <a:prstGeom prst="rect">
            <a:avLst/>
          </a:prstGeom>
          <a:noFill/>
        </p:spPr>
        <p:txBody>
          <a:bodyPr wrap="square" rtlCol="0">
            <a:spAutoFit/>
          </a:bodyPr>
          <a:lstStyle/>
          <a:p>
            <a:r>
              <a:rPr lang="en-GB" sz="1600" dirty="0"/>
              <a:t>Cusack (2023) </a:t>
            </a:r>
          </a:p>
        </p:txBody>
      </p:sp>
      <p:pic>
        <p:nvPicPr>
          <p:cNvPr id="11" name="Picture 10" descr="A graph of a graph showing the number of losses&#10;&#10;AI-generated content may be incorrect.">
            <a:extLst>
              <a:ext uri="{FF2B5EF4-FFF2-40B4-BE49-F238E27FC236}">
                <a16:creationId xmlns:a16="http://schemas.microsoft.com/office/drawing/2014/main" id="{7805288C-476F-7327-2F3D-252D1D160CF6}"/>
              </a:ext>
            </a:extLst>
          </p:cNvPr>
          <p:cNvPicPr>
            <a:picLocks noChangeAspect="1"/>
          </p:cNvPicPr>
          <p:nvPr/>
        </p:nvPicPr>
        <p:blipFill>
          <a:blip r:embed="rId3">
            <a:extLst>
              <a:ext uri="{28A0092B-C50C-407E-A947-70E740481C1C}">
                <a14:useLocalDpi xmlns:a14="http://schemas.microsoft.com/office/drawing/2010/main" val="0"/>
              </a:ext>
            </a:extLst>
          </a:blip>
          <a:srcRect l="1622" t="9145" r="7033" b="1015"/>
          <a:stretch/>
        </p:blipFill>
        <p:spPr>
          <a:xfrm>
            <a:off x="340241" y="868469"/>
            <a:ext cx="8119947" cy="5989531"/>
          </a:xfrm>
          <a:prstGeom prst="rect">
            <a:avLst/>
          </a:prstGeom>
        </p:spPr>
      </p:pic>
      <p:sp>
        <p:nvSpPr>
          <p:cNvPr id="7" name="Oval 6">
            <a:extLst>
              <a:ext uri="{FF2B5EF4-FFF2-40B4-BE49-F238E27FC236}">
                <a16:creationId xmlns:a16="http://schemas.microsoft.com/office/drawing/2014/main" id="{4CAF9C0B-5637-D399-8CEE-8986F8C67562}"/>
              </a:ext>
            </a:extLst>
          </p:cNvPr>
          <p:cNvSpPr/>
          <p:nvPr/>
        </p:nvSpPr>
        <p:spPr>
          <a:xfrm>
            <a:off x="6997149" y="1394882"/>
            <a:ext cx="1940119" cy="36788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a:extLst>
              <a:ext uri="{FF2B5EF4-FFF2-40B4-BE49-F238E27FC236}">
                <a16:creationId xmlns:a16="http://schemas.microsoft.com/office/drawing/2014/main" id="{C3BACF68-D380-4BE1-AFCE-76A64DA64552}"/>
              </a:ext>
            </a:extLst>
          </p:cNvPr>
          <p:cNvPicPr>
            <a:picLocks noChangeAspect="1"/>
          </p:cNvPicPr>
          <p:nvPr/>
        </p:nvPicPr>
        <p:blipFill>
          <a:blip r:embed="rId4"/>
          <a:srcRect l="26278" t="60568" r="24886" b="14312"/>
          <a:stretch/>
        </p:blipFill>
        <p:spPr>
          <a:xfrm>
            <a:off x="340242" y="4112730"/>
            <a:ext cx="8563241" cy="2477639"/>
          </a:xfrm>
          <a:prstGeom prst="rect">
            <a:avLst/>
          </a:prstGeom>
        </p:spPr>
      </p:pic>
      <p:sp>
        <p:nvSpPr>
          <p:cNvPr id="8" name="TextBox 7">
            <a:extLst>
              <a:ext uri="{FF2B5EF4-FFF2-40B4-BE49-F238E27FC236}">
                <a16:creationId xmlns:a16="http://schemas.microsoft.com/office/drawing/2014/main" id="{A4B18980-A9B6-5BD8-CDFC-F058B53400C4}"/>
              </a:ext>
            </a:extLst>
          </p:cNvPr>
          <p:cNvSpPr txBox="1"/>
          <p:nvPr/>
        </p:nvSpPr>
        <p:spPr>
          <a:xfrm>
            <a:off x="1031368" y="4229219"/>
            <a:ext cx="2048656" cy="338554"/>
          </a:xfrm>
          <a:prstGeom prst="rect">
            <a:avLst/>
          </a:prstGeom>
          <a:noFill/>
        </p:spPr>
        <p:txBody>
          <a:bodyPr wrap="square" rtlCol="0">
            <a:spAutoFit/>
          </a:bodyPr>
          <a:lstStyle/>
          <a:p>
            <a:r>
              <a:rPr lang="en-GB" sz="1600" dirty="0"/>
              <a:t>Cusack (2023) </a:t>
            </a:r>
          </a:p>
        </p:txBody>
      </p:sp>
      <p:sp>
        <p:nvSpPr>
          <p:cNvPr id="3" name="TextBox 2">
            <a:extLst>
              <a:ext uri="{FF2B5EF4-FFF2-40B4-BE49-F238E27FC236}">
                <a16:creationId xmlns:a16="http://schemas.microsoft.com/office/drawing/2014/main" id="{95208E73-9CE9-204E-6EAF-B53CD6649BE2}"/>
              </a:ext>
            </a:extLst>
          </p:cNvPr>
          <p:cNvSpPr txBox="1"/>
          <p:nvPr/>
        </p:nvSpPr>
        <p:spPr>
          <a:xfrm>
            <a:off x="2565622" y="600497"/>
            <a:ext cx="5894567" cy="461665"/>
          </a:xfrm>
          <a:prstGeom prst="rect">
            <a:avLst/>
          </a:prstGeom>
          <a:noFill/>
        </p:spPr>
        <p:txBody>
          <a:bodyPr wrap="square" rtlCol="0">
            <a:spAutoFit/>
          </a:bodyPr>
          <a:lstStyle/>
          <a:p>
            <a:r>
              <a:rPr lang="en-GB" sz="2400" b="1" dirty="0"/>
              <a:t>10 year running mean NAO and losses</a:t>
            </a:r>
          </a:p>
        </p:txBody>
      </p:sp>
      <p:sp>
        <p:nvSpPr>
          <p:cNvPr id="9" name="TextBox 8">
            <a:extLst>
              <a:ext uri="{FF2B5EF4-FFF2-40B4-BE49-F238E27FC236}">
                <a16:creationId xmlns:a16="http://schemas.microsoft.com/office/drawing/2014/main" id="{3748DFF8-7017-24A7-D73D-A3430583F562}"/>
              </a:ext>
            </a:extLst>
          </p:cNvPr>
          <p:cNvSpPr txBox="1"/>
          <p:nvPr/>
        </p:nvSpPr>
        <p:spPr>
          <a:xfrm>
            <a:off x="3148717" y="0"/>
            <a:ext cx="5894567" cy="502766"/>
          </a:xfrm>
          <a:prstGeom prst="rect">
            <a:avLst/>
          </a:prstGeom>
          <a:noFill/>
        </p:spPr>
        <p:txBody>
          <a:bodyPr wrap="square" rtlCol="0">
            <a:spAutoFit/>
          </a:bodyPr>
          <a:lstStyle/>
          <a:p>
            <a:r>
              <a:rPr lang="en-GB" sz="2667" b="1" dirty="0"/>
              <a:t>Decadal variability</a:t>
            </a:r>
          </a:p>
        </p:txBody>
      </p:sp>
    </p:spTree>
    <p:extLst>
      <p:ext uri="{BB962C8B-B14F-4D97-AF65-F5344CB8AC3E}">
        <p14:creationId xmlns:p14="http://schemas.microsoft.com/office/powerpoint/2010/main" val="258982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200DA-CD4A-EF3F-3142-8AB235F410FF}"/>
              </a:ext>
            </a:extLst>
          </p:cNvPr>
          <p:cNvSpPr txBox="1"/>
          <p:nvPr/>
        </p:nvSpPr>
        <p:spPr>
          <a:xfrm>
            <a:off x="2533816" y="279737"/>
            <a:ext cx="9529555" cy="502766"/>
          </a:xfrm>
          <a:prstGeom prst="rect">
            <a:avLst/>
          </a:prstGeom>
          <a:noFill/>
        </p:spPr>
        <p:txBody>
          <a:bodyPr wrap="square" rtlCol="0">
            <a:spAutoFit/>
          </a:bodyPr>
          <a:lstStyle/>
          <a:p>
            <a:r>
              <a:rPr lang="en-GB" sz="2667" b="1" dirty="0"/>
              <a:t>Projections for northern hemisphere winter cyclones</a:t>
            </a:r>
          </a:p>
        </p:txBody>
      </p:sp>
      <p:sp>
        <p:nvSpPr>
          <p:cNvPr id="3" name="TextBox 2">
            <a:extLst>
              <a:ext uri="{FF2B5EF4-FFF2-40B4-BE49-F238E27FC236}">
                <a16:creationId xmlns:a16="http://schemas.microsoft.com/office/drawing/2014/main" id="{79B407D3-840D-AC3B-9E63-1EE8F0C4288B}"/>
              </a:ext>
            </a:extLst>
          </p:cNvPr>
          <p:cNvSpPr txBox="1"/>
          <p:nvPr/>
        </p:nvSpPr>
        <p:spPr>
          <a:xfrm>
            <a:off x="405822" y="850307"/>
            <a:ext cx="11162676" cy="2103589"/>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1867" dirty="0"/>
              <a:t>Complicated due to opposing factors: </a:t>
            </a:r>
          </a:p>
          <a:p>
            <a:pPr marL="990575" lvl="1" indent="-380990">
              <a:buFont typeface="Arial" panose="020B0604020202020204" pitchFamily="34" charset="0"/>
              <a:buChar char="•"/>
            </a:pPr>
            <a:r>
              <a:rPr lang="en-GB" sz="1867" dirty="0"/>
              <a:t>Upper tropospheric tropical heating -&gt; strengthen temperature gradient, jet, storm track </a:t>
            </a:r>
          </a:p>
          <a:p>
            <a:pPr marL="990575" lvl="1" indent="-380990">
              <a:buFont typeface="Arial" panose="020B0604020202020204" pitchFamily="34" charset="0"/>
              <a:buChar char="•"/>
            </a:pPr>
            <a:r>
              <a:rPr lang="en-GB" sz="1867" dirty="0"/>
              <a:t>Polar amplification -&gt; weaken temperature gradient, jet, storm track</a:t>
            </a:r>
          </a:p>
          <a:p>
            <a:pPr lvl="1"/>
            <a:endParaRPr lang="en-GB" sz="1867" dirty="0"/>
          </a:p>
          <a:p>
            <a:pPr marL="380990" indent="-380990">
              <a:buFont typeface="Arial" panose="020B0604020202020204" pitchFamily="34" charset="0"/>
              <a:buChar char="•"/>
            </a:pPr>
            <a:r>
              <a:rPr lang="en-GB" sz="1867" dirty="0"/>
              <a:t>Polewards shift of storm track and extension into Europe</a:t>
            </a:r>
          </a:p>
          <a:p>
            <a:pPr marL="380990" indent="-380990">
              <a:buFont typeface="Arial" panose="020B0604020202020204" pitchFamily="34" charset="0"/>
              <a:buChar char="•"/>
            </a:pPr>
            <a:r>
              <a:rPr lang="en-GB" sz="1867" dirty="0"/>
              <a:t>Small decrease in overall cyclone numbers, but increase in number of intense cyclones</a:t>
            </a:r>
          </a:p>
          <a:p>
            <a:pPr marL="380990" indent="-380990">
              <a:buFont typeface="Arial" panose="020B0604020202020204" pitchFamily="34" charset="0"/>
              <a:buChar char="•"/>
            </a:pPr>
            <a:r>
              <a:rPr lang="en-GB" sz="1867" dirty="0"/>
              <a:t>Area of extreme winds could be up to 40% larger by the end of the century</a:t>
            </a:r>
          </a:p>
        </p:txBody>
      </p:sp>
      <p:pic>
        <p:nvPicPr>
          <p:cNvPr id="6146" name="Picture 2">
            <a:extLst>
              <a:ext uri="{FF2B5EF4-FFF2-40B4-BE49-F238E27FC236}">
                <a16:creationId xmlns:a16="http://schemas.microsoft.com/office/drawing/2014/main" id="{8BF1CECB-29DA-AE03-A2A2-111251EB60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912"/>
          <a:stretch/>
        </p:blipFill>
        <p:spPr bwMode="auto">
          <a:xfrm>
            <a:off x="242021" y="3656355"/>
            <a:ext cx="11821351" cy="2267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898D91-00DE-DC6B-7929-8D69275D4CA2}"/>
              </a:ext>
            </a:extLst>
          </p:cNvPr>
          <p:cNvSpPr txBox="1"/>
          <p:nvPr/>
        </p:nvSpPr>
        <p:spPr>
          <a:xfrm>
            <a:off x="256563" y="6476854"/>
            <a:ext cx="5896132" cy="338554"/>
          </a:xfrm>
          <a:prstGeom prst="rect">
            <a:avLst/>
          </a:prstGeom>
          <a:noFill/>
        </p:spPr>
        <p:txBody>
          <a:bodyPr wrap="square" rtlCol="0">
            <a:spAutoFit/>
          </a:bodyPr>
          <a:lstStyle/>
          <a:p>
            <a:r>
              <a:rPr lang="en-GB" sz="1600" dirty="0"/>
              <a:t>Priestley et al (2022) https://doi.org/10.5194/wcd-3-337-2022</a:t>
            </a:r>
          </a:p>
        </p:txBody>
      </p:sp>
      <p:pic>
        <p:nvPicPr>
          <p:cNvPr id="5" name="Picture 2">
            <a:extLst>
              <a:ext uri="{FF2B5EF4-FFF2-40B4-BE49-F238E27FC236}">
                <a16:creationId xmlns:a16="http://schemas.microsoft.com/office/drawing/2014/main" id="{1BAF74FF-4DA0-5C53-9D1D-7249027BB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7" t="92129" r="7626" b="258"/>
          <a:stretch/>
        </p:blipFill>
        <p:spPr bwMode="auto">
          <a:xfrm>
            <a:off x="242021" y="6003087"/>
            <a:ext cx="11490281" cy="429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A7B515-29AD-4D47-3B2E-7E5ED0E7B958}"/>
              </a:ext>
            </a:extLst>
          </p:cNvPr>
          <p:cNvSpPr txBox="1"/>
          <p:nvPr/>
        </p:nvSpPr>
        <p:spPr>
          <a:xfrm>
            <a:off x="0" y="3198626"/>
            <a:ext cx="3002112" cy="543867"/>
          </a:xfrm>
          <a:prstGeom prst="rect">
            <a:avLst/>
          </a:prstGeom>
          <a:noFill/>
        </p:spPr>
        <p:txBody>
          <a:bodyPr wrap="square" rtlCol="0">
            <a:spAutoFit/>
          </a:bodyPr>
          <a:lstStyle/>
          <a:p>
            <a:pPr algn="ctr"/>
            <a:r>
              <a:rPr lang="en-GB" sz="1467" b="1" dirty="0"/>
              <a:t>Historical model track density (1979-2014)</a:t>
            </a:r>
          </a:p>
        </p:txBody>
      </p:sp>
      <p:sp>
        <p:nvSpPr>
          <p:cNvPr id="7" name="TextBox 6">
            <a:extLst>
              <a:ext uri="{FF2B5EF4-FFF2-40B4-BE49-F238E27FC236}">
                <a16:creationId xmlns:a16="http://schemas.microsoft.com/office/drawing/2014/main" id="{343DA7C4-D1A3-B976-2887-9F9D91268075}"/>
              </a:ext>
            </a:extLst>
          </p:cNvPr>
          <p:cNvSpPr txBox="1"/>
          <p:nvPr/>
        </p:nvSpPr>
        <p:spPr>
          <a:xfrm>
            <a:off x="2926081" y="3253085"/>
            <a:ext cx="9023900" cy="297454"/>
          </a:xfrm>
          <a:prstGeom prst="rect">
            <a:avLst/>
          </a:prstGeom>
          <a:noFill/>
        </p:spPr>
        <p:txBody>
          <a:bodyPr wrap="square" rtlCol="0">
            <a:spAutoFit/>
          </a:bodyPr>
          <a:lstStyle/>
          <a:p>
            <a:pPr algn="ctr"/>
            <a:r>
              <a:rPr lang="en-GB" sz="1333" b="1" dirty="0"/>
              <a:t>Projected 2080-2100 track density changes with increasing emissions scenarios (CMIP6 multi-model study)</a:t>
            </a:r>
          </a:p>
        </p:txBody>
      </p:sp>
      <p:cxnSp>
        <p:nvCxnSpPr>
          <p:cNvPr id="9" name="Straight Arrow Connector 8">
            <a:extLst>
              <a:ext uri="{FF2B5EF4-FFF2-40B4-BE49-F238E27FC236}">
                <a16:creationId xmlns:a16="http://schemas.microsoft.com/office/drawing/2014/main" id="{55F2B1BB-399F-A690-335A-87D90FD2956D}"/>
              </a:ext>
            </a:extLst>
          </p:cNvPr>
          <p:cNvCxnSpPr/>
          <p:nvPr/>
        </p:nvCxnSpPr>
        <p:spPr>
          <a:xfrm>
            <a:off x="4685969" y="3633713"/>
            <a:ext cx="44527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97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1F850-62EF-34DA-66A4-5997AF5C98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8BAA94-8416-7F8F-84FB-5EB0718CA265}"/>
              </a:ext>
            </a:extLst>
          </p:cNvPr>
          <p:cNvSpPr txBox="1"/>
          <p:nvPr/>
        </p:nvSpPr>
        <p:spPr>
          <a:xfrm>
            <a:off x="2848132" y="209861"/>
            <a:ext cx="2958059" cy="584775"/>
          </a:xfrm>
          <a:prstGeom prst="rect">
            <a:avLst/>
          </a:prstGeom>
          <a:noFill/>
        </p:spPr>
        <p:txBody>
          <a:bodyPr wrap="square" rtlCol="0">
            <a:spAutoFit/>
          </a:bodyPr>
          <a:lstStyle/>
          <a:p>
            <a:r>
              <a:rPr lang="en-GB" sz="3200" b="1" dirty="0"/>
              <a:t>Projections</a:t>
            </a:r>
          </a:p>
        </p:txBody>
      </p:sp>
      <p:sp>
        <p:nvSpPr>
          <p:cNvPr id="3" name="TextBox 2">
            <a:extLst>
              <a:ext uri="{FF2B5EF4-FFF2-40B4-BE49-F238E27FC236}">
                <a16:creationId xmlns:a16="http://schemas.microsoft.com/office/drawing/2014/main" id="{53A97DC8-011A-ADEC-C8F0-35BD9D4937B7}"/>
              </a:ext>
            </a:extLst>
          </p:cNvPr>
          <p:cNvSpPr txBox="1"/>
          <p:nvPr/>
        </p:nvSpPr>
        <p:spPr>
          <a:xfrm>
            <a:off x="319791" y="825415"/>
            <a:ext cx="11162676" cy="1077026"/>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133" dirty="0"/>
              <a:t>BUT…climate models fail to reproduce observed past variability in NAO</a:t>
            </a:r>
          </a:p>
          <a:p>
            <a:pPr marL="380990" indent="-380990">
              <a:buFont typeface="Arial" panose="020B0604020202020204" pitchFamily="34" charset="0"/>
              <a:buChar char="•"/>
            </a:pPr>
            <a:r>
              <a:rPr lang="en-GB" sz="2133" dirty="0"/>
              <a:t>If this is taken into account, forced response to NAO (and therefore storm track) could be much larger than previously thought </a:t>
            </a:r>
            <a:endParaRPr lang="en-GB" sz="2133" dirty="0">
              <a:highlight>
                <a:srgbClr val="FFFF00"/>
              </a:highlight>
            </a:endParaRPr>
          </a:p>
        </p:txBody>
      </p:sp>
      <p:sp>
        <p:nvSpPr>
          <p:cNvPr id="5" name="TextBox 4">
            <a:extLst>
              <a:ext uri="{FF2B5EF4-FFF2-40B4-BE49-F238E27FC236}">
                <a16:creationId xmlns:a16="http://schemas.microsoft.com/office/drawing/2014/main" id="{893F6776-A1C2-D421-63CB-0F6399E20FB8}"/>
              </a:ext>
            </a:extLst>
          </p:cNvPr>
          <p:cNvSpPr txBox="1"/>
          <p:nvPr/>
        </p:nvSpPr>
        <p:spPr>
          <a:xfrm>
            <a:off x="2538714" y="6534877"/>
            <a:ext cx="7708740" cy="307777"/>
          </a:xfrm>
          <a:prstGeom prst="rect">
            <a:avLst/>
          </a:prstGeom>
          <a:noFill/>
        </p:spPr>
        <p:txBody>
          <a:bodyPr wrap="square" rtlCol="0">
            <a:spAutoFit/>
          </a:bodyPr>
          <a:lstStyle/>
          <a:p>
            <a:r>
              <a:rPr lang="en-GB" sz="1400" dirty="0"/>
              <a:t>Smith et al (2025) </a:t>
            </a:r>
            <a:r>
              <a:rPr lang="en-GB" sz="1400" i="1" dirty="0"/>
              <a:t>Nature Climate Change </a:t>
            </a:r>
            <a:r>
              <a:rPr lang="en-GB" sz="1400" dirty="0"/>
              <a:t>https://doi.org/10.1038/s41558-025-02277-2</a:t>
            </a:r>
          </a:p>
        </p:txBody>
      </p:sp>
      <p:pic>
        <p:nvPicPr>
          <p:cNvPr id="6" name="Picture 5">
            <a:extLst>
              <a:ext uri="{FF2B5EF4-FFF2-40B4-BE49-F238E27FC236}">
                <a16:creationId xmlns:a16="http://schemas.microsoft.com/office/drawing/2014/main" id="{D311E50B-F170-7EF1-80F2-27B1006CA16D}"/>
              </a:ext>
            </a:extLst>
          </p:cNvPr>
          <p:cNvPicPr>
            <a:picLocks noChangeAspect="1"/>
          </p:cNvPicPr>
          <p:nvPr/>
        </p:nvPicPr>
        <p:blipFill>
          <a:blip r:embed="rId3"/>
          <a:srcRect l="7218" t="43285" r="20340" b="21159"/>
          <a:stretch/>
        </p:blipFill>
        <p:spPr>
          <a:xfrm>
            <a:off x="68231" y="3192882"/>
            <a:ext cx="12166172" cy="3358988"/>
          </a:xfrm>
          <a:prstGeom prst="rect">
            <a:avLst/>
          </a:prstGeom>
        </p:spPr>
      </p:pic>
      <p:sp>
        <p:nvSpPr>
          <p:cNvPr id="7" name="TextBox 6">
            <a:extLst>
              <a:ext uri="{FF2B5EF4-FFF2-40B4-BE49-F238E27FC236}">
                <a16:creationId xmlns:a16="http://schemas.microsoft.com/office/drawing/2014/main" id="{70B3B15B-A963-3C00-D807-A2C9B9076741}"/>
              </a:ext>
            </a:extLst>
          </p:cNvPr>
          <p:cNvSpPr txBox="1"/>
          <p:nvPr/>
        </p:nvSpPr>
        <p:spPr>
          <a:xfrm>
            <a:off x="2237533" y="1933411"/>
            <a:ext cx="8672223" cy="666977"/>
          </a:xfrm>
          <a:prstGeom prst="rect">
            <a:avLst/>
          </a:prstGeom>
          <a:noFill/>
        </p:spPr>
        <p:txBody>
          <a:bodyPr wrap="square" rtlCol="0">
            <a:spAutoFit/>
          </a:bodyPr>
          <a:lstStyle/>
          <a:p>
            <a:pPr algn="ctr"/>
            <a:r>
              <a:rPr lang="en-GB" sz="1867" b="1" dirty="0"/>
              <a:t>Observed and modelled NAO (31 yr rolling means)</a:t>
            </a:r>
          </a:p>
          <a:p>
            <a:pPr algn="ctr"/>
            <a:r>
              <a:rPr lang="en-GB" sz="1867" b="1" dirty="0"/>
              <a:t>Historical period and model projections</a:t>
            </a:r>
          </a:p>
        </p:txBody>
      </p:sp>
      <p:sp>
        <p:nvSpPr>
          <p:cNvPr id="9" name="TextBox 8">
            <a:extLst>
              <a:ext uri="{FF2B5EF4-FFF2-40B4-BE49-F238E27FC236}">
                <a16:creationId xmlns:a16="http://schemas.microsoft.com/office/drawing/2014/main" id="{0B4CF1E9-04B1-9EAA-7D18-DBCED93BC88F}"/>
              </a:ext>
            </a:extLst>
          </p:cNvPr>
          <p:cNvSpPr txBox="1"/>
          <p:nvPr/>
        </p:nvSpPr>
        <p:spPr>
          <a:xfrm>
            <a:off x="1661971" y="2761746"/>
            <a:ext cx="2618629" cy="338554"/>
          </a:xfrm>
          <a:prstGeom prst="rect">
            <a:avLst/>
          </a:prstGeom>
          <a:noFill/>
        </p:spPr>
        <p:txBody>
          <a:bodyPr wrap="square" rtlCol="0">
            <a:spAutoFit/>
          </a:bodyPr>
          <a:lstStyle/>
          <a:p>
            <a:pPr algn="ctr"/>
            <a:r>
              <a:rPr lang="en-GB" sz="1600" b="1" dirty="0"/>
              <a:t>Raw model data</a:t>
            </a:r>
          </a:p>
        </p:txBody>
      </p:sp>
      <p:sp>
        <p:nvSpPr>
          <p:cNvPr id="10" name="TextBox 9">
            <a:extLst>
              <a:ext uri="{FF2B5EF4-FFF2-40B4-BE49-F238E27FC236}">
                <a16:creationId xmlns:a16="http://schemas.microsoft.com/office/drawing/2014/main" id="{3B88ACC0-34FF-7718-0539-8699A5369895}"/>
              </a:ext>
            </a:extLst>
          </p:cNvPr>
          <p:cNvSpPr txBox="1"/>
          <p:nvPr/>
        </p:nvSpPr>
        <p:spPr>
          <a:xfrm>
            <a:off x="7125154" y="2792647"/>
            <a:ext cx="4357313" cy="338554"/>
          </a:xfrm>
          <a:prstGeom prst="rect">
            <a:avLst/>
          </a:prstGeom>
          <a:noFill/>
        </p:spPr>
        <p:txBody>
          <a:bodyPr wrap="square" rtlCol="0">
            <a:spAutoFit/>
          </a:bodyPr>
          <a:lstStyle/>
          <a:p>
            <a:pPr algn="ctr"/>
            <a:r>
              <a:rPr lang="en-GB" sz="1600" b="1" dirty="0"/>
              <a:t>Models corrected for water vapour error</a:t>
            </a:r>
          </a:p>
        </p:txBody>
      </p:sp>
    </p:spTree>
    <p:extLst>
      <p:ext uri="{BB962C8B-B14F-4D97-AF65-F5344CB8AC3E}">
        <p14:creationId xmlns:p14="http://schemas.microsoft.com/office/powerpoint/2010/main" val="117090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0E434-9AAA-7DC5-DE1A-2DCDFF7CA72A}"/>
              </a:ext>
            </a:extLst>
          </p:cNvPr>
          <p:cNvSpPr txBox="1"/>
          <p:nvPr/>
        </p:nvSpPr>
        <p:spPr>
          <a:xfrm>
            <a:off x="539646" y="1399081"/>
            <a:ext cx="10333220" cy="3046988"/>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400" dirty="0"/>
              <a:t>EUWS highly variable on decadal timescales</a:t>
            </a:r>
          </a:p>
          <a:p>
            <a:pPr marL="380990" indent="-380990">
              <a:buFont typeface="Arial" panose="020B0604020202020204" pitchFamily="34" charset="0"/>
              <a:buChar char="•"/>
            </a:pPr>
            <a:endParaRPr lang="en-GB" sz="2400" dirty="0"/>
          </a:p>
          <a:p>
            <a:pPr marL="380990" indent="-380990">
              <a:buFont typeface="Arial" panose="020B0604020202020204" pitchFamily="34" charset="0"/>
              <a:buChar char="•"/>
            </a:pPr>
            <a:r>
              <a:rPr lang="en-GB" sz="2400" dirty="0"/>
              <a:t>Although there’s a disconnect between NAO and estimated EUWS losses in recent years, number of intense storms projected to increase, as well as travelling further into Europe</a:t>
            </a:r>
          </a:p>
          <a:p>
            <a:pPr marL="380990" indent="-380990">
              <a:buFont typeface="Arial" panose="020B0604020202020204" pitchFamily="34" charset="0"/>
              <a:buChar char="•"/>
            </a:pPr>
            <a:endParaRPr lang="en-GB" sz="2400" dirty="0"/>
          </a:p>
          <a:p>
            <a:pPr marL="380990" indent="-380990">
              <a:buFont typeface="Arial" panose="020B0604020202020204" pitchFamily="34" charset="0"/>
              <a:buChar char="•"/>
            </a:pPr>
            <a:r>
              <a:rPr lang="en-GB" sz="2400" dirty="0"/>
              <a:t>Current models have underestimated the observed positive NAO trend – they may underestimate forced response of NAO (and storm track)</a:t>
            </a:r>
          </a:p>
        </p:txBody>
      </p:sp>
      <p:sp>
        <p:nvSpPr>
          <p:cNvPr id="3" name="TextBox 2">
            <a:extLst>
              <a:ext uri="{FF2B5EF4-FFF2-40B4-BE49-F238E27FC236}">
                <a16:creationId xmlns:a16="http://schemas.microsoft.com/office/drawing/2014/main" id="{84D5E1BF-4D43-4F68-7858-F3D613BA646C}"/>
              </a:ext>
            </a:extLst>
          </p:cNvPr>
          <p:cNvSpPr txBox="1"/>
          <p:nvPr/>
        </p:nvSpPr>
        <p:spPr>
          <a:xfrm>
            <a:off x="2848132" y="209862"/>
            <a:ext cx="2958059" cy="584775"/>
          </a:xfrm>
          <a:prstGeom prst="rect">
            <a:avLst/>
          </a:prstGeom>
          <a:noFill/>
        </p:spPr>
        <p:txBody>
          <a:bodyPr wrap="square" rtlCol="0">
            <a:spAutoFit/>
          </a:bodyPr>
          <a:lstStyle/>
          <a:p>
            <a:r>
              <a:rPr lang="en-GB" sz="3200" b="1" dirty="0"/>
              <a:t>Summary</a:t>
            </a:r>
          </a:p>
        </p:txBody>
      </p:sp>
    </p:spTree>
    <p:extLst>
      <p:ext uri="{BB962C8B-B14F-4D97-AF65-F5344CB8AC3E}">
        <p14:creationId xmlns:p14="http://schemas.microsoft.com/office/powerpoint/2010/main" val="72365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custData r:id="rId1"/>
            </p:custDataLst>
          </p:nvPr>
        </p:nvSpPr>
        <p:spPr/>
        <p:txBody>
          <a:bodyPr/>
          <a:lstStyle/>
          <a:p>
            <a:r>
              <a:rPr lang="en-GB" dirty="0"/>
              <a:t>Oasis conference</a:t>
            </a:r>
          </a:p>
        </p:txBody>
      </p:sp>
      <p:sp>
        <p:nvSpPr>
          <p:cNvPr id="3" name="Subtitle 2"/>
          <p:cNvSpPr>
            <a:spLocks noGrp="1"/>
          </p:cNvSpPr>
          <p:nvPr>
            <p:ph type="subTitle" idx="1"/>
            <p:custDataLst>
              <p:custData r:id="rId2"/>
            </p:custDataLst>
          </p:nvPr>
        </p:nvSpPr>
        <p:spPr/>
        <p:txBody>
          <a:bodyPr/>
          <a:lstStyle/>
          <a:p>
            <a:r>
              <a:rPr lang="en-GB" dirty="0"/>
              <a:t>Do catastrophe models reflect today’s UK windstorm risk?</a:t>
            </a:r>
          </a:p>
        </p:txBody>
      </p:sp>
      <p:sp>
        <p:nvSpPr>
          <p:cNvPr id="4" name="PresenterDetails"/>
          <p:cNvSpPr>
            <a:spLocks noGrp="1"/>
          </p:cNvSpPr>
          <p:nvPr>
            <p:ph type="body" sz="half" idx="2"/>
            <p:custDataLst>
              <p:custData r:id="rId3"/>
            </p:custDataLst>
          </p:nvPr>
        </p:nvSpPr>
        <p:spPr/>
        <p:txBody>
          <a:bodyPr/>
          <a:lstStyle/>
          <a:p>
            <a:r>
              <a:rPr lang="en-GB" dirty="0"/>
              <a:t>April 2025</a:t>
            </a:r>
          </a:p>
          <a:p>
            <a:r>
              <a:rPr lang="en-GB" dirty="0"/>
              <a:t>Sandra Hansen, Head of International Peril Advisory, London</a:t>
            </a:r>
          </a:p>
        </p:txBody>
      </p:sp>
      <p:sp>
        <p:nvSpPr>
          <p:cNvPr id="5" name="ClientLogo" hidden="1"/>
          <p:cNvSpPr/>
          <p:nvPr>
            <p:custDataLst>
              <p:custData r:id="rId4"/>
            </p:custDataLst>
          </p:nvPr>
        </p:nvSpPr>
        <p:spPr>
          <a:xfrm>
            <a:off x="8132400" y="363600"/>
            <a:ext cx="3574800" cy="496800"/>
          </a:xfrm>
          <a:prstGeom prst="rect">
            <a:avLst/>
          </a:prstGeom>
          <a:solidFill>
            <a:srgbClr val="1485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a:solidFill>
                  <a:schemeClr val="bg1"/>
                </a:solidFill>
              </a:rPr>
              <a:t>Placeholder for optional client logo</a:t>
            </a:r>
            <a:endParaRPr lang="en-GB" sz="1000" dirty="0">
              <a:solidFill>
                <a:schemeClr val="bg1"/>
              </a:solidFill>
            </a:endParaRPr>
          </a:p>
        </p:txBody>
      </p:sp>
    </p:spTree>
    <p:extLst>
      <p:ext uri="{BB962C8B-B14F-4D97-AF65-F5344CB8AC3E}">
        <p14:creationId xmlns:p14="http://schemas.microsoft.com/office/powerpoint/2010/main" val="164481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92E15E5-296E-A6CF-593E-8497FD100E23}"/>
              </a:ext>
            </a:extLst>
          </p:cNvPr>
          <p:cNvSpPr>
            <a:spLocks noGrp="1"/>
          </p:cNvSpPr>
          <p:nvPr>
            <p:ph type="body" sz="quarter" idx="10"/>
          </p:nvPr>
        </p:nvSpPr>
        <p:spPr/>
        <p:txBody>
          <a:bodyPr/>
          <a:lstStyle/>
          <a:p>
            <a:r>
              <a:rPr lang="en-GB" sz="2800" dirty="0"/>
              <a:t>Please reach out to Sandra Hansen (Sandra.Hansen@guycarp.com) or your representative at Guy Carpenter for the content presented by Guy Carpenter at the Oasis Conference. </a:t>
            </a:r>
          </a:p>
        </p:txBody>
      </p:sp>
      <p:sp>
        <p:nvSpPr>
          <p:cNvPr id="4" name="Slide Number Placeholder 3">
            <a:extLst>
              <a:ext uri="{FF2B5EF4-FFF2-40B4-BE49-F238E27FC236}">
                <a16:creationId xmlns:a16="http://schemas.microsoft.com/office/drawing/2014/main" id="{8F443A43-70A7-9301-79A9-13BD0DAE1C5E}"/>
              </a:ext>
            </a:extLst>
          </p:cNvPr>
          <p:cNvSpPr>
            <a:spLocks noGrp="1"/>
          </p:cNvSpPr>
          <p:nvPr>
            <p:ph type="sldNum" sz="quarter" idx="4294967295"/>
          </p:nvPr>
        </p:nvSpPr>
        <p:spPr>
          <a:xfrm>
            <a:off x="11911013" y="6516688"/>
            <a:ext cx="280987" cy="122237"/>
          </a:xfrm>
        </p:spPr>
        <p:txBody>
          <a:bodyPr/>
          <a:lstStyle/>
          <a:p>
            <a:pPr algn="r"/>
            <a:fld id="{DF66040D-6F20-4F4B-8995-856BEECD84BE}" type="slidenum">
              <a:rPr lang="en-GB" smtClean="0"/>
              <a:pPr algn="r"/>
              <a:t>18</a:t>
            </a:fld>
            <a:endParaRPr lang="en-GB" dirty="0"/>
          </a:p>
        </p:txBody>
      </p:sp>
    </p:spTree>
    <p:extLst>
      <p:ext uri="{BB962C8B-B14F-4D97-AF65-F5344CB8AC3E}">
        <p14:creationId xmlns:p14="http://schemas.microsoft.com/office/powerpoint/2010/main" val="64435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 sky, water, fire&#10;&#10;Description automatically generated">
            <a:extLst>
              <a:ext uri="{FF2B5EF4-FFF2-40B4-BE49-F238E27FC236}">
                <a16:creationId xmlns:a16="http://schemas.microsoft.com/office/drawing/2014/main" id="{4E9E8B71-C69D-42D0-9A1D-BB45DF58B046}"/>
              </a:ext>
            </a:extLst>
          </p:cNvPr>
          <p:cNvPicPr>
            <a:picLocks noGrp="1" noChangeAspect="1"/>
          </p:cNvPicPr>
          <p:nvPr>
            <p:ph type="pic" sz="quarter" idx="13"/>
          </p:nvPr>
        </p:nvPicPr>
        <p:blipFill>
          <a:blip r:embed="rId3"/>
          <a:srcRect t="6750" b="6750"/>
          <a:stretch/>
        </p:blipFill>
        <p:spPr/>
      </p:pic>
      <p:sp>
        <p:nvSpPr>
          <p:cNvPr id="3" name="Text Placeholder 2">
            <a:extLst>
              <a:ext uri="{FF2B5EF4-FFF2-40B4-BE49-F238E27FC236}">
                <a16:creationId xmlns:a16="http://schemas.microsoft.com/office/drawing/2014/main" id="{156ABE95-9A39-3D4C-A23F-A10B86F38DEF}"/>
              </a:ext>
            </a:extLst>
          </p:cNvPr>
          <p:cNvSpPr>
            <a:spLocks noGrp="1"/>
          </p:cNvSpPr>
          <p:nvPr>
            <p:ph type="body" sz="quarter" idx="16"/>
          </p:nvPr>
        </p:nvSpPr>
        <p:spPr/>
        <p:txBody>
          <a:bodyPr vert="horz" lIns="0" tIns="0" rIns="0" bIns="0" rtlCol="0" anchor="t">
            <a:noAutofit/>
          </a:bodyPr>
          <a:lstStyle/>
          <a:p>
            <a:r>
              <a:rPr lang="en-GB" sz="2999">
                <a:latin typeface="Helvetica Now Text"/>
              </a:rPr>
              <a:t>European Windstorm</a:t>
            </a:r>
          </a:p>
          <a:p>
            <a:pPr lvl="1"/>
            <a:r>
              <a:rPr lang="en-GB">
                <a:latin typeface="Helvetica Now Text"/>
              </a:rPr>
              <a:t>Uncertainties in Climatology &amp;</a:t>
            </a:r>
          </a:p>
          <a:p>
            <a:pPr lvl="1"/>
            <a:r>
              <a:rPr lang="en-GB">
                <a:latin typeface="Helvetica Now Text"/>
              </a:rPr>
              <a:t>Differences between Vendor models</a:t>
            </a:r>
            <a:endParaRPr lang="en-GB"/>
          </a:p>
        </p:txBody>
      </p:sp>
      <p:sp>
        <p:nvSpPr>
          <p:cNvPr id="4" name="Rectangle 3">
            <a:extLst>
              <a:ext uri="{FF2B5EF4-FFF2-40B4-BE49-F238E27FC236}">
                <a16:creationId xmlns:a16="http://schemas.microsoft.com/office/drawing/2014/main" id="{D9BC1E61-07CE-420C-8AB4-2A57405D49EF}"/>
              </a:ext>
            </a:extLst>
          </p:cNvPr>
          <p:cNvSpPr/>
          <p:nvPr/>
        </p:nvSpPr>
        <p:spPr>
          <a:xfrm>
            <a:off x="4190478" y="99"/>
            <a:ext cx="1997002" cy="685780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99">
              <a:solidFill>
                <a:schemeClr val="tx2"/>
              </a:solidFill>
            </a:endParaRPr>
          </a:p>
        </p:txBody>
      </p:sp>
    </p:spTree>
    <p:extLst>
      <p:ext uri="{BB962C8B-B14F-4D97-AF65-F5344CB8AC3E}">
        <p14:creationId xmlns:p14="http://schemas.microsoft.com/office/powerpoint/2010/main" val="135716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A6FB-BB40-08FF-19A0-D552B7973E18}"/>
              </a:ext>
            </a:extLst>
          </p:cNvPr>
          <p:cNvSpPr>
            <a:spLocks noGrp="1"/>
          </p:cNvSpPr>
          <p:nvPr>
            <p:ph type="title"/>
          </p:nvPr>
        </p:nvSpPr>
        <p:spPr/>
        <p:txBody>
          <a:bodyPr/>
          <a:lstStyle/>
          <a:p>
            <a:r>
              <a:rPr lang="en-GB" dirty="0"/>
              <a:t>Meet the Speakers</a:t>
            </a:r>
          </a:p>
        </p:txBody>
      </p:sp>
      <p:pic>
        <p:nvPicPr>
          <p:cNvPr id="12" name="Picture 11">
            <a:extLst>
              <a:ext uri="{FF2B5EF4-FFF2-40B4-BE49-F238E27FC236}">
                <a16:creationId xmlns:a16="http://schemas.microsoft.com/office/drawing/2014/main" id="{44C11E2E-F1D0-8F64-4B0A-233D78CD7DC5}"/>
              </a:ext>
            </a:extLst>
          </p:cNvPr>
          <p:cNvPicPr>
            <a:picLocks noChangeAspect="1"/>
          </p:cNvPicPr>
          <p:nvPr/>
        </p:nvPicPr>
        <p:blipFill>
          <a:blip r:embed="rId3"/>
          <a:stretch>
            <a:fillRect/>
          </a:stretch>
        </p:blipFill>
        <p:spPr>
          <a:xfrm>
            <a:off x="9480419" y="6266122"/>
            <a:ext cx="1122423" cy="428791"/>
          </a:xfrm>
          <a:prstGeom prst="rect">
            <a:avLst/>
          </a:prstGeom>
        </p:spPr>
      </p:pic>
      <p:pic>
        <p:nvPicPr>
          <p:cNvPr id="1026" name="Picture 2" descr="Website policy - Met Office">
            <a:extLst>
              <a:ext uri="{FF2B5EF4-FFF2-40B4-BE49-F238E27FC236}">
                <a16:creationId xmlns:a16="http://schemas.microsoft.com/office/drawing/2014/main" id="{1B5B2196-7323-125E-83B4-2B6CB0069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29" y="6258596"/>
            <a:ext cx="1922887" cy="599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11C9FB9-225D-18A7-19E4-CE09DD281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533" y="6372099"/>
            <a:ext cx="2695869" cy="322814"/>
          </a:xfrm>
          <a:prstGeom prst="rect">
            <a:avLst/>
          </a:prstGeom>
        </p:spPr>
      </p:pic>
      <p:pic>
        <p:nvPicPr>
          <p:cNvPr id="20" name="Picture Placeholder 9">
            <a:extLst>
              <a:ext uri="{FF2B5EF4-FFF2-40B4-BE49-F238E27FC236}">
                <a16:creationId xmlns:a16="http://schemas.microsoft.com/office/drawing/2014/main" id="{8935F125-B0C0-9406-0867-5F7FED686F66}"/>
              </a:ext>
            </a:extLst>
          </p:cNvPr>
          <p:cNvPicPr>
            <a:picLocks noChangeAspect="1"/>
          </p:cNvPicPr>
          <p:nvPr/>
        </p:nvPicPr>
        <p:blipFill rotWithShape="1">
          <a:blip r:embed="rId6"/>
          <a:srcRect l="8677" t="-501" r="24673" b="501"/>
          <a:stretch/>
        </p:blipFill>
        <p:spPr>
          <a:xfrm>
            <a:off x="5178616" y="1008913"/>
            <a:ext cx="2079701" cy="2079701"/>
          </a:xfrm>
          <a:prstGeom prst="rect">
            <a:avLst/>
          </a:prstGeom>
        </p:spPr>
      </p:pic>
      <p:pic>
        <p:nvPicPr>
          <p:cNvPr id="21" name="Picture 2" descr="Profile picture of Julia Lockwood">
            <a:extLst>
              <a:ext uri="{FF2B5EF4-FFF2-40B4-BE49-F238E27FC236}">
                <a16:creationId xmlns:a16="http://schemas.microsoft.com/office/drawing/2014/main" id="{43F673B0-79D2-5785-851E-BDD9BEDD90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37" y="1031587"/>
            <a:ext cx="2057027" cy="20570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3CEE2C3-6652-84DC-98B9-184E7AD7D5A2}"/>
              </a:ext>
            </a:extLst>
          </p:cNvPr>
          <p:cNvSpPr txBox="1"/>
          <p:nvPr/>
        </p:nvSpPr>
        <p:spPr>
          <a:xfrm>
            <a:off x="679140" y="3294333"/>
            <a:ext cx="3670867" cy="3293209"/>
          </a:xfrm>
          <a:prstGeom prst="rect">
            <a:avLst/>
          </a:prstGeom>
          <a:noFill/>
        </p:spPr>
        <p:txBody>
          <a:bodyPr wrap="square" lIns="0" tIns="0" rIns="0" bIns="0" rtlCol="0">
            <a:spAutoFit/>
          </a:bodyPr>
          <a:lstStyle/>
          <a:p>
            <a:pPr algn="l"/>
            <a:r>
              <a:rPr lang="en-GB" sz="1400" b="1" dirty="0"/>
              <a:t>Dr. Julia Lockwood</a:t>
            </a:r>
            <a:endParaRPr lang="en-GB" sz="1400" dirty="0"/>
          </a:p>
          <a:p>
            <a:pPr algn="l"/>
            <a:r>
              <a:rPr lang="en-GB" sz="1400" i="1" dirty="0"/>
              <a:t>Senior scientist, Monthly to Decadal Variability and Prediction team at the UK Met Office. </a:t>
            </a:r>
          </a:p>
          <a:p>
            <a:pPr algn="l"/>
            <a:endParaRPr lang="en-GB" sz="1400" i="1" dirty="0"/>
          </a:p>
          <a:p>
            <a:r>
              <a:rPr lang="en-GB" sz="1200" dirty="0"/>
              <a:t>Julia Lockwood is a senior scientist in the Monthly to Decadal Variability and Prediction team, specialising in wind predictability.  Her work ranges from fundamental research in understanding the physical processes that lead to near-term climate predictability, to developing tailored products and services from the latest seasonal to decadal forecast models.  </a:t>
            </a:r>
          </a:p>
          <a:p>
            <a:endParaRPr lang="en-GB" sz="1200" dirty="0"/>
          </a:p>
          <a:p>
            <a:r>
              <a:rPr lang="en-GB" sz="1200" dirty="0"/>
              <a:t>Current projects include, developing observed and synthetic European windstorm catalogues and decadal timescale hurricane forecasts. </a:t>
            </a:r>
          </a:p>
          <a:p>
            <a:endParaRPr lang="en-GB" sz="1200" dirty="0"/>
          </a:p>
          <a:p>
            <a:pPr algn="l"/>
            <a:endParaRPr lang="en-GB" sz="1400" dirty="0"/>
          </a:p>
        </p:txBody>
      </p:sp>
      <p:sp>
        <p:nvSpPr>
          <p:cNvPr id="31" name="TextBox 30">
            <a:extLst>
              <a:ext uri="{FF2B5EF4-FFF2-40B4-BE49-F238E27FC236}">
                <a16:creationId xmlns:a16="http://schemas.microsoft.com/office/drawing/2014/main" id="{18FEBB62-107A-4AB4-3E61-B0B7C4054CF4}"/>
              </a:ext>
            </a:extLst>
          </p:cNvPr>
          <p:cNvSpPr txBox="1"/>
          <p:nvPr/>
        </p:nvSpPr>
        <p:spPr>
          <a:xfrm>
            <a:off x="4582041" y="3294333"/>
            <a:ext cx="3670867" cy="3077766"/>
          </a:xfrm>
          <a:prstGeom prst="rect">
            <a:avLst/>
          </a:prstGeom>
          <a:noFill/>
        </p:spPr>
        <p:txBody>
          <a:bodyPr wrap="square" lIns="0" tIns="0" rIns="0" bIns="0" rtlCol="0">
            <a:spAutoFit/>
          </a:bodyPr>
          <a:lstStyle/>
          <a:p>
            <a:pPr algn="l"/>
            <a:r>
              <a:rPr lang="en-GB" sz="1400" b="1" dirty="0"/>
              <a:t>Sandra Hansen MSc</a:t>
            </a:r>
            <a:endParaRPr lang="en-GB" sz="1400" dirty="0"/>
          </a:p>
          <a:p>
            <a:pPr>
              <a:buNone/>
            </a:pPr>
            <a:r>
              <a:rPr lang="en-GB" sz="1400" i="1" dirty="0">
                <a:effectLst/>
                <a:ea typeface="Calibri" panose="020F0502020204030204" pitchFamily="34" charset="0"/>
              </a:rPr>
              <a:t>Head of International Peril Advisory, Guy Carpenter</a:t>
            </a:r>
            <a:endParaRPr lang="en-GB" sz="1400" dirty="0">
              <a:effectLst/>
              <a:ea typeface="Calibri" panose="020F0502020204030204" pitchFamily="34" charset="0"/>
            </a:endParaRPr>
          </a:p>
          <a:p>
            <a:pPr>
              <a:buNone/>
            </a:pPr>
            <a:r>
              <a:rPr lang="en-GB" sz="1200" dirty="0">
                <a:effectLst/>
                <a:ea typeface="Calibri" panose="020F0502020204030204" pitchFamily="34" charset="0"/>
              </a:rPr>
              <a:t> </a:t>
            </a:r>
          </a:p>
          <a:p>
            <a:pPr>
              <a:buNone/>
            </a:pPr>
            <a:r>
              <a:rPr lang="en-GB" sz="1200" dirty="0">
                <a:effectLst/>
                <a:ea typeface="Calibri" panose="020F0502020204030204" pitchFamily="34" charset="0"/>
              </a:rPr>
              <a:t>Sandra leads the International Peril Advisory team in London, and with her team, develops Guy Carpenter’s view of present-day and future natural catastrophe risk. </a:t>
            </a:r>
          </a:p>
          <a:p>
            <a:pPr>
              <a:buNone/>
            </a:pPr>
            <a:r>
              <a:rPr lang="en-GB" sz="1200" dirty="0">
                <a:effectLst/>
                <a:ea typeface="Calibri" panose="020F0502020204030204" pitchFamily="34" charset="0"/>
              </a:rPr>
              <a:t> </a:t>
            </a:r>
          </a:p>
          <a:p>
            <a:r>
              <a:rPr lang="en-GB" sz="1200" dirty="0">
                <a:effectLst/>
                <a:ea typeface="Calibri" panose="020F0502020204030204" pitchFamily="34" charset="0"/>
              </a:rPr>
              <a:t>Sandra has over 15-years of experience in financial services. Sandra is a qualified actuary and has a first-class Masters degree in Mathematics from the University of Oxford and has a Masters distinction in Atmosphere, Ocean and Climate at the University of Reading.</a:t>
            </a:r>
          </a:p>
          <a:p>
            <a:pPr algn="l"/>
            <a:endParaRPr lang="en-GB" sz="1400" dirty="0"/>
          </a:p>
        </p:txBody>
      </p:sp>
      <p:pic>
        <p:nvPicPr>
          <p:cNvPr id="3" name="Picture Placeholder 2" descr="A person in a suit&#10;&#10;AI-generated content may be incorrect.">
            <a:extLst>
              <a:ext uri="{FF2B5EF4-FFF2-40B4-BE49-F238E27FC236}">
                <a16:creationId xmlns:a16="http://schemas.microsoft.com/office/drawing/2014/main" id="{EAE079E9-F144-05AC-23EB-D9D8ABF1CBBE}"/>
              </a:ext>
            </a:extLst>
          </p:cNvPr>
          <p:cNvPicPr>
            <a:picLocks noChangeAspect="1"/>
          </p:cNvPicPr>
          <p:nvPr/>
        </p:nvPicPr>
        <p:blipFill>
          <a:blip r:embed="rId8"/>
          <a:srcRect l="31469" r="31469" b="37364"/>
          <a:stretch/>
        </p:blipFill>
        <p:spPr>
          <a:xfrm>
            <a:off x="9086946" y="937878"/>
            <a:ext cx="1908175" cy="2150736"/>
          </a:xfrm>
          <a:prstGeom prst="rect">
            <a:avLst/>
          </a:prstGeom>
        </p:spPr>
      </p:pic>
      <p:sp>
        <p:nvSpPr>
          <p:cNvPr id="4" name="TextBox 3">
            <a:extLst>
              <a:ext uri="{FF2B5EF4-FFF2-40B4-BE49-F238E27FC236}">
                <a16:creationId xmlns:a16="http://schemas.microsoft.com/office/drawing/2014/main" id="{9EB38191-F071-2696-11F8-1B6A1CC6251C}"/>
              </a:ext>
            </a:extLst>
          </p:cNvPr>
          <p:cNvSpPr txBox="1"/>
          <p:nvPr/>
        </p:nvSpPr>
        <p:spPr>
          <a:xfrm>
            <a:off x="8369159" y="3324419"/>
            <a:ext cx="3670867" cy="2708434"/>
          </a:xfrm>
          <a:prstGeom prst="rect">
            <a:avLst/>
          </a:prstGeom>
          <a:noFill/>
        </p:spPr>
        <p:txBody>
          <a:bodyPr wrap="square" lIns="0" tIns="0" rIns="0" bIns="0" rtlCol="0">
            <a:spAutoFit/>
          </a:bodyPr>
          <a:lstStyle/>
          <a:p>
            <a:pPr algn="l"/>
            <a:r>
              <a:rPr lang="en-GB" sz="1400" b="1" dirty="0"/>
              <a:t>Dr. Sagar Bora</a:t>
            </a:r>
            <a:endParaRPr lang="en-GB" sz="1400" dirty="0"/>
          </a:p>
          <a:p>
            <a:pPr algn="l"/>
            <a:r>
              <a:rPr lang="en-GB" sz="1400" i="1" dirty="0"/>
              <a:t>Head of Model Evaluation, UK&amp; EMEA – Aon</a:t>
            </a:r>
          </a:p>
          <a:p>
            <a:pPr algn="l"/>
            <a:endParaRPr lang="en-GB" sz="1400" i="1" dirty="0"/>
          </a:p>
          <a:p>
            <a:pPr rtl="0" fontAlgn="base"/>
            <a:r>
              <a:rPr lang="en-GB" sz="1200" b="0" i="0" u="none" strike="noStrike" dirty="0">
                <a:effectLst/>
              </a:rPr>
              <a:t>Sagar</a:t>
            </a:r>
            <a:r>
              <a:rPr lang="en-GB" sz="1200" b="0" i="0" dirty="0">
                <a:solidFill>
                  <a:srgbClr val="2E2F30"/>
                </a:solidFill>
                <a:effectLst/>
              </a:rPr>
              <a:t> leads the Model Evaluation team at Aon, performing model evaluations, catastrophe research, and developing analytical solutions across the UK and EMEA region.</a:t>
            </a:r>
          </a:p>
          <a:p>
            <a:pPr rtl="0" fontAlgn="base"/>
            <a:endParaRPr lang="en-GB" sz="1200" b="0" i="0" dirty="0">
              <a:solidFill>
                <a:srgbClr val="2E2F30"/>
              </a:solidFill>
              <a:effectLst/>
            </a:endParaRPr>
          </a:p>
          <a:p>
            <a:pPr rtl="0" fontAlgn="base"/>
            <a:r>
              <a:rPr lang="en-GB" sz="1200" b="0" i="0" dirty="0">
                <a:solidFill>
                  <a:srgbClr val="2E2F30"/>
                </a:solidFill>
                <a:effectLst/>
              </a:rPr>
              <a:t>As a physicist and climate scientist, Sagar has 11 years of experience in catastrophe model development and research. He holds a PhD in Physics from the University of Bremen, Germany, focusing on paleoclimate ocean modelling.</a:t>
            </a:r>
            <a:endParaRPr lang="en-US" sz="1200" b="0" i="0" dirty="0">
              <a:effectLst/>
            </a:endParaRPr>
          </a:p>
          <a:p>
            <a:pPr algn="l"/>
            <a:endParaRPr lang="en-GB" sz="1400" dirty="0"/>
          </a:p>
        </p:txBody>
      </p:sp>
    </p:spTree>
    <p:extLst>
      <p:ext uri="{BB962C8B-B14F-4D97-AF65-F5344CB8AC3E}">
        <p14:creationId xmlns:p14="http://schemas.microsoft.com/office/powerpoint/2010/main" val="2166163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6EE29-84CD-7B37-AD4E-307977E980C5}"/>
              </a:ext>
            </a:extLst>
          </p:cNvPr>
          <p:cNvSpPr>
            <a:spLocks noGrp="1"/>
          </p:cNvSpPr>
          <p:nvPr>
            <p:ph type="title"/>
          </p:nvPr>
        </p:nvSpPr>
        <p:spPr>
          <a:xfrm>
            <a:off x="1126303" y="1487624"/>
            <a:ext cx="10445800" cy="1723549"/>
          </a:xfrm>
        </p:spPr>
        <p:txBody>
          <a:bodyPr/>
          <a:lstStyle/>
          <a:p>
            <a:r>
              <a:rPr lang="en-GB" sz="2800" b="0" dirty="0"/>
              <a:t>Please reach out to Sagar Bora (sagar.bora@aon.com) or your representative at Aon for the content presented by Aon at the Oasis Conference. </a:t>
            </a:r>
            <a:br>
              <a:rPr lang="en-GB" sz="2800" b="0" dirty="0"/>
            </a:br>
            <a:endParaRPr lang="en-GB" sz="2800" b="0" dirty="0"/>
          </a:p>
        </p:txBody>
      </p:sp>
    </p:spTree>
    <p:extLst>
      <p:ext uri="{BB962C8B-B14F-4D97-AF65-F5344CB8AC3E}">
        <p14:creationId xmlns:p14="http://schemas.microsoft.com/office/powerpoint/2010/main" val="1596580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1FF2-1D02-74AA-E302-A15D6F711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17BDA-4DAC-97A4-A9BD-606E1C77ADE1}"/>
              </a:ext>
            </a:extLst>
          </p:cNvPr>
          <p:cNvSpPr>
            <a:spLocks noGrp="1"/>
          </p:cNvSpPr>
          <p:nvPr>
            <p:ph type="title"/>
          </p:nvPr>
        </p:nvSpPr>
        <p:spPr/>
        <p:txBody>
          <a:bodyPr/>
          <a:lstStyle/>
          <a:p>
            <a:r>
              <a:rPr lang="en-GB" dirty="0"/>
              <a:t>Ask the Risk Carriers (+</a:t>
            </a:r>
            <a:r>
              <a:rPr lang="en-GB" dirty="0" err="1"/>
              <a:t>Slido</a:t>
            </a:r>
            <a:r>
              <a:rPr lang="en-GB" dirty="0"/>
              <a:t>)</a:t>
            </a:r>
          </a:p>
        </p:txBody>
      </p:sp>
      <p:sp>
        <p:nvSpPr>
          <p:cNvPr id="4" name="Slide Number Placeholder 3">
            <a:extLst>
              <a:ext uri="{FF2B5EF4-FFF2-40B4-BE49-F238E27FC236}">
                <a16:creationId xmlns:a16="http://schemas.microsoft.com/office/drawing/2014/main" id="{7DB3871B-755E-2729-4451-228BBB892A72}"/>
              </a:ext>
            </a:extLst>
          </p:cNvPr>
          <p:cNvSpPr>
            <a:spLocks noGrp="1"/>
          </p:cNvSpPr>
          <p:nvPr>
            <p:ph type="sldNum" sz="quarter" idx="12"/>
          </p:nvPr>
        </p:nvSpPr>
        <p:spPr/>
        <p:txBody>
          <a:bodyPr/>
          <a:lstStyle/>
          <a:p>
            <a:fld id="{4A4770D6-0FBE-4C67-8C8E-E95F8964E96F}" type="slidenum">
              <a:rPr lang="en-GB" smtClean="0"/>
              <a:t>21</a:t>
            </a:fld>
            <a:endParaRPr lang="en-GB"/>
          </a:p>
        </p:txBody>
      </p:sp>
      <p:cxnSp>
        <p:nvCxnSpPr>
          <p:cNvPr id="3" name="Straight Connector 2">
            <a:extLst>
              <a:ext uri="{FF2B5EF4-FFF2-40B4-BE49-F238E27FC236}">
                <a16:creationId xmlns:a16="http://schemas.microsoft.com/office/drawing/2014/main" id="{126D90B7-8F52-0B38-3242-1DAAE13E5C75}"/>
              </a:ext>
            </a:extLst>
          </p:cNvPr>
          <p:cNvCxnSpPr>
            <a:cxnSpLocks/>
          </p:cNvCxnSpPr>
          <p:nvPr/>
        </p:nvCxnSpPr>
        <p:spPr bwMode="auto">
          <a:xfrm flipV="1">
            <a:off x="419747" y="999892"/>
            <a:ext cx="11556096" cy="1"/>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3EDD7C3-52D5-E48D-5240-9288B5A4FB52}"/>
              </a:ext>
            </a:extLst>
          </p:cNvPr>
          <p:cNvSpPr txBox="1"/>
          <p:nvPr/>
        </p:nvSpPr>
        <p:spPr>
          <a:xfrm>
            <a:off x="419747" y="1978781"/>
            <a:ext cx="11328635" cy="3231654"/>
          </a:xfrm>
          <a:prstGeom prst="rect">
            <a:avLst/>
          </a:prstGeom>
          <a:noFill/>
        </p:spPr>
        <p:txBody>
          <a:bodyPr wrap="square" lIns="0" tIns="0" rIns="0" bIns="0" rtlCol="0">
            <a:spAutoFit/>
          </a:bodyPr>
          <a:lstStyle/>
          <a:p>
            <a:pPr marL="342900" lvl="0" indent="-342900">
              <a:buClr>
                <a:schemeClr val="accent2"/>
              </a:buClr>
              <a:buFont typeface="+mj-lt"/>
              <a:buAutoNum type="arabicPeriod"/>
              <a:tabLst>
                <a:tab pos="457200" algn="l"/>
              </a:tabLst>
            </a:pPr>
            <a:r>
              <a:rPr lang="en-GB" sz="3600" dirty="0">
                <a:effectLst/>
                <a:latin typeface="Aptos" panose="020B0004020202020204" pitchFamily="34" charset="0"/>
                <a:ea typeface="Times New Roman" panose="02020603050405020304" pitchFamily="18" charset="0"/>
                <a:cs typeface="Aptos" panose="020B0004020202020204" pitchFamily="34" charset="0"/>
              </a:rPr>
              <a:t> </a:t>
            </a:r>
            <a:r>
              <a:rPr lang="en-GB" sz="3200" dirty="0">
                <a:effectLst/>
                <a:latin typeface="Aptos" panose="020B0004020202020204" pitchFamily="34" charset="0"/>
                <a:ea typeface="Times New Roman" panose="02020603050405020304" pitchFamily="18" charset="0"/>
                <a:cs typeface="Aptos" panose="020B0004020202020204" pitchFamily="34" charset="0"/>
              </a:rPr>
              <a:t>How reflective do you feel modelled views are of a ‘present-day’ view of risk for European windstorm?</a:t>
            </a:r>
            <a:endParaRPr lang="en-GB" sz="3200" dirty="0">
              <a:effectLst/>
              <a:latin typeface="Aptos" panose="020B0004020202020204" pitchFamily="34" charset="0"/>
              <a:ea typeface="Calibri" panose="020F0502020204030204" pitchFamily="34" charset="0"/>
              <a:cs typeface="Aptos" panose="020B0004020202020204" pitchFamily="34" charset="0"/>
            </a:endParaRPr>
          </a:p>
          <a:p>
            <a:pPr>
              <a:buNone/>
            </a:pPr>
            <a:r>
              <a:rPr lang="en-GB" sz="3200" dirty="0">
                <a:effectLst/>
                <a:latin typeface="Calibri" panose="020F0502020204030204" pitchFamily="34" charset="0"/>
                <a:ea typeface="Calibri" panose="020F0502020204030204" pitchFamily="34" charset="0"/>
                <a:cs typeface="Aptos" panose="020B0004020202020204" pitchFamily="34" charset="0"/>
              </a:rPr>
              <a:t> </a:t>
            </a:r>
          </a:p>
          <a:p>
            <a:pPr>
              <a:buNone/>
            </a:pPr>
            <a:endParaRPr lang="en-GB" sz="3200" dirty="0">
              <a:effectLst/>
              <a:latin typeface="Aptos" panose="020B0004020202020204" pitchFamily="34" charset="0"/>
              <a:ea typeface="Calibri" panose="020F0502020204030204" pitchFamily="34" charset="0"/>
              <a:cs typeface="Aptos" panose="020B0004020202020204" pitchFamily="34" charset="0"/>
            </a:endParaRPr>
          </a:p>
          <a:p>
            <a:pPr marL="342900" lvl="0" indent="-342900">
              <a:buClr>
                <a:srgbClr val="00B0F0"/>
              </a:buClr>
              <a:buFont typeface="+mj-lt"/>
              <a:buAutoNum type="arabicPeriod" startAt="2"/>
              <a:tabLst>
                <a:tab pos="457200" algn="l"/>
              </a:tabLst>
            </a:pPr>
            <a:r>
              <a:rPr lang="en-GB" sz="3200" dirty="0">
                <a:effectLst/>
                <a:latin typeface="Aptos" panose="020B0004020202020204" pitchFamily="34" charset="0"/>
                <a:ea typeface="Times New Roman" panose="02020603050405020304" pitchFamily="18" charset="0"/>
                <a:cs typeface="Aptos" panose="020B0004020202020204" pitchFamily="34" charset="0"/>
              </a:rPr>
              <a:t> Do you feel there is sufficient evidence for risk carriers to adopt a transient view of risk for European windstorm? </a:t>
            </a:r>
            <a:endParaRPr lang="en-GB" sz="3200" dirty="0">
              <a:effectLst/>
              <a:latin typeface="Aptos" panose="020B0004020202020204" pitchFamily="34" charset="0"/>
              <a:ea typeface="Calibri" panose="020F0502020204030204" pitchFamily="34" charset="0"/>
              <a:cs typeface="Aptos" panose="020B0004020202020204" pitchFamily="34" charset="0"/>
            </a:endParaRPr>
          </a:p>
          <a:p>
            <a:pPr algn="l"/>
            <a:endParaRPr lang="en-GB" sz="1400" dirty="0"/>
          </a:p>
        </p:txBody>
      </p:sp>
      <p:pic>
        <p:nvPicPr>
          <p:cNvPr id="13" name="Picture 12">
            <a:extLst>
              <a:ext uri="{FF2B5EF4-FFF2-40B4-BE49-F238E27FC236}">
                <a16:creationId xmlns:a16="http://schemas.microsoft.com/office/drawing/2014/main" id="{6097DCBA-3853-60DF-0B0E-B8A8F82F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8031" y="6279783"/>
            <a:ext cx="1280271" cy="506012"/>
          </a:xfrm>
          <a:prstGeom prst="rect">
            <a:avLst/>
          </a:prstGeom>
        </p:spPr>
      </p:pic>
      <p:pic>
        <p:nvPicPr>
          <p:cNvPr id="14" name="Picture 10">
            <a:extLst>
              <a:ext uri="{FF2B5EF4-FFF2-40B4-BE49-F238E27FC236}">
                <a16:creationId xmlns:a16="http://schemas.microsoft.com/office/drawing/2014/main" id="{5CF45BB1-6888-7379-5CF3-41E12EF65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315" y="6346239"/>
            <a:ext cx="2016520" cy="37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0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993B4-6FE8-33BE-8EC8-8744F71D8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273CC-AF44-58B3-E2F4-3D90CBE0C793}"/>
              </a:ext>
            </a:extLst>
          </p:cNvPr>
          <p:cNvSpPr>
            <a:spLocks noGrp="1"/>
          </p:cNvSpPr>
          <p:nvPr>
            <p:ph type="title"/>
          </p:nvPr>
        </p:nvSpPr>
        <p:spPr/>
        <p:txBody>
          <a:bodyPr/>
          <a:lstStyle/>
          <a:p>
            <a:r>
              <a:rPr lang="en-GB" dirty="0"/>
              <a:t>Meet the Risk Carriers</a:t>
            </a:r>
          </a:p>
        </p:txBody>
      </p:sp>
      <p:pic>
        <p:nvPicPr>
          <p:cNvPr id="9" name="Picture 8">
            <a:extLst>
              <a:ext uri="{FF2B5EF4-FFF2-40B4-BE49-F238E27FC236}">
                <a16:creationId xmlns:a16="http://schemas.microsoft.com/office/drawing/2014/main" id="{E213EA62-6C1C-B9B5-5FAB-3AC9F415DB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8031" y="6279783"/>
            <a:ext cx="1280271" cy="506012"/>
          </a:xfrm>
          <a:prstGeom prst="rect">
            <a:avLst/>
          </a:prstGeom>
        </p:spPr>
      </p:pic>
      <p:pic>
        <p:nvPicPr>
          <p:cNvPr id="10" name="Picture 10">
            <a:extLst>
              <a:ext uri="{FF2B5EF4-FFF2-40B4-BE49-F238E27FC236}">
                <a16:creationId xmlns:a16="http://schemas.microsoft.com/office/drawing/2014/main" id="{99861A6C-DA4A-33D6-201F-F8F109EC5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315" y="6346239"/>
            <a:ext cx="2016520" cy="3731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9F199D8-28F8-688E-CF9A-C3512B5C403A}"/>
              </a:ext>
            </a:extLst>
          </p:cNvPr>
          <p:cNvSpPr txBox="1"/>
          <p:nvPr/>
        </p:nvSpPr>
        <p:spPr>
          <a:xfrm>
            <a:off x="1256238" y="3301812"/>
            <a:ext cx="4324405" cy="3108543"/>
          </a:xfrm>
          <a:prstGeom prst="rect">
            <a:avLst/>
          </a:prstGeom>
          <a:noFill/>
        </p:spPr>
        <p:txBody>
          <a:bodyPr wrap="square" lIns="0" tIns="0" rIns="0" bIns="0" rtlCol="0">
            <a:spAutoFit/>
          </a:bodyPr>
          <a:lstStyle/>
          <a:p>
            <a:pPr algn="l"/>
            <a:r>
              <a:rPr lang="en-GB" sz="1400" b="1" dirty="0"/>
              <a:t>Dr. Chris Webber</a:t>
            </a:r>
            <a:endParaRPr lang="en-GB" sz="1400" dirty="0"/>
          </a:p>
          <a:p>
            <a:pPr algn="l"/>
            <a:r>
              <a:rPr lang="en-GB" sz="1400" i="1" dirty="0"/>
              <a:t>Senior Manager, Research and Development,  Brit Insurance. </a:t>
            </a:r>
          </a:p>
          <a:p>
            <a:pPr algn="l"/>
            <a:endParaRPr lang="en-GB" sz="1400" i="1" dirty="0"/>
          </a:p>
          <a:p>
            <a:pPr algn="l"/>
            <a:r>
              <a:rPr lang="en-GB" sz="1200" dirty="0"/>
              <a:t>Chris leads the natural catastrophe risk research and development team at Brit Insurance, who are responsible for determining Brit’s View of Risk for natural catastrophe risk. </a:t>
            </a:r>
          </a:p>
          <a:p>
            <a:pPr algn="l"/>
            <a:endParaRPr lang="en-GB" sz="1200" dirty="0"/>
          </a:p>
          <a:p>
            <a:pPr algn="l"/>
            <a:r>
              <a:rPr lang="en-GB" sz="1200" dirty="0"/>
              <a:t>Chris has 7-years of experience within catastrophe risk research teams throughout London. Prior to which, he undertook a Post Doctoral research project on methane’s climate impact and completed his PhD in Air Pollution, Meteorology and Climate Change at the University of Reading. </a:t>
            </a:r>
          </a:p>
          <a:p>
            <a:pPr algn="l"/>
            <a:endParaRPr lang="en-GB" sz="1200" dirty="0"/>
          </a:p>
          <a:p>
            <a:endParaRPr lang="en-GB" sz="1200" dirty="0"/>
          </a:p>
          <a:p>
            <a:pPr algn="l"/>
            <a:endParaRPr lang="en-GB" sz="1400" dirty="0"/>
          </a:p>
        </p:txBody>
      </p:sp>
      <p:sp>
        <p:nvSpPr>
          <p:cNvPr id="31" name="TextBox 30">
            <a:extLst>
              <a:ext uri="{FF2B5EF4-FFF2-40B4-BE49-F238E27FC236}">
                <a16:creationId xmlns:a16="http://schemas.microsoft.com/office/drawing/2014/main" id="{6E093CD4-81C8-8E28-2AB2-54CD79A7CC31}"/>
              </a:ext>
            </a:extLst>
          </p:cNvPr>
          <p:cNvSpPr txBox="1"/>
          <p:nvPr/>
        </p:nvSpPr>
        <p:spPr>
          <a:xfrm>
            <a:off x="6912864" y="3296826"/>
            <a:ext cx="4324405" cy="2985433"/>
          </a:xfrm>
          <a:prstGeom prst="rect">
            <a:avLst/>
          </a:prstGeom>
          <a:noFill/>
        </p:spPr>
        <p:txBody>
          <a:bodyPr wrap="square" lIns="0" tIns="0" rIns="0" bIns="0" rtlCol="0">
            <a:spAutoFit/>
          </a:bodyPr>
          <a:lstStyle/>
          <a:p>
            <a:pPr algn="l"/>
            <a:r>
              <a:rPr lang="en-GB" sz="1400" b="1" dirty="0"/>
              <a:t>Dr. Sam Phibbs</a:t>
            </a:r>
            <a:endParaRPr lang="en-GB" sz="1400" dirty="0"/>
          </a:p>
          <a:p>
            <a:pPr algn="l"/>
            <a:r>
              <a:rPr lang="en-GB" sz="1400" i="1" dirty="0"/>
              <a:t>Head of Catastrophe Research, MS Amlin</a:t>
            </a:r>
          </a:p>
          <a:p>
            <a:pPr algn="l"/>
            <a:endParaRPr lang="en-GB" sz="1200" i="1" dirty="0"/>
          </a:p>
          <a:p>
            <a:pPr marL="0" indent="0">
              <a:buNone/>
            </a:pPr>
            <a:r>
              <a:rPr lang="en-GB" sz="1400" kern="100" dirty="0">
                <a:effectLst/>
                <a:latin typeface="Calibri" panose="020F0502020204030204" pitchFamily="34" charset="0"/>
                <a:ea typeface="Yu Mincho" panose="02020400000000000000" pitchFamily="18" charset="-128"/>
                <a:cs typeface="Times New Roman" panose="02020603050405020304" pitchFamily="18" charset="0"/>
              </a:rPr>
              <a:t>Sam leads the catastrophe research team, which is responsible for MS Amlin’s View of Risk </a:t>
            </a:r>
            <a:r>
              <a:rPr lang="en-GB" sz="1400" kern="100" dirty="0">
                <a:effectLst/>
                <a:latin typeface="Calibri" panose="020F0502020204030204" pitchFamily="34" charset="0"/>
                <a:ea typeface="Yu Mincho" panose="02020400000000000000" pitchFamily="18" charset="-128"/>
                <a:cs typeface="Arial" panose="020B0604020202020204" pitchFamily="34" charset="0"/>
              </a:rPr>
              <a:t>across all perils, from hurricanes to terrorism</a:t>
            </a:r>
            <a:r>
              <a:rPr lang="en-GB" sz="1400" kern="100" dirty="0">
                <a:effectLst/>
                <a:latin typeface="Calibri" panose="020F0502020204030204" pitchFamily="34" charset="0"/>
                <a:ea typeface="Yu Mincho" panose="02020400000000000000" pitchFamily="18" charset="-128"/>
                <a:cs typeface="Times New Roman" panose="02020603050405020304" pitchFamily="18" charset="0"/>
              </a:rPr>
              <a:t>. He holds a PhD in atmospheric physics from Imperial College, where he focused on the impact of climate change on windstorms. Since entering the reinsurance industry, he has specialized in catastrophe model evaluation and quantifying physical risks driven by a changing climate. He has maintained strong ties with academia, participating in joint initiatives and co-authoring papers.</a:t>
            </a:r>
          </a:p>
          <a:p>
            <a:pPr algn="l"/>
            <a:endParaRPr lang="en-GB" sz="1400" dirty="0"/>
          </a:p>
        </p:txBody>
      </p:sp>
      <p:pic>
        <p:nvPicPr>
          <p:cNvPr id="5" name="Picture 4" descr="A person in a suit and tie&#10;&#10;Description automatically generated">
            <a:extLst>
              <a:ext uri="{FF2B5EF4-FFF2-40B4-BE49-F238E27FC236}">
                <a16:creationId xmlns:a16="http://schemas.microsoft.com/office/drawing/2014/main" id="{C68318D6-C3C8-B0B2-5D66-F4983C162387}"/>
              </a:ext>
            </a:extLst>
          </p:cNvPr>
          <p:cNvPicPr>
            <a:picLocks noChangeAspect="1"/>
          </p:cNvPicPr>
          <p:nvPr/>
        </p:nvPicPr>
        <p:blipFill>
          <a:blip r:embed="rId5"/>
          <a:stretch>
            <a:fillRect/>
          </a:stretch>
        </p:blipFill>
        <p:spPr>
          <a:xfrm>
            <a:off x="8152745" y="1006212"/>
            <a:ext cx="2057028" cy="2057028"/>
          </a:xfrm>
          <a:prstGeom prst="rect">
            <a:avLst/>
          </a:prstGeom>
        </p:spPr>
      </p:pic>
      <p:pic>
        <p:nvPicPr>
          <p:cNvPr id="7" name="Picture 6" descr="A person in a blue shirt&#10;&#10;AI-generated content may be incorrect.">
            <a:extLst>
              <a:ext uri="{FF2B5EF4-FFF2-40B4-BE49-F238E27FC236}">
                <a16:creationId xmlns:a16="http://schemas.microsoft.com/office/drawing/2014/main" id="{83A6B31C-6D25-7651-87CD-5A5365A8B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4832" y="1067854"/>
            <a:ext cx="1954424" cy="1954424"/>
          </a:xfrm>
          <a:prstGeom prst="rect">
            <a:avLst/>
          </a:prstGeom>
        </p:spPr>
      </p:pic>
    </p:spTree>
    <p:extLst>
      <p:ext uri="{BB962C8B-B14F-4D97-AF65-F5344CB8AC3E}">
        <p14:creationId xmlns:p14="http://schemas.microsoft.com/office/powerpoint/2010/main" val="403199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1B358-3151-4204-F430-8D5707730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EFBC5-7B0A-2B57-A568-A25CB7CEF887}"/>
              </a:ext>
            </a:extLst>
          </p:cNvPr>
          <p:cNvSpPr>
            <a:spLocks noGrp="1"/>
          </p:cNvSpPr>
          <p:nvPr>
            <p:ph type="title"/>
          </p:nvPr>
        </p:nvSpPr>
        <p:spPr/>
        <p:txBody>
          <a:bodyPr/>
          <a:lstStyle/>
          <a:p>
            <a:r>
              <a:rPr lang="en-GB" dirty="0"/>
              <a:t>Session Aim</a:t>
            </a:r>
          </a:p>
        </p:txBody>
      </p:sp>
      <p:sp>
        <p:nvSpPr>
          <p:cNvPr id="3" name="Content Placeholder 2">
            <a:extLst>
              <a:ext uri="{FF2B5EF4-FFF2-40B4-BE49-F238E27FC236}">
                <a16:creationId xmlns:a16="http://schemas.microsoft.com/office/drawing/2014/main" id="{3F6BDC74-F3D1-D756-7284-F8CABD2338CB}"/>
              </a:ext>
            </a:extLst>
          </p:cNvPr>
          <p:cNvSpPr>
            <a:spLocks noGrp="1"/>
          </p:cNvSpPr>
          <p:nvPr>
            <p:ph idx="1"/>
          </p:nvPr>
        </p:nvSpPr>
        <p:spPr>
          <a:xfrm>
            <a:off x="440832" y="1130472"/>
            <a:ext cx="11434011" cy="4898348"/>
          </a:xfrm>
        </p:spPr>
        <p:txBody>
          <a:bodyPr>
            <a:normAutofit lnSpcReduction="10000"/>
          </a:bodyPr>
          <a:lstStyle/>
          <a:p>
            <a:pPr algn="ctr"/>
            <a:r>
              <a:rPr lang="en-GB" sz="2400" dirty="0">
                <a:solidFill>
                  <a:srgbClr val="3A2178"/>
                </a:solidFill>
              </a:rPr>
              <a:t>To discuss whether market pricing and technical pricing for European windstorm are complementary and appropriate.</a:t>
            </a:r>
          </a:p>
          <a:p>
            <a:endParaRPr lang="en-GB" dirty="0"/>
          </a:p>
          <a:p>
            <a:r>
              <a:rPr lang="en-GB" dirty="0">
                <a:solidFill>
                  <a:srgbClr val="3A2178"/>
                </a:solidFill>
              </a:rPr>
              <a:t>Areas of focus:</a:t>
            </a:r>
          </a:p>
          <a:p>
            <a:pPr algn="l" fontAlgn="base">
              <a:buFont typeface="Arial" panose="020B0604020202020204" pitchFamily="34" charset="0"/>
              <a:buChar char="•"/>
            </a:pPr>
            <a:r>
              <a:rPr lang="en-GB" sz="1700" b="1" i="1" dirty="0">
                <a:solidFill>
                  <a:srgbClr val="000000"/>
                </a:solidFill>
                <a:effectLst/>
                <a:latin typeface="Aptos" panose="020B0004020202020204" pitchFamily="34" charset="0"/>
              </a:rPr>
              <a:t>Historical trends in loss and windstorm hazard.</a:t>
            </a:r>
            <a:endParaRPr lang="en-GB" sz="17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700" b="1" i="1" dirty="0">
                <a:solidFill>
                  <a:srgbClr val="000000"/>
                </a:solidFill>
                <a:effectLst/>
                <a:latin typeface="Aptos" panose="020B0004020202020204" pitchFamily="34" charset="0"/>
              </a:rPr>
              <a:t>Future trends in European windstorm risk.</a:t>
            </a:r>
            <a:endParaRPr lang="en-GB" sz="17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700" b="1" i="1" dirty="0">
                <a:solidFill>
                  <a:srgbClr val="000000"/>
                </a:solidFill>
                <a:effectLst/>
                <a:latin typeface="Aptos" panose="020B0004020202020204" pitchFamily="34" charset="0"/>
              </a:rPr>
              <a:t>Has Europe just been 'lucky’ over the past three decades?</a:t>
            </a:r>
            <a:endParaRPr lang="en-GB" sz="17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700" b="1" i="1" dirty="0">
                <a:solidFill>
                  <a:srgbClr val="000000"/>
                </a:solidFill>
                <a:effectLst/>
                <a:latin typeface="Aptos" panose="020B0004020202020204" pitchFamily="34" charset="0"/>
              </a:rPr>
              <a:t>Unpicking variance in vendor model projections. </a:t>
            </a:r>
            <a:endParaRPr lang="en-GB" sz="17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700" b="1" i="1" dirty="0">
                <a:solidFill>
                  <a:srgbClr val="000000"/>
                </a:solidFill>
                <a:effectLst/>
                <a:latin typeface="Aptos" panose="020B0004020202020204" pitchFamily="34" charset="0"/>
              </a:rPr>
              <a:t>Ambiguity in event definitions and uncertainty in windstorm clustering.</a:t>
            </a:r>
          </a:p>
          <a:p>
            <a:pPr algn="l" fontAlgn="base"/>
            <a:endParaRPr lang="en-GB" sz="1800" b="0" i="0" dirty="0">
              <a:solidFill>
                <a:srgbClr val="000000"/>
              </a:solidFill>
              <a:effectLst/>
              <a:latin typeface="Aptos" panose="020B0004020202020204" pitchFamily="34" charset="0"/>
            </a:endParaRPr>
          </a:p>
          <a:p>
            <a:endParaRPr lang="en-GB" dirty="0"/>
          </a:p>
          <a:p>
            <a:r>
              <a:rPr lang="en-GB" dirty="0">
                <a:solidFill>
                  <a:schemeClr val="accent1"/>
                </a:solidFill>
              </a:rPr>
              <a:t>Ultimately, how might one suggest pricing/risk selection for European wind risk? </a:t>
            </a:r>
          </a:p>
          <a:p>
            <a:pPr marL="342900" indent="-342900">
              <a:buFont typeface="Arial" panose="020B0604020202020204" pitchFamily="34" charset="0"/>
              <a:buChar char="•"/>
            </a:pPr>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E24214FD-CB94-245E-55A4-C64CD56A9CCC}"/>
              </a:ext>
            </a:extLst>
          </p:cNvPr>
          <p:cNvSpPr>
            <a:spLocks noGrp="1"/>
          </p:cNvSpPr>
          <p:nvPr>
            <p:ph type="sldNum" sz="quarter" idx="12"/>
          </p:nvPr>
        </p:nvSpPr>
        <p:spPr/>
        <p:txBody>
          <a:bodyPr/>
          <a:lstStyle/>
          <a:p>
            <a:fld id="{4A4770D6-0FBE-4C67-8C8E-E95F8964E96F}" type="slidenum">
              <a:rPr lang="en-GB" smtClean="0"/>
              <a:t>4</a:t>
            </a:fld>
            <a:endParaRPr lang="en-GB"/>
          </a:p>
        </p:txBody>
      </p:sp>
      <p:cxnSp>
        <p:nvCxnSpPr>
          <p:cNvPr id="5" name="Straight Connector 4">
            <a:extLst>
              <a:ext uri="{FF2B5EF4-FFF2-40B4-BE49-F238E27FC236}">
                <a16:creationId xmlns:a16="http://schemas.microsoft.com/office/drawing/2014/main" id="{40E3F5A2-F3EF-B16F-8941-9322C3D68E0B}"/>
              </a:ext>
            </a:extLst>
          </p:cNvPr>
          <p:cNvCxnSpPr>
            <a:cxnSpLocks/>
          </p:cNvCxnSpPr>
          <p:nvPr/>
        </p:nvCxnSpPr>
        <p:spPr bwMode="auto">
          <a:xfrm flipV="1">
            <a:off x="419747" y="999892"/>
            <a:ext cx="11556096" cy="1"/>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9AB3D9D-73AD-884F-781A-B34BFF34C503}"/>
              </a:ext>
            </a:extLst>
          </p:cNvPr>
          <p:cNvCxnSpPr>
            <a:cxnSpLocks/>
          </p:cNvCxnSpPr>
          <p:nvPr/>
        </p:nvCxnSpPr>
        <p:spPr bwMode="auto">
          <a:xfrm flipV="1">
            <a:off x="440832" y="1978780"/>
            <a:ext cx="11556096" cy="1"/>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837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D8DA-E267-09B2-E332-1B2A79CAB4E7}"/>
              </a:ext>
            </a:extLst>
          </p:cNvPr>
          <p:cNvSpPr>
            <a:spLocks noGrp="1"/>
          </p:cNvSpPr>
          <p:nvPr>
            <p:ph type="title"/>
          </p:nvPr>
        </p:nvSpPr>
        <p:spPr>
          <a:xfrm>
            <a:off x="440832" y="403870"/>
            <a:ext cx="10433114" cy="978889"/>
          </a:xfrm>
        </p:spPr>
        <p:txBody>
          <a:bodyPr/>
          <a:lstStyle/>
          <a:p>
            <a:r>
              <a:rPr lang="en-GB" dirty="0"/>
              <a:t>Overview of European Windstorm Market Pricing </a:t>
            </a:r>
          </a:p>
        </p:txBody>
      </p:sp>
      <p:pic>
        <p:nvPicPr>
          <p:cNvPr id="6" name="Content Placeholder 5" descr="Domino dominoes falling in a row&#10;&#10;Description automatically generated">
            <a:extLst>
              <a:ext uri="{FF2B5EF4-FFF2-40B4-BE49-F238E27FC236}">
                <a16:creationId xmlns:a16="http://schemas.microsoft.com/office/drawing/2014/main" id="{F08EAD87-D2FD-9236-F76A-2C8B518E93E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0832" y="1521815"/>
            <a:ext cx="2830021" cy="1326573"/>
          </a:xfrm>
        </p:spPr>
      </p:pic>
      <p:sp>
        <p:nvSpPr>
          <p:cNvPr id="4" name="Slide Number Placeholder 3">
            <a:extLst>
              <a:ext uri="{FF2B5EF4-FFF2-40B4-BE49-F238E27FC236}">
                <a16:creationId xmlns:a16="http://schemas.microsoft.com/office/drawing/2014/main" id="{1DB1E80D-B65E-D025-8F0A-E7A2859D5C8E}"/>
              </a:ext>
            </a:extLst>
          </p:cNvPr>
          <p:cNvSpPr>
            <a:spLocks noGrp="1"/>
          </p:cNvSpPr>
          <p:nvPr>
            <p:ph type="sldNum" sz="quarter" idx="12"/>
          </p:nvPr>
        </p:nvSpPr>
        <p:spPr/>
        <p:txBody>
          <a:bodyPr/>
          <a:lstStyle/>
          <a:p>
            <a:fld id="{4A4770D6-0FBE-4C67-8C8E-E95F8964E96F}" type="slidenum">
              <a:rPr lang="en-GB" smtClean="0"/>
              <a:t>5</a:t>
            </a:fld>
            <a:endParaRPr lang="en-GB"/>
          </a:p>
        </p:txBody>
      </p:sp>
      <p:sp>
        <p:nvSpPr>
          <p:cNvPr id="8" name="TextBox 7">
            <a:extLst>
              <a:ext uri="{FF2B5EF4-FFF2-40B4-BE49-F238E27FC236}">
                <a16:creationId xmlns:a16="http://schemas.microsoft.com/office/drawing/2014/main" id="{68FD8A4A-E127-69D1-1C64-9A94931303BA}"/>
              </a:ext>
            </a:extLst>
          </p:cNvPr>
          <p:cNvSpPr txBox="1"/>
          <p:nvPr/>
        </p:nvSpPr>
        <p:spPr>
          <a:xfrm>
            <a:off x="3672010" y="1580136"/>
            <a:ext cx="7201936" cy="1107996"/>
          </a:xfrm>
          <a:prstGeom prst="rect">
            <a:avLst/>
          </a:prstGeom>
          <a:noFill/>
        </p:spPr>
        <p:txBody>
          <a:bodyPr wrap="square" lIns="0" tIns="0" rIns="0" bIns="0" rtlCol="0">
            <a:spAutoFit/>
          </a:bodyPr>
          <a:lstStyle/>
          <a:p>
            <a:pPr algn="l"/>
            <a:r>
              <a:rPr lang="en-GB" dirty="0"/>
              <a:t>The </a:t>
            </a:r>
            <a:r>
              <a:rPr lang="en-GB" b="1" dirty="0"/>
              <a:t>London market is quite reactionary</a:t>
            </a:r>
            <a:r>
              <a:rPr lang="en-GB" dirty="0"/>
              <a:t>, especially when considering the risk of high-impact low-frequency events occurring. This is no different for European wind risk, with the perception that high-impact wind risk has decreased since the 1990s. </a:t>
            </a:r>
          </a:p>
        </p:txBody>
      </p:sp>
      <p:pic>
        <p:nvPicPr>
          <p:cNvPr id="10" name="Picture 9" descr="A close-up of gears&#10;&#10;Description automatically generated">
            <a:extLst>
              <a:ext uri="{FF2B5EF4-FFF2-40B4-BE49-F238E27FC236}">
                <a16:creationId xmlns:a16="http://schemas.microsoft.com/office/drawing/2014/main" id="{591E9148-28E8-19C3-37D3-F008A1911C9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4802"/>
          <a:stretch/>
        </p:blipFill>
        <p:spPr>
          <a:xfrm>
            <a:off x="440832" y="4703554"/>
            <a:ext cx="2980285" cy="1695397"/>
          </a:xfrm>
          <a:prstGeom prst="rect">
            <a:avLst/>
          </a:prstGeom>
        </p:spPr>
      </p:pic>
      <p:sp>
        <p:nvSpPr>
          <p:cNvPr id="11" name="TextBox 10">
            <a:extLst>
              <a:ext uri="{FF2B5EF4-FFF2-40B4-BE49-F238E27FC236}">
                <a16:creationId xmlns:a16="http://schemas.microsoft.com/office/drawing/2014/main" id="{7CC4C491-F7C1-EAC7-5F64-FB1B37F4755A}"/>
              </a:ext>
            </a:extLst>
          </p:cNvPr>
          <p:cNvSpPr txBox="1"/>
          <p:nvPr/>
        </p:nvSpPr>
        <p:spPr>
          <a:xfrm>
            <a:off x="3903238" y="4850928"/>
            <a:ext cx="6970708" cy="1384995"/>
          </a:xfrm>
          <a:prstGeom prst="rect">
            <a:avLst/>
          </a:prstGeom>
          <a:noFill/>
        </p:spPr>
        <p:txBody>
          <a:bodyPr wrap="square" lIns="0" tIns="0" rIns="0" bIns="0" rtlCol="0">
            <a:spAutoFit/>
          </a:bodyPr>
          <a:lstStyle/>
          <a:p>
            <a:pPr algn="l"/>
            <a:r>
              <a:rPr lang="en-GB" dirty="0"/>
              <a:t>London market pricing for European risk is influenced by highly correlated perils such as windstorm, however to a much greater effect by </a:t>
            </a:r>
            <a:r>
              <a:rPr lang="en-GB" b="1" dirty="0"/>
              <a:t>attritional losses </a:t>
            </a:r>
            <a:r>
              <a:rPr lang="en-GB" dirty="0"/>
              <a:t>(flood, SCS, freeze) and </a:t>
            </a:r>
            <a:r>
              <a:rPr lang="en-GB" b="1" dirty="0"/>
              <a:t>financial pressures </a:t>
            </a:r>
            <a:r>
              <a:rPr lang="en-GB" dirty="0"/>
              <a:t>(inflation). London market capacity is predominantly influenced by </a:t>
            </a:r>
            <a:r>
              <a:rPr lang="en-GB" b="1" dirty="0"/>
              <a:t>North American perils</a:t>
            </a:r>
            <a:r>
              <a:rPr lang="en-GB" dirty="0"/>
              <a:t>. </a:t>
            </a:r>
          </a:p>
        </p:txBody>
      </p:sp>
      <p:pic>
        <p:nvPicPr>
          <p:cNvPr id="3074" name="Picture 2" descr="The Great Storm of October 1987 ...">
            <a:extLst>
              <a:ext uri="{FF2B5EF4-FFF2-40B4-BE49-F238E27FC236}">
                <a16:creationId xmlns:a16="http://schemas.microsoft.com/office/drawing/2014/main" id="{A9C3D9EC-2FE6-498B-E8A5-0EBBD0F693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94"/>
          <a:stretch/>
        </p:blipFill>
        <p:spPr bwMode="auto">
          <a:xfrm>
            <a:off x="9005182" y="2789902"/>
            <a:ext cx="1664584" cy="18910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A54606A-EB21-9B3C-6598-35F55DAE4151}"/>
              </a:ext>
            </a:extLst>
          </p:cNvPr>
          <p:cNvSpPr txBox="1"/>
          <p:nvPr/>
        </p:nvSpPr>
        <p:spPr>
          <a:xfrm>
            <a:off x="440832" y="3178616"/>
            <a:ext cx="8035903" cy="830997"/>
          </a:xfrm>
          <a:prstGeom prst="rect">
            <a:avLst/>
          </a:prstGeom>
          <a:noFill/>
        </p:spPr>
        <p:txBody>
          <a:bodyPr wrap="square" lIns="0" tIns="0" rIns="0" bIns="0" rtlCol="0">
            <a:spAutoFit/>
          </a:bodyPr>
          <a:lstStyle/>
          <a:p>
            <a:pPr algn="l"/>
            <a:r>
              <a:rPr lang="en-GB" dirty="0"/>
              <a:t>Whilst the London market arguably hasn’t seen a notable windstorm loss since </a:t>
            </a:r>
            <a:r>
              <a:rPr lang="en-GB" dirty="0" err="1"/>
              <a:t>Kyrill</a:t>
            </a:r>
            <a:r>
              <a:rPr lang="en-GB" dirty="0"/>
              <a:t> in 2007, this peril remains one of two main perils capable of driving </a:t>
            </a:r>
            <a:r>
              <a:rPr lang="en-GB" b="1" dirty="0"/>
              <a:t>correlated losses </a:t>
            </a:r>
            <a:r>
              <a:rPr lang="en-GB" dirty="0"/>
              <a:t>on a large spatial scale (the other being earthquake).  </a:t>
            </a:r>
          </a:p>
        </p:txBody>
      </p:sp>
      <p:cxnSp>
        <p:nvCxnSpPr>
          <p:cNvPr id="3" name="Straight Connector 2">
            <a:extLst>
              <a:ext uri="{FF2B5EF4-FFF2-40B4-BE49-F238E27FC236}">
                <a16:creationId xmlns:a16="http://schemas.microsoft.com/office/drawing/2014/main" id="{47A84DF0-F5FA-B035-70EF-658909CC46E0}"/>
              </a:ext>
            </a:extLst>
          </p:cNvPr>
          <p:cNvCxnSpPr>
            <a:cxnSpLocks/>
          </p:cNvCxnSpPr>
          <p:nvPr/>
        </p:nvCxnSpPr>
        <p:spPr bwMode="auto">
          <a:xfrm flipV="1">
            <a:off x="419747" y="999892"/>
            <a:ext cx="11556096" cy="1"/>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75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75502A-8593-4943-8835-00F4A7FD3BA5}"/>
              </a:ext>
            </a:extLst>
          </p:cNvPr>
          <p:cNvSpPr>
            <a:spLocks noGrp="1"/>
          </p:cNvSpPr>
          <p:nvPr>
            <p:ph type="ctrTitle"/>
          </p:nvPr>
        </p:nvSpPr>
        <p:spPr/>
        <p:txBody>
          <a:bodyPr/>
          <a:lstStyle/>
          <a:p>
            <a:r>
              <a:rPr lang="en-GB" dirty="0"/>
              <a:t>European windstorms</a:t>
            </a:r>
          </a:p>
        </p:txBody>
      </p:sp>
      <p:sp>
        <p:nvSpPr>
          <p:cNvPr id="5" name="Subtitle 4">
            <a:extLst>
              <a:ext uri="{FF2B5EF4-FFF2-40B4-BE49-F238E27FC236}">
                <a16:creationId xmlns:a16="http://schemas.microsoft.com/office/drawing/2014/main" id="{F98568AF-A57B-4853-A22B-7D909BD9EDBD}"/>
              </a:ext>
            </a:extLst>
          </p:cNvPr>
          <p:cNvSpPr>
            <a:spLocks noGrp="1"/>
          </p:cNvSpPr>
          <p:nvPr>
            <p:ph type="subTitle" idx="1"/>
          </p:nvPr>
        </p:nvSpPr>
        <p:spPr/>
        <p:txBody>
          <a:bodyPr/>
          <a:lstStyle/>
          <a:p>
            <a:r>
              <a:rPr lang="en-GB" dirty="0"/>
              <a:t>Julia Lockwood (Met Office Hadley Centre)</a:t>
            </a:r>
          </a:p>
          <a:p>
            <a:r>
              <a:rPr lang="en-GB" dirty="0"/>
              <a:t>Oasis Insight Conference</a:t>
            </a:r>
          </a:p>
          <a:p>
            <a:r>
              <a:rPr lang="en-GB" dirty="0"/>
              <a:t>May 2025</a:t>
            </a:r>
          </a:p>
        </p:txBody>
      </p:sp>
    </p:spTree>
    <p:extLst>
      <p:ext uri="{BB962C8B-B14F-4D97-AF65-F5344CB8AC3E}">
        <p14:creationId xmlns:p14="http://schemas.microsoft.com/office/powerpoint/2010/main" val="120697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96560" y="44792"/>
            <a:ext cx="8698072" cy="768000"/>
          </a:xfrm>
        </p:spPr>
        <p:txBody>
          <a:bodyPr>
            <a:normAutofit/>
          </a:bodyPr>
          <a:lstStyle/>
          <a:p>
            <a:r>
              <a:rPr lang="en-GB" sz="3200" b="1" dirty="0"/>
              <a:t>European windstorms</a:t>
            </a:r>
          </a:p>
        </p:txBody>
      </p:sp>
      <p:pic>
        <p:nvPicPr>
          <p:cNvPr id="2050" name="Picture 2" descr="Image of Gust speed animation for Daria (Burns' Day storm)">
            <a:extLst>
              <a:ext uri="{FF2B5EF4-FFF2-40B4-BE49-F238E27FC236}">
                <a16:creationId xmlns:a16="http://schemas.microsoft.com/office/drawing/2014/main" id="{25CDB441-68FF-8659-E228-B473BA2B6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744" y="100515"/>
            <a:ext cx="2315576" cy="29172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of Raw footprint for Daria (Burns' Day storm)">
            <a:extLst>
              <a:ext uri="{FF2B5EF4-FFF2-40B4-BE49-F238E27FC236}">
                <a16:creationId xmlns:a16="http://schemas.microsoft.com/office/drawing/2014/main" id="{3F3031BA-C92B-2AF4-9499-5689867EE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5306" y="3017777"/>
            <a:ext cx="2338015" cy="27113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039977-8D4F-25F4-A471-FC7582CA2DA2}"/>
              </a:ext>
            </a:extLst>
          </p:cNvPr>
          <p:cNvSpPr txBox="1"/>
          <p:nvPr/>
        </p:nvSpPr>
        <p:spPr>
          <a:xfrm>
            <a:off x="9083404" y="5647192"/>
            <a:ext cx="2844256" cy="502573"/>
          </a:xfrm>
          <a:prstGeom prst="rect">
            <a:avLst/>
          </a:prstGeom>
          <a:noFill/>
        </p:spPr>
        <p:txBody>
          <a:bodyPr wrap="square" rtlCol="0">
            <a:spAutoFit/>
          </a:bodyPr>
          <a:lstStyle/>
          <a:p>
            <a:pPr algn="ctr"/>
            <a:r>
              <a:rPr lang="en-GB" sz="1333" dirty="0"/>
              <a:t>Windstorm Daria (25</a:t>
            </a:r>
            <a:r>
              <a:rPr lang="en-GB" sz="1333" baseline="30000" dirty="0"/>
              <a:t>th</a:t>
            </a:r>
            <a:r>
              <a:rPr lang="en-GB" sz="1333" dirty="0"/>
              <a:t> January 1990)</a:t>
            </a:r>
            <a:endParaRPr lang="en-GB" sz="2400" dirty="0"/>
          </a:p>
        </p:txBody>
      </p:sp>
      <p:sp>
        <p:nvSpPr>
          <p:cNvPr id="8" name="TextBox 7">
            <a:extLst>
              <a:ext uri="{FF2B5EF4-FFF2-40B4-BE49-F238E27FC236}">
                <a16:creationId xmlns:a16="http://schemas.microsoft.com/office/drawing/2014/main" id="{CB8F4193-53AA-A5BF-44BA-B230A54B7CC3}"/>
              </a:ext>
            </a:extLst>
          </p:cNvPr>
          <p:cNvSpPr txBox="1"/>
          <p:nvPr/>
        </p:nvSpPr>
        <p:spPr>
          <a:xfrm>
            <a:off x="209863" y="1091593"/>
            <a:ext cx="8698072" cy="1569660"/>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400" dirty="0"/>
              <a:t>European windstorms  = extra-tropical cyclones/mid-latitude cyclones</a:t>
            </a:r>
          </a:p>
          <a:p>
            <a:pPr marL="380990" indent="-380990">
              <a:buFont typeface="Arial" panose="020B0604020202020204" pitchFamily="34" charset="0"/>
              <a:buChar char="•"/>
            </a:pPr>
            <a:r>
              <a:rPr lang="en-GB" sz="2400" dirty="0"/>
              <a:t>Synoptic (~1000s km) areas of low pressure</a:t>
            </a:r>
          </a:p>
          <a:p>
            <a:pPr marL="380990" indent="-380990">
              <a:buFont typeface="Arial" panose="020B0604020202020204" pitchFamily="34" charset="0"/>
              <a:buChar char="•"/>
            </a:pPr>
            <a:r>
              <a:rPr lang="en-GB" sz="2400" dirty="0"/>
              <a:t>Can lead to large areas of damaging winds (gusts &gt; 25 m/s)</a:t>
            </a:r>
          </a:p>
        </p:txBody>
      </p:sp>
      <p:sp>
        <p:nvSpPr>
          <p:cNvPr id="9" name="TextBox 8">
            <a:extLst>
              <a:ext uri="{FF2B5EF4-FFF2-40B4-BE49-F238E27FC236}">
                <a16:creationId xmlns:a16="http://schemas.microsoft.com/office/drawing/2014/main" id="{1E724BC9-14BD-206D-EE30-85B08FB24719}"/>
              </a:ext>
            </a:extLst>
          </p:cNvPr>
          <p:cNvSpPr txBox="1"/>
          <p:nvPr/>
        </p:nvSpPr>
        <p:spPr>
          <a:xfrm>
            <a:off x="46561" y="2859792"/>
            <a:ext cx="3611408" cy="2062103"/>
          </a:xfrm>
          <a:prstGeom prst="rect">
            <a:avLst/>
          </a:prstGeom>
          <a:noFill/>
        </p:spPr>
        <p:txBody>
          <a:bodyPr wrap="square" rtlCol="0">
            <a:spAutoFit/>
          </a:bodyPr>
          <a:lstStyle/>
          <a:p>
            <a:r>
              <a:rPr lang="en-GB" sz="1600" dirty="0"/>
              <a:t>Notable events:</a:t>
            </a:r>
          </a:p>
          <a:p>
            <a:pPr marL="380990" indent="-380990">
              <a:buFont typeface="Arial" panose="020B0604020202020204" pitchFamily="34" charset="0"/>
              <a:buChar char="•"/>
            </a:pPr>
            <a:r>
              <a:rPr lang="en-GB" sz="1600" dirty="0"/>
              <a:t>Daria (January 1990)</a:t>
            </a:r>
          </a:p>
          <a:p>
            <a:pPr marL="380990" indent="-380990">
              <a:buFont typeface="Arial" panose="020B0604020202020204" pitchFamily="34" charset="0"/>
              <a:buChar char="•"/>
            </a:pPr>
            <a:r>
              <a:rPr lang="en-GB" sz="1600" dirty="0"/>
              <a:t>’87J’  (October 1987)</a:t>
            </a:r>
          </a:p>
          <a:p>
            <a:pPr marL="380990" indent="-380990">
              <a:buFont typeface="Arial" panose="020B0604020202020204" pitchFamily="34" charset="0"/>
              <a:buChar char="•"/>
            </a:pPr>
            <a:r>
              <a:rPr lang="en-GB" sz="1600" dirty="0"/>
              <a:t>Kyrill (January 2007)</a:t>
            </a:r>
          </a:p>
          <a:p>
            <a:endParaRPr lang="en-GB" sz="1600" dirty="0"/>
          </a:p>
          <a:p>
            <a:r>
              <a:rPr lang="en-GB" sz="1600" dirty="0"/>
              <a:t>Recently: storm Darragh (9</a:t>
            </a:r>
            <a:r>
              <a:rPr lang="en-GB" sz="1600" baseline="30000" dirty="0"/>
              <a:t>th</a:t>
            </a:r>
            <a:r>
              <a:rPr lang="en-GB" sz="1600" dirty="0"/>
              <a:t> December 2024): ~100,000 homes lost power in Wales</a:t>
            </a:r>
          </a:p>
        </p:txBody>
      </p:sp>
      <p:pic>
        <p:nvPicPr>
          <p:cNvPr id="2054" name="Picture 6" descr="Storms: Extratropical Cyclone Atlas">
            <a:extLst>
              <a:ext uri="{FF2B5EF4-FFF2-40B4-BE49-F238E27FC236}">
                <a16:creationId xmlns:a16="http://schemas.microsoft.com/office/drawing/2014/main" id="{BF142133-A9DD-5B30-7F6E-101A2D7CEE8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71" t="-164" r="14443" b="164"/>
          <a:stretch/>
        </p:blipFill>
        <p:spPr bwMode="auto">
          <a:xfrm>
            <a:off x="6933562" y="3017777"/>
            <a:ext cx="2354892" cy="22975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 pictures: Storm Darragh causes disruption across the UK - BBC News">
            <a:extLst>
              <a:ext uri="{FF2B5EF4-FFF2-40B4-BE49-F238E27FC236}">
                <a16:creationId xmlns:a16="http://schemas.microsoft.com/office/drawing/2014/main" id="{C67B2063-140C-CF23-0EBB-06C707506E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863" y="5167250"/>
            <a:ext cx="3065183" cy="1724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814A36-3936-4826-2D38-4D996234363E}"/>
              </a:ext>
            </a:extLst>
          </p:cNvPr>
          <p:cNvSpPr txBox="1"/>
          <p:nvPr/>
        </p:nvSpPr>
        <p:spPr>
          <a:xfrm>
            <a:off x="959698" y="6583639"/>
            <a:ext cx="3937417" cy="276999"/>
          </a:xfrm>
          <a:prstGeom prst="rect">
            <a:avLst/>
          </a:prstGeom>
          <a:noFill/>
        </p:spPr>
        <p:txBody>
          <a:bodyPr wrap="square" rtlCol="0">
            <a:spAutoFit/>
          </a:bodyPr>
          <a:lstStyle/>
          <a:p>
            <a:r>
              <a:rPr lang="en-GB" sz="1200" dirty="0"/>
              <a:t>Storm Darragh (BBC news)</a:t>
            </a:r>
          </a:p>
        </p:txBody>
      </p:sp>
      <p:pic>
        <p:nvPicPr>
          <p:cNvPr id="4" name="Picture 2" descr="Emergency services dealing with a bus which left the road in high winds in Cambridgeshire">
            <a:extLst>
              <a:ext uri="{FF2B5EF4-FFF2-40B4-BE49-F238E27FC236}">
                <a16:creationId xmlns:a16="http://schemas.microsoft.com/office/drawing/2014/main" id="{DB70296B-E269-3942-2F1D-DFEC3907E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711" y="3556163"/>
            <a:ext cx="3065183" cy="2295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BF301E-391C-2572-9DFB-A6A638B3E31D}"/>
              </a:ext>
            </a:extLst>
          </p:cNvPr>
          <p:cNvSpPr txBox="1"/>
          <p:nvPr/>
        </p:nvSpPr>
        <p:spPr>
          <a:xfrm>
            <a:off x="3551433" y="5872895"/>
            <a:ext cx="3937417" cy="276999"/>
          </a:xfrm>
          <a:prstGeom prst="rect">
            <a:avLst/>
          </a:prstGeom>
          <a:noFill/>
        </p:spPr>
        <p:txBody>
          <a:bodyPr wrap="square" rtlCol="0">
            <a:spAutoFit/>
          </a:bodyPr>
          <a:lstStyle/>
          <a:p>
            <a:r>
              <a:rPr lang="en-GB" sz="1200" dirty="0" err="1"/>
              <a:t>Kyrill</a:t>
            </a:r>
            <a:r>
              <a:rPr lang="en-GB" sz="1200" dirty="0"/>
              <a:t> (BBC news)</a:t>
            </a:r>
          </a:p>
        </p:txBody>
      </p:sp>
    </p:spTree>
    <p:extLst>
      <p:ext uri="{BB962C8B-B14F-4D97-AF65-F5344CB8AC3E}">
        <p14:creationId xmlns:p14="http://schemas.microsoft.com/office/powerpoint/2010/main" val="356835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6A37AE-6C47-BDF1-F793-B6258F06BBC5}"/>
              </a:ext>
            </a:extLst>
          </p:cNvPr>
          <p:cNvSpPr txBox="1"/>
          <p:nvPr/>
        </p:nvSpPr>
        <p:spPr>
          <a:xfrm>
            <a:off x="409732" y="1006385"/>
            <a:ext cx="11182661" cy="1200329"/>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400" dirty="0"/>
              <a:t>Most active in winter (October-March), when equator-to-pole temperature gradient is strongest</a:t>
            </a:r>
          </a:p>
          <a:p>
            <a:pPr marL="380990" indent="-380990">
              <a:buFont typeface="Arial" panose="020B0604020202020204" pitchFamily="34" charset="0"/>
              <a:buChar char="•"/>
            </a:pPr>
            <a:r>
              <a:rPr lang="en-GB" sz="2400" dirty="0"/>
              <a:t>High variability in storm numbers and storm damage per season</a:t>
            </a:r>
          </a:p>
        </p:txBody>
      </p:sp>
      <p:sp>
        <p:nvSpPr>
          <p:cNvPr id="5" name="TextBox 4">
            <a:extLst>
              <a:ext uri="{FF2B5EF4-FFF2-40B4-BE49-F238E27FC236}">
                <a16:creationId xmlns:a16="http://schemas.microsoft.com/office/drawing/2014/main" id="{D6B523BF-1DD4-A7F2-E877-A7ADD2021698}"/>
              </a:ext>
            </a:extLst>
          </p:cNvPr>
          <p:cNvSpPr txBox="1"/>
          <p:nvPr/>
        </p:nvSpPr>
        <p:spPr>
          <a:xfrm>
            <a:off x="5750801" y="5835667"/>
            <a:ext cx="5857308" cy="338554"/>
          </a:xfrm>
          <a:prstGeom prst="rect">
            <a:avLst/>
          </a:prstGeom>
          <a:noFill/>
        </p:spPr>
        <p:txBody>
          <a:bodyPr wrap="square" rtlCol="0">
            <a:spAutoFit/>
          </a:bodyPr>
          <a:lstStyle/>
          <a:p>
            <a:r>
              <a:rPr lang="en-GB" sz="1600" dirty="0"/>
              <a:t>Cusack (2023) </a:t>
            </a:r>
            <a:r>
              <a:rPr lang="en-GB" sz="1600" dirty="0">
                <a:solidFill>
                  <a:srgbClr val="464646"/>
                </a:solidFill>
                <a:latin typeface="Open Sans" panose="020B0606030504020204" pitchFamily="34" charset="0"/>
              </a:rPr>
              <a:t>https://doi.org/10.5194/nhess-23-2841-2023</a:t>
            </a:r>
            <a:r>
              <a:rPr lang="en-GB" sz="1600" dirty="0"/>
              <a:t> </a:t>
            </a:r>
          </a:p>
        </p:txBody>
      </p:sp>
      <p:pic>
        <p:nvPicPr>
          <p:cNvPr id="3" name="Picture 2" descr="A graph of a number of years&#10;&#10;AI-generated content may be incorrect.">
            <a:extLst>
              <a:ext uri="{FF2B5EF4-FFF2-40B4-BE49-F238E27FC236}">
                <a16:creationId xmlns:a16="http://schemas.microsoft.com/office/drawing/2014/main" id="{C83E77F3-0932-9422-127A-95D5DB135267}"/>
              </a:ext>
            </a:extLst>
          </p:cNvPr>
          <p:cNvPicPr>
            <a:picLocks noChangeAspect="1"/>
          </p:cNvPicPr>
          <p:nvPr/>
        </p:nvPicPr>
        <p:blipFill>
          <a:blip r:embed="rId2">
            <a:extLst>
              <a:ext uri="{28A0092B-C50C-407E-A947-70E740481C1C}">
                <a14:useLocalDpi xmlns:a14="http://schemas.microsoft.com/office/drawing/2010/main" val="0"/>
              </a:ext>
            </a:extLst>
          </a:blip>
          <a:srcRect l="6217" t="9096" r="7582" b="5323"/>
          <a:stretch/>
        </p:blipFill>
        <p:spPr>
          <a:xfrm>
            <a:off x="5869171" y="2760578"/>
            <a:ext cx="5259573" cy="3133041"/>
          </a:xfrm>
          <a:prstGeom prst="rect">
            <a:avLst/>
          </a:prstGeom>
        </p:spPr>
      </p:pic>
      <p:sp>
        <p:nvSpPr>
          <p:cNvPr id="6" name="TextBox 5">
            <a:extLst>
              <a:ext uri="{FF2B5EF4-FFF2-40B4-BE49-F238E27FC236}">
                <a16:creationId xmlns:a16="http://schemas.microsoft.com/office/drawing/2014/main" id="{B83FC8BF-CE56-16F4-9102-4D89C5F27339}"/>
              </a:ext>
            </a:extLst>
          </p:cNvPr>
          <p:cNvSpPr txBox="1"/>
          <p:nvPr/>
        </p:nvSpPr>
        <p:spPr>
          <a:xfrm>
            <a:off x="5750801" y="2466934"/>
            <a:ext cx="5710580" cy="338554"/>
          </a:xfrm>
          <a:prstGeom prst="rect">
            <a:avLst/>
          </a:prstGeom>
          <a:noFill/>
        </p:spPr>
        <p:txBody>
          <a:bodyPr wrap="square" rtlCol="0">
            <a:spAutoFit/>
          </a:bodyPr>
          <a:lstStyle/>
          <a:p>
            <a:pPr algn="ctr"/>
            <a:r>
              <a:rPr lang="en-GB" sz="1600" b="1" dirty="0"/>
              <a:t>Estimated European windstorm losses (Cusack 2023)</a:t>
            </a:r>
          </a:p>
        </p:txBody>
      </p:sp>
      <p:pic>
        <p:nvPicPr>
          <p:cNvPr id="8" name="Picture 7" descr="A graph of severe storms&#10;&#10;AI-generated content may be incorrect.">
            <a:extLst>
              <a:ext uri="{FF2B5EF4-FFF2-40B4-BE49-F238E27FC236}">
                <a16:creationId xmlns:a16="http://schemas.microsoft.com/office/drawing/2014/main" id="{BD154C25-4A67-5E68-D822-8BD4FF404157}"/>
              </a:ext>
            </a:extLst>
          </p:cNvPr>
          <p:cNvPicPr>
            <a:picLocks noChangeAspect="1"/>
          </p:cNvPicPr>
          <p:nvPr/>
        </p:nvPicPr>
        <p:blipFill>
          <a:blip r:embed="rId3">
            <a:extLst>
              <a:ext uri="{28A0092B-C50C-407E-A947-70E740481C1C}">
                <a14:useLocalDpi xmlns:a14="http://schemas.microsoft.com/office/drawing/2010/main" val="0"/>
              </a:ext>
            </a:extLst>
          </a:blip>
          <a:srcRect t="6184" r="7486"/>
          <a:stretch/>
        </p:blipFill>
        <p:spPr>
          <a:xfrm>
            <a:off x="223900" y="2400410"/>
            <a:ext cx="5047537" cy="3838933"/>
          </a:xfrm>
          <a:prstGeom prst="rect">
            <a:avLst/>
          </a:prstGeom>
        </p:spPr>
      </p:pic>
    </p:spTree>
    <p:extLst>
      <p:ext uri="{BB962C8B-B14F-4D97-AF65-F5344CB8AC3E}">
        <p14:creationId xmlns:p14="http://schemas.microsoft.com/office/powerpoint/2010/main" val="39274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C4D04E-5207-6E01-E8F2-B2F5DCF4CCB1}"/>
              </a:ext>
            </a:extLst>
          </p:cNvPr>
          <p:cNvSpPr txBox="1"/>
          <p:nvPr/>
        </p:nvSpPr>
        <p:spPr>
          <a:xfrm>
            <a:off x="409732" y="1006386"/>
            <a:ext cx="11182661" cy="461665"/>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GB" sz="2400" dirty="0"/>
              <a:t>European windstorms are ‘clustered’ (</a:t>
            </a:r>
            <a:r>
              <a:rPr lang="en-GB" sz="2400" dirty="0" err="1"/>
              <a:t>Mailier</a:t>
            </a:r>
            <a:r>
              <a:rPr lang="en-GB" sz="2400" dirty="0"/>
              <a:t> et al. 2006)</a:t>
            </a:r>
          </a:p>
        </p:txBody>
      </p:sp>
      <p:pic>
        <p:nvPicPr>
          <p:cNvPr id="1028" name="Picture 4" descr="Fig. 6.">
            <a:extLst>
              <a:ext uri="{FF2B5EF4-FFF2-40B4-BE49-F238E27FC236}">
                <a16:creationId xmlns:a16="http://schemas.microsoft.com/office/drawing/2014/main" id="{1E68BB93-AC0A-3C1F-61C0-18B98C1A8D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914"/>
          <a:stretch/>
        </p:blipFill>
        <p:spPr bwMode="auto">
          <a:xfrm>
            <a:off x="124418" y="2876764"/>
            <a:ext cx="8130679" cy="22877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g. 5.">
            <a:extLst>
              <a:ext uri="{FF2B5EF4-FFF2-40B4-BE49-F238E27FC236}">
                <a16:creationId xmlns:a16="http://schemas.microsoft.com/office/drawing/2014/main" id="{4535B34E-2D3B-8935-1752-1DF571BFA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97" y="2178570"/>
            <a:ext cx="3527172" cy="3190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985C59-63E1-F6C2-B29E-3A1DB8044FB2}"/>
              </a:ext>
            </a:extLst>
          </p:cNvPr>
          <p:cNvSpPr txBox="1"/>
          <p:nvPr/>
        </p:nvSpPr>
        <p:spPr>
          <a:xfrm>
            <a:off x="1" y="6357746"/>
            <a:ext cx="6667500" cy="338554"/>
          </a:xfrm>
          <a:prstGeom prst="rect">
            <a:avLst/>
          </a:prstGeom>
          <a:noFill/>
        </p:spPr>
        <p:txBody>
          <a:bodyPr wrap="square" rtlCol="0">
            <a:spAutoFit/>
          </a:bodyPr>
          <a:lstStyle/>
          <a:p>
            <a:r>
              <a:rPr lang="en-GB" sz="1600" dirty="0" err="1"/>
              <a:t>Mailier</a:t>
            </a:r>
            <a:r>
              <a:rPr lang="en-GB" sz="1600" dirty="0"/>
              <a:t> et al. (2006) https://doi.org/10.1175/MWR3160.1</a:t>
            </a:r>
          </a:p>
        </p:txBody>
      </p:sp>
    </p:spTree>
    <p:extLst>
      <p:ext uri="{BB962C8B-B14F-4D97-AF65-F5344CB8AC3E}">
        <p14:creationId xmlns:p14="http://schemas.microsoft.com/office/powerpoint/2010/main" val="165406784"/>
      </p:ext>
    </p:extLst>
  </p:cSld>
  <p:clrMapOvr>
    <a:masterClrMapping/>
  </p:clrMapOvr>
</p:sld>
</file>

<file path=ppt/theme/theme1.xml><?xml version="1.0" encoding="utf-8"?>
<a:theme xmlns:a="http://schemas.openxmlformats.org/drawingml/2006/main" name="1_BRIT-sep19">
  <a:themeElements>
    <a:clrScheme name="BRIT 2">
      <a:dk1>
        <a:srgbClr val="000000"/>
      </a:dk1>
      <a:lt1>
        <a:srgbClr val="FFFFFF"/>
      </a:lt1>
      <a:dk2>
        <a:srgbClr val="FFFFFF"/>
      </a:dk2>
      <a:lt2>
        <a:srgbClr val="FFFFFF"/>
      </a:lt2>
      <a:accent1>
        <a:srgbClr val="3A2178"/>
      </a:accent1>
      <a:accent2>
        <a:srgbClr val="00B8DB"/>
      </a:accent2>
      <a:accent3>
        <a:srgbClr val="4BB749"/>
      </a:accent3>
      <a:accent4>
        <a:srgbClr val="004B8C"/>
      </a:accent4>
      <a:accent5>
        <a:srgbClr val="F37B7D"/>
      </a:accent5>
      <a:accent6>
        <a:srgbClr val="FFD200"/>
      </a:accent6>
      <a:hlink>
        <a:srgbClr val="85679D"/>
      </a:hlink>
      <a:folHlink>
        <a:srgbClr val="6F1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chemeClr val="tx2"/>
          </a:solidFill>
          <a:prstDash val="solid"/>
          <a:round/>
          <a:headEnd type="none" w="med" len="med"/>
          <a:tailEnd type="none" w="med" len="med"/>
        </a:ln>
        <a:effectLst/>
      </a:spPr>
      <a:bodyPr vert="horz" wrap="none" lIns="198000" tIns="190800" rIns="198000" bIns="19080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100" b="0" i="0" u="none" strike="noStrike" cap="none" normalizeH="0" baseline="0" smtClean="0">
            <a:ln>
              <a:noFill/>
            </a:ln>
            <a:solidFill>
              <a:schemeClr val="tx2"/>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chemeClr val="tx2"/>
          </a:solidFill>
          <a:prstDash val="solid"/>
          <a:round/>
          <a:headEnd type="none" w="med" len="med"/>
          <a:tailEnd type="none" w="med" len="med"/>
        </a:ln>
        <a:effectLst/>
      </a:spPr>
      <a:bodyPr vert="horz" wrap="none" lIns="198000" tIns="190800" rIns="198000" bIns="19080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100" b="0" i="0" u="none" strike="noStrike" cap="none" normalizeH="0" baseline="0" smtClean="0">
            <a:ln>
              <a:noFill/>
            </a:ln>
            <a:solidFill>
              <a:schemeClr val="tx2"/>
            </a:solidFill>
            <a:effectLst/>
            <a:latin typeface="Arial" charset="0"/>
            <a:cs typeface="Arial" charset="0"/>
          </a:defRPr>
        </a:defPPr>
      </a:lstStyle>
    </a:lnDef>
    <a:txDef>
      <a:spPr>
        <a:noFill/>
      </a:spPr>
      <a:bodyPr wrap="square" lIns="0" tIns="0" rIns="0" bIns="0" rtlCol="0">
        <a:spAutoFit/>
      </a:bodyPr>
      <a:lstStyle>
        <a:defPPr algn="l">
          <a:defRPr sz="1400" dirty="0"/>
        </a:defPPr>
      </a:lstStyle>
    </a:txDef>
  </a:objectDefaults>
  <a:extraClrSchemeLst>
    <a:extraClrScheme>
      <a:clrScheme name="Default Design 1">
        <a:dk1>
          <a:srgbClr val="003F72"/>
        </a:dk1>
        <a:lt1>
          <a:srgbClr val="FFFFFF"/>
        </a:lt1>
        <a:dk2>
          <a:srgbClr val="000000"/>
        </a:dk2>
        <a:lt2>
          <a:srgbClr val="5B8F22"/>
        </a:lt2>
        <a:accent1>
          <a:srgbClr val="5A85D7"/>
        </a:accent1>
        <a:accent2>
          <a:srgbClr val="6E267B"/>
        </a:accent2>
        <a:accent3>
          <a:srgbClr val="FFFFFF"/>
        </a:accent3>
        <a:accent4>
          <a:srgbClr val="003460"/>
        </a:accent4>
        <a:accent5>
          <a:srgbClr val="B5C2E8"/>
        </a:accent5>
        <a:accent6>
          <a:srgbClr val="63216F"/>
        </a:accent6>
        <a:hlink>
          <a:srgbClr val="E17000"/>
        </a:hlink>
        <a:folHlink>
          <a:srgbClr val="981E3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Met_Office_Hadley_Centre_PowerPoint_Presentation_Template" id="{57AEC56B-1552-4F07-BFB9-408DC4ABB01F}" vid="{F5986250-3FC5-4785-B527-050B4C266D3B}"/>
    </a:ext>
  </a:extLst>
</a:theme>
</file>

<file path=ppt/theme/theme3.xml><?xml version="1.0" encoding="utf-8"?>
<a:theme xmlns:a="http://schemas.openxmlformats.org/drawingml/2006/main" name="Marsh McLennan">
  <a:themeElements>
    <a:clrScheme name="MMC">
      <a:dk1>
        <a:srgbClr val="202020"/>
      </a:dk1>
      <a:lt1>
        <a:srgbClr val="FFFFFF"/>
      </a:lt1>
      <a:dk2>
        <a:srgbClr val="565656"/>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D5855B8F-EC1C-485D-BF87-B296BCFB543C}" vid="{B474B1E0-4F63-49B9-920A-8BAB2903DA2B}"/>
    </a:ext>
  </a:extLst>
</a:theme>
</file>

<file path=ppt/theme/theme4.xml><?xml version="1.0" encoding="utf-8"?>
<a:theme xmlns:a="http://schemas.openxmlformats.org/drawingml/2006/main" name="1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PT_16x9 Widescreen Template.potx" id="{4636830F-BD1F-4CF8-B252-73DB23C664DB}" vid="{36EA0595-2715-45AC-9239-1AFA77C885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701DDFC50F954DAB2271B8732C2F46" ma:contentTypeVersion="18" ma:contentTypeDescription="Create a new document." ma:contentTypeScope="" ma:versionID="7f5ad0b59d3aa0c7fae2ee77d4890856">
  <xsd:schema xmlns:xsd="http://www.w3.org/2001/XMLSchema" xmlns:xs="http://www.w3.org/2001/XMLSchema" xmlns:p="http://schemas.microsoft.com/office/2006/metadata/properties" xmlns:ns2="bff5c128-793c-49f0-93fa-044cfef75dcc" xmlns:ns3="de947c21-74a6-4075-82c7-58f7e256bcc1" targetNamespace="http://schemas.microsoft.com/office/2006/metadata/properties" ma:root="true" ma:fieldsID="09b4fefc62cfff77d5eaf092eecada5c" ns2:_="" ns3:_="">
    <xsd:import namespace="bff5c128-793c-49f0-93fa-044cfef75dcc"/>
    <xsd:import namespace="de947c21-74a6-4075-82c7-58f7e256bc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5c128-793c-49f0-93fa-044cfef75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1e2c9d2-4718-4033-b547-c14bd9e257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947c21-74a6-4075-82c7-58f7e256bc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c6dcf56-4938-42e2-8f5a-b0af82febe2e}" ma:internalName="TaxCatchAll" ma:showField="CatchAllData" ma:web="de947c21-74a6-4075-82c7-58f7e256bc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D I G E S T " > f u l l i m a g e ; L I G H T < / P r e s e n t a t i o n O b j e c t T a g >  
     < P r e s e n t a t i o n O b j e c t T a g   T a g N a m e = " M M C O A _ B A C K G R O U N D _ L O G O _ O P T I O N " > W H I T E < / P r e s e n t a t i o n O b j e c t T a g >  
     < P r e s e n t a t i o n O b j e c t T a g   T a g N a m e = " M M C O A _ S I L H O U E T T E _ I D " / >  
     < P r e s e n t a t i o n O b j e c t T a g   T a g N a m e = " M M C O A _ F U L L I M A G E _ I D " > 0 0 a 6 0 8 2 7 - e a 4 2 - 4 f 1 6 - 8 2 e d - c a f 5 6 d 4 6 9 b e f < / P r e s e n t a t i o n O b j e c t T a g >  
 < / M M C O A _ O b j e c t T a g s > 
</file>

<file path=customXml/item11.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12.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13.xml>��< ? x m l   v e r s i o n = " 1 . 0 "   e n c o d i n g = " u t f - 1 6 " ? > < M M C O A _ O b j e c t T a g s   x m l n s : x s i = " h t t p : / / w w w . w 3 . o r g / 2 0 0 1 / X M L S c h e m a - i n s t a n c e "   x m l n s : x s d = " h t t p : / / w w w . w 3 . o r g / 2 0 0 1 / X M L S c h e m a " >  
     < P r e s e n t a t i o n O b j e c t T a g   T a g N a m e = " M M C 0 9 _ B R A N D F O N T S T Y L E " > M a s t e r T e x t < / P r e s e n t a t i o n O b j e c t T a g >  
 < / M M C O A _ O b j e c t T a g s > 
</file>

<file path=customXml/item14.xml>��< ? x m l   v e r s i o n = " 1 . 0 "   e n c o d i n g = " u t f - 1 6 " ? > < M M C O A _ O b j e c t T a g s   x m l n s : x s i = " h t t p : / / w w w . w 3 . o r g / 2 0 0 1 / X M L S c h e m a - i n s t a n c e "   x m l n s : x s d = " h t t p : / / w w w . w 3 . o r g / 2 0 0 1 / X M L S c h e m a " >  
     < P r e s e n t a t i o n O b j e c t T a g   T a g N a m e = " M M C 0 9 _ B R A N D F O N T S T Y L E " > M a s t e r T e x t < / P r e s e n t a t i o n O b j e c t T a g >  
 < / M M C O A _ O b j e c t T a g s > 
</file>

<file path=customXml/item15.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M M C O A _ O b j e c t T a g s > 
</file>

<file path=customXml/item16.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17.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18.xml>��< ? x m l   v e r s i o n = " 1 . 0 "   e n c o d i n g = " u t f - 1 6 " ? > < M M C O A _ O b j e c t T a g s   x m l n s : x s i = " h t t p : / / w w w . w 3 . o r g / 2 0 0 1 / X M L S c h e m a - i n s t a n c e "   x m l n s : x s d = " h t t p : / / w w w . w 3 . o r g / 2 0 0 1 / X M L S c h e m a " >  
     < P r e s e n t a t i o n O b j e c t T a g   T a g N a m e = " M M C 0 9 _ B R A N D F O N T S T Y L E " > C o v e r T e x t < / P r e s e n t a t i o n O b j e c t T a g >  
 < / M M C O A _ O b j e c t T a g s > 
</file>

<file path=customXml/item19.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ff5c128-793c-49f0-93fa-044cfef75dcc">
      <Terms xmlns="http://schemas.microsoft.com/office/infopath/2007/PartnerControls"/>
    </lcf76f155ced4ddcb4097134ff3c332f>
    <TaxCatchAll xmlns="de947c21-74a6-4075-82c7-58f7e256bcc1" xsi:nil="true"/>
  </documentManagement>
</p:properties>
</file>

<file path=customXml/item20.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21.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22.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D I G E S T " > f u l l i m a g e ; L I G H T < / P r e s e n t a t i o n O b j e c t T a g >  
     < P r e s e n t a t i o n O b j e c t T a g   T a g N a m e = " M M C O A _ B A C K G R O U N D _ L O G O _ O P T I O N " > W H I T E < / P r e s e n t a t i o n O b j e c t T a g >  
     < P r e s e n t a t i o n O b j e c t T a g   T a g N a m e = " M M C O A _ S I L H O U E T T E _ I D " / >  
     < P r e s e n t a t i o n O b j e c t T a g   T a g N a m e = " M M C O A _ F U L L I M A G E _ I D " > 0 0 a 6 0 8 2 7 - e a 4 2 - 4 f 1 6 - 8 2 e d - c a f 5 6 d 4 6 9 b e f < / P r e s e n t a t i o n O b j e c t T a g >  
 < / M M C O A _ O b j e c t T a g s > 
</file>

<file path=customXml/item2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5.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6.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8.xml>��< ? x m l   v e r s i o n = " 1 . 0 "   e n c o d i n g = " u t f - 1 6 " ? > < M M C O A _ O b j e c t T a g s   x m l n s : x s i = " h t t p : / / w w w . w 3 . o r g / 2 0 0 1 / X M L S c h e m a - i n s t a n c e "   x m l n s : x s d = " h t t p : / / w w w . w 3 . o r g / 2 0 0 1 / X M L S c h e m a " >  
     < P r e s e n t a t i o n O b j e c t T a g   T a g N a m e = " M M C 0 9 _ L A Y O U T " > B l a n k < / P r e s e n t a t i o n O b j e c t T a g >  
 < / M M C O A _ O b j e c t T a g s > 
</file>

<file path=customXml/item2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xml><?xml version="1.0" encoding="utf-8"?>
<?mso-contentType ?>
<FormTemplates xmlns="http://schemas.microsoft.com/sharepoint/v3/contenttype/forms">
  <Display>DocumentLibraryForm</Display>
  <Edit>DocumentLibraryForm</Edit>
  <New>DocumentLibraryForm</New>
</FormTemplates>
</file>

<file path=customXml/item3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4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4.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45.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46.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 g r a d ; s i m p l e - d a r k - t u r q u o i s e < / P r e s e n t a t i o n O b j e c t T a g >  
     < P r e s e n t a t i o n O b j e c t T a g   T a g N a m e = " M M C O A _ B A C K G R O U N D _ L O G O _ O P T I O N " > W H I T E < / P r e s e n t a t i o n O b j e c t T a g >  
 < / M M C O A _ O b j e c t T a g s > 
</file>

<file path=customXml/item47.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48.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49.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 g r a d ; s i m p l e - d a r k - t u r q u o i s e < / P r e s e n t a t i o n O b j e c t T a g >  
     < P r e s e n t a t i o n O b j e c t T a g   T a g N a m e = " M M C O A _ B A C K G R O U N D _ L O G O _ O P T I O N " > W H I T E < / P r e s e n t a t i o n O b j e c t T a g >  
 < / M M C O A _ O b j e c t T a g s > 
</file>

<file path=customXml/item5.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50.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51.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52.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53.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54.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55.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 M a i n B a c k L o g o , B a c k L o g o , 3 8 . 2 7 , 2 7 . 2 1 ; E n d o r s e m e n t L o g o , E x t e r n a l E n d o r s e m e n t , 9 2 2 . 1 1 , 4 6 1 . 7 6 , D E F A U L T , R B < / P r e s e n t a t i o n O b j e c t T a g >  
     < P r e s e n t a t i o n O b j e c t T a g   T a g N a m e = " M M C O A _ B A C K G R O U N D _ D I G E S T " > g r a d ; s i m p l e - d a r k - t u r q u o i s e < / P r e s e n t a t i o n O b j e c t T a g >  
     < P r e s e n t a t i o n O b j e c t T a g   T a g N a m e = " M M C O A _ B A C K G R O U N D _ L O G O _ O P T I O N " > W H I T E < / P r e s e n t a t i o n O b j e c t T a g >  
 < / M M C O A _ O b j e c t T a g s > 
</file>

<file path=customXml/item56.xml>��< ? x m l   v e r s i o n = " 1 . 0 "   e n c o d i n g = " u t f - 1 6 " ? > < M M C O A _ O b j e c t T a g s   x m l n s : x s i = " h t t p : / / w w w . w 3 . o r g / 2 0 0 1 / X M L S c h e m a - i n s t a n c e "   x m l n s : x s d = " h t t p : / / w w w . w 3 . o r g / 2 0 0 1 / X M L S c h e m a " >  
     < P r e s e n t a t i o n O b j e c t T a g   T a g N a m e = " M M C 0 9 _ P O P U L A T E T E X T " > { T i t l e } < / P r e s e n t a t i o n O b j e c t T a g >  
 < / M M C O A _ O b j e c t T a g s > 
</file>

<file path=customXml/item57.xml>��< ? x m l   v e r s i o n = " 1 . 0 "   e n c o d i n g = " u t f - 1 6 " ? > < M M C O A _ O b j e c t T a g s   x m l n s : x s i = " h t t p : / / w w w . w 3 . o r g / 2 0 0 1 / X M L S c h e m a - i n s t a n c e "   x m l n s : x s d = " h t t p : / / w w w . w 3 . o r g / 2 0 0 1 / X M L S c h e m a " >  
     < P r e s e n t a t i o n O b j e c t T a g   T a g N a m e = " M M C 0 9 _ P O P U L A T E T E X T " > { S u b T i t l e } < / P r e s e n t a t i o n O b j e c t T a g >  
 < / M M C O A _ O b j e c t T a g s > 
</file>

<file path=customXml/item58.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59.xml>��< ? x m l   v e r s i o n = " 1 . 0 "   e n c o d i n g = " u t f - 1 6 " ? > < M M C O A _ O b j e c t T a g s   x m l n s : x s i = " h t t p : / / w w w . w 3 . o r g / 2 0 0 1 / X M L S c h e m a - i n s t a n c e "   x m l n s : x s d = " h t t p : / / w w w . w 3 . o r g / 2 0 0 1 / X M L S c h e m a " >  
     < P r e s e n t a t i o n O b j e c t T a g   T a g N a m e = " M M C 0 9 _ P O P U L A T E T E X T " > [ M M C 2 0 2 1 P P T e m p l a t e . P l a c e h o l d e r C l i e n t ] < / P r e s e n t a t i o n O b j e c t T a g >  
     < P r e s e n t a t i o n O b j e c t T a g   T a g N a m e = " M M C 0 9 _ S H O W H I D E C R I T E R I A " > C L I E N T _ L O G O < / P r e s e n t a t i o n O b j e c t T a g >  
 < / M M C O A _ O b j e c t T a g s > 
</file>

<file path=customXml/item6.xml>��< ? x m l   v e r s i o n = " 1 . 0 "   e n c o d i n g = " u t f - 1 6 " ? > < M M C O A _ O b j e c t T a g s   x m l n s : x s i = " h t t p : / / w w w . w 3 . o r g / 2 0 0 1 / X M L S c h e m a - i n s t a n c e "   x m l n s : x s d = " h t t p : / / w w w . w 3 . o r g / 2 0 0 1 / X M L S c h e m a " >  
     < P r e s e n t a t i o n O b j e c t T a g   T a g N a m e = " M M C 0 9 _ B R A N D F O N T S T Y L E " > C o v e r T e x t < / P r e s e n t a t i o n O b j e c t T a g >  
 < / M M C O A _ O b j e c t T a g s > 
</file>

<file path=customXml/item7.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8.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9.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Props1.xml><?xml version="1.0" encoding="utf-8"?>
<ds:datastoreItem xmlns:ds="http://schemas.openxmlformats.org/officeDocument/2006/customXml" ds:itemID="{667E3188-CD7D-47DC-8165-E18ADABAEFCC}"/>
</file>

<file path=customXml/itemProps10.xml><?xml version="1.0" encoding="utf-8"?>
<ds:datastoreItem xmlns:ds="http://schemas.openxmlformats.org/officeDocument/2006/customXml" ds:itemID="{87A752A9-AF09-4840-8773-B641579878B4}">
  <ds:schemaRefs>
    <ds:schemaRef ds:uri="http://www.w3.org/2001/XMLSchema"/>
  </ds:schemaRefs>
</ds:datastoreItem>
</file>

<file path=customXml/itemProps11.xml><?xml version="1.0" encoding="utf-8"?>
<ds:datastoreItem xmlns:ds="http://schemas.openxmlformats.org/officeDocument/2006/customXml" ds:itemID="{BD5FAD33-8996-4B98-8C02-4A1550C6E017}">
  <ds:schemaRefs>
    <ds:schemaRef ds:uri="http://www.w3.org/2001/XMLSchema"/>
  </ds:schemaRefs>
</ds:datastoreItem>
</file>

<file path=customXml/itemProps12.xml><?xml version="1.0" encoding="utf-8"?>
<ds:datastoreItem xmlns:ds="http://schemas.openxmlformats.org/officeDocument/2006/customXml" ds:itemID="{9B333AB5-3357-4D07-93E0-A8BB3B59721F}">
  <ds:schemaRefs>
    <ds:schemaRef ds:uri="http://www.w3.org/2001/XMLSchema"/>
  </ds:schemaRefs>
</ds:datastoreItem>
</file>

<file path=customXml/itemProps13.xml><?xml version="1.0" encoding="utf-8"?>
<ds:datastoreItem xmlns:ds="http://schemas.openxmlformats.org/officeDocument/2006/customXml" ds:itemID="{492FC0CD-A4A9-401E-847E-C8E616AD5CF1}">
  <ds:schemaRefs>
    <ds:schemaRef ds:uri="http://www.w3.org/2001/XMLSchema"/>
  </ds:schemaRefs>
</ds:datastoreItem>
</file>

<file path=customXml/itemProps14.xml><?xml version="1.0" encoding="utf-8"?>
<ds:datastoreItem xmlns:ds="http://schemas.openxmlformats.org/officeDocument/2006/customXml" ds:itemID="{EA56DF1C-E699-4B8D-81DA-12283D7DDD50}">
  <ds:schemaRefs>
    <ds:schemaRef ds:uri="http://www.w3.org/2001/XMLSchema"/>
  </ds:schemaRefs>
</ds:datastoreItem>
</file>

<file path=customXml/itemProps15.xml><?xml version="1.0" encoding="utf-8"?>
<ds:datastoreItem xmlns:ds="http://schemas.openxmlformats.org/officeDocument/2006/customXml" ds:itemID="{35BDC32E-13DF-4D9C-B8D4-DA872B448F48}">
  <ds:schemaRefs>
    <ds:schemaRef ds:uri="http://www.w3.org/2001/XMLSchema"/>
  </ds:schemaRefs>
</ds:datastoreItem>
</file>

<file path=customXml/itemProps16.xml><?xml version="1.0" encoding="utf-8"?>
<ds:datastoreItem xmlns:ds="http://schemas.openxmlformats.org/officeDocument/2006/customXml" ds:itemID="{535DD0E2-5F87-46D2-ADCB-BF3B14328B93}">
  <ds:schemaRefs>
    <ds:schemaRef ds:uri="http://www.w3.org/2001/XMLSchema"/>
  </ds:schemaRefs>
</ds:datastoreItem>
</file>

<file path=customXml/itemProps17.xml><?xml version="1.0" encoding="utf-8"?>
<ds:datastoreItem xmlns:ds="http://schemas.openxmlformats.org/officeDocument/2006/customXml" ds:itemID="{E4CF58FF-8B25-476F-8B2F-439CAFE774DB}">
  <ds:schemaRefs>
    <ds:schemaRef ds:uri="http://www.w3.org/2001/XMLSchema"/>
  </ds:schemaRefs>
</ds:datastoreItem>
</file>

<file path=customXml/itemProps18.xml><?xml version="1.0" encoding="utf-8"?>
<ds:datastoreItem xmlns:ds="http://schemas.openxmlformats.org/officeDocument/2006/customXml" ds:itemID="{F59C340D-4F57-43A3-B5CD-4712B5DB8E9D}">
  <ds:schemaRefs>
    <ds:schemaRef ds:uri="http://www.w3.org/2001/XMLSchema"/>
  </ds:schemaRefs>
</ds:datastoreItem>
</file>

<file path=customXml/itemProps19.xml><?xml version="1.0" encoding="utf-8"?>
<ds:datastoreItem xmlns:ds="http://schemas.openxmlformats.org/officeDocument/2006/customXml" ds:itemID="{FFCFF866-B782-462C-B23B-92E4218871E8}">
  <ds:schemaRefs>
    <ds:schemaRef ds:uri="http://www.w3.org/2001/XMLSchema"/>
  </ds:schemaRefs>
</ds:datastoreItem>
</file>

<file path=customXml/itemProps2.xml><?xml version="1.0" encoding="utf-8"?>
<ds:datastoreItem xmlns:ds="http://schemas.openxmlformats.org/officeDocument/2006/customXml" ds:itemID="{E8F561D0-0CCF-48BE-B415-E5D0D54A3CB6}">
  <ds:schemaRefs>
    <ds:schemaRef ds:uri="http://schemas.microsoft.com/office/2006/metadata/properties"/>
    <ds:schemaRef ds:uri="http://schemas.microsoft.com/office/infopath/2007/PartnerControls"/>
    <ds:schemaRef ds:uri="bff5c128-793c-49f0-93fa-044cfef75dcc"/>
    <ds:schemaRef ds:uri="de947c21-74a6-4075-82c7-58f7e256bcc1"/>
  </ds:schemaRefs>
</ds:datastoreItem>
</file>

<file path=customXml/itemProps20.xml><?xml version="1.0" encoding="utf-8"?>
<ds:datastoreItem xmlns:ds="http://schemas.openxmlformats.org/officeDocument/2006/customXml" ds:itemID="{C41181A3-BF44-4324-AECB-875CE9EE15F3}">
  <ds:schemaRefs>
    <ds:schemaRef ds:uri="http://www.w3.org/2001/XMLSchema"/>
  </ds:schemaRefs>
</ds:datastoreItem>
</file>

<file path=customXml/itemProps21.xml><?xml version="1.0" encoding="utf-8"?>
<ds:datastoreItem xmlns:ds="http://schemas.openxmlformats.org/officeDocument/2006/customXml" ds:itemID="{4E18DFB7-AF42-4887-A653-6AE4E129405F}">
  <ds:schemaRefs>
    <ds:schemaRef ds:uri="http://www.w3.org/2001/XMLSchema"/>
  </ds:schemaRefs>
</ds:datastoreItem>
</file>

<file path=customXml/itemProps22.xml><?xml version="1.0" encoding="utf-8"?>
<ds:datastoreItem xmlns:ds="http://schemas.openxmlformats.org/officeDocument/2006/customXml" ds:itemID="{B2E5D3B3-394B-49C9-9A6D-0DD1609D47AE}">
  <ds:schemaRefs>
    <ds:schemaRef ds:uri="http://www.w3.org/2001/XMLSchema"/>
  </ds:schemaRefs>
</ds:datastoreItem>
</file>

<file path=customXml/itemProps23.xml><?xml version="1.0" encoding="utf-8"?>
<ds:datastoreItem xmlns:ds="http://schemas.openxmlformats.org/officeDocument/2006/customXml" ds:itemID="{D9348C07-1E6B-4014-98CC-8BB85256C2E9}">
  <ds:schemaRefs>
    <ds:schemaRef ds:uri="http://www.w3.org/2001/XMLSchema"/>
  </ds:schemaRefs>
</ds:datastoreItem>
</file>

<file path=customXml/itemProps24.xml><?xml version="1.0" encoding="utf-8"?>
<ds:datastoreItem xmlns:ds="http://schemas.openxmlformats.org/officeDocument/2006/customXml" ds:itemID="{15E14063-6D15-404C-AFB6-43ADF0C0DD41}">
  <ds:schemaRefs>
    <ds:schemaRef ds:uri="http://www.w3.org/2001/XMLSchema"/>
  </ds:schemaRefs>
</ds:datastoreItem>
</file>

<file path=customXml/itemProps25.xml><?xml version="1.0" encoding="utf-8"?>
<ds:datastoreItem xmlns:ds="http://schemas.openxmlformats.org/officeDocument/2006/customXml" ds:itemID="{268400DD-65DB-470B-A06A-A85C4BBFF02F}">
  <ds:schemaRefs>
    <ds:schemaRef ds:uri="http://www.w3.org/2001/XMLSchema"/>
  </ds:schemaRefs>
</ds:datastoreItem>
</file>

<file path=customXml/itemProps26.xml><?xml version="1.0" encoding="utf-8"?>
<ds:datastoreItem xmlns:ds="http://schemas.openxmlformats.org/officeDocument/2006/customXml" ds:itemID="{B3404B29-B12B-4AD6-9600-2326122AA242}">
  <ds:schemaRefs>
    <ds:schemaRef ds:uri="http://www.w3.org/2001/XMLSchema"/>
  </ds:schemaRefs>
</ds:datastoreItem>
</file>

<file path=customXml/itemProps27.xml><?xml version="1.0" encoding="utf-8"?>
<ds:datastoreItem xmlns:ds="http://schemas.openxmlformats.org/officeDocument/2006/customXml" ds:itemID="{DBB30C88-CD65-462F-B924-FDEB7A0F09BD}">
  <ds:schemaRefs>
    <ds:schemaRef ds:uri="http://www.w3.org/2001/XMLSchema"/>
  </ds:schemaRefs>
</ds:datastoreItem>
</file>

<file path=customXml/itemProps28.xml><?xml version="1.0" encoding="utf-8"?>
<ds:datastoreItem xmlns:ds="http://schemas.openxmlformats.org/officeDocument/2006/customXml" ds:itemID="{C4463173-EC99-467C-9A70-BD2BF1240458}">
  <ds:schemaRefs>
    <ds:schemaRef ds:uri="http://www.w3.org/2001/XMLSchema"/>
  </ds:schemaRefs>
</ds:datastoreItem>
</file>

<file path=customXml/itemProps29.xml><?xml version="1.0" encoding="utf-8"?>
<ds:datastoreItem xmlns:ds="http://schemas.openxmlformats.org/officeDocument/2006/customXml" ds:itemID="{02EDAAD7-30B6-4ACD-BA32-F10318B4E3BB}">
  <ds:schemaRefs>
    <ds:schemaRef ds:uri="http://www.w3.org/2001/XMLSchema"/>
  </ds:schemaRefs>
</ds:datastoreItem>
</file>

<file path=customXml/itemProps3.xml><?xml version="1.0" encoding="utf-8"?>
<ds:datastoreItem xmlns:ds="http://schemas.openxmlformats.org/officeDocument/2006/customXml" ds:itemID="{D5A1824F-EE2C-4D56-A2A9-D3A76CD00BB7}">
  <ds:schemaRefs>
    <ds:schemaRef ds:uri="http://schemas.microsoft.com/sharepoint/v3/contenttype/forms"/>
  </ds:schemaRefs>
</ds:datastoreItem>
</file>

<file path=customXml/itemProps30.xml><?xml version="1.0" encoding="utf-8"?>
<ds:datastoreItem xmlns:ds="http://schemas.openxmlformats.org/officeDocument/2006/customXml" ds:itemID="{59FF60E1-E3A5-48EE-9FC1-39A09AF817D4}">
  <ds:schemaRefs>
    <ds:schemaRef ds:uri="http://www.w3.org/2001/XMLSchema"/>
  </ds:schemaRefs>
</ds:datastoreItem>
</file>

<file path=customXml/itemProps31.xml><?xml version="1.0" encoding="utf-8"?>
<ds:datastoreItem xmlns:ds="http://schemas.openxmlformats.org/officeDocument/2006/customXml" ds:itemID="{E39B11E5-077D-4BBF-AF63-E8B8A6D036DB}">
  <ds:schemaRefs>
    <ds:schemaRef ds:uri="http://www.w3.org/2001/XMLSchema"/>
  </ds:schemaRefs>
</ds:datastoreItem>
</file>

<file path=customXml/itemProps32.xml><?xml version="1.0" encoding="utf-8"?>
<ds:datastoreItem xmlns:ds="http://schemas.openxmlformats.org/officeDocument/2006/customXml" ds:itemID="{E917FBD8-6C97-4CD7-97F4-1E1500CE9A9C}">
  <ds:schemaRefs>
    <ds:schemaRef ds:uri="http://www.w3.org/2001/XMLSchema"/>
  </ds:schemaRefs>
</ds:datastoreItem>
</file>

<file path=customXml/itemProps33.xml><?xml version="1.0" encoding="utf-8"?>
<ds:datastoreItem xmlns:ds="http://schemas.openxmlformats.org/officeDocument/2006/customXml" ds:itemID="{9D125730-63B3-4611-99E5-A47E22D5544D}">
  <ds:schemaRefs>
    <ds:schemaRef ds:uri="http://www.w3.org/2001/XMLSchema"/>
  </ds:schemaRefs>
</ds:datastoreItem>
</file>

<file path=customXml/itemProps34.xml><?xml version="1.0" encoding="utf-8"?>
<ds:datastoreItem xmlns:ds="http://schemas.openxmlformats.org/officeDocument/2006/customXml" ds:itemID="{E571E618-B32B-4FB0-BD5B-D83EAD2F7B68}">
  <ds:schemaRefs>
    <ds:schemaRef ds:uri="http://www.w3.org/2001/XMLSchema"/>
  </ds:schemaRefs>
</ds:datastoreItem>
</file>

<file path=customXml/itemProps35.xml><?xml version="1.0" encoding="utf-8"?>
<ds:datastoreItem xmlns:ds="http://schemas.openxmlformats.org/officeDocument/2006/customXml" ds:itemID="{C39CAF09-DA15-4725-BDD7-277AA9A52B6D}">
  <ds:schemaRefs>
    <ds:schemaRef ds:uri="http://www.w3.org/2001/XMLSchema"/>
  </ds:schemaRefs>
</ds:datastoreItem>
</file>

<file path=customXml/itemProps36.xml><?xml version="1.0" encoding="utf-8"?>
<ds:datastoreItem xmlns:ds="http://schemas.openxmlformats.org/officeDocument/2006/customXml" ds:itemID="{029D9584-4B2C-4846-9954-9B6C8317D3C7}">
  <ds:schemaRefs>
    <ds:schemaRef ds:uri="http://www.w3.org/2001/XMLSchema"/>
  </ds:schemaRefs>
</ds:datastoreItem>
</file>

<file path=customXml/itemProps37.xml><?xml version="1.0" encoding="utf-8"?>
<ds:datastoreItem xmlns:ds="http://schemas.openxmlformats.org/officeDocument/2006/customXml" ds:itemID="{281140D0-CFF4-4662-9C45-8943C23FC066}">
  <ds:schemaRefs>
    <ds:schemaRef ds:uri="http://www.w3.org/2001/XMLSchema"/>
  </ds:schemaRefs>
</ds:datastoreItem>
</file>

<file path=customXml/itemProps38.xml><?xml version="1.0" encoding="utf-8"?>
<ds:datastoreItem xmlns:ds="http://schemas.openxmlformats.org/officeDocument/2006/customXml" ds:itemID="{152C4616-E904-4841-9523-90E33BB5990C}">
  <ds:schemaRefs>
    <ds:schemaRef ds:uri="http://www.w3.org/2001/XMLSchema"/>
  </ds:schemaRefs>
</ds:datastoreItem>
</file>

<file path=customXml/itemProps39.xml><?xml version="1.0" encoding="utf-8"?>
<ds:datastoreItem xmlns:ds="http://schemas.openxmlformats.org/officeDocument/2006/customXml" ds:itemID="{9AB6D5B8-A713-49FD-B8B6-C61EDC3C2D4F}">
  <ds:schemaRefs>
    <ds:schemaRef ds:uri="http://www.w3.org/2001/XMLSchema"/>
  </ds:schemaRefs>
</ds:datastoreItem>
</file>

<file path=customXml/itemProps4.xml><?xml version="1.0" encoding="utf-8"?>
<ds:datastoreItem xmlns:ds="http://schemas.openxmlformats.org/officeDocument/2006/customXml" ds:itemID="{97FF9800-1688-4ED2-A0E0-FBA928739DFB}">
  <ds:schemaRefs>
    <ds:schemaRef ds:uri="http://www.w3.org/2001/XMLSchema"/>
  </ds:schemaRefs>
</ds:datastoreItem>
</file>

<file path=customXml/itemProps40.xml><?xml version="1.0" encoding="utf-8"?>
<ds:datastoreItem xmlns:ds="http://schemas.openxmlformats.org/officeDocument/2006/customXml" ds:itemID="{CECC2B06-B96D-401F-910E-06ACE8ED91D9}">
  <ds:schemaRefs>
    <ds:schemaRef ds:uri="http://www.w3.org/2001/XMLSchema"/>
  </ds:schemaRefs>
</ds:datastoreItem>
</file>

<file path=customXml/itemProps41.xml><?xml version="1.0" encoding="utf-8"?>
<ds:datastoreItem xmlns:ds="http://schemas.openxmlformats.org/officeDocument/2006/customXml" ds:itemID="{141B2937-7875-4AC8-9EAF-310928ACDCAC}">
  <ds:schemaRefs>
    <ds:schemaRef ds:uri="http://www.w3.org/2001/XMLSchema"/>
  </ds:schemaRefs>
</ds:datastoreItem>
</file>

<file path=customXml/itemProps42.xml><?xml version="1.0" encoding="utf-8"?>
<ds:datastoreItem xmlns:ds="http://schemas.openxmlformats.org/officeDocument/2006/customXml" ds:itemID="{5FDF1299-A818-4942-A99A-6ACC56029410}">
  <ds:schemaRefs>
    <ds:schemaRef ds:uri="http://www.w3.org/2001/XMLSchema"/>
  </ds:schemaRefs>
</ds:datastoreItem>
</file>

<file path=customXml/itemProps43.xml><?xml version="1.0" encoding="utf-8"?>
<ds:datastoreItem xmlns:ds="http://schemas.openxmlformats.org/officeDocument/2006/customXml" ds:itemID="{5FC8AD33-3A86-4DCF-AE6B-3071D443C944}">
  <ds:schemaRefs>
    <ds:schemaRef ds:uri="http://www.w3.org/2001/XMLSchema"/>
  </ds:schemaRefs>
</ds:datastoreItem>
</file>

<file path=customXml/itemProps44.xml><?xml version="1.0" encoding="utf-8"?>
<ds:datastoreItem xmlns:ds="http://schemas.openxmlformats.org/officeDocument/2006/customXml" ds:itemID="{B5EE003F-AACE-4CCD-AE5E-C319AB398FB9}">
  <ds:schemaRefs>
    <ds:schemaRef ds:uri="http://www.w3.org/2001/XMLSchema"/>
  </ds:schemaRefs>
</ds:datastoreItem>
</file>

<file path=customXml/itemProps45.xml><?xml version="1.0" encoding="utf-8"?>
<ds:datastoreItem xmlns:ds="http://schemas.openxmlformats.org/officeDocument/2006/customXml" ds:itemID="{B06F0990-77F0-4EB7-81D9-057B8021F2E2}">
  <ds:schemaRefs>
    <ds:schemaRef ds:uri="http://www.w3.org/2001/XMLSchema"/>
  </ds:schemaRefs>
</ds:datastoreItem>
</file>

<file path=customXml/itemProps46.xml><?xml version="1.0" encoding="utf-8"?>
<ds:datastoreItem xmlns:ds="http://schemas.openxmlformats.org/officeDocument/2006/customXml" ds:itemID="{0D92EF21-2489-40C7-9784-976D9E5455EC}">
  <ds:schemaRefs>
    <ds:schemaRef ds:uri="http://www.w3.org/2001/XMLSchema"/>
  </ds:schemaRefs>
</ds:datastoreItem>
</file>

<file path=customXml/itemProps47.xml><?xml version="1.0" encoding="utf-8"?>
<ds:datastoreItem xmlns:ds="http://schemas.openxmlformats.org/officeDocument/2006/customXml" ds:itemID="{F1B18864-DD5F-475F-B43E-533AC977E410}">
  <ds:schemaRefs>
    <ds:schemaRef ds:uri="http://www.w3.org/2001/XMLSchema"/>
  </ds:schemaRefs>
</ds:datastoreItem>
</file>

<file path=customXml/itemProps48.xml><?xml version="1.0" encoding="utf-8"?>
<ds:datastoreItem xmlns:ds="http://schemas.openxmlformats.org/officeDocument/2006/customXml" ds:itemID="{A3CD4C50-97C5-4A13-A5A2-9AD0815BCA0D}">
  <ds:schemaRefs>
    <ds:schemaRef ds:uri="http://www.w3.org/2001/XMLSchema"/>
  </ds:schemaRefs>
</ds:datastoreItem>
</file>

<file path=customXml/itemProps49.xml><?xml version="1.0" encoding="utf-8"?>
<ds:datastoreItem xmlns:ds="http://schemas.openxmlformats.org/officeDocument/2006/customXml" ds:itemID="{6A62F212-37EC-4537-9E9F-8291C2207F7E}">
  <ds:schemaRefs>
    <ds:schemaRef ds:uri="http://www.w3.org/2001/XMLSchema"/>
  </ds:schemaRefs>
</ds:datastoreItem>
</file>

<file path=customXml/itemProps5.xml><?xml version="1.0" encoding="utf-8"?>
<ds:datastoreItem xmlns:ds="http://schemas.openxmlformats.org/officeDocument/2006/customXml" ds:itemID="{22A86C8F-9DAA-453E-A7B3-AB19F9A144E8}">
  <ds:schemaRefs>
    <ds:schemaRef ds:uri="http://www.w3.org/2001/XMLSchema"/>
  </ds:schemaRefs>
</ds:datastoreItem>
</file>

<file path=customXml/itemProps50.xml><?xml version="1.0" encoding="utf-8"?>
<ds:datastoreItem xmlns:ds="http://schemas.openxmlformats.org/officeDocument/2006/customXml" ds:itemID="{F4497770-156D-4938-BA98-5B2E06CE31CC}">
  <ds:schemaRefs>
    <ds:schemaRef ds:uri="http://www.w3.org/2001/XMLSchema"/>
  </ds:schemaRefs>
</ds:datastoreItem>
</file>

<file path=customXml/itemProps51.xml><?xml version="1.0" encoding="utf-8"?>
<ds:datastoreItem xmlns:ds="http://schemas.openxmlformats.org/officeDocument/2006/customXml" ds:itemID="{5071CEB3-5C80-4DBF-AE51-491CFD3DFA23}">
  <ds:schemaRefs>
    <ds:schemaRef ds:uri="http://www.w3.org/2001/XMLSchema"/>
  </ds:schemaRefs>
</ds:datastoreItem>
</file>

<file path=customXml/itemProps52.xml><?xml version="1.0" encoding="utf-8"?>
<ds:datastoreItem xmlns:ds="http://schemas.openxmlformats.org/officeDocument/2006/customXml" ds:itemID="{68704D0C-8AB9-42AB-B004-03E61D2FC4A7}">
  <ds:schemaRefs>
    <ds:schemaRef ds:uri="http://www.w3.org/2001/XMLSchema"/>
  </ds:schemaRefs>
</ds:datastoreItem>
</file>

<file path=customXml/itemProps53.xml><?xml version="1.0" encoding="utf-8"?>
<ds:datastoreItem xmlns:ds="http://schemas.openxmlformats.org/officeDocument/2006/customXml" ds:itemID="{4A8EF070-B7A1-4D20-AA54-61F173CA2706}">
  <ds:schemaRefs>
    <ds:schemaRef ds:uri="http://www.w3.org/2001/XMLSchema"/>
  </ds:schemaRefs>
</ds:datastoreItem>
</file>

<file path=customXml/itemProps54.xml><?xml version="1.0" encoding="utf-8"?>
<ds:datastoreItem xmlns:ds="http://schemas.openxmlformats.org/officeDocument/2006/customXml" ds:itemID="{43FD868C-286B-42F8-9784-A8204B274F36}">
  <ds:schemaRefs>
    <ds:schemaRef ds:uri="http://www.w3.org/2001/XMLSchema"/>
  </ds:schemaRefs>
</ds:datastoreItem>
</file>

<file path=customXml/itemProps55.xml><?xml version="1.0" encoding="utf-8"?>
<ds:datastoreItem xmlns:ds="http://schemas.openxmlformats.org/officeDocument/2006/customXml" ds:itemID="{AB1E2E1C-8DFE-46C8-BE96-3E70976FC9CD}">
  <ds:schemaRefs>
    <ds:schemaRef ds:uri="http://www.w3.org/2001/XMLSchema"/>
  </ds:schemaRefs>
</ds:datastoreItem>
</file>

<file path=customXml/itemProps56.xml><?xml version="1.0" encoding="utf-8"?>
<ds:datastoreItem xmlns:ds="http://schemas.openxmlformats.org/officeDocument/2006/customXml" ds:itemID="{D14872BF-36DF-44ED-AFBA-A9DEF6435A9D}">
  <ds:schemaRefs>
    <ds:schemaRef ds:uri="http://www.w3.org/2001/XMLSchema"/>
  </ds:schemaRefs>
</ds:datastoreItem>
</file>

<file path=customXml/itemProps57.xml><?xml version="1.0" encoding="utf-8"?>
<ds:datastoreItem xmlns:ds="http://schemas.openxmlformats.org/officeDocument/2006/customXml" ds:itemID="{B3B12E2A-4CEF-41D4-B44A-015C2695F51B}">
  <ds:schemaRefs>
    <ds:schemaRef ds:uri="http://www.w3.org/2001/XMLSchema"/>
  </ds:schemaRefs>
</ds:datastoreItem>
</file>

<file path=customXml/itemProps58.xml><?xml version="1.0" encoding="utf-8"?>
<ds:datastoreItem xmlns:ds="http://schemas.openxmlformats.org/officeDocument/2006/customXml" ds:itemID="{0D39DF63-D74D-4908-8C6C-545FE16F3FC8}">
  <ds:schemaRefs>
    <ds:schemaRef ds:uri="http://www.w3.org/2001/XMLSchema"/>
  </ds:schemaRefs>
</ds:datastoreItem>
</file>

<file path=customXml/itemProps59.xml><?xml version="1.0" encoding="utf-8"?>
<ds:datastoreItem xmlns:ds="http://schemas.openxmlformats.org/officeDocument/2006/customXml" ds:itemID="{7514C59C-37A2-4548-8176-DEE012C681C8}">
  <ds:schemaRefs>
    <ds:schemaRef ds:uri="http://www.w3.org/2001/XMLSchema"/>
  </ds:schemaRefs>
</ds:datastoreItem>
</file>

<file path=customXml/itemProps6.xml><?xml version="1.0" encoding="utf-8"?>
<ds:datastoreItem xmlns:ds="http://schemas.openxmlformats.org/officeDocument/2006/customXml" ds:itemID="{1C6272BA-3188-40CC-9342-BEC4C2BBCC21}">
  <ds:schemaRefs>
    <ds:schemaRef ds:uri="http://www.w3.org/2001/XMLSchema"/>
  </ds:schemaRefs>
</ds:datastoreItem>
</file>

<file path=customXml/itemProps7.xml><?xml version="1.0" encoding="utf-8"?>
<ds:datastoreItem xmlns:ds="http://schemas.openxmlformats.org/officeDocument/2006/customXml" ds:itemID="{41AA8FDE-4F2E-4AC4-8381-CC6FB7BCAA7E}">
  <ds:schemaRefs>
    <ds:schemaRef ds:uri="http://www.w3.org/2001/XMLSchema"/>
  </ds:schemaRefs>
</ds:datastoreItem>
</file>

<file path=customXml/itemProps8.xml><?xml version="1.0" encoding="utf-8"?>
<ds:datastoreItem xmlns:ds="http://schemas.openxmlformats.org/officeDocument/2006/customXml" ds:itemID="{ED443CDA-220E-4890-B1D7-88654B4B9F27}">
  <ds:schemaRefs>
    <ds:schemaRef ds:uri="http://www.w3.org/2001/XMLSchema"/>
  </ds:schemaRefs>
</ds:datastoreItem>
</file>

<file path=customXml/itemProps9.xml><?xml version="1.0" encoding="utf-8"?>
<ds:datastoreItem xmlns:ds="http://schemas.openxmlformats.org/officeDocument/2006/customXml" ds:itemID="{C4563999-85BA-46AF-B054-E9A51929B3A5}">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4750</TotalTime>
  <Words>1416</Words>
  <Application>Microsoft Office PowerPoint</Application>
  <PresentationFormat>Widescreen</PresentationFormat>
  <Paragraphs>145</Paragraphs>
  <Slides>21</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Aptos</vt:lpstr>
      <vt:lpstr>Arial</vt:lpstr>
      <vt:lpstr>Arial Narrow</vt:lpstr>
      <vt:lpstr>Blender Book</vt:lpstr>
      <vt:lpstr>Calibri</vt:lpstr>
      <vt:lpstr>Helvetica Now Text</vt:lpstr>
      <vt:lpstr>Helvetica Now Text Light</vt:lpstr>
      <vt:lpstr>Open Sans</vt:lpstr>
      <vt:lpstr>System Font Regular</vt:lpstr>
      <vt:lpstr>Wingdings</vt:lpstr>
      <vt:lpstr>Wingdings 2</vt:lpstr>
      <vt:lpstr>1_BRIT-sep19</vt:lpstr>
      <vt:lpstr>Office Theme</vt:lpstr>
      <vt:lpstr>Marsh McLennan</vt:lpstr>
      <vt:lpstr>1_Office Theme</vt:lpstr>
      <vt:lpstr>PowerPoint Presentation</vt:lpstr>
      <vt:lpstr>Meet the Speakers</vt:lpstr>
      <vt:lpstr>Meet the Risk Carriers</vt:lpstr>
      <vt:lpstr>Session Aim</vt:lpstr>
      <vt:lpstr>Overview of European Windstorm Market Pricing </vt:lpstr>
      <vt:lpstr>European windstorms</vt:lpstr>
      <vt:lpstr>European windstorms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Oasis conference</vt:lpstr>
      <vt:lpstr>PowerPoint Presentation</vt:lpstr>
      <vt:lpstr>PowerPoint Presentation</vt:lpstr>
      <vt:lpstr>Please reach out to Sagar Bora (sagar.bora@aon.com) or your representative at Aon for the content presented by Aon at the Oasis Conference.  </vt:lpstr>
      <vt:lpstr>Ask the Risk Carriers (+Slido)</vt:lpstr>
    </vt:vector>
  </TitlesOfParts>
  <Company>Brit Group Services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Webber, Chris</dc:creator>
  <cp:lastModifiedBy>Webber, Chris</cp:lastModifiedBy>
  <cp:revision>3</cp:revision>
  <dcterms:created xsi:type="dcterms:W3CDTF">2025-01-20T09:33:37Z</dcterms:created>
  <dcterms:modified xsi:type="dcterms:W3CDTF">2025-05-07T12:00:08Z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6f3c31-a2d1-49ac-9f1f-bb9a4b5b01eb_Enabled">
    <vt:lpwstr>true</vt:lpwstr>
  </property>
  <property fmtid="{D5CDD505-2E9C-101B-9397-08002B2CF9AE}" pid="3" name="MSIP_Label_616f3c31-a2d1-49ac-9f1f-bb9a4b5b01eb_SetDate">
    <vt:lpwstr>2025-01-20T10:16:24Z</vt:lpwstr>
  </property>
  <property fmtid="{D5CDD505-2E9C-101B-9397-08002B2CF9AE}" pid="4" name="MSIP_Label_616f3c31-a2d1-49ac-9f1f-bb9a4b5b01eb_Method">
    <vt:lpwstr>Standard</vt:lpwstr>
  </property>
  <property fmtid="{D5CDD505-2E9C-101B-9397-08002B2CF9AE}" pid="5" name="MSIP_Label_616f3c31-a2d1-49ac-9f1f-bb9a4b5b01eb_Name">
    <vt:lpwstr>Internal</vt:lpwstr>
  </property>
  <property fmtid="{D5CDD505-2E9C-101B-9397-08002B2CF9AE}" pid="6" name="MSIP_Label_616f3c31-a2d1-49ac-9f1f-bb9a4b5b01eb_SiteId">
    <vt:lpwstr>8cee18df-5e2a-4664-8d07-0566ffea6dcd</vt:lpwstr>
  </property>
  <property fmtid="{D5CDD505-2E9C-101B-9397-08002B2CF9AE}" pid="7" name="MSIP_Label_616f3c31-a2d1-49ac-9f1f-bb9a4b5b01eb_ActionId">
    <vt:lpwstr>0715a4e4-94d0-47fb-9c20-4bcc39483cdf</vt:lpwstr>
  </property>
  <property fmtid="{D5CDD505-2E9C-101B-9397-08002B2CF9AE}" pid="8" name="MSIP_Label_616f3c31-a2d1-49ac-9f1f-bb9a4b5b01eb_ContentBits">
    <vt:lpwstr>0</vt:lpwstr>
  </property>
  <property fmtid="{D5CDD505-2E9C-101B-9397-08002B2CF9AE}" pid="9" name="MediaServiceImageTags">
    <vt:lpwstr/>
  </property>
  <property fmtid="{D5CDD505-2E9C-101B-9397-08002B2CF9AE}" pid="10" name="ContentTypeId">
    <vt:lpwstr>0x0101009B701DDFC50F954DAB2271B8732C2F46</vt:lpwstr>
  </property>
</Properties>
</file>