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7" r:id="rId4"/>
  </p:sldMasterIdLst>
  <p:notesMasterIdLst>
    <p:notesMasterId r:id="rId10"/>
  </p:notesMasterIdLst>
  <p:sldIdLst>
    <p:sldId id="266" r:id="rId5"/>
    <p:sldId id="256" r:id="rId6"/>
    <p:sldId id="259" r:id="rId7"/>
    <p:sldId id="267" r:id="rId8"/>
    <p:sldId id="265" r:id="rId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B86739-4E67-6108-67C5-6D50278EA6A7}" name="Stephen Dinsdale" initials="SD" userId="S::stephen.dinsdale@jbarisk.com::5910d6bb-5a45-4dae-8734-95ae823a0473" providerId="AD"/>
  <p188:author id="{A47A2E5B-77F9-4CE3-4075-410EFF65A2D0}" name="Fadoua Eddounia" initials="FE" userId="S::fadoua.eddounia@jbarisk.com::1068075b-94a3-40c7-abde-08dc90afc2b1" providerId="AD"/>
  <p188:author id="{67D1C7EB-A920-ACC5-F0D8-E0D1BC8E91AD}" name="Philip Oldham" initials="PO" userId="S::philip.oldham@jbarisk.com::fad639c5-2688-486f-a8d3-d006e78b8b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skia Marshall" initials="SM" lastIdx="5" clrIdx="0"/>
  <p:cmAuthor id="2" name="Naomi Booth" initials="NB" lastIdx="1" clrIdx="1">
    <p:extLst>
      <p:ext uri="{19B8F6BF-5375-455C-9EA6-DF929625EA0E}">
        <p15:presenceInfo xmlns:p15="http://schemas.microsoft.com/office/powerpoint/2012/main" userId="S-1-5-21-1220945662-1425521274-839522115-47618" providerId="AD"/>
      </p:ext>
    </p:extLst>
  </p:cmAuthor>
  <p:cmAuthor id="3" name="Nikki Chambers" initials="NC" lastIdx="8" clrIdx="2">
    <p:extLst>
      <p:ext uri="{19B8F6BF-5375-455C-9EA6-DF929625EA0E}">
        <p15:presenceInfo xmlns:p15="http://schemas.microsoft.com/office/powerpoint/2012/main" userId="5996c26a-96fd-4863-8898-1555b420fc3c" providerId="Windows Live"/>
      </p:ext>
    </p:extLst>
  </p:cmAuthor>
  <p:cmAuthor id="4" name="Collette McKenny" initials="CM" lastIdx="5" clrIdx="3">
    <p:extLst>
      <p:ext uri="{19B8F6BF-5375-455C-9EA6-DF929625EA0E}">
        <p15:presenceInfo xmlns:p15="http://schemas.microsoft.com/office/powerpoint/2012/main" userId="S::collette.mckenny@jbarisk.com::94af1341-d8b6-4d66-ba61-f638e7795349" providerId="AD"/>
      </p:ext>
    </p:extLst>
  </p:cmAuthor>
  <p:cmAuthor id="5" name="Erik Hoeppner" initials="EH" lastIdx="4" clrIdx="4">
    <p:extLst>
      <p:ext uri="{19B8F6BF-5375-455C-9EA6-DF929625EA0E}">
        <p15:presenceInfo xmlns:p15="http://schemas.microsoft.com/office/powerpoint/2012/main" userId="S-1-5-21-1220945662-1425521274-839522115-26465" providerId="AD"/>
      </p:ext>
    </p:extLst>
  </p:cmAuthor>
  <p:cmAuthor id="6" name="Stephen Dinsdale" initials="SD" lastIdx="2" clrIdx="5">
    <p:extLst>
      <p:ext uri="{19B8F6BF-5375-455C-9EA6-DF929625EA0E}">
        <p15:presenceInfo xmlns:p15="http://schemas.microsoft.com/office/powerpoint/2012/main" userId="S::stephen.dinsdale@jbarisk.com::5910d6bb-5a45-4dae-8734-95ae823a0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67CB8D-0161-4B6F-8721-F3BF368D3CF5}" v="51" dt="2026-04-26T14:21:14.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921" autoAdjust="0"/>
  </p:normalViewPr>
  <p:slideViewPr>
    <p:cSldViewPr snapToGrid="0" snapToObjects="1">
      <p:cViewPr varScale="1">
        <p:scale>
          <a:sx n="97" d="100"/>
          <a:sy n="97" d="100"/>
        </p:scale>
        <p:origin x="96" y="346"/>
      </p:cViewPr>
      <p:guideLst/>
    </p:cSldViewPr>
  </p:slideViewPr>
  <p:outlineViewPr>
    <p:cViewPr>
      <p:scale>
        <a:sx n="33" d="100"/>
        <a:sy n="33" d="100"/>
      </p:scale>
      <p:origin x="0" y="0"/>
    </p:cViewPr>
  </p:outlineViewPr>
  <p:notesTextViewPr>
    <p:cViewPr>
      <p:scale>
        <a:sx n="1" d="1"/>
        <a:sy n="1" d="1"/>
      </p:scale>
      <p:origin x="0" y="-106"/>
    </p:cViewPr>
  </p:notesTextViewPr>
  <p:sorterViewPr>
    <p:cViewPr>
      <p:scale>
        <a:sx n="200" d="100"/>
        <a:sy n="200" d="100"/>
      </p:scale>
      <p:origin x="0" y="0"/>
    </p:cViewPr>
  </p:sorterViewPr>
  <p:notesViewPr>
    <p:cSldViewPr snapToGrid="0" snapToObjects="1">
      <p:cViewPr varScale="1">
        <p:scale>
          <a:sx n="122" d="100"/>
          <a:sy n="122" d="100"/>
        </p:scale>
        <p:origin x="500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doua Eddounia" userId="S::fadoua.eddounia@jbarisk.com::1068075b-94a3-40c7-abde-08dc90afc2b1" providerId="AD" clId="Web-{790EC7A5-7AEF-FBDD-F586-913E34D4DC42}"/>
    <pc:docChg chg="mod">
      <pc:chgData name="Fadoua Eddounia" userId="S::fadoua.eddounia@jbarisk.com::1068075b-94a3-40c7-abde-08dc90afc2b1" providerId="AD" clId="Web-{790EC7A5-7AEF-FBDD-F586-913E34D4DC42}" dt="2026-04-23T07:56:14.639" v="0"/>
      <pc:docMkLst>
        <pc:docMk/>
      </pc:docMkLst>
    </pc:docChg>
  </pc:docChgLst>
  <pc:docChgLst>
    <pc:chgData name="Stephen Dinsdale" userId="5910d6bb-5a45-4dae-8734-95ae823a0473" providerId="ADAL" clId="{A3B3200A-A9BF-5FDE-8538-E841B3C91E1A}"/>
    <pc:docChg chg="undo custSel modSld">
      <pc:chgData name="Stephen Dinsdale" userId="5910d6bb-5a45-4dae-8734-95ae823a0473" providerId="ADAL" clId="{A3B3200A-A9BF-5FDE-8538-E841B3C91E1A}" dt="2026-04-23T07:31:22.264" v="334" actId="14838"/>
      <pc:docMkLst>
        <pc:docMk/>
      </pc:docMkLst>
      <pc:sldChg chg="modSp mod">
        <pc:chgData name="Stephen Dinsdale" userId="5910d6bb-5a45-4dae-8734-95ae823a0473" providerId="ADAL" clId="{A3B3200A-A9BF-5FDE-8538-E841B3C91E1A}" dt="2026-04-23T07:31:22.264" v="334" actId="14838"/>
        <pc:sldMkLst>
          <pc:docMk/>
          <pc:sldMk cId="624616543" sldId="259"/>
        </pc:sldMkLst>
        <pc:spChg chg="mod">
          <ac:chgData name="Stephen Dinsdale" userId="5910d6bb-5a45-4dae-8734-95ae823a0473" providerId="ADAL" clId="{A3B3200A-A9BF-5FDE-8538-E841B3C91E1A}" dt="2026-04-23T07:31:22.264" v="334" actId="14838"/>
          <ac:spMkLst>
            <pc:docMk/>
            <pc:sldMk cId="624616543" sldId="259"/>
            <ac:spMk id="2" creationId="{F9DED398-1389-F60C-84AD-43A99BEF5EA7}"/>
          </ac:spMkLst>
        </pc:spChg>
        <pc:picChg chg="mod">
          <ac:chgData name="Stephen Dinsdale" userId="5910d6bb-5a45-4dae-8734-95ae823a0473" providerId="ADAL" clId="{A3B3200A-A9BF-5FDE-8538-E841B3C91E1A}" dt="2026-04-23T07:28:03.432" v="1" actId="1076"/>
          <ac:picMkLst>
            <pc:docMk/>
            <pc:sldMk cId="624616543" sldId="259"/>
            <ac:picMk id="6" creationId="{2905812C-841B-FE0E-C32E-D1C32E51CDC4}"/>
          </ac:picMkLst>
        </pc:picChg>
      </pc:sldChg>
      <pc:sldChg chg="modSp mod">
        <pc:chgData name="Stephen Dinsdale" userId="5910d6bb-5a45-4dae-8734-95ae823a0473" providerId="ADAL" clId="{A3B3200A-A9BF-5FDE-8538-E841B3C91E1A}" dt="2026-04-23T07:30:06.948" v="195" actId="1076"/>
        <pc:sldMkLst>
          <pc:docMk/>
          <pc:sldMk cId="3497500866" sldId="265"/>
        </pc:sldMkLst>
        <pc:spChg chg="mod">
          <ac:chgData name="Stephen Dinsdale" userId="5910d6bb-5a45-4dae-8734-95ae823a0473" providerId="ADAL" clId="{A3B3200A-A9BF-5FDE-8538-E841B3C91E1A}" dt="2026-04-23T07:30:06.948" v="195" actId="1076"/>
          <ac:spMkLst>
            <pc:docMk/>
            <pc:sldMk cId="3497500866" sldId="265"/>
            <ac:spMk id="4" creationId="{BCC4700F-35A4-89CC-8C0A-BC9B5668A6B7}"/>
          </ac:spMkLst>
        </pc:spChg>
      </pc:sldChg>
      <pc:sldChg chg="modSp mod">
        <pc:chgData name="Stephen Dinsdale" userId="5910d6bb-5a45-4dae-8734-95ae823a0473" providerId="ADAL" clId="{A3B3200A-A9BF-5FDE-8538-E841B3C91E1A}" dt="2026-04-23T07:28:52.414" v="185" actId="1035"/>
        <pc:sldMkLst>
          <pc:docMk/>
          <pc:sldMk cId="3917830821" sldId="267"/>
        </pc:sldMkLst>
        <pc:spChg chg="mod">
          <ac:chgData name="Stephen Dinsdale" userId="5910d6bb-5a45-4dae-8734-95ae823a0473" providerId="ADAL" clId="{A3B3200A-A9BF-5FDE-8538-E841B3C91E1A}" dt="2026-04-23T07:28:52.414" v="185" actId="1035"/>
          <ac:spMkLst>
            <pc:docMk/>
            <pc:sldMk cId="3917830821" sldId="267"/>
            <ac:spMk id="9" creationId="{19EA4755-960B-4772-5B8A-FF0BFA2B414C}"/>
          </ac:spMkLst>
        </pc:spChg>
      </pc:sldChg>
    </pc:docChg>
  </pc:docChgLst>
  <pc:docChgLst>
    <pc:chgData name="Philip Oldham" userId="fad639c5-2688-486f-a8d3-d006e78b8bb9" providerId="ADAL" clId="{15F23D9A-C5CB-412B-B871-32E93C9B346F}"/>
    <pc:docChg chg="undo redo custSel addSld delSld modSld sldOrd delMainMaster">
      <pc:chgData name="Philip Oldham" userId="fad639c5-2688-486f-a8d3-d006e78b8bb9" providerId="ADAL" clId="{15F23D9A-C5CB-412B-B871-32E93C9B346F}" dt="2026-04-27T08:57:30.984" v="11219" actId="20577"/>
      <pc:docMkLst>
        <pc:docMk/>
      </pc:docMkLst>
      <pc:sldChg chg="addSp delSp modSp mod modClrScheme chgLayout modNotesTx">
        <pc:chgData name="Philip Oldham" userId="fad639c5-2688-486f-a8d3-d006e78b8bb9" providerId="ADAL" clId="{15F23D9A-C5CB-412B-B871-32E93C9B346F}" dt="2026-04-27T08:57:30.984" v="11219" actId="20577"/>
        <pc:sldMkLst>
          <pc:docMk/>
          <pc:sldMk cId="3560705223" sldId="256"/>
        </pc:sldMkLst>
        <pc:spChg chg="mod">
          <ac:chgData name="Philip Oldham" userId="fad639c5-2688-486f-a8d3-d006e78b8bb9" providerId="ADAL" clId="{15F23D9A-C5CB-412B-B871-32E93C9B346F}" dt="2026-04-20T16:16:05.100" v="3591" actId="20577"/>
          <ac:spMkLst>
            <pc:docMk/>
            <pc:sldMk cId="3560705223" sldId="256"/>
            <ac:spMk id="2" creationId="{48E1F4DB-3166-2B08-CED5-B6648ABE3B57}"/>
          </ac:spMkLst>
        </pc:spChg>
        <pc:spChg chg="add mod">
          <ac:chgData name="Philip Oldham" userId="fad639c5-2688-486f-a8d3-d006e78b8bb9" providerId="ADAL" clId="{15F23D9A-C5CB-412B-B871-32E93C9B346F}" dt="2026-04-22T09:26:55.683" v="5256" actId="164"/>
          <ac:spMkLst>
            <pc:docMk/>
            <pc:sldMk cId="3560705223" sldId="256"/>
            <ac:spMk id="6" creationId="{6EDFBB14-794F-B8CA-00D5-FDB84F57FB3E}"/>
          </ac:spMkLst>
        </pc:spChg>
        <pc:spChg chg="add mod">
          <ac:chgData name="Philip Oldham" userId="fad639c5-2688-486f-a8d3-d006e78b8bb9" providerId="ADAL" clId="{15F23D9A-C5CB-412B-B871-32E93C9B346F}" dt="2026-04-22T09:26:55.683" v="5256" actId="164"/>
          <ac:spMkLst>
            <pc:docMk/>
            <pc:sldMk cId="3560705223" sldId="256"/>
            <ac:spMk id="7" creationId="{F825E991-3DD2-1B5F-25B4-69896D827313}"/>
          </ac:spMkLst>
        </pc:spChg>
        <pc:spChg chg="add mod">
          <ac:chgData name="Philip Oldham" userId="fad639c5-2688-486f-a8d3-d006e78b8bb9" providerId="ADAL" clId="{15F23D9A-C5CB-412B-B871-32E93C9B346F}" dt="2026-04-22T09:26:55.683" v="5256" actId="164"/>
          <ac:spMkLst>
            <pc:docMk/>
            <pc:sldMk cId="3560705223" sldId="256"/>
            <ac:spMk id="9" creationId="{5F27B095-3B7D-9146-6A03-6D89B95BCBE2}"/>
          </ac:spMkLst>
        </pc:spChg>
        <pc:spChg chg="add mod">
          <ac:chgData name="Philip Oldham" userId="fad639c5-2688-486f-a8d3-d006e78b8bb9" providerId="ADAL" clId="{15F23D9A-C5CB-412B-B871-32E93C9B346F}" dt="2026-04-22T09:26:55.683" v="5256" actId="164"/>
          <ac:spMkLst>
            <pc:docMk/>
            <pc:sldMk cId="3560705223" sldId="256"/>
            <ac:spMk id="10" creationId="{DDB45335-FAD3-3B6C-962D-04F2075D7E0C}"/>
          </ac:spMkLst>
        </pc:spChg>
        <pc:spChg chg="add del mod topLvl">
          <ac:chgData name="Philip Oldham" userId="fad639c5-2688-486f-a8d3-d006e78b8bb9" providerId="ADAL" clId="{15F23D9A-C5CB-412B-B871-32E93C9B346F}" dt="2026-04-22T14:05:38.035" v="9892" actId="207"/>
          <ac:spMkLst>
            <pc:docMk/>
            <pc:sldMk cId="3560705223" sldId="256"/>
            <ac:spMk id="17" creationId="{021B0279-1F7C-4CC2-BC00-65CF87B49383}"/>
          </ac:spMkLst>
        </pc:spChg>
        <pc:spChg chg="add mod">
          <ac:chgData name="Philip Oldham" userId="fad639c5-2688-486f-a8d3-d006e78b8bb9" providerId="ADAL" clId="{15F23D9A-C5CB-412B-B871-32E93C9B346F}" dt="2026-04-15T09:33:20.361" v="2184" actId="208"/>
          <ac:spMkLst>
            <pc:docMk/>
            <pc:sldMk cId="3560705223" sldId="256"/>
            <ac:spMk id="20" creationId="{6A018917-C8A6-B6D4-08B2-FCFC1AFF2DF8}"/>
          </ac:spMkLst>
        </pc:spChg>
        <pc:spChg chg="add mod topLvl">
          <ac:chgData name="Philip Oldham" userId="fad639c5-2688-486f-a8d3-d006e78b8bb9" providerId="ADAL" clId="{15F23D9A-C5CB-412B-B871-32E93C9B346F}" dt="2026-04-22T13:23:30.007" v="9824" actId="164"/>
          <ac:spMkLst>
            <pc:docMk/>
            <pc:sldMk cId="3560705223" sldId="256"/>
            <ac:spMk id="21" creationId="{3730640C-3ADD-9965-9A03-CC95FEAF6AD7}"/>
          </ac:spMkLst>
        </pc:spChg>
        <pc:spChg chg="add mod">
          <ac:chgData name="Philip Oldham" userId="fad639c5-2688-486f-a8d3-d006e78b8bb9" providerId="ADAL" clId="{15F23D9A-C5CB-412B-B871-32E93C9B346F}" dt="2026-04-15T09:33:20.361" v="2184" actId="208"/>
          <ac:spMkLst>
            <pc:docMk/>
            <pc:sldMk cId="3560705223" sldId="256"/>
            <ac:spMk id="22" creationId="{15A4A156-CB0E-C90F-6579-860E0ABFE678}"/>
          </ac:spMkLst>
        </pc:spChg>
        <pc:spChg chg="add mod">
          <ac:chgData name="Philip Oldham" userId="fad639c5-2688-486f-a8d3-d006e78b8bb9" providerId="ADAL" clId="{15F23D9A-C5CB-412B-B871-32E93C9B346F}" dt="2026-04-22T09:12:00.934" v="5228" actId="1038"/>
          <ac:spMkLst>
            <pc:docMk/>
            <pc:sldMk cId="3560705223" sldId="256"/>
            <ac:spMk id="23" creationId="{6AA2C5FF-F9DC-7DA8-78E8-8A1820FFD44A}"/>
          </ac:spMkLst>
        </pc:spChg>
        <pc:spChg chg="add mod">
          <ac:chgData name="Philip Oldham" userId="fad639c5-2688-486f-a8d3-d006e78b8bb9" providerId="ADAL" clId="{15F23D9A-C5CB-412B-B871-32E93C9B346F}" dt="2026-04-22T13:23:08.824" v="9822" actId="1036"/>
          <ac:spMkLst>
            <pc:docMk/>
            <pc:sldMk cId="3560705223" sldId="256"/>
            <ac:spMk id="24" creationId="{E0EED6E0-8941-CBBB-64C1-A797D530DBFB}"/>
          </ac:spMkLst>
        </pc:spChg>
        <pc:spChg chg="add mod">
          <ac:chgData name="Philip Oldham" userId="fad639c5-2688-486f-a8d3-d006e78b8bb9" providerId="ADAL" clId="{15F23D9A-C5CB-412B-B871-32E93C9B346F}" dt="2026-04-22T13:23:08.824" v="9822" actId="1036"/>
          <ac:spMkLst>
            <pc:docMk/>
            <pc:sldMk cId="3560705223" sldId="256"/>
            <ac:spMk id="25" creationId="{A1853DDB-067F-1E6D-E70B-8B54DED4437C}"/>
          </ac:spMkLst>
        </pc:spChg>
        <pc:spChg chg="add mod topLvl">
          <ac:chgData name="Philip Oldham" userId="fad639c5-2688-486f-a8d3-d006e78b8bb9" providerId="ADAL" clId="{15F23D9A-C5CB-412B-B871-32E93C9B346F}" dt="2026-04-22T13:23:30.007" v="9824" actId="164"/>
          <ac:spMkLst>
            <pc:docMk/>
            <pc:sldMk cId="3560705223" sldId="256"/>
            <ac:spMk id="26" creationId="{FE5600D4-632E-572C-5F47-8CD5D34B89FF}"/>
          </ac:spMkLst>
        </pc:spChg>
        <pc:spChg chg="add mod">
          <ac:chgData name="Philip Oldham" userId="fad639c5-2688-486f-a8d3-d006e78b8bb9" providerId="ADAL" clId="{15F23D9A-C5CB-412B-B871-32E93C9B346F}" dt="2026-04-15T09:33:20.361" v="2184" actId="208"/>
          <ac:spMkLst>
            <pc:docMk/>
            <pc:sldMk cId="3560705223" sldId="256"/>
            <ac:spMk id="27" creationId="{4C01DCAE-A308-0064-9A27-48893D804D8B}"/>
          </ac:spMkLst>
        </pc:spChg>
        <pc:spChg chg="add mod topLvl">
          <ac:chgData name="Philip Oldham" userId="fad639c5-2688-486f-a8d3-d006e78b8bb9" providerId="ADAL" clId="{15F23D9A-C5CB-412B-B871-32E93C9B346F}" dt="2026-04-22T14:05:54.963" v="9894" actId="208"/>
          <ac:spMkLst>
            <pc:docMk/>
            <pc:sldMk cId="3560705223" sldId="256"/>
            <ac:spMk id="28" creationId="{3FC5C380-E57C-0940-6442-C2B6B8356D4F}"/>
          </ac:spMkLst>
        </pc:spChg>
        <pc:spChg chg="add mod">
          <ac:chgData name="Philip Oldham" userId="fad639c5-2688-486f-a8d3-d006e78b8bb9" providerId="ADAL" clId="{15F23D9A-C5CB-412B-B871-32E93C9B346F}" dt="2026-04-15T09:33:20.361" v="2184" actId="208"/>
          <ac:spMkLst>
            <pc:docMk/>
            <pc:sldMk cId="3560705223" sldId="256"/>
            <ac:spMk id="29" creationId="{DAD2255E-66C6-080E-5298-CBD960FE711F}"/>
          </ac:spMkLst>
        </pc:spChg>
        <pc:spChg chg="add mod topLvl">
          <ac:chgData name="Philip Oldham" userId="fad639c5-2688-486f-a8d3-d006e78b8bb9" providerId="ADAL" clId="{15F23D9A-C5CB-412B-B871-32E93C9B346F}" dt="2026-04-22T13:23:30.007" v="9824" actId="164"/>
          <ac:spMkLst>
            <pc:docMk/>
            <pc:sldMk cId="3560705223" sldId="256"/>
            <ac:spMk id="30" creationId="{0BC63658-7F02-8FF6-1348-1FCBABACC1D0}"/>
          </ac:spMkLst>
        </pc:spChg>
        <pc:spChg chg="add mod">
          <ac:chgData name="Philip Oldham" userId="fad639c5-2688-486f-a8d3-d006e78b8bb9" providerId="ADAL" clId="{15F23D9A-C5CB-412B-B871-32E93C9B346F}" dt="2026-04-15T09:37:05.331" v="2306" actId="164"/>
          <ac:spMkLst>
            <pc:docMk/>
            <pc:sldMk cId="3560705223" sldId="256"/>
            <ac:spMk id="1025" creationId="{E4432BF5-9E8E-0C93-4DF4-CCE1D280D1EC}"/>
          </ac:spMkLst>
        </pc:spChg>
        <pc:spChg chg="add mod topLvl">
          <ac:chgData name="Philip Oldham" userId="fad639c5-2688-486f-a8d3-d006e78b8bb9" providerId="ADAL" clId="{15F23D9A-C5CB-412B-B871-32E93C9B346F}" dt="2026-04-22T13:23:30.007" v="9824" actId="164"/>
          <ac:spMkLst>
            <pc:docMk/>
            <pc:sldMk cId="3560705223" sldId="256"/>
            <ac:spMk id="1027" creationId="{497E7A5F-0AFA-B324-4160-8D32CFF09214}"/>
          </ac:spMkLst>
        </pc:spChg>
        <pc:spChg chg="add mod topLvl">
          <ac:chgData name="Philip Oldham" userId="fad639c5-2688-486f-a8d3-d006e78b8bb9" providerId="ADAL" clId="{15F23D9A-C5CB-412B-B871-32E93C9B346F}" dt="2026-04-22T13:23:30.007" v="9824" actId="164"/>
          <ac:spMkLst>
            <pc:docMk/>
            <pc:sldMk cId="3560705223" sldId="256"/>
            <ac:spMk id="1028" creationId="{A7AA0376-AD53-EF42-3069-F95AF6270C2A}"/>
          </ac:spMkLst>
        </pc:spChg>
        <pc:spChg chg="add mod topLvl">
          <ac:chgData name="Philip Oldham" userId="fad639c5-2688-486f-a8d3-d006e78b8bb9" providerId="ADAL" clId="{15F23D9A-C5CB-412B-B871-32E93C9B346F}" dt="2026-04-22T13:23:30.007" v="9824" actId="164"/>
          <ac:spMkLst>
            <pc:docMk/>
            <pc:sldMk cId="3560705223" sldId="256"/>
            <ac:spMk id="1029" creationId="{1B1FD9B8-D74A-E5F9-482E-81C808EAFF68}"/>
          </ac:spMkLst>
        </pc:spChg>
        <pc:spChg chg="add mod topLvl">
          <ac:chgData name="Philip Oldham" userId="fad639c5-2688-486f-a8d3-d006e78b8bb9" providerId="ADAL" clId="{15F23D9A-C5CB-412B-B871-32E93C9B346F}" dt="2026-04-22T13:24:16.999" v="9866" actId="1076"/>
          <ac:spMkLst>
            <pc:docMk/>
            <pc:sldMk cId="3560705223" sldId="256"/>
            <ac:spMk id="1051" creationId="{53AC533B-40CD-FE29-8968-85DACFDDF257}"/>
          </ac:spMkLst>
        </pc:spChg>
        <pc:spChg chg="add mod">
          <ac:chgData name="Philip Oldham" userId="fad639c5-2688-486f-a8d3-d006e78b8bb9" providerId="ADAL" clId="{15F23D9A-C5CB-412B-B871-32E93C9B346F}" dt="2026-04-22T13:24:00.987" v="9836" actId="403"/>
          <ac:spMkLst>
            <pc:docMk/>
            <pc:sldMk cId="3560705223" sldId="256"/>
            <ac:spMk id="1052" creationId="{901CEC54-C281-D7FA-BF7F-6A3068DCA868}"/>
          </ac:spMkLst>
        </pc:spChg>
        <pc:spChg chg="add mod">
          <ac:chgData name="Philip Oldham" userId="fad639c5-2688-486f-a8d3-d006e78b8bb9" providerId="ADAL" clId="{15F23D9A-C5CB-412B-B871-32E93C9B346F}" dt="2026-04-22T13:24:00.987" v="9836" actId="403"/>
          <ac:spMkLst>
            <pc:docMk/>
            <pc:sldMk cId="3560705223" sldId="256"/>
            <ac:spMk id="1053" creationId="{B55E626F-D5E7-CD53-3D98-5102882FEE4B}"/>
          </ac:spMkLst>
        </pc:spChg>
        <pc:spChg chg="add mod topLvl">
          <ac:chgData name="Philip Oldham" userId="fad639c5-2688-486f-a8d3-d006e78b8bb9" providerId="ADAL" clId="{15F23D9A-C5CB-412B-B871-32E93C9B346F}" dt="2026-04-22T13:24:00.987" v="9836" actId="403"/>
          <ac:spMkLst>
            <pc:docMk/>
            <pc:sldMk cId="3560705223" sldId="256"/>
            <ac:spMk id="1054" creationId="{7E0A0B5E-B744-EC1A-F123-87273BE5D01F}"/>
          </ac:spMkLst>
        </pc:spChg>
        <pc:grpChg chg="mod">
          <ac:chgData name="Philip Oldham" userId="fad639c5-2688-486f-a8d3-d006e78b8bb9" providerId="ADAL" clId="{15F23D9A-C5CB-412B-B871-32E93C9B346F}" dt="2026-04-22T13:24:08.912" v="9853" actId="1035"/>
          <ac:grpSpMkLst>
            <pc:docMk/>
            <pc:sldMk cId="3560705223" sldId="256"/>
            <ac:grpSpMk id="5" creationId="{6B8A4D52-54B0-5EDF-DCC8-4C84A9533713}"/>
          </ac:grpSpMkLst>
        </pc:grpChg>
        <pc:grpChg chg="add mod">
          <ac:chgData name="Philip Oldham" userId="fad639c5-2688-486f-a8d3-d006e78b8bb9" providerId="ADAL" clId="{15F23D9A-C5CB-412B-B871-32E93C9B346F}" dt="2026-04-22T13:22:05.240" v="9778" actId="1076"/>
          <ac:grpSpMkLst>
            <pc:docMk/>
            <pc:sldMk cId="3560705223" sldId="256"/>
            <ac:grpSpMk id="11" creationId="{F6FA1CA0-0891-B3AE-F2B4-B9F1BA43F509}"/>
          </ac:grpSpMkLst>
        </pc:grpChg>
        <pc:grpChg chg="add mod ord">
          <ac:chgData name="Philip Oldham" userId="fad639c5-2688-486f-a8d3-d006e78b8bb9" providerId="ADAL" clId="{15F23D9A-C5CB-412B-B871-32E93C9B346F}" dt="2026-04-15T09:36:25.687" v="2302" actId="166"/>
          <ac:grpSpMkLst>
            <pc:docMk/>
            <pc:sldMk cId="3560705223" sldId="256"/>
            <ac:grpSpMk id="16" creationId="{75A5B4F3-1EB0-AB7A-140B-2D7E91F87C92}"/>
          </ac:grpSpMkLst>
        </pc:grpChg>
        <pc:cxnChg chg="add mod">
          <ac:chgData name="Philip Oldham" userId="fad639c5-2688-486f-a8d3-d006e78b8bb9" providerId="ADAL" clId="{15F23D9A-C5CB-412B-B871-32E93C9B346F}" dt="2026-04-15T09:36:53.549" v="2305" actId="1035"/>
          <ac:cxnSpMkLst>
            <pc:docMk/>
            <pc:sldMk cId="3560705223" sldId="256"/>
            <ac:cxnSpMk id="4" creationId="{2C895BF1-5F38-04DB-8D6A-0A7D59957EAF}"/>
          </ac:cxnSpMkLst>
        </pc:cxnChg>
        <pc:cxnChg chg="add mod">
          <ac:chgData name="Philip Oldham" userId="fad639c5-2688-486f-a8d3-d006e78b8bb9" providerId="ADAL" clId="{15F23D9A-C5CB-412B-B871-32E93C9B346F}" dt="2026-04-15T09:36:20.142" v="2301" actId="208"/>
          <ac:cxnSpMkLst>
            <pc:docMk/>
            <pc:sldMk cId="3560705223" sldId="256"/>
            <ac:cxnSpMk id="8" creationId="{24D9FF0C-C078-61DA-0A30-D78732982C4F}"/>
          </ac:cxnSpMkLst>
        </pc:cxnChg>
        <pc:cxnChg chg="add mod ord">
          <ac:chgData name="Philip Oldham" userId="fad639c5-2688-486f-a8d3-d006e78b8bb9" providerId="ADAL" clId="{15F23D9A-C5CB-412B-B871-32E93C9B346F}" dt="2026-04-22T13:24:42.144" v="9867" actId="208"/>
          <ac:cxnSpMkLst>
            <pc:docMk/>
            <pc:sldMk cId="3560705223" sldId="256"/>
            <ac:cxnSpMk id="1056" creationId="{39160E93-2F93-3E44-4E2C-2735EC3C1A47}"/>
          </ac:cxnSpMkLst>
        </pc:cxnChg>
        <pc:cxnChg chg="add mod ord">
          <ac:chgData name="Philip Oldham" userId="fad639c5-2688-486f-a8d3-d006e78b8bb9" providerId="ADAL" clId="{15F23D9A-C5CB-412B-B871-32E93C9B346F}" dt="2026-04-22T13:24:42.144" v="9867" actId="208"/>
          <ac:cxnSpMkLst>
            <pc:docMk/>
            <pc:sldMk cId="3560705223" sldId="256"/>
            <ac:cxnSpMk id="1057" creationId="{A75D20DB-D16B-0FA4-5038-1514F793FAE8}"/>
          </ac:cxnSpMkLst>
        </pc:cxnChg>
        <pc:cxnChg chg="add mod ord">
          <ac:chgData name="Philip Oldham" userId="fad639c5-2688-486f-a8d3-d006e78b8bb9" providerId="ADAL" clId="{15F23D9A-C5CB-412B-B871-32E93C9B346F}" dt="2026-04-22T13:24:42.144" v="9867" actId="208"/>
          <ac:cxnSpMkLst>
            <pc:docMk/>
            <pc:sldMk cId="3560705223" sldId="256"/>
            <ac:cxnSpMk id="1058" creationId="{66FFF6F1-2AAB-583F-0D62-75174E5298E9}"/>
          </ac:cxnSpMkLst>
        </pc:cxnChg>
        <pc:cxnChg chg="add mod ord">
          <ac:chgData name="Philip Oldham" userId="fad639c5-2688-486f-a8d3-d006e78b8bb9" providerId="ADAL" clId="{15F23D9A-C5CB-412B-B871-32E93C9B346F}" dt="2026-04-22T13:24:42.144" v="9867" actId="208"/>
          <ac:cxnSpMkLst>
            <pc:docMk/>
            <pc:sldMk cId="3560705223" sldId="256"/>
            <ac:cxnSpMk id="1059" creationId="{02DF7B7F-777E-BC3F-74F5-4293FC402CE6}"/>
          </ac:cxnSpMkLst>
        </pc:cxnChg>
      </pc:sldChg>
      <pc:sldChg chg="addSp delSp modSp new mod ord modClrScheme modShow chgLayout modNotesTx">
        <pc:chgData name="Philip Oldham" userId="fad639c5-2688-486f-a8d3-d006e78b8bb9" providerId="ADAL" clId="{15F23D9A-C5CB-412B-B871-32E93C9B346F}" dt="2026-04-27T08:56:03.672" v="11213" actId="478"/>
        <pc:sldMkLst>
          <pc:docMk/>
          <pc:sldMk cId="624616543" sldId="259"/>
        </pc:sldMkLst>
        <pc:spChg chg="add mod">
          <ac:chgData name="Philip Oldham" userId="fad639c5-2688-486f-a8d3-d006e78b8bb9" providerId="ADAL" clId="{15F23D9A-C5CB-412B-B871-32E93C9B346F}" dt="2026-04-22T13:06:27.038" v="9739" actId="27636"/>
          <ac:spMkLst>
            <pc:docMk/>
            <pc:sldMk cId="624616543" sldId="259"/>
            <ac:spMk id="2" creationId="{F9DED398-1389-F60C-84AD-43A99BEF5EA7}"/>
          </ac:spMkLst>
        </pc:spChg>
        <pc:spChg chg="add del mod ord">
          <ac:chgData name="Philip Oldham" userId="fad639c5-2688-486f-a8d3-d006e78b8bb9" providerId="ADAL" clId="{15F23D9A-C5CB-412B-B871-32E93C9B346F}" dt="2026-04-27T08:55:50.015" v="11209" actId="478"/>
          <ac:spMkLst>
            <pc:docMk/>
            <pc:sldMk cId="624616543" sldId="259"/>
            <ac:spMk id="4" creationId="{F4325A04-CFD7-4056-DA8B-F6505732B62B}"/>
          </ac:spMkLst>
        </pc:spChg>
        <pc:spChg chg="add del mod ord">
          <ac:chgData name="Philip Oldham" userId="fad639c5-2688-486f-a8d3-d006e78b8bb9" providerId="ADAL" clId="{15F23D9A-C5CB-412B-B871-32E93C9B346F}" dt="2026-04-27T08:55:47.097" v="11208" actId="478"/>
          <ac:spMkLst>
            <pc:docMk/>
            <pc:sldMk cId="624616543" sldId="259"/>
            <ac:spMk id="5" creationId="{E73C6898-BEA6-079A-0165-2765F3159730}"/>
          </ac:spMkLst>
        </pc:spChg>
        <pc:spChg chg="add del mod">
          <ac:chgData name="Philip Oldham" userId="fad639c5-2688-486f-a8d3-d006e78b8bb9" providerId="ADAL" clId="{15F23D9A-C5CB-412B-B871-32E93C9B346F}" dt="2026-04-27T08:55:53.614" v="11210" actId="478"/>
          <ac:spMkLst>
            <pc:docMk/>
            <pc:sldMk cId="624616543" sldId="259"/>
            <ac:spMk id="8" creationId="{329B2434-A3C0-DE6C-BBCC-801D2CF19145}"/>
          </ac:spMkLst>
        </pc:spChg>
        <pc:spChg chg="add del mod ord">
          <ac:chgData name="Philip Oldham" userId="fad639c5-2688-486f-a8d3-d006e78b8bb9" providerId="ADAL" clId="{15F23D9A-C5CB-412B-B871-32E93C9B346F}" dt="2026-04-27T08:56:03.672" v="11213" actId="478"/>
          <ac:spMkLst>
            <pc:docMk/>
            <pc:sldMk cId="624616543" sldId="259"/>
            <ac:spMk id="9" creationId="{2A320DFF-A594-55D2-9276-F863DC2CC05D}"/>
          </ac:spMkLst>
        </pc:spChg>
        <pc:spChg chg="add del mod ord">
          <ac:chgData name="Philip Oldham" userId="fad639c5-2688-486f-a8d3-d006e78b8bb9" providerId="ADAL" clId="{15F23D9A-C5CB-412B-B871-32E93C9B346F}" dt="2026-04-27T08:56:02.905" v="11212" actId="478"/>
          <ac:spMkLst>
            <pc:docMk/>
            <pc:sldMk cId="624616543" sldId="259"/>
            <ac:spMk id="10" creationId="{4AF24919-DD7D-0F3B-A1F1-87F61A6A550E}"/>
          </ac:spMkLst>
        </pc:spChg>
        <pc:picChg chg="add mod ord">
          <ac:chgData name="Philip Oldham" userId="fad639c5-2688-486f-a8d3-d006e78b8bb9" providerId="ADAL" clId="{15F23D9A-C5CB-412B-B871-32E93C9B346F}" dt="2026-04-27T08:55:44.404" v="11207" actId="167"/>
          <ac:picMkLst>
            <pc:docMk/>
            <pc:sldMk cId="624616543" sldId="259"/>
            <ac:picMk id="6" creationId="{2905812C-841B-FE0E-C32E-D1C32E51CDC4}"/>
          </ac:picMkLst>
        </pc:picChg>
        <pc:picChg chg="add mod">
          <ac:chgData name="Philip Oldham" userId="fad639c5-2688-486f-a8d3-d006e78b8bb9" providerId="ADAL" clId="{15F23D9A-C5CB-412B-B871-32E93C9B346F}" dt="2026-04-26T14:25:20.598" v="11132" actId="1076"/>
          <ac:picMkLst>
            <pc:docMk/>
            <pc:sldMk cId="624616543" sldId="259"/>
            <ac:picMk id="7" creationId="{5AEB5726-000B-A0EE-070A-9A9255FDD172}"/>
          </ac:picMkLst>
        </pc:picChg>
      </pc:sldChg>
      <pc:sldChg chg="addSp delSp modSp new mod ord modClrScheme chgLayout modNotesTx">
        <pc:chgData name="Philip Oldham" userId="fad639c5-2688-486f-a8d3-d006e78b8bb9" providerId="ADAL" clId="{15F23D9A-C5CB-412B-B871-32E93C9B346F}" dt="2026-04-22T14:23:21.416" v="9980" actId="20577"/>
        <pc:sldMkLst>
          <pc:docMk/>
          <pc:sldMk cId="3497500866" sldId="265"/>
        </pc:sldMkLst>
        <pc:spChg chg="add mod">
          <ac:chgData name="Philip Oldham" userId="fad639c5-2688-486f-a8d3-d006e78b8bb9" providerId="ADAL" clId="{15F23D9A-C5CB-412B-B871-32E93C9B346F}" dt="2026-04-22T14:23:21.416" v="9980" actId="20577"/>
          <ac:spMkLst>
            <pc:docMk/>
            <pc:sldMk cId="3497500866" sldId="265"/>
            <ac:spMk id="4" creationId="{BCC4700F-35A4-89CC-8C0A-BC9B5668A6B7}"/>
          </ac:spMkLst>
        </pc:spChg>
      </pc:sldChg>
      <pc:sldChg chg="addSp delSp modSp new mod ord modClrScheme chgLayout modNotesTx">
        <pc:chgData name="Philip Oldham" userId="fad639c5-2688-486f-a8d3-d006e78b8bb9" providerId="ADAL" clId="{15F23D9A-C5CB-412B-B871-32E93C9B346F}" dt="2026-04-26T15:00:03.785" v="11135" actId="20577"/>
        <pc:sldMkLst>
          <pc:docMk/>
          <pc:sldMk cId="310448776" sldId="266"/>
        </pc:sldMkLst>
        <pc:spChg chg="add mod ord">
          <ac:chgData name="Philip Oldham" userId="fad639c5-2688-486f-a8d3-d006e78b8bb9" providerId="ADAL" clId="{15F23D9A-C5CB-412B-B871-32E93C9B346F}" dt="2026-04-22T11:23:50.378" v="8564" actId="20577"/>
          <ac:spMkLst>
            <pc:docMk/>
            <pc:sldMk cId="310448776" sldId="266"/>
            <ac:spMk id="4" creationId="{7EB17ED3-E9B7-F098-5798-D7FA46B1F3CA}"/>
          </ac:spMkLst>
        </pc:spChg>
        <pc:spChg chg="add mod ord">
          <ac:chgData name="Philip Oldham" userId="fad639c5-2688-486f-a8d3-d006e78b8bb9" providerId="ADAL" clId="{15F23D9A-C5CB-412B-B871-32E93C9B346F}" dt="2026-04-22T13:21:38.782" v="9764" actId="20577"/>
          <ac:spMkLst>
            <pc:docMk/>
            <pc:sldMk cId="310448776" sldId="266"/>
            <ac:spMk id="5" creationId="{6879FF7C-7821-667E-50AD-10637C2C9D15}"/>
          </ac:spMkLst>
        </pc:spChg>
        <pc:spChg chg="add mod ord">
          <ac:chgData name="Philip Oldham" userId="fad639c5-2688-486f-a8d3-d006e78b8bb9" providerId="ADAL" clId="{15F23D9A-C5CB-412B-B871-32E93C9B346F}" dt="2026-04-22T11:24:28.981" v="8687" actId="113"/>
          <ac:spMkLst>
            <pc:docMk/>
            <pc:sldMk cId="310448776" sldId="266"/>
            <ac:spMk id="6" creationId="{F20832B1-7F3B-D461-2FF7-B7E654443EC6}"/>
          </ac:spMkLst>
        </pc:spChg>
        <pc:spChg chg="add mod ord">
          <ac:chgData name="Philip Oldham" userId="fad639c5-2688-486f-a8d3-d006e78b8bb9" providerId="ADAL" clId="{15F23D9A-C5CB-412B-B871-32E93C9B346F}" dt="2026-04-22T11:24:55.452" v="8709" actId="20577"/>
          <ac:spMkLst>
            <pc:docMk/>
            <pc:sldMk cId="310448776" sldId="266"/>
            <ac:spMk id="7" creationId="{46531A32-F777-A072-7721-EC5084E69E5B}"/>
          </ac:spMkLst>
        </pc:spChg>
        <pc:picChg chg="add mod">
          <ac:chgData name="Philip Oldham" userId="fad639c5-2688-486f-a8d3-d006e78b8bb9" providerId="ADAL" clId="{15F23D9A-C5CB-412B-B871-32E93C9B346F}" dt="2026-04-22T09:11:43.391" v="5224" actId="1076"/>
          <ac:picMkLst>
            <pc:docMk/>
            <pc:sldMk cId="310448776" sldId="266"/>
            <ac:picMk id="2" creationId="{DBA97BA0-7B85-307F-7384-6F6796F591FE}"/>
          </ac:picMkLst>
        </pc:picChg>
      </pc:sldChg>
      <pc:sldChg chg="addSp delSp modSp new mod modClrScheme chgLayout modNotesTx">
        <pc:chgData name="Philip Oldham" userId="fad639c5-2688-486f-a8d3-d006e78b8bb9" providerId="ADAL" clId="{15F23D9A-C5CB-412B-B871-32E93C9B346F}" dt="2026-04-26T17:34:44.917" v="11206" actId="20577"/>
        <pc:sldMkLst>
          <pc:docMk/>
          <pc:sldMk cId="3917830821" sldId="267"/>
        </pc:sldMkLst>
        <pc:spChg chg="add mod ord">
          <ac:chgData name="Philip Oldham" userId="fad639c5-2688-486f-a8d3-d006e78b8bb9" providerId="ADAL" clId="{15F23D9A-C5CB-412B-B871-32E93C9B346F}" dt="2026-04-22T10:58:13.782" v="7881" actId="1035"/>
          <ac:spMkLst>
            <pc:docMk/>
            <pc:sldMk cId="3917830821" sldId="267"/>
            <ac:spMk id="2" creationId="{CBBF6D70-6FD1-5985-29D6-CE84989460E1}"/>
          </ac:spMkLst>
        </pc:spChg>
        <pc:spChg chg="add mod ord">
          <ac:chgData name="Philip Oldham" userId="fad639c5-2688-486f-a8d3-d006e78b8bb9" providerId="ADAL" clId="{15F23D9A-C5CB-412B-B871-32E93C9B346F}" dt="2026-04-23T11:13:33.244" v="10380" actId="20577"/>
          <ac:spMkLst>
            <pc:docMk/>
            <pc:sldMk cId="3917830821" sldId="267"/>
            <ac:spMk id="9" creationId="{19EA4755-960B-4772-5B8A-FF0BFA2B414C}"/>
          </ac:spMkLst>
        </pc:spChg>
        <pc:spChg chg="add mod">
          <ac:chgData name="Philip Oldham" userId="fad639c5-2688-486f-a8d3-d006e78b8bb9" providerId="ADAL" clId="{15F23D9A-C5CB-412B-B871-32E93C9B346F}" dt="2026-04-22T12:57:26.891" v="9663" actId="20577"/>
          <ac:spMkLst>
            <pc:docMk/>
            <pc:sldMk cId="3917830821" sldId="267"/>
            <ac:spMk id="16" creationId="{9A293E0D-6A23-8AF4-4298-1DE84F20EDD4}"/>
          </ac:spMkLst>
        </pc:spChg>
        <pc:spChg chg="add mod">
          <ac:chgData name="Philip Oldham" userId="fad639c5-2688-486f-a8d3-d006e78b8bb9" providerId="ADAL" clId="{15F23D9A-C5CB-412B-B871-32E93C9B346F}" dt="2026-04-22T12:57:22.940" v="9660" actId="1076"/>
          <ac:spMkLst>
            <pc:docMk/>
            <pc:sldMk cId="3917830821" sldId="267"/>
            <ac:spMk id="17" creationId="{45B4010A-E89B-8F88-63E3-9FCA2D8C5849}"/>
          </ac:spMkLst>
        </pc:spChg>
        <pc:picChg chg="add mod">
          <ac:chgData name="Philip Oldham" userId="fad639c5-2688-486f-a8d3-d006e78b8bb9" providerId="ADAL" clId="{15F23D9A-C5CB-412B-B871-32E93C9B346F}" dt="2026-04-22T13:54:13.478" v="9891" actId="1035"/>
          <ac:picMkLst>
            <pc:docMk/>
            <pc:sldMk cId="3917830821" sldId="267"/>
            <ac:picMk id="5" creationId="{134B4AE5-FE60-D164-7B2D-B4B7D3CAD879}"/>
          </ac:picMkLst>
        </pc:picChg>
        <pc:picChg chg="add mod">
          <ac:chgData name="Philip Oldham" userId="fad639c5-2688-486f-a8d3-d006e78b8bb9" providerId="ADAL" clId="{15F23D9A-C5CB-412B-B871-32E93C9B346F}" dt="2026-04-22T13:54:08.955" v="9882" actId="1076"/>
          <ac:picMkLst>
            <pc:docMk/>
            <pc:sldMk cId="3917830821" sldId="267"/>
            <ac:picMk id="7" creationId="{C92B9C37-534A-022A-4182-3C76B304F5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3FFEA-88D3-A84A-A67B-1C077998E707}"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2FF29-7081-3446-A87A-3E88F753C93A}" type="slidenum">
              <a:rPr lang="en-US" smtClean="0"/>
              <a:t>‹#›</a:t>
            </a:fld>
            <a:endParaRPr lang="en-US"/>
          </a:p>
        </p:txBody>
      </p:sp>
    </p:spTree>
    <p:extLst>
      <p:ext uri="{BB962C8B-B14F-4D97-AF65-F5344CB8AC3E}">
        <p14:creationId xmlns:p14="http://schemas.microsoft.com/office/powerpoint/2010/main" val="8376018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t>Hi, I’m Phil from JBA and I’ll share a quick insight from our US Flood Model with you to show that l</a:t>
            </a:r>
            <a:r>
              <a:rPr lang="en-US" sz="900" b="0" i="0" kern="1200" dirty="0" err="1">
                <a:solidFill>
                  <a:schemeClr val="tx1"/>
                </a:solidFill>
                <a:effectLst/>
                <a:latin typeface="+mn-lt"/>
                <a:ea typeface="+mn-ea"/>
                <a:cs typeface="+mn-cs"/>
              </a:rPr>
              <a:t>oss</a:t>
            </a:r>
            <a:r>
              <a:rPr lang="en-US" sz="900" b="0" i="0" kern="1200" dirty="0">
                <a:solidFill>
                  <a:schemeClr val="tx1"/>
                </a:solidFill>
                <a:effectLst/>
                <a:latin typeface="+mn-lt"/>
                <a:ea typeface="+mn-ea"/>
                <a:cs typeface="+mn-cs"/>
              </a:rPr>
              <a:t> outcomes depend not just on where a storm makes landfall, but on how wind, rainfall, surge, and catchment response interact through time and space.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p>
          <a:p>
            <a:endParaRPr lang="en-GB" dirty="0"/>
          </a:p>
        </p:txBody>
      </p:sp>
      <p:sp>
        <p:nvSpPr>
          <p:cNvPr id="4" name="Slide Number Placeholder 3"/>
          <p:cNvSpPr>
            <a:spLocks noGrp="1"/>
          </p:cNvSpPr>
          <p:nvPr>
            <p:ph type="sldNum" sz="quarter" idx="5"/>
          </p:nvPr>
        </p:nvSpPr>
        <p:spPr/>
        <p:txBody>
          <a:bodyPr/>
          <a:lstStyle/>
          <a:p>
            <a:fld id="{B472FF29-7081-3446-A87A-3E88F753C93A}" type="slidenum">
              <a:rPr lang="en-US" smtClean="0"/>
              <a:t>1</a:t>
            </a:fld>
            <a:endParaRPr lang="en-US"/>
          </a:p>
        </p:txBody>
      </p:sp>
    </p:spTree>
    <p:extLst>
      <p:ext uri="{BB962C8B-B14F-4D97-AF65-F5344CB8AC3E}">
        <p14:creationId xmlns:p14="http://schemas.microsoft.com/office/powerpoint/2010/main" val="164351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FEMA’s US Structures dataset analysed against JBA’s high resolution flood maps 38m - nearly 1-in-3 - properties are at risk. </a:t>
            </a:r>
          </a:p>
          <a:p>
            <a:endParaRPr lang="en-GB" dirty="0"/>
          </a:p>
          <a:p>
            <a:r>
              <a:rPr lang="en-GB" dirty="0"/>
              <a:t>We can see from the plot that the proportion at risk varies per state. Blue states are those that experience hurricane activity, and orange don’t. We can see there are a mix in the top 15 riskiest states</a:t>
            </a:r>
          </a:p>
          <a:p>
            <a:endParaRPr lang="en-GB" dirty="0"/>
          </a:p>
          <a:p>
            <a:r>
              <a:rPr lang="en-GB" dirty="0"/>
              <a:t>With cross peril correlation of losses increasing it’s therefore important to consider not just inland flood but coastal and wind losses to get a full understanding of the risk in these states. </a:t>
            </a:r>
          </a:p>
          <a:p>
            <a:endParaRPr lang="en-GB" dirty="0"/>
          </a:p>
          <a:p>
            <a:endParaRPr lang="en-GB" dirty="0"/>
          </a:p>
        </p:txBody>
      </p:sp>
      <p:sp>
        <p:nvSpPr>
          <p:cNvPr id="4" name="Slide Number Placeholder 3"/>
          <p:cNvSpPr>
            <a:spLocks noGrp="1"/>
          </p:cNvSpPr>
          <p:nvPr>
            <p:ph type="sldNum" sz="quarter" idx="5"/>
          </p:nvPr>
        </p:nvSpPr>
        <p:spPr/>
        <p:txBody>
          <a:bodyPr/>
          <a:lstStyle/>
          <a:p>
            <a:fld id="{B472FF29-7081-3446-A87A-3E88F753C93A}" type="slidenum">
              <a:rPr lang="en-US" smtClean="0"/>
              <a:t>2</a:t>
            </a:fld>
            <a:endParaRPr lang="en-US"/>
          </a:p>
        </p:txBody>
      </p:sp>
    </p:spTree>
    <p:extLst>
      <p:ext uri="{BB962C8B-B14F-4D97-AF65-F5344CB8AC3E}">
        <p14:creationId xmlns:p14="http://schemas.microsoft.com/office/powerpoint/2010/main" val="4219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why we’ve partnered with ARA to give a unique view of physically correlated risk across fluvial, pluvial flooding and hurricane wind and surge. </a:t>
            </a:r>
          </a:p>
          <a:p>
            <a:endParaRPr lang="en-GB" dirty="0"/>
          </a:p>
          <a:p>
            <a:r>
              <a:rPr lang="en-GB" dirty="0"/>
              <a:t>We’re the flood experts; they’re the hurricane experts and our models are now correlated. To do this we simulated how rivers respond to rainfall fields from events in ARA’s hurricane model, as well as augmenting them with our own non-hurricane induced flood events. </a:t>
            </a:r>
          </a:p>
          <a:p>
            <a:endParaRPr lang="en-GB" dirty="0"/>
          </a:p>
          <a:p>
            <a:r>
              <a:rPr lang="en-GB" dirty="0"/>
              <a:t>This makes it possible to understand different cuts and slices of loss, regardless of the driving processes, opening up event-based views of risk. </a:t>
            </a:r>
          </a:p>
        </p:txBody>
      </p:sp>
      <p:sp>
        <p:nvSpPr>
          <p:cNvPr id="4" name="Slide Number Placeholder 3"/>
          <p:cNvSpPr>
            <a:spLocks noGrp="1"/>
          </p:cNvSpPr>
          <p:nvPr>
            <p:ph type="sldNum" sz="quarter" idx="5"/>
          </p:nvPr>
        </p:nvSpPr>
        <p:spPr/>
        <p:txBody>
          <a:bodyPr/>
          <a:lstStyle/>
          <a:p>
            <a:fld id="{B472FF29-7081-3446-A87A-3E88F753C93A}" type="slidenum">
              <a:rPr lang="en-US" smtClean="0"/>
              <a:t>3</a:t>
            </a:fld>
            <a:endParaRPr lang="en-US"/>
          </a:p>
        </p:txBody>
      </p:sp>
    </p:spTree>
    <p:extLst>
      <p:ext uri="{BB962C8B-B14F-4D97-AF65-F5344CB8AC3E}">
        <p14:creationId xmlns:p14="http://schemas.microsoft.com/office/powerpoint/2010/main" val="329977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900" b="0" i="0" kern="1200" dirty="0">
                <a:solidFill>
                  <a:schemeClr val="tx1"/>
                </a:solidFill>
                <a:effectLst/>
                <a:latin typeface="+mn-lt"/>
                <a:ea typeface="+mn-ea"/>
                <a:cs typeface="+mn-cs"/>
              </a:rPr>
              <a:t>Here’s how the loss breaks down for a sample portfolio in North Carolina.</a:t>
            </a:r>
          </a:p>
          <a:p>
            <a:pPr fontAlgn="t"/>
            <a:endParaRPr lang="en-US" sz="900" b="0" i="0" kern="1200" dirty="0">
              <a:solidFill>
                <a:schemeClr val="tx1"/>
              </a:solidFill>
              <a:effectLst/>
              <a:latin typeface="+mn-lt"/>
              <a:ea typeface="+mn-ea"/>
              <a:cs typeface="+mn-cs"/>
            </a:endParaRPr>
          </a:p>
          <a:p>
            <a:pPr fontAlgn="t"/>
            <a:r>
              <a:rPr lang="en-US" sz="900" b="0" i="0" kern="1200" dirty="0">
                <a:solidFill>
                  <a:schemeClr val="tx1"/>
                </a:solidFill>
                <a:effectLst/>
                <a:latin typeface="+mn-lt"/>
                <a:ea typeface="+mn-ea"/>
                <a:cs typeface="+mn-cs"/>
              </a:rPr>
              <a:t>We see a clear shift in the dominant loss drivers as we move inland. Coastal counties are driven primarily by hurricane wind, with an additional contribution from storm surge. Then as we look inland, wind speeds typically decay and pluvial and fluvial flooding become increasingly important.</a:t>
            </a:r>
          </a:p>
          <a:p>
            <a:pPr marL="0" marR="0" lvl="0" indent="0" algn="l" defTabSz="685800" rtl="0" eaLnBrk="1" fontAlgn="t" latinLnBrk="0" hangingPunct="1">
              <a:lnSpc>
                <a:spcPct val="100000"/>
              </a:lnSpc>
              <a:spcBef>
                <a:spcPts val="0"/>
              </a:spcBef>
              <a:spcAft>
                <a:spcPts val="0"/>
              </a:spcAft>
              <a:buClrTx/>
              <a:buSzTx/>
              <a:buFontTx/>
              <a:buNone/>
              <a:tabLst/>
              <a:defRPr/>
            </a:pPr>
            <a:endParaRPr lang="en-US" sz="900" b="0" i="0" kern="1200" dirty="0">
              <a:solidFill>
                <a:schemeClr val="tx1"/>
              </a:solidFill>
              <a:effectLst/>
              <a:latin typeface="+mn-lt"/>
              <a:ea typeface="+mn-ea"/>
              <a:cs typeface="+mn-cs"/>
            </a:endParaRPr>
          </a:p>
          <a:p>
            <a:pPr marL="0" marR="0" lvl="0" indent="0" algn="l" defTabSz="685800" rtl="0" eaLnBrk="1" fontAlgn="t"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Inland flood losses can also emerge after landfall and away from the storm track. Hurricane Ida is a good example of this lagged response, first hitting Louisiana then progressing inland through to New York.</a:t>
            </a:r>
          </a:p>
          <a:p>
            <a:pPr fontAlgn="t"/>
            <a:endParaRPr lang="en-US" sz="900" b="0" i="0" kern="1200" dirty="0">
              <a:solidFill>
                <a:schemeClr val="tx1"/>
              </a:solidFill>
              <a:effectLst/>
              <a:latin typeface="+mn-lt"/>
              <a:ea typeface="+mn-ea"/>
              <a:cs typeface="+mn-cs"/>
            </a:endParaRPr>
          </a:p>
          <a:p>
            <a:pPr fontAlgn="t"/>
            <a:r>
              <a:rPr lang="en-US" sz="900" b="0" i="0" kern="1200" dirty="0">
                <a:solidFill>
                  <a:schemeClr val="tx1"/>
                </a:solidFill>
                <a:effectLst/>
                <a:latin typeface="+mn-lt"/>
                <a:ea typeface="+mn-ea"/>
                <a:cs typeface="+mn-cs"/>
              </a:rPr>
              <a:t>In many cases, these inland flood losses are either picked up by the NFIP or remain under (or un)‑insured. The hazard doesn’t disappear inland but insurance uptake does. This reinforces the need for models that properly capture peril interactions to help close that gap. </a:t>
            </a:r>
          </a:p>
          <a:p>
            <a:pPr fontAlgn="t"/>
            <a:endParaRPr lang="en-US" sz="900" b="0" i="0" kern="1200" dirty="0">
              <a:solidFill>
                <a:schemeClr val="tx1"/>
              </a:solidFill>
              <a:effectLst/>
              <a:latin typeface="+mn-lt"/>
              <a:ea typeface="+mn-ea"/>
              <a:cs typeface="+mn-cs"/>
            </a:endParaRPr>
          </a:p>
          <a:p>
            <a:pPr fontAlgn="t"/>
            <a:r>
              <a:rPr lang="en-US" sz="900" b="0" i="0" kern="1200" dirty="0">
                <a:solidFill>
                  <a:schemeClr val="tx1"/>
                </a:solidFill>
                <a:effectLst/>
                <a:latin typeface="+mn-lt"/>
                <a:ea typeface="+mn-ea"/>
                <a:cs typeface="+mn-cs"/>
              </a:rPr>
              <a:t>From a reinsurance perspective, capturing inland flood risk is important for aggregate losses. Inland flood events are more frequent than major hurricane events and can steadily erode aggregate cover, even when headline hurricane losses appear modest. </a:t>
            </a:r>
          </a:p>
          <a:p>
            <a:pPr fontAlgn="t"/>
            <a:endParaRPr lang="en-US" sz="900" b="0" i="0" kern="1200" dirty="0">
              <a:solidFill>
                <a:schemeClr val="tx1"/>
              </a:solidFill>
              <a:effectLst/>
              <a:latin typeface="+mn-lt"/>
              <a:ea typeface="+mn-ea"/>
              <a:cs typeface="+mn-cs"/>
            </a:endParaRPr>
          </a:p>
          <a:p>
            <a:pPr marL="0" marR="0" lvl="0" indent="0" algn="l" defTabSz="685800" rtl="0" eaLnBrk="1" fontAlgn="t"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What we’re looking at here are compound losses that are only possible to capture with a correlated view across perils. </a:t>
            </a:r>
          </a:p>
        </p:txBody>
      </p:sp>
      <p:sp>
        <p:nvSpPr>
          <p:cNvPr id="4" name="Slide Number Placeholder 3"/>
          <p:cNvSpPr>
            <a:spLocks noGrp="1"/>
          </p:cNvSpPr>
          <p:nvPr>
            <p:ph type="sldNum" sz="quarter" idx="5"/>
          </p:nvPr>
        </p:nvSpPr>
        <p:spPr/>
        <p:txBody>
          <a:bodyPr/>
          <a:lstStyle/>
          <a:p>
            <a:fld id="{B472FF29-7081-3446-A87A-3E88F753C93A}" type="slidenum">
              <a:rPr lang="en-US" smtClean="0"/>
              <a:t>4</a:t>
            </a:fld>
            <a:endParaRPr lang="en-US"/>
          </a:p>
        </p:txBody>
      </p:sp>
    </p:spTree>
    <p:extLst>
      <p:ext uri="{BB962C8B-B14F-4D97-AF65-F5344CB8AC3E}">
        <p14:creationId xmlns:p14="http://schemas.microsoft.com/office/powerpoint/2010/main" val="92088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you’d like to talk more about flood risk we’re, appropriately, in the river room on stand 9 which is next to the refreshments so come and grab a coffee with us in the break.</a:t>
            </a:r>
          </a:p>
        </p:txBody>
      </p:sp>
      <p:sp>
        <p:nvSpPr>
          <p:cNvPr id="4" name="Slide Number Placeholder 3"/>
          <p:cNvSpPr>
            <a:spLocks noGrp="1"/>
          </p:cNvSpPr>
          <p:nvPr>
            <p:ph type="sldNum" sz="quarter" idx="5"/>
          </p:nvPr>
        </p:nvSpPr>
        <p:spPr/>
        <p:txBody>
          <a:bodyPr/>
          <a:lstStyle/>
          <a:p>
            <a:fld id="{B472FF29-7081-3446-A87A-3E88F753C93A}" type="slidenum">
              <a:rPr lang="en-US" smtClean="0"/>
              <a:t>5</a:t>
            </a:fld>
            <a:endParaRPr lang="en-US"/>
          </a:p>
        </p:txBody>
      </p:sp>
    </p:spTree>
    <p:extLst>
      <p:ext uri="{BB962C8B-B14F-4D97-AF65-F5344CB8AC3E}">
        <p14:creationId xmlns:p14="http://schemas.microsoft.com/office/powerpoint/2010/main" val="2688767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help@jbarisk.com" TargetMode="External"/><Relationship Id="rId7"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hyperlink" Target="http://www.jbarisk.com/" TargetMode="External"/><Relationship Id="rId5" Type="http://schemas.openxmlformats.org/officeDocument/2006/relationships/image" Target="../media/image15.png"/><Relationship Id="rId4" Type="http://schemas.openxmlformats.org/officeDocument/2006/relationships/hyperlink" Target="https://www.linkedin.com/company/jba-risk-management/"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MAIN">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9144000" cy="5152701"/>
          </a:xfrm>
          <a:prstGeom prst="rect">
            <a:avLst/>
          </a:prstGeom>
        </p:spPr>
      </p:pic>
      <p:sp>
        <p:nvSpPr>
          <p:cNvPr id="11" name="Title"/>
          <p:cNvSpPr>
            <a:spLocks noGrp="1"/>
          </p:cNvSpPr>
          <p:nvPr>
            <p:ph type="title" hasCustomPrompt="1"/>
          </p:nvPr>
        </p:nvSpPr>
        <p:spPr>
          <a:xfrm>
            <a:off x="159858" y="870635"/>
            <a:ext cx="8806546" cy="2634731"/>
          </a:xfrm>
        </p:spPr>
        <p:txBody>
          <a:bodyPr anchor="b">
            <a:normAutofit/>
          </a:bodyPr>
          <a:lstStyle>
            <a:lvl1pPr algn="l">
              <a:lnSpc>
                <a:spcPct val="80000"/>
              </a:lnSpc>
              <a:defRPr sz="6000" cap="all" baseline="0">
                <a:solidFill>
                  <a:schemeClr val="bg1"/>
                </a:solidFill>
              </a:defRPr>
            </a:lvl1pPr>
          </a:lstStyle>
          <a:p>
            <a:r>
              <a:rPr lang="en-US"/>
              <a:t>Click to add title</a:t>
            </a:r>
          </a:p>
        </p:txBody>
      </p:sp>
      <p:sp>
        <p:nvSpPr>
          <p:cNvPr id="7" name="Rectangle 6">
            <a:extLst>
              <a:ext uri="{FF2B5EF4-FFF2-40B4-BE49-F238E27FC236}">
                <a16:creationId xmlns:a16="http://schemas.microsoft.com/office/drawing/2014/main" id="{5F4E4DDC-0F1D-D56C-7169-64D8EDAE54A8}"/>
              </a:ext>
            </a:extLst>
          </p:cNvPr>
          <p:cNvSpPr/>
          <p:nvPr userDrawn="1"/>
        </p:nvSpPr>
        <p:spPr>
          <a:xfrm>
            <a:off x="270091" y="3454492"/>
            <a:ext cx="613783" cy="10175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065BF330-E1CC-3BAF-E40B-3115AEF44FE8}"/>
              </a:ext>
            </a:extLst>
          </p:cNvPr>
          <p:cNvSpPr>
            <a:spLocks noGrp="1"/>
          </p:cNvSpPr>
          <p:nvPr>
            <p:ph sz="quarter" idx="10" hasCustomPrompt="1"/>
          </p:nvPr>
        </p:nvSpPr>
        <p:spPr>
          <a:xfrm>
            <a:off x="162291" y="4398838"/>
            <a:ext cx="8810376" cy="635068"/>
          </a:xfrm>
        </p:spPr>
        <p:txBody>
          <a:bodyPr/>
          <a:lstStyle>
            <a:lvl1pPr>
              <a:lnSpc>
                <a:spcPct val="90000"/>
              </a:lnSpc>
              <a:spcAft>
                <a:spcPts val="300"/>
              </a:spcAft>
              <a:defRPr sz="1400" i="1">
                <a:solidFill>
                  <a:schemeClr val="bg1"/>
                </a:solidFill>
              </a:defRPr>
            </a:lvl1pPr>
          </a:lstStyle>
          <a:p>
            <a:pPr lvl="0"/>
            <a:r>
              <a:rPr lang="en-GB"/>
              <a:t>Click to add any additional content, including names / info / logos </a:t>
            </a:r>
            <a:endParaRPr lang="en-US"/>
          </a:p>
        </p:txBody>
      </p:sp>
      <p:sp>
        <p:nvSpPr>
          <p:cNvPr id="12" name="Text Placeholder 11">
            <a:extLst>
              <a:ext uri="{FF2B5EF4-FFF2-40B4-BE49-F238E27FC236}">
                <a16:creationId xmlns:a16="http://schemas.microsoft.com/office/drawing/2014/main" id="{70C4269E-CA65-E7AD-6C2E-16650A73256C}"/>
              </a:ext>
            </a:extLst>
          </p:cNvPr>
          <p:cNvSpPr>
            <a:spLocks noGrp="1"/>
          </p:cNvSpPr>
          <p:nvPr>
            <p:ph type="body" sz="quarter" idx="11" hasCustomPrompt="1"/>
          </p:nvPr>
        </p:nvSpPr>
        <p:spPr>
          <a:xfrm>
            <a:off x="175671" y="254800"/>
            <a:ext cx="7567546" cy="463550"/>
          </a:xfrm>
        </p:spPr>
        <p:txBody>
          <a:bodyPr/>
          <a:lstStyle>
            <a:lvl1pPr>
              <a:defRPr sz="1200">
                <a:solidFill>
                  <a:schemeClr val="bg1"/>
                </a:solidFill>
                <a:latin typeface="+mj-lt"/>
              </a:defRPr>
            </a:lvl1pPr>
          </a:lstStyle>
          <a:p>
            <a:pPr lvl="0"/>
            <a:r>
              <a:rPr lang="en-GB"/>
              <a:t>Date here if required (or any other relevant info)</a:t>
            </a:r>
            <a:endParaRPr lang="en-US"/>
          </a:p>
        </p:txBody>
      </p:sp>
      <p:sp>
        <p:nvSpPr>
          <p:cNvPr id="6" name="Subtitle">
            <a:extLst>
              <a:ext uri="{FF2B5EF4-FFF2-40B4-BE49-F238E27FC236}">
                <a16:creationId xmlns:a16="http://schemas.microsoft.com/office/drawing/2014/main" id="{6F1525F8-62D4-3182-68C4-5897E239F66D}"/>
              </a:ext>
            </a:extLst>
          </p:cNvPr>
          <p:cNvSpPr>
            <a:spLocks noGrp="1"/>
          </p:cNvSpPr>
          <p:nvPr>
            <p:ph type="subTitle" idx="1" hasCustomPrompt="1"/>
          </p:nvPr>
        </p:nvSpPr>
        <p:spPr>
          <a:xfrm>
            <a:off x="166121" y="3631339"/>
            <a:ext cx="8806546" cy="641526"/>
          </a:xfrm>
          <a:prstGeom prst="rect">
            <a:avLst/>
          </a:prstGeom>
        </p:spPr>
        <p:txBody>
          <a:bodyPr anchor="t"/>
          <a:lstStyle>
            <a:lvl1pPr marL="0" marR="0" indent="0" algn="l" defTabSz="6858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Insert author name, subtitle, info </a:t>
            </a:r>
            <a:r>
              <a:rPr lang="en-US" err="1"/>
              <a:t>etc</a:t>
            </a:r>
            <a:endParaRPr lang="en-US"/>
          </a:p>
        </p:txBody>
      </p:sp>
      <p:pic>
        <p:nvPicPr>
          <p:cNvPr id="2" name="Picture 1" descr="A white letter in a circle&#10;&#10;Description automatically generated">
            <a:extLst>
              <a:ext uri="{FF2B5EF4-FFF2-40B4-BE49-F238E27FC236}">
                <a16:creationId xmlns:a16="http://schemas.microsoft.com/office/drawing/2014/main" id="{307BD0D7-DAFF-5F94-3EAB-C60CD2CEB5AB}"/>
              </a:ext>
            </a:extLst>
          </p:cNvPr>
          <p:cNvPicPr>
            <a:picLocks noChangeAspect="1"/>
          </p:cNvPicPr>
          <p:nvPr userDrawn="1"/>
        </p:nvPicPr>
        <p:blipFill>
          <a:blip r:embed="rId3"/>
          <a:stretch>
            <a:fillRect/>
          </a:stretch>
        </p:blipFill>
        <p:spPr>
          <a:xfrm>
            <a:off x="8524859" y="309477"/>
            <a:ext cx="302269" cy="509708"/>
          </a:xfrm>
          <a:prstGeom prst="rect">
            <a:avLst/>
          </a:prstGeom>
        </p:spPr>
      </p:pic>
      <p:pic>
        <p:nvPicPr>
          <p:cNvPr id="3" name="Picture 2">
            <a:extLst>
              <a:ext uri="{FF2B5EF4-FFF2-40B4-BE49-F238E27FC236}">
                <a16:creationId xmlns:a16="http://schemas.microsoft.com/office/drawing/2014/main" id="{AF6D28B4-93D6-94E3-20A1-2C2D877CAC6E}"/>
              </a:ext>
            </a:extLst>
          </p:cNvPr>
          <p:cNvPicPr>
            <a:picLocks noChangeAspect="1"/>
          </p:cNvPicPr>
          <p:nvPr userDrawn="1"/>
        </p:nvPicPr>
        <p:blipFill>
          <a:blip r:embed="rId4"/>
          <a:srcRect/>
          <a:stretch/>
        </p:blipFill>
        <p:spPr>
          <a:xfrm>
            <a:off x="6738501" y="309477"/>
            <a:ext cx="1467667" cy="509707"/>
          </a:xfrm>
          <a:prstGeom prst="rect">
            <a:avLst/>
          </a:prstGeom>
        </p:spPr>
      </p:pic>
      <p:cxnSp>
        <p:nvCxnSpPr>
          <p:cNvPr id="5" name="Straight Connector 4">
            <a:extLst>
              <a:ext uri="{FF2B5EF4-FFF2-40B4-BE49-F238E27FC236}">
                <a16:creationId xmlns:a16="http://schemas.microsoft.com/office/drawing/2014/main" id="{50EBDFBE-3217-F0B0-40B3-AB227E69605E}"/>
              </a:ext>
            </a:extLst>
          </p:cNvPr>
          <p:cNvCxnSpPr>
            <a:cxnSpLocks/>
          </p:cNvCxnSpPr>
          <p:nvPr userDrawn="1"/>
        </p:nvCxnSpPr>
        <p:spPr>
          <a:xfrm flipV="1">
            <a:off x="8356294" y="235647"/>
            <a:ext cx="0" cy="65858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CLEAN 3 COLUMN">
    <p:spTree>
      <p:nvGrpSpPr>
        <p:cNvPr id="1" name=""/>
        <p:cNvGrpSpPr/>
        <p:nvPr/>
      </p:nvGrpSpPr>
      <p:grpSpPr>
        <a:xfrm>
          <a:off x="0" y="0"/>
          <a:ext cx="0" cy="0"/>
          <a:chOff x="0" y="0"/>
          <a:chExt cx="0" cy="0"/>
        </a:xfrm>
      </p:grpSpPr>
      <p:sp>
        <p:nvSpPr>
          <p:cNvPr id="11" name="Text Placeholder"/>
          <p:cNvSpPr>
            <a:spLocks noGrp="1"/>
          </p:cNvSpPr>
          <p:nvPr>
            <p:ph idx="1"/>
          </p:nvPr>
        </p:nvSpPr>
        <p:spPr>
          <a:xfrm>
            <a:off x="159093" y="1054752"/>
            <a:ext cx="2860004" cy="3972770"/>
          </a:xfrm>
          <a:prstGeom prst="rect">
            <a:avLst/>
          </a:prstGeom>
        </p:spPr>
        <p:txBody>
          <a:bodyPr vert="horz" lIns="91440" tIns="45720" rIns="91440" bIns="45720" rtlCol="0">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a:extLst>
              <a:ext uri="{FF2B5EF4-FFF2-40B4-BE49-F238E27FC236}">
                <a16:creationId xmlns:a16="http://schemas.microsoft.com/office/drawing/2014/main" id="{A3B188B8-0C3D-F020-1F03-AB488AFCA2C3}"/>
              </a:ext>
            </a:extLst>
          </p:cNvPr>
          <p:cNvSpPr>
            <a:spLocks noGrp="1"/>
          </p:cNvSpPr>
          <p:nvPr>
            <p:ph idx="10"/>
          </p:nvPr>
        </p:nvSpPr>
        <p:spPr>
          <a:xfrm>
            <a:off x="3150601" y="1054752"/>
            <a:ext cx="2860004" cy="3972770"/>
          </a:xfrm>
          <a:prstGeom prst="rect">
            <a:avLst/>
          </a:prstGeom>
        </p:spPr>
        <p:txBody>
          <a:bodyPr vert="horz" lIns="91440" tIns="45720" rIns="91440" bIns="45720" rtlCol="0">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a:extLst>
              <a:ext uri="{FF2B5EF4-FFF2-40B4-BE49-F238E27FC236}">
                <a16:creationId xmlns:a16="http://schemas.microsoft.com/office/drawing/2014/main" id="{F5B65269-97C6-0382-0FD3-A16FE0A30A86}"/>
              </a:ext>
            </a:extLst>
          </p:cNvPr>
          <p:cNvSpPr>
            <a:spLocks noGrp="1"/>
          </p:cNvSpPr>
          <p:nvPr>
            <p:ph idx="11"/>
          </p:nvPr>
        </p:nvSpPr>
        <p:spPr>
          <a:xfrm>
            <a:off x="6134224" y="1054752"/>
            <a:ext cx="2860004" cy="3972770"/>
          </a:xfrm>
          <a:prstGeom prst="rect">
            <a:avLst/>
          </a:prstGeom>
        </p:spPr>
        <p:txBody>
          <a:bodyPr vert="horz" lIns="91440" tIns="45720" rIns="91440" bIns="45720" rtlCol="0">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a:extLst>
              <a:ext uri="{FF2B5EF4-FFF2-40B4-BE49-F238E27FC236}">
                <a16:creationId xmlns:a16="http://schemas.microsoft.com/office/drawing/2014/main" id="{3C142129-59C2-4707-3866-FA50ACFE219D}"/>
              </a:ext>
            </a:extLst>
          </p:cNvPr>
          <p:cNvSpPr>
            <a:spLocks noGrp="1"/>
          </p:cNvSpPr>
          <p:nvPr>
            <p:ph type="title" hasCustomPrompt="1"/>
          </p:nvPr>
        </p:nvSpPr>
        <p:spPr>
          <a:xfrm>
            <a:off x="153237" y="45156"/>
            <a:ext cx="7501443" cy="1009596"/>
          </a:xfrm>
        </p:spPr>
        <p:txBody>
          <a:bodyPr>
            <a:normAutofit/>
          </a:bodyPr>
          <a:lstStyle>
            <a:lvl1pPr>
              <a:lnSpc>
                <a:spcPct val="80000"/>
              </a:lnSpc>
              <a:defRPr sz="3200" cap="all" baseline="0">
                <a:solidFill>
                  <a:schemeClr val="tx1"/>
                </a:solidFill>
              </a:defRPr>
            </a:lvl1pPr>
          </a:lstStyle>
          <a:p>
            <a:r>
              <a:rPr lang="en-US"/>
              <a:t>Click to add title</a:t>
            </a:r>
          </a:p>
        </p:txBody>
      </p:sp>
      <p:sp>
        <p:nvSpPr>
          <p:cNvPr id="5" name="Rectangle 4">
            <a:extLst>
              <a:ext uri="{FF2B5EF4-FFF2-40B4-BE49-F238E27FC236}">
                <a16:creationId xmlns:a16="http://schemas.microsoft.com/office/drawing/2014/main" id="{E2347E28-DE6E-EE93-7AFD-B9B2A69C55D6}"/>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CEC9020-C7B5-BEA9-6E08-A61D6A65212A}"/>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tx2"/>
                </a:solidFill>
                <a:latin typeface="+mn-lt"/>
              </a:rPr>
              <a:t>Confidential</a:t>
            </a:r>
            <a:endParaRPr lang="en-US" sz="700" i="1">
              <a:solidFill>
                <a:schemeClr val="tx2"/>
              </a:solidFill>
              <a:latin typeface="+mn-lt"/>
            </a:endParaRPr>
          </a:p>
        </p:txBody>
      </p:sp>
      <p:pic>
        <p:nvPicPr>
          <p:cNvPr id="12" name="Picture 11" descr="A yellow text on a black background&#10;&#10;Description automatically generated">
            <a:extLst>
              <a:ext uri="{FF2B5EF4-FFF2-40B4-BE49-F238E27FC236}">
                <a16:creationId xmlns:a16="http://schemas.microsoft.com/office/drawing/2014/main" id="{C0BE04A6-6225-87A3-D603-177188502590}"/>
              </a:ext>
            </a:extLst>
          </p:cNvPr>
          <p:cNvPicPr>
            <a:picLocks noChangeAspect="1"/>
          </p:cNvPicPr>
          <p:nvPr userDrawn="1"/>
        </p:nvPicPr>
        <p:blipFill>
          <a:blip r:embed="rId2"/>
          <a:stretch>
            <a:fillRect/>
          </a:stretch>
        </p:blipFill>
        <p:spPr>
          <a:xfrm>
            <a:off x="7817327" y="173522"/>
            <a:ext cx="1173436" cy="407523"/>
          </a:xfrm>
          <a:prstGeom prst="rect">
            <a:avLst/>
          </a:prstGeom>
        </p:spPr>
      </p:pic>
    </p:spTree>
    <p:extLst>
      <p:ext uri="{BB962C8B-B14F-4D97-AF65-F5344CB8AC3E}">
        <p14:creationId xmlns:p14="http://schemas.microsoft.com/office/powerpoint/2010/main" val="4234099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ORANG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9144000" cy="5152701"/>
          </a:xfrm>
          <a:prstGeom prst="rect">
            <a:avLst/>
          </a:prstGeom>
        </p:spPr>
      </p:pic>
      <p:sp>
        <p:nvSpPr>
          <p:cNvPr id="11" name="Title"/>
          <p:cNvSpPr>
            <a:spLocks noGrp="1"/>
          </p:cNvSpPr>
          <p:nvPr>
            <p:ph type="title"/>
          </p:nvPr>
        </p:nvSpPr>
        <p:spPr>
          <a:xfrm>
            <a:off x="153647" y="926915"/>
            <a:ext cx="8828060" cy="3111818"/>
          </a:xfrm>
        </p:spPr>
        <p:txBody>
          <a:bodyPr anchor="b">
            <a:normAutofit/>
          </a:bodyPr>
          <a:lstStyle>
            <a:lvl1pPr algn="l">
              <a:lnSpc>
                <a:spcPct val="80000"/>
              </a:lnSpc>
              <a:defRPr sz="6000" cap="all" baseline="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5F4E4DDC-0F1D-D56C-7169-64D8EDAE54A8}"/>
              </a:ext>
            </a:extLst>
          </p:cNvPr>
          <p:cNvSpPr/>
          <p:nvPr userDrawn="1"/>
        </p:nvSpPr>
        <p:spPr>
          <a:xfrm>
            <a:off x="263880" y="4047900"/>
            <a:ext cx="613783" cy="10175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DB4ECB4F-456C-ECAE-CCB7-D268D225FA2F}"/>
              </a:ext>
            </a:extLst>
          </p:cNvPr>
          <p:cNvSpPr>
            <a:spLocks noGrp="1"/>
          </p:cNvSpPr>
          <p:nvPr>
            <p:ph type="body" sz="quarter" idx="10" hasCustomPrompt="1"/>
          </p:nvPr>
        </p:nvSpPr>
        <p:spPr>
          <a:xfrm>
            <a:off x="153646" y="4256035"/>
            <a:ext cx="8828061" cy="780913"/>
          </a:xfrm>
        </p:spPr>
        <p:txBody>
          <a:bodyPr/>
          <a:lstStyle>
            <a:lvl1pPr>
              <a:defRPr>
                <a:solidFill>
                  <a:schemeClr val="bg1"/>
                </a:solidFill>
              </a:defRPr>
            </a:lvl1pPr>
          </a:lstStyle>
          <a:p>
            <a:r>
              <a:rPr lang="en-US"/>
              <a:t>Insert author name, subtitle, info </a:t>
            </a:r>
            <a:r>
              <a:rPr lang="en-US" err="1"/>
              <a:t>etc</a:t>
            </a:r>
            <a:endParaRPr lang="en-US"/>
          </a:p>
        </p:txBody>
      </p:sp>
      <p:sp>
        <p:nvSpPr>
          <p:cNvPr id="2" name="Rectangle 1">
            <a:extLst>
              <a:ext uri="{FF2B5EF4-FFF2-40B4-BE49-F238E27FC236}">
                <a16:creationId xmlns:a16="http://schemas.microsoft.com/office/drawing/2014/main" id="{F72D7E76-4572-EDA9-21E4-9B5BB8173771}"/>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F47DC9F-7947-0609-CD1C-30AF4821C9BB}"/>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8" name="Picture 7">
            <a:extLst>
              <a:ext uri="{FF2B5EF4-FFF2-40B4-BE49-F238E27FC236}">
                <a16:creationId xmlns:a16="http://schemas.microsoft.com/office/drawing/2014/main" id="{9DB77CC9-9B09-9D90-D7B5-B06EA611C572}"/>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4246512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BURGUNDY">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9143999" cy="5152701"/>
          </a:xfrm>
          <a:prstGeom prst="rect">
            <a:avLst/>
          </a:prstGeom>
        </p:spPr>
      </p:pic>
      <p:sp>
        <p:nvSpPr>
          <p:cNvPr id="11" name="Title"/>
          <p:cNvSpPr>
            <a:spLocks noGrp="1"/>
          </p:cNvSpPr>
          <p:nvPr>
            <p:ph type="title"/>
          </p:nvPr>
        </p:nvSpPr>
        <p:spPr>
          <a:xfrm>
            <a:off x="153647" y="926915"/>
            <a:ext cx="8828060" cy="3111818"/>
          </a:xfrm>
        </p:spPr>
        <p:txBody>
          <a:bodyPr anchor="b">
            <a:normAutofit/>
          </a:bodyPr>
          <a:lstStyle>
            <a:lvl1pPr algn="l">
              <a:lnSpc>
                <a:spcPct val="80000"/>
              </a:lnSpc>
              <a:defRPr sz="6000" cap="all" baseline="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5F4E4DDC-0F1D-D56C-7169-64D8EDAE54A8}"/>
              </a:ext>
            </a:extLst>
          </p:cNvPr>
          <p:cNvSpPr/>
          <p:nvPr userDrawn="1"/>
        </p:nvSpPr>
        <p:spPr>
          <a:xfrm>
            <a:off x="263880" y="4047900"/>
            <a:ext cx="613783" cy="1017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DB4ECB4F-456C-ECAE-CCB7-D268D225FA2F}"/>
              </a:ext>
            </a:extLst>
          </p:cNvPr>
          <p:cNvSpPr>
            <a:spLocks noGrp="1"/>
          </p:cNvSpPr>
          <p:nvPr>
            <p:ph type="body" sz="quarter" idx="10" hasCustomPrompt="1"/>
          </p:nvPr>
        </p:nvSpPr>
        <p:spPr>
          <a:xfrm>
            <a:off x="153646" y="4256035"/>
            <a:ext cx="8828061" cy="780913"/>
          </a:xfrm>
        </p:spPr>
        <p:txBody>
          <a:bodyPr/>
          <a:lstStyle>
            <a:lvl1pPr>
              <a:defRPr>
                <a:solidFill>
                  <a:schemeClr val="bg1"/>
                </a:solidFill>
              </a:defRPr>
            </a:lvl1pPr>
          </a:lstStyle>
          <a:p>
            <a:r>
              <a:rPr lang="en-US"/>
              <a:t>Insert author name, subtitle, info </a:t>
            </a:r>
            <a:r>
              <a:rPr lang="en-US" err="1"/>
              <a:t>etc</a:t>
            </a:r>
            <a:endParaRPr lang="en-US"/>
          </a:p>
        </p:txBody>
      </p:sp>
      <p:sp>
        <p:nvSpPr>
          <p:cNvPr id="10" name="Rectangle 9">
            <a:extLst>
              <a:ext uri="{FF2B5EF4-FFF2-40B4-BE49-F238E27FC236}">
                <a16:creationId xmlns:a16="http://schemas.microsoft.com/office/drawing/2014/main" id="{437E4706-D55B-60A1-3A51-32D05DEB8320}"/>
              </a:ext>
            </a:extLst>
          </p:cNvPr>
          <p:cNvSpPr/>
          <p:nvPr userDrawn="1"/>
        </p:nvSpPr>
        <p:spPr>
          <a:xfrm flipV="1">
            <a:off x="8287478" y="866638"/>
            <a:ext cx="108000" cy="32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A3F4322-10A9-849B-8929-7B61049BACDA}"/>
              </a:ext>
            </a:extLst>
          </p:cNvPr>
          <p:cNvSpPr txBox="1"/>
          <p:nvPr userDrawn="1"/>
        </p:nvSpPr>
        <p:spPr>
          <a:xfrm>
            <a:off x="8192136" y="649764"/>
            <a:ext cx="798217" cy="244682"/>
          </a:xfrm>
          <a:prstGeom prst="rect">
            <a:avLst/>
          </a:prstGeom>
          <a:noFill/>
        </p:spPr>
        <p:txBody>
          <a:bodyPr wrap="square" rtlCol="0">
            <a:spAutoFit/>
          </a:bodyPr>
          <a:lstStyle/>
          <a:p>
            <a:pPr>
              <a:lnSpc>
                <a:spcPct val="90000"/>
              </a:lnSpc>
            </a:pPr>
            <a:r>
              <a:rPr lang="en-US" sz="600">
                <a:solidFill>
                  <a:schemeClr val="tx2"/>
                </a:solidFill>
                <a:latin typeface="+mj-lt"/>
              </a:rPr>
              <a:t>SLIDE </a:t>
            </a:r>
            <a:fld id="{4CA4D188-E467-F546-9005-9B34B2B236AC}" type="slidenum">
              <a:rPr lang="en-US" sz="600" smtClean="0">
                <a:solidFill>
                  <a:schemeClr val="tx2"/>
                </a:solidFill>
                <a:latin typeface="+mj-lt"/>
              </a:rPr>
              <a:pPr>
                <a:lnSpc>
                  <a:spcPct val="90000"/>
                </a:lnSpc>
              </a:pPr>
              <a:t>‹#›</a:t>
            </a:fld>
            <a:endParaRPr lang="en-US" sz="600">
              <a:solidFill>
                <a:schemeClr val="tx2"/>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13" name="Picture 12">
            <a:extLst>
              <a:ext uri="{FF2B5EF4-FFF2-40B4-BE49-F238E27FC236}">
                <a16:creationId xmlns:a16="http://schemas.microsoft.com/office/drawing/2014/main" id="{85BCEE45-652C-109A-3A53-CFC40F51DC6E}"/>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2434522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GREEN">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9143999" cy="5152701"/>
          </a:xfrm>
          <a:prstGeom prst="rect">
            <a:avLst/>
          </a:prstGeom>
        </p:spPr>
      </p:pic>
      <p:sp>
        <p:nvSpPr>
          <p:cNvPr id="11" name="Title"/>
          <p:cNvSpPr>
            <a:spLocks noGrp="1"/>
          </p:cNvSpPr>
          <p:nvPr>
            <p:ph type="title"/>
          </p:nvPr>
        </p:nvSpPr>
        <p:spPr>
          <a:xfrm>
            <a:off x="153647" y="926915"/>
            <a:ext cx="8828060" cy="3111818"/>
          </a:xfrm>
        </p:spPr>
        <p:txBody>
          <a:bodyPr anchor="b">
            <a:normAutofit/>
          </a:bodyPr>
          <a:lstStyle>
            <a:lvl1pPr algn="l">
              <a:lnSpc>
                <a:spcPct val="80000"/>
              </a:lnSpc>
              <a:defRPr sz="6000" cap="all" baseline="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5F4E4DDC-0F1D-D56C-7169-64D8EDAE54A8}"/>
              </a:ext>
            </a:extLst>
          </p:cNvPr>
          <p:cNvSpPr/>
          <p:nvPr userDrawn="1"/>
        </p:nvSpPr>
        <p:spPr>
          <a:xfrm>
            <a:off x="263880" y="4047900"/>
            <a:ext cx="613783" cy="10175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DB4ECB4F-456C-ECAE-CCB7-D268D225FA2F}"/>
              </a:ext>
            </a:extLst>
          </p:cNvPr>
          <p:cNvSpPr>
            <a:spLocks noGrp="1"/>
          </p:cNvSpPr>
          <p:nvPr>
            <p:ph type="body" sz="quarter" idx="10" hasCustomPrompt="1"/>
          </p:nvPr>
        </p:nvSpPr>
        <p:spPr>
          <a:xfrm>
            <a:off x="153646" y="4256035"/>
            <a:ext cx="8828061" cy="780913"/>
          </a:xfrm>
        </p:spPr>
        <p:txBody>
          <a:bodyPr/>
          <a:lstStyle>
            <a:lvl1pPr>
              <a:defRPr>
                <a:solidFill>
                  <a:schemeClr val="bg1"/>
                </a:solidFill>
              </a:defRPr>
            </a:lvl1pPr>
          </a:lstStyle>
          <a:p>
            <a:r>
              <a:rPr lang="en-US"/>
              <a:t>Insert author name, subtitle, info </a:t>
            </a:r>
            <a:r>
              <a:rPr lang="en-US" err="1"/>
              <a:t>etc</a:t>
            </a:r>
            <a:endParaRPr lang="en-US"/>
          </a:p>
        </p:txBody>
      </p:sp>
      <p:sp>
        <p:nvSpPr>
          <p:cNvPr id="2" name="Rectangle 1">
            <a:extLst>
              <a:ext uri="{FF2B5EF4-FFF2-40B4-BE49-F238E27FC236}">
                <a16:creationId xmlns:a16="http://schemas.microsoft.com/office/drawing/2014/main" id="{2A02A145-0A5B-E211-C06A-D9BA7B5C164C}"/>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CED01B0-BDEC-8293-8FDB-4C3E0120B4E3}"/>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8" name="Picture 7">
            <a:extLst>
              <a:ext uri="{FF2B5EF4-FFF2-40B4-BE49-F238E27FC236}">
                <a16:creationId xmlns:a16="http://schemas.microsoft.com/office/drawing/2014/main" id="{35813E5C-8250-45BE-DC34-44E4E9A7945E}"/>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3456553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LAC">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9143999" cy="5152700"/>
          </a:xfrm>
          <a:prstGeom prst="rect">
            <a:avLst/>
          </a:prstGeom>
        </p:spPr>
      </p:pic>
      <p:sp>
        <p:nvSpPr>
          <p:cNvPr id="11" name="Title"/>
          <p:cNvSpPr>
            <a:spLocks noGrp="1"/>
          </p:cNvSpPr>
          <p:nvPr>
            <p:ph type="title"/>
          </p:nvPr>
        </p:nvSpPr>
        <p:spPr>
          <a:xfrm>
            <a:off x="153647" y="926915"/>
            <a:ext cx="8828060" cy="3111818"/>
          </a:xfrm>
        </p:spPr>
        <p:txBody>
          <a:bodyPr anchor="b">
            <a:normAutofit/>
          </a:bodyPr>
          <a:lstStyle>
            <a:lvl1pPr algn="l">
              <a:lnSpc>
                <a:spcPct val="80000"/>
              </a:lnSpc>
              <a:defRPr sz="6000" cap="all" baseline="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5F4E4DDC-0F1D-D56C-7169-64D8EDAE54A8}"/>
              </a:ext>
            </a:extLst>
          </p:cNvPr>
          <p:cNvSpPr/>
          <p:nvPr userDrawn="1"/>
        </p:nvSpPr>
        <p:spPr>
          <a:xfrm>
            <a:off x="263880" y="4047900"/>
            <a:ext cx="613783" cy="10175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DB4ECB4F-456C-ECAE-CCB7-D268D225FA2F}"/>
              </a:ext>
            </a:extLst>
          </p:cNvPr>
          <p:cNvSpPr>
            <a:spLocks noGrp="1"/>
          </p:cNvSpPr>
          <p:nvPr>
            <p:ph type="body" sz="quarter" idx="10" hasCustomPrompt="1"/>
          </p:nvPr>
        </p:nvSpPr>
        <p:spPr>
          <a:xfrm>
            <a:off x="153646" y="4256035"/>
            <a:ext cx="8828061" cy="780913"/>
          </a:xfrm>
        </p:spPr>
        <p:txBody>
          <a:bodyPr/>
          <a:lstStyle>
            <a:lvl1pPr>
              <a:defRPr>
                <a:solidFill>
                  <a:schemeClr val="bg1"/>
                </a:solidFill>
              </a:defRPr>
            </a:lvl1pPr>
          </a:lstStyle>
          <a:p>
            <a:r>
              <a:rPr lang="en-US"/>
              <a:t>Insert author name, subtitle, info </a:t>
            </a:r>
            <a:r>
              <a:rPr lang="en-US" err="1"/>
              <a:t>etc</a:t>
            </a:r>
            <a:endParaRPr lang="en-US"/>
          </a:p>
        </p:txBody>
      </p:sp>
      <p:sp>
        <p:nvSpPr>
          <p:cNvPr id="2" name="Rectangle 1">
            <a:extLst>
              <a:ext uri="{FF2B5EF4-FFF2-40B4-BE49-F238E27FC236}">
                <a16:creationId xmlns:a16="http://schemas.microsoft.com/office/drawing/2014/main" id="{4CB3CD77-82AB-98FF-2B08-AE8D613081F6}"/>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F05A1A-0B73-246A-97FC-E5B312E9CED6}"/>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8" name="Picture 7">
            <a:extLst>
              <a:ext uri="{FF2B5EF4-FFF2-40B4-BE49-F238E27FC236}">
                <a16:creationId xmlns:a16="http://schemas.microsoft.com/office/drawing/2014/main" id="{7BA50BAD-968A-E5E4-9DCC-5269B95CCF6F}"/>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755937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BLU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1"/>
            <a:ext cx="9143997" cy="5152700"/>
          </a:xfrm>
          <a:prstGeom prst="rect">
            <a:avLst/>
          </a:prstGeom>
        </p:spPr>
      </p:pic>
      <p:sp>
        <p:nvSpPr>
          <p:cNvPr id="11" name="Title"/>
          <p:cNvSpPr>
            <a:spLocks noGrp="1"/>
          </p:cNvSpPr>
          <p:nvPr>
            <p:ph type="title"/>
          </p:nvPr>
        </p:nvSpPr>
        <p:spPr>
          <a:xfrm>
            <a:off x="153647" y="926915"/>
            <a:ext cx="8828060" cy="3111818"/>
          </a:xfrm>
        </p:spPr>
        <p:txBody>
          <a:bodyPr anchor="b">
            <a:normAutofit/>
          </a:bodyPr>
          <a:lstStyle>
            <a:lvl1pPr algn="l">
              <a:lnSpc>
                <a:spcPct val="80000"/>
              </a:lnSpc>
              <a:defRPr sz="6000" cap="all" baseline="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5F4E4DDC-0F1D-D56C-7169-64D8EDAE54A8}"/>
              </a:ext>
            </a:extLst>
          </p:cNvPr>
          <p:cNvSpPr/>
          <p:nvPr userDrawn="1"/>
        </p:nvSpPr>
        <p:spPr>
          <a:xfrm>
            <a:off x="263880" y="4047900"/>
            <a:ext cx="613783" cy="1017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DB4ECB4F-456C-ECAE-CCB7-D268D225FA2F}"/>
              </a:ext>
            </a:extLst>
          </p:cNvPr>
          <p:cNvSpPr>
            <a:spLocks noGrp="1"/>
          </p:cNvSpPr>
          <p:nvPr>
            <p:ph type="body" sz="quarter" idx="10" hasCustomPrompt="1"/>
          </p:nvPr>
        </p:nvSpPr>
        <p:spPr>
          <a:xfrm>
            <a:off x="153646" y="4256035"/>
            <a:ext cx="8828061" cy="780913"/>
          </a:xfrm>
        </p:spPr>
        <p:txBody>
          <a:bodyPr/>
          <a:lstStyle>
            <a:lvl1pPr>
              <a:defRPr>
                <a:solidFill>
                  <a:schemeClr val="bg1"/>
                </a:solidFill>
              </a:defRPr>
            </a:lvl1pPr>
          </a:lstStyle>
          <a:p>
            <a:r>
              <a:rPr lang="en-US"/>
              <a:t>Insert author name, subtitle, info </a:t>
            </a:r>
            <a:r>
              <a:rPr lang="en-US" err="1"/>
              <a:t>etc</a:t>
            </a:r>
            <a:endParaRPr lang="en-US"/>
          </a:p>
        </p:txBody>
      </p:sp>
      <p:sp>
        <p:nvSpPr>
          <p:cNvPr id="2" name="Rectangle 1">
            <a:extLst>
              <a:ext uri="{FF2B5EF4-FFF2-40B4-BE49-F238E27FC236}">
                <a16:creationId xmlns:a16="http://schemas.microsoft.com/office/drawing/2014/main" id="{DB2232FD-F5EF-0584-EEA4-70B269D0D80C}"/>
              </a:ext>
            </a:extLst>
          </p:cNvPr>
          <p:cNvSpPr/>
          <p:nvPr userDrawn="1"/>
        </p:nvSpPr>
        <p:spPr>
          <a:xfrm flipV="1">
            <a:off x="8287478" y="866638"/>
            <a:ext cx="108000" cy="32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63CCF7-DA60-86B2-18BC-3DD61F12A162}"/>
              </a:ext>
            </a:extLst>
          </p:cNvPr>
          <p:cNvSpPr txBox="1"/>
          <p:nvPr userDrawn="1"/>
        </p:nvSpPr>
        <p:spPr>
          <a:xfrm>
            <a:off x="8192136" y="649764"/>
            <a:ext cx="798217" cy="244682"/>
          </a:xfrm>
          <a:prstGeom prst="rect">
            <a:avLst/>
          </a:prstGeom>
          <a:noFill/>
        </p:spPr>
        <p:txBody>
          <a:bodyPr wrap="square" rtlCol="0">
            <a:spAutoFit/>
          </a:bodyPr>
          <a:lstStyle/>
          <a:p>
            <a:pPr>
              <a:lnSpc>
                <a:spcPct val="90000"/>
              </a:lnSpc>
            </a:pPr>
            <a:r>
              <a:rPr lang="en-US" sz="600">
                <a:solidFill>
                  <a:schemeClr val="tx2"/>
                </a:solidFill>
                <a:latin typeface="+mj-lt"/>
              </a:rPr>
              <a:t>SLIDE </a:t>
            </a:r>
            <a:fld id="{4CA4D188-E467-F546-9005-9B34B2B236AC}" type="slidenum">
              <a:rPr lang="en-US" sz="600" smtClean="0">
                <a:solidFill>
                  <a:schemeClr val="tx2"/>
                </a:solidFill>
                <a:latin typeface="+mj-lt"/>
              </a:rPr>
              <a:pPr>
                <a:lnSpc>
                  <a:spcPct val="90000"/>
                </a:lnSpc>
              </a:pPr>
              <a:t>‹#›</a:t>
            </a:fld>
            <a:endParaRPr lang="en-US" sz="600">
              <a:solidFill>
                <a:schemeClr val="tx2"/>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8" name="Picture 7">
            <a:extLst>
              <a:ext uri="{FF2B5EF4-FFF2-40B4-BE49-F238E27FC236}">
                <a16:creationId xmlns:a16="http://schemas.microsoft.com/office/drawing/2014/main" id="{49C7BA55-AB5F-DA53-4DA3-1CA842AAE657}"/>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3750865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LIGHT BLU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1"/>
            <a:ext cx="9143997" cy="5152699"/>
          </a:xfrm>
          <a:prstGeom prst="rect">
            <a:avLst/>
          </a:prstGeom>
        </p:spPr>
      </p:pic>
      <p:sp>
        <p:nvSpPr>
          <p:cNvPr id="11" name="Title"/>
          <p:cNvSpPr>
            <a:spLocks noGrp="1"/>
          </p:cNvSpPr>
          <p:nvPr>
            <p:ph type="title"/>
          </p:nvPr>
        </p:nvSpPr>
        <p:spPr>
          <a:xfrm>
            <a:off x="153647" y="926915"/>
            <a:ext cx="8828060" cy="3111818"/>
          </a:xfrm>
        </p:spPr>
        <p:txBody>
          <a:bodyPr anchor="b">
            <a:normAutofit/>
          </a:bodyPr>
          <a:lstStyle>
            <a:lvl1pPr algn="l">
              <a:lnSpc>
                <a:spcPct val="80000"/>
              </a:lnSpc>
              <a:defRPr sz="6000" cap="all" baseline="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5F4E4DDC-0F1D-D56C-7169-64D8EDAE54A8}"/>
              </a:ext>
            </a:extLst>
          </p:cNvPr>
          <p:cNvSpPr/>
          <p:nvPr userDrawn="1"/>
        </p:nvSpPr>
        <p:spPr>
          <a:xfrm>
            <a:off x="263880" y="4047900"/>
            <a:ext cx="613783" cy="10175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DB4ECB4F-456C-ECAE-CCB7-D268D225FA2F}"/>
              </a:ext>
            </a:extLst>
          </p:cNvPr>
          <p:cNvSpPr>
            <a:spLocks noGrp="1"/>
          </p:cNvSpPr>
          <p:nvPr>
            <p:ph type="body" sz="quarter" idx="10" hasCustomPrompt="1"/>
          </p:nvPr>
        </p:nvSpPr>
        <p:spPr>
          <a:xfrm>
            <a:off x="153646" y="4256035"/>
            <a:ext cx="8828061" cy="780913"/>
          </a:xfrm>
        </p:spPr>
        <p:txBody>
          <a:bodyPr/>
          <a:lstStyle>
            <a:lvl1pPr>
              <a:defRPr>
                <a:solidFill>
                  <a:schemeClr val="bg1"/>
                </a:solidFill>
              </a:defRPr>
            </a:lvl1pPr>
          </a:lstStyle>
          <a:p>
            <a:r>
              <a:rPr lang="en-US"/>
              <a:t>Insert author name, subtitle, info </a:t>
            </a:r>
            <a:r>
              <a:rPr lang="en-US" err="1"/>
              <a:t>etc</a:t>
            </a:r>
            <a:endParaRPr lang="en-US"/>
          </a:p>
        </p:txBody>
      </p:sp>
      <p:sp>
        <p:nvSpPr>
          <p:cNvPr id="2" name="Rectangle 1">
            <a:extLst>
              <a:ext uri="{FF2B5EF4-FFF2-40B4-BE49-F238E27FC236}">
                <a16:creationId xmlns:a16="http://schemas.microsoft.com/office/drawing/2014/main" id="{FCF4743B-3298-E802-6B75-08A025A18281}"/>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4692CEB-BB10-FEC2-327A-F484A2EE92B7}"/>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8" name="Picture 7">
            <a:extLst>
              <a:ext uri="{FF2B5EF4-FFF2-40B4-BE49-F238E27FC236}">
                <a16:creationId xmlns:a16="http://schemas.microsoft.com/office/drawing/2014/main" id="{31336A57-3D06-32A0-FDDD-68629A407D8C}"/>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3482059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TEAL">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1"/>
            <a:ext cx="9143996" cy="5152699"/>
          </a:xfrm>
          <a:prstGeom prst="rect">
            <a:avLst/>
          </a:prstGeom>
        </p:spPr>
      </p:pic>
      <p:sp>
        <p:nvSpPr>
          <p:cNvPr id="11" name="Title"/>
          <p:cNvSpPr>
            <a:spLocks noGrp="1"/>
          </p:cNvSpPr>
          <p:nvPr>
            <p:ph type="title"/>
          </p:nvPr>
        </p:nvSpPr>
        <p:spPr>
          <a:xfrm>
            <a:off x="153647" y="926915"/>
            <a:ext cx="8828060" cy="3111818"/>
          </a:xfrm>
        </p:spPr>
        <p:txBody>
          <a:bodyPr anchor="b">
            <a:normAutofit/>
          </a:bodyPr>
          <a:lstStyle>
            <a:lvl1pPr algn="l">
              <a:lnSpc>
                <a:spcPct val="80000"/>
              </a:lnSpc>
              <a:defRPr sz="6000" cap="all" baseline="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5F4E4DDC-0F1D-D56C-7169-64D8EDAE54A8}"/>
              </a:ext>
            </a:extLst>
          </p:cNvPr>
          <p:cNvSpPr/>
          <p:nvPr userDrawn="1"/>
        </p:nvSpPr>
        <p:spPr>
          <a:xfrm>
            <a:off x="263880" y="4047900"/>
            <a:ext cx="613783" cy="10175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DB4ECB4F-456C-ECAE-CCB7-D268D225FA2F}"/>
              </a:ext>
            </a:extLst>
          </p:cNvPr>
          <p:cNvSpPr>
            <a:spLocks noGrp="1"/>
          </p:cNvSpPr>
          <p:nvPr>
            <p:ph type="body" sz="quarter" idx="10" hasCustomPrompt="1"/>
          </p:nvPr>
        </p:nvSpPr>
        <p:spPr>
          <a:xfrm>
            <a:off x="153646" y="4256035"/>
            <a:ext cx="8828061" cy="780913"/>
          </a:xfrm>
        </p:spPr>
        <p:txBody>
          <a:bodyPr/>
          <a:lstStyle>
            <a:lvl1pPr>
              <a:defRPr>
                <a:solidFill>
                  <a:schemeClr val="bg1"/>
                </a:solidFill>
              </a:defRPr>
            </a:lvl1pPr>
          </a:lstStyle>
          <a:p>
            <a:r>
              <a:rPr lang="en-US"/>
              <a:t>Insert author name, subtitle, info </a:t>
            </a:r>
            <a:r>
              <a:rPr lang="en-US" err="1"/>
              <a:t>etc</a:t>
            </a:r>
            <a:endParaRPr lang="en-US"/>
          </a:p>
        </p:txBody>
      </p:sp>
      <p:sp>
        <p:nvSpPr>
          <p:cNvPr id="2" name="Rectangle 1">
            <a:extLst>
              <a:ext uri="{FF2B5EF4-FFF2-40B4-BE49-F238E27FC236}">
                <a16:creationId xmlns:a16="http://schemas.microsoft.com/office/drawing/2014/main" id="{F361560C-81CC-549B-F6C7-75036EDBA2D4}"/>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B53573-F7F9-72B8-C91E-C0BDC829C2E5}"/>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8" name="Picture 7">
            <a:extLst>
              <a:ext uri="{FF2B5EF4-FFF2-40B4-BE49-F238E27FC236}">
                <a16:creationId xmlns:a16="http://schemas.microsoft.com/office/drawing/2014/main" id="{F83905F7-D434-777F-0E35-0425E282EDD8}"/>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1277223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alternate RIGHT">
    <p:spTree>
      <p:nvGrpSpPr>
        <p:cNvPr id="1" name=""/>
        <p:cNvGrpSpPr/>
        <p:nvPr/>
      </p:nvGrpSpPr>
      <p:grpSpPr>
        <a:xfrm>
          <a:off x="0" y="0"/>
          <a:ext cx="0" cy="0"/>
          <a:chOff x="0" y="0"/>
          <a:chExt cx="0" cy="0"/>
        </a:xfrm>
      </p:grpSpPr>
      <p:pic>
        <p:nvPicPr>
          <p:cNvPr id="6" name="Picture 5" descr="A colorful background with squares&#10;&#10;Description automatically generated with medium confidence">
            <a:extLst>
              <a:ext uri="{FF2B5EF4-FFF2-40B4-BE49-F238E27FC236}">
                <a16:creationId xmlns:a16="http://schemas.microsoft.com/office/drawing/2014/main" id="{FE12A1AF-0A6E-455C-8E24-FD4AFECE9BE5}"/>
              </a:ext>
            </a:extLst>
          </p:cNvPr>
          <p:cNvPicPr>
            <a:picLocks noChangeAspect="1"/>
          </p:cNvPicPr>
          <p:nvPr userDrawn="1"/>
        </p:nvPicPr>
        <p:blipFill rotWithShape="1">
          <a:blip r:embed="rId2"/>
          <a:srcRect l="13437" r="42725"/>
          <a:stretch/>
        </p:blipFill>
        <p:spPr>
          <a:xfrm>
            <a:off x="5135418" y="-1"/>
            <a:ext cx="4008582" cy="5152701"/>
          </a:xfrm>
          <a:prstGeom prst="rect">
            <a:avLst/>
          </a:prstGeom>
        </p:spPr>
      </p:pic>
      <p:sp>
        <p:nvSpPr>
          <p:cNvPr id="2" name="Title"/>
          <p:cNvSpPr>
            <a:spLocks noGrp="1"/>
          </p:cNvSpPr>
          <p:nvPr>
            <p:ph type="title" hasCustomPrompt="1"/>
          </p:nvPr>
        </p:nvSpPr>
        <p:spPr>
          <a:xfrm>
            <a:off x="5231704" y="970893"/>
            <a:ext cx="3740963" cy="3372826"/>
          </a:xfrm>
        </p:spPr>
        <p:txBody>
          <a:bodyPr anchor="ctr">
            <a:normAutofit/>
          </a:bodyPr>
          <a:lstStyle>
            <a:lvl1pPr>
              <a:lnSpc>
                <a:spcPct val="80000"/>
              </a:lnSpc>
              <a:defRPr sz="3600" cap="all" baseline="0">
                <a:solidFill>
                  <a:schemeClr val="bg1"/>
                </a:solidFill>
              </a:defRPr>
            </a:lvl1pPr>
          </a:lstStyle>
          <a:p>
            <a:r>
              <a:rPr lang="en-US" dirty="0"/>
              <a:t>Click to add title</a:t>
            </a:r>
          </a:p>
        </p:txBody>
      </p:sp>
      <p:sp>
        <p:nvSpPr>
          <p:cNvPr id="11" name="Text Placeholder"/>
          <p:cNvSpPr>
            <a:spLocks noGrp="1"/>
          </p:cNvSpPr>
          <p:nvPr>
            <p:ph idx="1"/>
          </p:nvPr>
        </p:nvSpPr>
        <p:spPr>
          <a:xfrm>
            <a:off x="159093" y="183822"/>
            <a:ext cx="4667155" cy="38224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71138798-3A37-F911-1E4C-9467605066B4}"/>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EE4FAB-44D9-2DD0-CA0C-E5C1A40735BE}"/>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dirty="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dirty="0">
              <a:solidFill>
                <a:schemeClr val="tx1"/>
              </a:solidFill>
              <a:latin typeface="+mj-lt"/>
            </a:endParaRPr>
          </a:p>
          <a:p>
            <a:pPr>
              <a:lnSpc>
                <a:spcPct val="90000"/>
              </a:lnSpc>
            </a:pPr>
            <a:r>
              <a:rPr lang="en-US" sz="500" i="1" dirty="0">
                <a:solidFill>
                  <a:schemeClr val="bg1"/>
                </a:solidFill>
                <a:latin typeface="+mn-lt"/>
              </a:rPr>
              <a:t>Confidential</a:t>
            </a:r>
            <a:endParaRPr lang="en-US" sz="700" i="1" dirty="0">
              <a:solidFill>
                <a:schemeClr val="bg1"/>
              </a:solidFill>
              <a:latin typeface="+mn-lt"/>
            </a:endParaRPr>
          </a:p>
        </p:txBody>
      </p:sp>
      <p:pic>
        <p:nvPicPr>
          <p:cNvPr id="7" name="Picture 6">
            <a:extLst>
              <a:ext uri="{FF2B5EF4-FFF2-40B4-BE49-F238E27FC236}">
                <a16:creationId xmlns:a16="http://schemas.microsoft.com/office/drawing/2014/main" id="{A7CE8846-E78E-D566-23FA-13220858B595}"/>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264276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alternate LEFT">
    <p:spTree>
      <p:nvGrpSpPr>
        <p:cNvPr id="1" name=""/>
        <p:cNvGrpSpPr/>
        <p:nvPr/>
      </p:nvGrpSpPr>
      <p:grpSpPr>
        <a:xfrm>
          <a:off x="0" y="0"/>
          <a:ext cx="0" cy="0"/>
          <a:chOff x="0" y="0"/>
          <a:chExt cx="0" cy="0"/>
        </a:xfrm>
      </p:grpSpPr>
      <p:pic>
        <p:nvPicPr>
          <p:cNvPr id="6" name="Picture 5" descr="A colorful background with squares&#10;&#10;Description automatically generated with medium confidence">
            <a:extLst>
              <a:ext uri="{FF2B5EF4-FFF2-40B4-BE49-F238E27FC236}">
                <a16:creationId xmlns:a16="http://schemas.microsoft.com/office/drawing/2014/main" id="{FE12A1AF-0A6E-455C-8E24-FD4AFECE9BE5}"/>
              </a:ext>
            </a:extLst>
          </p:cNvPr>
          <p:cNvPicPr>
            <a:picLocks noChangeAspect="1"/>
          </p:cNvPicPr>
          <p:nvPr userDrawn="1"/>
        </p:nvPicPr>
        <p:blipFill rotWithShape="1">
          <a:blip r:embed="rId2"/>
          <a:srcRect l="13437" r="42725"/>
          <a:stretch/>
        </p:blipFill>
        <p:spPr>
          <a:xfrm>
            <a:off x="0" y="637"/>
            <a:ext cx="4008582" cy="5152701"/>
          </a:xfrm>
          <a:prstGeom prst="rect">
            <a:avLst/>
          </a:prstGeom>
        </p:spPr>
      </p:pic>
      <p:sp>
        <p:nvSpPr>
          <p:cNvPr id="11" name="Text Placeholder"/>
          <p:cNvSpPr>
            <a:spLocks noGrp="1"/>
          </p:cNvSpPr>
          <p:nvPr>
            <p:ph idx="1"/>
          </p:nvPr>
        </p:nvSpPr>
        <p:spPr>
          <a:xfrm>
            <a:off x="4196416" y="183822"/>
            <a:ext cx="4667155" cy="38224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a:extLst>
              <a:ext uri="{FF2B5EF4-FFF2-40B4-BE49-F238E27FC236}">
                <a16:creationId xmlns:a16="http://schemas.microsoft.com/office/drawing/2014/main" id="{0C845108-4F2B-E3E8-CDE9-3DE38AB4A47F}"/>
              </a:ext>
            </a:extLst>
          </p:cNvPr>
          <p:cNvSpPr>
            <a:spLocks noGrp="1"/>
          </p:cNvSpPr>
          <p:nvPr>
            <p:ph type="title" hasCustomPrompt="1"/>
          </p:nvPr>
        </p:nvSpPr>
        <p:spPr>
          <a:xfrm>
            <a:off x="190009" y="970893"/>
            <a:ext cx="3740963" cy="3372826"/>
          </a:xfrm>
        </p:spPr>
        <p:txBody>
          <a:bodyPr anchor="ctr">
            <a:normAutofit/>
          </a:bodyPr>
          <a:lstStyle>
            <a:lvl1pPr algn="r">
              <a:lnSpc>
                <a:spcPct val="80000"/>
              </a:lnSpc>
              <a:defRPr sz="3600" cap="all" baseline="0">
                <a:solidFill>
                  <a:schemeClr val="bg1"/>
                </a:solidFill>
              </a:defRPr>
            </a:lvl1pPr>
          </a:lstStyle>
          <a:p>
            <a:r>
              <a:rPr lang="en-US" dirty="0"/>
              <a:t>Click to add title</a:t>
            </a:r>
          </a:p>
        </p:txBody>
      </p:sp>
      <p:sp>
        <p:nvSpPr>
          <p:cNvPr id="2" name="Rectangle 1">
            <a:extLst>
              <a:ext uri="{FF2B5EF4-FFF2-40B4-BE49-F238E27FC236}">
                <a16:creationId xmlns:a16="http://schemas.microsoft.com/office/drawing/2014/main" id="{C820AD7B-F268-ADE7-D156-783E6469E7E4}"/>
              </a:ext>
            </a:extLst>
          </p:cNvPr>
          <p:cNvSpPr/>
          <p:nvPr userDrawn="1"/>
        </p:nvSpPr>
        <p:spPr>
          <a:xfrm flipV="1">
            <a:off x="660160"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588EDC-AB3C-EF22-E202-E780725E27F9}"/>
              </a:ext>
            </a:extLst>
          </p:cNvPr>
          <p:cNvSpPr txBox="1"/>
          <p:nvPr userDrawn="1"/>
        </p:nvSpPr>
        <p:spPr>
          <a:xfrm>
            <a:off x="564818" y="649764"/>
            <a:ext cx="689612" cy="244682"/>
          </a:xfrm>
          <a:prstGeom prst="rect">
            <a:avLst/>
          </a:prstGeom>
          <a:noFill/>
        </p:spPr>
        <p:txBody>
          <a:bodyPr wrap="square" rtlCol="0">
            <a:spAutoFit/>
          </a:bodyPr>
          <a:lstStyle/>
          <a:p>
            <a:pPr>
              <a:lnSpc>
                <a:spcPct val="90000"/>
              </a:lnSpc>
            </a:pPr>
            <a:r>
              <a:rPr lang="en-US" sz="600" dirty="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dirty="0">
              <a:solidFill>
                <a:schemeClr val="tx1"/>
              </a:solidFill>
              <a:latin typeface="+mj-lt"/>
            </a:endParaRPr>
          </a:p>
          <a:p>
            <a:pPr>
              <a:lnSpc>
                <a:spcPct val="90000"/>
              </a:lnSpc>
            </a:pPr>
            <a:r>
              <a:rPr lang="en-US" sz="500" i="1" dirty="0">
                <a:solidFill>
                  <a:schemeClr val="bg1"/>
                </a:solidFill>
                <a:latin typeface="+mn-lt"/>
              </a:rPr>
              <a:t>Confidential</a:t>
            </a:r>
            <a:endParaRPr lang="en-US" sz="700" i="1" dirty="0">
              <a:solidFill>
                <a:schemeClr val="bg1"/>
              </a:solidFill>
              <a:latin typeface="+mn-lt"/>
            </a:endParaRPr>
          </a:p>
        </p:txBody>
      </p:sp>
      <p:pic>
        <p:nvPicPr>
          <p:cNvPr id="7" name="Picture 6">
            <a:extLst>
              <a:ext uri="{FF2B5EF4-FFF2-40B4-BE49-F238E27FC236}">
                <a16:creationId xmlns:a16="http://schemas.microsoft.com/office/drawing/2014/main" id="{3750F7DE-D500-090D-E817-4F9F7AB63F60}"/>
              </a:ext>
            </a:extLst>
          </p:cNvPr>
          <p:cNvPicPr>
            <a:picLocks noChangeAspect="1"/>
          </p:cNvPicPr>
          <p:nvPr userDrawn="1"/>
        </p:nvPicPr>
        <p:blipFill>
          <a:blip r:embed="rId3"/>
          <a:srcRect/>
          <a:stretch/>
        </p:blipFill>
        <p:spPr>
          <a:xfrm>
            <a:off x="190009" y="173522"/>
            <a:ext cx="1173435" cy="407523"/>
          </a:xfrm>
          <a:prstGeom prst="rect">
            <a:avLst/>
          </a:prstGeom>
        </p:spPr>
      </p:pic>
    </p:spTree>
    <p:extLst>
      <p:ext uri="{BB962C8B-B14F-4D97-AF65-F5344CB8AC3E}">
        <p14:creationId xmlns:p14="http://schemas.microsoft.com/office/powerpoint/2010/main" val="335766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solidFill>
          <a:schemeClr val="bg1"/>
        </a:solidFill>
        <a:effectLst/>
      </p:bgPr>
    </p:bg>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169713" y="512384"/>
            <a:ext cx="8802954" cy="2653473"/>
          </a:xfrm>
        </p:spPr>
        <p:txBody>
          <a:bodyPr anchor="b">
            <a:normAutofit/>
          </a:bodyPr>
          <a:lstStyle>
            <a:lvl1pPr algn="l">
              <a:lnSpc>
                <a:spcPct val="80000"/>
              </a:lnSpc>
              <a:defRPr sz="6000" cap="all" baseline="0">
                <a:solidFill>
                  <a:schemeClr val="tx2"/>
                </a:solidFill>
              </a:defRPr>
            </a:lvl1pPr>
          </a:lstStyle>
          <a:p>
            <a:r>
              <a:rPr lang="en-US" dirty="0"/>
              <a:t>Click to add title</a:t>
            </a:r>
          </a:p>
        </p:txBody>
      </p:sp>
      <p:sp>
        <p:nvSpPr>
          <p:cNvPr id="7" name="Rectangle 6">
            <a:extLst>
              <a:ext uri="{FF2B5EF4-FFF2-40B4-BE49-F238E27FC236}">
                <a16:creationId xmlns:a16="http://schemas.microsoft.com/office/drawing/2014/main" id="{5F4E4DDC-0F1D-D56C-7169-64D8EDAE54A8}"/>
              </a:ext>
            </a:extLst>
          </p:cNvPr>
          <p:cNvSpPr/>
          <p:nvPr userDrawn="1"/>
        </p:nvSpPr>
        <p:spPr>
          <a:xfrm>
            <a:off x="277840" y="3114983"/>
            <a:ext cx="613783" cy="10175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F6562374-88F4-C02B-6A34-016EBAD6C07A}"/>
              </a:ext>
            </a:extLst>
          </p:cNvPr>
          <p:cNvSpPr>
            <a:spLocks noGrp="1"/>
          </p:cNvSpPr>
          <p:nvPr>
            <p:ph sz="quarter" idx="10" hasCustomPrompt="1"/>
          </p:nvPr>
        </p:nvSpPr>
        <p:spPr>
          <a:xfrm>
            <a:off x="166121" y="4009810"/>
            <a:ext cx="8806546" cy="621305"/>
          </a:xfrm>
        </p:spPr>
        <p:txBody>
          <a:bodyPr/>
          <a:lstStyle>
            <a:lvl1pPr>
              <a:lnSpc>
                <a:spcPct val="90000"/>
              </a:lnSpc>
              <a:spcAft>
                <a:spcPts val="300"/>
              </a:spcAft>
              <a:defRPr sz="1400" i="1"/>
            </a:lvl1pPr>
          </a:lstStyle>
          <a:p>
            <a:pPr lvl="0"/>
            <a:r>
              <a:rPr lang="en-GB" dirty="0"/>
              <a:t>If required, add any additional contributors / info / logos here</a:t>
            </a:r>
            <a:endParaRPr lang="en-US" dirty="0"/>
          </a:p>
        </p:txBody>
      </p:sp>
      <p:sp>
        <p:nvSpPr>
          <p:cNvPr id="19" name="Text Placeholder 11">
            <a:extLst>
              <a:ext uri="{FF2B5EF4-FFF2-40B4-BE49-F238E27FC236}">
                <a16:creationId xmlns:a16="http://schemas.microsoft.com/office/drawing/2014/main" id="{227870B0-D2F5-FB40-3D34-35890008D75E}"/>
              </a:ext>
            </a:extLst>
          </p:cNvPr>
          <p:cNvSpPr>
            <a:spLocks noGrp="1"/>
          </p:cNvSpPr>
          <p:nvPr>
            <p:ph type="body" sz="quarter" idx="11" hasCustomPrompt="1"/>
          </p:nvPr>
        </p:nvSpPr>
        <p:spPr>
          <a:xfrm>
            <a:off x="175671" y="109595"/>
            <a:ext cx="7574151" cy="351913"/>
          </a:xfrm>
        </p:spPr>
        <p:txBody>
          <a:bodyPr/>
          <a:lstStyle>
            <a:lvl1pPr>
              <a:defRPr sz="1200">
                <a:latin typeface="+mj-lt"/>
              </a:defRPr>
            </a:lvl1pPr>
          </a:lstStyle>
          <a:p>
            <a:pPr lvl="0"/>
            <a:r>
              <a:rPr lang="en-GB" dirty="0"/>
              <a:t>Date here if required (or any other relevant info)</a:t>
            </a:r>
            <a:endParaRPr lang="en-US" dirty="0"/>
          </a:p>
        </p:txBody>
      </p:sp>
      <p:pic>
        <p:nvPicPr>
          <p:cNvPr id="6" name="Picture 5" descr="A colorful background with squares&#10;&#10;Description automatically generated with medium confidence">
            <a:extLst>
              <a:ext uri="{FF2B5EF4-FFF2-40B4-BE49-F238E27FC236}">
                <a16:creationId xmlns:a16="http://schemas.microsoft.com/office/drawing/2014/main" id="{099A1F42-9D41-7E51-DBCE-DF8D6704E0CC}"/>
              </a:ext>
            </a:extLst>
          </p:cNvPr>
          <p:cNvPicPr>
            <a:picLocks noChangeAspect="1"/>
          </p:cNvPicPr>
          <p:nvPr userDrawn="1"/>
        </p:nvPicPr>
        <p:blipFill rotWithShape="1">
          <a:blip r:embed="rId2"/>
          <a:srcRect t="89845"/>
          <a:stretch/>
        </p:blipFill>
        <p:spPr>
          <a:xfrm>
            <a:off x="0" y="4629430"/>
            <a:ext cx="9144000" cy="523270"/>
          </a:xfrm>
          <a:prstGeom prst="rect">
            <a:avLst/>
          </a:prstGeom>
        </p:spPr>
      </p:pic>
      <p:sp>
        <p:nvSpPr>
          <p:cNvPr id="12" name="Rectangle 11">
            <a:extLst>
              <a:ext uri="{FF2B5EF4-FFF2-40B4-BE49-F238E27FC236}">
                <a16:creationId xmlns:a16="http://schemas.microsoft.com/office/drawing/2014/main" id="{7267D37A-38A3-200A-7B0B-C984F8BA4C1C}"/>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D507877-E0DE-1CD5-5002-CF4DA873ABDE}"/>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dirty="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dirty="0">
              <a:solidFill>
                <a:schemeClr val="tx1"/>
              </a:solidFill>
              <a:latin typeface="+mj-lt"/>
            </a:endParaRPr>
          </a:p>
          <a:p>
            <a:pPr>
              <a:lnSpc>
                <a:spcPct val="90000"/>
              </a:lnSpc>
            </a:pPr>
            <a:r>
              <a:rPr lang="en-US" sz="500" i="1" dirty="0">
                <a:solidFill>
                  <a:schemeClr val="tx2"/>
                </a:solidFill>
                <a:latin typeface="+mn-lt"/>
              </a:rPr>
              <a:t>Confidential</a:t>
            </a:r>
            <a:endParaRPr lang="en-US" sz="700" i="1" dirty="0">
              <a:solidFill>
                <a:schemeClr val="tx2"/>
              </a:solidFill>
              <a:latin typeface="+mn-lt"/>
            </a:endParaRPr>
          </a:p>
        </p:txBody>
      </p:sp>
      <p:sp>
        <p:nvSpPr>
          <p:cNvPr id="15" name="Subtitle">
            <a:extLst>
              <a:ext uri="{FF2B5EF4-FFF2-40B4-BE49-F238E27FC236}">
                <a16:creationId xmlns:a16="http://schemas.microsoft.com/office/drawing/2014/main" id="{BCC174E6-879E-99BD-98B4-B8C24CA67DF3}"/>
              </a:ext>
            </a:extLst>
          </p:cNvPr>
          <p:cNvSpPr>
            <a:spLocks noGrp="1"/>
          </p:cNvSpPr>
          <p:nvPr>
            <p:ph type="subTitle" idx="1" hasCustomPrompt="1"/>
          </p:nvPr>
        </p:nvSpPr>
        <p:spPr>
          <a:xfrm>
            <a:off x="166121" y="3317409"/>
            <a:ext cx="8806546" cy="641526"/>
          </a:xfrm>
          <a:prstGeom prst="rect">
            <a:avLst/>
          </a:prstGeom>
        </p:spPr>
        <p:txBody>
          <a:bodyPr anchor="t"/>
          <a:lstStyle>
            <a:lvl1pPr marL="0" marR="0" indent="0" algn="l" defTabSz="6858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author name, subtitle, info </a:t>
            </a:r>
            <a:r>
              <a:rPr lang="en-US" dirty="0" err="1"/>
              <a:t>etc</a:t>
            </a:r>
            <a:endParaRPr lang="en-US" dirty="0"/>
          </a:p>
        </p:txBody>
      </p:sp>
      <p:pic>
        <p:nvPicPr>
          <p:cNvPr id="4" name="Picture 3" descr="A yellow text on a black background&#10;&#10;Description automatically generated">
            <a:extLst>
              <a:ext uri="{FF2B5EF4-FFF2-40B4-BE49-F238E27FC236}">
                <a16:creationId xmlns:a16="http://schemas.microsoft.com/office/drawing/2014/main" id="{F9B20AAB-68E1-95F6-5F79-F6E598525390}"/>
              </a:ext>
            </a:extLst>
          </p:cNvPr>
          <p:cNvPicPr>
            <a:picLocks noChangeAspect="1"/>
          </p:cNvPicPr>
          <p:nvPr userDrawn="1"/>
        </p:nvPicPr>
        <p:blipFill>
          <a:blip r:embed="rId3"/>
          <a:stretch>
            <a:fillRect/>
          </a:stretch>
        </p:blipFill>
        <p:spPr>
          <a:xfrm>
            <a:off x="7817327" y="173522"/>
            <a:ext cx="1173436" cy="407523"/>
          </a:xfrm>
          <a:prstGeom prst="rect">
            <a:avLst/>
          </a:prstGeom>
        </p:spPr>
      </p:pic>
    </p:spTree>
    <p:extLst>
      <p:ext uri="{BB962C8B-B14F-4D97-AF65-F5344CB8AC3E}">
        <p14:creationId xmlns:p14="http://schemas.microsoft.com/office/powerpoint/2010/main" val="157258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Definition Template">
    <p:spTree>
      <p:nvGrpSpPr>
        <p:cNvPr id="1" name=""/>
        <p:cNvGrpSpPr/>
        <p:nvPr/>
      </p:nvGrpSpPr>
      <p:grpSpPr>
        <a:xfrm>
          <a:off x="0" y="0"/>
          <a:ext cx="0" cy="0"/>
          <a:chOff x="0" y="0"/>
          <a:chExt cx="0" cy="0"/>
        </a:xfrm>
      </p:grpSpPr>
      <p:sp>
        <p:nvSpPr>
          <p:cNvPr id="11" name="Text Placeholder"/>
          <p:cNvSpPr>
            <a:spLocks noGrp="1"/>
          </p:cNvSpPr>
          <p:nvPr>
            <p:ph idx="1"/>
          </p:nvPr>
        </p:nvSpPr>
        <p:spPr>
          <a:xfrm>
            <a:off x="159093" y="1054752"/>
            <a:ext cx="8716201" cy="39517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aphicFrame>
        <p:nvGraphicFramePr>
          <p:cNvPr id="2" name="Table 2">
            <a:extLst>
              <a:ext uri="{FF2B5EF4-FFF2-40B4-BE49-F238E27FC236}">
                <a16:creationId xmlns:a16="http://schemas.microsoft.com/office/drawing/2014/main" id="{2F3AB32D-8EC0-AEEB-3139-B56144E17864}"/>
              </a:ext>
            </a:extLst>
          </p:cNvPr>
          <p:cNvGraphicFramePr>
            <a:graphicFrameLocks noGrp="1"/>
          </p:cNvGraphicFramePr>
          <p:nvPr userDrawn="1">
            <p:extLst>
              <p:ext uri="{D42A27DB-BD31-4B8C-83A1-F6EECF244321}">
                <p14:modId xmlns:p14="http://schemas.microsoft.com/office/powerpoint/2010/main" val="1915940985"/>
              </p:ext>
            </p:extLst>
          </p:nvPr>
        </p:nvGraphicFramePr>
        <p:xfrm>
          <a:off x="4689264" y="4550185"/>
          <a:ext cx="4292444" cy="456317"/>
        </p:xfrm>
        <a:graphic>
          <a:graphicData uri="http://schemas.openxmlformats.org/drawingml/2006/table">
            <a:tbl>
              <a:tblPr firstCol="1" bandRow="1">
                <a:tableStyleId>{5C22544A-7EE6-4342-B048-85BDC9FD1C3A}</a:tableStyleId>
              </a:tblPr>
              <a:tblGrid>
                <a:gridCol w="708509">
                  <a:extLst>
                    <a:ext uri="{9D8B030D-6E8A-4147-A177-3AD203B41FA5}">
                      <a16:colId xmlns:a16="http://schemas.microsoft.com/office/drawing/2014/main" val="2949310373"/>
                    </a:ext>
                  </a:extLst>
                </a:gridCol>
                <a:gridCol w="3583935">
                  <a:extLst>
                    <a:ext uri="{9D8B030D-6E8A-4147-A177-3AD203B41FA5}">
                      <a16:colId xmlns:a16="http://schemas.microsoft.com/office/drawing/2014/main" val="3580488937"/>
                    </a:ext>
                  </a:extLst>
                </a:gridCol>
              </a:tblGrid>
              <a:tr h="0">
                <a:tc>
                  <a:txBody>
                    <a:bodyPr/>
                    <a:lstStyle/>
                    <a:p>
                      <a:pPr algn="ctr"/>
                      <a:r>
                        <a:rPr lang="en-GB" sz="700" dirty="0"/>
                        <a:t>Product Owner</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r>
                        <a:rPr lang="en-GB" sz="900" dirty="0"/>
                        <a:t> </a:t>
                      </a:r>
                    </a:p>
                  </a:txBody>
                  <a:tcPr marL="18000" marR="18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6200390"/>
                  </a:ext>
                </a:extLst>
              </a:tr>
              <a:tr h="283157">
                <a:tc>
                  <a:txBody>
                    <a:bodyPr/>
                    <a:lstStyle/>
                    <a:p>
                      <a:pPr algn="ctr"/>
                      <a:r>
                        <a:rPr lang="en-GB" sz="700" dirty="0"/>
                        <a:t>Relevant HLTs</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endParaRPr lang="en-GB" sz="900" dirty="0"/>
                    </a:p>
                  </a:txBody>
                  <a:tcPr marL="18000" marR="18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2436440"/>
                  </a:ext>
                </a:extLst>
              </a:tr>
            </a:tbl>
          </a:graphicData>
        </a:graphic>
      </p:graphicFrame>
      <p:sp>
        <p:nvSpPr>
          <p:cNvPr id="8" name="Text Placeholder 13">
            <a:extLst>
              <a:ext uri="{FF2B5EF4-FFF2-40B4-BE49-F238E27FC236}">
                <a16:creationId xmlns:a16="http://schemas.microsoft.com/office/drawing/2014/main" id="{671D8A9D-FC99-39A6-D474-73DE10D1A3AC}"/>
              </a:ext>
            </a:extLst>
          </p:cNvPr>
          <p:cNvSpPr>
            <a:spLocks noGrp="1"/>
          </p:cNvSpPr>
          <p:nvPr>
            <p:ph type="body" sz="quarter" idx="14" hasCustomPrompt="1"/>
          </p:nvPr>
        </p:nvSpPr>
        <p:spPr>
          <a:xfrm>
            <a:off x="5347825" y="4564311"/>
            <a:ext cx="3633883" cy="148824"/>
          </a:xfrm>
        </p:spPr>
        <p:txBody>
          <a:bodyPr anchor="ctr"/>
          <a:lstStyle>
            <a:lvl1pPr>
              <a:defRPr sz="700" b="1"/>
            </a:lvl1pPr>
          </a:lstStyle>
          <a:p>
            <a:pPr lvl="0"/>
            <a:r>
              <a:rPr lang="en-GB" dirty="0"/>
              <a:t>Name here</a:t>
            </a:r>
            <a:endParaRPr lang="en-US" dirty="0"/>
          </a:p>
        </p:txBody>
      </p:sp>
      <p:sp>
        <p:nvSpPr>
          <p:cNvPr id="9" name="Text Placeholder 13">
            <a:extLst>
              <a:ext uri="{FF2B5EF4-FFF2-40B4-BE49-F238E27FC236}">
                <a16:creationId xmlns:a16="http://schemas.microsoft.com/office/drawing/2014/main" id="{EC39EC09-90EC-41FE-C3F5-47537754FDF3}"/>
              </a:ext>
            </a:extLst>
          </p:cNvPr>
          <p:cNvSpPr>
            <a:spLocks noGrp="1"/>
          </p:cNvSpPr>
          <p:nvPr>
            <p:ph type="body" sz="quarter" idx="15" hasCustomPrompt="1"/>
          </p:nvPr>
        </p:nvSpPr>
        <p:spPr>
          <a:xfrm>
            <a:off x="5356969" y="4712460"/>
            <a:ext cx="3624739" cy="303186"/>
          </a:xfrm>
        </p:spPr>
        <p:txBody>
          <a:bodyPr anchor="ctr"/>
          <a:lstStyle>
            <a:lvl1pPr>
              <a:lnSpc>
                <a:spcPct val="90000"/>
              </a:lnSpc>
              <a:spcAft>
                <a:spcPts val="0"/>
              </a:spcAft>
              <a:defRPr sz="700" b="1"/>
            </a:lvl1pPr>
          </a:lstStyle>
          <a:p>
            <a:pPr lvl="0"/>
            <a:r>
              <a:rPr lang="en-GB" dirty="0"/>
              <a:t>HLTs here</a:t>
            </a:r>
            <a:endParaRPr lang="en-US" dirty="0"/>
          </a:p>
        </p:txBody>
      </p:sp>
      <p:sp>
        <p:nvSpPr>
          <p:cNvPr id="5" name="Title">
            <a:extLst>
              <a:ext uri="{FF2B5EF4-FFF2-40B4-BE49-F238E27FC236}">
                <a16:creationId xmlns:a16="http://schemas.microsoft.com/office/drawing/2014/main" id="{3B8AB13F-6A99-9D50-1FFF-CACD7E509EB3}"/>
              </a:ext>
            </a:extLst>
          </p:cNvPr>
          <p:cNvSpPr>
            <a:spLocks noGrp="1"/>
          </p:cNvSpPr>
          <p:nvPr>
            <p:ph type="title" hasCustomPrompt="1"/>
          </p:nvPr>
        </p:nvSpPr>
        <p:spPr>
          <a:xfrm>
            <a:off x="153237" y="45156"/>
            <a:ext cx="7501443" cy="1009596"/>
          </a:xfrm>
        </p:spPr>
        <p:txBody>
          <a:bodyPr>
            <a:normAutofit/>
          </a:bodyPr>
          <a:lstStyle>
            <a:lvl1pPr>
              <a:lnSpc>
                <a:spcPct val="80000"/>
              </a:lnSpc>
              <a:defRPr sz="3200" cap="all" baseline="0">
                <a:solidFill>
                  <a:schemeClr val="tx1"/>
                </a:solidFill>
              </a:defRPr>
            </a:lvl1pPr>
          </a:lstStyle>
          <a:p>
            <a:r>
              <a:rPr lang="en-US" dirty="0"/>
              <a:t>Click to add title</a:t>
            </a:r>
          </a:p>
        </p:txBody>
      </p:sp>
      <p:sp>
        <p:nvSpPr>
          <p:cNvPr id="10" name="Rectangle 9">
            <a:extLst>
              <a:ext uri="{FF2B5EF4-FFF2-40B4-BE49-F238E27FC236}">
                <a16:creationId xmlns:a16="http://schemas.microsoft.com/office/drawing/2014/main" id="{3C51A65C-D237-4BF8-B142-2E7839A81F42}"/>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E332A3C-8AFC-5EB5-F1BA-02B4F0FB18ED}"/>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dirty="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dirty="0">
              <a:solidFill>
                <a:schemeClr val="tx1"/>
              </a:solidFill>
              <a:latin typeface="+mj-lt"/>
            </a:endParaRPr>
          </a:p>
          <a:p>
            <a:pPr>
              <a:lnSpc>
                <a:spcPct val="90000"/>
              </a:lnSpc>
            </a:pPr>
            <a:r>
              <a:rPr lang="en-US" sz="500" i="1" dirty="0">
                <a:solidFill>
                  <a:schemeClr val="tx2"/>
                </a:solidFill>
                <a:latin typeface="+mn-lt"/>
              </a:rPr>
              <a:t>Confidential</a:t>
            </a:r>
            <a:endParaRPr lang="en-US" sz="700" i="1" dirty="0">
              <a:solidFill>
                <a:schemeClr val="tx2"/>
              </a:solidFill>
              <a:latin typeface="+mn-lt"/>
            </a:endParaRPr>
          </a:p>
        </p:txBody>
      </p:sp>
      <p:pic>
        <p:nvPicPr>
          <p:cNvPr id="13" name="Picture 12" descr="A yellow text on a black background&#10;&#10;Description automatically generated">
            <a:extLst>
              <a:ext uri="{FF2B5EF4-FFF2-40B4-BE49-F238E27FC236}">
                <a16:creationId xmlns:a16="http://schemas.microsoft.com/office/drawing/2014/main" id="{C1DC792E-6CA9-A8E1-3DC5-D1B774885AE0}"/>
              </a:ext>
            </a:extLst>
          </p:cNvPr>
          <p:cNvPicPr>
            <a:picLocks noChangeAspect="1"/>
          </p:cNvPicPr>
          <p:nvPr userDrawn="1"/>
        </p:nvPicPr>
        <p:blipFill>
          <a:blip r:embed="rId2"/>
          <a:stretch>
            <a:fillRect/>
          </a:stretch>
        </p:blipFill>
        <p:spPr>
          <a:xfrm>
            <a:off x="7817327" y="173522"/>
            <a:ext cx="1173436" cy="407523"/>
          </a:xfrm>
          <a:prstGeom prst="rect">
            <a:avLst/>
          </a:prstGeom>
        </p:spPr>
      </p:pic>
    </p:spTree>
    <p:extLst>
      <p:ext uri="{BB962C8B-B14F-4D97-AF65-F5344CB8AC3E}">
        <p14:creationId xmlns:p14="http://schemas.microsoft.com/office/powerpoint/2010/main" val="68987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DCECCB84-F9BA-43D5-87BE-67443E8EF086}">
      <p15:sldGuideLst xmlns:p15="http://schemas.microsoft.com/office/powerpoint/2012/main">
        <p15:guide id="1" orient="horz" pos="64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pact layout ORANG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9144000" cy="5152701"/>
          </a:xfrm>
          <a:prstGeom prst="rect">
            <a:avLst/>
          </a:prstGeom>
        </p:spPr>
      </p:pic>
      <p:sp>
        <p:nvSpPr>
          <p:cNvPr id="10" name="Text Placeholder 9">
            <a:extLst>
              <a:ext uri="{FF2B5EF4-FFF2-40B4-BE49-F238E27FC236}">
                <a16:creationId xmlns:a16="http://schemas.microsoft.com/office/drawing/2014/main" id="{63306D9D-FEA1-E5A0-0E9F-C11B8B6BC90D}"/>
              </a:ext>
            </a:extLst>
          </p:cNvPr>
          <p:cNvSpPr>
            <a:spLocks noGrp="1"/>
          </p:cNvSpPr>
          <p:nvPr>
            <p:ph type="body" sz="quarter" idx="10" hasCustomPrompt="1"/>
          </p:nvPr>
        </p:nvSpPr>
        <p:spPr>
          <a:xfrm>
            <a:off x="171333" y="193675"/>
            <a:ext cx="8801334" cy="4756150"/>
          </a:xfrm>
        </p:spPr>
        <p:txBody>
          <a:bodyPr anchor="ctr"/>
          <a:lstStyle>
            <a:lvl1pPr>
              <a:lnSpc>
                <a:spcPct val="90000"/>
              </a:lnSpc>
              <a:defRPr sz="4000">
                <a:solidFill>
                  <a:schemeClr val="bg1"/>
                </a:solidFill>
                <a:latin typeface="+mn-lt"/>
              </a:defRPr>
            </a:lvl1pPr>
          </a:lstStyle>
          <a:p>
            <a:pPr lvl="0"/>
            <a:r>
              <a:rPr lang="en-GB"/>
              <a:t>When using this layout, please try to keep your wording to a minimum, and make each word count. This slide design is meant to be more impactful and engaging.</a:t>
            </a:r>
          </a:p>
        </p:txBody>
      </p:sp>
      <p:sp>
        <p:nvSpPr>
          <p:cNvPr id="2" name="Rectangle 1">
            <a:extLst>
              <a:ext uri="{FF2B5EF4-FFF2-40B4-BE49-F238E27FC236}">
                <a16:creationId xmlns:a16="http://schemas.microsoft.com/office/drawing/2014/main" id="{5DADE68A-77F9-B33A-26DD-BB7435E84658}"/>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1DB9DB-6A0C-D834-E4E1-7F76127DEB1F}"/>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7" name="Picture 6">
            <a:extLst>
              <a:ext uri="{FF2B5EF4-FFF2-40B4-BE49-F238E27FC236}">
                <a16:creationId xmlns:a16="http://schemas.microsoft.com/office/drawing/2014/main" id="{9E21D18F-8F2B-13B1-013E-29DA6463C86F}"/>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897274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pact layout BURGUNDY">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3999" cy="5152701"/>
          </a:xfrm>
          <a:prstGeom prst="rect">
            <a:avLst/>
          </a:prstGeom>
        </p:spPr>
      </p:pic>
      <p:sp>
        <p:nvSpPr>
          <p:cNvPr id="2" name="Text Placeholder 9">
            <a:extLst>
              <a:ext uri="{FF2B5EF4-FFF2-40B4-BE49-F238E27FC236}">
                <a16:creationId xmlns:a16="http://schemas.microsoft.com/office/drawing/2014/main" id="{4025C00B-695F-17B3-B54E-C5D8239BFEBE}"/>
              </a:ext>
            </a:extLst>
          </p:cNvPr>
          <p:cNvSpPr>
            <a:spLocks noGrp="1"/>
          </p:cNvSpPr>
          <p:nvPr>
            <p:ph type="body" sz="quarter" idx="10" hasCustomPrompt="1"/>
          </p:nvPr>
        </p:nvSpPr>
        <p:spPr>
          <a:xfrm>
            <a:off x="171333" y="193675"/>
            <a:ext cx="8801334" cy="4756150"/>
          </a:xfrm>
        </p:spPr>
        <p:txBody>
          <a:bodyPr anchor="ctr"/>
          <a:lstStyle>
            <a:lvl1pPr>
              <a:lnSpc>
                <a:spcPct val="90000"/>
              </a:lnSpc>
              <a:defRPr sz="4000">
                <a:solidFill>
                  <a:schemeClr val="bg1"/>
                </a:solidFill>
                <a:latin typeface="+mn-lt"/>
              </a:defRPr>
            </a:lvl1pPr>
          </a:lstStyle>
          <a:p>
            <a:pPr lvl="0"/>
            <a:r>
              <a:rPr lang="en-GB"/>
              <a:t>When using this layout, please try to keep your wording to a minimum, and make each word count. This slide design is meant to be more impactful and engaging.</a:t>
            </a:r>
          </a:p>
        </p:txBody>
      </p:sp>
      <p:sp>
        <p:nvSpPr>
          <p:cNvPr id="10" name="Rectangle 9">
            <a:extLst>
              <a:ext uri="{FF2B5EF4-FFF2-40B4-BE49-F238E27FC236}">
                <a16:creationId xmlns:a16="http://schemas.microsoft.com/office/drawing/2014/main" id="{5B19BA1B-E5E8-810B-3A4E-6CF7D7F500A1}"/>
              </a:ext>
            </a:extLst>
          </p:cNvPr>
          <p:cNvSpPr/>
          <p:nvPr userDrawn="1"/>
        </p:nvSpPr>
        <p:spPr>
          <a:xfrm flipV="1">
            <a:off x="8287478" y="866638"/>
            <a:ext cx="108000" cy="32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2D178D-54D0-6BA7-46A8-97BF767CE228}"/>
              </a:ext>
            </a:extLst>
          </p:cNvPr>
          <p:cNvSpPr txBox="1"/>
          <p:nvPr userDrawn="1"/>
        </p:nvSpPr>
        <p:spPr>
          <a:xfrm>
            <a:off x="8192136" y="649764"/>
            <a:ext cx="798217" cy="244682"/>
          </a:xfrm>
          <a:prstGeom prst="rect">
            <a:avLst/>
          </a:prstGeom>
          <a:noFill/>
        </p:spPr>
        <p:txBody>
          <a:bodyPr wrap="square" rtlCol="0">
            <a:spAutoFit/>
          </a:bodyPr>
          <a:lstStyle/>
          <a:p>
            <a:pPr>
              <a:lnSpc>
                <a:spcPct val="90000"/>
              </a:lnSpc>
            </a:pPr>
            <a:r>
              <a:rPr lang="en-US" sz="600">
                <a:solidFill>
                  <a:schemeClr val="tx2"/>
                </a:solidFill>
                <a:latin typeface="+mj-lt"/>
              </a:rPr>
              <a:t>SLIDE </a:t>
            </a:r>
            <a:fld id="{4CA4D188-E467-F546-9005-9B34B2B236AC}" type="slidenum">
              <a:rPr lang="en-US" sz="600" smtClean="0">
                <a:solidFill>
                  <a:schemeClr val="tx2"/>
                </a:solidFill>
                <a:latin typeface="+mj-lt"/>
              </a:rPr>
              <a:pPr>
                <a:lnSpc>
                  <a:spcPct val="90000"/>
                </a:lnSpc>
              </a:pPr>
              <a:t>‹#›</a:t>
            </a:fld>
            <a:endParaRPr lang="en-US" sz="600">
              <a:solidFill>
                <a:schemeClr val="tx2"/>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12" name="Picture 11">
            <a:extLst>
              <a:ext uri="{FF2B5EF4-FFF2-40B4-BE49-F238E27FC236}">
                <a16:creationId xmlns:a16="http://schemas.microsoft.com/office/drawing/2014/main" id="{8E386D3B-C1D4-C7A7-65D7-2600D0431C12}"/>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3051562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act layout GREEN">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9143999" cy="5152701"/>
          </a:xfrm>
          <a:prstGeom prst="rect">
            <a:avLst/>
          </a:prstGeom>
        </p:spPr>
      </p:pic>
      <p:sp>
        <p:nvSpPr>
          <p:cNvPr id="2" name="Text Placeholder 9">
            <a:extLst>
              <a:ext uri="{FF2B5EF4-FFF2-40B4-BE49-F238E27FC236}">
                <a16:creationId xmlns:a16="http://schemas.microsoft.com/office/drawing/2014/main" id="{B3A86F7D-7BF6-E92A-0E46-78AC04912B0F}"/>
              </a:ext>
            </a:extLst>
          </p:cNvPr>
          <p:cNvSpPr>
            <a:spLocks noGrp="1"/>
          </p:cNvSpPr>
          <p:nvPr>
            <p:ph type="body" sz="quarter" idx="10" hasCustomPrompt="1"/>
          </p:nvPr>
        </p:nvSpPr>
        <p:spPr>
          <a:xfrm>
            <a:off x="171333" y="193675"/>
            <a:ext cx="8801334" cy="4756150"/>
          </a:xfrm>
        </p:spPr>
        <p:txBody>
          <a:bodyPr anchor="ctr"/>
          <a:lstStyle>
            <a:lvl1pPr>
              <a:lnSpc>
                <a:spcPct val="90000"/>
              </a:lnSpc>
              <a:defRPr sz="4000">
                <a:solidFill>
                  <a:schemeClr val="bg1"/>
                </a:solidFill>
                <a:latin typeface="+mn-lt"/>
              </a:defRPr>
            </a:lvl1pPr>
          </a:lstStyle>
          <a:p>
            <a:pPr lvl="0"/>
            <a:r>
              <a:rPr lang="en-GB"/>
              <a:t>When using this layout, please try to keep your wording to a minimum, and make each word count. This slide design is meant to be more impactful and engaging.</a:t>
            </a:r>
          </a:p>
        </p:txBody>
      </p:sp>
      <p:sp>
        <p:nvSpPr>
          <p:cNvPr id="4" name="Rectangle 3">
            <a:extLst>
              <a:ext uri="{FF2B5EF4-FFF2-40B4-BE49-F238E27FC236}">
                <a16:creationId xmlns:a16="http://schemas.microsoft.com/office/drawing/2014/main" id="{B92A9562-95B0-DB4D-B64B-99657914BAA2}"/>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FDBF499-A2E1-D236-4B9A-071FC2754E6C}"/>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8" name="Picture 7">
            <a:extLst>
              <a:ext uri="{FF2B5EF4-FFF2-40B4-BE49-F238E27FC236}">
                <a16:creationId xmlns:a16="http://schemas.microsoft.com/office/drawing/2014/main" id="{3ED0F7F3-1F93-4556-3311-8E3278CED24D}"/>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580739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pact layout LILAC">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9143999" cy="5152700"/>
          </a:xfrm>
          <a:prstGeom prst="rect">
            <a:avLst/>
          </a:prstGeom>
        </p:spPr>
      </p:pic>
      <p:sp>
        <p:nvSpPr>
          <p:cNvPr id="2" name="Text Placeholder 9">
            <a:extLst>
              <a:ext uri="{FF2B5EF4-FFF2-40B4-BE49-F238E27FC236}">
                <a16:creationId xmlns:a16="http://schemas.microsoft.com/office/drawing/2014/main" id="{3644D1FC-BE9D-23B9-A306-8F837D9852E2}"/>
              </a:ext>
            </a:extLst>
          </p:cNvPr>
          <p:cNvSpPr>
            <a:spLocks noGrp="1"/>
          </p:cNvSpPr>
          <p:nvPr>
            <p:ph type="body" sz="quarter" idx="10" hasCustomPrompt="1"/>
          </p:nvPr>
        </p:nvSpPr>
        <p:spPr>
          <a:xfrm>
            <a:off x="171333" y="193675"/>
            <a:ext cx="8801334" cy="4756150"/>
          </a:xfrm>
        </p:spPr>
        <p:txBody>
          <a:bodyPr anchor="ctr"/>
          <a:lstStyle>
            <a:lvl1pPr>
              <a:lnSpc>
                <a:spcPct val="90000"/>
              </a:lnSpc>
              <a:defRPr sz="4000">
                <a:solidFill>
                  <a:schemeClr val="bg1"/>
                </a:solidFill>
                <a:latin typeface="+mn-lt"/>
              </a:defRPr>
            </a:lvl1pPr>
          </a:lstStyle>
          <a:p>
            <a:pPr lvl="0"/>
            <a:r>
              <a:rPr lang="en-GB"/>
              <a:t>When using this layout, please try to keep your wording to a minimum, and make each word count. This slide design is meant to be more impactful and engaging.</a:t>
            </a:r>
          </a:p>
        </p:txBody>
      </p:sp>
      <p:sp>
        <p:nvSpPr>
          <p:cNvPr id="4" name="Rectangle 3">
            <a:extLst>
              <a:ext uri="{FF2B5EF4-FFF2-40B4-BE49-F238E27FC236}">
                <a16:creationId xmlns:a16="http://schemas.microsoft.com/office/drawing/2014/main" id="{658A3666-9B20-847E-FD01-32F947F4D2CD}"/>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67B9BB-8FEE-6550-0783-218D2974BB7F}"/>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8" name="Picture 7">
            <a:extLst>
              <a:ext uri="{FF2B5EF4-FFF2-40B4-BE49-F238E27FC236}">
                <a16:creationId xmlns:a16="http://schemas.microsoft.com/office/drawing/2014/main" id="{E9031964-AE23-2DCD-5452-68220307B034}"/>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1992568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pact layout DARK BLU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1"/>
            <a:ext cx="9143997" cy="5152700"/>
          </a:xfrm>
          <a:prstGeom prst="rect">
            <a:avLst/>
          </a:prstGeom>
        </p:spPr>
      </p:pic>
      <p:sp>
        <p:nvSpPr>
          <p:cNvPr id="2" name="Text Placeholder 9">
            <a:extLst>
              <a:ext uri="{FF2B5EF4-FFF2-40B4-BE49-F238E27FC236}">
                <a16:creationId xmlns:a16="http://schemas.microsoft.com/office/drawing/2014/main" id="{84F7CEAB-4FD0-B736-9826-FF86649726C0}"/>
              </a:ext>
            </a:extLst>
          </p:cNvPr>
          <p:cNvSpPr>
            <a:spLocks noGrp="1"/>
          </p:cNvSpPr>
          <p:nvPr>
            <p:ph type="body" sz="quarter" idx="10" hasCustomPrompt="1"/>
          </p:nvPr>
        </p:nvSpPr>
        <p:spPr>
          <a:xfrm>
            <a:off x="171333" y="193675"/>
            <a:ext cx="8801334" cy="4756150"/>
          </a:xfrm>
        </p:spPr>
        <p:txBody>
          <a:bodyPr anchor="ctr"/>
          <a:lstStyle>
            <a:lvl1pPr>
              <a:lnSpc>
                <a:spcPct val="90000"/>
              </a:lnSpc>
              <a:defRPr sz="4000">
                <a:solidFill>
                  <a:schemeClr val="bg1"/>
                </a:solidFill>
                <a:latin typeface="+mn-lt"/>
              </a:defRPr>
            </a:lvl1pPr>
          </a:lstStyle>
          <a:p>
            <a:pPr lvl="0"/>
            <a:r>
              <a:rPr lang="en-GB"/>
              <a:t>When using this layout, please try to keep your wording to a minimum, and make each word count. This slide design is meant to be more impactful and engaging.</a:t>
            </a:r>
          </a:p>
        </p:txBody>
      </p:sp>
      <p:sp>
        <p:nvSpPr>
          <p:cNvPr id="4" name="Rectangle 3">
            <a:extLst>
              <a:ext uri="{FF2B5EF4-FFF2-40B4-BE49-F238E27FC236}">
                <a16:creationId xmlns:a16="http://schemas.microsoft.com/office/drawing/2014/main" id="{DEC3784D-94FE-9BC4-42FF-9BAAE8B73A4C}"/>
              </a:ext>
            </a:extLst>
          </p:cNvPr>
          <p:cNvSpPr/>
          <p:nvPr userDrawn="1"/>
        </p:nvSpPr>
        <p:spPr>
          <a:xfrm flipV="1">
            <a:off x="8287478" y="866638"/>
            <a:ext cx="108000" cy="32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BCC602-2FC5-3BA3-7F8D-325D54681A4B}"/>
              </a:ext>
            </a:extLst>
          </p:cNvPr>
          <p:cNvSpPr txBox="1"/>
          <p:nvPr userDrawn="1"/>
        </p:nvSpPr>
        <p:spPr>
          <a:xfrm>
            <a:off x="8192136" y="649764"/>
            <a:ext cx="798217" cy="244682"/>
          </a:xfrm>
          <a:prstGeom prst="rect">
            <a:avLst/>
          </a:prstGeom>
          <a:noFill/>
        </p:spPr>
        <p:txBody>
          <a:bodyPr wrap="square" rtlCol="0">
            <a:spAutoFit/>
          </a:bodyPr>
          <a:lstStyle/>
          <a:p>
            <a:pPr>
              <a:lnSpc>
                <a:spcPct val="90000"/>
              </a:lnSpc>
            </a:pPr>
            <a:r>
              <a:rPr lang="en-US" sz="600">
                <a:solidFill>
                  <a:schemeClr val="tx2"/>
                </a:solidFill>
                <a:latin typeface="+mj-lt"/>
              </a:rPr>
              <a:t>SLIDE </a:t>
            </a:r>
            <a:fld id="{4CA4D188-E467-F546-9005-9B34B2B236AC}" type="slidenum">
              <a:rPr lang="en-US" sz="600" smtClean="0">
                <a:solidFill>
                  <a:schemeClr val="tx2"/>
                </a:solidFill>
                <a:latin typeface="+mj-lt"/>
              </a:rPr>
              <a:pPr>
                <a:lnSpc>
                  <a:spcPct val="90000"/>
                </a:lnSpc>
              </a:pPr>
              <a:t>‹#›</a:t>
            </a:fld>
            <a:endParaRPr lang="en-US" sz="600">
              <a:solidFill>
                <a:schemeClr val="tx2"/>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8" name="Picture 7">
            <a:extLst>
              <a:ext uri="{FF2B5EF4-FFF2-40B4-BE49-F238E27FC236}">
                <a16:creationId xmlns:a16="http://schemas.microsoft.com/office/drawing/2014/main" id="{EE547FD2-7B2D-C63C-AC04-A7B632729F12}"/>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2050953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pact layout LIGHT BLU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1"/>
            <a:ext cx="9143997" cy="5152699"/>
          </a:xfrm>
          <a:prstGeom prst="rect">
            <a:avLst/>
          </a:prstGeom>
        </p:spPr>
      </p:pic>
      <p:sp>
        <p:nvSpPr>
          <p:cNvPr id="2" name="Text Placeholder 9">
            <a:extLst>
              <a:ext uri="{FF2B5EF4-FFF2-40B4-BE49-F238E27FC236}">
                <a16:creationId xmlns:a16="http://schemas.microsoft.com/office/drawing/2014/main" id="{368484FB-FCC3-6100-480B-6CFB0ACD9E54}"/>
              </a:ext>
            </a:extLst>
          </p:cNvPr>
          <p:cNvSpPr>
            <a:spLocks noGrp="1"/>
          </p:cNvSpPr>
          <p:nvPr>
            <p:ph type="body" sz="quarter" idx="10" hasCustomPrompt="1"/>
          </p:nvPr>
        </p:nvSpPr>
        <p:spPr>
          <a:xfrm>
            <a:off x="171333" y="193675"/>
            <a:ext cx="8801334" cy="4756150"/>
          </a:xfrm>
        </p:spPr>
        <p:txBody>
          <a:bodyPr anchor="ctr"/>
          <a:lstStyle>
            <a:lvl1pPr>
              <a:lnSpc>
                <a:spcPct val="90000"/>
              </a:lnSpc>
              <a:defRPr sz="4000">
                <a:solidFill>
                  <a:schemeClr val="tx1"/>
                </a:solidFill>
                <a:latin typeface="+mn-lt"/>
              </a:defRPr>
            </a:lvl1pPr>
          </a:lstStyle>
          <a:p>
            <a:pPr lvl="0"/>
            <a:r>
              <a:rPr lang="en-GB"/>
              <a:t>When using this layout, please try to keep your wording to a minimum, and make each word count. This slide design is meant to be more impactful and engaging.</a:t>
            </a:r>
          </a:p>
        </p:txBody>
      </p:sp>
      <p:sp>
        <p:nvSpPr>
          <p:cNvPr id="4" name="Rectangle 3">
            <a:extLst>
              <a:ext uri="{FF2B5EF4-FFF2-40B4-BE49-F238E27FC236}">
                <a16:creationId xmlns:a16="http://schemas.microsoft.com/office/drawing/2014/main" id="{986A981D-B2EA-E2BD-15F1-9E014CD5629C}"/>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1812EE-D519-E492-567D-61FDDA6C1C6F}"/>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8" name="Picture 7">
            <a:extLst>
              <a:ext uri="{FF2B5EF4-FFF2-40B4-BE49-F238E27FC236}">
                <a16:creationId xmlns:a16="http://schemas.microsoft.com/office/drawing/2014/main" id="{31B174DE-9C14-B636-BC62-667E33A7F420}"/>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3606161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act layout TEAL">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F6D262-4202-66D0-2342-69C8A47A8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1"/>
            <a:ext cx="9143996" cy="5152699"/>
          </a:xfrm>
          <a:prstGeom prst="rect">
            <a:avLst/>
          </a:prstGeom>
        </p:spPr>
      </p:pic>
      <p:sp>
        <p:nvSpPr>
          <p:cNvPr id="2" name="Text Placeholder 9">
            <a:extLst>
              <a:ext uri="{FF2B5EF4-FFF2-40B4-BE49-F238E27FC236}">
                <a16:creationId xmlns:a16="http://schemas.microsoft.com/office/drawing/2014/main" id="{FE1FCF23-CCBB-9767-4BDB-A904A6673E16}"/>
              </a:ext>
            </a:extLst>
          </p:cNvPr>
          <p:cNvSpPr>
            <a:spLocks noGrp="1"/>
          </p:cNvSpPr>
          <p:nvPr>
            <p:ph type="body" sz="quarter" idx="10" hasCustomPrompt="1"/>
          </p:nvPr>
        </p:nvSpPr>
        <p:spPr>
          <a:xfrm>
            <a:off x="171333" y="193675"/>
            <a:ext cx="8801334" cy="4756150"/>
          </a:xfrm>
        </p:spPr>
        <p:txBody>
          <a:bodyPr anchor="ctr"/>
          <a:lstStyle>
            <a:lvl1pPr>
              <a:lnSpc>
                <a:spcPct val="90000"/>
              </a:lnSpc>
              <a:defRPr sz="4000">
                <a:solidFill>
                  <a:schemeClr val="bg1"/>
                </a:solidFill>
                <a:latin typeface="+mn-lt"/>
              </a:defRPr>
            </a:lvl1pPr>
          </a:lstStyle>
          <a:p>
            <a:pPr lvl="0"/>
            <a:r>
              <a:rPr lang="en-GB"/>
              <a:t>When using this layout, please try to keep your wording to a minimum, and make each word count. This slide design is meant to be more impactful and engaging.</a:t>
            </a:r>
          </a:p>
        </p:txBody>
      </p:sp>
      <p:sp>
        <p:nvSpPr>
          <p:cNvPr id="4" name="Rectangle 3">
            <a:extLst>
              <a:ext uri="{FF2B5EF4-FFF2-40B4-BE49-F238E27FC236}">
                <a16:creationId xmlns:a16="http://schemas.microsoft.com/office/drawing/2014/main" id="{53E8CE89-602A-1D4C-7D5A-6A997BFA70C0}"/>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3A72B2D-FC7A-579E-97FC-33A69DC15DAB}"/>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bg1"/>
                </a:solidFill>
                <a:latin typeface="+mn-lt"/>
              </a:rPr>
              <a:t>Confidential</a:t>
            </a:r>
            <a:endParaRPr lang="en-US" sz="700" i="1">
              <a:solidFill>
                <a:schemeClr val="bg1"/>
              </a:solidFill>
              <a:latin typeface="+mn-lt"/>
            </a:endParaRPr>
          </a:p>
        </p:txBody>
      </p:sp>
      <p:pic>
        <p:nvPicPr>
          <p:cNvPr id="8" name="Picture 7">
            <a:extLst>
              <a:ext uri="{FF2B5EF4-FFF2-40B4-BE49-F238E27FC236}">
                <a16:creationId xmlns:a16="http://schemas.microsoft.com/office/drawing/2014/main" id="{F7E43845-DCAA-FF78-E859-71EC9804EADF}"/>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1705241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gal informa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57C894-8BCD-B277-FC8A-890D6D160108}"/>
              </a:ext>
            </a:extLst>
          </p:cNvPr>
          <p:cNvSpPr>
            <a:spLocks noGrp="1"/>
          </p:cNvSpPr>
          <p:nvPr>
            <p:ph type="title" hasCustomPrompt="1"/>
          </p:nvPr>
        </p:nvSpPr>
        <p:spPr>
          <a:xfrm>
            <a:off x="153237" y="45156"/>
            <a:ext cx="7501443" cy="1009596"/>
          </a:xfrm>
        </p:spPr>
        <p:txBody>
          <a:bodyPr>
            <a:normAutofit/>
          </a:bodyPr>
          <a:lstStyle>
            <a:lvl1pPr>
              <a:lnSpc>
                <a:spcPct val="80000"/>
              </a:lnSpc>
              <a:defRPr sz="3200" cap="all" baseline="0">
                <a:solidFill>
                  <a:schemeClr val="tx1"/>
                </a:solidFill>
              </a:defRPr>
            </a:lvl1pPr>
          </a:lstStyle>
          <a:p>
            <a:r>
              <a:rPr lang="en-US" dirty="0"/>
              <a:t>THE SMALL PRINT</a:t>
            </a:r>
          </a:p>
        </p:txBody>
      </p:sp>
      <p:sp>
        <p:nvSpPr>
          <p:cNvPr id="4" name="Rectangle 3">
            <a:extLst>
              <a:ext uri="{FF2B5EF4-FFF2-40B4-BE49-F238E27FC236}">
                <a16:creationId xmlns:a16="http://schemas.microsoft.com/office/drawing/2014/main" id="{CB08CF54-A5BE-C862-A322-12265E2BC0F5}"/>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7644074-DCAE-6031-C958-ECAB0EB0A6BA}"/>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dirty="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dirty="0">
              <a:solidFill>
                <a:schemeClr val="tx1"/>
              </a:solidFill>
              <a:latin typeface="+mj-lt"/>
            </a:endParaRPr>
          </a:p>
          <a:p>
            <a:pPr>
              <a:lnSpc>
                <a:spcPct val="90000"/>
              </a:lnSpc>
            </a:pPr>
            <a:r>
              <a:rPr lang="en-US" sz="500" i="1" dirty="0">
                <a:solidFill>
                  <a:schemeClr val="tx2"/>
                </a:solidFill>
                <a:latin typeface="+mn-lt"/>
              </a:rPr>
              <a:t>Confidential</a:t>
            </a:r>
            <a:endParaRPr lang="en-US" sz="700" i="1" dirty="0">
              <a:solidFill>
                <a:schemeClr val="tx2"/>
              </a:solidFill>
              <a:latin typeface="+mn-lt"/>
            </a:endParaRPr>
          </a:p>
        </p:txBody>
      </p:sp>
      <p:pic>
        <p:nvPicPr>
          <p:cNvPr id="6" name="Picture 5" descr="A yellow text on a black background&#10;&#10;Description automatically generated">
            <a:extLst>
              <a:ext uri="{FF2B5EF4-FFF2-40B4-BE49-F238E27FC236}">
                <a16:creationId xmlns:a16="http://schemas.microsoft.com/office/drawing/2014/main" id="{97E83DF8-CB5B-5FF0-AE10-E1152DB5599F}"/>
              </a:ext>
            </a:extLst>
          </p:cNvPr>
          <p:cNvPicPr>
            <a:picLocks noChangeAspect="1"/>
          </p:cNvPicPr>
          <p:nvPr userDrawn="1"/>
        </p:nvPicPr>
        <p:blipFill>
          <a:blip r:embed="rId2"/>
          <a:stretch>
            <a:fillRect/>
          </a:stretch>
        </p:blipFill>
        <p:spPr>
          <a:xfrm>
            <a:off x="7817327" y="173522"/>
            <a:ext cx="1173436" cy="407523"/>
          </a:xfrm>
          <a:prstGeom prst="rect">
            <a:avLst/>
          </a:prstGeom>
        </p:spPr>
      </p:pic>
      <p:sp>
        <p:nvSpPr>
          <p:cNvPr id="3" name="Subtitle 1">
            <a:extLst>
              <a:ext uri="{FF2B5EF4-FFF2-40B4-BE49-F238E27FC236}">
                <a16:creationId xmlns:a16="http://schemas.microsoft.com/office/drawing/2014/main" id="{CE2C2FCE-ADD3-5717-C31F-56F1FB1323EF}"/>
              </a:ext>
            </a:extLst>
          </p:cNvPr>
          <p:cNvSpPr>
            <a:spLocks noGrp="1"/>
          </p:cNvSpPr>
          <p:nvPr>
            <p:ph type="subTitle" idx="1"/>
          </p:nvPr>
        </p:nvSpPr>
        <p:spPr>
          <a:xfrm>
            <a:off x="166120" y="1054752"/>
            <a:ext cx="8824643" cy="3911818"/>
          </a:xfrm>
        </p:spPr>
        <p:txBody>
          <a:bodyPr/>
          <a:lstStyle>
            <a:lvl1pPr>
              <a:defRPr sz="1400"/>
            </a:lvl1pPr>
          </a:lstStyle>
          <a:p>
            <a:r>
              <a:rPr lang="en-US">
                <a:solidFill>
                  <a:schemeClr val="tx2"/>
                </a:solidFill>
                <a:latin typeface="+mj-lt"/>
              </a:rPr>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l to Action OTHER RIS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2D719-441D-37F4-C682-84E2A8CA3C85}"/>
              </a:ext>
            </a:extLst>
          </p:cNvPr>
          <p:cNvPicPr>
            <a:picLocks noChangeAspect="1"/>
          </p:cNvPicPr>
          <p:nvPr userDrawn="1"/>
        </p:nvPicPr>
        <p:blipFill>
          <a:blip r:embed="rId2"/>
          <a:srcRect l="4" r="4"/>
          <a:stretch/>
        </p:blipFill>
        <p:spPr>
          <a:xfrm>
            <a:off x="2136" y="-1"/>
            <a:ext cx="9141863" cy="5148101"/>
          </a:xfrm>
          <a:prstGeom prst="rect">
            <a:avLst/>
          </a:prstGeom>
        </p:spPr>
      </p:pic>
      <p:sp>
        <p:nvSpPr>
          <p:cNvPr id="8" name="Rectangle 7">
            <a:extLst>
              <a:ext uri="{FF2B5EF4-FFF2-40B4-BE49-F238E27FC236}">
                <a16:creationId xmlns:a16="http://schemas.microsoft.com/office/drawing/2014/main" id="{09815D84-0D40-023E-C779-1AA35997830B}"/>
              </a:ext>
            </a:extLst>
          </p:cNvPr>
          <p:cNvSpPr/>
          <p:nvPr userDrawn="1"/>
        </p:nvSpPr>
        <p:spPr>
          <a:xfrm>
            <a:off x="315012" y="2855016"/>
            <a:ext cx="613783" cy="101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D1737341-B04F-F078-BBB9-78286E3484C0}"/>
              </a:ext>
            </a:extLst>
          </p:cNvPr>
          <p:cNvSpPr txBox="1">
            <a:spLocks/>
          </p:cNvSpPr>
          <p:nvPr userDrawn="1"/>
        </p:nvSpPr>
        <p:spPr>
          <a:xfrm>
            <a:off x="185122" y="309477"/>
            <a:ext cx="5769137" cy="2755570"/>
          </a:xfrm>
          <a:prstGeom prst="rect">
            <a:avLst/>
          </a:prstGeom>
        </p:spPr>
        <p:txBody>
          <a:bodyPr vert="horz" lIns="91440" tIns="45720" rIns="91440" bIns="45720" rtlCol="0" anchor="t">
            <a:noAutofit/>
          </a:bodyPr>
          <a:lstStyle>
            <a:lvl1pPr algn="l" defTabSz="685800" rtl="0" eaLnBrk="1" latinLnBrk="0" hangingPunct="1">
              <a:lnSpc>
                <a:spcPct val="80000"/>
              </a:lnSpc>
              <a:spcBef>
                <a:spcPct val="0"/>
              </a:spcBef>
              <a:buNone/>
              <a:defRPr sz="3400" kern="1200" cap="all" baseline="0">
                <a:solidFill>
                  <a:schemeClr val="tx2"/>
                </a:solidFill>
                <a:latin typeface="+mj-lt"/>
                <a:ea typeface="+mj-ea"/>
                <a:cs typeface="+mj-cs"/>
              </a:defRPr>
            </a:lvl1pPr>
          </a:lstStyle>
          <a:p>
            <a:pPr>
              <a:lnSpc>
                <a:spcPct val="75000"/>
              </a:lnSpc>
            </a:pPr>
            <a:r>
              <a:rPr lang="en-US" sz="5400" dirty="0">
                <a:solidFill>
                  <a:schemeClr val="bg1"/>
                </a:solidFill>
              </a:rPr>
              <a:t>Global</a:t>
            </a:r>
            <a:br>
              <a:rPr lang="en-US" sz="5400" dirty="0">
                <a:solidFill>
                  <a:schemeClr val="bg1"/>
                </a:solidFill>
              </a:rPr>
            </a:br>
            <a:r>
              <a:rPr lang="en-US" sz="5400" dirty="0">
                <a:solidFill>
                  <a:schemeClr val="bg1"/>
                </a:solidFill>
              </a:rPr>
              <a:t>leaders In</a:t>
            </a:r>
            <a:br>
              <a:rPr lang="en-US" sz="5400" dirty="0">
                <a:solidFill>
                  <a:schemeClr val="tx1"/>
                </a:solidFill>
              </a:rPr>
            </a:br>
            <a:r>
              <a:rPr lang="en-US" sz="5400" dirty="0">
                <a:solidFill>
                  <a:schemeClr val="tx1"/>
                </a:solidFill>
              </a:rPr>
              <a:t>flood risk</a:t>
            </a:r>
          </a:p>
          <a:p>
            <a:pPr>
              <a:lnSpc>
                <a:spcPct val="75000"/>
              </a:lnSpc>
            </a:pPr>
            <a:r>
              <a:rPr lang="en-US" sz="5400" dirty="0">
                <a:solidFill>
                  <a:schemeClr val="tx1"/>
                </a:solidFill>
              </a:rPr>
              <a:t>Science</a:t>
            </a:r>
          </a:p>
        </p:txBody>
      </p:sp>
      <p:sp>
        <p:nvSpPr>
          <p:cNvPr id="10" name="Oval 9">
            <a:extLst>
              <a:ext uri="{FF2B5EF4-FFF2-40B4-BE49-F238E27FC236}">
                <a16:creationId xmlns:a16="http://schemas.microsoft.com/office/drawing/2014/main" id="{F05509E3-3483-52ED-FC5E-03CB7DB33462}"/>
              </a:ext>
            </a:extLst>
          </p:cNvPr>
          <p:cNvSpPr/>
          <p:nvPr userDrawn="1"/>
        </p:nvSpPr>
        <p:spPr>
          <a:xfrm>
            <a:off x="3714623" y="2536461"/>
            <a:ext cx="137434" cy="1374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a:hlinkClick r:id="rId3"/>
            <a:extLst>
              <a:ext uri="{FF2B5EF4-FFF2-40B4-BE49-F238E27FC236}">
                <a16:creationId xmlns:a16="http://schemas.microsoft.com/office/drawing/2014/main" id="{06BBE31C-13DA-F73C-2A89-BCD31663B8D8}"/>
              </a:ext>
            </a:extLst>
          </p:cNvPr>
          <p:cNvSpPr txBox="1">
            <a:spLocks/>
          </p:cNvSpPr>
          <p:nvPr userDrawn="1"/>
        </p:nvSpPr>
        <p:spPr>
          <a:xfrm>
            <a:off x="231356" y="3706769"/>
            <a:ext cx="2001432" cy="324791"/>
          </a:xfrm>
          <a:prstGeom prst="rect">
            <a:avLst/>
          </a:prstGeom>
        </p:spPr>
        <p:txBody>
          <a:bodyPr vert="horz" lIns="91440" tIns="45720" rIns="91440" bIns="45720" rtlCol="0" anchor="t">
            <a:normAutofit/>
          </a:bodyPr>
          <a:lstStyle>
            <a:lvl1pPr algn="l" defTabSz="685800" rtl="0" eaLnBrk="1" latinLnBrk="0" hangingPunct="1">
              <a:lnSpc>
                <a:spcPct val="80000"/>
              </a:lnSpc>
              <a:spcBef>
                <a:spcPct val="0"/>
              </a:spcBef>
              <a:buNone/>
              <a:defRPr sz="3400" kern="1200" cap="none" baseline="0">
                <a:solidFill>
                  <a:schemeClr val="tx2"/>
                </a:solidFill>
                <a:latin typeface="+mj-lt"/>
                <a:ea typeface="+mj-ea"/>
                <a:cs typeface="+mj-cs"/>
              </a:defRPr>
            </a:lvl1pPr>
          </a:lstStyle>
          <a:p>
            <a:r>
              <a:rPr lang="en-US" sz="1400" dirty="0">
                <a:solidFill>
                  <a:schemeClr val="bg1"/>
                </a:solidFill>
              </a:rPr>
              <a:t>help@jbarisk.com</a:t>
            </a:r>
          </a:p>
        </p:txBody>
      </p:sp>
      <p:pic>
        <p:nvPicPr>
          <p:cNvPr id="12" name="Picture 11" descr="A close up of a sign&#10;&#10;Description automatically generated">
            <a:hlinkClick r:id="rId4"/>
            <a:extLst>
              <a:ext uri="{FF2B5EF4-FFF2-40B4-BE49-F238E27FC236}">
                <a16:creationId xmlns:a16="http://schemas.microsoft.com/office/drawing/2014/main" id="{2E623C27-FA59-B849-38E4-A33D422D73FF}"/>
              </a:ext>
            </a:extLst>
          </p:cNvPr>
          <p:cNvPicPr>
            <a:picLocks noChangeAspect="1"/>
          </p:cNvPicPr>
          <p:nvPr userDrawn="1"/>
        </p:nvPicPr>
        <p:blipFill rotWithShape="1">
          <a:blip r:embed="rId5"/>
          <a:srcRect l="48574"/>
          <a:stretch/>
        </p:blipFill>
        <p:spPr>
          <a:xfrm>
            <a:off x="8407113" y="4368123"/>
            <a:ext cx="420015" cy="347445"/>
          </a:xfrm>
          <a:prstGeom prst="rect">
            <a:avLst/>
          </a:prstGeom>
        </p:spPr>
      </p:pic>
      <p:sp>
        <p:nvSpPr>
          <p:cNvPr id="14" name="Title">
            <a:extLst>
              <a:ext uri="{FF2B5EF4-FFF2-40B4-BE49-F238E27FC236}">
                <a16:creationId xmlns:a16="http://schemas.microsoft.com/office/drawing/2014/main" id="{5FFA0085-612F-488B-6278-8343C6356AB2}"/>
              </a:ext>
            </a:extLst>
          </p:cNvPr>
          <p:cNvSpPr txBox="1">
            <a:spLocks/>
          </p:cNvSpPr>
          <p:nvPr userDrawn="1"/>
        </p:nvSpPr>
        <p:spPr>
          <a:xfrm>
            <a:off x="231356" y="3982783"/>
            <a:ext cx="1862250" cy="499745"/>
          </a:xfrm>
          <a:prstGeom prst="rect">
            <a:avLst/>
          </a:prstGeom>
        </p:spPr>
        <p:txBody>
          <a:bodyPr vert="horz" lIns="91440" tIns="45720" rIns="91440" bIns="45720" rtlCol="0" anchor="t">
            <a:normAutofit/>
          </a:bodyPr>
          <a:lstStyle>
            <a:lvl1pPr algn="l" defTabSz="685800" rtl="0" eaLnBrk="1" latinLnBrk="0" hangingPunct="1">
              <a:lnSpc>
                <a:spcPct val="80000"/>
              </a:lnSpc>
              <a:spcBef>
                <a:spcPct val="0"/>
              </a:spcBef>
              <a:buNone/>
              <a:defRPr sz="3400" kern="1200" cap="none" baseline="0">
                <a:solidFill>
                  <a:schemeClr val="tx2"/>
                </a:solidFill>
                <a:latin typeface="+mj-lt"/>
                <a:ea typeface="+mj-ea"/>
                <a:cs typeface="+mj-cs"/>
              </a:defRPr>
            </a:lvl1pPr>
          </a:lstStyle>
          <a:p>
            <a:pPr>
              <a:lnSpc>
                <a:spcPct val="90000"/>
              </a:lnSpc>
            </a:pPr>
            <a:r>
              <a:rPr lang="en-US" sz="1200" dirty="0">
                <a:solidFill>
                  <a:schemeClr val="tx1"/>
                </a:solidFill>
              </a:rPr>
              <a:t>UK</a:t>
            </a:r>
          </a:p>
          <a:p>
            <a:pPr>
              <a:lnSpc>
                <a:spcPct val="90000"/>
              </a:lnSpc>
            </a:pPr>
            <a:r>
              <a:rPr lang="en-US" sz="1200" dirty="0">
                <a:solidFill>
                  <a:schemeClr val="bg1"/>
                </a:solidFill>
              </a:rPr>
              <a:t>+44 1756 799919</a:t>
            </a:r>
          </a:p>
        </p:txBody>
      </p:sp>
      <p:sp>
        <p:nvSpPr>
          <p:cNvPr id="15" name="Title">
            <a:extLst>
              <a:ext uri="{FF2B5EF4-FFF2-40B4-BE49-F238E27FC236}">
                <a16:creationId xmlns:a16="http://schemas.microsoft.com/office/drawing/2014/main" id="{04151612-0999-01EC-2DD9-F09926E88686}"/>
              </a:ext>
            </a:extLst>
          </p:cNvPr>
          <p:cNvSpPr txBox="1">
            <a:spLocks/>
          </p:cNvSpPr>
          <p:nvPr userDrawn="1"/>
        </p:nvSpPr>
        <p:spPr>
          <a:xfrm>
            <a:off x="1873539" y="3982783"/>
            <a:ext cx="2185444" cy="499745"/>
          </a:xfrm>
          <a:prstGeom prst="rect">
            <a:avLst/>
          </a:prstGeom>
        </p:spPr>
        <p:txBody>
          <a:bodyPr vert="horz" lIns="91440" tIns="45720" rIns="91440" bIns="45720" rtlCol="0" anchor="t">
            <a:normAutofit/>
          </a:bodyPr>
          <a:lstStyle>
            <a:lvl1pPr algn="l" defTabSz="685800" rtl="0" eaLnBrk="1" latinLnBrk="0" hangingPunct="1">
              <a:lnSpc>
                <a:spcPct val="80000"/>
              </a:lnSpc>
              <a:spcBef>
                <a:spcPct val="0"/>
              </a:spcBef>
              <a:buNone/>
              <a:defRPr sz="3400" kern="1200" cap="none" baseline="0">
                <a:solidFill>
                  <a:schemeClr val="tx2"/>
                </a:solidFill>
                <a:latin typeface="+mj-lt"/>
                <a:ea typeface="+mj-ea"/>
                <a:cs typeface="+mj-cs"/>
              </a:defRPr>
            </a:lvl1pPr>
          </a:lstStyle>
          <a:p>
            <a:pPr>
              <a:lnSpc>
                <a:spcPct val="90000"/>
              </a:lnSpc>
            </a:pPr>
            <a:r>
              <a:rPr lang="en-US" sz="1200" dirty="0">
                <a:solidFill>
                  <a:schemeClr val="tx1"/>
                </a:solidFill>
              </a:rPr>
              <a:t>EUROPE</a:t>
            </a:r>
          </a:p>
          <a:p>
            <a:pPr>
              <a:lnSpc>
                <a:spcPct val="90000"/>
              </a:lnSpc>
            </a:pPr>
            <a:r>
              <a:rPr lang="en-US" sz="1200" dirty="0">
                <a:solidFill>
                  <a:schemeClr val="bg1"/>
                </a:solidFill>
              </a:rPr>
              <a:t>+49 8092 2326756</a:t>
            </a:r>
          </a:p>
        </p:txBody>
      </p:sp>
      <p:sp>
        <p:nvSpPr>
          <p:cNvPr id="16" name="Title">
            <a:extLst>
              <a:ext uri="{FF2B5EF4-FFF2-40B4-BE49-F238E27FC236}">
                <a16:creationId xmlns:a16="http://schemas.microsoft.com/office/drawing/2014/main" id="{3D345C8D-CEFF-5DBD-FB56-41A345AC1862}"/>
              </a:ext>
            </a:extLst>
          </p:cNvPr>
          <p:cNvSpPr txBox="1">
            <a:spLocks/>
          </p:cNvSpPr>
          <p:nvPr userDrawn="1"/>
        </p:nvSpPr>
        <p:spPr>
          <a:xfrm>
            <a:off x="231356" y="4368124"/>
            <a:ext cx="1862250" cy="499745"/>
          </a:xfrm>
          <a:prstGeom prst="rect">
            <a:avLst/>
          </a:prstGeom>
        </p:spPr>
        <p:txBody>
          <a:bodyPr vert="horz" lIns="91440" tIns="45720" rIns="91440" bIns="45720" rtlCol="0" anchor="t">
            <a:normAutofit/>
          </a:bodyPr>
          <a:lstStyle>
            <a:lvl1pPr algn="l" defTabSz="685800" rtl="0" eaLnBrk="1" latinLnBrk="0" hangingPunct="1">
              <a:lnSpc>
                <a:spcPct val="80000"/>
              </a:lnSpc>
              <a:spcBef>
                <a:spcPct val="0"/>
              </a:spcBef>
              <a:buNone/>
              <a:defRPr sz="3400" kern="1200" cap="none" baseline="0">
                <a:solidFill>
                  <a:schemeClr val="tx2"/>
                </a:solidFill>
                <a:latin typeface="+mj-lt"/>
                <a:ea typeface="+mj-ea"/>
                <a:cs typeface="+mj-cs"/>
              </a:defRPr>
            </a:lvl1pPr>
          </a:lstStyle>
          <a:p>
            <a:pPr>
              <a:lnSpc>
                <a:spcPct val="90000"/>
              </a:lnSpc>
            </a:pPr>
            <a:r>
              <a:rPr lang="en-US" sz="1200" dirty="0">
                <a:solidFill>
                  <a:schemeClr val="tx1"/>
                </a:solidFill>
              </a:rPr>
              <a:t>USA</a:t>
            </a:r>
          </a:p>
          <a:p>
            <a:pPr>
              <a:lnSpc>
                <a:spcPct val="90000"/>
              </a:lnSpc>
            </a:pPr>
            <a:r>
              <a:rPr lang="en-US" sz="1200" dirty="0">
                <a:solidFill>
                  <a:schemeClr val="bg1"/>
                </a:solidFill>
              </a:rPr>
              <a:t>+1 510 585 8401</a:t>
            </a:r>
          </a:p>
        </p:txBody>
      </p:sp>
      <p:sp>
        <p:nvSpPr>
          <p:cNvPr id="17" name="Title">
            <a:extLst>
              <a:ext uri="{FF2B5EF4-FFF2-40B4-BE49-F238E27FC236}">
                <a16:creationId xmlns:a16="http://schemas.microsoft.com/office/drawing/2014/main" id="{360900BC-A751-DB2F-712E-9FF5300CC9EC}"/>
              </a:ext>
            </a:extLst>
          </p:cNvPr>
          <p:cNvSpPr txBox="1">
            <a:spLocks/>
          </p:cNvSpPr>
          <p:nvPr userDrawn="1"/>
        </p:nvSpPr>
        <p:spPr>
          <a:xfrm>
            <a:off x="1873539" y="4368124"/>
            <a:ext cx="2185444" cy="499745"/>
          </a:xfrm>
          <a:prstGeom prst="rect">
            <a:avLst/>
          </a:prstGeom>
        </p:spPr>
        <p:txBody>
          <a:bodyPr vert="horz" lIns="91440" tIns="45720" rIns="91440" bIns="45720" rtlCol="0" anchor="t">
            <a:normAutofit/>
          </a:bodyPr>
          <a:lstStyle>
            <a:lvl1pPr algn="l" defTabSz="685800" rtl="0" eaLnBrk="1" latinLnBrk="0" hangingPunct="1">
              <a:lnSpc>
                <a:spcPct val="80000"/>
              </a:lnSpc>
              <a:spcBef>
                <a:spcPct val="0"/>
              </a:spcBef>
              <a:buNone/>
              <a:defRPr sz="3400" kern="1200" cap="none" baseline="0">
                <a:solidFill>
                  <a:schemeClr val="tx2"/>
                </a:solidFill>
                <a:latin typeface="+mj-lt"/>
                <a:ea typeface="+mj-ea"/>
                <a:cs typeface="+mj-cs"/>
              </a:defRPr>
            </a:lvl1pPr>
          </a:lstStyle>
          <a:p>
            <a:pPr>
              <a:lnSpc>
                <a:spcPct val="90000"/>
              </a:lnSpc>
            </a:pPr>
            <a:r>
              <a:rPr lang="en-US" sz="1200" dirty="0">
                <a:solidFill>
                  <a:schemeClr val="tx1"/>
                </a:solidFill>
              </a:rPr>
              <a:t>SINGAPORE</a:t>
            </a:r>
          </a:p>
          <a:p>
            <a:pPr>
              <a:lnSpc>
                <a:spcPct val="90000"/>
              </a:lnSpc>
            </a:pPr>
            <a:r>
              <a:rPr lang="en-US" sz="1200" dirty="0">
                <a:solidFill>
                  <a:schemeClr val="bg1"/>
                </a:solidFill>
              </a:rPr>
              <a:t>Singapore@jbarisk.com</a:t>
            </a:r>
          </a:p>
        </p:txBody>
      </p:sp>
      <p:sp>
        <p:nvSpPr>
          <p:cNvPr id="18" name="Title">
            <a:hlinkClick r:id="rId6"/>
            <a:extLst>
              <a:ext uri="{FF2B5EF4-FFF2-40B4-BE49-F238E27FC236}">
                <a16:creationId xmlns:a16="http://schemas.microsoft.com/office/drawing/2014/main" id="{4602CA21-0087-045A-6A62-B002B253BADC}"/>
              </a:ext>
            </a:extLst>
          </p:cNvPr>
          <p:cNvSpPr txBox="1">
            <a:spLocks/>
          </p:cNvSpPr>
          <p:nvPr userDrawn="1"/>
        </p:nvSpPr>
        <p:spPr>
          <a:xfrm>
            <a:off x="6977936" y="4514684"/>
            <a:ext cx="1640716" cy="348608"/>
          </a:xfrm>
          <a:prstGeom prst="rect">
            <a:avLst/>
          </a:prstGeom>
        </p:spPr>
        <p:txBody>
          <a:bodyPr vert="horz" lIns="91440" tIns="45720" rIns="91440" bIns="45720" rtlCol="0" anchor="t">
            <a:normAutofit/>
          </a:bodyPr>
          <a:lstStyle>
            <a:lvl1pPr algn="l" defTabSz="685800" rtl="0" eaLnBrk="1" latinLnBrk="0" hangingPunct="1">
              <a:lnSpc>
                <a:spcPct val="80000"/>
              </a:lnSpc>
              <a:spcBef>
                <a:spcPct val="0"/>
              </a:spcBef>
              <a:buNone/>
              <a:defRPr sz="3400" kern="1200" cap="none" baseline="0">
                <a:solidFill>
                  <a:schemeClr val="tx2"/>
                </a:solidFill>
                <a:latin typeface="+mj-lt"/>
                <a:ea typeface="+mj-ea"/>
                <a:cs typeface="+mj-cs"/>
              </a:defRPr>
            </a:lvl1pPr>
          </a:lstStyle>
          <a:p>
            <a:r>
              <a:rPr lang="en-US" sz="1500" dirty="0">
                <a:solidFill>
                  <a:schemeClr val="bg1"/>
                </a:solidFill>
              </a:rPr>
              <a:t>jbarisk.com</a:t>
            </a:r>
          </a:p>
        </p:txBody>
      </p:sp>
      <p:sp>
        <p:nvSpPr>
          <p:cNvPr id="19" name="TextBox 18">
            <a:extLst>
              <a:ext uri="{FF2B5EF4-FFF2-40B4-BE49-F238E27FC236}">
                <a16:creationId xmlns:a16="http://schemas.microsoft.com/office/drawing/2014/main" id="{36C18F06-4337-2B17-DA9E-575335405662}"/>
              </a:ext>
            </a:extLst>
          </p:cNvPr>
          <p:cNvSpPr txBox="1"/>
          <p:nvPr userDrawn="1"/>
        </p:nvSpPr>
        <p:spPr>
          <a:xfrm>
            <a:off x="213833" y="3324014"/>
            <a:ext cx="2343298" cy="461665"/>
          </a:xfrm>
          <a:prstGeom prst="rect">
            <a:avLst/>
          </a:prstGeom>
          <a:noFill/>
        </p:spPr>
        <p:txBody>
          <a:bodyPr wrap="square" rtlCol="0">
            <a:spAutoFit/>
          </a:bodyPr>
          <a:lstStyle/>
          <a:p>
            <a:r>
              <a:rPr lang="en-US" sz="2400" spc="-100" baseline="0" dirty="0">
                <a:solidFill>
                  <a:schemeClr val="tx1"/>
                </a:solidFill>
                <a:latin typeface="+mj-lt"/>
              </a:rPr>
              <a:t>Get in touch</a:t>
            </a:r>
          </a:p>
        </p:txBody>
      </p:sp>
      <p:sp>
        <p:nvSpPr>
          <p:cNvPr id="6" name="Triangle 5">
            <a:extLst>
              <a:ext uri="{FF2B5EF4-FFF2-40B4-BE49-F238E27FC236}">
                <a16:creationId xmlns:a16="http://schemas.microsoft.com/office/drawing/2014/main" id="{1592D9F3-3B75-0271-36C4-10A6218E2110}"/>
              </a:ext>
            </a:extLst>
          </p:cNvPr>
          <p:cNvSpPr/>
          <p:nvPr userDrawn="1"/>
        </p:nvSpPr>
        <p:spPr>
          <a:xfrm rot="5400000">
            <a:off x="-35153" y="3418838"/>
            <a:ext cx="291959" cy="251689"/>
          </a:xfrm>
          <a:prstGeom prst="triangle">
            <a:avLst>
              <a:gd name="adj" fmla="val 5391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letter in a circle&#10;&#10;Description automatically generated">
            <a:extLst>
              <a:ext uri="{FF2B5EF4-FFF2-40B4-BE49-F238E27FC236}">
                <a16:creationId xmlns:a16="http://schemas.microsoft.com/office/drawing/2014/main" id="{627CD570-04D0-6A19-64E7-CC55F03B6198}"/>
              </a:ext>
            </a:extLst>
          </p:cNvPr>
          <p:cNvPicPr>
            <a:picLocks noChangeAspect="1"/>
          </p:cNvPicPr>
          <p:nvPr userDrawn="1"/>
        </p:nvPicPr>
        <p:blipFill>
          <a:blip r:embed="rId7"/>
          <a:stretch>
            <a:fillRect/>
          </a:stretch>
        </p:blipFill>
        <p:spPr>
          <a:xfrm>
            <a:off x="8524859" y="309477"/>
            <a:ext cx="302269" cy="509708"/>
          </a:xfrm>
          <a:prstGeom prst="rect">
            <a:avLst/>
          </a:prstGeom>
        </p:spPr>
      </p:pic>
      <p:pic>
        <p:nvPicPr>
          <p:cNvPr id="20" name="Picture 19">
            <a:extLst>
              <a:ext uri="{FF2B5EF4-FFF2-40B4-BE49-F238E27FC236}">
                <a16:creationId xmlns:a16="http://schemas.microsoft.com/office/drawing/2014/main" id="{624C61AF-3876-1FD5-B2EC-619ED0029FC1}"/>
              </a:ext>
            </a:extLst>
          </p:cNvPr>
          <p:cNvPicPr>
            <a:picLocks noChangeAspect="1"/>
          </p:cNvPicPr>
          <p:nvPr userDrawn="1"/>
        </p:nvPicPr>
        <p:blipFill>
          <a:blip r:embed="rId8"/>
          <a:srcRect/>
          <a:stretch/>
        </p:blipFill>
        <p:spPr>
          <a:xfrm>
            <a:off x="6738501" y="309477"/>
            <a:ext cx="1467667" cy="509707"/>
          </a:xfrm>
          <a:prstGeom prst="rect">
            <a:avLst/>
          </a:prstGeom>
        </p:spPr>
      </p:pic>
      <p:cxnSp>
        <p:nvCxnSpPr>
          <p:cNvPr id="4" name="Straight Connector 3">
            <a:extLst>
              <a:ext uri="{FF2B5EF4-FFF2-40B4-BE49-F238E27FC236}">
                <a16:creationId xmlns:a16="http://schemas.microsoft.com/office/drawing/2014/main" id="{D8C1DA34-8E31-207B-E0A2-39865C206997}"/>
              </a:ext>
            </a:extLst>
          </p:cNvPr>
          <p:cNvCxnSpPr>
            <a:cxnSpLocks/>
          </p:cNvCxnSpPr>
          <p:nvPr userDrawn="1"/>
        </p:nvCxnSpPr>
        <p:spPr>
          <a:xfrm flipV="1">
            <a:off x="8356294" y="235647"/>
            <a:ext cx="0" cy="65858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7" presetClass="emph" presetSubtype="0" repeatCount="3000" fill="remove" grpId="1" nodeType="afterEffect">
                                  <p:stCondLst>
                                    <p:cond delay="0"/>
                                  </p:stCondLst>
                                  <p:childTnLst>
                                    <p:animClr clrSpc="rgb" dir="cw">
                                      <p:cBhvr override="childStyle">
                                        <p:cTn id="14" dur="250" autoRev="1" fill="remove"/>
                                        <p:tgtEl>
                                          <p:spTgt spid="6"/>
                                        </p:tgtEl>
                                        <p:attrNameLst>
                                          <p:attrName>style.color</p:attrName>
                                        </p:attrNameLst>
                                      </p:cBhvr>
                                      <p:to>
                                        <a:schemeClr val="bg1"/>
                                      </p:to>
                                    </p:animClr>
                                    <p:animClr clrSpc="rgb" dir="cw">
                                      <p:cBhvr>
                                        <p:cTn id="15" dur="250" autoRev="1" fill="remove"/>
                                        <p:tgtEl>
                                          <p:spTgt spid="6"/>
                                        </p:tgtEl>
                                        <p:attrNameLst>
                                          <p:attrName>fillcolor</p:attrName>
                                        </p:attrNameLst>
                                      </p:cBhvr>
                                      <p:to>
                                        <a:schemeClr val="bg1"/>
                                      </p:to>
                                    </p:animClr>
                                    <p:set>
                                      <p:cBhvr>
                                        <p:cTn id="16" dur="250" autoRev="1" fill="remove"/>
                                        <p:tgtEl>
                                          <p:spTgt spid="6"/>
                                        </p:tgtEl>
                                        <p:attrNameLst>
                                          <p:attrName>fill.type</p:attrName>
                                        </p:attrNameLst>
                                      </p:cBhvr>
                                      <p:to>
                                        <p:strVal val="solid"/>
                                      </p:to>
                                    </p:set>
                                    <p:set>
                                      <p:cBhvr>
                                        <p:cTn id="17"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6"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MASTER">
    <p:spTree>
      <p:nvGrpSpPr>
        <p:cNvPr id="1" name=""/>
        <p:cNvGrpSpPr/>
        <p:nvPr/>
      </p:nvGrpSpPr>
      <p:grpSpPr>
        <a:xfrm>
          <a:off x="0" y="0"/>
          <a:ext cx="0" cy="0"/>
          <a:chOff x="0" y="0"/>
          <a:chExt cx="0" cy="0"/>
        </a:xfrm>
      </p:grpSpPr>
      <p:pic>
        <p:nvPicPr>
          <p:cNvPr id="6" name="Picture 5" descr="A colorful background with squares&#10;&#10;Description automatically generated with medium confidence">
            <a:extLst>
              <a:ext uri="{FF2B5EF4-FFF2-40B4-BE49-F238E27FC236}">
                <a16:creationId xmlns:a16="http://schemas.microsoft.com/office/drawing/2014/main" id="{FE12A1AF-0A6E-455C-8E24-FD4AFECE9BE5}"/>
              </a:ext>
            </a:extLst>
          </p:cNvPr>
          <p:cNvPicPr>
            <a:picLocks noChangeAspect="1"/>
          </p:cNvPicPr>
          <p:nvPr userDrawn="1"/>
        </p:nvPicPr>
        <p:blipFill rotWithShape="1">
          <a:blip r:embed="rId2"/>
          <a:srcRect t="15818" b="63823"/>
          <a:stretch/>
        </p:blipFill>
        <p:spPr>
          <a:xfrm>
            <a:off x="0" y="1"/>
            <a:ext cx="9144000" cy="1048992"/>
          </a:xfrm>
          <a:prstGeom prst="rect">
            <a:avLst/>
          </a:prstGeom>
        </p:spPr>
      </p:pic>
      <p:sp>
        <p:nvSpPr>
          <p:cNvPr id="11" name="Text Placeholder"/>
          <p:cNvSpPr>
            <a:spLocks noGrp="1"/>
          </p:cNvSpPr>
          <p:nvPr>
            <p:ph idx="1"/>
          </p:nvPr>
        </p:nvSpPr>
        <p:spPr>
          <a:xfrm>
            <a:off x="139638" y="1168419"/>
            <a:ext cx="8833029" cy="379126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a:extLst>
              <a:ext uri="{FF2B5EF4-FFF2-40B4-BE49-F238E27FC236}">
                <a16:creationId xmlns:a16="http://schemas.microsoft.com/office/drawing/2014/main" id="{822EE705-51AD-816C-9D3F-41A11D84A51B}"/>
              </a:ext>
            </a:extLst>
          </p:cNvPr>
          <p:cNvSpPr>
            <a:spLocks noGrp="1"/>
          </p:cNvSpPr>
          <p:nvPr>
            <p:ph type="title" hasCustomPrompt="1"/>
          </p:nvPr>
        </p:nvSpPr>
        <p:spPr>
          <a:xfrm>
            <a:off x="139638" y="-119426"/>
            <a:ext cx="7566228" cy="1168418"/>
          </a:xfrm>
        </p:spPr>
        <p:txBody>
          <a:bodyPr>
            <a:normAutofit/>
          </a:bodyPr>
          <a:lstStyle>
            <a:lvl1pPr>
              <a:lnSpc>
                <a:spcPct val="80000"/>
              </a:lnSpc>
              <a:defRPr sz="3200" cap="all" baseline="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760B832F-E7CB-9584-E73C-07FFA9EA16D3}"/>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521C06-DEB0-85B4-9CB0-7642E9F86C68}"/>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dirty="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dirty="0">
              <a:solidFill>
                <a:schemeClr val="tx1"/>
              </a:solidFill>
              <a:latin typeface="+mj-lt"/>
            </a:endParaRPr>
          </a:p>
          <a:p>
            <a:pPr>
              <a:lnSpc>
                <a:spcPct val="90000"/>
              </a:lnSpc>
            </a:pPr>
            <a:r>
              <a:rPr lang="en-US" sz="500" i="1" dirty="0">
                <a:solidFill>
                  <a:schemeClr val="bg1"/>
                </a:solidFill>
                <a:latin typeface="+mn-lt"/>
              </a:rPr>
              <a:t>Confidential</a:t>
            </a:r>
            <a:endParaRPr lang="en-US" sz="700" i="1" dirty="0">
              <a:solidFill>
                <a:schemeClr val="bg1"/>
              </a:solidFill>
              <a:latin typeface="+mn-lt"/>
            </a:endParaRPr>
          </a:p>
        </p:txBody>
      </p:sp>
      <p:pic>
        <p:nvPicPr>
          <p:cNvPr id="13" name="Picture 12">
            <a:extLst>
              <a:ext uri="{FF2B5EF4-FFF2-40B4-BE49-F238E27FC236}">
                <a16:creationId xmlns:a16="http://schemas.microsoft.com/office/drawing/2014/main" id="{7B76BC44-201A-2F5F-FE74-62B87E0676CA}"/>
              </a:ext>
            </a:extLst>
          </p:cNvPr>
          <p:cNvPicPr>
            <a:picLocks noChangeAspect="1"/>
          </p:cNvPicPr>
          <p:nvPr userDrawn="1"/>
        </p:nvPicPr>
        <p:blipFill>
          <a:blip r:embed="rId3"/>
          <a:srcRect/>
          <a:stretch/>
        </p:blipFill>
        <p:spPr>
          <a:xfrm>
            <a:off x="7817327" y="173522"/>
            <a:ext cx="1173435" cy="407523"/>
          </a:xfrm>
          <a:prstGeom prst="rect">
            <a:avLst/>
          </a:prstGeom>
        </p:spPr>
      </p:pic>
    </p:spTree>
    <p:extLst>
      <p:ext uri="{BB962C8B-B14F-4D97-AF65-F5344CB8AC3E}">
        <p14:creationId xmlns:p14="http://schemas.microsoft.com/office/powerpoint/2010/main" val="48511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ANDED LAYOUTS END HERE">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BD6B09-2978-07A4-B550-B335DAEB08AA}"/>
              </a:ext>
            </a:extLst>
          </p:cNvPr>
          <p:cNvSpPr txBox="1"/>
          <p:nvPr userDrawn="1"/>
        </p:nvSpPr>
        <p:spPr>
          <a:xfrm>
            <a:off x="914399" y="1048256"/>
            <a:ext cx="7315202" cy="3046988"/>
          </a:xfrm>
          <a:prstGeom prst="rect">
            <a:avLst/>
          </a:prstGeom>
          <a:noFill/>
        </p:spPr>
        <p:txBody>
          <a:bodyPr wrap="square" rtlCol="0">
            <a:spAutoFit/>
          </a:bodyPr>
          <a:lstStyle/>
          <a:p>
            <a:pPr algn="ctr"/>
            <a:r>
              <a:rPr lang="en-US" sz="3200" b="1" dirty="0">
                <a:solidFill>
                  <a:schemeClr val="bg1"/>
                </a:solidFill>
              </a:rPr>
              <a:t>Our JBA Risk Management branded slide masters have ended here. </a:t>
            </a:r>
            <a:br>
              <a:rPr lang="en-US" sz="3200" b="1" dirty="0">
                <a:solidFill>
                  <a:schemeClr val="bg1"/>
                </a:solidFill>
              </a:rPr>
            </a:br>
            <a:r>
              <a:rPr lang="en-US" sz="3200" b="1" i="1" dirty="0">
                <a:solidFill>
                  <a:schemeClr val="tx1"/>
                </a:solidFill>
              </a:rPr>
              <a:t>Any master slides after this one will have been pasted in by accident and should be ignored and </a:t>
            </a:r>
            <a:r>
              <a:rPr lang="en-US" sz="3200" b="1" i="1" dirty="0">
                <a:solidFill>
                  <a:schemeClr val="bg1"/>
                </a:solidFill>
              </a:rPr>
              <a:t>definitely not used</a:t>
            </a:r>
            <a:r>
              <a:rPr lang="en-US" sz="3200" b="1" i="1" dirty="0">
                <a:solidFill>
                  <a:schemeClr val="tx1"/>
                </a:solidFill>
              </a:rPr>
              <a:t>.</a:t>
            </a:r>
            <a:endParaRPr lang="en-US" sz="3200" b="1" dirty="0">
              <a:solidFill>
                <a:schemeClr val="tx1"/>
              </a:solidFill>
            </a:endParaRPr>
          </a:p>
        </p:txBody>
      </p:sp>
    </p:spTree>
    <p:extLst>
      <p:ext uri="{BB962C8B-B14F-4D97-AF65-F5344CB8AC3E}">
        <p14:creationId xmlns:p14="http://schemas.microsoft.com/office/powerpoint/2010/main" val="20250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MASTER 2 COLUMN">
    <p:spTree>
      <p:nvGrpSpPr>
        <p:cNvPr id="1" name=""/>
        <p:cNvGrpSpPr/>
        <p:nvPr/>
      </p:nvGrpSpPr>
      <p:grpSpPr>
        <a:xfrm>
          <a:off x="0" y="0"/>
          <a:ext cx="0" cy="0"/>
          <a:chOff x="0" y="0"/>
          <a:chExt cx="0" cy="0"/>
        </a:xfrm>
      </p:grpSpPr>
      <p:pic>
        <p:nvPicPr>
          <p:cNvPr id="6" name="Picture 5" descr="A colorful background with squares&#10;&#10;Description automatically generated with medium confidence">
            <a:extLst>
              <a:ext uri="{FF2B5EF4-FFF2-40B4-BE49-F238E27FC236}">
                <a16:creationId xmlns:a16="http://schemas.microsoft.com/office/drawing/2014/main" id="{FE12A1AF-0A6E-455C-8E24-FD4AFECE9BE5}"/>
              </a:ext>
            </a:extLst>
          </p:cNvPr>
          <p:cNvPicPr>
            <a:picLocks noChangeAspect="1"/>
          </p:cNvPicPr>
          <p:nvPr userDrawn="1"/>
        </p:nvPicPr>
        <p:blipFill rotWithShape="1">
          <a:blip r:embed="rId2"/>
          <a:srcRect t="15818" b="63823"/>
          <a:stretch/>
        </p:blipFill>
        <p:spPr>
          <a:xfrm>
            <a:off x="0" y="1"/>
            <a:ext cx="9144000" cy="1048992"/>
          </a:xfrm>
          <a:prstGeom prst="rect">
            <a:avLst/>
          </a:prstGeom>
        </p:spPr>
      </p:pic>
      <p:sp>
        <p:nvSpPr>
          <p:cNvPr id="10" name="Title">
            <a:extLst>
              <a:ext uri="{FF2B5EF4-FFF2-40B4-BE49-F238E27FC236}">
                <a16:creationId xmlns:a16="http://schemas.microsoft.com/office/drawing/2014/main" id="{822EE705-51AD-816C-9D3F-41A11D84A51B}"/>
              </a:ext>
            </a:extLst>
          </p:cNvPr>
          <p:cNvSpPr>
            <a:spLocks noGrp="1"/>
          </p:cNvSpPr>
          <p:nvPr>
            <p:ph type="title" hasCustomPrompt="1"/>
          </p:nvPr>
        </p:nvSpPr>
        <p:spPr>
          <a:xfrm>
            <a:off x="139638" y="-119426"/>
            <a:ext cx="7566228" cy="1168418"/>
          </a:xfrm>
        </p:spPr>
        <p:txBody>
          <a:bodyPr>
            <a:normAutofit/>
          </a:bodyPr>
          <a:lstStyle>
            <a:lvl1pPr>
              <a:lnSpc>
                <a:spcPct val="80000"/>
              </a:lnSpc>
              <a:defRPr sz="3200" cap="all" baseline="0">
                <a:solidFill>
                  <a:schemeClr val="bg1"/>
                </a:solidFill>
              </a:defRPr>
            </a:lvl1pPr>
          </a:lstStyle>
          <a:p>
            <a:r>
              <a:rPr lang="en-US" dirty="0"/>
              <a:t>Click to add title</a:t>
            </a:r>
          </a:p>
        </p:txBody>
      </p:sp>
      <p:sp>
        <p:nvSpPr>
          <p:cNvPr id="12" name="TextBox 11">
            <a:extLst>
              <a:ext uri="{FF2B5EF4-FFF2-40B4-BE49-F238E27FC236}">
                <a16:creationId xmlns:a16="http://schemas.microsoft.com/office/drawing/2014/main" id="{6F521C06-DEB0-85B4-9CB0-7642E9F86C68}"/>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dirty="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dirty="0">
              <a:solidFill>
                <a:schemeClr val="tx1"/>
              </a:solidFill>
              <a:latin typeface="+mj-lt"/>
            </a:endParaRPr>
          </a:p>
          <a:p>
            <a:pPr>
              <a:lnSpc>
                <a:spcPct val="90000"/>
              </a:lnSpc>
            </a:pPr>
            <a:r>
              <a:rPr lang="en-US" sz="500" i="1" dirty="0">
                <a:solidFill>
                  <a:schemeClr val="bg1"/>
                </a:solidFill>
                <a:latin typeface="+mn-lt"/>
              </a:rPr>
              <a:t>Confidential</a:t>
            </a:r>
            <a:endParaRPr lang="en-US" sz="700" i="1" dirty="0">
              <a:solidFill>
                <a:schemeClr val="bg1"/>
              </a:solidFill>
              <a:latin typeface="+mn-lt"/>
            </a:endParaRPr>
          </a:p>
        </p:txBody>
      </p:sp>
      <p:pic>
        <p:nvPicPr>
          <p:cNvPr id="13" name="Picture 12">
            <a:extLst>
              <a:ext uri="{FF2B5EF4-FFF2-40B4-BE49-F238E27FC236}">
                <a16:creationId xmlns:a16="http://schemas.microsoft.com/office/drawing/2014/main" id="{7B76BC44-201A-2F5F-FE74-62B87E0676CA}"/>
              </a:ext>
            </a:extLst>
          </p:cNvPr>
          <p:cNvPicPr>
            <a:picLocks noChangeAspect="1"/>
          </p:cNvPicPr>
          <p:nvPr userDrawn="1"/>
        </p:nvPicPr>
        <p:blipFill>
          <a:blip r:embed="rId3"/>
          <a:srcRect/>
          <a:stretch/>
        </p:blipFill>
        <p:spPr>
          <a:xfrm>
            <a:off x="7817327" y="173522"/>
            <a:ext cx="1173435" cy="407523"/>
          </a:xfrm>
          <a:prstGeom prst="rect">
            <a:avLst/>
          </a:prstGeom>
        </p:spPr>
      </p:pic>
      <p:sp>
        <p:nvSpPr>
          <p:cNvPr id="2" name="Text Placeholder">
            <a:extLst>
              <a:ext uri="{FF2B5EF4-FFF2-40B4-BE49-F238E27FC236}">
                <a16:creationId xmlns:a16="http://schemas.microsoft.com/office/drawing/2014/main" id="{A7A9D196-03A5-4BF5-8003-0D31945D9C9F}"/>
              </a:ext>
            </a:extLst>
          </p:cNvPr>
          <p:cNvSpPr>
            <a:spLocks noGrp="1"/>
          </p:cNvSpPr>
          <p:nvPr>
            <p:ph idx="1"/>
          </p:nvPr>
        </p:nvSpPr>
        <p:spPr>
          <a:xfrm>
            <a:off x="159093" y="1180012"/>
            <a:ext cx="4294666" cy="3861714"/>
          </a:xfrm>
          <a:prstGeom prst="rect">
            <a:avLst/>
          </a:prstGeom>
        </p:spPr>
        <p:txBody>
          <a:bodyPr vert="horz" lIns="91440" tIns="45720" rIns="91440" bIns="45720" rtlCol="0">
            <a:noAutofit/>
          </a:bodyPr>
          <a:lstStyle>
            <a:lvl1pPr>
              <a:lnSpc>
                <a:spcPct val="90000"/>
              </a:lnSpc>
              <a:spcAft>
                <a:spcPts val="900"/>
              </a:spcAft>
              <a:defRPr sz="1800"/>
            </a:lvl1pPr>
            <a:lvl2pPr>
              <a:lnSpc>
                <a:spcPct val="90000"/>
              </a:lnSpc>
              <a:spcAft>
                <a:spcPts val="900"/>
              </a:spcAft>
              <a:defRPr sz="1800"/>
            </a:lvl2pPr>
            <a:lvl3pPr>
              <a:lnSpc>
                <a:spcPct val="90000"/>
              </a:lnSpc>
              <a:spcAft>
                <a:spcPts val="900"/>
              </a:spcAft>
              <a:defRPr sz="1800"/>
            </a:lvl3pPr>
            <a:lvl4pPr>
              <a:lnSpc>
                <a:spcPct val="90000"/>
              </a:lnSpc>
              <a:spcAft>
                <a:spcPts val="900"/>
              </a:spcAft>
              <a:defRPr sz="1800"/>
            </a:lvl4pPr>
            <a:lvl5pPr>
              <a:lnSpc>
                <a:spcPct val="90000"/>
              </a:lnSpc>
              <a:spcAft>
                <a:spcPts val="9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a:extLst>
              <a:ext uri="{FF2B5EF4-FFF2-40B4-BE49-F238E27FC236}">
                <a16:creationId xmlns:a16="http://schemas.microsoft.com/office/drawing/2014/main" id="{7F93485E-6660-FDF7-DC31-053868852313}"/>
              </a:ext>
            </a:extLst>
          </p:cNvPr>
          <p:cNvSpPr>
            <a:spLocks noGrp="1"/>
          </p:cNvSpPr>
          <p:nvPr>
            <p:ph idx="10"/>
          </p:nvPr>
        </p:nvSpPr>
        <p:spPr>
          <a:xfrm>
            <a:off x="4679855" y="1180012"/>
            <a:ext cx="4294666" cy="3861714"/>
          </a:xfrm>
          <a:prstGeom prst="rect">
            <a:avLst/>
          </a:prstGeom>
        </p:spPr>
        <p:txBody>
          <a:bodyPr vert="horz" lIns="91440" tIns="45720" rIns="91440" bIns="45720" rtlCol="0">
            <a:noAutofit/>
          </a:bodyPr>
          <a:lstStyle>
            <a:lvl1pPr>
              <a:lnSpc>
                <a:spcPct val="90000"/>
              </a:lnSpc>
              <a:spcAft>
                <a:spcPts val="900"/>
              </a:spcAft>
              <a:defRPr sz="1800"/>
            </a:lvl1pPr>
            <a:lvl2pPr>
              <a:lnSpc>
                <a:spcPct val="90000"/>
              </a:lnSpc>
              <a:spcAft>
                <a:spcPts val="900"/>
              </a:spcAft>
              <a:defRPr sz="1800"/>
            </a:lvl2pPr>
            <a:lvl3pPr>
              <a:lnSpc>
                <a:spcPct val="90000"/>
              </a:lnSpc>
              <a:spcAft>
                <a:spcPts val="900"/>
              </a:spcAft>
              <a:defRPr sz="1800"/>
            </a:lvl3pPr>
            <a:lvl4pPr>
              <a:lnSpc>
                <a:spcPct val="90000"/>
              </a:lnSpc>
              <a:spcAft>
                <a:spcPts val="900"/>
              </a:spcAft>
              <a:defRPr sz="1800"/>
            </a:lvl4pPr>
            <a:lvl5pPr>
              <a:lnSpc>
                <a:spcPct val="90000"/>
              </a:lnSpc>
              <a:spcAft>
                <a:spcPts val="9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AFE4A19D-86C6-1699-2D24-13E8492ED0D6}"/>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84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MASTER 3 COLUMN">
    <p:spTree>
      <p:nvGrpSpPr>
        <p:cNvPr id="1" name=""/>
        <p:cNvGrpSpPr/>
        <p:nvPr/>
      </p:nvGrpSpPr>
      <p:grpSpPr>
        <a:xfrm>
          <a:off x="0" y="0"/>
          <a:ext cx="0" cy="0"/>
          <a:chOff x="0" y="0"/>
          <a:chExt cx="0" cy="0"/>
        </a:xfrm>
      </p:grpSpPr>
      <p:pic>
        <p:nvPicPr>
          <p:cNvPr id="6" name="Picture 5" descr="A colorful background with squares&#10;&#10;Description automatically generated with medium confidence">
            <a:extLst>
              <a:ext uri="{FF2B5EF4-FFF2-40B4-BE49-F238E27FC236}">
                <a16:creationId xmlns:a16="http://schemas.microsoft.com/office/drawing/2014/main" id="{FE12A1AF-0A6E-455C-8E24-FD4AFECE9BE5}"/>
              </a:ext>
            </a:extLst>
          </p:cNvPr>
          <p:cNvPicPr>
            <a:picLocks noChangeAspect="1"/>
          </p:cNvPicPr>
          <p:nvPr userDrawn="1"/>
        </p:nvPicPr>
        <p:blipFill rotWithShape="1">
          <a:blip r:embed="rId2"/>
          <a:srcRect t="15818" b="63823"/>
          <a:stretch/>
        </p:blipFill>
        <p:spPr>
          <a:xfrm>
            <a:off x="0" y="1"/>
            <a:ext cx="9144000" cy="1048992"/>
          </a:xfrm>
          <a:prstGeom prst="rect">
            <a:avLst/>
          </a:prstGeom>
        </p:spPr>
      </p:pic>
      <p:sp>
        <p:nvSpPr>
          <p:cNvPr id="10" name="Title">
            <a:extLst>
              <a:ext uri="{FF2B5EF4-FFF2-40B4-BE49-F238E27FC236}">
                <a16:creationId xmlns:a16="http://schemas.microsoft.com/office/drawing/2014/main" id="{822EE705-51AD-816C-9D3F-41A11D84A51B}"/>
              </a:ext>
            </a:extLst>
          </p:cNvPr>
          <p:cNvSpPr>
            <a:spLocks noGrp="1"/>
          </p:cNvSpPr>
          <p:nvPr>
            <p:ph type="title" hasCustomPrompt="1"/>
          </p:nvPr>
        </p:nvSpPr>
        <p:spPr>
          <a:xfrm>
            <a:off x="139638" y="-119426"/>
            <a:ext cx="7566228" cy="1168418"/>
          </a:xfrm>
        </p:spPr>
        <p:txBody>
          <a:bodyPr>
            <a:normAutofit/>
          </a:bodyPr>
          <a:lstStyle>
            <a:lvl1pPr>
              <a:lnSpc>
                <a:spcPct val="80000"/>
              </a:lnSpc>
              <a:defRPr sz="3200" cap="all" baseline="0">
                <a:solidFill>
                  <a:schemeClr val="bg1"/>
                </a:solidFill>
              </a:defRPr>
            </a:lvl1pPr>
          </a:lstStyle>
          <a:p>
            <a:r>
              <a:rPr lang="en-US" dirty="0"/>
              <a:t>Click to add title</a:t>
            </a:r>
          </a:p>
        </p:txBody>
      </p:sp>
      <p:sp>
        <p:nvSpPr>
          <p:cNvPr id="12" name="TextBox 11">
            <a:extLst>
              <a:ext uri="{FF2B5EF4-FFF2-40B4-BE49-F238E27FC236}">
                <a16:creationId xmlns:a16="http://schemas.microsoft.com/office/drawing/2014/main" id="{6F521C06-DEB0-85B4-9CB0-7642E9F86C68}"/>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dirty="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dirty="0">
              <a:solidFill>
                <a:schemeClr val="tx1"/>
              </a:solidFill>
              <a:latin typeface="+mj-lt"/>
            </a:endParaRPr>
          </a:p>
          <a:p>
            <a:pPr>
              <a:lnSpc>
                <a:spcPct val="90000"/>
              </a:lnSpc>
            </a:pPr>
            <a:r>
              <a:rPr lang="en-US" sz="500" i="1" dirty="0">
                <a:solidFill>
                  <a:schemeClr val="bg1"/>
                </a:solidFill>
                <a:latin typeface="+mn-lt"/>
              </a:rPr>
              <a:t>Confidential</a:t>
            </a:r>
            <a:endParaRPr lang="en-US" sz="700" i="1" dirty="0">
              <a:solidFill>
                <a:schemeClr val="bg1"/>
              </a:solidFill>
              <a:latin typeface="+mn-lt"/>
            </a:endParaRPr>
          </a:p>
        </p:txBody>
      </p:sp>
      <p:pic>
        <p:nvPicPr>
          <p:cNvPr id="13" name="Picture 12">
            <a:extLst>
              <a:ext uri="{FF2B5EF4-FFF2-40B4-BE49-F238E27FC236}">
                <a16:creationId xmlns:a16="http://schemas.microsoft.com/office/drawing/2014/main" id="{7B76BC44-201A-2F5F-FE74-62B87E0676CA}"/>
              </a:ext>
            </a:extLst>
          </p:cNvPr>
          <p:cNvPicPr>
            <a:picLocks noChangeAspect="1"/>
          </p:cNvPicPr>
          <p:nvPr userDrawn="1"/>
        </p:nvPicPr>
        <p:blipFill>
          <a:blip r:embed="rId3"/>
          <a:srcRect/>
          <a:stretch/>
        </p:blipFill>
        <p:spPr>
          <a:xfrm>
            <a:off x="7817327" y="173522"/>
            <a:ext cx="1173435" cy="407523"/>
          </a:xfrm>
          <a:prstGeom prst="rect">
            <a:avLst/>
          </a:prstGeom>
        </p:spPr>
      </p:pic>
      <p:sp>
        <p:nvSpPr>
          <p:cNvPr id="4" name="Rectangle 3">
            <a:extLst>
              <a:ext uri="{FF2B5EF4-FFF2-40B4-BE49-F238E27FC236}">
                <a16:creationId xmlns:a16="http://schemas.microsoft.com/office/drawing/2014/main" id="{AFE4A19D-86C6-1699-2D24-13E8492ED0D6}"/>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a:extLst>
              <a:ext uri="{FF2B5EF4-FFF2-40B4-BE49-F238E27FC236}">
                <a16:creationId xmlns:a16="http://schemas.microsoft.com/office/drawing/2014/main" id="{BB3FBCF7-5D58-12AB-2602-33C21FFC3D6E}"/>
              </a:ext>
            </a:extLst>
          </p:cNvPr>
          <p:cNvSpPr>
            <a:spLocks noGrp="1"/>
          </p:cNvSpPr>
          <p:nvPr>
            <p:ph idx="1"/>
          </p:nvPr>
        </p:nvSpPr>
        <p:spPr>
          <a:xfrm>
            <a:off x="159093" y="1170730"/>
            <a:ext cx="2860004" cy="3864733"/>
          </a:xfrm>
          <a:prstGeom prst="rect">
            <a:avLst/>
          </a:prstGeom>
        </p:spPr>
        <p:txBody>
          <a:bodyPr vert="horz" lIns="91440" tIns="45720" rIns="91440" bIns="45720" rtlCol="0">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a:extLst>
              <a:ext uri="{FF2B5EF4-FFF2-40B4-BE49-F238E27FC236}">
                <a16:creationId xmlns:a16="http://schemas.microsoft.com/office/drawing/2014/main" id="{84B96B94-FAB1-6D6A-0AEA-ED28EC945F75}"/>
              </a:ext>
            </a:extLst>
          </p:cNvPr>
          <p:cNvSpPr>
            <a:spLocks noGrp="1"/>
          </p:cNvSpPr>
          <p:nvPr>
            <p:ph idx="10"/>
          </p:nvPr>
        </p:nvSpPr>
        <p:spPr>
          <a:xfrm>
            <a:off x="3150601" y="1170730"/>
            <a:ext cx="2860004" cy="3864733"/>
          </a:xfrm>
          <a:prstGeom prst="rect">
            <a:avLst/>
          </a:prstGeom>
        </p:spPr>
        <p:txBody>
          <a:bodyPr vert="horz" lIns="91440" tIns="45720" rIns="91440" bIns="45720" rtlCol="0">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a:extLst>
              <a:ext uri="{FF2B5EF4-FFF2-40B4-BE49-F238E27FC236}">
                <a16:creationId xmlns:a16="http://schemas.microsoft.com/office/drawing/2014/main" id="{C0E9D482-1A40-54A4-571F-5FC83E1F3296}"/>
              </a:ext>
            </a:extLst>
          </p:cNvPr>
          <p:cNvSpPr>
            <a:spLocks noGrp="1"/>
          </p:cNvSpPr>
          <p:nvPr>
            <p:ph idx="11"/>
          </p:nvPr>
        </p:nvSpPr>
        <p:spPr>
          <a:xfrm>
            <a:off x="6134224" y="1170730"/>
            <a:ext cx="2860004" cy="3864733"/>
          </a:xfrm>
          <a:prstGeom prst="rect">
            <a:avLst/>
          </a:prstGeom>
        </p:spPr>
        <p:txBody>
          <a:bodyPr vert="horz" lIns="91440" tIns="45720" rIns="91440" bIns="45720" rtlCol="0">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98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MASTER ALT">
    <p:spTree>
      <p:nvGrpSpPr>
        <p:cNvPr id="1" name=""/>
        <p:cNvGrpSpPr/>
        <p:nvPr/>
      </p:nvGrpSpPr>
      <p:grpSpPr>
        <a:xfrm>
          <a:off x="0" y="0"/>
          <a:ext cx="0" cy="0"/>
          <a:chOff x="0" y="0"/>
          <a:chExt cx="0" cy="0"/>
        </a:xfrm>
      </p:grpSpPr>
      <p:pic>
        <p:nvPicPr>
          <p:cNvPr id="6" name="Picture 5" descr="A colorful background with squares&#10;&#10;Description automatically generated with medium confidence">
            <a:extLst>
              <a:ext uri="{FF2B5EF4-FFF2-40B4-BE49-F238E27FC236}">
                <a16:creationId xmlns:a16="http://schemas.microsoft.com/office/drawing/2014/main" id="{FE12A1AF-0A6E-455C-8E24-FD4AFECE9BE5}"/>
              </a:ext>
            </a:extLst>
          </p:cNvPr>
          <p:cNvPicPr>
            <a:picLocks noChangeAspect="1"/>
          </p:cNvPicPr>
          <p:nvPr userDrawn="1"/>
        </p:nvPicPr>
        <p:blipFill rotWithShape="1">
          <a:blip r:embed="rId2"/>
          <a:srcRect t="21628" b="57751"/>
          <a:stretch/>
        </p:blipFill>
        <p:spPr>
          <a:xfrm>
            <a:off x="0" y="4080932"/>
            <a:ext cx="9144000" cy="1069758"/>
          </a:xfrm>
          <a:prstGeom prst="rect">
            <a:avLst/>
          </a:prstGeom>
        </p:spPr>
      </p:pic>
      <p:sp>
        <p:nvSpPr>
          <p:cNvPr id="2" name="Title"/>
          <p:cNvSpPr>
            <a:spLocks noGrp="1"/>
          </p:cNvSpPr>
          <p:nvPr>
            <p:ph type="title" hasCustomPrompt="1"/>
          </p:nvPr>
        </p:nvSpPr>
        <p:spPr>
          <a:xfrm>
            <a:off x="171333" y="4018066"/>
            <a:ext cx="7534533" cy="1132624"/>
          </a:xfrm>
        </p:spPr>
        <p:txBody>
          <a:bodyPr>
            <a:normAutofit/>
          </a:bodyPr>
          <a:lstStyle>
            <a:lvl1pPr>
              <a:lnSpc>
                <a:spcPct val="80000"/>
              </a:lnSpc>
              <a:defRPr sz="3600" cap="all" baseline="0">
                <a:solidFill>
                  <a:schemeClr val="bg1"/>
                </a:solidFill>
              </a:defRPr>
            </a:lvl1pPr>
          </a:lstStyle>
          <a:p>
            <a:r>
              <a:rPr lang="en-US" dirty="0"/>
              <a:t>Click to add title</a:t>
            </a:r>
          </a:p>
        </p:txBody>
      </p:sp>
      <p:sp>
        <p:nvSpPr>
          <p:cNvPr id="11" name="Text Placeholder"/>
          <p:cNvSpPr>
            <a:spLocks noGrp="1"/>
          </p:cNvSpPr>
          <p:nvPr>
            <p:ph idx="1"/>
          </p:nvPr>
        </p:nvSpPr>
        <p:spPr>
          <a:xfrm>
            <a:off x="139638" y="130680"/>
            <a:ext cx="8833029" cy="372826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9E4EC9-C6F9-5EAE-30D4-7F8437F0810D}"/>
              </a:ext>
            </a:extLst>
          </p:cNvPr>
          <p:cNvSpPr/>
          <p:nvPr userDrawn="1"/>
        </p:nvSpPr>
        <p:spPr>
          <a:xfrm flipV="1">
            <a:off x="8287478" y="4962704"/>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4CD010-E30E-02D7-1D1C-446FEAD06369}"/>
              </a:ext>
            </a:extLst>
          </p:cNvPr>
          <p:cNvSpPr txBox="1"/>
          <p:nvPr userDrawn="1"/>
        </p:nvSpPr>
        <p:spPr>
          <a:xfrm>
            <a:off x="8192136" y="4745830"/>
            <a:ext cx="689612" cy="244682"/>
          </a:xfrm>
          <a:prstGeom prst="rect">
            <a:avLst/>
          </a:prstGeom>
          <a:noFill/>
        </p:spPr>
        <p:txBody>
          <a:bodyPr wrap="square" rtlCol="0">
            <a:spAutoFit/>
          </a:bodyPr>
          <a:lstStyle/>
          <a:p>
            <a:pPr>
              <a:lnSpc>
                <a:spcPct val="90000"/>
              </a:lnSpc>
            </a:pPr>
            <a:r>
              <a:rPr lang="en-US" sz="600" dirty="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dirty="0">
              <a:solidFill>
                <a:schemeClr val="tx1"/>
              </a:solidFill>
              <a:latin typeface="+mj-lt"/>
            </a:endParaRPr>
          </a:p>
          <a:p>
            <a:pPr>
              <a:lnSpc>
                <a:spcPct val="90000"/>
              </a:lnSpc>
            </a:pPr>
            <a:r>
              <a:rPr lang="en-US" sz="500" i="1" dirty="0">
                <a:solidFill>
                  <a:schemeClr val="bg1"/>
                </a:solidFill>
                <a:latin typeface="+mn-lt"/>
              </a:rPr>
              <a:t>Confidential</a:t>
            </a:r>
            <a:endParaRPr lang="en-US" sz="700" i="1" dirty="0">
              <a:solidFill>
                <a:schemeClr val="bg1"/>
              </a:solidFill>
              <a:latin typeface="+mn-lt"/>
            </a:endParaRPr>
          </a:p>
        </p:txBody>
      </p:sp>
      <p:pic>
        <p:nvPicPr>
          <p:cNvPr id="7" name="Picture 6">
            <a:extLst>
              <a:ext uri="{FF2B5EF4-FFF2-40B4-BE49-F238E27FC236}">
                <a16:creationId xmlns:a16="http://schemas.microsoft.com/office/drawing/2014/main" id="{13EC1598-8B9F-F76A-36EB-AEBE49D8EE28}"/>
              </a:ext>
            </a:extLst>
          </p:cNvPr>
          <p:cNvPicPr>
            <a:picLocks noChangeAspect="1"/>
          </p:cNvPicPr>
          <p:nvPr userDrawn="1"/>
        </p:nvPicPr>
        <p:blipFill>
          <a:blip r:embed="rId3"/>
          <a:srcRect/>
          <a:stretch/>
        </p:blipFill>
        <p:spPr>
          <a:xfrm>
            <a:off x="7817327" y="4269588"/>
            <a:ext cx="1173435" cy="407523"/>
          </a:xfrm>
          <a:prstGeom prst="rect">
            <a:avLst/>
          </a:prstGeom>
        </p:spPr>
      </p:pic>
    </p:spTree>
    <p:extLst>
      <p:ext uri="{BB962C8B-B14F-4D97-AF65-F5344CB8AC3E}">
        <p14:creationId xmlns:p14="http://schemas.microsoft.com/office/powerpoint/2010/main" val="107893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example">
    <p:spTree>
      <p:nvGrpSpPr>
        <p:cNvPr id="1" name=""/>
        <p:cNvGrpSpPr/>
        <p:nvPr/>
      </p:nvGrpSpPr>
      <p:grpSpPr>
        <a:xfrm>
          <a:off x="0" y="0"/>
          <a:ext cx="0" cy="0"/>
          <a:chOff x="0" y="0"/>
          <a:chExt cx="0" cy="0"/>
        </a:xfrm>
      </p:grpSpPr>
      <p:pic>
        <p:nvPicPr>
          <p:cNvPr id="6" name="Picture 5" descr="A colorful background with squares&#10;&#10;Description automatically generated with medium confidence">
            <a:extLst>
              <a:ext uri="{FF2B5EF4-FFF2-40B4-BE49-F238E27FC236}">
                <a16:creationId xmlns:a16="http://schemas.microsoft.com/office/drawing/2014/main" id="{FE12A1AF-0A6E-455C-8E24-FD4AFECE9BE5}"/>
              </a:ext>
            </a:extLst>
          </p:cNvPr>
          <p:cNvPicPr>
            <a:picLocks noChangeAspect="1"/>
          </p:cNvPicPr>
          <p:nvPr userDrawn="1"/>
        </p:nvPicPr>
        <p:blipFill rotWithShape="1">
          <a:blip r:embed="rId2"/>
          <a:srcRect t="15818" b="63823"/>
          <a:stretch/>
        </p:blipFill>
        <p:spPr>
          <a:xfrm>
            <a:off x="0" y="1"/>
            <a:ext cx="9144000" cy="1048992"/>
          </a:xfrm>
          <a:prstGeom prst="rect">
            <a:avLst/>
          </a:prstGeom>
        </p:spPr>
      </p:pic>
      <p:sp>
        <p:nvSpPr>
          <p:cNvPr id="10" name="Title">
            <a:extLst>
              <a:ext uri="{FF2B5EF4-FFF2-40B4-BE49-F238E27FC236}">
                <a16:creationId xmlns:a16="http://schemas.microsoft.com/office/drawing/2014/main" id="{822EE705-51AD-816C-9D3F-41A11D84A51B}"/>
              </a:ext>
            </a:extLst>
          </p:cNvPr>
          <p:cNvSpPr>
            <a:spLocks noGrp="1"/>
          </p:cNvSpPr>
          <p:nvPr>
            <p:ph type="title" hasCustomPrompt="1"/>
          </p:nvPr>
        </p:nvSpPr>
        <p:spPr>
          <a:xfrm>
            <a:off x="139638" y="-119426"/>
            <a:ext cx="7566228" cy="1168418"/>
          </a:xfrm>
        </p:spPr>
        <p:txBody>
          <a:bodyPr>
            <a:normAutofit/>
          </a:bodyPr>
          <a:lstStyle>
            <a:lvl1pPr>
              <a:lnSpc>
                <a:spcPct val="80000"/>
              </a:lnSpc>
              <a:defRPr sz="3200" cap="all" baseline="0">
                <a:solidFill>
                  <a:schemeClr val="bg1"/>
                </a:solidFill>
              </a:defRPr>
            </a:lvl1pPr>
          </a:lstStyle>
          <a:p>
            <a:r>
              <a:rPr lang="en-US" dirty="0"/>
              <a:t>Table example</a:t>
            </a:r>
          </a:p>
        </p:txBody>
      </p:sp>
      <p:sp>
        <p:nvSpPr>
          <p:cNvPr id="5" name="Rectangle 4">
            <a:extLst>
              <a:ext uri="{FF2B5EF4-FFF2-40B4-BE49-F238E27FC236}">
                <a16:creationId xmlns:a16="http://schemas.microsoft.com/office/drawing/2014/main" id="{760B832F-E7CB-9584-E73C-07FFA9EA16D3}"/>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521C06-DEB0-85B4-9CB0-7642E9F86C68}"/>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dirty="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dirty="0">
              <a:solidFill>
                <a:schemeClr val="tx1"/>
              </a:solidFill>
              <a:latin typeface="+mj-lt"/>
            </a:endParaRPr>
          </a:p>
          <a:p>
            <a:pPr>
              <a:lnSpc>
                <a:spcPct val="90000"/>
              </a:lnSpc>
            </a:pPr>
            <a:r>
              <a:rPr lang="en-US" sz="500" i="1" dirty="0">
                <a:solidFill>
                  <a:schemeClr val="bg1"/>
                </a:solidFill>
                <a:latin typeface="+mn-lt"/>
              </a:rPr>
              <a:t>Confidential</a:t>
            </a:r>
            <a:endParaRPr lang="en-US" sz="700" i="1" dirty="0">
              <a:solidFill>
                <a:schemeClr val="bg1"/>
              </a:solidFill>
              <a:latin typeface="+mn-lt"/>
            </a:endParaRPr>
          </a:p>
        </p:txBody>
      </p:sp>
      <p:pic>
        <p:nvPicPr>
          <p:cNvPr id="13" name="Picture 12">
            <a:extLst>
              <a:ext uri="{FF2B5EF4-FFF2-40B4-BE49-F238E27FC236}">
                <a16:creationId xmlns:a16="http://schemas.microsoft.com/office/drawing/2014/main" id="{7B76BC44-201A-2F5F-FE74-62B87E0676CA}"/>
              </a:ext>
            </a:extLst>
          </p:cNvPr>
          <p:cNvPicPr>
            <a:picLocks noChangeAspect="1"/>
          </p:cNvPicPr>
          <p:nvPr userDrawn="1"/>
        </p:nvPicPr>
        <p:blipFill>
          <a:blip r:embed="rId3"/>
          <a:srcRect/>
          <a:stretch/>
        </p:blipFill>
        <p:spPr>
          <a:xfrm>
            <a:off x="7817327" y="173522"/>
            <a:ext cx="1173435" cy="407523"/>
          </a:xfrm>
          <a:prstGeom prst="rect">
            <a:avLst/>
          </a:prstGeom>
        </p:spPr>
      </p:pic>
      <p:graphicFrame>
        <p:nvGraphicFramePr>
          <p:cNvPr id="3" name="Table 2">
            <a:extLst>
              <a:ext uri="{FF2B5EF4-FFF2-40B4-BE49-F238E27FC236}">
                <a16:creationId xmlns:a16="http://schemas.microsoft.com/office/drawing/2014/main" id="{B2667322-E7D5-6F3E-BD78-04AD2E9481ED}"/>
              </a:ext>
            </a:extLst>
          </p:cNvPr>
          <p:cNvGraphicFramePr>
            <a:graphicFrameLocks noGrp="1"/>
          </p:cNvGraphicFramePr>
          <p:nvPr userDrawn="1">
            <p:extLst>
              <p:ext uri="{D42A27DB-BD31-4B8C-83A1-F6EECF244321}">
                <p14:modId xmlns:p14="http://schemas.microsoft.com/office/powerpoint/2010/main" val="1935033006"/>
              </p:ext>
            </p:extLst>
          </p:nvPr>
        </p:nvGraphicFramePr>
        <p:xfrm>
          <a:off x="252608" y="2493583"/>
          <a:ext cx="8622084" cy="2366632"/>
        </p:xfrm>
        <a:graphic>
          <a:graphicData uri="http://schemas.openxmlformats.org/drawingml/2006/table">
            <a:tbl>
              <a:tblPr firstRow="1" bandRow="1">
                <a:tableStyleId>{0660B408-B3CF-4A94-85FC-2B1E0A45F4A2}</a:tableStyleId>
              </a:tblPr>
              <a:tblGrid>
                <a:gridCol w="2155521">
                  <a:extLst>
                    <a:ext uri="{9D8B030D-6E8A-4147-A177-3AD203B41FA5}">
                      <a16:colId xmlns:a16="http://schemas.microsoft.com/office/drawing/2014/main" val="1299505341"/>
                    </a:ext>
                  </a:extLst>
                </a:gridCol>
                <a:gridCol w="2155521">
                  <a:extLst>
                    <a:ext uri="{9D8B030D-6E8A-4147-A177-3AD203B41FA5}">
                      <a16:colId xmlns:a16="http://schemas.microsoft.com/office/drawing/2014/main" val="3275729998"/>
                    </a:ext>
                  </a:extLst>
                </a:gridCol>
                <a:gridCol w="2155521">
                  <a:extLst>
                    <a:ext uri="{9D8B030D-6E8A-4147-A177-3AD203B41FA5}">
                      <a16:colId xmlns:a16="http://schemas.microsoft.com/office/drawing/2014/main" val="4235216994"/>
                    </a:ext>
                  </a:extLst>
                </a:gridCol>
                <a:gridCol w="2155521">
                  <a:extLst>
                    <a:ext uri="{9D8B030D-6E8A-4147-A177-3AD203B41FA5}">
                      <a16:colId xmlns:a16="http://schemas.microsoft.com/office/drawing/2014/main" val="1858527744"/>
                    </a:ext>
                  </a:extLst>
                </a:gridCol>
              </a:tblGrid>
              <a:tr h="295829">
                <a:tc>
                  <a:txBody>
                    <a:bodyPr/>
                    <a:lstStyle/>
                    <a:p>
                      <a:pPr algn="ctr"/>
                      <a:r>
                        <a:rPr lang="en-US" sz="1200" b="0" dirty="0">
                          <a:solidFill>
                            <a:schemeClr val="bg1"/>
                          </a:solidFill>
                        </a:rPr>
                        <a:t>Heading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solidFill>
                            <a:schemeClr val="bg1"/>
                          </a:solidFill>
                        </a:rPr>
                        <a:t>Heading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solidFill>
                            <a:schemeClr val="bg1"/>
                          </a:solidFill>
                        </a:rPr>
                        <a:t>Heading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solidFill>
                            <a:schemeClr val="bg1"/>
                          </a:solidFill>
                        </a:rPr>
                        <a:t>Heading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661984"/>
                  </a:ext>
                </a:extLst>
              </a:tr>
              <a:tr h="295829">
                <a:tc>
                  <a:txBody>
                    <a:bodyPr/>
                    <a:lstStyle/>
                    <a:p>
                      <a:r>
                        <a:rPr lang="en-US" sz="1200" b="0" dirty="0">
                          <a:solidFill>
                            <a:schemeClr val="tx1"/>
                          </a:solidFill>
                        </a:rPr>
                        <a:t>Body text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2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7920258"/>
                  </a:ext>
                </a:extLst>
              </a:tr>
              <a:tr h="295829">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409617"/>
                  </a:ext>
                </a:extLst>
              </a:tr>
              <a:tr h="295829">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4935839"/>
                  </a:ext>
                </a:extLst>
              </a:tr>
              <a:tr h="295829">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85497113"/>
                  </a:ext>
                </a:extLst>
              </a:tr>
              <a:tr h="295829">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9492120"/>
                  </a:ext>
                </a:extLst>
              </a:tr>
              <a:tr h="295829">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8432318"/>
                  </a:ext>
                </a:extLst>
              </a:tr>
              <a:tr h="295829">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64207"/>
                  </a:ext>
                </a:extLst>
              </a:tr>
            </a:tbl>
          </a:graphicData>
        </a:graphic>
      </p:graphicFrame>
      <p:sp>
        <p:nvSpPr>
          <p:cNvPr id="9" name="Content Placeholder 8">
            <a:extLst>
              <a:ext uri="{FF2B5EF4-FFF2-40B4-BE49-F238E27FC236}">
                <a16:creationId xmlns:a16="http://schemas.microsoft.com/office/drawing/2014/main" id="{729541C6-A09B-737A-0505-2353EE452DED}"/>
              </a:ext>
            </a:extLst>
          </p:cNvPr>
          <p:cNvSpPr>
            <a:spLocks noGrp="1"/>
          </p:cNvSpPr>
          <p:nvPr>
            <p:ph sz="quarter" idx="10"/>
          </p:nvPr>
        </p:nvSpPr>
        <p:spPr>
          <a:xfrm>
            <a:off x="145900" y="1158875"/>
            <a:ext cx="8785157" cy="1252538"/>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3652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CLEAN">
    <p:spTree>
      <p:nvGrpSpPr>
        <p:cNvPr id="1" name=""/>
        <p:cNvGrpSpPr/>
        <p:nvPr/>
      </p:nvGrpSpPr>
      <p:grpSpPr>
        <a:xfrm>
          <a:off x="0" y="0"/>
          <a:ext cx="0" cy="0"/>
          <a:chOff x="0" y="0"/>
          <a:chExt cx="0" cy="0"/>
        </a:xfrm>
      </p:grpSpPr>
      <p:sp>
        <p:nvSpPr>
          <p:cNvPr id="11" name="Text Placeholder"/>
          <p:cNvSpPr>
            <a:spLocks noGrp="1"/>
          </p:cNvSpPr>
          <p:nvPr>
            <p:ph idx="1"/>
          </p:nvPr>
        </p:nvSpPr>
        <p:spPr>
          <a:xfrm>
            <a:off x="159093" y="1054752"/>
            <a:ext cx="8822615" cy="3967515"/>
          </a:xfrm>
          <a:prstGeom prst="rect">
            <a:avLst/>
          </a:prstGeom>
        </p:spPr>
        <p:txBody>
          <a:bodyPr vert="horz" lIns="91440" tIns="45720" rIns="91440" bIns="45720" rtlCol="0">
            <a:noAutofit/>
          </a:bodyPr>
          <a:lstStyle>
            <a:lvl1pPr>
              <a:lnSpc>
                <a:spcPct val="90000"/>
              </a:lnSpc>
              <a:spcAft>
                <a:spcPts val="900"/>
              </a:spcAft>
              <a:defRPr/>
            </a:lvl1pPr>
            <a:lvl2pPr>
              <a:lnSpc>
                <a:spcPct val="90000"/>
              </a:lnSpc>
              <a:spcAft>
                <a:spcPts val="900"/>
              </a:spcAft>
              <a:defRPr/>
            </a:lvl2pPr>
            <a:lvl3pPr>
              <a:lnSpc>
                <a:spcPct val="90000"/>
              </a:lnSpc>
              <a:spcAft>
                <a:spcPts val="900"/>
              </a:spcAft>
              <a:defRPr/>
            </a:lvl3pPr>
            <a:lvl4pPr>
              <a:lnSpc>
                <a:spcPct val="90000"/>
              </a:lnSpc>
              <a:spcAft>
                <a:spcPts val="900"/>
              </a:spcAft>
              <a:defRPr/>
            </a:lvl4pPr>
            <a:lvl5pPr>
              <a:lnSpc>
                <a:spcPct val="90000"/>
              </a:lnSpc>
              <a:spcAft>
                <a:spcPts val="9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a:extLst>
              <a:ext uri="{FF2B5EF4-FFF2-40B4-BE49-F238E27FC236}">
                <a16:creationId xmlns:a16="http://schemas.microsoft.com/office/drawing/2014/main" id="{16D9AACD-BA10-A6D3-4DC7-6C5456F7814D}"/>
              </a:ext>
            </a:extLst>
          </p:cNvPr>
          <p:cNvSpPr>
            <a:spLocks noGrp="1"/>
          </p:cNvSpPr>
          <p:nvPr>
            <p:ph type="title" hasCustomPrompt="1"/>
          </p:nvPr>
        </p:nvSpPr>
        <p:spPr>
          <a:xfrm>
            <a:off x="153237" y="45156"/>
            <a:ext cx="7501443" cy="1009596"/>
          </a:xfrm>
        </p:spPr>
        <p:txBody>
          <a:bodyPr>
            <a:normAutofit/>
          </a:bodyPr>
          <a:lstStyle>
            <a:lvl1pPr>
              <a:lnSpc>
                <a:spcPct val="80000"/>
              </a:lnSpc>
              <a:defRPr sz="3200" cap="all" baseline="0">
                <a:solidFill>
                  <a:schemeClr val="tx1"/>
                </a:solidFill>
              </a:defRPr>
            </a:lvl1pPr>
          </a:lstStyle>
          <a:p>
            <a:r>
              <a:rPr lang="en-US"/>
              <a:t>Click to add title</a:t>
            </a:r>
          </a:p>
        </p:txBody>
      </p:sp>
      <p:sp>
        <p:nvSpPr>
          <p:cNvPr id="4" name="Rectangle 3">
            <a:extLst>
              <a:ext uri="{FF2B5EF4-FFF2-40B4-BE49-F238E27FC236}">
                <a16:creationId xmlns:a16="http://schemas.microsoft.com/office/drawing/2014/main" id="{5C3605CB-D83E-A94C-3B8A-186B4F9DB342}"/>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8EAEA3-88EF-F2CF-7A8C-CC56048050CB}"/>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tx2"/>
                </a:solidFill>
                <a:latin typeface="+mn-lt"/>
              </a:rPr>
              <a:t>Confidential</a:t>
            </a:r>
            <a:endParaRPr lang="en-US" sz="700" i="1">
              <a:solidFill>
                <a:schemeClr val="tx2"/>
              </a:solidFill>
              <a:latin typeface="+mn-lt"/>
            </a:endParaRPr>
          </a:p>
        </p:txBody>
      </p:sp>
      <p:pic>
        <p:nvPicPr>
          <p:cNvPr id="6" name="Picture 5" descr="A yellow text on a black background&#10;&#10;Description automatically generated">
            <a:extLst>
              <a:ext uri="{FF2B5EF4-FFF2-40B4-BE49-F238E27FC236}">
                <a16:creationId xmlns:a16="http://schemas.microsoft.com/office/drawing/2014/main" id="{5A7200BB-4E6D-8F50-71A4-72BCA8D19958}"/>
              </a:ext>
            </a:extLst>
          </p:cNvPr>
          <p:cNvPicPr>
            <a:picLocks noChangeAspect="1"/>
          </p:cNvPicPr>
          <p:nvPr userDrawn="1"/>
        </p:nvPicPr>
        <p:blipFill>
          <a:blip r:embed="rId2"/>
          <a:stretch>
            <a:fillRect/>
          </a:stretch>
        </p:blipFill>
        <p:spPr>
          <a:xfrm>
            <a:off x="7817327" y="173522"/>
            <a:ext cx="1173436" cy="4075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CLEAN 2 COLUMN">
    <p:spTree>
      <p:nvGrpSpPr>
        <p:cNvPr id="1" name=""/>
        <p:cNvGrpSpPr/>
        <p:nvPr/>
      </p:nvGrpSpPr>
      <p:grpSpPr>
        <a:xfrm>
          <a:off x="0" y="0"/>
          <a:ext cx="0" cy="0"/>
          <a:chOff x="0" y="0"/>
          <a:chExt cx="0" cy="0"/>
        </a:xfrm>
      </p:grpSpPr>
      <p:sp>
        <p:nvSpPr>
          <p:cNvPr id="11" name="Text Placeholder"/>
          <p:cNvSpPr>
            <a:spLocks noGrp="1"/>
          </p:cNvSpPr>
          <p:nvPr>
            <p:ph idx="1"/>
          </p:nvPr>
        </p:nvSpPr>
        <p:spPr>
          <a:xfrm>
            <a:off x="159093" y="1054752"/>
            <a:ext cx="4294666" cy="3972770"/>
          </a:xfrm>
          <a:prstGeom prst="rect">
            <a:avLst/>
          </a:prstGeom>
        </p:spPr>
        <p:txBody>
          <a:bodyPr vert="horz" lIns="91440" tIns="45720" rIns="91440" bIns="45720" rtlCol="0">
            <a:noAutofit/>
          </a:bodyPr>
          <a:lstStyle>
            <a:lvl1pPr>
              <a:lnSpc>
                <a:spcPct val="90000"/>
              </a:lnSpc>
              <a:spcAft>
                <a:spcPts val="900"/>
              </a:spcAft>
              <a:defRPr sz="1800"/>
            </a:lvl1pPr>
            <a:lvl2pPr>
              <a:lnSpc>
                <a:spcPct val="90000"/>
              </a:lnSpc>
              <a:spcAft>
                <a:spcPts val="900"/>
              </a:spcAft>
              <a:defRPr sz="1800"/>
            </a:lvl2pPr>
            <a:lvl3pPr>
              <a:lnSpc>
                <a:spcPct val="90000"/>
              </a:lnSpc>
              <a:spcAft>
                <a:spcPts val="900"/>
              </a:spcAft>
              <a:defRPr sz="1800"/>
            </a:lvl3pPr>
            <a:lvl4pPr>
              <a:lnSpc>
                <a:spcPct val="90000"/>
              </a:lnSpc>
              <a:spcAft>
                <a:spcPts val="900"/>
              </a:spcAft>
              <a:defRPr sz="1800"/>
            </a:lvl4pPr>
            <a:lvl5pPr>
              <a:lnSpc>
                <a:spcPct val="90000"/>
              </a:lnSpc>
              <a:spcAft>
                <a:spcPts val="9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a:extLst>
              <a:ext uri="{FF2B5EF4-FFF2-40B4-BE49-F238E27FC236}">
                <a16:creationId xmlns:a16="http://schemas.microsoft.com/office/drawing/2014/main" id="{8D5297FE-314B-B7FD-425C-CD38298FB315}"/>
              </a:ext>
            </a:extLst>
          </p:cNvPr>
          <p:cNvSpPr>
            <a:spLocks noGrp="1"/>
          </p:cNvSpPr>
          <p:nvPr>
            <p:ph idx="10"/>
          </p:nvPr>
        </p:nvSpPr>
        <p:spPr>
          <a:xfrm>
            <a:off x="4679855" y="1054752"/>
            <a:ext cx="4294666" cy="3972770"/>
          </a:xfrm>
          <a:prstGeom prst="rect">
            <a:avLst/>
          </a:prstGeom>
        </p:spPr>
        <p:txBody>
          <a:bodyPr vert="horz" lIns="91440" tIns="45720" rIns="91440" bIns="45720" rtlCol="0">
            <a:noAutofit/>
          </a:bodyPr>
          <a:lstStyle>
            <a:lvl1pPr>
              <a:lnSpc>
                <a:spcPct val="90000"/>
              </a:lnSpc>
              <a:spcAft>
                <a:spcPts val="900"/>
              </a:spcAft>
              <a:defRPr sz="1800"/>
            </a:lvl1pPr>
            <a:lvl2pPr>
              <a:lnSpc>
                <a:spcPct val="90000"/>
              </a:lnSpc>
              <a:spcAft>
                <a:spcPts val="900"/>
              </a:spcAft>
              <a:defRPr sz="1800"/>
            </a:lvl2pPr>
            <a:lvl3pPr>
              <a:lnSpc>
                <a:spcPct val="90000"/>
              </a:lnSpc>
              <a:spcAft>
                <a:spcPts val="900"/>
              </a:spcAft>
              <a:defRPr sz="1800"/>
            </a:lvl3pPr>
            <a:lvl4pPr>
              <a:lnSpc>
                <a:spcPct val="90000"/>
              </a:lnSpc>
              <a:spcAft>
                <a:spcPts val="900"/>
              </a:spcAft>
              <a:defRPr sz="1800"/>
            </a:lvl4pPr>
            <a:lvl5pPr>
              <a:lnSpc>
                <a:spcPct val="90000"/>
              </a:lnSpc>
              <a:spcAft>
                <a:spcPts val="9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a:extLst>
              <a:ext uri="{FF2B5EF4-FFF2-40B4-BE49-F238E27FC236}">
                <a16:creationId xmlns:a16="http://schemas.microsoft.com/office/drawing/2014/main" id="{0A980D89-AD70-08A3-A512-0B901060DD5E}"/>
              </a:ext>
            </a:extLst>
          </p:cNvPr>
          <p:cNvSpPr>
            <a:spLocks noGrp="1"/>
          </p:cNvSpPr>
          <p:nvPr>
            <p:ph type="title" hasCustomPrompt="1"/>
          </p:nvPr>
        </p:nvSpPr>
        <p:spPr>
          <a:xfrm>
            <a:off x="153237" y="45156"/>
            <a:ext cx="7501443" cy="1009596"/>
          </a:xfrm>
        </p:spPr>
        <p:txBody>
          <a:bodyPr>
            <a:normAutofit/>
          </a:bodyPr>
          <a:lstStyle>
            <a:lvl1pPr>
              <a:lnSpc>
                <a:spcPct val="80000"/>
              </a:lnSpc>
              <a:defRPr sz="3200" cap="all" baseline="0">
                <a:solidFill>
                  <a:schemeClr val="tx1"/>
                </a:solidFill>
              </a:defRPr>
            </a:lvl1pPr>
          </a:lstStyle>
          <a:p>
            <a:r>
              <a:rPr lang="en-US"/>
              <a:t>Click to add title</a:t>
            </a:r>
          </a:p>
        </p:txBody>
      </p:sp>
      <p:sp>
        <p:nvSpPr>
          <p:cNvPr id="5" name="Rectangle 4">
            <a:extLst>
              <a:ext uri="{FF2B5EF4-FFF2-40B4-BE49-F238E27FC236}">
                <a16:creationId xmlns:a16="http://schemas.microsoft.com/office/drawing/2014/main" id="{D9F3373B-7934-6D7D-AD57-44450339F1F9}"/>
              </a:ext>
            </a:extLst>
          </p:cNvPr>
          <p:cNvSpPr/>
          <p:nvPr userDrawn="1"/>
        </p:nvSpPr>
        <p:spPr>
          <a:xfrm flipV="1">
            <a:off x="8287478" y="866638"/>
            <a:ext cx="108000" cy="32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5030410-9BBB-BF5B-15B3-52854DC4867F}"/>
              </a:ext>
            </a:extLst>
          </p:cNvPr>
          <p:cNvSpPr txBox="1"/>
          <p:nvPr userDrawn="1"/>
        </p:nvSpPr>
        <p:spPr>
          <a:xfrm>
            <a:off x="8192136" y="649764"/>
            <a:ext cx="689612" cy="244682"/>
          </a:xfrm>
          <a:prstGeom prst="rect">
            <a:avLst/>
          </a:prstGeom>
          <a:noFill/>
        </p:spPr>
        <p:txBody>
          <a:bodyPr wrap="square" rtlCol="0">
            <a:spAutoFit/>
          </a:bodyPr>
          <a:lstStyle/>
          <a:p>
            <a:pPr>
              <a:lnSpc>
                <a:spcPct val="90000"/>
              </a:lnSpc>
            </a:pPr>
            <a:r>
              <a:rPr lang="en-US" sz="600">
                <a:solidFill>
                  <a:schemeClr val="tx1"/>
                </a:solidFill>
                <a:latin typeface="+mj-lt"/>
              </a:rPr>
              <a:t>SLIDE </a:t>
            </a:r>
            <a:fld id="{4CA4D188-E467-F546-9005-9B34B2B236AC}" type="slidenum">
              <a:rPr lang="en-US" sz="600" smtClean="0">
                <a:solidFill>
                  <a:schemeClr val="tx1"/>
                </a:solidFill>
                <a:latin typeface="+mj-lt"/>
              </a:rPr>
              <a:pPr>
                <a:lnSpc>
                  <a:spcPct val="90000"/>
                </a:lnSpc>
              </a:pPr>
              <a:t>‹#›</a:t>
            </a:fld>
            <a:endParaRPr lang="en-US" sz="600">
              <a:solidFill>
                <a:schemeClr val="tx1"/>
              </a:solidFill>
              <a:latin typeface="+mj-lt"/>
            </a:endParaRPr>
          </a:p>
          <a:p>
            <a:pPr>
              <a:lnSpc>
                <a:spcPct val="90000"/>
              </a:lnSpc>
            </a:pPr>
            <a:r>
              <a:rPr lang="en-US" sz="500" i="1">
                <a:solidFill>
                  <a:schemeClr val="tx2"/>
                </a:solidFill>
                <a:latin typeface="+mn-lt"/>
              </a:rPr>
              <a:t>Confidential</a:t>
            </a:r>
            <a:endParaRPr lang="en-US" sz="700" i="1">
              <a:solidFill>
                <a:schemeClr val="tx2"/>
              </a:solidFill>
              <a:latin typeface="+mn-lt"/>
            </a:endParaRPr>
          </a:p>
        </p:txBody>
      </p:sp>
      <p:pic>
        <p:nvPicPr>
          <p:cNvPr id="10" name="Picture 9" descr="A yellow text on a black background&#10;&#10;Description automatically generated">
            <a:extLst>
              <a:ext uri="{FF2B5EF4-FFF2-40B4-BE49-F238E27FC236}">
                <a16:creationId xmlns:a16="http://schemas.microsoft.com/office/drawing/2014/main" id="{4D460481-80C5-3740-7D8D-41B0F60C5D86}"/>
              </a:ext>
            </a:extLst>
          </p:cNvPr>
          <p:cNvPicPr>
            <a:picLocks noChangeAspect="1"/>
          </p:cNvPicPr>
          <p:nvPr userDrawn="1"/>
        </p:nvPicPr>
        <p:blipFill>
          <a:blip r:embed="rId2"/>
          <a:stretch>
            <a:fillRect/>
          </a:stretch>
        </p:blipFill>
        <p:spPr>
          <a:xfrm>
            <a:off x="7817327" y="173522"/>
            <a:ext cx="1173436" cy="407523"/>
          </a:xfrm>
          <a:prstGeom prst="rect">
            <a:avLst/>
          </a:prstGeom>
        </p:spPr>
      </p:pic>
    </p:spTree>
    <p:extLst>
      <p:ext uri="{BB962C8B-B14F-4D97-AF65-F5344CB8AC3E}">
        <p14:creationId xmlns:p14="http://schemas.microsoft.com/office/powerpoint/2010/main" val="3309115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183808" y="257369"/>
            <a:ext cx="7609188" cy="805313"/>
          </a:xfrm>
          <a:prstGeom prst="rect">
            <a:avLst/>
          </a:prstGeom>
        </p:spPr>
        <p:txBody>
          <a:bodyPr vert="horz" lIns="91440" tIns="45720" rIns="91440" bIns="45720" rtlCol="0" anchor="b">
            <a:normAutofit/>
          </a:bodyPr>
          <a:lstStyle/>
          <a:p>
            <a:r>
              <a:rPr lang="en-US" dirty="0"/>
              <a:t>Click to add title</a:t>
            </a:r>
          </a:p>
        </p:txBody>
      </p:sp>
      <p:sp>
        <p:nvSpPr>
          <p:cNvPr id="7" name="Text Placeholder"/>
          <p:cNvSpPr>
            <a:spLocks noGrp="1"/>
          </p:cNvSpPr>
          <p:nvPr>
            <p:ph type="body" idx="1"/>
          </p:nvPr>
        </p:nvSpPr>
        <p:spPr>
          <a:xfrm>
            <a:off x="183807" y="1062682"/>
            <a:ext cx="8716201" cy="393005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1186908"/>
      </p:ext>
    </p:extLst>
  </p:cSld>
  <p:clrMap bg1="lt1" tx1="dk1" bg2="lt2" tx2="dk2" accent1="accent1" accent2="accent2" accent3="accent3" accent4="accent4" accent5="accent5" accent6="accent6" hlink="hlink" folHlink="folHlink"/>
  <p:sldLayoutIdLst>
    <p:sldLayoutId id="2147483698" r:id="rId1"/>
    <p:sldLayoutId id="2147483710" r:id="rId2"/>
    <p:sldLayoutId id="2147483713" r:id="rId3"/>
    <p:sldLayoutId id="2147483740" r:id="rId4"/>
    <p:sldLayoutId id="2147483742" r:id="rId5"/>
    <p:sldLayoutId id="2147483714" r:id="rId6"/>
    <p:sldLayoutId id="2147483744" r:id="rId7"/>
    <p:sldLayoutId id="2147483700" r:id="rId8"/>
    <p:sldLayoutId id="2147483731" r:id="rId9"/>
    <p:sldLayoutId id="2147483732" r:id="rId10"/>
    <p:sldLayoutId id="2147483716" r:id="rId11"/>
    <p:sldLayoutId id="2147483725" r:id="rId12"/>
    <p:sldLayoutId id="2147483726" r:id="rId13"/>
    <p:sldLayoutId id="2147483727" r:id="rId14"/>
    <p:sldLayoutId id="2147483728" r:id="rId15"/>
    <p:sldLayoutId id="2147483729" r:id="rId16"/>
    <p:sldLayoutId id="2147483730" r:id="rId17"/>
    <p:sldLayoutId id="2147483711" r:id="rId18"/>
    <p:sldLayoutId id="2147483712" r:id="rId19"/>
    <p:sldLayoutId id="2147483715" r:id="rId20"/>
    <p:sldLayoutId id="2147483733" r:id="rId21"/>
    <p:sldLayoutId id="2147483734" r:id="rId22"/>
    <p:sldLayoutId id="2147483735" r:id="rId23"/>
    <p:sldLayoutId id="2147483736" r:id="rId24"/>
    <p:sldLayoutId id="2147483737" r:id="rId25"/>
    <p:sldLayoutId id="2147483738" r:id="rId26"/>
    <p:sldLayoutId id="2147483739" r:id="rId27"/>
    <p:sldLayoutId id="2147483707" r:id="rId28"/>
    <p:sldLayoutId id="2147483709" r:id="rId29"/>
    <p:sldLayoutId id="214748372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0" indent="0" algn="l" defTabSz="685800" rtl="0" eaLnBrk="1" latinLnBrk="0" hangingPunct="1">
        <a:lnSpc>
          <a:spcPct val="90000"/>
        </a:lnSpc>
        <a:spcBef>
          <a:spcPts val="0"/>
        </a:spcBef>
        <a:spcAft>
          <a:spcPts val="900"/>
        </a:spcAft>
        <a:buClr>
          <a:schemeClr val="tx2"/>
        </a:buClr>
        <a:buSzPct val="50000"/>
        <a:buFontTx/>
        <a:buNone/>
        <a:tabLst/>
        <a:defRPr sz="2000" kern="1200">
          <a:solidFill>
            <a:schemeClr val="tx1"/>
          </a:solidFill>
          <a:latin typeface="+mn-lt"/>
          <a:ea typeface="+mn-ea"/>
          <a:cs typeface="+mn-cs"/>
        </a:defRPr>
      </a:lvl1pPr>
      <a:lvl2pPr marL="581025" indent="-246063" algn="l" defTabSz="685800" rtl="0" eaLnBrk="1" latinLnBrk="0" hangingPunct="1">
        <a:lnSpc>
          <a:spcPct val="90000"/>
        </a:lnSpc>
        <a:spcBef>
          <a:spcPts val="0"/>
        </a:spcBef>
        <a:spcAft>
          <a:spcPts val="900"/>
        </a:spcAft>
        <a:buClr>
          <a:schemeClr val="tx2"/>
        </a:buClr>
        <a:buSzPct val="60000"/>
        <a:buFontTx/>
        <a:buBlip>
          <a:blip r:embed="rId32"/>
        </a:buBlip>
        <a:tabLst/>
        <a:defRPr sz="2000" kern="1200">
          <a:solidFill>
            <a:schemeClr val="tx1"/>
          </a:solidFill>
          <a:latin typeface="+mn-lt"/>
          <a:ea typeface="+mn-ea"/>
          <a:cs typeface="+mn-cs"/>
        </a:defRPr>
      </a:lvl2pPr>
      <a:lvl3pPr marL="938213" indent="-260350" algn="l" defTabSz="685800" rtl="0" eaLnBrk="1" latinLnBrk="0" hangingPunct="1">
        <a:lnSpc>
          <a:spcPct val="90000"/>
        </a:lnSpc>
        <a:spcBef>
          <a:spcPts val="0"/>
        </a:spcBef>
        <a:spcAft>
          <a:spcPts val="900"/>
        </a:spcAft>
        <a:buClr>
          <a:schemeClr val="tx2"/>
        </a:buClr>
        <a:buSzPct val="60000"/>
        <a:buFontTx/>
        <a:buBlip>
          <a:blip r:embed="rId32"/>
        </a:buBlip>
        <a:tabLst/>
        <a:defRPr sz="2000" kern="1200">
          <a:solidFill>
            <a:schemeClr val="tx1"/>
          </a:solidFill>
          <a:latin typeface="+mn-lt"/>
          <a:ea typeface="+mn-ea"/>
          <a:cs typeface="+mn-cs"/>
        </a:defRPr>
      </a:lvl3pPr>
      <a:lvl4pPr marL="1289050" indent="-268288" algn="l" defTabSz="685800" rtl="0" eaLnBrk="1" latinLnBrk="0" hangingPunct="1">
        <a:lnSpc>
          <a:spcPct val="90000"/>
        </a:lnSpc>
        <a:spcBef>
          <a:spcPts val="0"/>
        </a:spcBef>
        <a:spcAft>
          <a:spcPts val="900"/>
        </a:spcAft>
        <a:buClr>
          <a:schemeClr val="tx2"/>
        </a:buClr>
        <a:buSzPct val="60000"/>
        <a:buFontTx/>
        <a:buBlip>
          <a:blip r:embed="rId32"/>
        </a:buBlip>
        <a:tabLst/>
        <a:defRPr sz="2000" kern="1200">
          <a:solidFill>
            <a:schemeClr val="tx1"/>
          </a:solidFill>
          <a:latin typeface="+mn-lt"/>
          <a:ea typeface="+mn-ea"/>
          <a:cs typeface="+mn-cs"/>
        </a:defRPr>
      </a:lvl4pPr>
      <a:lvl5pPr marL="1646238" indent="-282575" algn="l" defTabSz="685800" rtl="0" eaLnBrk="1" latinLnBrk="0" hangingPunct="1">
        <a:lnSpc>
          <a:spcPct val="90000"/>
        </a:lnSpc>
        <a:spcBef>
          <a:spcPts val="0"/>
        </a:spcBef>
        <a:spcAft>
          <a:spcPts val="900"/>
        </a:spcAft>
        <a:buClr>
          <a:schemeClr val="tx2"/>
        </a:buClr>
        <a:buSzPct val="60000"/>
        <a:buFontTx/>
        <a:buBlip>
          <a:blip r:embed="rId32"/>
        </a:buBlip>
        <a:tabLst/>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B17ED3-E9B7-F098-5798-D7FA46B1F3CA}"/>
              </a:ext>
            </a:extLst>
          </p:cNvPr>
          <p:cNvSpPr>
            <a:spLocks noGrp="1"/>
          </p:cNvSpPr>
          <p:nvPr>
            <p:ph type="title"/>
          </p:nvPr>
        </p:nvSpPr>
        <p:spPr/>
        <p:txBody>
          <a:bodyPr/>
          <a:lstStyle/>
          <a:p>
            <a:r>
              <a:rPr lang="en-GB" dirty="0"/>
              <a:t>Correlation Matters</a:t>
            </a:r>
          </a:p>
        </p:txBody>
      </p:sp>
      <p:sp>
        <p:nvSpPr>
          <p:cNvPr id="6" name="Content Placeholder 5">
            <a:extLst>
              <a:ext uri="{FF2B5EF4-FFF2-40B4-BE49-F238E27FC236}">
                <a16:creationId xmlns:a16="http://schemas.microsoft.com/office/drawing/2014/main" id="{F20832B1-7F3B-D461-2FF7-B7E654443EC6}"/>
              </a:ext>
            </a:extLst>
          </p:cNvPr>
          <p:cNvSpPr>
            <a:spLocks noGrp="1"/>
          </p:cNvSpPr>
          <p:nvPr>
            <p:ph sz="quarter" idx="10"/>
          </p:nvPr>
        </p:nvSpPr>
        <p:spPr/>
        <p:txBody>
          <a:bodyPr/>
          <a:lstStyle/>
          <a:p>
            <a:r>
              <a:rPr lang="en-GB" b="1" i="0" dirty="0"/>
              <a:t>Philip Oldham</a:t>
            </a:r>
          </a:p>
          <a:p>
            <a:r>
              <a:rPr lang="en-GB" dirty="0"/>
              <a:t>Principal Model Developer </a:t>
            </a:r>
          </a:p>
        </p:txBody>
      </p:sp>
      <p:sp>
        <p:nvSpPr>
          <p:cNvPr id="7" name="Text Placeholder 6">
            <a:extLst>
              <a:ext uri="{FF2B5EF4-FFF2-40B4-BE49-F238E27FC236}">
                <a16:creationId xmlns:a16="http://schemas.microsoft.com/office/drawing/2014/main" id="{46531A32-F777-A072-7721-EC5084E69E5B}"/>
              </a:ext>
            </a:extLst>
          </p:cNvPr>
          <p:cNvSpPr>
            <a:spLocks noGrp="1"/>
          </p:cNvSpPr>
          <p:nvPr>
            <p:ph type="body" sz="quarter" idx="11"/>
          </p:nvPr>
        </p:nvSpPr>
        <p:spPr>
          <a:xfrm>
            <a:off x="175671" y="254800"/>
            <a:ext cx="3856627" cy="463550"/>
          </a:xfrm>
        </p:spPr>
        <p:txBody>
          <a:bodyPr/>
          <a:lstStyle/>
          <a:p>
            <a:r>
              <a:rPr lang="en-GB" dirty="0"/>
              <a:t>Oasis Insight 2026</a:t>
            </a:r>
          </a:p>
        </p:txBody>
      </p:sp>
      <p:sp>
        <p:nvSpPr>
          <p:cNvPr id="5" name="Subtitle 4">
            <a:extLst>
              <a:ext uri="{FF2B5EF4-FFF2-40B4-BE49-F238E27FC236}">
                <a16:creationId xmlns:a16="http://schemas.microsoft.com/office/drawing/2014/main" id="{6879FF7C-7821-667E-50AD-10637C2C9D15}"/>
              </a:ext>
            </a:extLst>
          </p:cNvPr>
          <p:cNvSpPr>
            <a:spLocks noGrp="1"/>
          </p:cNvSpPr>
          <p:nvPr>
            <p:ph type="subTitle" idx="1"/>
          </p:nvPr>
        </p:nvSpPr>
        <p:spPr/>
        <p:txBody>
          <a:bodyPr/>
          <a:lstStyle/>
          <a:p>
            <a:r>
              <a:rPr lang="en-GB" sz="2400" dirty="0"/>
              <a:t>Modelling hurricane and flood in the US</a:t>
            </a:r>
          </a:p>
        </p:txBody>
      </p:sp>
      <p:pic>
        <p:nvPicPr>
          <p:cNvPr id="2" name="Picture 1" descr="ARAblue.png">
            <a:extLst>
              <a:ext uri="{FF2B5EF4-FFF2-40B4-BE49-F238E27FC236}">
                <a16:creationId xmlns:a16="http://schemas.microsoft.com/office/drawing/2014/main" id="{DBA97BA0-7B85-307F-7384-6F6796F591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3887" y="317316"/>
            <a:ext cx="1481601" cy="523911"/>
          </a:xfrm>
          <a:prstGeom prst="rect">
            <a:avLst/>
          </a:prstGeom>
        </p:spPr>
      </p:pic>
    </p:spTree>
    <p:extLst>
      <p:ext uri="{BB962C8B-B14F-4D97-AF65-F5344CB8AC3E}">
        <p14:creationId xmlns:p14="http://schemas.microsoft.com/office/powerpoint/2010/main" val="3104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E1F4DB-3166-2B08-CED5-B6648ABE3B57}"/>
              </a:ext>
            </a:extLst>
          </p:cNvPr>
          <p:cNvSpPr>
            <a:spLocks noGrp="1"/>
          </p:cNvSpPr>
          <p:nvPr>
            <p:ph type="title"/>
          </p:nvPr>
        </p:nvSpPr>
        <p:spPr>
          <a:xfrm>
            <a:off x="190009" y="970892"/>
            <a:ext cx="3740963" cy="4111853"/>
          </a:xfrm>
        </p:spPr>
        <p:txBody>
          <a:bodyPr anchor="ctr">
            <a:normAutofit/>
          </a:bodyPr>
          <a:lstStyle/>
          <a:p>
            <a:r>
              <a:rPr lang="en-GB" sz="3300" dirty="0"/>
              <a:t>1-in-3 US properties at risk to inland flood</a:t>
            </a:r>
            <a:br>
              <a:rPr lang="en-GB" sz="3300" dirty="0"/>
            </a:br>
            <a:endParaRPr lang="en-GB" sz="3300" dirty="0"/>
          </a:p>
          <a:p>
            <a:endParaRPr lang="en-GB" sz="3300" dirty="0"/>
          </a:p>
        </p:txBody>
      </p:sp>
      <p:grpSp>
        <p:nvGrpSpPr>
          <p:cNvPr id="5" name="Group 4">
            <a:extLst>
              <a:ext uri="{FF2B5EF4-FFF2-40B4-BE49-F238E27FC236}">
                <a16:creationId xmlns:a16="http://schemas.microsoft.com/office/drawing/2014/main" id="{6B8A4D52-54B0-5EDF-DCC8-4C84A9533713}"/>
              </a:ext>
            </a:extLst>
          </p:cNvPr>
          <p:cNvGrpSpPr/>
          <p:nvPr/>
        </p:nvGrpSpPr>
        <p:grpSpPr>
          <a:xfrm>
            <a:off x="3995609" y="268657"/>
            <a:ext cx="5066636" cy="4729253"/>
            <a:chOff x="3995609" y="427407"/>
            <a:chExt cx="5066636" cy="4729253"/>
          </a:xfrm>
        </p:grpSpPr>
        <p:cxnSp>
          <p:nvCxnSpPr>
            <p:cNvPr id="1056" name="Straight Connector 1055">
              <a:extLst>
                <a:ext uri="{FF2B5EF4-FFF2-40B4-BE49-F238E27FC236}">
                  <a16:creationId xmlns:a16="http://schemas.microsoft.com/office/drawing/2014/main" id="{39160E93-2F93-3E44-4E2C-2735EC3C1A47}"/>
                </a:ext>
              </a:extLst>
            </p:cNvPr>
            <p:cNvCxnSpPr>
              <a:cxnSpLocks/>
            </p:cNvCxnSpPr>
            <p:nvPr/>
          </p:nvCxnSpPr>
          <p:spPr>
            <a:xfrm flipV="1">
              <a:off x="6815521" y="503588"/>
              <a:ext cx="0" cy="381600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A75D20DB-D16B-0FA4-5038-1514F793FAE8}"/>
                </a:ext>
              </a:extLst>
            </p:cNvPr>
            <p:cNvCxnSpPr>
              <a:cxnSpLocks/>
            </p:cNvCxnSpPr>
            <p:nvPr/>
          </p:nvCxnSpPr>
          <p:spPr>
            <a:xfrm flipV="1">
              <a:off x="8061762" y="479622"/>
              <a:ext cx="0" cy="381600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66FFF6F1-2AAB-583F-0D62-75174E5298E9}"/>
                </a:ext>
              </a:extLst>
            </p:cNvPr>
            <p:cNvCxnSpPr>
              <a:cxnSpLocks/>
            </p:cNvCxnSpPr>
            <p:nvPr/>
          </p:nvCxnSpPr>
          <p:spPr>
            <a:xfrm flipV="1">
              <a:off x="6153229" y="503588"/>
              <a:ext cx="0" cy="381600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02DF7B7F-777E-BC3F-74F5-4293FC402CE6}"/>
                </a:ext>
              </a:extLst>
            </p:cNvPr>
            <p:cNvCxnSpPr>
              <a:cxnSpLocks/>
            </p:cNvCxnSpPr>
            <p:nvPr/>
          </p:nvCxnSpPr>
          <p:spPr>
            <a:xfrm flipV="1">
              <a:off x="7463221" y="515122"/>
              <a:ext cx="0" cy="381600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21B0279-1F7C-4CC2-BC00-65CF87B49383}"/>
                </a:ext>
              </a:extLst>
            </p:cNvPr>
            <p:cNvSpPr txBox="1"/>
            <p:nvPr/>
          </p:nvSpPr>
          <p:spPr>
            <a:xfrm>
              <a:off x="3995609" y="427407"/>
              <a:ext cx="1532534" cy="3854901"/>
            </a:xfrm>
            <a:prstGeom prst="rect">
              <a:avLst/>
            </a:prstGeom>
            <a:noFill/>
          </p:spPr>
          <p:txBody>
            <a:bodyPr wrap="none" rtlCol="0">
              <a:spAutoFit/>
            </a:bodyPr>
            <a:lstStyle/>
            <a:p>
              <a:pPr algn="r">
                <a:spcAft>
                  <a:spcPts val="300"/>
                </a:spcAft>
              </a:pPr>
              <a:r>
                <a:rPr lang="en-GB" sz="1400" dirty="0">
                  <a:solidFill>
                    <a:schemeClr val="accent6"/>
                  </a:solidFill>
                </a:rPr>
                <a:t>Louisiana</a:t>
              </a:r>
            </a:p>
            <a:p>
              <a:pPr algn="r">
                <a:spcAft>
                  <a:spcPts val="300"/>
                </a:spcAft>
              </a:pPr>
              <a:r>
                <a:rPr lang="en-GB" sz="1400" dirty="0">
                  <a:solidFill>
                    <a:schemeClr val="accent6"/>
                  </a:solidFill>
                </a:rPr>
                <a:t>Florida</a:t>
              </a:r>
            </a:p>
            <a:p>
              <a:pPr algn="r">
                <a:spcAft>
                  <a:spcPts val="300"/>
                </a:spcAft>
              </a:pPr>
              <a:r>
                <a:rPr lang="en-GB" sz="1400" dirty="0">
                  <a:solidFill>
                    <a:schemeClr val="accent6"/>
                  </a:solidFill>
                </a:rPr>
                <a:t>Texas</a:t>
              </a:r>
            </a:p>
            <a:p>
              <a:pPr algn="r">
                <a:spcAft>
                  <a:spcPts val="300"/>
                </a:spcAft>
              </a:pPr>
              <a:r>
                <a:rPr lang="en-GB" sz="1400" dirty="0">
                  <a:solidFill>
                    <a:schemeClr val="tx2"/>
                  </a:solidFill>
                </a:rPr>
                <a:t>North Dakota</a:t>
              </a:r>
            </a:p>
            <a:p>
              <a:pPr algn="r">
                <a:spcAft>
                  <a:spcPts val="300"/>
                </a:spcAft>
              </a:pPr>
              <a:r>
                <a:rPr lang="en-GB" sz="1400" dirty="0">
                  <a:solidFill>
                    <a:schemeClr val="accent6"/>
                  </a:solidFill>
                </a:rPr>
                <a:t>Delaware</a:t>
              </a:r>
            </a:p>
            <a:p>
              <a:pPr algn="r">
                <a:spcAft>
                  <a:spcPts val="300"/>
                </a:spcAft>
              </a:pPr>
              <a:r>
                <a:rPr lang="en-GB" sz="1400" dirty="0">
                  <a:solidFill>
                    <a:schemeClr val="accent6"/>
                  </a:solidFill>
                </a:rPr>
                <a:t>West Virginia</a:t>
              </a:r>
            </a:p>
            <a:p>
              <a:pPr algn="r">
                <a:spcAft>
                  <a:spcPts val="300"/>
                </a:spcAft>
              </a:pPr>
              <a:r>
                <a:rPr lang="en-GB" sz="1400" dirty="0">
                  <a:solidFill>
                    <a:schemeClr val="tx2"/>
                  </a:solidFill>
                </a:rPr>
                <a:t>California</a:t>
              </a:r>
            </a:p>
            <a:p>
              <a:pPr algn="r">
                <a:spcAft>
                  <a:spcPts val="300"/>
                </a:spcAft>
              </a:pPr>
              <a:r>
                <a:rPr lang="en-GB" sz="1400" dirty="0">
                  <a:solidFill>
                    <a:schemeClr val="accent6"/>
                  </a:solidFill>
                </a:rPr>
                <a:t>New Jersey</a:t>
              </a:r>
            </a:p>
            <a:p>
              <a:pPr algn="r">
                <a:spcAft>
                  <a:spcPts val="300"/>
                </a:spcAft>
              </a:pPr>
              <a:r>
                <a:rPr lang="en-GB" sz="1400" dirty="0">
                  <a:solidFill>
                    <a:schemeClr val="accent6"/>
                  </a:solidFill>
                </a:rPr>
                <a:t>Washington D.C.</a:t>
              </a:r>
            </a:p>
            <a:p>
              <a:pPr algn="r">
                <a:spcAft>
                  <a:spcPts val="300"/>
                </a:spcAft>
              </a:pPr>
              <a:r>
                <a:rPr lang="en-GB" sz="1400" dirty="0">
                  <a:solidFill>
                    <a:schemeClr val="accent6"/>
                  </a:solidFill>
                </a:rPr>
                <a:t>New York</a:t>
              </a:r>
            </a:p>
            <a:p>
              <a:pPr algn="r">
                <a:spcAft>
                  <a:spcPts val="300"/>
                </a:spcAft>
              </a:pPr>
              <a:r>
                <a:rPr lang="en-GB" sz="1400" dirty="0">
                  <a:solidFill>
                    <a:schemeClr val="tx2"/>
                  </a:solidFill>
                </a:rPr>
                <a:t>Michigan</a:t>
              </a:r>
            </a:p>
            <a:p>
              <a:pPr algn="r">
                <a:spcAft>
                  <a:spcPts val="300"/>
                </a:spcAft>
              </a:pPr>
              <a:r>
                <a:rPr lang="en-GB" sz="1400" dirty="0">
                  <a:solidFill>
                    <a:schemeClr val="tx2"/>
                  </a:solidFill>
                </a:rPr>
                <a:t>Montana</a:t>
              </a:r>
            </a:p>
            <a:p>
              <a:pPr algn="r">
                <a:spcAft>
                  <a:spcPts val="300"/>
                </a:spcAft>
              </a:pPr>
              <a:r>
                <a:rPr lang="en-GB" sz="1400" dirty="0">
                  <a:solidFill>
                    <a:schemeClr val="tx2"/>
                  </a:solidFill>
                </a:rPr>
                <a:t>Nebraska</a:t>
              </a:r>
            </a:p>
            <a:p>
              <a:pPr algn="r">
                <a:spcAft>
                  <a:spcPts val="300"/>
                </a:spcAft>
              </a:pPr>
              <a:r>
                <a:rPr lang="en-GB" sz="1400" dirty="0">
                  <a:solidFill>
                    <a:schemeClr val="accent6"/>
                  </a:solidFill>
                </a:rPr>
                <a:t>Illinois</a:t>
              </a:r>
            </a:p>
            <a:p>
              <a:pPr algn="r">
                <a:spcAft>
                  <a:spcPts val="300"/>
                </a:spcAft>
              </a:pPr>
              <a:r>
                <a:rPr lang="en-GB" sz="1400" dirty="0">
                  <a:solidFill>
                    <a:schemeClr val="tx2"/>
                  </a:solidFill>
                </a:rPr>
                <a:t>Arizona</a:t>
              </a:r>
            </a:p>
          </p:txBody>
        </p:sp>
        <p:sp>
          <p:nvSpPr>
            <p:cNvPr id="20" name="Oval 19">
              <a:extLst>
                <a:ext uri="{FF2B5EF4-FFF2-40B4-BE49-F238E27FC236}">
                  <a16:creationId xmlns:a16="http://schemas.microsoft.com/office/drawing/2014/main" id="{6A018917-C8A6-B6D4-08B2-FCFC1AFF2DF8}"/>
                </a:ext>
              </a:extLst>
            </p:cNvPr>
            <p:cNvSpPr/>
            <p:nvPr/>
          </p:nvSpPr>
          <p:spPr>
            <a:xfrm>
              <a:off x="8203339" y="586138"/>
              <a:ext cx="115330" cy="11533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Oval 20">
              <a:extLst>
                <a:ext uri="{FF2B5EF4-FFF2-40B4-BE49-F238E27FC236}">
                  <a16:creationId xmlns:a16="http://schemas.microsoft.com/office/drawing/2014/main" id="{3730640C-3ADD-9965-9A03-CC95FEAF6AD7}"/>
                </a:ext>
              </a:extLst>
            </p:cNvPr>
            <p:cNvSpPr/>
            <p:nvPr/>
          </p:nvSpPr>
          <p:spPr>
            <a:xfrm>
              <a:off x="7790267" y="834818"/>
              <a:ext cx="115330" cy="11533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Oval 21">
              <a:extLst>
                <a:ext uri="{FF2B5EF4-FFF2-40B4-BE49-F238E27FC236}">
                  <a16:creationId xmlns:a16="http://schemas.microsoft.com/office/drawing/2014/main" id="{15A4A156-CB0E-C90F-6579-860E0ABFE678}"/>
                </a:ext>
              </a:extLst>
            </p:cNvPr>
            <p:cNvSpPr/>
            <p:nvPr/>
          </p:nvSpPr>
          <p:spPr>
            <a:xfrm>
              <a:off x="6996496" y="1082468"/>
              <a:ext cx="115330" cy="11533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Oval 22">
              <a:extLst>
                <a:ext uri="{FF2B5EF4-FFF2-40B4-BE49-F238E27FC236}">
                  <a16:creationId xmlns:a16="http://schemas.microsoft.com/office/drawing/2014/main" id="{6AA2C5FF-F9DC-7DA8-78E8-8A1820FFD44A}"/>
                </a:ext>
              </a:extLst>
            </p:cNvPr>
            <p:cNvSpPr/>
            <p:nvPr/>
          </p:nvSpPr>
          <p:spPr>
            <a:xfrm>
              <a:off x="6484283" y="1316450"/>
              <a:ext cx="115330" cy="11533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Oval 23">
              <a:extLst>
                <a:ext uri="{FF2B5EF4-FFF2-40B4-BE49-F238E27FC236}">
                  <a16:creationId xmlns:a16="http://schemas.microsoft.com/office/drawing/2014/main" id="{E0EED6E0-8941-CBBB-64C1-A797D530DBFB}"/>
                </a:ext>
              </a:extLst>
            </p:cNvPr>
            <p:cNvSpPr/>
            <p:nvPr/>
          </p:nvSpPr>
          <p:spPr>
            <a:xfrm>
              <a:off x="6470531" y="1574423"/>
              <a:ext cx="115330" cy="11533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Oval 24">
              <a:extLst>
                <a:ext uri="{FF2B5EF4-FFF2-40B4-BE49-F238E27FC236}">
                  <a16:creationId xmlns:a16="http://schemas.microsoft.com/office/drawing/2014/main" id="{A1853DDB-067F-1E6D-E70B-8B54DED4437C}"/>
                </a:ext>
              </a:extLst>
            </p:cNvPr>
            <p:cNvSpPr/>
            <p:nvPr/>
          </p:nvSpPr>
          <p:spPr>
            <a:xfrm>
              <a:off x="6403267" y="1811596"/>
              <a:ext cx="115330" cy="11533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FE5600D4-632E-572C-5F47-8CD5D34B89FF}"/>
                </a:ext>
              </a:extLst>
            </p:cNvPr>
            <p:cNvSpPr/>
            <p:nvPr/>
          </p:nvSpPr>
          <p:spPr>
            <a:xfrm>
              <a:off x="6354287" y="2073715"/>
              <a:ext cx="115330" cy="11533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Oval 26">
              <a:extLst>
                <a:ext uri="{FF2B5EF4-FFF2-40B4-BE49-F238E27FC236}">
                  <a16:creationId xmlns:a16="http://schemas.microsoft.com/office/drawing/2014/main" id="{4C01DCAE-A308-0064-9A27-48893D804D8B}"/>
                </a:ext>
              </a:extLst>
            </p:cNvPr>
            <p:cNvSpPr/>
            <p:nvPr/>
          </p:nvSpPr>
          <p:spPr>
            <a:xfrm>
              <a:off x="6287937" y="2308724"/>
              <a:ext cx="115330" cy="11533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Oval 27">
              <a:extLst>
                <a:ext uri="{FF2B5EF4-FFF2-40B4-BE49-F238E27FC236}">
                  <a16:creationId xmlns:a16="http://schemas.microsoft.com/office/drawing/2014/main" id="{3FC5C380-E57C-0940-6442-C2B6B8356D4F}"/>
                </a:ext>
              </a:extLst>
            </p:cNvPr>
            <p:cNvSpPr/>
            <p:nvPr/>
          </p:nvSpPr>
          <p:spPr>
            <a:xfrm>
              <a:off x="6246748" y="2551508"/>
              <a:ext cx="115330" cy="11533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Oval 28">
              <a:extLst>
                <a:ext uri="{FF2B5EF4-FFF2-40B4-BE49-F238E27FC236}">
                  <a16:creationId xmlns:a16="http://schemas.microsoft.com/office/drawing/2014/main" id="{DAD2255E-66C6-080E-5298-CBD960FE711F}"/>
                </a:ext>
              </a:extLst>
            </p:cNvPr>
            <p:cNvSpPr/>
            <p:nvPr/>
          </p:nvSpPr>
          <p:spPr>
            <a:xfrm>
              <a:off x="6238957" y="2791229"/>
              <a:ext cx="115330" cy="11533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Oval 29">
              <a:extLst>
                <a:ext uri="{FF2B5EF4-FFF2-40B4-BE49-F238E27FC236}">
                  <a16:creationId xmlns:a16="http://schemas.microsoft.com/office/drawing/2014/main" id="{0BC63658-7F02-8FF6-1348-1FCBABACC1D0}"/>
                </a:ext>
              </a:extLst>
            </p:cNvPr>
            <p:cNvSpPr/>
            <p:nvPr/>
          </p:nvSpPr>
          <p:spPr>
            <a:xfrm>
              <a:off x="6207959" y="3043538"/>
              <a:ext cx="115330" cy="11533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25" name="Oval 1024">
              <a:extLst>
                <a:ext uri="{FF2B5EF4-FFF2-40B4-BE49-F238E27FC236}">
                  <a16:creationId xmlns:a16="http://schemas.microsoft.com/office/drawing/2014/main" id="{E4432BF5-9E8E-0C93-4DF4-CCE1D280D1EC}"/>
                </a:ext>
              </a:extLst>
            </p:cNvPr>
            <p:cNvSpPr/>
            <p:nvPr/>
          </p:nvSpPr>
          <p:spPr>
            <a:xfrm>
              <a:off x="6187707" y="3284212"/>
              <a:ext cx="115330" cy="11533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27" name="Oval 1026">
              <a:extLst>
                <a:ext uri="{FF2B5EF4-FFF2-40B4-BE49-F238E27FC236}">
                  <a16:creationId xmlns:a16="http://schemas.microsoft.com/office/drawing/2014/main" id="{497E7A5F-0AFA-B324-4160-8D32CFF09214}"/>
                </a:ext>
              </a:extLst>
            </p:cNvPr>
            <p:cNvSpPr/>
            <p:nvPr/>
          </p:nvSpPr>
          <p:spPr>
            <a:xfrm>
              <a:off x="6179558" y="3525465"/>
              <a:ext cx="115330" cy="11533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28" name="Oval 1027">
              <a:extLst>
                <a:ext uri="{FF2B5EF4-FFF2-40B4-BE49-F238E27FC236}">
                  <a16:creationId xmlns:a16="http://schemas.microsoft.com/office/drawing/2014/main" id="{A7AA0376-AD53-EF42-3069-F95AF6270C2A}"/>
                </a:ext>
              </a:extLst>
            </p:cNvPr>
            <p:cNvSpPr/>
            <p:nvPr/>
          </p:nvSpPr>
          <p:spPr>
            <a:xfrm>
              <a:off x="6101491" y="3758491"/>
              <a:ext cx="115330" cy="11533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29" name="Oval 1028">
              <a:extLst>
                <a:ext uri="{FF2B5EF4-FFF2-40B4-BE49-F238E27FC236}">
                  <a16:creationId xmlns:a16="http://schemas.microsoft.com/office/drawing/2014/main" id="{1B1FD9B8-D74A-E5F9-482E-81C808EAFF68}"/>
                </a:ext>
              </a:extLst>
            </p:cNvPr>
            <p:cNvSpPr/>
            <p:nvPr/>
          </p:nvSpPr>
          <p:spPr>
            <a:xfrm>
              <a:off x="6039103" y="4019015"/>
              <a:ext cx="115330" cy="11533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51" name="TextBox 1050">
              <a:extLst>
                <a:ext uri="{FF2B5EF4-FFF2-40B4-BE49-F238E27FC236}">
                  <a16:creationId xmlns:a16="http://schemas.microsoft.com/office/drawing/2014/main" id="{53AC533B-40CD-FE29-8968-85DACFDDF257}"/>
                </a:ext>
              </a:extLst>
            </p:cNvPr>
            <p:cNvSpPr txBox="1"/>
            <p:nvPr/>
          </p:nvSpPr>
          <p:spPr>
            <a:xfrm>
              <a:off x="5552475" y="4787328"/>
              <a:ext cx="2608406" cy="369332"/>
            </a:xfrm>
            <a:prstGeom prst="rect">
              <a:avLst/>
            </a:prstGeom>
            <a:noFill/>
          </p:spPr>
          <p:txBody>
            <a:bodyPr wrap="none" rtlCol="0">
              <a:spAutoFit/>
            </a:bodyPr>
            <a:lstStyle/>
            <a:p>
              <a:r>
                <a:rPr lang="en-GB" sz="1800" b="1" dirty="0"/>
                <a:t>% of properties at risk</a:t>
              </a:r>
            </a:p>
          </p:txBody>
        </p:sp>
        <p:sp>
          <p:nvSpPr>
            <p:cNvPr id="1052" name="TextBox 1051">
              <a:extLst>
                <a:ext uri="{FF2B5EF4-FFF2-40B4-BE49-F238E27FC236}">
                  <a16:creationId xmlns:a16="http://schemas.microsoft.com/office/drawing/2014/main" id="{901CEC54-C281-D7FA-BF7F-6A3068DCA868}"/>
                </a:ext>
              </a:extLst>
            </p:cNvPr>
            <p:cNvSpPr txBox="1"/>
            <p:nvPr/>
          </p:nvSpPr>
          <p:spPr>
            <a:xfrm>
              <a:off x="5363962" y="4396521"/>
              <a:ext cx="412292" cy="338554"/>
            </a:xfrm>
            <a:prstGeom prst="rect">
              <a:avLst/>
            </a:prstGeom>
            <a:noFill/>
          </p:spPr>
          <p:txBody>
            <a:bodyPr wrap="none" rtlCol="0">
              <a:spAutoFit/>
            </a:bodyPr>
            <a:lstStyle/>
            <a:p>
              <a:r>
                <a:rPr lang="en-GB" sz="1600" b="1" dirty="0"/>
                <a:t>20</a:t>
              </a:r>
            </a:p>
          </p:txBody>
        </p:sp>
        <p:sp>
          <p:nvSpPr>
            <p:cNvPr id="1053" name="TextBox 1052">
              <a:extLst>
                <a:ext uri="{FF2B5EF4-FFF2-40B4-BE49-F238E27FC236}">
                  <a16:creationId xmlns:a16="http://schemas.microsoft.com/office/drawing/2014/main" id="{B55E626F-D5E7-CD53-3D98-5102882FEE4B}"/>
                </a:ext>
              </a:extLst>
            </p:cNvPr>
            <p:cNvSpPr txBox="1"/>
            <p:nvPr/>
          </p:nvSpPr>
          <p:spPr>
            <a:xfrm>
              <a:off x="7883978" y="4398880"/>
              <a:ext cx="412292" cy="338554"/>
            </a:xfrm>
            <a:prstGeom prst="rect">
              <a:avLst/>
            </a:prstGeom>
            <a:noFill/>
          </p:spPr>
          <p:txBody>
            <a:bodyPr wrap="none" rtlCol="0">
              <a:spAutoFit/>
            </a:bodyPr>
            <a:lstStyle/>
            <a:p>
              <a:r>
                <a:rPr lang="en-GB" sz="1600" b="1" dirty="0"/>
                <a:t>60</a:t>
              </a:r>
            </a:p>
          </p:txBody>
        </p:sp>
        <p:sp>
          <p:nvSpPr>
            <p:cNvPr id="1054" name="TextBox 1053">
              <a:extLst>
                <a:ext uri="{FF2B5EF4-FFF2-40B4-BE49-F238E27FC236}">
                  <a16:creationId xmlns:a16="http://schemas.microsoft.com/office/drawing/2014/main" id="{7E0A0B5E-B744-EC1A-F123-87273BE5D01F}"/>
                </a:ext>
              </a:extLst>
            </p:cNvPr>
            <p:cNvSpPr txBox="1"/>
            <p:nvPr/>
          </p:nvSpPr>
          <p:spPr>
            <a:xfrm>
              <a:off x="6627008" y="4398880"/>
              <a:ext cx="412292" cy="338554"/>
            </a:xfrm>
            <a:prstGeom prst="rect">
              <a:avLst/>
            </a:prstGeom>
            <a:noFill/>
          </p:spPr>
          <p:txBody>
            <a:bodyPr wrap="none" rtlCol="0">
              <a:spAutoFit/>
            </a:bodyPr>
            <a:lstStyle/>
            <a:p>
              <a:r>
                <a:rPr lang="en-GB" sz="1600" b="1" dirty="0"/>
                <a:t>40</a:t>
              </a:r>
            </a:p>
          </p:txBody>
        </p:sp>
        <p:grpSp>
          <p:nvGrpSpPr>
            <p:cNvPr id="16" name="Group 15">
              <a:extLst>
                <a:ext uri="{FF2B5EF4-FFF2-40B4-BE49-F238E27FC236}">
                  <a16:creationId xmlns:a16="http://schemas.microsoft.com/office/drawing/2014/main" id="{75A5B4F3-1EB0-AB7A-140B-2D7E91F87C92}"/>
                </a:ext>
              </a:extLst>
            </p:cNvPr>
            <p:cNvGrpSpPr/>
            <p:nvPr/>
          </p:nvGrpSpPr>
          <p:grpSpPr>
            <a:xfrm>
              <a:off x="5552475" y="510360"/>
              <a:ext cx="2899718" cy="3835422"/>
              <a:chOff x="5774725" y="843735"/>
              <a:chExt cx="2899718" cy="3835422"/>
            </a:xfrm>
          </p:grpSpPr>
          <p:cxnSp>
            <p:nvCxnSpPr>
              <p:cNvPr id="4" name="Straight Connector 3">
                <a:extLst>
                  <a:ext uri="{FF2B5EF4-FFF2-40B4-BE49-F238E27FC236}">
                    <a16:creationId xmlns:a16="http://schemas.microsoft.com/office/drawing/2014/main" id="{2C895BF1-5F38-04DB-8D6A-0A7D59957EAF}"/>
                  </a:ext>
                </a:extLst>
              </p:cNvPr>
              <p:cNvCxnSpPr>
                <a:cxnSpLocks/>
              </p:cNvCxnSpPr>
              <p:nvPr/>
            </p:nvCxnSpPr>
            <p:spPr>
              <a:xfrm>
                <a:off x="5774725" y="843735"/>
                <a:ext cx="0" cy="38354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4D9FF0C-C078-61DA-0A30-D78732982C4F}"/>
                  </a:ext>
                </a:extLst>
              </p:cNvPr>
              <p:cNvCxnSpPr>
                <a:cxnSpLocks/>
              </p:cNvCxnSpPr>
              <p:nvPr/>
            </p:nvCxnSpPr>
            <p:spPr>
              <a:xfrm>
                <a:off x="5774725" y="4651289"/>
                <a:ext cx="28997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6FA1CA0-0891-B3AE-F2B4-B9F1BA43F509}"/>
                </a:ext>
              </a:extLst>
            </p:cNvPr>
            <p:cNvGrpSpPr/>
            <p:nvPr/>
          </p:nvGrpSpPr>
          <p:grpSpPr>
            <a:xfrm>
              <a:off x="8318669" y="1942345"/>
              <a:ext cx="743576" cy="1167372"/>
              <a:chOff x="7654680" y="2218831"/>
              <a:chExt cx="743576" cy="1167372"/>
            </a:xfrm>
          </p:grpSpPr>
          <p:sp>
            <p:nvSpPr>
              <p:cNvPr id="6" name="Oval 5">
                <a:extLst>
                  <a:ext uri="{FF2B5EF4-FFF2-40B4-BE49-F238E27FC236}">
                    <a16:creationId xmlns:a16="http://schemas.microsoft.com/office/drawing/2014/main" id="{6EDFBB14-794F-B8CA-00D5-FDB84F57FB3E}"/>
                  </a:ext>
                </a:extLst>
              </p:cNvPr>
              <p:cNvSpPr/>
              <p:nvPr/>
            </p:nvSpPr>
            <p:spPr>
              <a:xfrm>
                <a:off x="7756468" y="2218831"/>
                <a:ext cx="540000" cy="540000"/>
              </a:xfrm>
              <a:prstGeom prst="ellipse">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F825E991-3DD2-1B5F-25B4-69896D827313}"/>
                  </a:ext>
                </a:extLst>
              </p:cNvPr>
              <p:cNvSpPr/>
              <p:nvPr/>
            </p:nvSpPr>
            <p:spPr>
              <a:xfrm>
                <a:off x="7756468" y="2846203"/>
                <a:ext cx="540000" cy="540000"/>
              </a:xfrm>
              <a:prstGeom prst="ellipse">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5F27B095-3B7D-9146-6A03-6D89B95BCBE2}"/>
                  </a:ext>
                </a:extLst>
              </p:cNvPr>
              <p:cNvSpPr txBox="1"/>
              <p:nvPr/>
            </p:nvSpPr>
            <p:spPr>
              <a:xfrm>
                <a:off x="7654680" y="2964571"/>
                <a:ext cx="743576"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HU</a:t>
                </a:r>
              </a:p>
            </p:txBody>
          </p:sp>
          <p:sp>
            <p:nvSpPr>
              <p:cNvPr id="10" name="TextBox 9">
                <a:extLst>
                  <a:ext uri="{FF2B5EF4-FFF2-40B4-BE49-F238E27FC236}">
                    <a16:creationId xmlns:a16="http://schemas.microsoft.com/office/drawing/2014/main" id="{DDB45335-FAD3-3B6C-962D-04F2075D7E0C}"/>
                  </a:ext>
                </a:extLst>
              </p:cNvPr>
              <p:cNvSpPr txBox="1"/>
              <p:nvPr/>
            </p:nvSpPr>
            <p:spPr>
              <a:xfrm>
                <a:off x="7766866" y="2226174"/>
                <a:ext cx="540001" cy="52322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Non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HU</a:t>
                </a:r>
              </a:p>
            </p:txBody>
          </p:sp>
        </p:grpSp>
      </p:grpSp>
    </p:spTree>
    <p:extLst>
      <p:ext uri="{BB962C8B-B14F-4D97-AF65-F5344CB8AC3E}">
        <p14:creationId xmlns:p14="http://schemas.microsoft.com/office/powerpoint/2010/main" val="356070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united states with several maps&#10;&#10;AI-generated content may be incorrect.">
            <a:extLst>
              <a:ext uri="{FF2B5EF4-FFF2-40B4-BE49-F238E27FC236}">
                <a16:creationId xmlns:a16="http://schemas.microsoft.com/office/drawing/2014/main" id="{2905812C-841B-FE0E-C32E-D1C32E51CDC4}"/>
              </a:ext>
            </a:extLst>
          </p:cNvPr>
          <p:cNvPicPr>
            <a:picLocks noChangeAspect="1"/>
          </p:cNvPicPr>
          <p:nvPr/>
        </p:nvPicPr>
        <p:blipFill>
          <a:blip r:embed="rId3"/>
          <a:stretch>
            <a:fillRect/>
          </a:stretch>
        </p:blipFill>
        <p:spPr>
          <a:xfrm>
            <a:off x="0" y="0"/>
            <a:ext cx="9143999" cy="5143500"/>
          </a:xfrm>
          <a:prstGeom prst="rect">
            <a:avLst/>
          </a:prstGeom>
        </p:spPr>
      </p:pic>
      <p:pic>
        <p:nvPicPr>
          <p:cNvPr id="7" name="Picture 6" descr="ARAblue.png">
            <a:extLst>
              <a:ext uri="{FF2B5EF4-FFF2-40B4-BE49-F238E27FC236}">
                <a16:creationId xmlns:a16="http://schemas.microsoft.com/office/drawing/2014/main" id="{5AEB5726-000B-A0EE-070A-9A9255FDD1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1275" y="4243709"/>
            <a:ext cx="891800" cy="315351"/>
          </a:xfrm>
          <a:prstGeom prst="rect">
            <a:avLst/>
          </a:prstGeom>
        </p:spPr>
      </p:pic>
      <p:sp>
        <p:nvSpPr>
          <p:cNvPr id="2" name="Content Placeholder 1">
            <a:extLst>
              <a:ext uri="{FF2B5EF4-FFF2-40B4-BE49-F238E27FC236}">
                <a16:creationId xmlns:a16="http://schemas.microsoft.com/office/drawing/2014/main" id="{F9DED398-1389-F60C-84AD-43A99BEF5EA7}"/>
              </a:ext>
            </a:extLst>
          </p:cNvPr>
          <p:cNvSpPr txBox="1">
            <a:spLocks/>
          </p:cNvSpPr>
          <p:nvPr/>
        </p:nvSpPr>
        <p:spPr>
          <a:xfrm>
            <a:off x="958604" y="213017"/>
            <a:ext cx="4972296" cy="873424"/>
          </a:xfrm>
          <a:prstGeom prst="rect">
            <a:avLst/>
          </a:prstGeom>
          <a:effectLst/>
        </p:spPr>
        <p:txBody>
          <a:bodyPr vert="horz" lIns="91440" tIns="45720" rIns="91440" bIns="45720" rtlCol="0" anchor="ctr">
            <a:normAutofit/>
          </a:bodyPr>
          <a:lstStyle>
            <a:lvl1pPr algn="l" defTabSz="685800" rtl="0" eaLnBrk="1" latinLnBrk="0" hangingPunct="1">
              <a:lnSpc>
                <a:spcPct val="80000"/>
              </a:lnSpc>
              <a:spcBef>
                <a:spcPct val="0"/>
              </a:spcBef>
              <a:buNone/>
              <a:defRPr sz="3600" kern="1200" cap="all" baseline="0">
                <a:solidFill>
                  <a:schemeClr val="bg1"/>
                </a:solidFill>
                <a:latin typeface="+mj-lt"/>
                <a:ea typeface="+mj-ea"/>
                <a:cs typeface="+mj-cs"/>
              </a:defRPr>
            </a:lvl1pPr>
          </a:lstStyle>
          <a:p>
            <a:r>
              <a:rPr lang="en-GB" sz="2400" dirty="0">
                <a:solidFill>
                  <a:schemeClr val="tx1"/>
                </a:solidFill>
                <a:effectLst>
                  <a:outerShdw blurRad="152577" algn="ctr" rotWithShape="0">
                    <a:schemeClr val="bg1"/>
                  </a:outerShdw>
                </a:effectLst>
              </a:rPr>
              <a:t>Physically correlated Hurricane and Flood</a:t>
            </a:r>
          </a:p>
          <a:p>
            <a:endParaRPr lang="en-GB" sz="2400" dirty="0">
              <a:solidFill>
                <a:schemeClr val="tx1"/>
              </a:solidFill>
              <a:effectLst>
                <a:outerShdw blurRad="152577" algn="ctr" rotWithShape="0">
                  <a:schemeClr val="bg1"/>
                </a:outerShdw>
              </a:effectLst>
            </a:endParaRPr>
          </a:p>
        </p:txBody>
      </p:sp>
    </p:spTree>
    <p:extLst>
      <p:ext uri="{BB962C8B-B14F-4D97-AF65-F5344CB8AC3E}">
        <p14:creationId xmlns:p14="http://schemas.microsoft.com/office/powerpoint/2010/main" val="62461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F6D70-6FD1-5985-29D6-CE84989460E1}"/>
              </a:ext>
            </a:extLst>
          </p:cNvPr>
          <p:cNvSpPr/>
          <p:nvPr/>
        </p:nvSpPr>
        <p:spPr>
          <a:xfrm>
            <a:off x="2949262" y="0"/>
            <a:ext cx="1081825"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19EA4755-960B-4772-5B8A-FF0BFA2B414C}"/>
              </a:ext>
            </a:extLst>
          </p:cNvPr>
          <p:cNvSpPr>
            <a:spLocks noGrp="1"/>
          </p:cNvSpPr>
          <p:nvPr>
            <p:ph type="title"/>
          </p:nvPr>
        </p:nvSpPr>
        <p:spPr>
          <a:xfrm>
            <a:off x="0" y="1112869"/>
            <a:ext cx="2949262" cy="3372826"/>
          </a:xfrm>
        </p:spPr>
        <p:txBody>
          <a:bodyPr/>
          <a:lstStyle/>
          <a:p>
            <a:pPr algn="ctr"/>
            <a:r>
              <a:rPr lang="en-US" dirty="0"/>
              <a:t>Distance from Coast </a:t>
            </a:r>
            <a:br>
              <a:rPr lang="en-US" dirty="0"/>
            </a:br>
            <a:r>
              <a:rPr lang="en-US" dirty="0"/>
              <a:t>≠ Distance from Risk</a:t>
            </a:r>
            <a:endParaRPr lang="en-GB" dirty="0"/>
          </a:p>
        </p:txBody>
      </p:sp>
      <p:sp>
        <p:nvSpPr>
          <p:cNvPr id="16" name="TextBox 15">
            <a:extLst>
              <a:ext uri="{FF2B5EF4-FFF2-40B4-BE49-F238E27FC236}">
                <a16:creationId xmlns:a16="http://schemas.microsoft.com/office/drawing/2014/main" id="{9A293E0D-6A23-8AF4-4298-1DE84F20EDD4}"/>
              </a:ext>
            </a:extLst>
          </p:cNvPr>
          <p:cNvSpPr txBox="1"/>
          <p:nvPr/>
        </p:nvSpPr>
        <p:spPr>
          <a:xfrm>
            <a:off x="3892841" y="25400"/>
            <a:ext cx="4357371" cy="400110"/>
          </a:xfrm>
          <a:prstGeom prst="rect">
            <a:avLst/>
          </a:prstGeom>
          <a:noFill/>
        </p:spPr>
        <p:txBody>
          <a:bodyPr wrap="square" rtlCol="0">
            <a:spAutoFit/>
          </a:bodyPr>
          <a:lstStyle/>
          <a:p>
            <a:r>
              <a:rPr lang="en-GB" sz="2000" dirty="0">
                <a:latin typeface="+mj-lt"/>
              </a:rPr>
              <a:t>Combined wind and flood AAL</a:t>
            </a:r>
          </a:p>
        </p:txBody>
      </p:sp>
      <p:sp>
        <p:nvSpPr>
          <p:cNvPr id="17" name="TextBox 16">
            <a:extLst>
              <a:ext uri="{FF2B5EF4-FFF2-40B4-BE49-F238E27FC236}">
                <a16:creationId xmlns:a16="http://schemas.microsoft.com/office/drawing/2014/main" id="{45B4010A-E89B-8F88-63E3-9FCA2D8C5849}"/>
              </a:ext>
            </a:extLst>
          </p:cNvPr>
          <p:cNvSpPr txBox="1"/>
          <p:nvPr/>
        </p:nvSpPr>
        <p:spPr>
          <a:xfrm>
            <a:off x="3185159" y="2571750"/>
            <a:ext cx="5858490" cy="384721"/>
          </a:xfrm>
          <a:prstGeom prst="rect">
            <a:avLst/>
          </a:prstGeom>
          <a:noFill/>
        </p:spPr>
        <p:txBody>
          <a:bodyPr wrap="square" rtlCol="0">
            <a:spAutoFit/>
          </a:bodyPr>
          <a:lstStyle/>
          <a:p>
            <a:r>
              <a:rPr lang="en-GB" sz="1900" dirty="0">
                <a:latin typeface="+mj-lt"/>
              </a:rPr>
              <a:t>Fluvial &amp; pluvial flood contribution to AAL</a:t>
            </a:r>
          </a:p>
        </p:txBody>
      </p:sp>
      <p:pic>
        <p:nvPicPr>
          <p:cNvPr id="5" name="Picture 4">
            <a:extLst>
              <a:ext uri="{FF2B5EF4-FFF2-40B4-BE49-F238E27FC236}">
                <a16:creationId xmlns:a16="http://schemas.microsoft.com/office/drawing/2014/main" id="{134B4AE5-FE60-D164-7B2D-B4B7D3CAD879}"/>
              </a:ext>
            </a:extLst>
          </p:cNvPr>
          <p:cNvPicPr>
            <a:picLocks noChangeAspect="1"/>
          </p:cNvPicPr>
          <p:nvPr/>
        </p:nvPicPr>
        <p:blipFill>
          <a:blip r:embed="rId3"/>
          <a:stretch>
            <a:fillRect/>
          </a:stretch>
        </p:blipFill>
        <p:spPr>
          <a:xfrm>
            <a:off x="3061645" y="368360"/>
            <a:ext cx="5935988" cy="2099672"/>
          </a:xfrm>
          <a:prstGeom prst="rect">
            <a:avLst/>
          </a:prstGeom>
        </p:spPr>
      </p:pic>
      <p:pic>
        <p:nvPicPr>
          <p:cNvPr id="7" name="Picture 6">
            <a:extLst>
              <a:ext uri="{FF2B5EF4-FFF2-40B4-BE49-F238E27FC236}">
                <a16:creationId xmlns:a16="http://schemas.microsoft.com/office/drawing/2014/main" id="{C92B9C37-534A-022A-4182-3C76B304F51F}"/>
              </a:ext>
            </a:extLst>
          </p:cNvPr>
          <p:cNvPicPr>
            <a:picLocks noChangeAspect="1"/>
          </p:cNvPicPr>
          <p:nvPr/>
        </p:nvPicPr>
        <p:blipFill>
          <a:blip r:embed="rId4"/>
          <a:stretch>
            <a:fillRect/>
          </a:stretch>
        </p:blipFill>
        <p:spPr>
          <a:xfrm>
            <a:off x="3061645" y="2919129"/>
            <a:ext cx="5935988" cy="2099672"/>
          </a:xfrm>
          <a:prstGeom prst="rect">
            <a:avLst/>
          </a:prstGeom>
        </p:spPr>
      </p:pic>
    </p:spTree>
    <p:extLst>
      <p:ext uri="{BB962C8B-B14F-4D97-AF65-F5344CB8AC3E}">
        <p14:creationId xmlns:p14="http://schemas.microsoft.com/office/powerpoint/2010/main" val="391783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C4700F-35A4-89CC-8C0A-BC9B5668A6B7}"/>
              </a:ext>
            </a:extLst>
          </p:cNvPr>
          <p:cNvSpPr txBox="1"/>
          <p:nvPr/>
        </p:nvSpPr>
        <p:spPr>
          <a:xfrm>
            <a:off x="5533292" y="1187541"/>
            <a:ext cx="3323492" cy="2768417"/>
          </a:xfrm>
          <a:prstGeom prst="round2DiagRect">
            <a:avLst/>
          </a:prstGeom>
          <a:solidFill>
            <a:schemeClr val="bg1"/>
          </a:solidFill>
        </p:spPr>
        <p:txBody>
          <a:bodyPr wrap="square" rtlCol="0">
            <a:spAutoFit/>
          </a:bodyPr>
          <a:lstStyle/>
          <a:p>
            <a:pPr>
              <a:lnSpc>
                <a:spcPct val="90000"/>
              </a:lnSpc>
            </a:pPr>
            <a:r>
              <a:rPr lang="en-GB" sz="2800">
                <a:latin typeface="+mj-lt"/>
              </a:rPr>
              <a:t>River Room Stand 9  </a:t>
            </a:r>
          </a:p>
          <a:p>
            <a:pPr>
              <a:lnSpc>
                <a:spcPct val="90000"/>
              </a:lnSpc>
            </a:pPr>
            <a:r>
              <a:rPr lang="en-GB" sz="1600">
                <a:latin typeface="+mj-lt"/>
              </a:rPr>
              <a:t>(next to the coffee!)</a:t>
            </a:r>
          </a:p>
          <a:p>
            <a:pPr>
              <a:lnSpc>
                <a:spcPct val="90000"/>
              </a:lnSpc>
            </a:pPr>
            <a:endParaRPr lang="en-GB" sz="1800">
              <a:solidFill>
                <a:schemeClr val="tx2"/>
              </a:solidFill>
              <a:latin typeface="+mj-lt"/>
            </a:endParaRPr>
          </a:p>
          <a:p>
            <a:pPr>
              <a:lnSpc>
                <a:spcPct val="90000"/>
              </a:lnSpc>
            </a:pPr>
            <a:r>
              <a:rPr lang="en-GB" sz="2800">
                <a:solidFill>
                  <a:schemeClr val="tx2"/>
                </a:solidFill>
                <a:latin typeface="+mj-lt"/>
              </a:rPr>
              <a:t>ARA in the Court Room at Stand 14</a:t>
            </a:r>
          </a:p>
        </p:txBody>
      </p:sp>
    </p:spTree>
    <p:extLst>
      <p:ext uri="{BB962C8B-B14F-4D97-AF65-F5344CB8AC3E}">
        <p14:creationId xmlns:p14="http://schemas.microsoft.com/office/powerpoint/2010/main" val="349750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JBA Risk Management">
  <a:themeElements>
    <a:clrScheme name="Custom 2">
      <a:dk1>
        <a:srgbClr val="4A4A49"/>
      </a:dk1>
      <a:lt1>
        <a:srgbClr val="FFFFFF"/>
      </a:lt1>
      <a:dk2>
        <a:srgbClr val="F6A124"/>
      </a:dk2>
      <a:lt2>
        <a:srgbClr val="E7E6E6"/>
      </a:lt2>
      <a:accent1>
        <a:srgbClr val="484D7A"/>
      </a:accent1>
      <a:accent2>
        <a:srgbClr val="F6A124"/>
      </a:accent2>
      <a:accent3>
        <a:srgbClr val="77C5D5"/>
      </a:accent3>
      <a:accent4>
        <a:srgbClr val="A276AE"/>
      </a:accent4>
      <a:accent5>
        <a:srgbClr val="9A9949"/>
      </a:accent5>
      <a:accent6>
        <a:srgbClr val="27829E"/>
      </a:accent6>
      <a:hlink>
        <a:srgbClr val="4A4A49"/>
      </a:hlink>
      <a:folHlink>
        <a:srgbClr val="F6A12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BA RML Powerpoint Template v2.6" id="{F31380B5-975A-2D43-9458-33DC748FE937}" vid="{DFA414EE-7A09-3845-9435-5B521018E1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1DD2C7AFBFF7498EF3B5CB0A507E6E" ma:contentTypeVersion="24" ma:contentTypeDescription="Create a new document." ma:contentTypeScope="" ma:versionID="71d8912a67e140415c882df6ca41e303">
  <xsd:schema xmlns:xsd="http://www.w3.org/2001/XMLSchema" xmlns:xs="http://www.w3.org/2001/XMLSchema" xmlns:p="http://schemas.microsoft.com/office/2006/metadata/properties" xmlns:ns2="d0e1486f-1b1c-4384-b65b-9acea1d6355b" xmlns:ns3="72315f78-10e6-4abe-9dca-c131873e22ca" targetNamespace="http://schemas.microsoft.com/office/2006/metadata/properties" ma:root="true" ma:fieldsID="c4f2a61c66af35debc070a2c698171c4" ns2:_="" ns3:_="">
    <xsd:import namespace="d0e1486f-1b1c-4384-b65b-9acea1d6355b"/>
    <xsd:import namespace="72315f78-10e6-4abe-9dca-c131873e22ca"/>
    <xsd:element name="properties">
      <xsd:complexType>
        <xsd:sequence>
          <xsd:element name="documentManagement">
            <xsd:complexType>
              <xsd:all>
                <xsd:element ref="ns2:Topic" minOccurs="0"/>
                <xsd:element ref="ns2:Classification" minOccurs="0"/>
                <xsd:element ref="ns2:DocType" minOccurs="0"/>
                <xsd:element ref="ns2:RelevantTo" minOccurs="0"/>
                <xsd:element ref="ns2:Next_x0020_Review_x0020_Date" minOccurs="0"/>
                <xsd:element ref="ns2:Document_x0020_Owner" minOccurs="0"/>
                <xsd:element ref="ns3:MediaServiceMetadata" minOccurs="0"/>
                <xsd:element ref="ns3:MediaServiceFastMetadata" minOccurs="0"/>
                <xsd:element ref="ns3:MediaServiceObjectDetectorVersions" minOccurs="0"/>
                <xsd:element ref="ns2:SharedWithUsers" minOccurs="0"/>
                <xsd:element ref="ns2:SharedWithDetails" minOccurs="0"/>
                <xsd:element ref="ns3:MediaServiceSearchPropertie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e1486f-1b1c-4384-b65b-9acea1d6355b"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complexType>
        <xsd:complexContent>
          <xsd:extension base="dms:MultiChoice">
            <xsd:sequence>
              <xsd:element name="Value" maxOccurs="unbounded" minOccurs="0" nillable="true">
                <xsd:simpleType>
                  <xsd:restriction base="dms:Choice">
                    <xsd:enumeration value="Accommodation"/>
                    <xsd:enumeration value="Appraisals"/>
                    <xsd:enumeration value="Analytics"/>
                    <xsd:enumeration value="Business Development"/>
                    <xsd:enumeration value="Client"/>
                    <xsd:enumeration value="Coffee Morning"/>
                    <xsd:enumeration value="Company Update"/>
                    <xsd:enumeration value="Finance"/>
                    <xsd:enumeration value="Graduate"/>
                    <xsd:enumeration value="Health, Safety &amp; Wellbeing"/>
                    <xsd:enumeration value="HR"/>
                    <xsd:enumeration value="Input Data"/>
                    <xsd:enumeration value="Internal Trianing"/>
                    <xsd:enumeration value="Legal"/>
                    <xsd:enumeration value="Line Manager"/>
                    <xsd:enumeration value="L&amp;D"/>
                    <xsd:enumeration value="Marketing"/>
                    <xsd:enumeration value="Mentoring"/>
                    <xsd:enumeration value="New Starters"/>
                    <xsd:enumeration value="Office and Company"/>
                    <xsd:enumeration value="People"/>
                    <xsd:enumeration value="Project Management"/>
                    <xsd:enumeration value="Quarterly Planning"/>
                    <xsd:enumeration value="Recruitment"/>
                    <xsd:enumeration value="Resources"/>
                    <xsd:enumeration value="Secondments"/>
                    <xsd:enumeration value="Social"/>
                    <xsd:enumeration value="Technical"/>
                  </xsd:restriction>
                </xsd:simpleType>
              </xsd:element>
            </xsd:sequence>
          </xsd:extension>
        </xsd:complexContent>
      </xsd:complexType>
    </xsd:element>
    <xsd:element name="Classification" ma:index="9" nillable="true" ma:displayName="Classification" ma:format="Dropdown" ma:internalName="Classification">
      <xsd:simpleType>
        <xsd:restriction base="dms:Choice">
          <xsd:enumeration value="Confidential"/>
          <xsd:enumeration value="Private - can be disclosed to interested parties"/>
          <xsd:enumeration value="Private - internal use only"/>
          <xsd:enumeration value="Public"/>
          <xsd:enumeration value="Restricted"/>
        </xsd:restriction>
      </xsd:simpleType>
    </xsd:element>
    <xsd:element name="DocType" ma:index="10" nillable="true" ma:displayName="Doc Type" ma:format="Dropdown" ma:internalName="DocType">
      <xsd:complexType>
        <xsd:complexContent>
          <xsd:extension base="dms:MultiChoice">
            <xsd:sequence>
              <xsd:element name="Value" maxOccurs="unbounded" minOccurs="0" nillable="true">
                <xsd:simpleType>
                  <xsd:restriction base="dms:Choice">
                    <xsd:enumeration value="Internal Guidance"/>
                    <xsd:enumeration value="Guidance"/>
                    <xsd:enumeration value="Guidance Presentation"/>
                    <xsd:enumeration value="Spreadsheet"/>
                    <xsd:enumeration value="Template"/>
                    <xsd:enumeration value="Reference"/>
                    <xsd:enumeration value="Internal"/>
                    <xsd:enumeration value="Pro forma"/>
                    <xsd:enumeration value="Standards"/>
                    <xsd:enumeration value="Principles"/>
                    <xsd:enumeration value="Designs"/>
                    <xsd:enumeration value="Strategies"/>
                    <xsd:enumeration value="Working Document"/>
                    <xsd:enumeration value="Remit"/>
                  </xsd:restriction>
                </xsd:simpleType>
              </xsd:element>
            </xsd:sequence>
          </xsd:extension>
        </xsd:complexContent>
      </xsd:complexType>
    </xsd:element>
    <xsd:element name="RelevantTo" ma:index="11" nillable="true" ma:displayName="Relevant To" ma:default="All RML Staff" ma:format="Dropdown" ma:internalName="RelevantTo">
      <xsd:simpleType>
        <xsd:restriction base="dms:Choice">
          <xsd:enumeration value="All RML Staff"/>
          <xsd:enumeration value="Line Managers"/>
          <xsd:enumeration value="Analytics"/>
          <xsd:enumeration value="Client Development"/>
          <xsd:enumeration value="Business Services"/>
          <xsd:enumeration value="Product Development"/>
        </xsd:restriction>
      </xsd:simpleType>
    </xsd:element>
    <xsd:element name="Next_x0020_Review_x0020_Date" ma:index="12" nillable="true" ma:displayName="Next Review Date" ma:format="DateOnly" ma:internalName="Next_x0020_Review_x0020_Date">
      <xsd:simpleType>
        <xsd:restriction base="dms:DateTime"/>
      </xsd:simpleType>
    </xsd:element>
    <xsd:element name="Document_x0020_Owner" ma:index="13" nillable="true" ma:displayName="Document Owner"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a2bcb37-700b-4988-b757-41905339c4c9}" ma:internalName="TaxCatchAll" ma:showField="CatchAllData" ma:web="d0e1486f-1b1c-4384-b65b-9acea1d635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2315f78-10e6-4abe-9dca-c131873e22ca"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9e6c7e4-3866-47f6-a8f9-1f11433ee682"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Type xmlns="d0e1486f-1b1c-4384-b65b-9acea1d6355b">
      <Value>Template</Value>
    </DocType>
    <Next_x0020_Review_x0020_Date xmlns="d0e1486f-1b1c-4384-b65b-9acea1d6355b">2026-07-09T23:00:00+00:00</Next_x0020_Review_x0020_Date>
    <TaxCatchAll xmlns="d0e1486f-1b1c-4384-b65b-9acea1d6355b" xsi:nil="true"/>
    <Classification xmlns="d0e1486f-1b1c-4384-b65b-9acea1d6355b">Private - internal use only</Classification>
    <lcf76f155ced4ddcb4097134ff3c332f xmlns="72315f78-10e6-4abe-9dca-c131873e22ca">
      <Terms xmlns="http://schemas.microsoft.com/office/infopath/2007/PartnerControls"/>
    </lcf76f155ced4ddcb4097134ff3c332f>
    <Document_x0020_Owner xmlns="d0e1486f-1b1c-4384-b65b-9acea1d6355b">
      <UserInfo>
        <DisplayName>Stephen Dinsdale</DisplayName>
        <AccountId>14</AccountId>
        <AccountType/>
      </UserInfo>
    </Document_x0020_Owner>
    <RelevantTo xmlns="d0e1486f-1b1c-4384-b65b-9acea1d6355b">All RML Staff</RelevantTo>
    <Topic xmlns="d0e1486f-1b1c-4384-b65b-9acea1d6355b">
      <Value>Marketing</Value>
    </Topic>
  </documentManagement>
</p:properties>
</file>

<file path=customXml/itemProps1.xml><?xml version="1.0" encoding="utf-8"?>
<ds:datastoreItem xmlns:ds="http://schemas.openxmlformats.org/officeDocument/2006/customXml" ds:itemID="{E233BE89-F516-4B6D-A42D-0D0E5318C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e1486f-1b1c-4384-b65b-9acea1d6355b"/>
    <ds:schemaRef ds:uri="72315f78-10e6-4abe-9dca-c131873e2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EB594D-0342-45BD-A116-7AF03B862E2C}">
  <ds:schemaRefs>
    <ds:schemaRef ds:uri="http://schemas.microsoft.com/sharepoint/v3/contenttype/forms"/>
  </ds:schemaRefs>
</ds:datastoreItem>
</file>

<file path=customXml/itemProps3.xml><?xml version="1.0" encoding="utf-8"?>
<ds:datastoreItem xmlns:ds="http://schemas.openxmlformats.org/officeDocument/2006/customXml" ds:itemID="{D0CBC365-76A9-4CD0-8444-D79CBF0DBD1D}">
  <ds:schemaRefs>
    <ds:schemaRef ds:uri="72315f78-10e6-4abe-9dca-c131873e22ca"/>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d0e1486f-1b1c-4384-b65b-9acea1d6355b"/>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JBA RML Powerpoint Template</Template>
  <TotalTime>11242</TotalTime>
  <Words>609</Words>
  <Application>Microsoft Office PowerPoint</Application>
  <PresentationFormat>On-screen Show (16:9)</PresentationFormat>
  <Paragraphs>64</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Black</vt:lpstr>
      <vt:lpstr>Calibri</vt:lpstr>
      <vt:lpstr>JBA Risk Management</vt:lpstr>
      <vt:lpstr>Correlation Matters</vt:lpstr>
      <vt:lpstr>1-in-3 US properties at risk to inland flood  </vt:lpstr>
      <vt:lpstr>PowerPoint Presentation</vt:lpstr>
      <vt:lpstr>Distance from Coast  ≠ Distance from Risk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Philip Oldham</dc:creator>
  <cp:lastModifiedBy>Philip Oldham</cp:lastModifiedBy>
  <cp:revision>1</cp:revision>
  <cp:lastPrinted>2018-12-07T10:04:33Z</cp:lastPrinted>
  <dcterms:created xsi:type="dcterms:W3CDTF">2026-03-31T08:01:04Z</dcterms:created>
  <dcterms:modified xsi:type="dcterms:W3CDTF">2026-04-27T08:57:37Z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0x010100FB1DD2C7AFBFF7498EF3B5CB0A507E6E</vt:lpwstr>
  </property>
  <property fmtid="{D5CDD505-2E9C-101B-9397-08002B2CF9AE}" pid="3" name="MediaServiceImageTags">
    <vt:lpwstr/>
  </property>
</Properties>
</file>