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8"/>
  </p:notesMasterIdLst>
  <p:sldIdLst>
    <p:sldId id="365" r:id="rId2"/>
    <p:sldId id="2147471334" r:id="rId3"/>
    <p:sldId id="2147471332" r:id="rId4"/>
    <p:sldId id="2147471337" r:id="rId5"/>
    <p:sldId id="2147471340" r:id="rId6"/>
    <p:sldId id="214747132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84" userDrawn="1">
          <p15:clr>
            <a:srgbClr val="A4A3A4"/>
          </p15:clr>
        </p15:guide>
        <p15:guide id="4" orient="horz" pos="9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EFE2"/>
    <a:srgbClr val="D3CBBE"/>
    <a:srgbClr val="339B62"/>
    <a:srgbClr val="077982"/>
    <a:srgbClr val="009AA1"/>
    <a:srgbClr val="148DEF"/>
    <a:srgbClr val="F1384F"/>
    <a:srgbClr val="A805FB"/>
    <a:srgbClr val="DD37D2"/>
    <a:srgbClr val="FF8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71942" autoAdjust="0"/>
  </p:normalViewPr>
  <p:slideViewPr>
    <p:cSldViewPr snapToGrid="0" showGuides="1">
      <p:cViewPr varScale="1">
        <p:scale>
          <a:sx n="79" d="100"/>
          <a:sy n="79" d="100"/>
        </p:scale>
        <p:origin x="1830" y="96"/>
      </p:cViewPr>
      <p:guideLst>
        <p:guide orient="horz" pos="2160"/>
        <p:guide pos="3840"/>
        <p:guide pos="984"/>
        <p:guide orient="horz" pos="9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4138F-2623-45B4-951F-745C6AB279F1}" type="datetimeFigureOut">
              <a:rPr lang="en-US" smtClean="0"/>
              <a:t>4/25/2025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E8FFE-70B9-4D2D-AB14-259DA1520282}" type="slidenum">
              <a:rPr lang="en-US" smtClean="0"/>
              <a:t>‹#›</a:t>
            </a:fld>
            <a:endParaRPr lang="en-US"/>
          </a:p>
        </p:txBody>
      </p:sp>
    </p:spTree>
    <p:extLst>
      <p:ext uri="{BB962C8B-B14F-4D97-AF65-F5344CB8AC3E}">
        <p14:creationId xmlns:p14="http://schemas.microsoft.com/office/powerpoint/2010/main" val="391921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t>
            </a:r>
            <a:r>
              <a:rPr lang="en-GB" dirty="0" err="1"/>
              <a:t>Cotality</a:t>
            </a:r>
            <a:endParaRPr lang="en-GB" dirty="0"/>
          </a:p>
          <a:p>
            <a:r>
              <a:rPr lang="en-GB" dirty="0"/>
              <a:t>Formerly CoreLogic, formerly EQECAT.</a:t>
            </a:r>
          </a:p>
          <a:p>
            <a:r>
              <a:rPr lang="en-GB" dirty="0"/>
              <a:t>We are a data analytics company with the most complete data coverage on property assets in the US, we employ this data and more in our Cat Model building division.</a:t>
            </a:r>
          </a:p>
          <a:p>
            <a:r>
              <a:rPr lang="en-GB" dirty="0"/>
              <a:t>We deploy two of </a:t>
            </a:r>
            <a:r>
              <a:rPr lang="en-GB" dirty="0" err="1"/>
              <a:t>of</a:t>
            </a:r>
            <a:r>
              <a:rPr lang="en-GB" dirty="0"/>
              <a:t> our 180+ country peril model regions in Oasis Loss </a:t>
            </a:r>
            <a:r>
              <a:rPr lang="en-GB" dirty="0" err="1"/>
              <a:t>Modeling</a:t>
            </a:r>
            <a:r>
              <a:rPr lang="en-GB" dirty="0"/>
              <a:t> Framework,  Japan earthquake, and US Earthquake, which we’ll talk about some more today.</a:t>
            </a:r>
          </a:p>
          <a:p>
            <a:endParaRPr lang="en-GB" dirty="0"/>
          </a:p>
        </p:txBody>
      </p:sp>
      <p:sp>
        <p:nvSpPr>
          <p:cNvPr id="4" name="Slide Number Placeholder 3"/>
          <p:cNvSpPr>
            <a:spLocks noGrp="1"/>
          </p:cNvSpPr>
          <p:nvPr>
            <p:ph type="sldNum" sz="quarter" idx="5"/>
          </p:nvPr>
        </p:nvSpPr>
        <p:spPr/>
        <p:txBody>
          <a:bodyPr/>
          <a:lstStyle/>
          <a:p>
            <a:fld id="{473E8FFE-70B9-4D2D-AB14-259DA1520282}" type="slidenum">
              <a:rPr lang="en-US" smtClean="0"/>
              <a:t>1</a:t>
            </a:fld>
            <a:endParaRPr lang="en-US"/>
          </a:p>
        </p:txBody>
      </p:sp>
    </p:spTree>
    <p:extLst>
      <p:ext uri="{BB962C8B-B14F-4D97-AF65-F5344CB8AC3E}">
        <p14:creationId xmlns:p14="http://schemas.microsoft.com/office/powerpoint/2010/main" val="240807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295"/>
              </a:lnSpc>
              <a:spcAft>
                <a:spcPts val="800"/>
              </a:spcAft>
              <a:buNone/>
            </a:pPr>
            <a:r>
              <a:rPr lang="en-GB" sz="1800" b="0" i="0" dirty="0">
                <a:solidFill>
                  <a:srgbClr val="000000"/>
                </a:solidFill>
                <a:effectLst/>
                <a:latin typeface="Aptos" panose="020B0004020202020204" pitchFamily="34" charset="0"/>
              </a:rPr>
              <a:t>Earthquakes, have you seen this peril?  A lack of recent events, and a flurry of events in other perils does mean that earthquakes, may not be front of an multi-peril insurers mind, of late.</a:t>
            </a:r>
          </a:p>
          <a:p>
            <a:pPr algn="l" rtl="0" fontAlgn="base">
              <a:lnSpc>
                <a:spcPts val="1295"/>
              </a:lnSpc>
              <a:spcAft>
                <a:spcPts val="800"/>
              </a:spcAft>
              <a:buNone/>
            </a:pPr>
            <a:endParaRPr lang="en-GB" b="0" i="0" dirty="0">
              <a:solidFill>
                <a:srgbClr val="000000"/>
              </a:solidFill>
              <a:effectLst/>
              <a:latin typeface="Segoe UI" panose="020B0502040204020203" pitchFamily="34" charset="0"/>
            </a:endParaRPr>
          </a:p>
          <a:p>
            <a:pPr algn="l" rtl="0" fontAlgn="base">
              <a:lnSpc>
                <a:spcPts val="1295"/>
              </a:lnSpc>
              <a:spcAft>
                <a:spcPts val="800"/>
              </a:spcAft>
              <a:buNone/>
            </a:pPr>
            <a:r>
              <a:rPr lang="en-GB" sz="1800" b="0" i="0" dirty="0">
                <a:solidFill>
                  <a:srgbClr val="000000"/>
                </a:solidFill>
                <a:effectLst/>
                <a:latin typeface="Aptos" panose="020B0004020202020204" pitchFamily="34" charset="0"/>
              </a:rPr>
              <a:t>From a modelling stand point, it’s exactly this that makes modelling them so complex.  Yes, the first catastrophe risk models were earthquake models, and it’s easier to capture a view of risk, but earthquakes are a peril all about uncertainty, and capturing this uncertainty is essential to building a robust model, as we have a lack of real live events, compared to other perils.</a:t>
            </a:r>
          </a:p>
          <a:p>
            <a:pPr algn="l" rtl="0" fontAlgn="base">
              <a:lnSpc>
                <a:spcPts val="1295"/>
              </a:lnSpc>
              <a:spcAft>
                <a:spcPts val="800"/>
              </a:spcAft>
              <a:buNone/>
            </a:pPr>
            <a:endParaRPr lang="en-GB" sz="1800" b="0" i="0" dirty="0">
              <a:solidFill>
                <a:srgbClr val="000000"/>
              </a:solidFill>
              <a:effectLst/>
              <a:latin typeface="Aptos" panose="020B0004020202020204" pitchFamily="34" charset="0"/>
            </a:endParaRPr>
          </a:p>
          <a:p>
            <a:pPr algn="l" rtl="0" fontAlgn="base">
              <a:lnSpc>
                <a:spcPts val="1295"/>
              </a:lnSpc>
              <a:spcAft>
                <a:spcPts val="800"/>
              </a:spcAft>
              <a:buNone/>
            </a:pPr>
            <a:r>
              <a:rPr lang="en-GB" sz="1800" b="0" i="0" dirty="0">
                <a:solidFill>
                  <a:srgbClr val="000000"/>
                </a:solidFill>
                <a:effectLst/>
                <a:latin typeface="Aptos" panose="020B0004020202020204" pitchFamily="34" charset="0"/>
              </a:rPr>
              <a:t>The 1994 Northridge earthquake caused 195,000 property claims, and if recurred today would amount to $40+bn</a:t>
            </a:r>
          </a:p>
          <a:p>
            <a:pPr algn="l" rtl="0" fontAlgn="base">
              <a:lnSpc>
                <a:spcPts val="1295"/>
              </a:lnSpc>
              <a:spcAft>
                <a:spcPts val="800"/>
              </a:spcAft>
              <a:buNone/>
            </a:pPr>
            <a:endParaRPr lang="en-GB" b="0" i="0" dirty="0">
              <a:solidFill>
                <a:srgbClr val="000000"/>
              </a:solidFill>
              <a:effectLst/>
              <a:latin typeface="Segoe UI" panose="020B0502040204020203" pitchFamily="34" charset="0"/>
            </a:endParaRPr>
          </a:p>
          <a:p>
            <a:pPr algn="l" rtl="0" fontAlgn="base">
              <a:lnSpc>
                <a:spcPts val="1295"/>
              </a:lnSpc>
              <a:spcAft>
                <a:spcPts val="800"/>
              </a:spcAft>
            </a:pPr>
            <a:r>
              <a:rPr lang="en-GB" sz="1800" b="0" i="0" dirty="0">
                <a:solidFill>
                  <a:srgbClr val="000000"/>
                </a:solidFill>
                <a:effectLst/>
                <a:latin typeface="Aptos" panose="020B0004020202020204" pitchFamily="34" charset="0"/>
              </a:rPr>
              <a:t>That is why cat model vendors and the insurance industry relies so heavily on peer reviewed consensual based science, and namely, the USGS National Seismic Hazard Models (NSHMs) at the core of the modelling process.  Earthquake risk is complex, granular and evolving.</a:t>
            </a:r>
          </a:p>
          <a:p>
            <a:pPr algn="l" rtl="0" fontAlgn="base">
              <a:lnSpc>
                <a:spcPts val="1295"/>
              </a:lnSpc>
              <a:spcAft>
                <a:spcPts val="800"/>
              </a:spcAft>
            </a:pPr>
            <a:endParaRPr lang="en-GB" sz="1800" b="0" i="0" dirty="0">
              <a:solidFill>
                <a:srgbClr val="000000"/>
              </a:solidFill>
              <a:effectLst/>
              <a:latin typeface="Aptos" panose="020B0004020202020204" pitchFamily="34" charset="0"/>
            </a:endParaRPr>
          </a:p>
          <a:p>
            <a:pPr algn="l" rtl="0" fontAlgn="base">
              <a:lnSpc>
                <a:spcPts val="1295"/>
              </a:lnSpc>
              <a:spcAft>
                <a:spcPts val="800"/>
              </a:spcAft>
            </a:pPr>
            <a:endParaRPr lang="en-GB"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73E8FFE-70B9-4D2D-AB14-259DA1520282}" type="slidenum">
              <a:rPr lang="en-US" smtClean="0"/>
              <a:t>2</a:t>
            </a:fld>
            <a:endParaRPr lang="en-US"/>
          </a:p>
        </p:txBody>
      </p:sp>
    </p:spTree>
    <p:extLst>
      <p:ext uri="{BB962C8B-B14F-4D97-AF65-F5344CB8AC3E}">
        <p14:creationId xmlns:p14="http://schemas.microsoft.com/office/powerpoint/2010/main" val="164785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leads us to developments on US earthquake.  The last 10 years has seen two updates to the USGS NSHM.</a:t>
            </a:r>
          </a:p>
          <a:p>
            <a:r>
              <a:rPr lang="en-GB" dirty="0"/>
              <a:t>These have led to large sweeping changes in the model science updates as new information is studies.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Cotality</a:t>
            </a:r>
            <a:r>
              <a:rPr lang="en-GB" dirty="0"/>
              <a:t> has been the consistent first adopter of these updates, being the first to bring the models to market, at least a year ahead of our peers, and looks to be the same this year, with out release of our latest update in line with USGS NSHM 2023.  In fact, we are one of the few model vendors who adopted the 2018 USGS NSHM, and this had significant and material loss changes, aiding customers in understanding the risk, as well as providing a smoother change in loss changes, that is, moving 5 years of science introduces less uncertainty than 10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work with the USGS to understand the changes and the impact the changes may bring to the insurance industry.</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That’s why the majority of the US earthquake admitted lines market trust </a:t>
            </a:r>
            <a:r>
              <a:rPr lang="en-GB" dirty="0" err="1"/>
              <a:t>Cotality</a:t>
            </a:r>
            <a:r>
              <a:rPr lang="en-GB" dirty="0"/>
              <a:t> to help them understand, and adapt to upcoming changes, including the California Earthquake Authority, where the </a:t>
            </a:r>
            <a:r>
              <a:rPr lang="en-GB" dirty="0" err="1"/>
              <a:t>Cotality</a:t>
            </a:r>
            <a:r>
              <a:rPr lang="en-GB" dirty="0"/>
              <a:t> model is exclusively used for rate 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473E8FFE-70B9-4D2D-AB14-259DA1520282}" type="slidenum">
              <a:rPr lang="en-US" smtClean="0"/>
              <a:t>3</a:t>
            </a:fld>
            <a:endParaRPr lang="en-US"/>
          </a:p>
        </p:txBody>
      </p:sp>
    </p:spTree>
    <p:extLst>
      <p:ext uri="{BB962C8B-B14F-4D97-AF65-F5344CB8AC3E}">
        <p14:creationId xmlns:p14="http://schemas.microsoft.com/office/powerpoint/2010/main" val="267672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help our clients understand the changes, both hazard and loss.   Here is a Highlight of what we are seeing in the latest release: Gross Loss AAL as based on our IED, here’s the picture, for the San Francisco Bay Area.</a:t>
            </a:r>
          </a:p>
          <a:p>
            <a:endParaRPr lang="en-GB" dirty="0"/>
          </a:p>
          <a:p>
            <a:r>
              <a:rPr lang="en-GB" dirty="0"/>
              <a:t>The peninsula is seeing large increases in losses.</a:t>
            </a:r>
          </a:p>
          <a:p>
            <a:endParaRPr lang="en-GB" dirty="0"/>
          </a:p>
          <a:p>
            <a:r>
              <a:rPr lang="en-GB" dirty="0"/>
              <a:t>The east Bay is seeing material increases in / near Oakland, mostly moderate decreases elsewhere.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largely coming from fact that there is an increase in frequency of earthquakes Northern San Andreas fault sections, in the west of the map, and decreases in frequency of </a:t>
            </a:r>
            <a:r>
              <a:rPr lang="en-GB" dirty="0" err="1"/>
              <a:t>earthaquakes</a:t>
            </a:r>
            <a:r>
              <a:rPr lang="en-GB" dirty="0"/>
              <a:t> on faults in the east of this map.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73E8FFE-70B9-4D2D-AB14-259DA1520282}" type="slidenum">
              <a:rPr lang="en-US" smtClean="0"/>
              <a:t>4</a:t>
            </a:fld>
            <a:endParaRPr lang="en-US"/>
          </a:p>
        </p:txBody>
      </p:sp>
    </p:spTree>
    <p:extLst>
      <p:ext uri="{BB962C8B-B14F-4D97-AF65-F5344CB8AC3E}">
        <p14:creationId xmlns:p14="http://schemas.microsoft.com/office/powerpoint/2010/main" val="123440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we see more granular changes, with the LA basin area being driven by more, smaller faults, relative to the San Francisco Bay Area.</a:t>
            </a:r>
          </a:p>
          <a:p>
            <a:endParaRPr lang="en-GB" dirty="0"/>
          </a:p>
          <a:p>
            <a:endParaRPr lang="en-GB" dirty="0"/>
          </a:p>
          <a:p>
            <a:r>
              <a:rPr lang="en-GB" dirty="0"/>
              <a:t>These changes are coming from LA Basin fault frequency changes.</a:t>
            </a:r>
          </a:p>
          <a:p>
            <a:endParaRPr lang="en-GB" dirty="0"/>
          </a:p>
          <a:p>
            <a:r>
              <a:rPr lang="en-GB" dirty="0"/>
              <a:t>But number 3, shows us the importance of changes not just in frequency, but which segments of the fault trigger.</a:t>
            </a:r>
          </a:p>
          <a:p>
            <a:endParaRPr lang="en-GB" dirty="0"/>
          </a:p>
        </p:txBody>
      </p:sp>
      <p:sp>
        <p:nvSpPr>
          <p:cNvPr id="4" name="Slide Number Placeholder 3"/>
          <p:cNvSpPr>
            <a:spLocks noGrp="1"/>
          </p:cNvSpPr>
          <p:nvPr>
            <p:ph type="sldNum" sz="quarter" idx="5"/>
          </p:nvPr>
        </p:nvSpPr>
        <p:spPr/>
        <p:txBody>
          <a:bodyPr/>
          <a:lstStyle/>
          <a:p>
            <a:fld id="{473E8FFE-70B9-4D2D-AB14-259DA1520282}" type="slidenum">
              <a:rPr lang="en-US" smtClean="0"/>
              <a:t>5</a:t>
            </a:fld>
            <a:endParaRPr lang="en-US"/>
          </a:p>
        </p:txBody>
      </p:sp>
    </p:spTree>
    <p:extLst>
      <p:ext uri="{BB962C8B-B14F-4D97-AF65-F5344CB8AC3E}">
        <p14:creationId xmlns:p14="http://schemas.microsoft.com/office/powerpoint/2010/main" val="23967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key item with the latest USGS model development is the inclusion of aftershock events in the </a:t>
            </a:r>
            <a:r>
              <a:rPr lang="en-GB" dirty="0" err="1"/>
              <a:t>catalog</a:t>
            </a:r>
            <a:r>
              <a:rPr lang="en-GB" dirty="0"/>
              <a:t>.</a:t>
            </a:r>
          </a:p>
          <a:p>
            <a:endParaRPr lang="en-GB" dirty="0"/>
          </a:p>
          <a:p>
            <a:r>
              <a:rPr lang="en-GB" dirty="0"/>
              <a:t>CoreLogic, for the first time, is releasing 3 views of risk, a main shock Time Independent view and Time Dependent views, which is what the industry is used to.</a:t>
            </a:r>
          </a:p>
          <a:p>
            <a:r>
              <a:rPr lang="en-GB" dirty="0"/>
              <a:t>And a first for the US, a Time Dependent view of risk that includes aftershocks,  limited to a 7-day aftershock window, that’s included in typical policies.</a:t>
            </a:r>
          </a:p>
          <a:p>
            <a:endParaRPr lang="en-GB" dirty="0"/>
          </a:p>
          <a:p>
            <a:r>
              <a:rPr lang="en-GB" dirty="0"/>
              <a:t>This employs the latest and best published research on the hazard side, where we consulted with the USGS on modelling approach, as well as engineering concepts to incorporate ‘vulnerability curves with memory’, that is, adjusting the vulnerability in a second event to reflect the buildings inherent change in vulnerability, from damaged components, through to damage acceleration.</a:t>
            </a:r>
          </a:p>
          <a:p>
            <a:endParaRPr lang="en-GB" dirty="0"/>
          </a:p>
          <a:p>
            <a:r>
              <a:rPr lang="en-GB" dirty="0" err="1"/>
              <a:t>Cotality</a:t>
            </a:r>
            <a:r>
              <a:rPr lang="en-GB" dirty="0"/>
              <a:t> is proud to release this this Summer, as our first model to incorporate an aftershock study at the probabilistic level, after collaborating with many peers and partners over the years on understanding aftershock earthquake risk in a deterministic fashion, including through the Shakeout consortium in California, the Bank of England Stress test scenarios, and individual client projects throughout US, Turkey and other high hazard areas.</a:t>
            </a:r>
          </a:p>
          <a:p>
            <a:endParaRPr lang="en-GB" dirty="0"/>
          </a:p>
          <a:p>
            <a:r>
              <a:rPr lang="en-GB" dirty="0"/>
              <a:t>At </a:t>
            </a:r>
            <a:r>
              <a:rPr lang="en-GB" dirty="0" err="1"/>
              <a:t>Cotality</a:t>
            </a:r>
            <a:r>
              <a:rPr lang="en-GB" dirty="0"/>
              <a:t>, we are here to help our clients understand how and why the model updates change losses.  We are happy to help, come talk to us.</a:t>
            </a:r>
          </a:p>
        </p:txBody>
      </p:sp>
      <p:sp>
        <p:nvSpPr>
          <p:cNvPr id="4" name="Slide Number Placeholder 3"/>
          <p:cNvSpPr>
            <a:spLocks noGrp="1"/>
          </p:cNvSpPr>
          <p:nvPr>
            <p:ph type="sldNum" sz="quarter" idx="5"/>
          </p:nvPr>
        </p:nvSpPr>
        <p:spPr/>
        <p:txBody>
          <a:bodyPr/>
          <a:lstStyle/>
          <a:p>
            <a:fld id="{473E8FFE-70B9-4D2D-AB14-259DA1520282}" type="slidenum">
              <a:rPr lang="en-US" smtClean="0"/>
              <a:t>6</a:t>
            </a:fld>
            <a:endParaRPr lang="en-US"/>
          </a:p>
        </p:txBody>
      </p:sp>
    </p:spTree>
    <p:extLst>
      <p:ext uri="{BB962C8B-B14F-4D97-AF65-F5344CB8AC3E}">
        <p14:creationId xmlns:p14="http://schemas.microsoft.com/office/powerpoint/2010/main" val="951713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79A03D-D667-C90A-D171-33DBCAD61A79}"/>
              </a:ext>
            </a:extLst>
          </p:cNvPr>
          <p:cNvPicPr>
            <a:picLocks noChangeAspect="1"/>
          </p:cNvPicPr>
          <p:nvPr userDrawn="1"/>
        </p:nvPicPr>
        <p:blipFill>
          <a:blip r:embed="rId2">
            <a:extLst>
              <a:ext uri="{28A0092B-C50C-407E-A947-70E740481C1C}">
                <a14:useLocalDpi xmlns:a14="http://schemas.microsoft.com/office/drawing/2010/main" val="0"/>
              </a:ext>
            </a:extLst>
          </a:blip>
          <a:srcRect l="37" r="37"/>
          <a:stretch/>
        </p:blipFill>
        <p:spPr bwMode="black">
          <a:xfrm>
            <a:off x="9140825" y="395848"/>
            <a:ext cx="2665640"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691" y="450621"/>
            <a:ext cx="5662448" cy="555846"/>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763113" cy="3151037"/>
          </a:xfrm>
        </p:spPr>
        <p:txBody>
          <a:bodyPr anchor="t" anchorCtr="0"/>
          <a:lstStyle>
            <a:lvl1pPr algn="l">
              <a:lnSpc>
                <a:spcPct val="94000"/>
              </a:lnSpc>
              <a:defRPr sz="7100" b="0">
                <a:solidFill>
                  <a:schemeClr val="tx1"/>
                </a:solidFill>
              </a:defRPr>
            </a:lvl1pPr>
          </a:lstStyle>
          <a:p>
            <a:r>
              <a:rPr lang="en-US" dirty="0"/>
              <a:t>Click to edit Master title style</a:t>
            </a:r>
            <a:br>
              <a:rPr lang="en-US" dirty="0"/>
            </a:br>
            <a:r>
              <a:rPr lang="en-US" dirty="0"/>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229" y="1661060"/>
            <a:ext cx="5355771" cy="5196940"/>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36229" y="1661060"/>
            <a:ext cx="5355771" cy="5196940"/>
          </a:xfrm>
          <a:prstGeom prst="rect">
            <a:avLst/>
          </a:prstGeom>
        </p:spPr>
      </p:pic>
    </p:spTree>
    <p:extLst>
      <p:ext uri="{BB962C8B-B14F-4D97-AF65-F5344CB8AC3E}">
        <p14:creationId xmlns:p14="http://schemas.microsoft.com/office/powerpoint/2010/main" val="82707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ver 8">
    <p:bg>
      <p:bgPr>
        <a:solidFill>
          <a:srgbClr val="FFCD2E"/>
        </a:solidFill>
        <a:effectLst/>
      </p:bgPr>
    </p:bg>
    <p:spTree>
      <p:nvGrpSpPr>
        <p:cNvPr id="1" name=""/>
        <p:cNvGrpSpPr/>
        <p:nvPr/>
      </p:nvGrpSpPr>
      <p:grpSpPr>
        <a:xfrm>
          <a:off x="0" y="0"/>
          <a:ext cx="0" cy="0"/>
          <a:chOff x="0" y="0"/>
          <a:chExt cx="0" cy="0"/>
        </a:xfrm>
      </p:grpSpPr>
      <p:pic>
        <p:nvPicPr>
          <p:cNvPr id="4" name="Picture 3" descr="A black background with pink triangles&#10;&#10;AI-generated content may be incorrect.">
            <a:extLst>
              <a:ext uri="{FF2B5EF4-FFF2-40B4-BE49-F238E27FC236}">
                <a16:creationId xmlns:a16="http://schemas.microsoft.com/office/drawing/2014/main" id="{72A822AF-5287-73EA-12C9-7D24D89623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22350"/>
            <a:ext cx="12192000" cy="5835650"/>
          </a:xfrm>
          <a:prstGeom prst="rect">
            <a:avLst/>
          </a:prstGeom>
        </p:spPr>
      </p:pic>
      <p:pic>
        <p:nvPicPr>
          <p:cNvPr id="5" name="Picture 4" descr="A black background with pink triangles&#10;&#10;AI-generated content may be incorrect.">
            <a:extLst>
              <a:ext uri="{FF2B5EF4-FFF2-40B4-BE49-F238E27FC236}">
                <a16:creationId xmlns:a16="http://schemas.microsoft.com/office/drawing/2014/main" id="{E1D125B0-D938-8A00-B098-16B879936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2350"/>
            <a:ext cx="12192000" cy="5835650"/>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44182"/>
            <a:ext cx="5662448" cy="555846"/>
          </a:xfrm>
        </p:spPr>
        <p:txBody>
          <a:bodyPr>
            <a:noAutofit/>
          </a:bodyPr>
          <a:lstStyle>
            <a:lvl1pPr marL="0" indent="0" algn="l">
              <a:lnSpc>
                <a:spcPct val="100000"/>
              </a:lnSpc>
              <a:spcBef>
                <a:spcPts val="0"/>
              </a:spcBef>
              <a:buNone/>
              <a:defRPr sz="2000" baseline="30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763113" cy="3151037"/>
          </a:xfrm>
        </p:spPr>
        <p:txBody>
          <a:bodyPr anchor="t" anchorCtr="0">
            <a:normAutofit/>
          </a:bodyPr>
          <a:lstStyle>
            <a:lvl1pPr algn="l">
              <a:lnSpc>
                <a:spcPct val="94000"/>
              </a:lnSpc>
              <a:defRPr sz="7100" b="0">
                <a:solidFill>
                  <a:schemeClr val="bg1"/>
                </a:solidFill>
              </a:defRPr>
            </a:lvl1pPr>
          </a:lstStyle>
          <a:p>
            <a:r>
              <a:rPr lang="en-US" dirty="0"/>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spTree>
    <p:extLst>
      <p:ext uri="{BB962C8B-B14F-4D97-AF65-F5344CB8AC3E}">
        <p14:creationId xmlns:p14="http://schemas.microsoft.com/office/powerpoint/2010/main" val="253676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497" y="2185631"/>
            <a:ext cx="7547024"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endParaRPr lang="en-US" dirty="0"/>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230049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497" y="2185631"/>
            <a:ext cx="7543800"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endParaRPr lang="en-US" dirty="0"/>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spTree>
    <p:extLst>
      <p:ext uri="{BB962C8B-B14F-4D97-AF65-F5344CB8AC3E}">
        <p14:creationId xmlns:p14="http://schemas.microsoft.com/office/powerpoint/2010/main" val="3841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ubhead, Subhead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1EDCB4B0-5E33-4EB1-412F-6078EC7EA966}"/>
              </a:ext>
            </a:extLst>
          </p:cNvPr>
          <p:cNvSpPr>
            <a:spLocks noGrp="1"/>
          </p:cNvSpPr>
          <p:nvPr>
            <p:ph type="body" idx="14"/>
          </p:nvPr>
        </p:nvSpPr>
        <p:spPr>
          <a:xfrm>
            <a:off x="380496" y="1681162"/>
            <a:ext cx="7543799"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497" y="2654105"/>
            <a:ext cx="7543800" cy="3519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endParaRPr lang="en-US" dirty="0"/>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EFE52AC-21A6-5D0A-4575-A83201A51181}"/>
              </a:ext>
            </a:extLst>
          </p:cNvPr>
          <p:cNvGrpSpPr/>
          <p:nvPr/>
        </p:nvGrpSpPr>
        <p:grpSpPr>
          <a:xfrm>
            <a:off x="380497" y="2361367"/>
            <a:ext cx="11427274" cy="144735"/>
            <a:chOff x="380497" y="1888670"/>
            <a:chExt cx="11427274" cy="144735"/>
          </a:xfrm>
        </p:grpSpPr>
        <p:pic>
          <p:nvPicPr>
            <p:cNvPr id="16" name="Graphic 15">
              <a:extLst>
                <a:ext uri="{FF2B5EF4-FFF2-40B4-BE49-F238E27FC236}">
                  <a16:creationId xmlns:a16="http://schemas.microsoft.com/office/drawing/2014/main" id="{C7041BC4-A2CC-4604-6F15-781B5AF007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EF87E2FC-295C-A080-3B46-81E067864305}"/>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a:extLst>
              <a:ext uri="{FF2B5EF4-FFF2-40B4-BE49-F238E27FC236}">
                <a16:creationId xmlns:a16="http://schemas.microsoft.com/office/drawing/2014/main" id="{2B03A40E-B7D2-CE41-79A0-4BD75943E44B}"/>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119DB3E-FA2C-7959-BF1D-A44A615157CA}"/>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D1EF0A0-202F-F7CC-5760-F951C18EC9E2}"/>
              </a:ext>
            </a:extLst>
          </p:cNvPr>
          <p:cNvGrpSpPr/>
          <p:nvPr userDrawn="1"/>
        </p:nvGrpSpPr>
        <p:grpSpPr bwMode="black">
          <a:xfrm>
            <a:off x="380497" y="2361367"/>
            <a:ext cx="11427274" cy="144735"/>
            <a:chOff x="380497" y="1888670"/>
            <a:chExt cx="11427274" cy="144735"/>
          </a:xfrm>
        </p:grpSpPr>
        <p:pic>
          <p:nvPicPr>
            <p:cNvPr id="18" name="Graphic 17">
              <a:extLst>
                <a:ext uri="{FF2B5EF4-FFF2-40B4-BE49-F238E27FC236}">
                  <a16:creationId xmlns:a16="http://schemas.microsoft.com/office/drawing/2014/main" id="{F35CA3CB-7BF9-F055-CDD1-18F05E3C38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781826EB-03F8-B938-E11B-10CED06FC488}"/>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F16F93AB-FC09-65DB-03A1-7E122CE2CA84}"/>
              </a:ext>
            </a:extLst>
          </p:cNvPr>
          <p:cNvPicPr>
            <a:picLocks noChangeAspect="1"/>
          </p:cNvPicPr>
          <p:nvPr userDrawn="1"/>
        </p:nvPicPr>
        <p:blipFill>
          <a:blip r:embed="rId4">
            <a:extLst>
              <a:ext uri="{28A0092B-C50C-407E-A947-70E740481C1C}">
                <a14:useLocalDpi xmlns:a14="http://schemas.microsoft.com/office/drawing/2010/main" val="0"/>
              </a:ext>
            </a:extLst>
          </a:blip>
          <a:srcRect l="37" r="37"/>
          <a:stretch/>
        </p:blipFill>
        <p:spPr bwMode="black">
          <a:xfrm>
            <a:off x="382304" y="6556212"/>
            <a:ext cx="798580" cy="227696"/>
          </a:xfrm>
          <a:prstGeom prst="rect">
            <a:avLst/>
          </a:prstGeom>
        </p:spPr>
      </p:pic>
    </p:spTree>
    <p:extLst>
      <p:ext uri="{BB962C8B-B14F-4D97-AF65-F5344CB8AC3E}">
        <p14:creationId xmlns:p14="http://schemas.microsoft.com/office/powerpoint/2010/main" val="287284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01">
    <p:bg>
      <p:bgPr>
        <a:solidFill>
          <a:srgbClr val="8805CB"/>
        </a:solidFill>
        <a:effectLst/>
      </p:bgPr>
    </p:bg>
    <p:spTree>
      <p:nvGrpSpPr>
        <p:cNvPr id="1" name=""/>
        <p:cNvGrpSpPr/>
        <p:nvPr/>
      </p:nvGrpSpPr>
      <p:grpSpPr>
        <a:xfrm>
          <a:off x="0" y="0"/>
          <a:ext cx="0" cy="0"/>
          <a:chOff x="0" y="0"/>
          <a:chExt cx="0" cy="0"/>
        </a:xfrm>
      </p:grpSpPr>
      <p:sp>
        <p:nvSpPr>
          <p:cNvPr id="15" name="Text Placeholder 6">
            <a:extLst>
              <a:ext uri="{FF2B5EF4-FFF2-40B4-BE49-F238E27FC236}">
                <a16:creationId xmlns:a16="http://schemas.microsoft.com/office/drawing/2014/main" id="{C83E9EE1-C186-DCD5-661F-A95214832B62}"/>
              </a:ext>
            </a:extLst>
          </p:cNvPr>
          <p:cNvSpPr>
            <a:spLocks noGrp="1"/>
          </p:cNvSpPr>
          <p:nvPr>
            <p:ph type="body" sz="quarter" idx="13" hasCustomPrompt="1"/>
          </p:nvPr>
        </p:nvSpPr>
        <p:spPr>
          <a:xfrm>
            <a:off x="1354976" y="437889"/>
            <a:ext cx="1467737" cy="2080773"/>
          </a:xfrm>
        </p:spPr>
        <p:txBody>
          <a:bodyPr anchor="b" anchorCtr="0">
            <a:noAutofit/>
          </a:bodyPr>
          <a:lstStyle>
            <a:lvl1pPr marL="0" indent="0">
              <a:lnSpc>
                <a:spcPct val="100000"/>
              </a:lnSpc>
              <a:buFont typeface="Arial" panose="020B0604020202020204" pitchFamily="34" charset="0"/>
              <a:buNone/>
              <a:defRPr sz="50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dirty="0"/>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300153" y="437889"/>
            <a:ext cx="8072235" cy="2852737"/>
          </a:xfrm>
        </p:spPr>
        <p:txBody>
          <a:bodyPr anchor="b"/>
          <a:lstStyle>
            <a:lvl1pPr>
              <a:defRPr sz="5200" b="0">
                <a:solidFill>
                  <a:schemeClr val="tx1"/>
                </a:solidFill>
              </a:defRPr>
            </a:lvl1pPr>
          </a:lstStyle>
          <a:p>
            <a:r>
              <a:rPr lang="en-US" dirty="0"/>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300153" y="3703942"/>
            <a:ext cx="8072235" cy="1500187"/>
          </a:xfrm>
        </p:spPr>
        <p:txBody>
          <a:bodyPr/>
          <a:lstStyle>
            <a:lvl1pPr marL="0" indent="0">
              <a:lnSpc>
                <a:spcPct val="100000"/>
              </a:lnSpc>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A6C21695-69AB-B5ED-C6E8-A03FF8973D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975" y="2592635"/>
            <a:ext cx="730541" cy="365271"/>
          </a:xfrm>
          <a:prstGeom prst="rect">
            <a:avLst/>
          </a:prstGeom>
        </p:spPr>
      </p:pic>
      <p:pic>
        <p:nvPicPr>
          <p:cNvPr id="10" name="Graphic 9">
            <a:extLst>
              <a:ext uri="{FF2B5EF4-FFF2-40B4-BE49-F238E27FC236}">
                <a16:creationId xmlns:a16="http://schemas.microsoft.com/office/drawing/2014/main" id="{77E339C2-E1AD-9766-C71A-72D707CCFBD0}"/>
              </a:ext>
            </a:extLst>
          </p:cNvPr>
          <p:cNvPicPr>
            <a:picLocks noChangeAspect="1"/>
          </p:cNvPicPr>
          <p:nvPr userDrawn="1"/>
        </p:nvPicPr>
        <p:blipFill>
          <a:blip r:embed="rId2">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grpSp>
        <p:nvGrpSpPr>
          <p:cNvPr id="16" name="Group 15">
            <a:extLst>
              <a:ext uri="{FF2B5EF4-FFF2-40B4-BE49-F238E27FC236}">
                <a16:creationId xmlns:a16="http://schemas.microsoft.com/office/drawing/2014/main" id="{827A0B04-5519-6AFB-7DFA-2541D335CE95}"/>
              </a:ext>
            </a:extLst>
          </p:cNvPr>
          <p:cNvGrpSpPr/>
          <p:nvPr userDrawn="1"/>
        </p:nvGrpSpPr>
        <p:grpSpPr>
          <a:xfrm>
            <a:off x="380497" y="6476611"/>
            <a:ext cx="11427274" cy="307297"/>
            <a:chOff x="380497" y="6476611"/>
            <a:chExt cx="11427274" cy="307297"/>
          </a:xfrm>
        </p:grpSpPr>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B4E2641-02C3-2D6E-0455-C697753020B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2AC284-F2FD-4D71-A316-5717952CE39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9DDBD2D4-C54F-63B2-9E59-3FB206706394}"/>
                </a:ext>
              </a:extLst>
            </p:cNvPr>
            <p:cNvPicPr>
              <a:picLocks noChangeAspect="1"/>
            </p:cNvPicPr>
            <p:nvPr userDrawn="1"/>
          </p:nvPicPr>
          <p:blipFill>
            <a:blip r:embed="rId5">
              <a:extLst>
                <a:ext uri="{28A0092B-C50C-407E-A947-70E740481C1C}">
                  <a14:useLocalDpi xmlns:a14="http://schemas.microsoft.com/office/drawing/2010/main" val="0"/>
                </a:ext>
              </a:extLst>
            </a:blip>
            <a:srcRect l="37" r="37"/>
            <a:stretch/>
          </p:blipFill>
          <p:spPr bwMode="black">
            <a:xfrm>
              <a:off x="382304" y="6556212"/>
              <a:ext cx="798580" cy="227696"/>
            </a:xfrm>
            <a:prstGeom prst="rect">
              <a:avLst/>
            </a:prstGeom>
          </p:spPr>
        </p:pic>
      </p:grpSp>
    </p:spTree>
    <p:extLst>
      <p:ext uri="{BB962C8B-B14F-4D97-AF65-F5344CB8AC3E}">
        <p14:creationId xmlns:p14="http://schemas.microsoft.com/office/powerpoint/2010/main" val="291796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Header 02">
    <p:bg>
      <p:bgPr>
        <a:solidFill>
          <a:srgbClr val="DD37D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976" y="437889"/>
            <a:ext cx="1467737" cy="2080773"/>
          </a:xfrm>
        </p:spPr>
        <p:txBody>
          <a:bodyPr anchor="b" anchorCtr="0">
            <a:noAutofit/>
          </a:bodyPr>
          <a:lstStyle>
            <a:lvl1pPr marL="0" indent="0">
              <a:lnSpc>
                <a:spcPct val="100000"/>
              </a:lnSpc>
              <a:buFont typeface="Arial" panose="020B0604020202020204" pitchFamily="34" charset="0"/>
              <a:buNone/>
              <a:defRPr sz="5000">
                <a:solidFill>
                  <a:schemeClr val="bg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dirty="0"/>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300153" y="437889"/>
            <a:ext cx="8072235" cy="2852737"/>
          </a:xfrm>
        </p:spPr>
        <p:txBody>
          <a:bodyPr anchor="b"/>
          <a:lstStyle>
            <a:lvl1pPr>
              <a:defRPr sz="5200" b="0">
                <a:solidFill>
                  <a:srgbClr val="1E1405"/>
                </a:solidFill>
              </a:defRPr>
            </a:lvl1pPr>
          </a:lstStyle>
          <a:p>
            <a:r>
              <a:rPr lang="en-US" dirty="0"/>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300153" y="3703942"/>
            <a:ext cx="8072235" cy="1500187"/>
          </a:xfrm>
        </p:spPr>
        <p:txBody>
          <a:bodyPr/>
          <a:lstStyle>
            <a:lvl1pPr marL="0" indent="0">
              <a:lnSpc>
                <a:spcPct val="100000"/>
              </a:lnSpc>
              <a:buNone/>
              <a:defRPr sz="2400">
                <a:solidFill>
                  <a:srgbClr val="1E1405"/>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grpSp>
        <p:nvGrpSpPr>
          <p:cNvPr id="4" name="Group 3">
            <a:extLst>
              <a:ext uri="{FF2B5EF4-FFF2-40B4-BE49-F238E27FC236}">
                <a16:creationId xmlns:a16="http://schemas.microsoft.com/office/drawing/2014/main" id="{29BFAF33-CAC3-4543-3A9D-57C59B223801}"/>
              </a:ext>
            </a:extLst>
          </p:cNvPr>
          <p:cNvGrpSpPr/>
          <p:nvPr/>
        </p:nvGrpSpPr>
        <p:grpSpPr>
          <a:xfrm>
            <a:off x="380497" y="6476611"/>
            <a:ext cx="11427274"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5" name="Graphic 14">
            <a:extLst>
              <a:ext uri="{FF2B5EF4-FFF2-40B4-BE49-F238E27FC236}">
                <a16:creationId xmlns:a16="http://schemas.microsoft.com/office/drawing/2014/main" id="{33A09832-2448-B9CE-110F-7FD615B6F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flipH="1">
            <a:off x="1354975" y="2592635"/>
            <a:ext cx="730541" cy="365271"/>
          </a:xfrm>
          <a:prstGeom prst="rect">
            <a:avLst/>
          </a:prstGeom>
        </p:spPr>
      </p:pic>
      <p:pic>
        <p:nvPicPr>
          <p:cNvPr id="16" name="Graphic 15">
            <a:extLst>
              <a:ext uri="{FF2B5EF4-FFF2-40B4-BE49-F238E27FC236}">
                <a16:creationId xmlns:a16="http://schemas.microsoft.com/office/drawing/2014/main" id="{E395E4CB-37B4-A8A2-7DCF-4089F926C5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flipH="1">
            <a:off x="1354975" y="2592635"/>
            <a:ext cx="730541" cy="365271"/>
          </a:xfrm>
          <a:prstGeom prst="rect">
            <a:avLst/>
          </a:prstGeom>
        </p:spPr>
      </p:pic>
      <p:pic>
        <p:nvPicPr>
          <p:cNvPr id="21" name="Picture 20">
            <a:extLst>
              <a:ext uri="{FF2B5EF4-FFF2-40B4-BE49-F238E27FC236}">
                <a16:creationId xmlns:a16="http://schemas.microsoft.com/office/drawing/2014/main" id="{96C1662D-54B3-8E9F-6F0E-064BCD942D61}"/>
              </a:ext>
            </a:extLst>
          </p:cNvPr>
          <p:cNvPicPr>
            <a:picLocks noChangeAspect="1"/>
          </p:cNvPicPr>
          <p:nvPr userDrawn="1"/>
        </p:nvPicPr>
        <p:blipFill>
          <a:blip r:embed="rId4">
            <a:extLst>
              <a:ext uri="{28A0092B-C50C-407E-A947-70E740481C1C}">
                <a14:useLocalDpi xmlns:a14="http://schemas.microsoft.com/office/drawing/2010/main" val="0"/>
              </a:ext>
            </a:extLst>
          </a:blip>
          <a:srcRect l="25" r="25"/>
          <a:stretch/>
        </p:blipFill>
        <p:spPr bwMode="black">
          <a:xfrm>
            <a:off x="382304" y="6556212"/>
            <a:ext cx="798776" cy="227696"/>
          </a:xfrm>
          <a:prstGeom prst="rect">
            <a:avLst/>
          </a:prstGeom>
        </p:spPr>
      </p:pic>
    </p:spTree>
    <p:extLst>
      <p:ext uri="{BB962C8B-B14F-4D97-AF65-F5344CB8AC3E}">
        <p14:creationId xmlns:p14="http://schemas.microsoft.com/office/powerpoint/2010/main" val="293058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03">
    <p:bg>
      <p:bgPr>
        <a:solidFill>
          <a:srgbClr val="FF6E80"/>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976" y="437889"/>
            <a:ext cx="1467737" cy="2080773"/>
          </a:xfrm>
        </p:spPr>
        <p:txBody>
          <a:bodyPr anchor="b" anchorCtr="0">
            <a:noAutofit/>
          </a:bodyPr>
          <a:lstStyle>
            <a:lvl1pPr marL="0" indent="0">
              <a:lnSpc>
                <a:spcPct val="100000"/>
              </a:lnSpc>
              <a:buFont typeface="Arial" panose="020B0604020202020204" pitchFamily="34" charset="0"/>
              <a:buNone/>
              <a:defRPr sz="5000">
                <a:solidFill>
                  <a:schemeClr val="bg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dirty="0"/>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300153" y="437889"/>
            <a:ext cx="8072235" cy="2852737"/>
          </a:xfrm>
        </p:spPr>
        <p:txBody>
          <a:bodyPr anchor="b"/>
          <a:lstStyle>
            <a:lvl1pPr>
              <a:defRPr sz="5200" b="0">
                <a:solidFill>
                  <a:schemeClr val="bg1"/>
                </a:solidFill>
              </a:defRPr>
            </a:lvl1pPr>
          </a:lstStyle>
          <a:p>
            <a:r>
              <a:rPr lang="en-US" dirty="0"/>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300153" y="3703942"/>
            <a:ext cx="8072235" cy="1500187"/>
          </a:xfrm>
        </p:spPr>
        <p:txBody>
          <a:bodyPr/>
          <a:lstStyle>
            <a:lvl1pPr marL="0" indent="0">
              <a:lnSpc>
                <a:spcPct val="100000"/>
              </a:lnSpc>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304" y="6556212"/>
            <a:ext cx="798455"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B3C69FDE-BDD1-D709-8538-E690AC6177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cxnSp>
        <p:nvCxnSpPr>
          <p:cNvPr id="9" name="Straight Connector 8">
            <a:extLst>
              <a:ext uri="{FF2B5EF4-FFF2-40B4-BE49-F238E27FC236}">
                <a16:creationId xmlns:a16="http://schemas.microsoft.com/office/drawing/2014/main" id="{89433C3F-99EB-2855-57D4-67888C91F674}"/>
              </a:ext>
            </a:extLst>
          </p:cNvPr>
          <p:cNvCxnSpPr>
            <a:cxnSpLocks/>
          </p:cNvCxnSpPr>
          <p:nvPr userDrawn="1"/>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83905D-CE19-9A28-0A45-EB37E65CA53E}"/>
              </a:ext>
            </a:extLst>
          </p:cNvPr>
          <p:cNvCxnSpPr>
            <a:cxnSpLocks/>
          </p:cNvCxnSpPr>
          <p:nvPr userDrawn="1"/>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970F766A-4ED6-68BC-7BCE-774ECB1515D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spTree>
    <p:extLst>
      <p:ext uri="{BB962C8B-B14F-4D97-AF65-F5344CB8AC3E}">
        <p14:creationId xmlns:p14="http://schemas.microsoft.com/office/powerpoint/2010/main" val="361358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Header 04">
    <p:bg>
      <p:bgPr>
        <a:solidFill>
          <a:srgbClr val="FF8E65"/>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976" y="437889"/>
            <a:ext cx="1467737" cy="2080773"/>
          </a:xfrm>
        </p:spPr>
        <p:txBody>
          <a:bodyPr anchor="b" anchorCtr="0">
            <a:noAutofit/>
          </a:bodyPr>
          <a:lstStyle>
            <a:lvl1pPr marL="0" indent="0">
              <a:lnSpc>
                <a:spcPct val="100000"/>
              </a:lnSpc>
              <a:buFont typeface="Arial" panose="020B0604020202020204" pitchFamily="34" charset="0"/>
              <a:buNone/>
              <a:defRPr sz="5000">
                <a:solidFill>
                  <a:schemeClr val="bg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dirty="0"/>
              <a:t>NN</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300153" y="437889"/>
            <a:ext cx="8072235" cy="2852737"/>
          </a:xfrm>
        </p:spPr>
        <p:txBody>
          <a:bodyPr anchor="b"/>
          <a:lstStyle>
            <a:lvl1pPr>
              <a:defRPr sz="5200" b="0">
                <a:solidFill>
                  <a:schemeClr val="bg1"/>
                </a:solidFill>
              </a:defRPr>
            </a:lvl1pPr>
          </a:lstStyle>
          <a:p>
            <a:r>
              <a:rPr lang="en-US" dirty="0"/>
              <a:t>Click to edit Master section style</a:t>
            </a:r>
          </a:p>
        </p:txBody>
      </p:sp>
      <p:sp>
        <p:nvSpPr>
          <p:cNvPr id="3" name="Text Placeholder 2">
            <a:extLst>
              <a:ext uri="{FF2B5EF4-FFF2-40B4-BE49-F238E27FC236}">
                <a16:creationId xmlns:a16="http://schemas.microsoft.com/office/drawing/2014/main" id="{1BF06F6B-677F-094F-188F-9B79A5B10459}"/>
              </a:ext>
            </a:extLst>
          </p:cNvPr>
          <p:cNvSpPr>
            <a:spLocks noGrp="1"/>
          </p:cNvSpPr>
          <p:nvPr>
            <p:ph type="body" idx="1"/>
          </p:nvPr>
        </p:nvSpPr>
        <p:spPr>
          <a:xfrm>
            <a:off x="3300153" y="3703942"/>
            <a:ext cx="8072235" cy="1500187"/>
          </a:xfrm>
        </p:spPr>
        <p:txBody>
          <a:bodyPr/>
          <a:lstStyle>
            <a:lvl1pPr marL="0" indent="0">
              <a:lnSpc>
                <a:spcPct val="100000"/>
              </a:lnSpc>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bg1"/>
                </a:solidFill>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304" y="6556212"/>
            <a:ext cx="798455"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4" name="Graphic 3">
            <a:extLst>
              <a:ext uri="{FF2B5EF4-FFF2-40B4-BE49-F238E27FC236}">
                <a16:creationId xmlns:a16="http://schemas.microsoft.com/office/drawing/2014/main" id="{FDEBF293-E19D-39D1-23C5-6C889C2A4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cxnSp>
        <p:nvCxnSpPr>
          <p:cNvPr id="10" name="Straight Connector 9">
            <a:extLst>
              <a:ext uri="{FF2B5EF4-FFF2-40B4-BE49-F238E27FC236}">
                <a16:creationId xmlns:a16="http://schemas.microsoft.com/office/drawing/2014/main" id="{5C3060EF-E671-7A30-8AAD-02174E0E9D68}"/>
              </a:ext>
            </a:extLst>
          </p:cNvPr>
          <p:cNvCxnSpPr>
            <a:cxnSpLocks/>
          </p:cNvCxnSpPr>
          <p:nvPr userDrawn="1"/>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F34861E6-44FB-C298-8EA0-77A1FE50963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spTree>
    <p:extLst>
      <p:ext uri="{BB962C8B-B14F-4D97-AF65-F5344CB8AC3E}">
        <p14:creationId xmlns:p14="http://schemas.microsoft.com/office/powerpoint/2010/main" val="259193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05">
    <p:bg>
      <p:bgPr>
        <a:solidFill>
          <a:srgbClr val="FFCD2E"/>
        </a:solidFill>
        <a:effectLst/>
      </p:bgPr>
    </p:bg>
    <p:spTree>
      <p:nvGrpSpPr>
        <p:cNvPr id="1" name=""/>
        <p:cNvGrpSpPr/>
        <p:nvPr/>
      </p:nvGrpSpPr>
      <p:grpSpPr>
        <a:xfrm>
          <a:off x="0" y="0"/>
          <a:ext cx="0" cy="0"/>
          <a:chOff x="0" y="0"/>
          <a:chExt cx="0" cy="0"/>
        </a:xfrm>
      </p:grpSpPr>
      <p:sp>
        <p:nvSpPr>
          <p:cNvPr id="7" name="Section number">
            <a:extLst>
              <a:ext uri="{FF2B5EF4-FFF2-40B4-BE49-F238E27FC236}">
                <a16:creationId xmlns:a16="http://schemas.microsoft.com/office/drawing/2014/main" id="{5B999B54-67D7-02D2-9465-C55F4072BBAD}"/>
              </a:ext>
            </a:extLst>
          </p:cNvPr>
          <p:cNvSpPr>
            <a:spLocks noGrp="1"/>
          </p:cNvSpPr>
          <p:nvPr>
            <p:ph type="body" sz="quarter" idx="13" hasCustomPrompt="1"/>
          </p:nvPr>
        </p:nvSpPr>
        <p:spPr>
          <a:xfrm>
            <a:off x="1354976" y="437889"/>
            <a:ext cx="1467737" cy="2080773"/>
          </a:xfrm>
        </p:spPr>
        <p:txBody>
          <a:bodyPr anchor="b" anchorCtr="0">
            <a:noAutofit/>
          </a:bodyPr>
          <a:lstStyle>
            <a:lvl1pPr marL="0" indent="0">
              <a:lnSpc>
                <a:spcPct val="100000"/>
              </a:lnSpc>
              <a:buFont typeface="Arial" panose="020B0604020202020204" pitchFamily="34" charset="0"/>
              <a:buNone/>
              <a:defRPr sz="5000">
                <a:solidFill>
                  <a:schemeClr val="bg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dirty="0"/>
              <a:t>NN</a:t>
            </a:r>
          </a:p>
        </p:txBody>
      </p:sp>
      <p:sp>
        <p:nvSpPr>
          <p:cNvPr id="2" name="Title">
            <a:extLst>
              <a:ext uri="{FF2B5EF4-FFF2-40B4-BE49-F238E27FC236}">
                <a16:creationId xmlns:a16="http://schemas.microsoft.com/office/drawing/2014/main" id="{2D116A52-1457-90F1-2A7C-1D5B3D5D8246}"/>
              </a:ext>
            </a:extLst>
          </p:cNvPr>
          <p:cNvSpPr>
            <a:spLocks noGrp="1"/>
          </p:cNvSpPr>
          <p:nvPr>
            <p:ph type="title" hasCustomPrompt="1"/>
          </p:nvPr>
        </p:nvSpPr>
        <p:spPr>
          <a:xfrm>
            <a:off x="3300153" y="437889"/>
            <a:ext cx="8072235" cy="2852737"/>
          </a:xfrm>
        </p:spPr>
        <p:txBody>
          <a:bodyPr anchor="b"/>
          <a:lstStyle>
            <a:lvl1pPr>
              <a:defRPr sz="5200" b="0">
                <a:solidFill>
                  <a:schemeClr val="bg1"/>
                </a:solidFill>
              </a:defRPr>
            </a:lvl1pPr>
          </a:lstStyle>
          <a:p>
            <a:r>
              <a:rPr lang="en-US" dirty="0"/>
              <a:t>Click to edit Master section style</a:t>
            </a:r>
          </a:p>
        </p:txBody>
      </p:sp>
      <p:sp>
        <p:nvSpPr>
          <p:cNvPr id="3" name="Secondary header">
            <a:extLst>
              <a:ext uri="{FF2B5EF4-FFF2-40B4-BE49-F238E27FC236}">
                <a16:creationId xmlns:a16="http://schemas.microsoft.com/office/drawing/2014/main" id="{1BF06F6B-677F-094F-188F-9B79A5B10459}"/>
              </a:ext>
            </a:extLst>
          </p:cNvPr>
          <p:cNvSpPr>
            <a:spLocks noGrp="1"/>
          </p:cNvSpPr>
          <p:nvPr>
            <p:ph type="body" idx="1"/>
          </p:nvPr>
        </p:nvSpPr>
        <p:spPr>
          <a:xfrm>
            <a:off x="3300153" y="3703942"/>
            <a:ext cx="8072235" cy="1500187"/>
          </a:xfrm>
        </p:spPr>
        <p:txBody>
          <a:bodyPr/>
          <a:lstStyle>
            <a:lvl1pPr marL="0" indent="0">
              <a:lnSpc>
                <a:spcPct val="100000"/>
              </a:lnSpc>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rgbClr val="1E1405"/>
                </a:solidFill>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rgbClr val="1E1405"/>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304" y="6556212"/>
            <a:ext cx="798455" cy="227696"/>
          </a:xfrm>
          <a:prstGeom prst="rect">
            <a:avLst/>
          </a:prstGeom>
        </p:spPr>
      </p:pic>
      <p:grpSp>
        <p:nvGrpSpPr>
          <p:cNvPr id="4" name="Group 3">
            <a:extLst>
              <a:ext uri="{FF2B5EF4-FFF2-40B4-BE49-F238E27FC236}">
                <a16:creationId xmlns:a16="http://schemas.microsoft.com/office/drawing/2014/main" id="{477E529B-21D1-720F-7D7A-D8AA86D22602}"/>
              </a:ext>
            </a:extLst>
          </p:cNvPr>
          <p:cNvGrpSpPr/>
          <p:nvPr/>
        </p:nvGrpSpPr>
        <p:grpSpPr>
          <a:xfrm>
            <a:off x="380497" y="6476611"/>
            <a:ext cx="11427274" cy="271909"/>
            <a:chOff x="380497" y="6476611"/>
            <a:chExt cx="11427274" cy="271909"/>
          </a:xfrm>
        </p:grpSpPr>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8" name="Graphic 7">
            <a:extLst>
              <a:ext uri="{FF2B5EF4-FFF2-40B4-BE49-F238E27FC236}">
                <a16:creationId xmlns:a16="http://schemas.microsoft.com/office/drawing/2014/main" id="{7CFEEFFF-12D5-3AA4-3B8C-36878D3A3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pic>
        <p:nvPicPr>
          <p:cNvPr id="16" name="Graphic 15">
            <a:extLst>
              <a:ext uri="{FF2B5EF4-FFF2-40B4-BE49-F238E27FC236}">
                <a16:creationId xmlns:a16="http://schemas.microsoft.com/office/drawing/2014/main" id="{8FD4B55C-CB65-2373-3C8A-1A393277178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flipH="1">
            <a:off x="1354975" y="2592635"/>
            <a:ext cx="730541" cy="365271"/>
          </a:xfrm>
          <a:prstGeom prst="rect">
            <a:avLst/>
          </a:prstGeom>
        </p:spPr>
      </p:pic>
    </p:spTree>
    <p:extLst>
      <p:ext uri="{BB962C8B-B14F-4D97-AF65-F5344CB8AC3E}">
        <p14:creationId xmlns:p14="http://schemas.microsoft.com/office/powerpoint/2010/main" val="38547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F06F6B-677F-094F-188F-9B79A5B10459}"/>
              </a:ext>
            </a:extLst>
          </p:cNvPr>
          <p:cNvSpPr>
            <a:spLocks noGrp="1"/>
          </p:cNvSpPr>
          <p:nvPr>
            <p:ph type="body" idx="1" hasCustomPrompt="1"/>
          </p:nvPr>
        </p:nvSpPr>
        <p:spPr>
          <a:xfrm>
            <a:off x="380497" y="674476"/>
            <a:ext cx="5380223" cy="1184304"/>
          </a:xfrm>
        </p:spPr>
        <p:txBody>
          <a:bodyPr/>
          <a:lstStyle>
            <a:lvl1pPr marL="0" indent="0">
              <a:lnSpc>
                <a:spcPct val="100000"/>
              </a:lnSpc>
              <a:spcBef>
                <a:spcPts val="0"/>
              </a:spcBef>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Optional Chapter Title</a:t>
            </a:r>
          </a:p>
        </p:txBody>
      </p:sp>
      <p:sp>
        <p:nvSpPr>
          <p:cNvPr id="2" name="Title 1">
            <a:extLst>
              <a:ext uri="{FF2B5EF4-FFF2-40B4-BE49-F238E27FC236}">
                <a16:creationId xmlns:a16="http://schemas.microsoft.com/office/drawing/2014/main" id="{2D116A52-1457-90F1-2A7C-1D5B3D5D8246}"/>
              </a:ext>
            </a:extLst>
          </p:cNvPr>
          <p:cNvSpPr>
            <a:spLocks noGrp="1"/>
          </p:cNvSpPr>
          <p:nvPr>
            <p:ph type="title" hasCustomPrompt="1"/>
          </p:nvPr>
        </p:nvSpPr>
        <p:spPr>
          <a:xfrm>
            <a:off x="380497" y="2346636"/>
            <a:ext cx="5380223" cy="2852737"/>
          </a:xfrm>
        </p:spPr>
        <p:txBody>
          <a:bodyPr anchor="t" anchorCtr="0"/>
          <a:lstStyle>
            <a:lvl1pPr>
              <a:defRPr sz="5100" b="0">
                <a:solidFill>
                  <a:schemeClr val="tx1"/>
                </a:solidFill>
              </a:defRPr>
            </a:lvl1pPr>
          </a:lstStyle>
          <a:p>
            <a:r>
              <a:rPr lang="en-US" dirty="0"/>
              <a:t>Click to edit Master divider style</a:t>
            </a:r>
          </a:p>
        </p:txBody>
      </p:sp>
      <p:sp>
        <p:nvSpPr>
          <p:cNvPr id="5" name="Footer Placeholder 4">
            <a:extLst>
              <a:ext uri="{FF2B5EF4-FFF2-40B4-BE49-F238E27FC236}">
                <a16:creationId xmlns:a16="http://schemas.microsoft.com/office/drawing/2014/main" id="{C8D920F3-61AC-1322-0570-4BD5E0152949}"/>
              </a:ext>
            </a:extLst>
          </p:cNvPr>
          <p:cNvSpPr>
            <a:spLocks noGrp="1"/>
          </p:cNvSpPr>
          <p:nvPr>
            <p:ph type="ftr" sz="quarter" idx="11"/>
          </p:nvPr>
        </p:nvSpPr>
        <p:spPr/>
        <p:txBody>
          <a:bodyPr/>
          <a:lstStyle>
            <a:lvl1pPr>
              <a:defRPr>
                <a:solidFill>
                  <a:schemeClr val="tx1"/>
                </a:solidFill>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20FF5716-2351-AA7C-511C-20F037F5FB86}"/>
              </a:ext>
            </a:extLst>
          </p:cNvPr>
          <p:cNvSpPr>
            <a:spLocks noGrp="1"/>
          </p:cNvSpPr>
          <p:nvPr>
            <p:ph type="sldNum" sz="quarter" idx="12"/>
          </p:nvPr>
        </p:nvSpPr>
        <p:spPr/>
        <p:txBody>
          <a:bodyPr/>
          <a:lstStyle>
            <a:lvl1pPr>
              <a:defRPr>
                <a:solidFill>
                  <a:schemeClr val="tx1"/>
                </a:solidFill>
              </a:defRPr>
            </a:lvl1pPr>
          </a:lstStyle>
          <a:p>
            <a:fld id="{CEECFCA9-F77F-4627-B4FF-32A2978341AA}" type="slidenum">
              <a:rPr lang="en-US" smtClean="0"/>
              <a:pPr/>
              <a:t>‹#›</a:t>
            </a:fld>
            <a:endParaRPr lang="en-US"/>
          </a:p>
        </p:txBody>
      </p:sp>
      <p:pic>
        <p:nvPicPr>
          <p:cNvPr id="12" name="Picture 11">
            <a:extLst>
              <a:ext uri="{FF2B5EF4-FFF2-40B4-BE49-F238E27FC236}">
                <a16:creationId xmlns:a16="http://schemas.microsoft.com/office/drawing/2014/main" id="{638D4350-7323-DCE5-2084-B9F26F5FD17D}"/>
              </a:ext>
            </a:extLst>
          </p:cNvPr>
          <p:cNvPicPr>
            <a:picLocks noChangeAspect="1"/>
          </p:cNvPicPr>
          <p:nvPr/>
        </p:nvPicPr>
        <p:blipFill>
          <a:blip r:embed="rId2">
            <a:extLst>
              <a:ext uri="{28A0092B-C50C-407E-A947-70E740481C1C}">
                <a14:useLocalDpi xmlns:a14="http://schemas.microsoft.com/office/drawing/2010/main" val="0"/>
              </a:ext>
            </a:extLst>
          </a:blip>
          <a:srcRect l="24" r="24"/>
          <a:stretch/>
        </p:blipFill>
        <p:spPr>
          <a:xfrm>
            <a:off x="382304" y="6556212"/>
            <a:ext cx="798455" cy="227696"/>
          </a:xfrm>
          <a:prstGeom prst="rect">
            <a:avLst/>
          </a:prstGeom>
        </p:spPr>
      </p:pic>
      <p:cxnSp>
        <p:nvCxnSpPr>
          <p:cNvPr id="13" name="Straight Connector 12">
            <a:extLst>
              <a:ext uri="{FF2B5EF4-FFF2-40B4-BE49-F238E27FC236}">
                <a16:creationId xmlns:a16="http://schemas.microsoft.com/office/drawing/2014/main" id="{44B170EC-FE0C-CEFE-6425-DD695505B01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2CFE649-E49F-78FC-5410-493B56E24B7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CE39B78C-1CC9-21E8-88C6-4C643F3C8632}"/>
              </a:ext>
            </a:extLst>
          </p:cNvPr>
          <p:cNvGrpSpPr/>
          <p:nvPr/>
        </p:nvGrpSpPr>
        <p:grpSpPr>
          <a:xfrm flipH="1">
            <a:off x="380497" y="366260"/>
            <a:ext cx="5583667" cy="144735"/>
            <a:chOff x="380497" y="1888670"/>
            <a:chExt cx="5583667" cy="144735"/>
          </a:xfrm>
        </p:grpSpPr>
        <p:pic>
          <p:nvPicPr>
            <p:cNvPr id="10" name="Graphic 9">
              <a:extLst>
                <a:ext uri="{FF2B5EF4-FFF2-40B4-BE49-F238E27FC236}">
                  <a16:creationId xmlns:a16="http://schemas.microsoft.com/office/drawing/2014/main" id="{06616CC2-B334-0B63-2DA3-A0D00FBEF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188D420D-357E-2455-EE93-B28A71B89EA8}"/>
                </a:ext>
              </a:extLst>
            </p:cNvPr>
            <p:cNvCxnSpPr>
              <a:cxnSpLocks/>
            </p:cNvCxnSpPr>
            <p:nvPr/>
          </p:nvCxnSpPr>
          <p:spPr>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7" name="Picture Placeholder 6">
            <a:extLst>
              <a:ext uri="{FF2B5EF4-FFF2-40B4-BE49-F238E27FC236}">
                <a16:creationId xmlns:a16="http://schemas.microsoft.com/office/drawing/2014/main" id="{BF75A44F-714D-2F4D-BF57-C57E96F9E693}"/>
              </a:ext>
            </a:extLst>
          </p:cNvPr>
          <p:cNvSpPr>
            <a:spLocks noGrp="1"/>
          </p:cNvSpPr>
          <p:nvPr>
            <p:ph type="pic" sz="quarter" idx="13"/>
          </p:nvPr>
        </p:nvSpPr>
        <p:spPr>
          <a:xfrm>
            <a:off x="6229350" y="381388"/>
            <a:ext cx="5578475"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pic>
        <p:nvPicPr>
          <p:cNvPr id="4" name="Picture 3">
            <a:extLst>
              <a:ext uri="{FF2B5EF4-FFF2-40B4-BE49-F238E27FC236}">
                <a16:creationId xmlns:a16="http://schemas.microsoft.com/office/drawing/2014/main" id="{DA74F43A-B94B-62D2-5BF8-243890FD30EE}"/>
              </a:ext>
            </a:extLst>
          </p:cNvPr>
          <p:cNvPicPr>
            <a:picLocks noChangeAspect="1"/>
          </p:cNvPicPr>
          <p:nvPr userDrawn="1"/>
        </p:nvPicPr>
        <p:blipFill>
          <a:blip r:embed="rId5">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cxnSp>
        <p:nvCxnSpPr>
          <p:cNvPr id="8" name="Straight Connector 7">
            <a:extLst>
              <a:ext uri="{FF2B5EF4-FFF2-40B4-BE49-F238E27FC236}">
                <a16:creationId xmlns:a16="http://schemas.microsoft.com/office/drawing/2014/main" id="{44B8CB0F-DC27-1E6F-8A02-9C84BA22D9A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3ED85B2-66A0-C198-9C6E-7EBE811A94F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D921AAB3-8139-7B7E-C6BD-B4BF5685FE75}"/>
              </a:ext>
            </a:extLst>
          </p:cNvPr>
          <p:cNvGrpSpPr/>
          <p:nvPr userDrawn="1"/>
        </p:nvGrpSpPr>
        <p:grpSpPr bwMode="black">
          <a:xfrm flipH="1">
            <a:off x="380497" y="366260"/>
            <a:ext cx="5583667" cy="144735"/>
            <a:chOff x="380497" y="1888670"/>
            <a:chExt cx="5583667" cy="144735"/>
          </a:xfrm>
        </p:grpSpPr>
        <p:pic>
          <p:nvPicPr>
            <p:cNvPr id="17" name="Graphic 16">
              <a:extLst>
                <a:ext uri="{FF2B5EF4-FFF2-40B4-BE49-F238E27FC236}">
                  <a16:creationId xmlns:a16="http://schemas.microsoft.com/office/drawing/2014/main" id="{6CADED3E-FDA9-6BCD-A837-03246F3BB6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8081C14C-FF13-1DCF-B6F2-D8B7945F42B7}"/>
                </a:ext>
              </a:extLst>
            </p:cNvPr>
            <p:cNvCxnSpPr>
              <a:cxnSpLocks/>
            </p:cNvCxnSpPr>
            <p:nvPr userDrawn="1"/>
          </p:nvCxnSpPr>
          <p:spPr bwMode="black">
            <a:xfrm>
              <a:off x="380497" y="1904852"/>
              <a:ext cx="5583667"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091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subhead above">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691" y="450621"/>
            <a:ext cx="5662448" cy="412797"/>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825" y="1068982"/>
            <a:ext cx="8508267" cy="797641"/>
          </a:xfrm>
        </p:spPr>
        <p:txBody>
          <a:bodyPr anchor="b" anchorCtr="0">
            <a:normAutofit/>
          </a:bodyPr>
          <a:lstStyle>
            <a:lvl1pPr>
              <a:defRPr sz="2400"/>
            </a:lvl1pPr>
          </a:lstStyle>
          <a:p>
            <a:pPr lvl="0"/>
            <a:r>
              <a:rPr lang="en-US" dirty="0"/>
              <a:t>Click to edit </a:t>
            </a:r>
            <a:br>
              <a:rPr lang="en-US" dirty="0"/>
            </a:br>
            <a:r>
              <a:rPr lang="en-US" dirty="0"/>
              <a:t>Master text styles</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996537"/>
            <a:ext cx="7681767" cy="3151037"/>
          </a:xfrm>
        </p:spPr>
        <p:txBody>
          <a:bodyPr anchor="t" anchorCtr="0">
            <a:normAutofit/>
          </a:bodyPr>
          <a:lstStyle>
            <a:lvl1pPr algn="l">
              <a:lnSpc>
                <a:spcPct val="94000"/>
              </a:lnSpc>
              <a:defRPr sz="7100" b="0">
                <a:solidFill>
                  <a:schemeClr val="tx1"/>
                </a:solidFill>
              </a:defRPr>
            </a:lvl1pPr>
          </a:lstStyle>
          <a:p>
            <a:r>
              <a:rPr lang="en-US" dirty="0"/>
              <a:t>Click to edit Master title style</a:t>
            </a:r>
            <a:br>
              <a:rPr lang="en-US" dirty="0"/>
            </a:br>
            <a:r>
              <a:rPr lang="en-US" dirty="0"/>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458968"/>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29" y="1661060"/>
            <a:ext cx="5355771"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6229" y="1661060"/>
            <a:ext cx="5355771"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spTree>
    <p:extLst>
      <p:ext uri="{BB962C8B-B14F-4D97-AF65-F5344CB8AC3E}">
        <p14:creationId xmlns:p14="http://schemas.microsoft.com/office/powerpoint/2010/main" val="7331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497" y="2188029"/>
            <a:ext cx="5571267"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1C9D10C-27B8-59CC-C06D-F18337E45BDE}"/>
              </a:ext>
            </a:extLst>
          </p:cNvPr>
          <p:cNvSpPr>
            <a:spLocks noGrp="1"/>
          </p:cNvSpPr>
          <p:nvPr>
            <p:ph sz="half" idx="2"/>
          </p:nvPr>
        </p:nvSpPr>
        <p:spPr>
          <a:xfrm>
            <a:off x="6239075" y="2188029"/>
            <a:ext cx="556869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1888670"/>
            <a:ext cx="5587658"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20113" y="1888670"/>
            <a:ext cx="5587658"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AAF7B070-A6FC-CA0D-407B-78A8BF3BCAAE}"/>
              </a:ext>
            </a:extLst>
          </p:cNvPr>
          <p:cNvGrpSpPr/>
          <p:nvPr/>
        </p:nvGrpSpPr>
        <p:grpSpPr>
          <a:xfrm>
            <a:off x="380497" y="6476611"/>
            <a:ext cx="11427274"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4E076927-7A86-C7DA-BD4D-B248979A07F4}"/>
              </a:ext>
            </a:extLst>
          </p:cNvPr>
          <p:cNvGrpSpPr/>
          <p:nvPr userDrawn="1"/>
        </p:nvGrpSpPr>
        <p:grpSpPr bwMode="black">
          <a:xfrm>
            <a:off x="380497" y="1888670"/>
            <a:ext cx="5587658" cy="144735"/>
            <a:chOff x="380497" y="1888670"/>
            <a:chExt cx="5587658" cy="144735"/>
          </a:xfrm>
        </p:grpSpPr>
        <p:pic>
          <p:nvPicPr>
            <p:cNvPr id="9" name="Graphic 8">
              <a:extLst>
                <a:ext uri="{FF2B5EF4-FFF2-40B4-BE49-F238E27FC236}">
                  <a16:creationId xmlns:a16="http://schemas.microsoft.com/office/drawing/2014/main" id="{BD444D2B-3486-1CF7-90CA-ACF1D3820E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1FF3D211-722E-72FA-E2B9-9FF51802C43F}"/>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3325BB5B-1A76-C8FD-1AD2-C37623156DCF}"/>
              </a:ext>
            </a:extLst>
          </p:cNvPr>
          <p:cNvGrpSpPr/>
          <p:nvPr userDrawn="1"/>
        </p:nvGrpSpPr>
        <p:grpSpPr bwMode="black">
          <a:xfrm>
            <a:off x="6220113" y="1888670"/>
            <a:ext cx="5587658" cy="144735"/>
            <a:chOff x="380497" y="1888670"/>
            <a:chExt cx="5587658" cy="144735"/>
          </a:xfrm>
        </p:grpSpPr>
        <p:pic>
          <p:nvPicPr>
            <p:cNvPr id="15" name="Graphic 14">
              <a:extLst>
                <a:ext uri="{FF2B5EF4-FFF2-40B4-BE49-F238E27FC236}">
                  <a16:creationId xmlns:a16="http://schemas.microsoft.com/office/drawing/2014/main" id="{1439D9E9-8768-FA8E-8144-0ABA5DDD9E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614A364-A8AC-BB92-4DCB-CEB2438F473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0703F006-E27A-EBA0-73F1-42673F0A7308}"/>
              </a:ext>
            </a:extLst>
          </p:cNvPr>
          <p:cNvGrpSpPr/>
          <p:nvPr userDrawn="1"/>
        </p:nvGrpSpPr>
        <p:grpSpPr>
          <a:xfrm>
            <a:off x="380497" y="6476611"/>
            <a:ext cx="11427274" cy="271909"/>
            <a:chOff x="380497" y="6476611"/>
            <a:chExt cx="11427274" cy="271909"/>
          </a:xfrm>
        </p:grpSpPr>
        <p:cxnSp>
          <p:nvCxnSpPr>
            <p:cNvPr id="26" name="Straight Connector 25">
              <a:extLst>
                <a:ext uri="{FF2B5EF4-FFF2-40B4-BE49-F238E27FC236}">
                  <a16:creationId xmlns:a16="http://schemas.microsoft.com/office/drawing/2014/main" id="{99B96EC6-934B-9EE5-D6F3-2C5E9EA11E5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EB17AD8-D695-1B9A-A8DD-4A6F15ABE2C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8" name="Picture 27">
            <a:extLst>
              <a:ext uri="{FF2B5EF4-FFF2-40B4-BE49-F238E27FC236}">
                <a16:creationId xmlns:a16="http://schemas.microsoft.com/office/drawing/2014/main" id="{0DF9D23A-C05C-9DC7-772F-FD5598A994F1}"/>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74622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497" y="2188029"/>
            <a:ext cx="3627623"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4280916" y="2188029"/>
            <a:ext cx="363016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8177603" y="2188029"/>
            <a:ext cx="3630168"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1888670"/>
            <a:ext cx="3654867"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172BF11-636F-0860-09BF-75B0B02638EF}"/>
              </a:ext>
            </a:extLst>
          </p:cNvPr>
          <p:cNvGrpSpPr/>
          <p:nvPr/>
        </p:nvGrpSpPr>
        <p:grpSpPr>
          <a:xfrm>
            <a:off x="380497" y="6476611"/>
            <a:ext cx="11427274"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9827" y="1888670"/>
            <a:ext cx="3654867"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7603" y="1888670"/>
            <a:ext cx="3654867"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7428C6DD-2C9B-745F-D139-4F1F756496BA}"/>
              </a:ext>
            </a:extLst>
          </p:cNvPr>
          <p:cNvGrpSpPr/>
          <p:nvPr userDrawn="1"/>
        </p:nvGrpSpPr>
        <p:grpSpPr bwMode="black">
          <a:xfrm>
            <a:off x="380497" y="1888670"/>
            <a:ext cx="3654867" cy="144735"/>
            <a:chOff x="380497" y="1888670"/>
            <a:chExt cx="3654867" cy="144735"/>
          </a:xfrm>
        </p:grpSpPr>
        <p:pic>
          <p:nvPicPr>
            <p:cNvPr id="13" name="Graphic 12">
              <a:extLst>
                <a:ext uri="{FF2B5EF4-FFF2-40B4-BE49-F238E27FC236}">
                  <a16:creationId xmlns:a16="http://schemas.microsoft.com/office/drawing/2014/main" id="{BC4639FB-A5DE-2A35-BC6F-DC499787F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6FE50E4-7371-7DBD-EE7B-3869144324E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D608008A-CA20-3752-3C7B-428037226146}"/>
              </a:ext>
            </a:extLst>
          </p:cNvPr>
          <p:cNvGrpSpPr/>
          <p:nvPr userDrawn="1"/>
        </p:nvGrpSpPr>
        <p:grpSpPr>
          <a:xfrm>
            <a:off x="380497" y="6476611"/>
            <a:ext cx="11427274" cy="271909"/>
            <a:chOff x="380497" y="6476611"/>
            <a:chExt cx="11427274" cy="271909"/>
          </a:xfrm>
        </p:grpSpPr>
        <p:cxnSp>
          <p:nvCxnSpPr>
            <p:cNvPr id="27" name="Straight Connector 26">
              <a:extLst>
                <a:ext uri="{FF2B5EF4-FFF2-40B4-BE49-F238E27FC236}">
                  <a16:creationId xmlns:a16="http://schemas.microsoft.com/office/drawing/2014/main" id="{33F2AF47-ED25-D8C2-8A03-FACB62A9B43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A74BEA4-0255-A280-13B7-4EDEF5D1E75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A069BBF9-1C4A-239F-E916-7BC978856431}"/>
              </a:ext>
            </a:extLst>
          </p:cNvPr>
          <p:cNvGrpSpPr/>
          <p:nvPr userDrawn="1"/>
        </p:nvGrpSpPr>
        <p:grpSpPr bwMode="black">
          <a:xfrm>
            <a:off x="4279827" y="1888670"/>
            <a:ext cx="3654867" cy="144735"/>
            <a:chOff x="380497" y="1888670"/>
            <a:chExt cx="3654867" cy="144735"/>
          </a:xfrm>
        </p:grpSpPr>
        <p:pic>
          <p:nvPicPr>
            <p:cNvPr id="30" name="Graphic 29">
              <a:extLst>
                <a:ext uri="{FF2B5EF4-FFF2-40B4-BE49-F238E27FC236}">
                  <a16:creationId xmlns:a16="http://schemas.microsoft.com/office/drawing/2014/main" id="{CD41C990-D8B9-4526-191E-04782F8BEE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29936BA4-B41A-29FD-438E-59DF9C7F1E7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2" name="Group 31">
            <a:extLst>
              <a:ext uri="{FF2B5EF4-FFF2-40B4-BE49-F238E27FC236}">
                <a16:creationId xmlns:a16="http://schemas.microsoft.com/office/drawing/2014/main" id="{50310C80-9975-3C8C-2307-6680002E2F0C}"/>
              </a:ext>
            </a:extLst>
          </p:cNvPr>
          <p:cNvGrpSpPr/>
          <p:nvPr userDrawn="1"/>
        </p:nvGrpSpPr>
        <p:grpSpPr bwMode="black">
          <a:xfrm>
            <a:off x="8177603" y="1888670"/>
            <a:ext cx="3654867" cy="144735"/>
            <a:chOff x="380497" y="1888670"/>
            <a:chExt cx="3654867" cy="144735"/>
          </a:xfrm>
        </p:grpSpPr>
        <p:pic>
          <p:nvPicPr>
            <p:cNvPr id="33" name="Graphic 32">
              <a:extLst>
                <a:ext uri="{FF2B5EF4-FFF2-40B4-BE49-F238E27FC236}">
                  <a16:creationId xmlns:a16="http://schemas.microsoft.com/office/drawing/2014/main" id="{DDCCBE78-20C8-1E01-A9BA-58A7D58096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4" name="Straight Connector 33">
              <a:extLst>
                <a:ext uri="{FF2B5EF4-FFF2-40B4-BE49-F238E27FC236}">
                  <a16:creationId xmlns:a16="http://schemas.microsoft.com/office/drawing/2014/main" id="{FA322CB2-FB79-A57A-67CE-8016EC5E5C9C}"/>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77CFD461-908D-B11E-928F-07588825197A}"/>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46336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498" y="2188029"/>
            <a:ext cx="2674276"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B1C9D10C-27B8-59CC-C06D-F18337E45BDE}"/>
              </a:ext>
            </a:extLst>
          </p:cNvPr>
          <p:cNvSpPr>
            <a:spLocks noGrp="1"/>
          </p:cNvSpPr>
          <p:nvPr>
            <p:ph sz="half" idx="2"/>
          </p:nvPr>
        </p:nvSpPr>
        <p:spPr>
          <a:xfrm>
            <a:off x="3305556" y="2188029"/>
            <a:ext cx="2679192"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5B7E7D04-1F0C-D046-80D9-E23551D47E38}"/>
              </a:ext>
            </a:extLst>
          </p:cNvPr>
          <p:cNvSpPr>
            <a:spLocks noGrp="1"/>
          </p:cNvSpPr>
          <p:nvPr>
            <p:ph sz="half" idx="13"/>
          </p:nvPr>
        </p:nvSpPr>
        <p:spPr>
          <a:xfrm>
            <a:off x="6235530" y="2188029"/>
            <a:ext cx="2679192"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4">
            <a:extLst>
              <a:ext uri="{FF2B5EF4-FFF2-40B4-BE49-F238E27FC236}">
                <a16:creationId xmlns:a16="http://schemas.microsoft.com/office/drawing/2014/main" id="{03495036-E9C0-CCD2-E1B2-A2015F8BE70B}"/>
              </a:ext>
            </a:extLst>
          </p:cNvPr>
          <p:cNvSpPr>
            <a:spLocks noGrp="1"/>
          </p:cNvSpPr>
          <p:nvPr>
            <p:ph sz="half" idx="14"/>
          </p:nvPr>
        </p:nvSpPr>
        <p:spPr>
          <a:xfrm>
            <a:off x="9145410" y="2188029"/>
            <a:ext cx="2679192"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1888670"/>
            <a:ext cx="2674276"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746A3D09-14FF-C460-977D-AE705D2B10A9}"/>
              </a:ext>
            </a:extLst>
          </p:cNvPr>
          <p:cNvGrpSpPr/>
          <p:nvPr/>
        </p:nvGrpSpPr>
        <p:grpSpPr>
          <a:xfrm>
            <a:off x="380497" y="6476611"/>
            <a:ext cx="11427274" cy="271909"/>
            <a:chOff x="380497" y="6476611"/>
            <a:chExt cx="11427274" cy="271909"/>
          </a:xfrm>
        </p:grpSpPr>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5556" y="1888670"/>
            <a:ext cx="2674276"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5530" y="1888670"/>
            <a:ext cx="2674276"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5410" y="1888670"/>
            <a:ext cx="2674276"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566C005C-8AE5-F570-F0E3-182C5F943077}"/>
              </a:ext>
            </a:extLst>
          </p:cNvPr>
          <p:cNvGrpSpPr/>
          <p:nvPr userDrawn="1"/>
        </p:nvGrpSpPr>
        <p:grpSpPr bwMode="black">
          <a:xfrm>
            <a:off x="380497" y="1888670"/>
            <a:ext cx="2674276" cy="144735"/>
            <a:chOff x="380497" y="1888670"/>
            <a:chExt cx="2674276" cy="144735"/>
          </a:xfrm>
        </p:grpSpPr>
        <p:pic>
          <p:nvPicPr>
            <p:cNvPr id="14" name="Graphic 13">
              <a:extLst>
                <a:ext uri="{FF2B5EF4-FFF2-40B4-BE49-F238E27FC236}">
                  <a16:creationId xmlns:a16="http://schemas.microsoft.com/office/drawing/2014/main" id="{0E55AA90-A748-F9EC-24DF-C55481E663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BADBE2C3-3784-AECC-907E-15B7C6E21CF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D17BDAC-76A1-7F0F-3C18-BA19E5546D3D}"/>
              </a:ext>
            </a:extLst>
          </p:cNvPr>
          <p:cNvGrpSpPr/>
          <p:nvPr userDrawn="1"/>
        </p:nvGrpSpPr>
        <p:grpSpPr>
          <a:xfrm>
            <a:off x="380497" y="6476611"/>
            <a:ext cx="11427274" cy="271909"/>
            <a:chOff x="380497" y="6476611"/>
            <a:chExt cx="11427274" cy="271909"/>
          </a:xfrm>
        </p:grpSpPr>
        <p:cxnSp>
          <p:nvCxnSpPr>
            <p:cNvPr id="24" name="Straight Connector 23">
              <a:extLst>
                <a:ext uri="{FF2B5EF4-FFF2-40B4-BE49-F238E27FC236}">
                  <a16:creationId xmlns:a16="http://schemas.microsoft.com/office/drawing/2014/main" id="{059C96AA-C3BD-2816-FD18-12C49214DF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AB5FFB38-056D-9AD5-6FEA-CB849453197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2E1B153F-8421-DF4D-C872-BF9D2CB2A86F}"/>
              </a:ext>
            </a:extLst>
          </p:cNvPr>
          <p:cNvGrpSpPr/>
          <p:nvPr userDrawn="1"/>
        </p:nvGrpSpPr>
        <p:grpSpPr bwMode="black">
          <a:xfrm>
            <a:off x="3305556" y="1888670"/>
            <a:ext cx="2674276" cy="144735"/>
            <a:chOff x="380497" y="1888670"/>
            <a:chExt cx="2674276" cy="144735"/>
          </a:xfrm>
        </p:grpSpPr>
        <p:pic>
          <p:nvPicPr>
            <p:cNvPr id="34" name="Graphic 33">
              <a:extLst>
                <a:ext uri="{FF2B5EF4-FFF2-40B4-BE49-F238E27FC236}">
                  <a16:creationId xmlns:a16="http://schemas.microsoft.com/office/drawing/2014/main" id="{4E605685-1449-0587-4C7F-76E802CF30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2B06B98-3063-859B-39EC-035B95B47F6C}"/>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6" name="Group 35">
            <a:extLst>
              <a:ext uri="{FF2B5EF4-FFF2-40B4-BE49-F238E27FC236}">
                <a16:creationId xmlns:a16="http://schemas.microsoft.com/office/drawing/2014/main" id="{6F225DC9-FA81-B7E9-4FD9-C8DA6D2A1083}"/>
              </a:ext>
            </a:extLst>
          </p:cNvPr>
          <p:cNvGrpSpPr/>
          <p:nvPr userDrawn="1"/>
        </p:nvGrpSpPr>
        <p:grpSpPr bwMode="black">
          <a:xfrm>
            <a:off x="6235530" y="1888670"/>
            <a:ext cx="2674276" cy="144735"/>
            <a:chOff x="380497" y="1888670"/>
            <a:chExt cx="2674276" cy="144735"/>
          </a:xfrm>
        </p:grpSpPr>
        <p:pic>
          <p:nvPicPr>
            <p:cNvPr id="37" name="Graphic 36">
              <a:extLst>
                <a:ext uri="{FF2B5EF4-FFF2-40B4-BE49-F238E27FC236}">
                  <a16:creationId xmlns:a16="http://schemas.microsoft.com/office/drawing/2014/main" id="{408E13BD-E50F-8654-A7DF-B324ED60C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8" name="Straight Connector 37">
              <a:extLst>
                <a:ext uri="{FF2B5EF4-FFF2-40B4-BE49-F238E27FC236}">
                  <a16:creationId xmlns:a16="http://schemas.microsoft.com/office/drawing/2014/main" id="{7F0581A2-B04A-D0D2-7516-84DCC94FBF2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BA3048E8-68B3-D0EC-287A-23E87F12F541}"/>
              </a:ext>
            </a:extLst>
          </p:cNvPr>
          <p:cNvGrpSpPr/>
          <p:nvPr userDrawn="1"/>
        </p:nvGrpSpPr>
        <p:grpSpPr bwMode="black">
          <a:xfrm>
            <a:off x="9145410" y="1888670"/>
            <a:ext cx="2674276" cy="144735"/>
            <a:chOff x="380497" y="1888670"/>
            <a:chExt cx="2674276" cy="144735"/>
          </a:xfrm>
        </p:grpSpPr>
        <p:pic>
          <p:nvPicPr>
            <p:cNvPr id="40" name="Graphic 39">
              <a:extLst>
                <a:ext uri="{FF2B5EF4-FFF2-40B4-BE49-F238E27FC236}">
                  <a16:creationId xmlns:a16="http://schemas.microsoft.com/office/drawing/2014/main" id="{246BBC04-0CEB-6962-46F0-70A67D30FD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1" name="Straight Connector 40">
              <a:extLst>
                <a:ext uri="{FF2B5EF4-FFF2-40B4-BE49-F238E27FC236}">
                  <a16:creationId xmlns:a16="http://schemas.microsoft.com/office/drawing/2014/main" id="{FD2D5A72-3AF9-0AFF-AEC8-4BB0C22292D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2" name="Picture 41">
            <a:extLst>
              <a:ext uri="{FF2B5EF4-FFF2-40B4-BE49-F238E27FC236}">
                <a16:creationId xmlns:a16="http://schemas.microsoft.com/office/drawing/2014/main" id="{E08697C7-366E-6AE2-2010-7CE09C127131}"/>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6043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1000" y="338328"/>
            <a:ext cx="11443602" cy="555278"/>
          </a:xfrm>
        </p:spPr>
        <p:txBody>
          <a:bodyPr/>
          <a:lstStyle/>
          <a:p>
            <a:r>
              <a:rPr lang="en-US"/>
              <a:t>Click to edit Master title style</a:t>
            </a:r>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1000"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1000" y="2654105"/>
            <a:ext cx="556869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4376"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BDEE36-7CD8-F44D-9F9A-15CB7F2C2B07}"/>
              </a:ext>
            </a:extLst>
          </p:cNvPr>
          <p:cNvSpPr>
            <a:spLocks noGrp="1"/>
          </p:cNvSpPr>
          <p:nvPr>
            <p:ph sz="quarter" idx="4"/>
          </p:nvPr>
        </p:nvSpPr>
        <p:spPr>
          <a:xfrm>
            <a:off x="6224376" y="2654105"/>
            <a:ext cx="556869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endParaRPr lang="en-US" dirty="0"/>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497" y="2361367"/>
            <a:ext cx="5587658"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bwMode="black">
          <a:xfrm>
            <a:off x="6220113" y="2361367"/>
            <a:ext cx="5587658"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C263C4D9-2AB0-E4C7-E86E-76E8DCD544F8}"/>
              </a:ext>
            </a:extLst>
          </p:cNvPr>
          <p:cNvGrpSpPr/>
          <p:nvPr userDrawn="1"/>
        </p:nvGrpSpPr>
        <p:grpSpPr bwMode="black">
          <a:xfrm>
            <a:off x="380497" y="2361367"/>
            <a:ext cx="5587658" cy="144735"/>
            <a:chOff x="380497" y="1888670"/>
            <a:chExt cx="5587658" cy="144735"/>
          </a:xfrm>
        </p:grpSpPr>
        <p:pic>
          <p:nvPicPr>
            <p:cNvPr id="11" name="Graphic 10">
              <a:extLst>
                <a:ext uri="{FF2B5EF4-FFF2-40B4-BE49-F238E27FC236}">
                  <a16:creationId xmlns:a16="http://schemas.microsoft.com/office/drawing/2014/main" id="{2903E0F8-C7ED-1B13-ED6B-E277422BE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3075B4E7-0D77-E012-7E23-87EA7013E64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FCD837BB-CE87-5C05-8967-F0B0346548C9}"/>
              </a:ext>
            </a:extLst>
          </p:cNvPr>
          <p:cNvGrpSpPr/>
          <p:nvPr userDrawn="1"/>
        </p:nvGrpSpPr>
        <p:grpSpPr bwMode="black">
          <a:xfrm>
            <a:off x="6220113" y="2361367"/>
            <a:ext cx="5587658" cy="144735"/>
            <a:chOff x="380497" y="1888670"/>
            <a:chExt cx="5587658" cy="144735"/>
          </a:xfrm>
        </p:grpSpPr>
        <p:pic>
          <p:nvPicPr>
            <p:cNvPr id="23" name="Graphic 22">
              <a:extLst>
                <a:ext uri="{FF2B5EF4-FFF2-40B4-BE49-F238E27FC236}">
                  <a16:creationId xmlns:a16="http://schemas.microsoft.com/office/drawing/2014/main" id="{33F2B534-27BE-4655-22D4-3D1B5949E2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7A454379-96DB-93C4-CB10-7BF16DA0ED0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2CFEECD9-51DA-A4D3-15F2-52A74C8CAC18}"/>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328ACDC-5AEC-25F7-C28A-DD8F9FDB34FF}"/>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08978BEB-395A-C09D-98C2-2DDE4534A014}"/>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9974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mparison Thr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1000" y="338328"/>
            <a:ext cx="11443602" cy="555278"/>
          </a:xfrm>
        </p:spPr>
        <p:txBody>
          <a:body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1000" y="1681162"/>
            <a:ext cx="3630168"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1000" y="2654105"/>
            <a:ext cx="3630168"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4280916" y="1681162"/>
            <a:ext cx="3630168"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4280916" y="2654105"/>
            <a:ext cx="3630168"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8177603" y="1681162"/>
            <a:ext cx="3630168"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8177603" y="2654105"/>
            <a:ext cx="3630168"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endParaRPr lang="en-US" dirty="0"/>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62AEE85C-EA26-06A9-CB76-E97830CAA415}"/>
              </a:ext>
            </a:extLst>
          </p:cNvPr>
          <p:cNvGrpSpPr/>
          <p:nvPr/>
        </p:nvGrpSpPr>
        <p:grpSpPr bwMode="black">
          <a:xfrm>
            <a:off x="380497" y="2361367"/>
            <a:ext cx="3654867" cy="144735"/>
            <a:chOff x="380497" y="1888670"/>
            <a:chExt cx="3654867" cy="144735"/>
          </a:xfrm>
        </p:grpSpPr>
        <p:pic>
          <p:nvPicPr>
            <p:cNvPr id="11" name="Graphic 10">
              <a:extLst>
                <a:ext uri="{FF2B5EF4-FFF2-40B4-BE49-F238E27FC236}">
                  <a16:creationId xmlns:a16="http://schemas.microsoft.com/office/drawing/2014/main" id="{621B0EEB-FDD0-3E37-DCFC-AFA5FF2D63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5347C66F-24FB-EC6C-0C55-4F41DED29598}"/>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CFEBDC82-CFFB-6BFA-32A2-6B67E5974FE3}"/>
              </a:ext>
            </a:extLst>
          </p:cNvPr>
          <p:cNvGrpSpPr/>
          <p:nvPr/>
        </p:nvGrpSpPr>
        <p:grpSpPr bwMode="black">
          <a:xfrm>
            <a:off x="4279827" y="2361367"/>
            <a:ext cx="3654867" cy="144735"/>
            <a:chOff x="380497" y="1888670"/>
            <a:chExt cx="3654867" cy="144735"/>
          </a:xfrm>
        </p:grpSpPr>
        <p:pic>
          <p:nvPicPr>
            <p:cNvPr id="24" name="Graphic 23">
              <a:extLst>
                <a:ext uri="{FF2B5EF4-FFF2-40B4-BE49-F238E27FC236}">
                  <a16:creationId xmlns:a16="http://schemas.microsoft.com/office/drawing/2014/main" id="{B8DA7B25-FC5B-45DE-22F0-02F5FAD712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953E413-CE3C-E191-D264-22C10766A91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6" name="Group 25">
            <a:extLst>
              <a:ext uri="{FF2B5EF4-FFF2-40B4-BE49-F238E27FC236}">
                <a16:creationId xmlns:a16="http://schemas.microsoft.com/office/drawing/2014/main" id="{19181796-06A7-BF46-8FAC-915233F5216D}"/>
              </a:ext>
            </a:extLst>
          </p:cNvPr>
          <p:cNvGrpSpPr/>
          <p:nvPr/>
        </p:nvGrpSpPr>
        <p:grpSpPr bwMode="black">
          <a:xfrm>
            <a:off x="8177603" y="2361367"/>
            <a:ext cx="3654867" cy="144735"/>
            <a:chOff x="380497" y="1888670"/>
            <a:chExt cx="3654867" cy="144735"/>
          </a:xfrm>
        </p:grpSpPr>
        <p:pic>
          <p:nvPicPr>
            <p:cNvPr id="27" name="Graphic 26">
              <a:extLst>
                <a:ext uri="{FF2B5EF4-FFF2-40B4-BE49-F238E27FC236}">
                  <a16:creationId xmlns:a16="http://schemas.microsoft.com/office/drawing/2014/main" id="{603D9F37-DD70-159B-26A7-BC7E456EB2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1620B67-FC72-2216-76D6-C1211A9AE5F3}"/>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4" name="Straight Connector 13">
            <a:extLst>
              <a:ext uri="{FF2B5EF4-FFF2-40B4-BE49-F238E27FC236}">
                <a16:creationId xmlns:a16="http://schemas.microsoft.com/office/drawing/2014/main" id="{E45F8F62-8B54-3F36-9255-5DB551F85E89}"/>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F8152A0-6EE6-EFEC-6744-5DB55BA3E165}"/>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20453E43-F384-1F2D-A29F-917DED7FA78C}"/>
              </a:ext>
            </a:extLst>
          </p:cNvPr>
          <p:cNvGrpSpPr/>
          <p:nvPr userDrawn="1"/>
        </p:nvGrpSpPr>
        <p:grpSpPr bwMode="black">
          <a:xfrm>
            <a:off x="380497" y="2361367"/>
            <a:ext cx="3654867" cy="144735"/>
            <a:chOff x="380497" y="1888670"/>
            <a:chExt cx="3654867" cy="144735"/>
          </a:xfrm>
        </p:grpSpPr>
        <p:pic>
          <p:nvPicPr>
            <p:cNvPr id="17" name="Graphic 16">
              <a:extLst>
                <a:ext uri="{FF2B5EF4-FFF2-40B4-BE49-F238E27FC236}">
                  <a16:creationId xmlns:a16="http://schemas.microsoft.com/office/drawing/2014/main" id="{322078FA-4F1E-B29E-3DEF-520D5C1582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48E8B79E-0FF4-C1BA-3029-C195283B6C76}"/>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7B395509-9321-7478-35B2-11D29B110BCA}"/>
              </a:ext>
            </a:extLst>
          </p:cNvPr>
          <p:cNvGrpSpPr/>
          <p:nvPr userDrawn="1"/>
        </p:nvGrpSpPr>
        <p:grpSpPr bwMode="black">
          <a:xfrm>
            <a:off x="4279827" y="2361367"/>
            <a:ext cx="3654867" cy="144735"/>
            <a:chOff x="380497" y="1888670"/>
            <a:chExt cx="3654867" cy="144735"/>
          </a:xfrm>
        </p:grpSpPr>
        <p:pic>
          <p:nvPicPr>
            <p:cNvPr id="31" name="Graphic 30">
              <a:extLst>
                <a:ext uri="{FF2B5EF4-FFF2-40B4-BE49-F238E27FC236}">
                  <a16:creationId xmlns:a16="http://schemas.microsoft.com/office/drawing/2014/main" id="{2E10CF47-72F7-3DB8-C9FF-EFDEEE6BBE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495D9601-4ED5-8231-3B41-A189E379BD85}"/>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060B9D5D-0EE5-B10D-D23A-221460C6FA31}"/>
              </a:ext>
            </a:extLst>
          </p:cNvPr>
          <p:cNvGrpSpPr/>
          <p:nvPr userDrawn="1"/>
        </p:nvGrpSpPr>
        <p:grpSpPr bwMode="black">
          <a:xfrm>
            <a:off x="8177603" y="2361367"/>
            <a:ext cx="3654867" cy="144735"/>
            <a:chOff x="380497" y="1888670"/>
            <a:chExt cx="3654867" cy="144735"/>
          </a:xfrm>
        </p:grpSpPr>
        <p:pic>
          <p:nvPicPr>
            <p:cNvPr id="34" name="Graphic 33">
              <a:extLst>
                <a:ext uri="{FF2B5EF4-FFF2-40B4-BE49-F238E27FC236}">
                  <a16:creationId xmlns:a16="http://schemas.microsoft.com/office/drawing/2014/main" id="{C6B95369-5E6D-94B1-AD17-E9A29C8B1F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B09155A2-3618-DBDA-5B19-289683E79D37}"/>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0455BB81-285E-9D8A-9ED2-952FB351F94D}"/>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337884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mparison Fou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1000" y="338328"/>
            <a:ext cx="11443602" cy="555278"/>
          </a:xfrm>
        </p:spPr>
        <p:txBody>
          <a:body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1000" y="1681162"/>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1000" y="2654105"/>
            <a:ext cx="2679192"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3310128" y="1681162"/>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2">
            <a:extLst>
              <a:ext uri="{FF2B5EF4-FFF2-40B4-BE49-F238E27FC236}">
                <a16:creationId xmlns:a16="http://schemas.microsoft.com/office/drawing/2014/main" id="{A2BDEE36-7CD8-F44D-9F9A-15CB7F2C2B07}"/>
              </a:ext>
            </a:extLst>
          </p:cNvPr>
          <p:cNvSpPr>
            <a:spLocks noGrp="1"/>
          </p:cNvSpPr>
          <p:nvPr>
            <p:ph sz="quarter" idx="4"/>
          </p:nvPr>
        </p:nvSpPr>
        <p:spPr>
          <a:xfrm>
            <a:off x="3310128" y="2654105"/>
            <a:ext cx="2679192"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3">
            <a:extLst>
              <a:ext uri="{FF2B5EF4-FFF2-40B4-BE49-F238E27FC236}">
                <a16:creationId xmlns:a16="http://schemas.microsoft.com/office/drawing/2014/main" id="{FF43D79F-72DD-65AE-B5FD-74EBA0D6D3B3}"/>
              </a:ext>
            </a:extLst>
          </p:cNvPr>
          <p:cNvSpPr>
            <a:spLocks noGrp="1"/>
          </p:cNvSpPr>
          <p:nvPr>
            <p:ph type="body" sz="quarter" idx="14"/>
          </p:nvPr>
        </p:nvSpPr>
        <p:spPr>
          <a:xfrm>
            <a:off x="6236208" y="1681162"/>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6A74C9E3-002A-0CCE-31C0-B74312612943}"/>
              </a:ext>
            </a:extLst>
          </p:cNvPr>
          <p:cNvSpPr>
            <a:spLocks noGrp="1"/>
          </p:cNvSpPr>
          <p:nvPr>
            <p:ph sz="quarter" idx="15"/>
          </p:nvPr>
        </p:nvSpPr>
        <p:spPr>
          <a:xfrm>
            <a:off x="6236208" y="2654105"/>
            <a:ext cx="2679192"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Text Placeholder 4">
            <a:extLst>
              <a:ext uri="{FF2B5EF4-FFF2-40B4-BE49-F238E27FC236}">
                <a16:creationId xmlns:a16="http://schemas.microsoft.com/office/drawing/2014/main" id="{8AB0E052-2CB4-03A0-9E92-A7B1BC6CE843}"/>
              </a:ext>
            </a:extLst>
          </p:cNvPr>
          <p:cNvSpPr>
            <a:spLocks noGrp="1"/>
          </p:cNvSpPr>
          <p:nvPr>
            <p:ph type="body" sz="quarter" idx="16"/>
          </p:nvPr>
        </p:nvSpPr>
        <p:spPr>
          <a:xfrm>
            <a:off x="9144000" y="1681162"/>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0" name="Content Placeholder 4">
            <a:extLst>
              <a:ext uri="{FF2B5EF4-FFF2-40B4-BE49-F238E27FC236}">
                <a16:creationId xmlns:a16="http://schemas.microsoft.com/office/drawing/2014/main" id="{A6C06E7D-49CE-2817-27C2-7204503F5C90}"/>
              </a:ext>
            </a:extLst>
          </p:cNvPr>
          <p:cNvSpPr>
            <a:spLocks noGrp="1"/>
          </p:cNvSpPr>
          <p:nvPr>
            <p:ph sz="quarter" idx="17"/>
          </p:nvPr>
        </p:nvSpPr>
        <p:spPr>
          <a:xfrm>
            <a:off x="9144000" y="2654105"/>
            <a:ext cx="2679192"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endParaRPr lang="en-US" dirty="0"/>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0CC59F3D-CADC-65AF-0C47-9E154174E541}"/>
              </a:ext>
            </a:extLst>
          </p:cNvPr>
          <p:cNvGrpSpPr/>
          <p:nvPr/>
        </p:nvGrpSpPr>
        <p:grpSpPr bwMode="black">
          <a:xfrm>
            <a:off x="380497" y="2361367"/>
            <a:ext cx="2674276" cy="144735"/>
            <a:chOff x="380497" y="1888670"/>
            <a:chExt cx="2674276" cy="144735"/>
          </a:xfrm>
        </p:grpSpPr>
        <p:pic>
          <p:nvPicPr>
            <p:cNvPr id="38" name="Graphic 37">
              <a:extLst>
                <a:ext uri="{FF2B5EF4-FFF2-40B4-BE49-F238E27FC236}">
                  <a16:creationId xmlns:a16="http://schemas.microsoft.com/office/drawing/2014/main" id="{66952A62-9677-ADC8-7290-750284A709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9CBF0561-B0CC-FA09-A0EB-3CBAE7DE289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D73CF680-8459-9A87-6450-DDA03D7F20EE}"/>
              </a:ext>
            </a:extLst>
          </p:cNvPr>
          <p:cNvGrpSpPr/>
          <p:nvPr/>
        </p:nvGrpSpPr>
        <p:grpSpPr bwMode="black">
          <a:xfrm>
            <a:off x="3305556" y="2361367"/>
            <a:ext cx="2674276" cy="144735"/>
            <a:chOff x="380497" y="1888670"/>
            <a:chExt cx="2674276" cy="144735"/>
          </a:xfrm>
        </p:grpSpPr>
        <p:pic>
          <p:nvPicPr>
            <p:cNvPr id="41" name="Graphic 40">
              <a:extLst>
                <a:ext uri="{FF2B5EF4-FFF2-40B4-BE49-F238E27FC236}">
                  <a16:creationId xmlns:a16="http://schemas.microsoft.com/office/drawing/2014/main" id="{F571A8B3-F70F-8744-108B-33E391E3E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EBDADDD3-4FFC-D4A8-F16E-19DD157725B6}"/>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3" name="Group 42">
            <a:extLst>
              <a:ext uri="{FF2B5EF4-FFF2-40B4-BE49-F238E27FC236}">
                <a16:creationId xmlns:a16="http://schemas.microsoft.com/office/drawing/2014/main" id="{F0A3BD17-F612-56C5-9AA5-F0420DE9EA9B}"/>
              </a:ext>
            </a:extLst>
          </p:cNvPr>
          <p:cNvGrpSpPr/>
          <p:nvPr/>
        </p:nvGrpSpPr>
        <p:grpSpPr bwMode="black">
          <a:xfrm>
            <a:off x="6235530" y="2361367"/>
            <a:ext cx="2674276" cy="144735"/>
            <a:chOff x="380497" y="1888670"/>
            <a:chExt cx="2674276" cy="144735"/>
          </a:xfrm>
        </p:grpSpPr>
        <p:pic>
          <p:nvPicPr>
            <p:cNvPr id="44" name="Graphic 43">
              <a:extLst>
                <a:ext uri="{FF2B5EF4-FFF2-40B4-BE49-F238E27FC236}">
                  <a16:creationId xmlns:a16="http://schemas.microsoft.com/office/drawing/2014/main" id="{5DEC4604-AEF7-9027-35C4-7002F31EB5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5" name="Straight Connector 44">
              <a:extLst>
                <a:ext uri="{FF2B5EF4-FFF2-40B4-BE49-F238E27FC236}">
                  <a16:creationId xmlns:a16="http://schemas.microsoft.com/office/drawing/2014/main" id="{E18F6E4B-55E7-4D83-455A-7625CF2C67B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6" name="Group 45">
            <a:extLst>
              <a:ext uri="{FF2B5EF4-FFF2-40B4-BE49-F238E27FC236}">
                <a16:creationId xmlns:a16="http://schemas.microsoft.com/office/drawing/2014/main" id="{481DA5ED-05BA-9740-4915-DB21E3C0EAC6}"/>
              </a:ext>
            </a:extLst>
          </p:cNvPr>
          <p:cNvGrpSpPr/>
          <p:nvPr/>
        </p:nvGrpSpPr>
        <p:grpSpPr bwMode="black">
          <a:xfrm>
            <a:off x="9145410" y="2361367"/>
            <a:ext cx="2674276" cy="144735"/>
            <a:chOff x="380497" y="1888670"/>
            <a:chExt cx="2674276" cy="144735"/>
          </a:xfrm>
        </p:grpSpPr>
        <p:pic>
          <p:nvPicPr>
            <p:cNvPr id="47" name="Graphic 46">
              <a:extLst>
                <a:ext uri="{FF2B5EF4-FFF2-40B4-BE49-F238E27FC236}">
                  <a16:creationId xmlns:a16="http://schemas.microsoft.com/office/drawing/2014/main" id="{CC1262D2-368D-1AC4-CD14-6FCA5E12A5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8" name="Straight Connector 47">
              <a:extLst>
                <a:ext uri="{FF2B5EF4-FFF2-40B4-BE49-F238E27FC236}">
                  <a16:creationId xmlns:a16="http://schemas.microsoft.com/office/drawing/2014/main" id="{900462E4-F238-B3E1-B987-66117F440B52}"/>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1" name="Straight Connector 10">
            <a:extLst>
              <a:ext uri="{FF2B5EF4-FFF2-40B4-BE49-F238E27FC236}">
                <a16:creationId xmlns:a16="http://schemas.microsoft.com/office/drawing/2014/main" id="{B21DF504-D1F5-122D-7B51-39D34F35CA8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D24404-067A-7FD1-9BA7-B437E7E108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91DF6A0-338A-19D8-C291-C9F68E7EC4BC}"/>
              </a:ext>
            </a:extLst>
          </p:cNvPr>
          <p:cNvGrpSpPr/>
          <p:nvPr userDrawn="1"/>
        </p:nvGrpSpPr>
        <p:grpSpPr bwMode="black">
          <a:xfrm>
            <a:off x="380497" y="2361367"/>
            <a:ext cx="2674276" cy="144735"/>
            <a:chOff x="380497" y="1888670"/>
            <a:chExt cx="2674276" cy="144735"/>
          </a:xfrm>
        </p:grpSpPr>
        <p:pic>
          <p:nvPicPr>
            <p:cNvPr id="14" name="Graphic 13">
              <a:extLst>
                <a:ext uri="{FF2B5EF4-FFF2-40B4-BE49-F238E27FC236}">
                  <a16:creationId xmlns:a16="http://schemas.microsoft.com/office/drawing/2014/main" id="{94436816-1D72-8580-3A05-B7C1BE7FC8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E96811C-32FA-1375-2A60-485DDB6EA4D9}"/>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3EA53C1F-39AF-4471-E009-4106D0572491}"/>
              </a:ext>
            </a:extLst>
          </p:cNvPr>
          <p:cNvGrpSpPr/>
          <p:nvPr userDrawn="1"/>
        </p:nvGrpSpPr>
        <p:grpSpPr bwMode="black">
          <a:xfrm>
            <a:off x="3305556" y="2361367"/>
            <a:ext cx="2674276" cy="144735"/>
            <a:chOff x="380497" y="1888670"/>
            <a:chExt cx="2674276" cy="144735"/>
          </a:xfrm>
        </p:grpSpPr>
        <p:pic>
          <p:nvPicPr>
            <p:cNvPr id="17" name="Graphic 16">
              <a:extLst>
                <a:ext uri="{FF2B5EF4-FFF2-40B4-BE49-F238E27FC236}">
                  <a16:creationId xmlns:a16="http://schemas.microsoft.com/office/drawing/2014/main" id="{F7CB843F-B3B2-3207-F688-99483B95760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D91DFC23-B2C1-6D46-8770-61938C9EF5B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2" name="Group 21">
            <a:extLst>
              <a:ext uri="{FF2B5EF4-FFF2-40B4-BE49-F238E27FC236}">
                <a16:creationId xmlns:a16="http://schemas.microsoft.com/office/drawing/2014/main" id="{11A29DAE-694B-1DF4-D5D1-A28B71BC258D}"/>
              </a:ext>
            </a:extLst>
          </p:cNvPr>
          <p:cNvGrpSpPr/>
          <p:nvPr userDrawn="1"/>
        </p:nvGrpSpPr>
        <p:grpSpPr bwMode="black">
          <a:xfrm>
            <a:off x="6235530" y="2361367"/>
            <a:ext cx="2674276" cy="144735"/>
            <a:chOff x="380497" y="1888670"/>
            <a:chExt cx="2674276" cy="144735"/>
          </a:xfrm>
        </p:grpSpPr>
        <p:pic>
          <p:nvPicPr>
            <p:cNvPr id="23" name="Graphic 22">
              <a:extLst>
                <a:ext uri="{FF2B5EF4-FFF2-40B4-BE49-F238E27FC236}">
                  <a16:creationId xmlns:a16="http://schemas.microsoft.com/office/drawing/2014/main" id="{83390E41-0E93-E6A2-E17C-EFC1E73C8F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D37848B6-8CD9-3740-D1AA-E6744D380BE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D804E005-8A2B-EFA1-854F-749837D4E74E}"/>
              </a:ext>
            </a:extLst>
          </p:cNvPr>
          <p:cNvGrpSpPr/>
          <p:nvPr userDrawn="1"/>
        </p:nvGrpSpPr>
        <p:grpSpPr bwMode="black">
          <a:xfrm>
            <a:off x="9145410" y="2361367"/>
            <a:ext cx="2674276" cy="144735"/>
            <a:chOff x="380497" y="1888670"/>
            <a:chExt cx="2674276" cy="144735"/>
          </a:xfrm>
        </p:grpSpPr>
        <p:pic>
          <p:nvPicPr>
            <p:cNvPr id="26" name="Graphic 25">
              <a:extLst>
                <a:ext uri="{FF2B5EF4-FFF2-40B4-BE49-F238E27FC236}">
                  <a16:creationId xmlns:a16="http://schemas.microsoft.com/office/drawing/2014/main" id="{B773C2D2-133F-9989-74A6-100FF892A0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D971F9DC-6160-43C6-4365-2682647A0C1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28" name="Picture 27">
            <a:extLst>
              <a:ext uri="{FF2B5EF4-FFF2-40B4-BE49-F238E27FC236}">
                <a16:creationId xmlns:a16="http://schemas.microsoft.com/office/drawing/2014/main" id="{182F2336-78C3-76EB-B383-5B33D58658DD}"/>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74751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1"/>
            <a:ext cx="5587658" cy="133461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B444D3B-7904-9557-A9BD-B293FEBC1313}"/>
              </a:ext>
            </a:extLst>
          </p:cNvPr>
          <p:cNvSpPr>
            <a:spLocks noGrp="1"/>
          </p:cNvSpPr>
          <p:nvPr>
            <p:ph sz="half" idx="1"/>
          </p:nvPr>
        </p:nvSpPr>
        <p:spPr>
          <a:xfrm>
            <a:off x="380497" y="2188029"/>
            <a:ext cx="5571267" cy="39889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497" y="1888670"/>
            <a:ext cx="5587658"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5484F3C6-9EE2-B03E-D3EB-2081F2A9E147}"/>
              </a:ext>
            </a:extLst>
          </p:cNvPr>
          <p:cNvSpPr>
            <a:spLocks noGrp="1"/>
          </p:cNvSpPr>
          <p:nvPr>
            <p:ph type="pic" sz="quarter" idx="13"/>
          </p:nvPr>
        </p:nvSpPr>
        <p:spPr>
          <a:xfrm>
            <a:off x="6229350" y="381388"/>
            <a:ext cx="5578475"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endParaRPr lang="en-US" dirty="0"/>
          </a:p>
        </p:txBody>
      </p:sp>
      <p:grpSp>
        <p:nvGrpSpPr>
          <p:cNvPr id="4" name="Group 3">
            <a:extLst>
              <a:ext uri="{FF2B5EF4-FFF2-40B4-BE49-F238E27FC236}">
                <a16:creationId xmlns:a16="http://schemas.microsoft.com/office/drawing/2014/main" id="{721334D4-F8B2-6AA2-9ED0-E21188D62EAB}"/>
              </a:ext>
            </a:extLst>
          </p:cNvPr>
          <p:cNvGrpSpPr/>
          <p:nvPr userDrawn="1"/>
        </p:nvGrpSpPr>
        <p:grpSpPr bwMode="black">
          <a:xfrm>
            <a:off x="380497" y="1888670"/>
            <a:ext cx="5587658" cy="144735"/>
            <a:chOff x="380497" y="1888670"/>
            <a:chExt cx="5587658" cy="144735"/>
          </a:xfrm>
        </p:grpSpPr>
        <p:pic>
          <p:nvPicPr>
            <p:cNvPr id="5" name="Graphic 4">
              <a:extLst>
                <a:ext uri="{FF2B5EF4-FFF2-40B4-BE49-F238E27FC236}">
                  <a16:creationId xmlns:a16="http://schemas.microsoft.com/office/drawing/2014/main" id="{CBE011BA-1D01-C790-998A-F58B6E0F3E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4E28F25F-E799-2877-40C5-2EDE7520B73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B8D3A68F-78C7-29E7-55E7-417D6B62922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3BBA462-FBD7-7F0B-A696-4D63A3D6028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3FB5F85-0FEF-E859-4278-BC883FC83140}"/>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30400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1000" y="338327"/>
            <a:ext cx="5578475" cy="134190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5D3B3E-22D5-68B6-12DD-46864A2BCBAA}"/>
              </a:ext>
            </a:extLst>
          </p:cNvPr>
          <p:cNvSpPr>
            <a:spLocks noGrp="1"/>
          </p:cNvSpPr>
          <p:nvPr>
            <p:ph type="body" idx="1"/>
          </p:nvPr>
        </p:nvSpPr>
        <p:spPr>
          <a:xfrm>
            <a:off x="381000"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AB61A-BE2A-5884-617D-6053A88B4630}"/>
              </a:ext>
            </a:extLst>
          </p:cNvPr>
          <p:cNvSpPr>
            <a:spLocks noGrp="1"/>
          </p:cNvSpPr>
          <p:nvPr>
            <p:ph sz="half" idx="2"/>
          </p:nvPr>
        </p:nvSpPr>
        <p:spPr>
          <a:xfrm>
            <a:off x="381000" y="2654105"/>
            <a:ext cx="556869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endParaRPr lang="en-US" dirty="0"/>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bwMode="black">
          <a:xfrm>
            <a:off x="380497" y="2361367"/>
            <a:ext cx="5587658"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Picture Placeholder 4">
            <a:extLst>
              <a:ext uri="{FF2B5EF4-FFF2-40B4-BE49-F238E27FC236}">
                <a16:creationId xmlns:a16="http://schemas.microsoft.com/office/drawing/2014/main" id="{2A6C22A2-CF90-ADA3-59DA-B8FF475B987D}"/>
              </a:ext>
            </a:extLst>
          </p:cNvPr>
          <p:cNvSpPr>
            <a:spLocks noGrp="1"/>
          </p:cNvSpPr>
          <p:nvPr>
            <p:ph type="pic" sz="quarter" idx="14"/>
          </p:nvPr>
        </p:nvSpPr>
        <p:spPr>
          <a:xfrm>
            <a:off x="6229350" y="381388"/>
            <a:ext cx="5578475" cy="6087448"/>
          </a:xfrm>
          <a:custGeom>
            <a:avLst/>
            <a:gdLst>
              <a:gd name="connsiteX0" fmla="*/ 0 w 5578475"/>
              <a:gd name="connsiteY0" fmla="*/ 0 h 6087448"/>
              <a:gd name="connsiteX1" fmla="*/ 4985931 w 5578475"/>
              <a:gd name="connsiteY1" fmla="*/ 0 h 6087448"/>
              <a:gd name="connsiteX2" fmla="*/ 5578475 w 5578475"/>
              <a:gd name="connsiteY2" fmla="*/ 296272 h 6087448"/>
              <a:gd name="connsiteX3" fmla="*/ 5578475 w 5578475"/>
              <a:gd name="connsiteY3" fmla="*/ 6087448 h 6087448"/>
              <a:gd name="connsiteX4" fmla="*/ 0 w 5578475"/>
              <a:gd name="connsiteY4" fmla="*/ 6087448 h 60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8475" h="6087448">
                <a:moveTo>
                  <a:pt x="0" y="0"/>
                </a:moveTo>
                <a:lnTo>
                  <a:pt x="4985931" y="0"/>
                </a:lnTo>
                <a:lnTo>
                  <a:pt x="5578475" y="296272"/>
                </a:lnTo>
                <a:lnTo>
                  <a:pt x="5578475" y="6087448"/>
                </a:lnTo>
                <a:lnTo>
                  <a:pt x="0" y="6087448"/>
                </a:lnTo>
                <a:close/>
              </a:path>
            </a:pathLst>
          </a:custGeom>
          <a:ln>
            <a:noFill/>
          </a:ln>
        </p:spPr>
        <p:txBody>
          <a:bodyPr wrap="square">
            <a:noAutofit/>
          </a:bodyPr>
          <a:lstStyle/>
          <a:p>
            <a:r>
              <a:rPr lang="en-US"/>
              <a:t>Click icon to add picture</a:t>
            </a:r>
          </a:p>
        </p:txBody>
      </p:sp>
      <p:grpSp>
        <p:nvGrpSpPr>
          <p:cNvPr id="6" name="Group 5">
            <a:extLst>
              <a:ext uri="{FF2B5EF4-FFF2-40B4-BE49-F238E27FC236}">
                <a16:creationId xmlns:a16="http://schemas.microsoft.com/office/drawing/2014/main" id="{31F144B8-C201-C992-D8E2-B1727E0BB460}"/>
              </a:ext>
            </a:extLst>
          </p:cNvPr>
          <p:cNvGrpSpPr/>
          <p:nvPr userDrawn="1"/>
        </p:nvGrpSpPr>
        <p:grpSpPr bwMode="black">
          <a:xfrm>
            <a:off x="380497" y="2361367"/>
            <a:ext cx="5587658" cy="144735"/>
            <a:chOff x="380497" y="1888670"/>
            <a:chExt cx="5587658" cy="144735"/>
          </a:xfrm>
        </p:grpSpPr>
        <p:pic>
          <p:nvPicPr>
            <p:cNvPr id="7" name="Graphic 6">
              <a:extLst>
                <a:ext uri="{FF2B5EF4-FFF2-40B4-BE49-F238E27FC236}">
                  <a16:creationId xmlns:a16="http://schemas.microsoft.com/office/drawing/2014/main" id="{55260E33-C63D-5605-5EAB-DA250AD871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0" name="Straight Connector 9">
              <a:extLst>
                <a:ext uri="{FF2B5EF4-FFF2-40B4-BE49-F238E27FC236}">
                  <a16:creationId xmlns:a16="http://schemas.microsoft.com/office/drawing/2014/main" id="{B49EA30A-C026-089E-234C-7D197843C913}"/>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2" name="Straight Connector 11">
            <a:extLst>
              <a:ext uri="{FF2B5EF4-FFF2-40B4-BE49-F238E27FC236}">
                <a16:creationId xmlns:a16="http://schemas.microsoft.com/office/drawing/2014/main" id="{3A672355-5AEC-B42F-DB3E-17775432EFC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6F872A4-1F40-5DAD-AA91-F99F1208FC75}"/>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91043B0F-79D3-F3E9-A6C4-45F9322EAC0D}"/>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4665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wo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497" y="4503501"/>
            <a:ext cx="5571267"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6208" y="4503501"/>
            <a:ext cx="5571267"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4213436"/>
            <a:ext cx="5587658"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20113" y="4213436"/>
            <a:ext cx="5587658"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Picture Placeholder 12">
            <a:extLst>
              <a:ext uri="{FF2B5EF4-FFF2-40B4-BE49-F238E27FC236}">
                <a16:creationId xmlns:a16="http://schemas.microsoft.com/office/drawing/2014/main" id="{EA4CEC01-9D43-A88D-C666-55AB9438E901}"/>
              </a:ext>
            </a:extLst>
          </p:cNvPr>
          <p:cNvSpPr>
            <a:spLocks noGrp="1"/>
          </p:cNvSpPr>
          <p:nvPr>
            <p:ph type="pic" sz="quarter" idx="16"/>
          </p:nvPr>
        </p:nvSpPr>
        <p:spPr>
          <a:xfrm>
            <a:off x="6236208" y="1905001"/>
            <a:ext cx="5587658" cy="2119562"/>
          </a:xfrm>
          <a:custGeom>
            <a:avLst/>
            <a:gdLst>
              <a:gd name="connsiteX0" fmla="*/ 0 w 5587658"/>
              <a:gd name="connsiteY0" fmla="*/ 0 h 2119562"/>
              <a:gd name="connsiteX1" fmla="*/ 5143945 w 5587658"/>
              <a:gd name="connsiteY1" fmla="*/ 0 h 2119562"/>
              <a:gd name="connsiteX2" fmla="*/ 5587658 w 5587658"/>
              <a:gd name="connsiteY2" fmla="*/ 221857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43945" y="0"/>
                </a:lnTo>
                <a:lnTo>
                  <a:pt x="5587658" y="221857"/>
                </a:lnTo>
                <a:lnTo>
                  <a:pt x="5587658" y="2119562"/>
                </a:lnTo>
                <a:lnTo>
                  <a:pt x="0" y="2119562"/>
                </a:lnTo>
                <a:close/>
              </a:path>
            </a:pathLst>
          </a:custGeom>
        </p:spPr>
        <p:txBody>
          <a:bodyPr wrap="square">
            <a:noAutofit/>
          </a:bodyPr>
          <a:lstStyle/>
          <a:p>
            <a:r>
              <a:rPr lang="en-US"/>
              <a:t>Click icon to add picture</a:t>
            </a:r>
          </a:p>
        </p:txBody>
      </p:sp>
      <p:sp>
        <p:nvSpPr>
          <p:cNvPr id="14" name="Picture Placeholder 13">
            <a:extLst>
              <a:ext uri="{FF2B5EF4-FFF2-40B4-BE49-F238E27FC236}">
                <a16:creationId xmlns:a16="http://schemas.microsoft.com/office/drawing/2014/main" id="{2D6CCA8D-C555-072B-80AD-C30622CC8C0D}"/>
              </a:ext>
            </a:extLst>
          </p:cNvPr>
          <p:cNvSpPr>
            <a:spLocks noGrp="1"/>
          </p:cNvSpPr>
          <p:nvPr>
            <p:ph type="pic" sz="quarter" idx="14"/>
          </p:nvPr>
        </p:nvSpPr>
        <p:spPr>
          <a:xfrm>
            <a:off x="380497" y="1905001"/>
            <a:ext cx="5587658" cy="2119562"/>
          </a:xfrm>
          <a:custGeom>
            <a:avLst/>
            <a:gdLst>
              <a:gd name="connsiteX0" fmla="*/ 0 w 5587658"/>
              <a:gd name="connsiteY0" fmla="*/ 0 h 2119562"/>
              <a:gd name="connsiteX1" fmla="*/ 5133869 w 5587658"/>
              <a:gd name="connsiteY1" fmla="*/ 0 h 2119562"/>
              <a:gd name="connsiteX2" fmla="*/ 5587658 w 5587658"/>
              <a:gd name="connsiteY2" fmla="*/ 226895 h 2119562"/>
              <a:gd name="connsiteX3" fmla="*/ 5587658 w 5587658"/>
              <a:gd name="connsiteY3" fmla="*/ 2119562 h 2119562"/>
              <a:gd name="connsiteX4" fmla="*/ 0 w 558765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7658" h="2119562">
                <a:moveTo>
                  <a:pt x="0" y="0"/>
                </a:moveTo>
                <a:lnTo>
                  <a:pt x="5133869" y="0"/>
                </a:lnTo>
                <a:lnTo>
                  <a:pt x="5587658" y="226895"/>
                </a:lnTo>
                <a:lnTo>
                  <a:pt x="5587658" y="2119562"/>
                </a:lnTo>
                <a:lnTo>
                  <a:pt x="0" y="2119562"/>
                </a:lnTo>
                <a:close/>
              </a:path>
            </a:pathLst>
          </a:custGeom>
        </p:spPr>
        <p:txBody>
          <a:bodyPr wrap="square">
            <a:noAutofit/>
          </a:bodyPr>
          <a:lstStyle/>
          <a:p>
            <a:r>
              <a:rPr lang="en-US"/>
              <a:t>Click icon to add picture</a:t>
            </a:r>
            <a:endParaRPr lang="en-US" dirty="0"/>
          </a:p>
        </p:txBody>
      </p:sp>
      <p:grpSp>
        <p:nvGrpSpPr>
          <p:cNvPr id="4" name="Group 3">
            <a:extLst>
              <a:ext uri="{FF2B5EF4-FFF2-40B4-BE49-F238E27FC236}">
                <a16:creationId xmlns:a16="http://schemas.microsoft.com/office/drawing/2014/main" id="{28E00178-44B1-9D0E-C2A1-B14B0BFA71D1}"/>
              </a:ext>
            </a:extLst>
          </p:cNvPr>
          <p:cNvGrpSpPr/>
          <p:nvPr userDrawn="1"/>
        </p:nvGrpSpPr>
        <p:grpSpPr bwMode="black">
          <a:xfrm>
            <a:off x="380497" y="4213436"/>
            <a:ext cx="5587658" cy="144735"/>
            <a:chOff x="380497" y="1888670"/>
            <a:chExt cx="5587658" cy="144735"/>
          </a:xfrm>
        </p:grpSpPr>
        <p:pic>
          <p:nvPicPr>
            <p:cNvPr id="5" name="Graphic 4">
              <a:extLst>
                <a:ext uri="{FF2B5EF4-FFF2-40B4-BE49-F238E27FC236}">
                  <a16:creationId xmlns:a16="http://schemas.microsoft.com/office/drawing/2014/main" id="{84BE302C-17F0-C6DF-A0C4-3BBE52F400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8" name="Straight Connector 7">
              <a:extLst>
                <a:ext uri="{FF2B5EF4-FFF2-40B4-BE49-F238E27FC236}">
                  <a16:creationId xmlns:a16="http://schemas.microsoft.com/office/drawing/2014/main" id="{8705D191-4558-D9C3-0E92-C71E7DD4336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E28E93D-40CE-6AAC-B8D6-D27CEFBE1E7D}"/>
              </a:ext>
            </a:extLst>
          </p:cNvPr>
          <p:cNvGrpSpPr/>
          <p:nvPr userDrawn="1"/>
        </p:nvGrpSpPr>
        <p:grpSpPr bwMode="black">
          <a:xfrm>
            <a:off x="6220113" y="4213436"/>
            <a:ext cx="5587658" cy="144735"/>
            <a:chOff x="380497" y="1888670"/>
            <a:chExt cx="5587658" cy="144735"/>
          </a:xfrm>
        </p:grpSpPr>
        <p:pic>
          <p:nvPicPr>
            <p:cNvPr id="15" name="Graphic 14">
              <a:extLst>
                <a:ext uri="{FF2B5EF4-FFF2-40B4-BE49-F238E27FC236}">
                  <a16:creationId xmlns:a16="http://schemas.microsoft.com/office/drawing/2014/main" id="{6A7C3DE5-86FF-DA97-B638-7680FC08BE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066F4785-AC42-6711-8340-92E7E782C9E1}"/>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43B8A07B-8D1C-7BF1-064F-151CADA4FF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C074DFF-B72C-7F54-0691-42E17F0812B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C0346A58-7F73-2922-A011-973CE621C10B}"/>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32753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ree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497" y="4503501"/>
            <a:ext cx="3630168"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9392" y="4503501"/>
            <a:ext cx="3630168"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4736" y="4503501"/>
            <a:ext cx="3630168"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4213436"/>
            <a:ext cx="3654867"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9827" y="4213436"/>
            <a:ext cx="3654867"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7603" y="4213436"/>
            <a:ext cx="3654867"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B8BD6315-BF66-AD46-AFCF-CE97F4ED60DD}"/>
              </a:ext>
            </a:extLst>
          </p:cNvPr>
          <p:cNvSpPr>
            <a:spLocks noGrp="1"/>
          </p:cNvSpPr>
          <p:nvPr>
            <p:ph type="pic" sz="quarter" idx="20"/>
          </p:nvPr>
        </p:nvSpPr>
        <p:spPr>
          <a:xfrm>
            <a:off x="8174736" y="1905001"/>
            <a:ext cx="3630168" cy="2119562"/>
          </a:xfrm>
          <a:custGeom>
            <a:avLst/>
            <a:gdLst>
              <a:gd name="connsiteX0" fmla="*/ 0 w 3630168"/>
              <a:gd name="connsiteY0" fmla="*/ 0 h 2119562"/>
              <a:gd name="connsiteX1" fmla="*/ 3193305 w 3630168"/>
              <a:gd name="connsiteY1" fmla="*/ 0 h 2119562"/>
              <a:gd name="connsiteX2" fmla="*/ 3630168 w 3630168"/>
              <a:gd name="connsiteY2" fmla="*/ 218432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193305" y="0"/>
                </a:lnTo>
                <a:lnTo>
                  <a:pt x="3630168" y="218432"/>
                </a:lnTo>
                <a:lnTo>
                  <a:pt x="3630168" y="2119562"/>
                </a:lnTo>
                <a:lnTo>
                  <a:pt x="0" y="2119562"/>
                </a:lnTo>
                <a:close/>
              </a:path>
            </a:pathLst>
          </a:custGeom>
        </p:spPr>
        <p:txBody>
          <a:bodyPr wrap="square">
            <a:noAutofit/>
          </a:bodyPr>
          <a:lstStyle/>
          <a:p>
            <a:r>
              <a:rPr lang="en-US"/>
              <a:t>Click icon to add picture</a:t>
            </a:r>
            <a:endParaRPr lang="en-US" dirty="0"/>
          </a:p>
        </p:txBody>
      </p:sp>
      <p:sp>
        <p:nvSpPr>
          <p:cNvPr id="17" name="Picture Placeholder 16">
            <a:extLst>
              <a:ext uri="{FF2B5EF4-FFF2-40B4-BE49-F238E27FC236}">
                <a16:creationId xmlns:a16="http://schemas.microsoft.com/office/drawing/2014/main" id="{20810140-B72D-E8CD-6507-696EB0FD8074}"/>
              </a:ext>
            </a:extLst>
          </p:cNvPr>
          <p:cNvSpPr>
            <a:spLocks noGrp="1"/>
          </p:cNvSpPr>
          <p:nvPr>
            <p:ph type="pic" sz="quarter" idx="18"/>
          </p:nvPr>
        </p:nvSpPr>
        <p:spPr>
          <a:xfrm>
            <a:off x="4279392" y="1905001"/>
            <a:ext cx="3630168" cy="2119562"/>
          </a:xfrm>
          <a:custGeom>
            <a:avLst/>
            <a:gdLst>
              <a:gd name="connsiteX0" fmla="*/ 0 w 3630168"/>
              <a:gd name="connsiteY0" fmla="*/ 0 h 2119562"/>
              <a:gd name="connsiteX1" fmla="*/ 3202638 w 3630168"/>
              <a:gd name="connsiteY1" fmla="*/ 0 h 2119562"/>
              <a:gd name="connsiteX2" fmla="*/ 3630168 w 3630168"/>
              <a:gd name="connsiteY2" fmla="*/ 213765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2638" y="0"/>
                </a:lnTo>
                <a:lnTo>
                  <a:pt x="3630168" y="213765"/>
                </a:lnTo>
                <a:lnTo>
                  <a:pt x="3630168" y="2119562"/>
                </a:lnTo>
                <a:lnTo>
                  <a:pt x="0" y="2119562"/>
                </a:lnTo>
                <a:close/>
              </a:path>
            </a:pathLst>
          </a:custGeom>
        </p:spPr>
        <p:txBody>
          <a:bodyPr wrap="square">
            <a:noAutofit/>
          </a:bodyPr>
          <a:lstStyle/>
          <a:p>
            <a:r>
              <a:rPr lang="en-US"/>
              <a:t>Click icon to add picture</a:t>
            </a:r>
          </a:p>
        </p:txBody>
      </p:sp>
      <p:sp>
        <p:nvSpPr>
          <p:cNvPr id="27" name="Picture Placeholder 26">
            <a:extLst>
              <a:ext uri="{FF2B5EF4-FFF2-40B4-BE49-F238E27FC236}">
                <a16:creationId xmlns:a16="http://schemas.microsoft.com/office/drawing/2014/main" id="{F5F20EEE-9503-47A9-B3CE-5FE8A136D715}"/>
              </a:ext>
            </a:extLst>
          </p:cNvPr>
          <p:cNvSpPr>
            <a:spLocks noGrp="1"/>
          </p:cNvSpPr>
          <p:nvPr>
            <p:ph type="pic" sz="quarter" idx="16"/>
          </p:nvPr>
        </p:nvSpPr>
        <p:spPr>
          <a:xfrm>
            <a:off x="380497" y="1905001"/>
            <a:ext cx="3630168" cy="2119562"/>
          </a:xfrm>
          <a:custGeom>
            <a:avLst/>
            <a:gdLst>
              <a:gd name="connsiteX0" fmla="*/ 0 w 3630168"/>
              <a:gd name="connsiteY0" fmla="*/ 0 h 2119562"/>
              <a:gd name="connsiteX1" fmla="*/ 3209169 w 3630168"/>
              <a:gd name="connsiteY1" fmla="*/ 0 h 2119562"/>
              <a:gd name="connsiteX2" fmla="*/ 3630168 w 3630168"/>
              <a:gd name="connsiteY2" fmla="*/ 210500 h 2119562"/>
              <a:gd name="connsiteX3" fmla="*/ 3630168 w 3630168"/>
              <a:gd name="connsiteY3" fmla="*/ 2119562 h 2119562"/>
              <a:gd name="connsiteX4" fmla="*/ 0 w 3630168"/>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0168" h="2119562">
                <a:moveTo>
                  <a:pt x="0" y="0"/>
                </a:moveTo>
                <a:lnTo>
                  <a:pt x="3209169" y="0"/>
                </a:lnTo>
                <a:lnTo>
                  <a:pt x="3630168" y="210500"/>
                </a:lnTo>
                <a:lnTo>
                  <a:pt x="3630168" y="2119562"/>
                </a:lnTo>
                <a:lnTo>
                  <a:pt x="0" y="2119562"/>
                </a:lnTo>
                <a:close/>
              </a:path>
            </a:pathLst>
          </a:custGeom>
        </p:spPr>
        <p:txBody>
          <a:bodyPr wrap="square">
            <a:noAutofit/>
          </a:bodyPr>
          <a:lstStyle/>
          <a:p>
            <a:r>
              <a:rPr lang="en-US"/>
              <a:t>Click icon to add picture</a:t>
            </a:r>
            <a:endParaRPr lang="en-US" dirty="0"/>
          </a:p>
        </p:txBody>
      </p:sp>
      <p:grpSp>
        <p:nvGrpSpPr>
          <p:cNvPr id="3" name="Group 2">
            <a:extLst>
              <a:ext uri="{FF2B5EF4-FFF2-40B4-BE49-F238E27FC236}">
                <a16:creationId xmlns:a16="http://schemas.microsoft.com/office/drawing/2014/main" id="{74CF4060-DF83-AF90-DD10-933D64F8D0ED}"/>
              </a:ext>
            </a:extLst>
          </p:cNvPr>
          <p:cNvGrpSpPr/>
          <p:nvPr userDrawn="1"/>
        </p:nvGrpSpPr>
        <p:grpSpPr bwMode="black">
          <a:xfrm>
            <a:off x="380497" y="4213436"/>
            <a:ext cx="3654867" cy="144735"/>
            <a:chOff x="380497" y="1888670"/>
            <a:chExt cx="3654867" cy="144735"/>
          </a:xfrm>
        </p:grpSpPr>
        <p:pic>
          <p:nvPicPr>
            <p:cNvPr id="4" name="Graphic 3">
              <a:extLst>
                <a:ext uri="{FF2B5EF4-FFF2-40B4-BE49-F238E27FC236}">
                  <a16:creationId xmlns:a16="http://schemas.microsoft.com/office/drawing/2014/main" id="{D1F77601-04AA-30EA-6E68-A4097D7714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C9E9A8BE-CA81-4789-D253-F5DF64973F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8" name="Straight Connector 17">
            <a:extLst>
              <a:ext uri="{FF2B5EF4-FFF2-40B4-BE49-F238E27FC236}">
                <a16:creationId xmlns:a16="http://schemas.microsoft.com/office/drawing/2014/main" id="{EBCE2268-C1AD-97B2-78A3-DCE8EF75BCD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8403565-4FA2-5F9F-B082-CB9E94A9033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42FDA829-547B-A48D-96C0-B492AA22E280}"/>
              </a:ext>
            </a:extLst>
          </p:cNvPr>
          <p:cNvGrpSpPr/>
          <p:nvPr userDrawn="1"/>
        </p:nvGrpSpPr>
        <p:grpSpPr bwMode="black">
          <a:xfrm>
            <a:off x="4279827" y="4213436"/>
            <a:ext cx="3654867" cy="144735"/>
            <a:chOff x="380497" y="1888670"/>
            <a:chExt cx="3654867" cy="144735"/>
          </a:xfrm>
        </p:grpSpPr>
        <p:pic>
          <p:nvPicPr>
            <p:cNvPr id="29" name="Graphic 28">
              <a:extLst>
                <a:ext uri="{FF2B5EF4-FFF2-40B4-BE49-F238E27FC236}">
                  <a16:creationId xmlns:a16="http://schemas.microsoft.com/office/drawing/2014/main" id="{04E13455-B52F-2A75-8B34-7182B8A56E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43018EB-0BA9-EF96-3A5A-0EE766FA5044}"/>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BA12E22-E9F4-358A-1B16-6D545A060E16}"/>
              </a:ext>
            </a:extLst>
          </p:cNvPr>
          <p:cNvGrpSpPr/>
          <p:nvPr userDrawn="1"/>
        </p:nvGrpSpPr>
        <p:grpSpPr bwMode="black">
          <a:xfrm>
            <a:off x="8177603" y="4213436"/>
            <a:ext cx="3654867" cy="144735"/>
            <a:chOff x="380497" y="1888670"/>
            <a:chExt cx="3654867" cy="144735"/>
          </a:xfrm>
        </p:grpSpPr>
        <p:pic>
          <p:nvPicPr>
            <p:cNvPr id="34" name="Graphic 33">
              <a:extLst>
                <a:ext uri="{FF2B5EF4-FFF2-40B4-BE49-F238E27FC236}">
                  <a16:creationId xmlns:a16="http://schemas.microsoft.com/office/drawing/2014/main" id="{7F4EE8CC-DB58-2CEC-B925-438BA4F56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2784A91-3D3D-B3F9-45E5-DB673102F1C9}"/>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20F5461C-C82A-8735-F15F-41E4F680E11D}"/>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333822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subhead below">
    <p:spTree>
      <p:nvGrpSpPr>
        <p:cNvPr id="1" name=""/>
        <p:cNvGrpSpPr/>
        <p:nvPr/>
      </p:nvGrpSpPr>
      <p:grpSpPr>
        <a:xfrm>
          <a:off x="0" y="0"/>
          <a:ext cx="0" cy="0"/>
          <a:chOff x="0" y="0"/>
          <a:chExt cx="0" cy="0"/>
        </a:xfrm>
      </p:grpSpPr>
      <p:sp>
        <p:nvSpPr>
          <p:cNvPr id="3" name="date">
            <a:extLst>
              <a:ext uri="{FF2B5EF4-FFF2-40B4-BE49-F238E27FC236}">
                <a16:creationId xmlns:a16="http://schemas.microsoft.com/office/drawing/2014/main" id="{DF3C3E8E-933A-40B8-3E14-FFF857A5C2E8}"/>
              </a:ext>
            </a:extLst>
          </p:cNvPr>
          <p:cNvSpPr>
            <a:spLocks noGrp="1"/>
          </p:cNvSpPr>
          <p:nvPr>
            <p:ph type="subTitle" idx="1" hasCustomPrompt="1"/>
          </p:nvPr>
        </p:nvSpPr>
        <p:spPr>
          <a:xfrm>
            <a:off x="384691" y="450621"/>
            <a:ext cx="5662448" cy="412797"/>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3" y="1276718"/>
            <a:ext cx="7680960" cy="3151037"/>
          </a:xfrm>
        </p:spPr>
        <p:txBody>
          <a:bodyPr anchor="b" anchorCtr="0">
            <a:normAutofit/>
          </a:bodyPr>
          <a:lstStyle>
            <a:lvl1pPr algn="l">
              <a:lnSpc>
                <a:spcPct val="94000"/>
              </a:lnSpc>
              <a:defRPr sz="7100" b="0">
                <a:solidFill>
                  <a:schemeClr val="tx1"/>
                </a:solidFill>
              </a:defRPr>
            </a:lvl1pPr>
          </a:lstStyle>
          <a:p>
            <a:r>
              <a:rPr lang="en-US" dirty="0"/>
              <a:t>Click to edit Master title style</a:t>
            </a:r>
            <a:br>
              <a:rPr lang="en-US" dirty="0"/>
            </a:br>
            <a:r>
              <a:rPr lang="en-US" dirty="0"/>
              <a:t>3 lines</a:t>
            </a:r>
          </a:p>
        </p:txBody>
      </p:sp>
      <p:sp>
        <p:nvSpPr>
          <p:cNvPr id="7" name="Subhead">
            <a:extLst>
              <a:ext uri="{FF2B5EF4-FFF2-40B4-BE49-F238E27FC236}">
                <a16:creationId xmlns:a16="http://schemas.microsoft.com/office/drawing/2014/main" id="{2559B907-AEE9-F3AF-7869-6A9F1D309367}"/>
              </a:ext>
            </a:extLst>
          </p:cNvPr>
          <p:cNvSpPr>
            <a:spLocks noGrp="1"/>
          </p:cNvSpPr>
          <p:nvPr>
            <p:ph type="body" sz="quarter" idx="14" hasCustomPrompt="1"/>
          </p:nvPr>
        </p:nvSpPr>
        <p:spPr>
          <a:xfrm>
            <a:off x="377825" y="4492713"/>
            <a:ext cx="8508267" cy="797641"/>
          </a:xfrm>
        </p:spPr>
        <p:txBody>
          <a:bodyPr anchor="t" anchorCtr="0">
            <a:normAutofit/>
          </a:bodyPr>
          <a:lstStyle>
            <a:lvl1pPr>
              <a:defRPr sz="2400"/>
            </a:lvl1pPr>
          </a:lstStyle>
          <a:p>
            <a:pPr lvl="0"/>
            <a:r>
              <a:rPr lang="en-US" dirty="0"/>
              <a:t>Click to edit </a:t>
            </a:r>
            <a:br>
              <a:rPr lang="en-US" dirty="0"/>
            </a:br>
            <a:r>
              <a:rPr lang="en-US" dirty="0"/>
              <a:t>Master text styles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461862"/>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15" name="Picture 14" descr="A group of triangles on a black background&#10;&#10;AI-generated content may be incorrect.">
            <a:extLst>
              <a:ext uri="{FF2B5EF4-FFF2-40B4-BE49-F238E27FC236}">
                <a16:creationId xmlns:a16="http://schemas.microsoft.com/office/drawing/2014/main" id="{3FE6EE11-5F57-AEFF-EAC7-DA478DD33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29" y="1661060"/>
            <a:ext cx="5355771" cy="5196940"/>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pic>
        <p:nvPicPr>
          <p:cNvPr id="4" name="Picture 3" descr="A group of triangles on a black background&#10;&#10;AI-generated content may be incorrect.">
            <a:extLst>
              <a:ext uri="{FF2B5EF4-FFF2-40B4-BE49-F238E27FC236}">
                <a16:creationId xmlns:a16="http://schemas.microsoft.com/office/drawing/2014/main" id="{E861B34D-7923-309E-CCB7-0D8383A100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6229" y="1661060"/>
            <a:ext cx="5355771" cy="5196940"/>
          </a:xfrm>
          <a:prstGeom prst="rect">
            <a:avLst/>
          </a:prstGeom>
        </p:spPr>
      </p:pic>
      <p:pic>
        <p:nvPicPr>
          <p:cNvPr id="5" name="Picture 4" descr="A black background with yellow letters&#10;&#10;AI-generated content may be incorrect.">
            <a:extLst>
              <a:ext uri="{FF2B5EF4-FFF2-40B4-BE49-F238E27FC236}">
                <a16:creationId xmlns:a16="http://schemas.microsoft.com/office/drawing/2014/main" id="{D879A03D-D667-C90A-D171-33DBCAD61A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spTree>
    <p:extLst>
      <p:ext uri="{BB962C8B-B14F-4D97-AF65-F5344CB8AC3E}">
        <p14:creationId xmlns:p14="http://schemas.microsoft.com/office/powerpoint/2010/main" val="181384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Four Content+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497" y="4503501"/>
            <a:ext cx="2679192"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10128" y="4503501"/>
            <a:ext cx="2679192"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5186" y="4503501"/>
            <a:ext cx="2679192"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4000" y="4503501"/>
            <a:ext cx="2679192" cy="1691509"/>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4213436"/>
            <a:ext cx="2674276"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5556" y="4213436"/>
            <a:ext cx="2674276"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5530" y="4213436"/>
            <a:ext cx="2674276"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5410" y="4213436"/>
            <a:ext cx="2674276"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9" name="Picture Placeholder 8">
            <a:extLst>
              <a:ext uri="{FF2B5EF4-FFF2-40B4-BE49-F238E27FC236}">
                <a16:creationId xmlns:a16="http://schemas.microsoft.com/office/drawing/2014/main" id="{63BF2D0E-DD68-DDCF-281C-1EE0BD0A43F5}"/>
              </a:ext>
            </a:extLst>
          </p:cNvPr>
          <p:cNvSpPr>
            <a:spLocks noGrp="1"/>
          </p:cNvSpPr>
          <p:nvPr>
            <p:ph type="pic" sz="quarter" idx="23"/>
          </p:nvPr>
        </p:nvSpPr>
        <p:spPr>
          <a:xfrm>
            <a:off x="9144000" y="1905001"/>
            <a:ext cx="2674276" cy="2119562"/>
          </a:xfrm>
          <a:custGeom>
            <a:avLst/>
            <a:gdLst>
              <a:gd name="connsiteX0" fmla="*/ 0 w 2674276"/>
              <a:gd name="connsiteY0" fmla="*/ 0 h 2119562"/>
              <a:gd name="connsiteX1" fmla="*/ 2248353 w 2674276"/>
              <a:gd name="connsiteY1" fmla="*/ 0 h 2119562"/>
              <a:gd name="connsiteX2" fmla="*/ 2674276 w 2674276"/>
              <a:gd name="connsiteY2" fmla="*/ 212962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8353" y="0"/>
                </a:lnTo>
                <a:lnTo>
                  <a:pt x="2674276" y="212962"/>
                </a:lnTo>
                <a:lnTo>
                  <a:pt x="2674276" y="2119562"/>
                </a:lnTo>
                <a:lnTo>
                  <a:pt x="0" y="2119562"/>
                </a:lnTo>
                <a:close/>
              </a:path>
            </a:pathLst>
          </a:custGeom>
          <a:ln>
            <a:noFill/>
          </a:ln>
        </p:spPr>
        <p:txBody>
          <a:bodyPr wrap="square">
            <a:noAutofit/>
          </a:bodyPr>
          <a:lstStyle/>
          <a:p>
            <a:r>
              <a:rPr lang="en-US"/>
              <a:t>Click icon to add picture</a:t>
            </a:r>
            <a:endParaRPr lang="en-US" dirty="0"/>
          </a:p>
        </p:txBody>
      </p:sp>
      <p:sp>
        <p:nvSpPr>
          <p:cNvPr id="14" name="Picture Placeholder 13">
            <a:extLst>
              <a:ext uri="{FF2B5EF4-FFF2-40B4-BE49-F238E27FC236}">
                <a16:creationId xmlns:a16="http://schemas.microsoft.com/office/drawing/2014/main" id="{E6D349BA-E2F3-A427-12F8-110DB77F219C}"/>
              </a:ext>
            </a:extLst>
          </p:cNvPr>
          <p:cNvSpPr>
            <a:spLocks noGrp="1"/>
          </p:cNvSpPr>
          <p:nvPr>
            <p:ph type="pic" sz="quarter" idx="21"/>
          </p:nvPr>
        </p:nvSpPr>
        <p:spPr>
          <a:xfrm>
            <a:off x="6235186" y="1905001"/>
            <a:ext cx="2674276" cy="2119562"/>
          </a:xfrm>
          <a:custGeom>
            <a:avLst/>
            <a:gdLst>
              <a:gd name="connsiteX0" fmla="*/ 0 w 2674276"/>
              <a:gd name="connsiteY0" fmla="*/ 0 h 2119562"/>
              <a:gd name="connsiteX1" fmla="*/ 2252802 w 2674276"/>
              <a:gd name="connsiteY1" fmla="*/ 0 h 2119562"/>
              <a:gd name="connsiteX2" fmla="*/ 2674276 w 2674276"/>
              <a:gd name="connsiteY2" fmla="*/ 210737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52802" y="0"/>
                </a:lnTo>
                <a:lnTo>
                  <a:pt x="2674276" y="210737"/>
                </a:lnTo>
                <a:lnTo>
                  <a:pt x="2674276" y="2119562"/>
                </a:lnTo>
                <a:lnTo>
                  <a:pt x="0" y="2119562"/>
                </a:lnTo>
                <a:close/>
              </a:path>
            </a:pathLst>
          </a:custGeom>
          <a:ln>
            <a:noFill/>
          </a:ln>
        </p:spPr>
        <p:txBody>
          <a:bodyPr wrap="square">
            <a:noAutofit/>
          </a:bodyPr>
          <a:lstStyle/>
          <a:p>
            <a:r>
              <a:rPr lang="en-US"/>
              <a:t>Click icon to add picture</a:t>
            </a:r>
          </a:p>
        </p:txBody>
      </p:sp>
      <p:sp>
        <p:nvSpPr>
          <p:cNvPr id="16" name="Picture Placeholder 15">
            <a:extLst>
              <a:ext uri="{FF2B5EF4-FFF2-40B4-BE49-F238E27FC236}">
                <a16:creationId xmlns:a16="http://schemas.microsoft.com/office/drawing/2014/main" id="{54A547DD-D88F-0478-EECB-194D3BA7B11D}"/>
              </a:ext>
            </a:extLst>
          </p:cNvPr>
          <p:cNvSpPr>
            <a:spLocks noGrp="1"/>
          </p:cNvSpPr>
          <p:nvPr>
            <p:ph type="pic" sz="quarter" idx="19"/>
          </p:nvPr>
        </p:nvSpPr>
        <p:spPr>
          <a:xfrm>
            <a:off x="3310128" y="1905001"/>
            <a:ext cx="2674276" cy="2119562"/>
          </a:xfrm>
          <a:custGeom>
            <a:avLst/>
            <a:gdLst>
              <a:gd name="connsiteX0" fmla="*/ 0 w 2674276"/>
              <a:gd name="connsiteY0" fmla="*/ 0 h 2119562"/>
              <a:gd name="connsiteX1" fmla="*/ 2240731 w 2674276"/>
              <a:gd name="connsiteY1" fmla="*/ 0 h 2119562"/>
              <a:gd name="connsiteX2" fmla="*/ 2674276 w 2674276"/>
              <a:gd name="connsiteY2" fmla="*/ 216773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0731" y="0"/>
                </a:lnTo>
                <a:lnTo>
                  <a:pt x="2674276" y="216773"/>
                </a:lnTo>
                <a:lnTo>
                  <a:pt x="2674276" y="2119562"/>
                </a:lnTo>
                <a:lnTo>
                  <a:pt x="0" y="2119562"/>
                </a:lnTo>
                <a:close/>
              </a:path>
            </a:pathLst>
          </a:custGeom>
          <a:ln>
            <a:noFill/>
          </a:ln>
        </p:spPr>
        <p:txBody>
          <a:bodyPr wrap="square">
            <a:noAutofit/>
          </a:bodyPr>
          <a:lstStyle/>
          <a:p>
            <a:r>
              <a:rPr lang="en-US"/>
              <a:t>Click icon to add picture</a:t>
            </a:r>
          </a:p>
        </p:txBody>
      </p:sp>
      <p:sp>
        <p:nvSpPr>
          <p:cNvPr id="23" name="Picture Placeholder 22">
            <a:extLst>
              <a:ext uri="{FF2B5EF4-FFF2-40B4-BE49-F238E27FC236}">
                <a16:creationId xmlns:a16="http://schemas.microsoft.com/office/drawing/2014/main" id="{810687CE-CC8B-8F07-E174-1E2AC8AD9A23}"/>
              </a:ext>
            </a:extLst>
          </p:cNvPr>
          <p:cNvSpPr>
            <a:spLocks noGrp="1"/>
          </p:cNvSpPr>
          <p:nvPr>
            <p:ph type="pic" sz="quarter" idx="17"/>
          </p:nvPr>
        </p:nvSpPr>
        <p:spPr>
          <a:xfrm>
            <a:off x="380497" y="1905001"/>
            <a:ext cx="2674276" cy="2119562"/>
          </a:xfrm>
          <a:custGeom>
            <a:avLst/>
            <a:gdLst>
              <a:gd name="connsiteX0" fmla="*/ 0 w 2674276"/>
              <a:gd name="connsiteY0" fmla="*/ 0 h 2119562"/>
              <a:gd name="connsiteX1" fmla="*/ 2247829 w 2674276"/>
              <a:gd name="connsiteY1" fmla="*/ 0 h 2119562"/>
              <a:gd name="connsiteX2" fmla="*/ 2674276 w 2674276"/>
              <a:gd name="connsiteY2" fmla="*/ 213224 h 2119562"/>
              <a:gd name="connsiteX3" fmla="*/ 2674276 w 2674276"/>
              <a:gd name="connsiteY3" fmla="*/ 2119562 h 2119562"/>
              <a:gd name="connsiteX4" fmla="*/ 0 w 2674276"/>
              <a:gd name="connsiteY4" fmla="*/ 2119562 h 2119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119562">
                <a:moveTo>
                  <a:pt x="0" y="0"/>
                </a:moveTo>
                <a:lnTo>
                  <a:pt x="2247829" y="0"/>
                </a:lnTo>
                <a:lnTo>
                  <a:pt x="2674276" y="213224"/>
                </a:lnTo>
                <a:lnTo>
                  <a:pt x="2674276" y="2119562"/>
                </a:lnTo>
                <a:lnTo>
                  <a:pt x="0" y="2119562"/>
                </a:lnTo>
                <a:close/>
              </a:path>
            </a:pathLst>
          </a:custGeom>
          <a:ln>
            <a:noFill/>
          </a:ln>
        </p:spPr>
        <p:txBody>
          <a:bodyPr wrap="square">
            <a:noAutofit/>
          </a:bodyPr>
          <a:lstStyle/>
          <a:p>
            <a:r>
              <a:rPr lang="en-US"/>
              <a:t>Click icon to add picture</a:t>
            </a:r>
            <a:endParaRPr lang="en-US" dirty="0"/>
          </a:p>
        </p:txBody>
      </p:sp>
      <p:grpSp>
        <p:nvGrpSpPr>
          <p:cNvPr id="3" name="Group 2">
            <a:extLst>
              <a:ext uri="{FF2B5EF4-FFF2-40B4-BE49-F238E27FC236}">
                <a16:creationId xmlns:a16="http://schemas.microsoft.com/office/drawing/2014/main" id="{EC4D1DAF-80E0-0866-9F53-6467E4191092}"/>
              </a:ext>
            </a:extLst>
          </p:cNvPr>
          <p:cNvGrpSpPr/>
          <p:nvPr userDrawn="1"/>
        </p:nvGrpSpPr>
        <p:grpSpPr bwMode="black">
          <a:xfrm>
            <a:off x="380497" y="4213436"/>
            <a:ext cx="2674276" cy="144735"/>
            <a:chOff x="380497" y="1888670"/>
            <a:chExt cx="2674276" cy="144735"/>
          </a:xfrm>
        </p:grpSpPr>
        <p:pic>
          <p:nvPicPr>
            <p:cNvPr id="4" name="Graphic 3">
              <a:extLst>
                <a:ext uri="{FF2B5EF4-FFF2-40B4-BE49-F238E27FC236}">
                  <a16:creationId xmlns:a16="http://schemas.microsoft.com/office/drawing/2014/main" id="{B37177F7-EB96-C1BF-E0B8-F443862065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A9FDCEC6-FEBA-4B77-AC72-A6CA6D21BAA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486FAC69-8C72-FCC7-4C2D-DBD1F3EC23D5}"/>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242E2AA-24A3-6FB3-A257-AC52AF2A6EC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D9A7A04-0218-264F-032C-AD4DA0C93774}"/>
              </a:ext>
            </a:extLst>
          </p:cNvPr>
          <p:cNvGrpSpPr/>
          <p:nvPr userDrawn="1"/>
        </p:nvGrpSpPr>
        <p:grpSpPr bwMode="black">
          <a:xfrm>
            <a:off x="3305556" y="4213436"/>
            <a:ext cx="2674276" cy="144735"/>
            <a:chOff x="380497" y="1888670"/>
            <a:chExt cx="2674276" cy="144735"/>
          </a:xfrm>
        </p:grpSpPr>
        <p:pic>
          <p:nvPicPr>
            <p:cNvPr id="33" name="Graphic 32">
              <a:extLst>
                <a:ext uri="{FF2B5EF4-FFF2-40B4-BE49-F238E27FC236}">
                  <a16:creationId xmlns:a16="http://schemas.microsoft.com/office/drawing/2014/main" id="{0FD09A99-672E-2F04-1C85-86514566D3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8D6040E5-0C5D-9AB3-E2A9-8BB4F3AEF66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36FB7E04-8594-2AB8-CAFE-E3AA03F81183}"/>
              </a:ext>
            </a:extLst>
          </p:cNvPr>
          <p:cNvGrpSpPr/>
          <p:nvPr userDrawn="1"/>
        </p:nvGrpSpPr>
        <p:grpSpPr bwMode="black">
          <a:xfrm>
            <a:off x="6235530" y="4213436"/>
            <a:ext cx="2674276" cy="144735"/>
            <a:chOff x="380497" y="1888670"/>
            <a:chExt cx="2674276" cy="144735"/>
          </a:xfrm>
        </p:grpSpPr>
        <p:pic>
          <p:nvPicPr>
            <p:cNvPr id="39" name="Graphic 38">
              <a:extLst>
                <a:ext uri="{FF2B5EF4-FFF2-40B4-BE49-F238E27FC236}">
                  <a16:creationId xmlns:a16="http://schemas.microsoft.com/office/drawing/2014/main" id="{DAC2F4F6-EA55-6B4C-7C33-E7C81355F6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A812CCF9-6865-165F-2645-D22B59EA7F1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5FDB4020-F20F-8AB3-C638-5ACB7982BA95}"/>
              </a:ext>
            </a:extLst>
          </p:cNvPr>
          <p:cNvGrpSpPr/>
          <p:nvPr userDrawn="1"/>
        </p:nvGrpSpPr>
        <p:grpSpPr bwMode="black">
          <a:xfrm>
            <a:off x="9145410" y="4213436"/>
            <a:ext cx="2674276" cy="144735"/>
            <a:chOff x="380497" y="1888670"/>
            <a:chExt cx="2674276" cy="144735"/>
          </a:xfrm>
        </p:grpSpPr>
        <p:pic>
          <p:nvPicPr>
            <p:cNvPr id="42" name="Graphic 41">
              <a:extLst>
                <a:ext uri="{FF2B5EF4-FFF2-40B4-BE49-F238E27FC236}">
                  <a16:creationId xmlns:a16="http://schemas.microsoft.com/office/drawing/2014/main" id="{8AE7B0B4-C1DA-12DA-3E9E-6E9E4DCE63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1EF4221A-193E-9E8E-0521-55B2EE8B38CD}"/>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F5D58430-6C1D-7EB9-BA4E-F09CFFE81AC1}"/>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339616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rkets serv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35" name="Text Placeholder 1">
            <a:extLst>
              <a:ext uri="{FF2B5EF4-FFF2-40B4-BE49-F238E27FC236}">
                <a16:creationId xmlns:a16="http://schemas.microsoft.com/office/drawing/2014/main" id="{F74F962F-3F85-0E19-F4AE-679EA43B2D78}"/>
              </a:ext>
            </a:extLst>
          </p:cNvPr>
          <p:cNvSpPr>
            <a:spLocks noGrp="1"/>
          </p:cNvSpPr>
          <p:nvPr>
            <p:ph type="body" idx="1"/>
          </p:nvPr>
        </p:nvSpPr>
        <p:spPr>
          <a:xfrm>
            <a:off x="381000" y="3617667"/>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497" y="4585145"/>
            <a:ext cx="2679192" cy="1691509"/>
          </a:xfrm>
        </p:spPr>
        <p:txBody>
          <a:bodyPr>
            <a:normAutofit/>
          </a:bodyPr>
          <a:lstStyle>
            <a:lvl1pPr>
              <a:spcAft>
                <a:spcPts val="500"/>
              </a:spcAft>
              <a:defRPr sz="1050" b="0">
                <a:latin typeface="+mj-lt"/>
              </a:defRPr>
            </a:lvl1pPr>
            <a:lvl2pPr marL="1588" indent="0">
              <a:buNone/>
              <a:defRPr sz="1050" b="0"/>
            </a:lvl2pPr>
            <a:lvl3pPr marL="230188" indent="-228600">
              <a:defRPr sz="1050" b="0"/>
            </a:lvl3pPr>
            <a:lvl4pPr marL="457200" indent="-228600">
              <a:defRPr sz="1050" b="0"/>
            </a:lvl4pPr>
            <a:lvl5pPr marL="687388" indent="-228600">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2">
            <a:extLst>
              <a:ext uri="{FF2B5EF4-FFF2-40B4-BE49-F238E27FC236}">
                <a16:creationId xmlns:a16="http://schemas.microsoft.com/office/drawing/2014/main" id="{05C4DFB8-937C-8A72-275C-3EA91C53C347}"/>
              </a:ext>
            </a:extLst>
          </p:cNvPr>
          <p:cNvSpPr>
            <a:spLocks noGrp="1"/>
          </p:cNvSpPr>
          <p:nvPr>
            <p:ph type="body" sz="quarter" idx="3"/>
          </p:nvPr>
        </p:nvSpPr>
        <p:spPr>
          <a:xfrm>
            <a:off x="3310128" y="3617667"/>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10128" y="4585145"/>
            <a:ext cx="2679192" cy="1691509"/>
          </a:xfrm>
        </p:spPr>
        <p:txBody>
          <a:bodyPr>
            <a:normAutofit/>
          </a:bodyPr>
          <a:lstStyle>
            <a:lvl1pPr>
              <a:spcAft>
                <a:spcPts val="500"/>
              </a:spcAft>
              <a:defRPr sz="1050" b="0">
                <a:latin typeface="+mj-lt"/>
              </a:defRPr>
            </a:lvl1pPr>
            <a:lvl2pPr marL="1588" indent="0">
              <a:buNone/>
              <a:defRPr sz="1050" b="0"/>
            </a:lvl2pPr>
            <a:lvl3pPr marL="230188" indent="-228600">
              <a:defRPr sz="1050" b="0"/>
            </a:lvl3pPr>
            <a:lvl4pPr marL="457200" indent="-228600">
              <a:defRPr sz="1050" b="0"/>
            </a:lvl4pPr>
            <a:lvl5pPr marL="687388" indent="-228600">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3">
            <a:extLst>
              <a:ext uri="{FF2B5EF4-FFF2-40B4-BE49-F238E27FC236}">
                <a16:creationId xmlns:a16="http://schemas.microsoft.com/office/drawing/2014/main" id="{9A2860B7-9903-FFCC-D220-5B8C87323525}"/>
              </a:ext>
            </a:extLst>
          </p:cNvPr>
          <p:cNvSpPr>
            <a:spLocks noGrp="1"/>
          </p:cNvSpPr>
          <p:nvPr>
            <p:ph type="body" sz="quarter" idx="14"/>
          </p:nvPr>
        </p:nvSpPr>
        <p:spPr>
          <a:xfrm>
            <a:off x="6236208" y="3617667"/>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5186" y="4585145"/>
            <a:ext cx="2679192" cy="1691509"/>
          </a:xfrm>
        </p:spPr>
        <p:txBody>
          <a:bodyPr>
            <a:normAutofit/>
          </a:bodyPr>
          <a:lstStyle>
            <a:lvl1pPr>
              <a:spcAft>
                <a:spcPts val="500"/>
              </a:spcAft>
              <a:defRPr sz="1050" b="0">
                <a:latin typeface="+mj-lt"/>
              </a:defRPr>
            </a:lvl1pPr>
            <a:lvl2pPr marL="1588" indent="0">
              <a:buNone/>
              <a:defRPr sz="1050" b="0"/>
            </a:lvl2pPr>
            <a:lvl3pPr marL="230188" indent="-228600">
              <a:defRPr sz="1050" b="0"/>
            </a:lvl3pPr>
            <a:lvl4pPr marL="457200" indent="-228600">
              <a:defRPr sz="1050" b="0"/>
            </a:lvl4pPr>
            <a:lvl5pPr marL="687388" indent="-228600">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0" name="Text Placeholder 4">
            <a:extLst>
              <a:ext uri="{FF2B5EF4-FFF2-40B4-BE49-F238E27FC236}">
                <a16:creationId xmlns:a16="http://schemas.microsoft.com/office/drawing/2014/main" id="{82D1BFFD-8C54-6280-A395-B50B4D3AD86E}"/>
              </a:ext>
            </a:extLst>
          </p:cNvPr>
          <p:cNvSpPr>
            <a:spLocks noGrp="1"/>
          </p:cNvSpPr>
          <p:nvPr>
            <p:ph type="body" sz="quarter" idx="26"/>
          </p:nvPr>
        </p:nvSpPr>
        <p:spPr>
          <a:xfrm>
            <a:off x="9144000" y="3617667"/>
            <a:ext cx="2679192"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4000" y="4585145"/>
            <a:ext cx="2679192" cy="1691509"/>
          </a:xfrm>
        </p:spPr>
        <p:txBody>
          <a:bodyPr>
            <a:normAutofit/>
          </a:bodyPr>
          <a:lstStyle>
            <a:lvl1pPr>
              <a:spcAft>
                <a:spcPts val="500"/>
              </a:spcAft>
              <a:defRPr sz="1050" b="0">
                <a:latin typeface="+mj-lt"/>
              </a:defRPr>
            </a:lvl1pPr>
            <a:lvl2pPr marL="1588" indent="0">
              <a:buNone/>
              <a:defRPr sz="1050" b="0"/>
            </a:lvl2pPr>
            <a:lvl3pPr marL="230188" indent="-228600">
              <a:defRPr sz="1050" b="0"/>
            </a:lvl3pPr>
            <a:lvl4pPr marL="457200" indent="-228600">
              <a:defRPr sz="1050" b="0"/>
            </a:lvl4pPr>
            <a:lvl5pPr marL="687388" indent="-228600">
              <a:defRPr sz="105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4295080"/>
            <a:ext cx="2674276"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5556" y="4295080"/>
            <a:ext cx="2674276"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5530" y="4295080"/>
            <a:ext cx="2674276"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5410" y="4295080"/>
            <a:ext cx="2674276"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24" name="Picture Placeholder 23">
            <a:extLst>
              <a:ext uri="{FF2B5EF4-FFF2-40B4-BE49-F238E27FC236}">
                <a16:creationId xmlns:a16="http://schemas.microsoft.com/office/drawing/2014/main" id="{291DACCD-AFE1-1F42-FFEA-085E042018FC}"/>
              </a:ext>
            </a:extLst>
          </p:cNvPr>
          <p:cNvSpPr>
            <a:spLocks noGrp="1"/>
          </p:cNvSpPr>
          <p:nvPr>
            <p:ph type="pic" sz="quarter" idx="17"/>
          </p:nvPr>
        </p:nvSpPr>
        <p:spPr>
          <a:xfrm>
            <a:off x="380497" y="931143"/>
            <a:ext cx="2674276"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98E747C0-BDA4-2D8E-ECBB-54DBD2882524}"/>
              </a:ext>
            </a:extLst>
          </p:cNvPr>
          <p:cNvSpPr>
            <a:spLocks noGrp="1"/>
          </p:cNvSpPr>
          <p:nvPr>
            <p:ph type="pic" sz="quarter" idx="23"/>
          </p:nvPr>
        </p:nvSpPr>
        <p:spPr>
          <a:xfrm>
            <a:off x="3315044" y="931143"/>
            <a:ext cx="2674276"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endParaRPr lang="en-US" dirty="0"/>
          </a:p>
        </p:txBody>
      </p:sp>
      <p:sp>
        <p:nvSpPr>
          <p:cNvPr id="28" name="Picture Placeholder 27">
            <a:extLst>
              <a:ext uri="{FF2B5EF4-FFF2-40B4-BE49-F238E27FC236}">
                <a16:creationId xmlns:a16="http://schemas.microsoft.com/office/drawing/2014/main" id="{F5FCDF17-9FA6-E9FF-C65F-6C4663E53900}"/>
              </a:ext>
            </a:extLst>
          </p:cNvPr>
          <p:cNvSpPr>
            <a:spLocks noGrp="1"/>
          </p:cNvSpPr>
          <p:nvPr>
            <p:ph type="pic" sz="quarter" idx="24"/>
          </p:nvPr>
        </p:nvSpPr>
        <p:spPr>
          <a:xfrm>
            <a:off x="6230597" y="931143"/>
            <a:ext cx="2674276"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endParaRPr lang="en-US" dirty="0"/>
          </a:p>
        </p:txBody>
      </p:sp>
      <p:sp>
        <p:nvSpPr>
          <p:cNvPr id="33" name="Picture Placeholder 32">
            <a:extLst>
              <a:ext uri="{FF2B5EF4-FFF2-40B4-BE49-F238E27FC236}">
                <a16:creationId xmlns:a16="http://schemas.microsoft.com/office/drawing/2014/main" id="{133CD7AD-F897-AE9D-4675-B54265D47BBB}"/>
              </a:ext>
            </a:extLst>
          </p:cNvPr>
          <p:cNvSpPr>
            <a:spLocks noGrp="1"/>
          </p:cNvSpPr>
          <p:nvPr>
            <p:ph type="pic" sz="quarter" idx="25"/>
          </p:nvPr>
        </p:nvSpPr>
        <p:spPr>
          <a:xfrm>
            <a:off x="9151212" y="931143"/>
            <a:ext cx="2674276" cy="2677467"/>
          </a:xfrm>
          <a:custGeom>
            <a:avLst/>
            <a:gdLst>
              <a:gd name="connsiteX0" fmla="*/ 0 w 2674276"/>
              <a:gd name="connsiteY0" fmla="*/ 0 h 2677467"/>
              <a:gd name="connsiteX1" fmla="*/ 2249302 w 2674276"/>
              <a:gd name="connsiteY1" fmla="*/ 0 h 2677467"/>
              <a:gd name="connsiteX2" fmla="*/ 2674276 w 2674276"/>
              <a:gd name="connsiteY2" fmla="*/ 224987 h 2677467"/>
              <a:gd name="connsiteX3" fmla="*/ 2674276 w 2674276"/>
              <a:gd name="connsiteY3" fmla="*/ 2677467 h 2677467"/>
              <a:gd name="connsiteX4" fmla="*/ 0 w 2674276"/>
              <a:gd name="connsiteY4" fmla="*/ 2677467 h 267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276" h="2677467">
                <a:moveTo>
                  <a:pt x="0" y="0"/>
                </a:moveTo>
                <a:lnTo>
                  <a:pt x="2249302" y="0"/>
                </a:lnTo>
                <a:lnTo>
                  <a:pt x="2674276" y="224987"/>
                </a:lnTo>
                <a:lnTo>
                  <a:pt x="2674276" y="2677467"/>
                </a:lnTo>
                <a:lnTo>
                  <a:pt x="0" y="2677467"/>
                </a:lnTo>
                <a:close/>
              </a:path>
            </a:pathLst>
          </a:custGeom>
          <a:ln>
            <a:noFill/>
          </a:ln>
        </p:spPr>
        <p:txBody>
          <a:bodyPr wrap="square">
            <a:noAutofit/>
          </a:bodyPr>
          <a:lstStyle/>
          <a:p>
            <a:r>
              <a:rPr lang="en-US"/>
              <a:t>Click icon to add picture</a:t>
            </a:r>
            <a:endParaRPr lang="en-US" dirty="0"/>
          </a:p>
        </p:txBody>
      </p:sp>
      <p:grpSp>
        <p:nvGrpSpPr>
          <p:cNvPr id="3" name="Group 2">
            <a:extLst>
              <a:ext uri="{FF2B5EF4-FFF2-40B4-BE49-F238E27FC236}">
                <a16:creationId xmlns:a16="http://schemas.microsoft.com/office/drawing/2014/main" id="{8C4DDBDA-7DF5-FFDE-DCDD-A31632F2B610}"/>
              </a:ext>
            </a:extLst>
          </p:cNvPr>
          <p:cNvGrpSpPr/>
          <p:nvPr userDrawn="1"/>
        </p:nvGrpSpPr>
        <p:grpSpPr bwMode="black">
          <a:xfrm>
            <a:off x="380497" y="4295080"/>
            <a:ext cx="2674276" cy="144735"/>
            <a:chOff x="380497" y="1888670"/>
            <a:chExt cx="2674276" cy="144735"/>
          </a:xfrm>
        </p:grpSpPr>
        <p:pic>
          <p:nvPicPr>
            <p:cNvPr id="4" name="Graphic 3">
              <a:extLst>
                <a:ext uri="{FF2B5EF4-FFF2-40B4-BE49-F238E27FC236}">
                  <a16:creationId xmlns:a16="http://schemas.microsoft.com/office/drawing/2014/main" id="{7DF216DC-AAB6-4135-2387-E8FD457769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 name="Straight Connector 4">
              <a:extLst>
                <a:ext uri="{FF2B5EF4-FFF2-40B4-BE49-F238E27FC236}">
                  <a16:creationId xmlns:a16="http://schemas.microsoft.com/office/drawing/2014/main" id="{84F2BD47-51F2-0DFB-15FD-2B3B54CBEFD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9" name="Straight Connector 8">
            <a:extLst>
              <a:ext uri="{FF2B5EF4-FFF2-40B4-BE49-F238E27FC236}">
                <a16:creationId xmlns:a16="http://schemas.microsoft.com/office/drawing/2014/main" id="{F87D9BD7-48AC-4496-A020-0AF27866A52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7E4359F-188F-2076-ED4F-F3C9B2FB0810}"/>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2F22BBF-3B65-D477-C6C1-42DF3D49C2EF}"/>
              </a:ext>
            </a:extLst>
          </p:cNvPr>
          <p:cNvGrpSpPr/>
          <p:nvPr userDrawn="1"/>
        </p:nvGrpSpPr>
        <p:grpSpPr bwMode="black">
          <a:xfrm>
            <a:off x="3305556" y="4295080"/>
            <a:ext cx="2674276" cy="144735"/>
            <a:chOff x="380497" y="1888670"/>
            <a:chExt cx="2674276" cy="144735"/>
          </a:xfrm>
        </p:grpSpPr>
        <p:pic>
          <p:nvPicPr>
            <p:cNvPr id="23" name="Graphic 22">
              <a:extLst>
                <a:ext uri="{FF2B5EF4-FFF2-40B4-BE49-F238E27FC236}">
                  <a16:creationId xmlns:a16="http://schemas.microsoft.com/office/drawing/2014/main" id="{9D66C2BD-DDE9-0B1A-0E15-BF01773122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2" name="Straight Connector 31">
              <a:extLst>
                <a:ext uri="{FF2B5EF4-FFF2-40B4-BE49-F238E27FC236}">
                  <a16:creationId xmlns:a16="http://schemas.microsoft.com/office/drawing/2014/main" id="{CC8D40C0-2BFA-BEF2-7F81-06CC1A36B65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C628F8F3-6EB6-CF0D-50B2-2327AAFFBBB7}"/>
              </a:ext>
            </a:extLst>
          </p:cNvPr>
          <p:cNvGrpSpPr/>
          <p:nvPr userDrawn="1"/>
        </p:nvGrpSpPr>
        <p:grpSpPr bwMode="black">
          <a:xfrm>
            <a:off x="6235530" y="4295080"/>
            <a:ext cx="2674276" cy="144735"/>
            <a:chOff x="380497" y="1888670"/>
            <a:chExt cx="2674276" cy="144735"/>
          </a:xfrm>
        </p:grpSpPr>
        <p:pic>
          <p:nvPicPr>
            <p:cNvPr id="42" name="Graphic 41">
              <a:extLst>
                <a:ext uri="{FF2B5EF4-FFF2-40B4-BE49-F238E27FC236}">
                  <a16:creationId xmlns:a16="http://schemas.microsoft.com/office/drawing/2014/main" id="{0D07153F-D5C7-D721-1AB1-2DF5B09F41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53F9D71C-6021-2480-4F96-0C2A09A09550}"/>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4" name="Group 43">
            <a:extLst>
              <a:ext uri="{FF2B5EF4-FFF2-40B4-BE49-F238E27FC236}">
                <a16:creationId xmlns:a16="http://schemas.microsoft.com/office/drawing/2014/main" id="{5F7C9666-59B8-5402-B584-5173A3F499EF}"/>
              </a:ext>
            </a:extLst>
          </p:cNvPr>
          <p:cNvGrpSpPr/>
          <p:nvPr userDrawn="1"/>
        </p:nvGrpSpPr>
        <p:grpSpPr bwMode="black">
          <a:xfrm>
            <a:off x="9145410" y="4295080"/>
            <a:ext cx="2674276" cy="144735"/>
            <a:chOff x="380497" y="1888670"/>
            <a:chExt cx="2674276" cy="144735"/>
          </a:xfrm>
        </p:grpSpPr>
        <p:pic>
          <p:nvPicPr>
            <p:cNvPr id="45" name="Graphic 44">
              <a:extLst>
                <a:ext uri="{FF2B5EF4-FFF2-40B4-BE49-F238E27FC236}">
                  <a16:creationId xmlns:a16="http://schemas.microsoft.com/office/drawing/2014/main" id="{C03FB117-CE66-8C39-2944-E214209264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6" name="Straight Connector 45">
              <a:extLst>
                <a:ext uri="{FF2B5EF4-FFF2-40B4-BE49-F238E27FC236}">
                  <a16:creationId xmlns:a16="http://schemas.microsoft.com/office/drawing/2014/main" id="{FF98A338-C339-17DA-B539-1ED65449120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7" name="Picture 46">
            <a:extLst>
              <a:ext uri="{FF2B5EF4-FFF2-40B4-BE49-F238E27FC236}">
                <a16:creationId xmlns:a16="http://schemas.microsoft.com/office/drawing/2014/main" id="{22860D21-28FC-940E-C690-90B3276EFE65}"/>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26019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23" name="Text Placeholder 8">
            <a:extLst>
              <a:ext uri="{FF2B5EF4-FFF2-40B4-BE49-F238E27FC236}">
                <a16:creationId xmlns:a16="http://schemas.microsoft.com/office/drawing/2014/main" id="{4495A835-E3BB-3BD3-B334-19374953DBBA}"/>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1">
            <a:extLst>
              <a:ext uri="{FF2B5EF4-FFF2-40B4-BE49-F238E27FC236}">
                <a16:creationId xmlns:a16="http://schemas.microsoft.com/office/drawing/2014/main" id="{BB444D3B-7904-9557-A9BD-B293FEBC1313}"/>
              </a:ext>
            </a:extLst>
          </p:cNvPr>
          <p:cNvSpPr>
            <a:spLocks noGrp="1"/>
          </p:cNvSpPr>
          <p:nvPr>
            <p:ph sz="half" idx="1"/>
          </p:nvPr>
        </p:nvSpPr>
        <p:spPr>
          <a:xfrm>
            <a:off x="380497" y="2723356"/>
            <a:ext cx="5571267" cy="3608616"/>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332F90AC-E09F-39D7-CEE7-2A10C5FB0766}"/>
              </a:ext>
            </a:extLst>
          </p:cNvPr>
          <p:cNvSpPr>
            <a:spLocks noGrp="1"/>
          </p:cNvSpPr>
          <p:nvPr>
            <p:ph sz="half" idx="15"/>
          </p:nvPr>
        </p:nvSpPr>
        <p:spPr>
          <a:xfrm>
            <a:off x="6236208" y="2723356"/>
            <a:ext cx="5571267" cy="3608616"/>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2433291"/>
            <a:ext cx="5587658" cy="144735"/>
            <a:chOff x="380497" y="1888670"/>
            <a:chExt cx="5587658"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7" name="Group 16">
            <a:extLst>
              <a:ext uri="{FF2B5EF4-FFF2-40B4-BE49-F238E27FC236}">
                <a16:creationId xmlns:a16="http://schemas.microsoft.com/office/drawing/2014/main" id="{E4B08910-733A-A6EC-5402-3B9C8B2CC469}"/>
              </a:ext>
            </a:extLst>
          </p:cNvPr>
          <p:cNvGrpSpPr/>
          <p:nvPr/>
        </p:nvGrpSpPr>
        <p:grpSpPr bwMode="black">
          <a:xfrm>
            <a:off x="6220113" y="2433291"/>
            <a:ext cx="5587658" cy="144735"/>
            <a:chOff x="380497" y="1888670"/>
            <a:chExt cx="5587658" cy="144735"/>
          </a:xfrm>
        </p:grpSpPr>
        <p:pic>
          <p:nvPicPr>
            <p:cNvPr id="18" name="Graphic 17">
              <a:extLst>
                <a:ext uri="{FF2B5EF4-FFF2-40B4-BE49-F238E27FC236}">
                  <a16:creationId xmlns:a16="http://schemas.microsoft.com/office/drawing/2014/main" id="{74AE458B-5904-1A90-FE64-3CD4D852FF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9" name="Straight Connector 18">
              <a:extLst>
                <a:ext uri="{FF2B5EF4-FFF2-40B4-BE49-F238E27FC236}">
                  <a16:creationId xmlns:a16="http://schemas.microsoft.com/office/drawing/2014/main" id="{452413AA-1ABF-0A87-96EB-CCC979223B68}"/>
                </a:ext>
              </a:extLst>
            </p:cNvPr>
            <p:cNvCxnSpPr>
              <a:cxnSpLocks/>
            </p:cNvCxnSpPr>
            <p:nvPr/>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Picture Placeholder 13">
            <a:extLst>
              <a:ext uri="{FF2B5EF4-FFF2-40B4-BE49-F238E27FC236}">
                <a16:creationId xmlns:a16="http://schemas.microsoft.com/office/drawing/2014/main" id="{CEC2A0CA-AD1A-EB4E-0DA0-33871D46C8C5}"/>
              </a:ext>
            </a:extLst>
          </p:cNvPr>
          <p:cNvSpPr>
            <a:spLocks noGrp="1"/>
          </p:cNvSpPr>
          <p:nvPr>
            <p:ph type="pic" sz="quarter" idx="16" hasCustomPrompt="1"/>
          </p:nvPr>
        </p:nvSpPr>
        <p:spPr>
          <a:xfrm>
            <a:off x="369000" y="1883969"/>
            <a:ext cx="457200" cy="457200"/>
          </a:xfrm>
        </p:spPr>
        <p:txBody>
          <a:bodyPr anchor="t">
            <a:normAutofit/>
          </a:bodyPr>
          <a:lstStyle>
            <a:lvl1pPr marL="0" indent="0" algn="ctr">
              <a:buNone/>
              <a:defRPr sz="800">
                <a:latin typeface="+mn-lt"/>
              </a:defRPr>
            </a:lvl1pPr>
          </a:lstStyle>
          <a:p>
            <a:r>
              <a:rPr lang="en-US" dirty="0"/>
              <a:t>ICON</a:t>
            </a:r>
          </a:p>
        </p:txBody>
      </p:sp>
      <p:sp>
        <p:nvSpPr>
          <p:cNvPr id="5" name="Picture Placeholder 13">
            <a:extLst>
              <a:ext uri="{FF2B5EF4-FFF2-40B4-BE49-F238E27FC236}">
                <a16:creationId xmlns:a16="http://schemas.microsoft.com/office/drawing/2014/main" id="{4CCF9B7C-CDDC-21AC-79C8-EE1A5BDC9236}"/>
              </a:ext>
            </a:extLst>
          </p:cNvPr>
          <p:cNvSpPr>
            <a:spLocks noGrp="1"/>
          </p:cNvSpPr>
          <p:nvPr>
            <p:ph type="pic" sz="quarter" idx="17" hasCustomPrompt="1"/>
          </p:nvPr>
        </p:nvSpPr>
        <p:spPr>
          <a:xfrm>
            <a:off x="6200452" y="1883969"/>
            <a:ext cx="457200" cy="457200"/>
          </a:xfrm>
        </p:spPr>
        <p:txBody>
          <a:bodyPr anchor="t">
            <a:normAutofit/>
          </a:bodyPr>
          <a:lstStyle>
            <a:lvl1pPr marL="0" indent="0" algn="ctr">
              <a:buNone/>
              <a:defRPr sz="800">
                <a:latin typeface="+mn-lt"/>
              </a:defRPr>
            </a:lvl1pPr>
          </a:lstStyle>
          <a:p>
            <a:r>
              <a:rPr lang="en-US" dirty="0"/>
              <a:t>ICON</a:t>
            </a:r>
          </a:p>
        </p:txBody>
      </p:sp>
      <p:grpSp>
        <p:nvGrpSpPr>
          <p:cNvPr id="8" name="Group 7">
            <a:extLst>
              <a:ext uri="{FF2B5EF4-FFF2-40B4-BE49-F238E27FC236}">
                <a16:creationId xmlns:a16="http://schemas.microsoft.com/office/drawing/2014/main" id="{8AD4C6F1-96B2-DF6A-BC8F-C1299B5833F5}"/>
              </a:ext>
            </a:extLst>
          </p:cNvPr>
          <p:cNvGrpSpPr/>
          <p:nvPr userDrawn="1"/>
        </p:nvGrpSpPr>
        <p:grpSpPr bwMode="black">
          <a:xfrm>
            <a:off x="380497" y="2433291"/>
            <a:ext cx="5587658" cy="144735"/>
            <a:chOff x="380497" y="1888670"/>
            <a:chExt cx="5587658" cy="144735"/>
          </a:xfrm>
        </p:grpSpPr>
        <p:pic>
          <p:nvPicPr>
            <p:cNvPr id="9" name="Graphic 8">
              <a:extLst>
                <a:ext uri="{FF2B5EF4-FFF2-40B4-BE49-F238E27FC236}">
                  <a16:creationId xmlns:a16="http://schemas.microsoft.com/office/drawing/2014/main" id="{A3746CB7-DCC3-8025-79D2-EC430959CE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3" name="Straight Connector 12">
              <a:extLst>
                <a:ext uri="{FF2B5EF4-FFF2-40B4-BE49-F238E27FC236}">
                  <a16:creationId xmlns:a16="http://schemas.microsoft.com/office/drawing/2014/main" id="{7EBB8A33-F007-CD3A-13C2-A9D19974F8A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161DB37C-5CA7-A6C4-A429-EBAD26989963}"/>
              </a:ext>
            </a:extLst>
          </p:cNvPr>
          <p:cNvGrpSpPr/>
          <p:nvPr userDrawn="1"/>
        </p:nvGrpSpPr>
        <p:grpSpPr bwMode="black">
          <a:xfrm>
            <a:off x="6220113" y="2433291"/>
            <a:ext cx="5587658" cy="144735"/>
            <a:chOff x="380497" y="1888670"/>
            <a:chExt cx="5587658" cy="144735"/>
          </a:xfrm>
        </p:grpSpPr>
        <p:pic>
          <p:nvPicPr>
            <p:cNvPr id="15" name="Graphic 14">
              <a:extLst>
                <a:ext uri="{FF2B5EF4-FFF2-40B4-BE49-F238E27FC236}">
                  <a16:creationId xmlns:a16="http://schemas.microsoft.com/office/drawing/2014/main" id="{5269B813-982B-6E20-26AE-B23AAB95C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58FFB0B8-164F-2237-1DD7-04EF6BABFAC7}"/>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9FC3E4EB-BE76-96A1-1A3A-54C2A035F949}"/>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F158C2FD-8B07-CCD5-6960-517CF1207E5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AA5C5299-81D2-2C07-45B3-AA1C61650B15}"/>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315844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504" userDrawn="1">
          <p15:clr>
            <a:srgbClr val="5ACBF0"/>
          </p15:clr>
        </p15:guide>
        <p15:guide id="12" pos="3912" userDrawn="1">
          <p15:clr>
            <a:srgbClr val="5ACBF0"/>
          </p15:clr>
        </p15:guide>
        <p15:guide id="13" pos="4176" userDrawn="1">
          <p15:clr>
            <a:srgbClr val="5ACBF0"/>
          </p15:clr>
        </p15:guide>
        <p15:guide id="14" orient="horz" pos="1464" userDrawn="1">
          <p15:clr>
            <a:srgbClr val="5ACBF0"/>
          </p15:clr>
        </p15:guide>
        <p15:guide id="15" orient="horz" pos="1200"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26" name="Text Placeholder 8">
            <a:extLst>
              <a:ext uri="{FF2B5EF4-FFF2-40B4-BE49-F238E27FC236}">
                <a16:creationId xmlns:a16="http://schemas.microsoft.com/office/drawing/2014/main" id="{AE2E86BB-A253-DAED-5C1F-2F23AF9E2750}"/>
              </a:ext>
            </a:extLst>
          </p:cNvPr>
          <p:cNvSpPr>
            <a:spLocks noGrp="1"/>
          </p:cNvSpPr>
          <p:nvPr>
            <p:ph type="body" sz="quarter" idx="14"/>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13" name="Content Placeholder 1">
            <a:extLst>
              <a:ext uri="{FF2B5EF4-FFF2-40B4-BE49-F238E27FC236}">
                <a16:creationId xmlns:a16="http://schemas.microsoft.com/office/drawing/2014/main" id="{621CEAD3-1224-F371-D820-D74A5D847D96}"/>
              </a:ext>
            </a:extLst>
          </p:cNvPr>
          <p:cNvSpPr>
            <a:spLocks noGrp="1"/>
          </p:cNvSpPr>
          <p:nvPr>
            <p:ph sz="half" idx="15"/>
          </p:nvPr>
        </p:nvSpPr>
        <p:spPr>
          <a:xfrm>
            <a:off x="380497" y="2726459"/>
            <a:ext cx="3630168"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6D21E1BD-01C7-D533-8FA4-3354F33047AD}"/>
              </a:ext>
            </a:extLst>
          </p:cNvPr>
          <p:cNvSpPr>
            <a:spLocks noGrp="1"/>
          </p:cNvSpPr>
          <p:nvPr>
            <p:ph sz="half" idx="17"/>
          </p:nvPr>
        </p:nvSpPr>
        <p:spPr>
          <a:xfrm>
            <a:off x="4279392" y="2726459"/>
            <a:ext cx="3630168"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Content Placeholder 3">
            <a:extLst>
              <a:ext uri="{FF2B5EF4-FFF2-40B4-BE49-F238E27FC236}">
                <a16:creationId xmlns:a16="http://schemas.microsoft.com/office/drawing/2014/main" id="{DFF30149-77E4-42A3-E056-ECFE25B05153}"/>
              </a:ext>
            </a:extLst>
          </p:cNvPr>
          <p:cNvSpPr>
            <a:spLocks noGrp="1"/>
          </p:cNvSpPr>
          <p:nvPr>
            <p:ph sz="half" idx="19"/>
          </p:nvPr>
        </p:nvSpPr>
        <p:spPr>
          <a:xfrm>
            <a:off x="8174736" y="2726459"/>
            <a:ext cx="3630168"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2436395"/>
            <a:ext cx="3654867" cy="144735"/>
            <a:chOff x="380497" y="1888670"/>
            <a:chExt cx="3654867"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CE09BF-0390-B5DF-26BE-17225E405559}"/>
              </a:ext>
            </a:extLst>
          </p:cNvPr>
          <p:cNvGrpSpPr/>
          <p:nvPr/>
        </p:nvGrpSpPr>
        <p:grpSpPr bwMode="black">
          <a:xfrm>
            <a:off x="4279827" y="2436395"/>
            <a:ext cx="3654867" cy="144735"/>
            <a:chOff x="380497" y="1888670"/>
            <a:chExt cx="3654867" cy="144735"/>
          </a:xfrm>
        </p:grpSpPr>
        <p:pic>
          <p:nvPicPr>
            <p:cNvPr id="15" name="Graphic 14">
              <a:extLst>
                <a:ext uri="{FF2B5EF4-FFF2-40B4-BE49-F238E27FC236}">
                  <a16:creationId xmlns:a16="http://schemas.microsoft.com/office/drawing/2014/main" id="{9CAFA37F-6661-8928-448B-4FEA64F07A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D63CBAA-6F2E-130B-6E07-605C4699F176}"/>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3" name="Group 22">
            <a:extLst>
              <a:ext uri="{FF2B5EF4-FFF2-40B4-BE49-F238E27FC236}">
                <a16:creationId xmlns:a16="http://schemas.microsoft.com/office/drawing/2014/main" id="{1D15A6E9-EE93-0C89-172F-1204B40364C3}"/>
              </a:ext>
            </a:extLst>
          </p:cNvPr>
          <p:cNvGrpSpPr/>
          <p:nvPr/>
        </p:nvGrpSpPr>
        <p:grpSpPr bwMode="black">
          <a:xfrm>
            <a:off x="8177603" y="2436395"/>
            <a:ext cx="3654867" cy="144735"/>
            <a:chOff x="380497" y="1888670"/>
            <a:chExt cx="3654867" cy="144735"/>
          </a:xfrm>
        </p:grpSpPr>
        <p:pic>
          <p:nvPicPr>
            <p:cNvPr id="24" name="Graphic 23">
              <a:extLst>
                <a:ext uri="{FF2B5EF4-FFF2-40B4-BE49-F238E27FC236}">
                  <a16:creationId xmlns:a16="http://schemas.microsoft.com/office/drawing/2014/main" id="{7EEE6408-09D1-A8F6-1F25-708FC6BD959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CD7928AC-B040-05DA-27DE-99154C21996C}"/>
                </a:ext>
              </a:extLst>
            </p:cNvPr>
            <p:cNvCxnSpPr>
              <a:cxnSpLocks/>
            </p:cNvCxnSpPr>
            <p:nvPr/>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F82A5059-C025-D6E4-FFAA-C63F34A38267}"/>
              </a:ext>
            </a:extLst>
          </p:cNvPr>
          <p:cNvSpPr>
            <a:spLocks noGrp="1"/>
          </p:cNvSpPr>
          <p:nvPr>
            <p:ph type="pic" sz="quarter" idx="16" hasCustomPrompt="1"/>
          </p:nvPr>
        </p:nvSpPr>
        <p:spPr>
          <a:xfrm>
            <a:off x="369000" y="1883969"/>
            <a:ext cx="457200" cy="457200"/>
          </a:xfrm>
        </p:spPr>
        <p:txBody>
          <a:bodyPr anchor="t">
            <a:normAutofit/>
          </a:bodyPr>
          <a:lstStyle>
            <a:lvl1pPr marL="0" indent="0" algn="ctr">
              <a:buNone/>
              <a:defRPr sz="800">
                <a:latin typeface="+mn-lt"/>
              </a:defRPr>
            </a:lvl1pPr>
          </a:lstStyle>
          <a:p>
            <a:r>
              <a:rPr lang="en-US" dirty="0"/>
              <a:t>ICON</a:t>
            </a:r>
          </a:p>
        </p:txBody>
      </p:sp>
      <p:sp>
        <p:nvSpPr>
          <p:cNvPr id="4" name="Picture Placeholder 13">
            <a:extLst>
              <a:ext uri="{FF2B5EF4-FFF2-40B4-BE49-F238E27FC236}">
                <a16:creationId xmlns:a16="http://schemas.microsoft.com/office/drawing/2014/main" id="{5861C466-A791-216E-4A0D-5B839E0041BA}"/>
              </a:ext>
            </a:extLst>
          </p:cNvPr>
          <p:cNvSpPr>
            <a:spLocks noGrp="1"/>
          </p:cNvSpPr>
          <p:nvPr>
            <p:ph type="pic" sz="quarter" idx="20" hasCustomPrompt="1"/>
          </p:nvPr>
        </p:nvSpPr>
        <p:spPr>
          <a:xfrm>
            <a:off x="4254900" y="1883969"/>
            <a:ext cx="457200" cy="457200"/>
          </a:xfrm>
        </p:spPr>
        <p:txBody>
          <a:bodyPr anchor="t">
            <a:normAutofit/>
          </a:bodyPr>
          <a:lstStyle>
            <a:lvl1pPr marL="0" indent="0" algn="ctr">
              <a:buNone/>
              <a:defRPr sz="800">
                <a:latin typeface="+mn-lt"/>
              </a:defRPr>
            </a:lvl1pPr>
          </a:lstStyle>
          <a:p>
            <a:r>
              <a:rPr lang="en-US" dirty="0"/>
              <a:t>ICON</a:t>
            </a:r>
          </a:p>
        </p:txBody>
      </p:sp>
      <p:sp>
        <p:nvSpPr>
          <p:cNvPr id="5" name="Picture Placeholder 13">
            <a:extLst>
              <a:ext uri="{FF2B5EF4-FFF2-40B4-BE49-F238E27FC236}">
                <a16:creationId xmlns:a16="http://schemas.microsoft.com/office/drawing/2014/main" id="{40EF74D6-27A3-ABB5-D3C0-726F1DFD9AE8}"/>
              </a:ext>
            </a:extLst>
          </p:cNvPr>
          <p:cNvSpPr>
            <a:spLocks noGrp="1"/>
          </p:cNvSpPr>
          <p:nvPr>
            <p:ph type="pic" sz="quarter" idx="21" hasCustomPrompt="1"/>
          </p:nvPr>
        </p:nvSpPr>
        <p:spPr>
          <a:xfrm>
            <a:off x="8174736" y="1883969"/>
            <a:ext cx="457200" cy="457200"/>
          </a:xfrm>
        </p:spPr>
        <p:txBody>
          <a:bodyPr anchor="t">
            <a:normAutofit/>
          </a:bodyPr>
          <a:lstStyle>
            <a:lvl1pPr marL="0" indent="0" algn="ctr">
              <a:buNone/>
              <a:defRPr sz="800">
                <a:latin typeface="+mn-lt"/>
              </a:defRPr>
            </a:lvl1pPr>
          </a:lstStyle>
          <a:p>
            <a:r>
              <a:rPr lang="en-US" dirty="0"/>
              <a:t>ICON</a:t>
            </a:r>
          </a:p>
        </p:txBody>
      </p:sp>
      <p:grpSp>
        <p:nvGrpSpPr>
          <p:cNvPr id="8" name="Group 7">
            <a:extLst>
              <a:ext uri="{FF2B5EF4-FFF2-40B4-BE49-F238E27FC236}">
                <a16:creationId xmlns:a16="http://schemas.microsoft.com/office/drawing/2014/main" id="{4D30423B-3129-332E-47AD-ABC320E74677}"/>
              </a:ext>
            </a:extLst>
          </p:cNvPr>
          <p:cNvGrpSpPr/>
          <p:nvPr userDrawn="1"/>
        </p:nvGrpSpPr>
        <p:grpSpPr bwMode="black">
          <a:xfrm>
            <a:off x="380497" y="2436395"/>
            <a:ext cx="3654867" cy="144735"/>
            <a:chOff x="380497" y="1888670"/>
            <a:chExt cx="3654867" cy="144735"/>
          </a:xfrm>
        </p:grpSpPr>
        <p:pic>
          <p:nvPicPr>
            <p:cNvPr id="9" name="Graphic 8">
              <a:extLst>
                <a:ext uri="{FF2B5EF4-FFF2-40B4-BE49-F238E27FC236}">
                  <a16:creationId xmlns:a16="http://schemas.microsoft.com/office/drawing/2014/main" id="{54596A9E-9F63-6055-EAA9-79B52E1438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58EA587E-9D0C-370D-B995-5E94B8BC88CE}"/>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19" name="Straight Connector 18">
            <a:extLst>
              <a:ext uri="{FF2B5EF4-FFF2-40B4-BE49-F238E27FC236}">
                <a16:creationId xmlns:a16="http://schemas.microsoft.com/office/drawing/2014/main" id="{3332FE24-0F33-B59A-6FB8-6D6B3B0D61A2}"/>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FC98F39-BA2B-B9C2-1DF2-C1BCCD9B505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015E5A26-F29B-C322-FEB2-3099DFDEC0D0}"/>
              </a:ext>
            </a:extLst>
          </p:cNvPr>
          <p:cNvGrpSpPr/>
          <p:nvPr userDrawn="1"/>
        </p:nvGrpSpPr>
        <p:grpSpPr bwMode="black">
          <a:xfrm>
            <a:off x="4279827" y="2436395"/>
            <a:ext cx="3654867" cy="144735"/>
            <a:chOff x="380497" y="1888670"/>
            <a:chExt cx="3654867" cy="144735"/>
          </a:xfrm>
        </p:grpSpPr>
        <p:pic>
          <p:nvPicPr>
            <p:cNvPr id="29" name="Graphic 28">
              <a:extLst>
                <a:ext uri="{FF2B5EF4-FFF2-40B4-BE49-F238E27FC236}">
                  <a16:creationId xmlns:a16="http://schemas.microsoft.com/office/drawing/2014/main" id="{80702D84-71CC-F2C2-DFBB-FD60AD8394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F99426DF-89F8-4C2D-3C60-A035DD9B238F}"/>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3" name="Group 32">
            <a:extLst>
              <a:ext uri="{FF2B5EF4-FFF2-40B4-BE49-F238E27FC236}">
                <a16:creationId xmlns:a16="http://schemas.microsoft.com/office/drawing/2014/main" id="{AC139340-EE98-C809-B3A7-347906B811D7}"/>
              </a:ext>
            </a:extLst>
          </p:cNvPr>
          <p:cNvGrpSpPr/>
          <p:nvPr userDrawn="1"/>
        </p:nvGrpSpPr>
        <p:grpSpPr bwMode="black">
          <a:xfrm>
            <a:off x="8177603" y="2436395"/>
            <a:ext cx="3654867" cy="144735"/>
            <a:chOff x="380497" y="1888670"/>
            <a:chExt cx="3654867" cy="144735"/>
          </a:xfrm>
        </p:grpSpPr>
        <p:pic>
          <p:nvPicPr>
            <p:cNvPr id="34" name="Graphic 33">
              <a:extLst>
                <a:ext uri="{FF2B5EF4-FFF2-40B4-BE49-F238E27FC236}">
                  <a16:creationId xmlns:a16="http://schemas.microsoft.com/office/drawing/2014/main" id="{39FFA5F8-B06E-F8BE-F0D5-EB5351FB67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20E89BF6-A902-71D0-DA6B-3ACCFE630B58}"/>
                </a:ext>
              </a:extLst>
            </p:cNvPr>
            <p:cNvCxnSpPr>
              <a:cxnSpLocks/>
            </p:cNvCxnSpPr>
            <p:nvPr userDrawn="1"/>
          </p:nvCxnSpPr>
          <p:spPr bwMode="black">
            <a:xfrm>
              <a:off x="380497" y="1904852"/>
              <a:ext cx="3654867"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36" name="Picture 35">
            <a:extLst>
              <a:ext uri="{FF2B5EF4-FFF2-40B4-BE49-F238E27FC236}">
                <a16:creationId xmlns:a16="http://schemas.microsoft.com/office/drawing/2014/main" id="{56E30A6A-F11B-77C9-1698-328A4FAB30AA}"/>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8481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1" pos="2952" userDrawn="1">
          <p15:clr>
            <a:srgbClr val="5ACBF0"/>
          </p15:clr>
        </p15:guide>
        <p15:guide id="12" pos="504" userDrawn="1">
          <p15:clr>
            <a:srgbClr val="5ACBF0"/>
          </p15:clr>
        </p15:guide>
        <p15:guide id="13" pos="2688" userDrawn="1">
          <p15:clr>
            <a:srgbClr val="5ACBF0"/>
          </p15:clr>
        </p15:guide>
        <p15:guide id="14" pos="5160" userDrawn="1">
          <p15:clr>
            <a:srgbClr val="5ACBF0"/>
          </p15:clr>
        </p15:guide>
        <p15:guide id="15" pos="5424" userDrawn="1">
          <p15:clr>
            <a:srgbClr val="5ACBF0"/>
          </p15:clr>
        </p15:guide>
        <p15:guide id="16" orient="horz" pos="1464" userDrawn="1">
          <p15:clr>
            <a:srgbClr val="5ACBF0"/>
          </p15:clr>
        </p15:guide>
        <p15:guide id="17" orient="horz" pos="120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497" y="2725911"/>
            <a:ext cx="2679192"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10128" y="2725911"/>
            <a:ext cx="2679192"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5186" y="2725911"/>
            <a:ext cx="2679192"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4000" y="2725911"/>
            <a:ext cx="2679192" cy="361188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2435847"/>
            <a:ext cx="2674276"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5556" y="2435847"/>
            <a:ext cx="2674276"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5530" y="2435847"/>
            <a:ext cx="2674276"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5410" y="2435847"/>
            <a:ext cx="2674276"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D9F5DB95-AE3D-F388-849F-49651D6C06CC}"/>
              </a:ext>
            </a:extLst>
          </p:cNvPr>
          <p:cNvSpPr>
            <a:spLocks noGrp="1"/>
          </p:cNvSpPr>
          <p:nvPr>
            <p:ph type="pic" sz="quarter" idx="23" hasCustomPrompt="1"/>
          </p:nvPr>
        </p:nvSpPr>
        <p:spPr>
          <a:xfrm>
            <a:off x="369000" y="1883969"/>
            <a:ext cx="457200" cy="457200"/>
          </a:xfrm>
        </p:spPr>
        <p:txBody>
          <a:bodyPr anchor="t">
            <a:normAutofit/>
          </a:bodyPr>
          <a:lstStyle>
            <a:lvl1pPr marL="0" indent="0" algn="ctr">
              <a:buNone/>
              <a:defRPr sz="800">
                <a:latin typeface="+mn-lt"/>
              </a:defRPr>
            </a:lvl1pPr>
          </a:lstStyle>
          <a:p>
            <a:r>
              <a:rPr lang="en-US" dirty="0"/>
              <a:t>ICON</a:t>
            </a:r>
          </a:p>
        </p:txBody>
      </p:sp>
      <p:sp>
        <p:nvSpPr>
          <p:cNvPr id="4" name="Picture Placeholder 13">
            <a:extLst>
              <a:ext uri="{FF2B5EF4-FFF2-40B4-BE49-F238E27FC236}">
                <a16:creationId xmlns:a16="http://schemas.microsoft.com/office/drawing/2014/main" id="{4B7F0FED-0457-E4E3-9365-93C2BB0EAB25}"/>
              </a:ext>
            </a:extLst>
          </p:cNvPr>
          <p:cNvSpPr>
            <a:spLocks noGrp="1"/>
          </p:cNvSpPr>
          <p:nvPr>
            <p:ph type="pic" sz="quarter" idx="17" hasCustomPrompt="1"/>
          </p:nvPr>
        </p:nvSpPr>
        <p:spPr>
          <a:xfrm>
            <a:off x="3301151" y="1883969"/>
            <a:ext cx="457200" cy="457200"/>
          </a:xfrm>
        </p:spPr>
        <p:txBody>
          <a:bodyPr anchor="t">
            <a:normAutofit/>
          </a:bodyPr>
          <a:lstStyle>
            <a:lvl1pPr marL="0" indent="0" algn="ctr">
              <a:buNone/>
              <a:defRPr sz="800">
                <a:latin typeface="+mn-lt"/>
              </a:defRPr>
            </a:lvl1pPr>
          </a:lstStyle>
          <a:p>
            <a:r>
              <a:rPr lang="en-US" dirty="0"/>
              <a:t>ICON</a:t>
            </a:r>
          </a:p>
        </p:txBody>
      </p:sp>
      <p:sp>
        <p:nvSpPr>
          <p:cNvPr id="5" name="Picture Placeholder 13">
            <a:extLst>
              <a:ext uri="{FF2B5EF4-FFF2-40B4-BE49-F238E27FC236}">
                <a16:creationId xmlns:a16="http://schemas.microsoft.com/office/drawing/2014/main" id="{2554103D-7933-6CC3-0A28-B9E949026CE5}"/>
              </a:ext>
            </a:extLst>
          </p:cNvPr>
          <p:cNvSpPr>
            <a:spLocks noGrp="1"/>
          </p:cNvSpPr>
          <p:nvPr>
            <p:ph type="pic" sz="quarter" idx="24" hasCustomPrompt="1"/>
          </p:nvPr>
        </p:nvSpPr>
        <p:spPr>
          <a:xfrm>
            <a:off x="6232072" y="1883969"/>
            <a:ext cx="457200" cy="457200"/>
          </a:xfrm>
        </p:spPr>
        <p:txBody>
          <a:bodyPr anchor="t">
            <a:normAutofit/>
          </a:bodyPr>
          <a:lstStyle>
            <a:lvl1pPr marL="0" indent="0" algn="ctr">
              <a:buNone/>
              <a:defRPr sz="800">
                <a:latin typeface="+mn-lt"/>
              </a:defRPr>
            </a:lvl1pPr>
          </a:lstStyle>
          <a:p>
            <a:r>
              <a:rPr lang="en-US" dirty="0"/>
              <a:t>ICON</a:t>
            </a:r>
          </a:p>
        </p:txBody>
      </p:sp>
      <p:sp>
        <p:nvSpPr>
          <p:cNvPr id="8" name="Picture Placeholder 13">
            <a:extLst>
              <a:ext uri="{FF2B5EF4-FFF2-40B4-BE49-F238E27FC236}">
                <a16:creationId xmlns:a16="http://schemas.microsoft.com/office/drawing/2014/main" id="{D0C0E6E6-D914-A7C9-9953-D49710320BF9}"/>
              </a:ext>
            </a:extLst>
          </p:cNvPr>
          <p:cNvSpPr>
            <a:spLocks noGrp="1"/>
          </p:cNvSpPr>
          <p:nvPr>
            <p:ph type="pic" sz="quarter" idx="25" hasCustomPrompt="1"/>
          </p:nvPr>
        </p:nvSpPr>
        <p:spPr>
          <a:xfrm>
            <a:off x="9130392" y="1883969"/>
            <a:ext cx="457200" cy="457200"/>
          </a:xfrm>
        </p:spPr>
        <p:txBody>
          <a:bodyPr anchor="t">
            <a:normAutofit/>
          </a:bodyPr>
          <a:lstStyle>
            <a:lvl1pPr marL="0" indent="0" algn="ctr">
              <a:buNone/>
              <a:defRPr sz="800">
                <a:latin typeface="+mn-lt"/>
              </a:defRPr>
            </a:lvl1pPr>
          </a:lstStyle>
          <a:p>
            <a:r>
              <a:rPr lang="en-US" dirty="0"/>
              <a:t>ICON</a:t>
            </a:r>
          </a:p>
        </p:txBody>
      </p:sp>
      <p:grpSp>
        <p:nvGrpSpPr>
          <p:cNvPr id="9" name="Group 8">
            <a:extLst>
              <a:ext uri="{FF2B5EF4-FFF2-40B4-BE49-F238E27FC236}">
                <a16:creationId xmlns:a16="http://schemas.microsoft.com/office/drawing/2014/main" id="{A3D0D452-5AE4-52B4-4976-8738E5FCF88C}"/>
              </a:ext>
            </a:extLst>
          </p:cNvPr>
          <p:cNvGrpSpPr/>
          <p:nvPr userDrawn="1"/>
        </p:nvGrpSpPr>
        <p:grpSpPr bwMode="black">
          <a:xfrm>
            <a:off x="380497" y="2435847"/>
            <a:ext cx="2674276" cy="144735"/>
            <a:chOff x="380497" y="1888670"/>
            <a:chExt cx="2674276" cy="144735"/>
          </a:xfrm>
        </p:grpSpPr>
        <p:pic>
          <p:nvPicPr>
            <p:cNvPr id="14" name="Graphic 13">
              <a:extLst>
                <a:ext uri="{FF2B5EF4-FFF2-40B4-BE49-F238E27FC236}">
                  <a16:creationId xmlns:a16="http://schemas.microsoft.com/office/drawing/2014/main" id="{059FED9C-0A6A-5DDC-8770-D94FDCA5C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6E18F80A-5F00-91E5-81EC-4AFB116E11C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0C54DBB4-5B27-DDD3-7797-C4E1FC5880A8}"/>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2F43DAE-3491-A1E5-AA09-62F2DF23E5C0}"/>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98FA8782-1E3F-3EED-8968-EBDF40B93E72}"/>
              </a:ext>
            </a:extLst>
          </p:cNvPr>
          <p:cNvGrpSpPr/>
          <p:nvPr userDrawn="1"/>
        </p:nvGrpSpPr>
        <p:grpSpPr bwMode="black">
          <a:xfrm>
            <a:off x="3305556" y="2435847"/>
            <a:ext cx="2674276" cy="144735"/>
            <a:chOff x="380497" y="1888670"/>
            <a:chExt cx="2674276" cy="144735"/>
          </a:xfrm>
        </p:grpSpPr>
        <p:pic>
          <p:nvPicPr>
            <p:cNvPr id="33" name="Graphic 32">
              <a:extLst>
                <a:ext uri="{FF2B5EF4-FFF2-40B4-BE49-F238E27FC236}">
                  <a16:creationId xmlns:a16="http://schemas.microsoft.com/office/drawing/2014/main" id="{0C9972EC-7A88-B222-4C77-009E4FF624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5" name="Straight Connector 34">
              <a:extLst>
                <a:ext uri="{FF2B5EF4-FFF2-40B4-BE49-F238E27FC236}">
                  <a16:creationId xmlns:a16="http://schemas.microsoft.com/office/drawing/2014/main" id="{EFC8C3C6-D4DB-86DB-3A21-B576B8F7C81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7" name="Group 36">
            <a:extLst>
              <a:ext uri="{FF2B5EF4-FFF2-40B4-BE49-F238E27FC236}">
                <a16:creationId xmlns:a16="http://schemas.microsoft.com/office/drawing/2014/main" id="{4399ABE8-9948-89B4-C3B7-38AB46050F5E}"/>
              </a:ext>
            </a:extLst>
          </p:cNvPr>
          <p:cNvGrpSpPr/>
          <p:nvPr userDrawn="1"/>
        </p:nvGrpSpPr>
        <p:grpSpPr bwMode="black">
          <a:xfrm>
            <a:off x="6235530" y="2435847"/>
            <a:ext cx="2674276" cy="144735"/>
            <a:chOff x="380497" y="1888670"/>
            <a:chExt cx="2674276" cy="144735"/>
          </a:xfrm>
        </p:grpSpPr>
        <p:pic>
          <p:nvPicPr>
            <p:cNvPr id="39" name="Graphic 38">
              <a:extLst>
                <a:ext uri="{FF2B5EF4-FFF2-40B4-BE49-F238E27FC236}">
                  <a16:creationId xmlns:a16="http://schemas.microsoft.com/office/drawing/2014/main" id="{2B0F9341-4602-1E6F-6461-290C5BA718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0" name="Straight Connector 39">
              <a:extLst>
                <a:ext uri="{FF2B5EF4-FFF2-40B4-BE49-F238E27FC236}">
                  <a16:creationId xmlns:a16="http://schemas.microsoft.com/office/drawing/2014/main" id="{9FE456C8-FC41-D4B3-BCF2-75A196EC4CCA}"/>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1" name="Group 40">
            <a:extLst>
              <a:ext uri="{FF2B5EF4-FFF2-40B4-BE49-F238E27FC236}">
                <a16:creationId xmlns:a16="http://schemas.microsoft.com/office/drawing/2014/main" id="{2BABC46D-CFFA-BE81-0828-569887B8240E}"/>
              </a:ext>
            </a:extLst>
          </p:cNvPr>
          <p:cNvGrpSpPr/>
          <p:nvPr userDrawn="1"/>
        </p:nvGrpSpPr>
        <p:grpSpPr bwMode="black">
          <a:xfrm>
            <a:off x="9145410" y="2435847"/>
            <a:ext cx="2674276" cy="144735"/>
            <a:chOff x="380497" y="1888670"/>
            <a:chExt cx="2674276" cy="144735"/>
          </a:xfrm>
        </p:grpSpPr>
        <p:pic>
          <p:nvPicPr>
            <p:cNvPr id="42" name="Graphic 41">
              <a:extLst>
                <a:ext uri="{FF2B5EF4-FFF2-40B4-BE49-F238E27FC236}">
                  <a16:creationId xmlns:a16="http://schemas.microsoft.com/office/drawing/2014/main" id="{B2E8BC69-2AF2-EF30-F1AE-3940E6CA2B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3" name="Straight Connector 42">
              <a:extLst>
                <a:ext uri="{FF2B5EF4-FFF2-40B4-BE49-F238E27FC236}">
                  <a16:creationId xmlns:a16="http://schemas.microsoft.com/office/drawing/2014/main" id="{09CBA167-067E-6CD7-9526-D54806254B68}"/>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44" name="Picture 43">
            <a:extLst>
              <a:ext uri="{FF2B5EF4-FFF2-40B4-BE49-F238E27FC236}">
                <a16:creationId xmlns:a16="http://schemas.microsoft.com/office/drawing/2014/main" id="{B5F6D1E6-F5F4-C42C-9442-79C987026911}"/>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12424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2352" userDrawn="1">
          <p15:clr>
            <a:srgbClr val="5ACBF0"/>
          </p15:clr>
        </p15:guide>
        <p15:guide id="14" pos="5760" userDrawn="1">
          <p15:clr>
            <a:srgbClr val="5ACBF0"/>
          </p15:clr>
        </p15:guide>
        <p15:guide id="15" pos="504" userDrawn="1">
          <p15:clr>
            <a:srgbClr val="5ACBF0"/>
          </p15:clr>
        </p15:guide>
        <p15:guide id="16" pos="2088" userDrawn="1">
          <p15:clr>
            <a:srgbClr val="5ACBF0"/>
          </p15:clr>
        </p15:guide>
        <p15:guide id="17" pos="3936" userDrawn="1">
          <p15:clr>
            <a:srgbClr val="5ACBF0"/>
          </p15:clr>
        </p15:guide>
        <p15:guide id="18" pos="4200" userDrawn="1">
          <p15:clr>
            <a:srgbClr val="5ACBF0"/>
          </p15:clr>
        </p15:guide>
        <p15:guide id="19" orient="horz" pos="1464" userDrawn="1">
          <p15:clr>
            <a:srgbClr val="5ACBF0"/>
          </p15:clr>
        </p15:guide>
        <p15:guide id="20" orient="horz" pos="1200" userDrawn="1">
          <p15:clr>
            <a:srgbClr val="5ACBF0"/>
          </p15:clr>
        </p15:guide>
        <p15:guide id="21" pos="6024" userDrawn="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Eight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32" name="Text Placeholder 8">
            <a:extLst>
              <a:ext uri="{FF2B5EF4-FFF2-40B4-BE49-F238E27FC236}">
                <a16:creationId xmlns:a16="http://schemas.microsoft.com/office/drawing/2014/main" id="{AC447B9E-D442-AA77-866A-96BA7E24F529}"/>
              </a:ext>
            </a:extLst>
          </p:cNvPr>
          <p:cNvSpPr>
            <a:spLocks noGrp="1"/>
          </p:cNvSpPr>
          <p:nvPr>
            <p:ph type="body" sz="quarter" idx="15"/>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497" y="272591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10128" y="272591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5186" y="272591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4000" y="272591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p:txBody>
      </p:sp>
      <p:sp>
        <p:nvSpPr>
          <p:cNvPr id="43" name="Content Placeholder 5">
            <a:extLst>
              <a:ext uri="{FF2B5EF4-FFF2-40B4-BE49-F238E27FC236}">
                <a16:creationId xmlns:a16="http://schemas.microsoft.com/office/drawing/2014/main" id="{8DE2CB26-ABD6-B27D-6C59-871131ACFBE6}"/>
              </a:ext>
            </a:extLst>
          </p:cNvPr>
          <p:cNvSpPr>
            <a:spLocks noGrp="1"/>
          </p:cNvSpPr>
          <p:nvPr>
            <p:ph sz="half" idx="27"/>
          </p:nvPr>
        </p:nvSpPr>
        <p:spPr>
          <a:xfrm>
            <a:off x="380497" y="499534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10128" y="499534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5186" y="499534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4000" y="4995341"/>
            <a:ext cx="2679192" cy="1280160"/>
          </a:xfrm>
        </p:spPr>
        <p:txBody>
          <a:bodyPr/>
          <a:lstStyle>
            <a:lvl1pPr>
              <a:spcAft>
                <a:spcPts val="500"/>
              </a:spcAft>
              <a:defRPr b="1">
                <a:latin typeface="+mj-lt"/>
              </a:defRPr>
            </a:lvl1pPr>
            <a:lvl2pPr marL="1588" indent="0">
              <a:buNone/>
              <a:defRPr/>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bwMode="black">
          <a:xfrm>
            <a:off x="380497" y="2435847"/>
            <a:ext cx="2674276"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bwMode="black">
          <a:xfrm>
            <a:off x="3305556" y="2435847"/>
            <a:ext cx="2674276"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bwMode="black">
          <a:xfrm>
            <a:off x="6235530" y="2435847"/>
            <a:ext cx="2674276"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bwMode="black">
          <a:xfrm>
            <a:off x="9145410" y="2435847"/>
            <a:ext cx="2674276"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 name="Group 4">
            <a:extLst>
              <a:ext uri="{FF2B5EF4-FFF2-40B4-BE49-F238E27FC236}">
                <a16:creationId xmlns:a16="http://schemas.microsoft.com/office/drawing/2014/main" id="{33071CC9-67DC-3078-9CF0-76F40019B8B3}"/>
              </a:ext>
            </a:extLst>
          </p:cNvPr>
          <p:cNvGrpSpPr/>
          <p:nvPr/>
        </p:nvGrpSpPr>
        <p:grpSpPr bwMode="black">
          <a:xfrm>
            <a:off x="380497" y="4705277"/>
            <a:ext cx="2674276" cy="144735"/>
            <a:chOff x="380497" y="1888670"/>
            <a:chExt cx="2674276" cy="144735"/>
          </a:xfrm>
        </p:grpSpPr>
        <p:pic>
          <p:nvPicPr>
            <p:cNvPr id="23" name="Graphic 22">
              <a:extLst>
                <a:ext uri="{FF2B5EF4-FFF2-40B4-BE49-F238E27FC236}">
                  <a16:creationId xmlns:a16="http://schemas.microsoft.com/office/drawing/2014/main" id="{274C6056-54BA-6187-72A4-FCDAD0D079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0FF60EA-B69A-F88C-E93C-507F4C3607AD}"/>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bwMode="black">
          <a:xfrm>
            <a:off x="3305556" y="4705277"/>
            <a:ext cx="2674276"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bwMode="black">
          <a:xfrm>
            <a:off x="6235530" y="4705277"/>
            <a:ext cx="2674276"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bwMode="black">
          <a:xfrm>
            <a:off x="9145410" y="4705277"/>
            <a:ext cx="2674276"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3" name="Picture Placeholder 13">
            <a:extLst>
              <a:ext uri="{FF2B5EF4-FFF2-40B4-BE49-F238E27FC236}">
                <a16:creationId xmlns:a16="http://schemas.microsoft.com/office/drawing/2014/main" id="{6DD46470-60F7-052D-1108-98E1ED734FE0}"/>
              </a:ext>
            </a:extLst>
          </p:cNvPr>
          <p:cNvSpPr>
            <a:spLocks noGrp="1"/>
          </p:cNvSpPr>
          <p:nvPr>
            <p:ph type="pic" sz="quarter" idx="23" hasCustomPrompt="1"/>
          </p:nvPr>
        </p:nvSpPr>
        <p:spPr>
          <a:xfrm>
            <a:off x="369000" y="1883969"/>
            <a:ext cx="457200" cy="457200"/>
          </a:xfrm>
        </p:spPr>
        <p:txBody>
          <a:bodyPr anchor="t">
            <a:normAutofit/>
          </a:bodyPr>
          <a:lstStyle>
            <a:lvl1pPr marL="0" indent="0" algn="ctr">
              <a:buNone/>
              <a:defRPr sz="800">
                <a:latin typeface="+mn-lt"/>
              </a:defRPr>
            </a:lvl1pPr>
          </a:lstStyle>
          <a:p>
            <a:r>
              <a:rPr lang="en-US" dirty="0"/>
              <a:t>ICON</a:t>
            </a:r>
          </a:p>
        </p:txBody>
      </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1151" y="1883969"/>
            <a:ext cx="457200" cy="457200"/>
          </a:xfrm>
        </p:spPr>
        <p:txBody>
          <a:bodyPr anchor="t">
            <a:normAutofit/>
          </a:bodyPr>
          <a:lstStyle>
            <a:lvl1pPr marL="0" indent="0" algn="ctr">
              <a:buNone/>
              <a:defRPr sz="800">
                <a:latin typeface="+mn-lt"/>
              </a:defRPr>
            </a:lvl1pPr>
          </a:lstStyle>
          <a:p>
            <a:r>
              <a:rPr lang="en-US" dirty="0"/>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2072" y="1883969"/>
            <a:ext cx="457200" cy="457200"/>
          </a:xfrm>
        </p:spPr>
        <p:txBody>
          <a:bodyPr anchor="t">
            <a:normAutofit/>
          </a:bodyPr>
          <a:lstStyle>
            <a:lvl1pPr marL="0" indent="0" algn="ctr">
              <a:buNone/>
              <a:defRPr sz="800">
                <a:latin typeface="+mn-lt"/>
              </a:defRPr>
            </a:lvl1pPr>
          </a:lstStyle>
          <a:p>
            <a:r>
              <a:rPr lang="en-US" dirty="0"/>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30392" y="1883969"/>
            <a:ext cx="457200" cy="457200"/>
          </a:xfrm>
        </p:spPr>
        <p:txBody>
          <a:bodyPr anchor="t">
            <a:normAutofit/>
          </a:bodyPr>
          <a:lstStyle>
            <a:lvl1pPr marL="0" indent="0" algn="ctr">
              <a:buNone/>
              <a:defRPr sz="800">
                <a:latin typeface="+mn-lt"/>
              </a:defRPr>
            </a:lvl1pPr>
          </a:lstStyle>
          <a:p>
            <a:r>
              <a:rPr lang="en-US" dirty="0"/>
              <a:t>ICON</a:t>
            </a:r>
          </a:p>
        </p:txBody>
      </p:sp>
      <p:sp>
        <p:nvSpPr>
          <p:cNvPr id="14" name="Picture Placeholder 13">
            <a:extLst>
              <a:ext uri="{FF2B5EF4-FFF2-40B4-BE49-F238E27FC236}">
                <a16:creationId xmlns:a16="http://schemas.microsoft.com/office/drawing/2014/main" id="{74408FE7-DBF4-E879-CB13-F01F0A4B2824}"/>
              </a:ext>
            </a:extLst>
          </p:cNvPr>
          <p:cNvSpPr>
            <a:spLocks noGrp="1"/>
          </p:cNvSpPr>
          <p:nvPr>
            <p:ph type="pic" sz="quarter" idx="31" hasCustomPrompt="1"/>
          </p:nvPr>
        </p:nvSpPr>
        <p:spPr>
          <a:xfrm>
            <a:off x="369000" y="4154215"/>
            <a:ext cx="457200" cy="457200"/>
          </a:xfrm>
        </p:spPr>
        <p:txBody>
          <a:bodyPr anchor="t">
            <a:normAutofit/>
          </a:bodyPr>
          <a:lstStyle>
            <a:lvl1pPr marL="0" indent="0" algn="ctr">
              <a:buNone/>
              <a:defRPr sz="800">
                <a:latin typeface="+mn-lt"/>
              </a:defRPr>
            </a:lvl1pPr>
          </a:lstStyle>
          <a:p>
            <a:r>
              <a:rPr lang="en-US" dirty="0"/>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1151" y="4154215"/>
            <a:ext cx="457200" cy="457200"/>
          </a:xfrm>
        </p:spPr>
        <p:txBody>
          <a:bodyPr anchor="t">
            <a:normAutofit/>
          </a:bodyPr>
          <a:lstStyle>
            <a:lvl1pPr marL="0" indent="0" algn="ctr">
              <a:buNone/>
              <a:defRPr sz="800">
                <a:latin typeface="+mn-lt"/>
              </a:defRPr>
            </a:lvl1pPr>
          </a:lstStyle>
          <a:p>
            <a:r>
              <a:rPr lang="en-US" dirty="0"/>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2072" y="4154215"/>
            <a:ext cx="457200" cy="457200"/>
          </a:xfrm>
        </p:spPr>
        <p:txBody>
          <a:bodyPr anchor="t">
            <a:normAutofit/>
          </a:bodyPr>
          <a:lstStyle>
            <a:lvl1pPr marL="0" indent="0" algn="ctr">
              <a:buNone/>
              <a:defRPr sz="800">
                <a:latin typeface="+mn-lt"/>
              </a:defRPr>
            </a:lvl1pPr>
          </a:lstStyle>
          <a:p>
            <a:r>
              <a:rPr lang="en-US" dirty="0"/>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30392" y="4154215"/>
            <a:ext cx="457200" cy="457200"/>
          </a:xfrm>
        </p:spPr>
        <p:txBody>
          <a:bodyPr anchor="t">
            <a:normAutofit/>
          </a:bodyPr>
          <a:lstStyle>
            <a:lvl1pPr marL="0" indent="0" algn="ctr">
              <a:buNone/>
              <a:defRPr sz="800">
                <a:latin typeface="+mn-lt"/>
              </a:defRPr>
            </a:lvl1pPr>
          </a:lstStyle>
          <a:p>
            <a:r>
              <a:rPr lang="en-US" dirty="0"/>
              <a:t>ICON</a:t>
            </a:r>
          </a:p>
        </p:txBody>
      </p:sp>
      <p:grpSp>
        <p:nvGrpSpPr>
          <p:cNvPr id="49" name="Group 48">
            <a:extLst>
              <a:ext uri="{FF2B5EF4-FFF2-40B4-BE49-F238E27FC236}">
                <a16:creationId xmlns:a16="http://schemas.microsoft.com/office/drawing/2014/main" id="{FACC7813-08E9-0215-BE7E-50C3236FF680}"/>
              </a:ext>
            </a:extLst>
          </p:cNvPr>
          <p:cNvGrpSpPr/>
          <p:nvPr userDrawn="1"/>
        </p:nvGrpSpPr>
        <p:grpSpPr bwMode="black">
          <a:xfrm>
            <a:off x="380497" y="2435847"/>
            <a:ext cx="2674276" cy="144735"/>
            <a:chOff x="380497" y="1888670"/>
            <a:chExt cx="2674276" cy="144735"/>
          </a:xfrm>
        </p:grpSpPr>
        <p:pic>
          <p:nvPicPr>
            <p:cNvPr id="50" name="Graphic 49">
              <a:extLst>
                <a:ext uri="{FF2B5EF4-FFF2-40B4-BE49-F238E27FC236}">
                  <a16:creationId xmlns:a16="http://schemas.microsoft.com/office/drawing/2014/main" id="{889C9E0F-3A50-8A50-0D62-C59A93F1C0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1" name="Straight Connector 50">
              <a:extLst>
                <a:ext uri="{FF2B5EF4-FFF2-40B4-BE49-F238E27FC236}">
                  <a16:creationId xmlns:a16="http://schemas.microsoft.com/office/drawing/2014/main" id="{4BAB47E8-E91A-6858-FBBF-704485F7E7EB}"/>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53" name="Straight Connector 52">
            <a:extLst>
              <a:ext uri="{FF2B5EF4-FFF2-40B4-BE49-F238E27FC236}">
                <a16:creationId xmlns:a16="http://schemas.microsoft.com/office/drawing/2014/main" id="{2B7977C0-AC12-57AE-1DEA-3F80D655C41A}"/>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5A00B2A-79E3-1DFA-DE00-45CDE7833C65}"/>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95D1BBFA-BD03-3328-4E8B-6EB4FD9611EC}"/>
              </a:ext>
            </a:extLst>
          </p:cNvPr>
          <p:cNvGrpSpPr/>
          <p:nvPr userDrawn="1"/>
        </p:nvGrpSpPr>
        <p:grpSpPr bwMode="black">
          <a:xfrm>
            <a:off x="3305556" y="2435847"/>
            <a:ext cx="2674276" cy="144735"/>
            <a:chOff x="380497" y="1888670"/>
            <a:chExt cx="2674276" cy="144735"/>
          </a:xfrm>
        </p:grpSpPr>
        <p:pic>
          <p:nvPicPr>
            <p:cNvPr id="56" name="Graphic 55">
              <a:extLst>
                <a:ext uri="{FF2B5EF4-FFF2-40B4-BE49-F238E27FC236}">
                  <a16:creationId xmlns:a16="http://schemas.microsoft.com/office/drawing/2014/main" id="{FCCF4787-5662-B3B7-34F7-D14413211E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7" name="Straight Connector 56">
              <a:extLst>
                <a:ext uri="{FF2B5EF4-FFF2-40B4-BE49-F238E27FC236}">
                  <a16:creationId xmlns:a16="http://schemas.microsoft.com/office/drawing/2014/main" id="{9F67344E-465F-F772-E42C-45C8B603EC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8" name="Group 57">
            <a:extLst>
              <a:ext uri="{FF2B5EF4-FFF2-40B4-BE49-F238E27FC236}">
                <a16:creationId xmlns:a16="http://schemas.microsoft.com/office/drawing/2014/main" id="{66B870EB-589E-1464-91A6-B3E34B0A6F35}"/>
              </a:ext>
            </a:extLst>
          </p:cNvPr>
          <p:cNvGrpSpPr/>
          <p:nvPr userDrawn="1"/>
        </p:nvGrpSpPr>
        <p:grpSpPr bwMode="black">
          <a:xfrm>
            <a:off x="6235530" y="2435847"/>
            <a:ext cx="2674276" cy="144735"/>
            <a:chOff x="380497" y="1888670"/>
            <a:chExt cx="2674276" cy="144735"/>
          </a:xfrm>
        </p:grpSpPr>
        <p:pic>
          <p:nvPicPr>
            <p:cNvPr id="59" name="Graphic 58">
              <a:extLst>
                <a:ext uri="{FF2B5EF4-FFF2-40B4-BE49-F238E27FC236}">
                  <a16:creationId xmlns:a16="http://schemas.microsoft.com/office/drawing/2014/main" id="{B9B5E209-6B56-5565-20B7-D8F9346638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0" name="Straight Connector 59">
              <a:extLst>
                <a:ext uri="{FF2B5EF4-FFF2-40B4-BE49-F238E27FC236}">
                  <a16:creationId xmlns:a16="http://schemas.microsoft.com/office/drawing/2014/main" id="{2B3CD1C1-083F-D611-3FB5-1A160721A2A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1" name="Group 60">
            <a:extLst>
              <a:ext uri="{FF2B5EF4-FFF2-40B4-BE49-F238E27FC236}">
                <a16:creationId xmlns:a16="http://schemas.microsoft.com/office/drawing/2014/main" id="{0582618B-B723-F6C7-78A2-D1728EB094E8}"/>
              </a:ext>
            </a:extLst>
          </p:cNvPr>
          <p:cNvGrpSpPr/>
          <p:nvPr userDrawn="1"/>
        </p:nvGrpSpPr>
        <p:grpSpPr bwMode="black">
          <a:xfrm>
            <a:off x="9145410" y="2435847"/>
            <a:ext cx="2674276" cy="144735"/>
            <a:chOff x="380497" y="1888670"/>
            <a:chExt cx="2674276" cy="144735"/>
          </a:xfrm>
        </p:grpSpPr>
        <p:pic>
          <p:nvPicPr>
            <p:cNvPr id="62" name="Graphic 61">
              <a:extLst>
                <a:ext uri="{FF2B5EF4-FFF2-40B4-BE49-F238E27FC236}">
                  <a16:creationId xmlns:a16="http://schemas.microsoft.com/office/drawing/2014/main" id="{FECCC2B4-F2A4-D719-AE1D-32C0DEBACB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3" name="Straight Connector 62">
              <a:extLst>
                <a:ext uri="{FF2B5EF4-FFF2-40B4-BE49-F238E27FC236}">
                  <a16:creationId xmlns:a16="http://schemas.microsoft.com/office/drawing/2014/main" id="{089AB7E5-DBCA-1E1E-46C2-C293FA1EDB6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4" name="Group 63">
            <a:extLst>
              <a:ext uri="{FF2B5EF4-FFF2-40B4-BE49-F238E27FC236}">
                <a16:creationId xmlns:a16="http://schemas.microsoft.com/office/drawing/2014/main" id="{94EF4846-342E-1C3E-30DA-E399CCC7D561}"/>
              </a:ext>
            </a:extLst>
          </p:cNvPr>
          <p:cNvGrpSpPr/>
          <p:nvPr userDrawn="1"/>
        </p:nvGrpSpPr>
        <p:grpSpPr bwMode="black">
          <a:xfrm>
            <a:off x="380497" y="4705277"/>
            <a:ext cx="2674276" cy="144735"/>
            <a:chOff x="380497" y="1888670"/>
            <a:chExt cx="2674276" cy="144735"/>
          </a:xfrm>
        </p:grpSpPr>
        <p:pic>
          <p:nvPicPr>
            <p:cNvPr id="65" name="Graphic 64">
              <a:extLst>
                <a:ext uri="{FF2B5EF4-FFF2-40B4-BE49-F238E27FC236}">
                  <a16:creationId xmlns:a16="http://schemas.microsoft.com/office/drawing/2014/main" id="{54F1F011-1E53-C7D7-9434-E2671A6CEA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6" name="Straight Connector 65">
              <a:extLst>
                <a:ext uri="{FF2B5EF4-FFF2-40B4-BE49-F238E27FC236}">
                  <a16:creationId xmlns:a16="http://schemas.microsoft.com/office/drawing/2014/main" id="{503E8096-96D6-9700-CAFD-184AA44D326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7" name="Group 66">
            <a:extLst>
              <a:ext uri="{FF2B5EF4-FFF2-40B4-BE49-F238E27FC236}">
                <a16:creationId xmlns:a16="http://schemas.microsoft.com/office/drawing/2014/main" id="{1BB1DF66-DBF2-9D6C-344A-10112FF76E82}"/>
              </a:ext>
            </a:extLst>
          </p:cNvPr>
          <p:cNvGrpSpPr/>
          <p:nvPr userDrawn="1"/>
        </p:nvGrpSpPr>
        <p:grpSpPr bwMode="black">
          <a:xfrm>
            <a:off x="3305556" y="4705277"/>
            <a:ext cx="2674276" cy="144735"/>
            <a:chOff x="380497" y="1888670"/>
            <a:chExt cx="2674276" cy="144735"/>
          </a:xfrm>
        </p:grpSpPr>
        <p:pic>
          <p:nvPicPr>
            <p:cNvPr id="68" name="Graphic 67">
              <a:extLst>
                <a:ext uri="{FF2B5EF4-FFF2-40B4-BE49-F238E27FC236}">
                  <a16:creationId xmlns:a16="http://schemas.microsoft.com/office/drawing/2014/main" id="{AF239040-B178-6E56-838D-507F53FBF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9" name="Straight Connector 68">
              <a:extLst>
                <a:ext uri="{FF2B5EF4-FFF2-40B4-BE49-F238E27FC236}">
                  <a16:creationId xmlns:a16="http://schemas.microsoft.com/office/drawing/2014/main" id="{406CB1A1-9384-7F35-6B4B-DBCCC2E13976}"/>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0" name="Group 69">
            <a:extLst>
              <a:ext uri="{FF2B5EF4-FFF2-40B4-BE49-F238E27FC236}">
                <a16:creationId xmlns:a16="http://schemas.microsoft.com/office/drawing/2014/main" id="{D6F065A2-3FCD-DE45-B757-A185B381D368}"/>
              </a:ext>
            </a:extLst>
          </p:cNvPr>
          <p:cNvGrpSpPr/>
          <p:nvPr userDrawn="1"/>
        </p:nvGrpSpPr>
        <p:grpSpPr bwMode="black">
          <a:xfrm>
            <a:off x="6235530" y="4705277"/>
            <a:ext cx="2674276" cy="144735"/>
            <a:chOff x="380497" y="1888670"/>
            <a:chExt cx="2674276" cy="144735"/>
          </a:xfrm>
        </p:grpSpPr>
        <p:pic>
          <p:nvPicPr>
            <p:cNvPr id="71" name="Graphic 70">
              <a:extLst>
                <a:ext uri="{FF2B5EF4-FFF2-40B4-BE49-F238E27FC236}">
                  <a16:creationId xmlns:a16="http://schemas.microsoft.com/office/drawing/2014/main" id="{300DAEB5-8B3D-FF61-5073-C93DDDCCD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2" name="Straight Connector 71">
              <a:extLst>
                <a:ext uri="{FF2B5EF4-FFF2-40B4-BE49-F238E27FC236}">
                  <a16:creationId xmlns:a16="http://schemas.microsoft.com/office/drawing/2014/main" id="{A0664234-E8C6-6F5F-85CF-B8BCF4F7FBD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73" name="Group 72">
            <a:extLst>
              <a:ext uri="{FF2B5EF4-FFF2-40B4-BE49-F238E27FC236}">
                <a16:creationId xmlns:a16="http://schemas.microsoft.com/office/drawing/2014/main" id="{92BB0698-A44C-C602-323D-6C95A90EDD69}"/>
              </a:ext>
            </a:extLst>
          </p:cNvPr>
          <p:cNvGrpSpPr/>
          <p:nvPr userDrawn="1"/>
        </p:nvGrpSpPr>
        <p:grpSpPr bwMode="black">
          <a:xfrm>
            <a:off x="9145410" y="4705277"/>
            <a:ext cx="2674276" cy="144735"/>
            <a:chOff x="380497" y="1888670"/>
            <a:chExt cx="2674276" cy="144735"/>
          </a:xfrm>
        </p:grpSpPr>
        <p:pic>
          <p:nvPicPr>
            <p:cNvPr id="74" name="Graphic 73">
              <a:extLst>
                <a:ext uri="{FF2B5EF4-FFF2-40B4-BE49-F238E27FC236}">
                  <a16:creationId xmlns:a16="http://schemas.microsoft.com/office/drawing/2014/main" id="{7D2EC517-904F-DF96-65D0-1A24AA1630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75" name="Straight Connector 74">
              <a:extLst>
                <a:ext uri="{FF2B5EF4-FFF2-40B4-BE49-F238E27FC236}">
                  <a16:creationId xmlns:a16="http://schemas.microsoft.com/office/drawing/2014/main" id="{5C7A2FC2-EC63-1E39-8BB0-F4663301AF9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76" name="Picture 75">
            <a:extLst>
              <a:ext uri="{FF2B5EF4-FFF2-40B4-BE49-F238E27FC236}">
                <a16:creationId xmlns:a16="http://schemas.microsoft.com/office/drawing/2014/main" id="{4E575BB2-47F3-2427-B973-8479E46AF653}"/>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422388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userDrawn="1">
          <p15:clr>
            <a:srgbClr val="5ACBF0"/>
          </p15:clr>
        </p15:guide>
        <p15:guide id="16" pos="6024" userDrawn="1">
          <p15:clr>
            <a:srgbClr val="5ACBF0"/>
          </p15:clr>
        </p15:guide>
        <p15:guide id="17" pos="504" userDrawn="1">
          <p15:clr>
            <a:srgbClr val="5ACBF0"/>
          </p15:clr>
        </p15:guide>
        <p15:guide id="18" pos="2003" userDrawn="1">
          <p15:clr>
            <a:srgbClr val="FBAE40"/>
          </p15:clr>
        </p15:guide>
        <p15:guide id="19" pos="5760" userDrawn="1">
          <p15:clr>
            <a:srgbClr val="5ACBF0"/>
          </p15:clr>
        </p15:guide>
        <p15:guide id="20" pos="4200" userDrawn="1">
          <p15:clr>
            <a:srgbClr val="5ACBF0"/>
          </p15:clr>
        </p15:guide>
        <p15:guide id="21" orient="horz" pos="2616" userDrawn="1">
          <p15:clr>
            <a:srgbClr val="5ACBF0"/>
          </p15:clr>
        </p15:guide>
        <p15:guide id="22" orient="horz" pos="1200" userDrawn="1">
          <p15:clr>
            <a:srgbClr val="5ACBF0"/>
          </p15:clr>
        </p15:guide>
        <p15:guide id="23" orient="horz" pos="1464" userDrawn="1">
          <p15:clr>
            <a:srgbClr val="5ACBF0"/>
          </p15:clr>
        </p15:guide>
        <p15:guide id="24" orient="horz" pos="2904" userDrawn="1">
          <p15:clr>
            <a:srgbClr val="5ACBF0"/>
          </p15:clr>
        </p15:guide>
        <p15:guide id="25" pos="3936" userDrawn="1">
          <p15:clr>
            <a:srgbClr val="5ACBF0"/>
          </p15:clr>
        </p15:guide>
        <p15:guide id="26" pos="2352" userDrawn="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EDA-457D-C123-43C6-A6CFCBF1FE78}"/>
              </a:ext>
            </a:extLst>
          </p:cNvPr>
          <p:cNvSpPr>
            <a:spLocks noGrp="1"/>
          </p:cNvSpPr>
          <p:nvPr>
            <p:ph type="title"/>
          </p:nvPr>
        </p:nvSpPr>
        <p:spPr>
          <a:xfrm>
            <a:off x="2330245" y="1288111"/>
            <a:ext cx="7537324" cy="3242921"/>
          </a:xfrm>
        </p:spPr>
        <p:txBody>
          <a:bodyPr tIns="0" anchor="b" anchorCtr="0">
            <a:normAutofit/>
          </a:bodyPr>
          <a:lstStyle>
            <a:lvl1pPr>
              <a:lnSpc>
                <a:spcPct val="100000"/>
              </a:lnSpc>
              <a:defRPr sz="5000" b="0">
                <a:solidFill>
                  <a:schemeClr val="tx1"/>
                </a:solidFill>
              </a:defRPr>
            </a:lvl1pPr>
          </a:lstStyle>
          <a:p>
            <a:r>
              <a:rPr lang="en-US"/>
              <a:t>Click to edit Master title style</a:t>
            </a:r>
            <a:endParaRPr lang="en-US" dirty="0"/>
          </a:p>
        </p:txBody>
      </p:sp>
      <p:sp>
        <p:nvSpPr>
          <p:cNvPr id="26" name="Text Placeholder 2">
            <a:extLst>
              <a:ext uri="{FF2B5EF4-FFF2-40B4-BE49-F238E27FC236}">
                <a16:creationId xmlns:a16="http://schemas.microsoft.com/office/drawing/2014/main" id="{111DFCDF-25AA-6341-9EB5-88B9FAE4D15D}"/>
              </a:ext>
            </a:extLst>
          </p:cNvPr>
          <p:cNvSpPr>
            <a:spLocks noGrp="1"/>
          </p:cNvSpPr>
          <p:nvPr>
            <p:ph type="body" idx="1"/>
          </p:nvPr>
        </p:nvSpPr>
        <p:spPr>
          <a:xfrm>
            <a:off x="2330246" y="4735467"/>
            <a:ext cx="7537324" cy="1500187"/>
          </a:xfrm>
        </p:spPr>
        <p:txBody>
          <a:bodyPr>
            <a:normAutofit/>
          </a:bodyPr>
          <a:lstStyle>
            <a:lvl1pPr marL="0" indent="0">
              <a:lnSpc>
                <a:spcPts val="2500"/>
              </a:lnSpc>
              <a:buNone/>
              <a:defRPr sz="1800">
                <a:solidFill>
                  <a:schemeClr val="tx1"/>
                </a:solidFill>
                <a:latin typeface="TWK Everett Ultralight" panose="020B0204000000000000" pitchFamily="34" charset="0"/>
                <a:cs typeface="TWK Everett Ultralight" panose="020B0204000000000000"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endParaRPr lang="en-US" dirty="0"/>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518" y="-972878"/>
            <a:ext cx="507564" cy="507564"/>
          </a:xfrm>
          <a:prstGeom prst="rect">
            <a:avLst/>
          </a:prstGeom>
        </p:spPr>
      </p:pic>
      <p:cxnSp>
        <p:nvCxnSpPr>
          <p:cNvPr id="6" name="Straight Connector 5">
            <a:extLst>
              <a:ext uri="{FF2B5EF4-FFF2-40B4-BE49-F238E27FC236}">
                <a16:creationId xmlns:a16="http://schemas.microsoft.com/office/drawing/2014/main" id="{39AAC2D4-2506-1C05-0FA9-1FA2C3C5C239}"/>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343A39F-CAD1-FF12-40EA-1753C4BB31F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390460CD-FB3A-60B6-5BC1-8AB7EE19AC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518" y="-972878"/>
            <a:ext cx="507564" cy="507564"/>
          </a:xfrm>
          <a:prstGeom prst="rect">
            <a:avLst/>
          </a:prstGeom>
        </p:spPr>
      </p:pic>
      <p:pic>
        <p:nvPicPr>
          <p:cNvPr id="9" name="Picture 8">
            <a:extLst>
              <a:ext uri="{FF2B5EF4-FFF2-40B4-BE49-F238E27FC236}">
                <a16:creationId xmlns:a16="http://schemas.microsoft.com/office/drawing/2014/main" id="{204D1DFD-05B8-20CE-2CC2-0F08AD654295}"/>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20660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Quote op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D38DF9B-56F4-DD0F-E199-0590108371CC}"/>
              </a:ext>
            </a:extLst>
          </p:cNvPr>
          <p:cNvSpPr>
            <a:spLocks noGrp="1"/>
          </p:cNvSpPr>
          <p:nvPr>
            <p:ph type="body" sz="quarter" idx="14"/>
          </p:nvPr>
        </p:nvSpPr>
        <p:spPr>
          <a:xfrm>
            <a:off x="2330450" y="329184"/>
            <a:ext cx="7531100" cy="5870448"/>
          </a:xfrm>
        </p:spPr>
        <p:txBody>
          <a:bodyPr anchor="ctr" anchorCtr="0"/>
          <a:lstStyle>
            <a:lvl1pPr>
              <a:lnSpc>
                <a:spcPct val="100000"/>
              </a:lnSpc>
              <a:spcBef>
                <a:spcPts val="0"/>
              </a:spcBef>
              <a:spcAft>
                <a:spcPts val="1300"/>
              </a:spcAft>
              <a:defRPr sz="5000">
                <a:solidFill>
                  <a:schemeClr val="tx1"/>
                </a:solidFill>
              </a:defRPr>
            </a:lvl1pPr>
            <a:lvl2pPr marL="1588" indent="0">
              <a:buNone/>
              <a:defRPr sz="1800">
                <a:solidFill>
                  <a:schemeClr val="tx1"/>
                </a:solidFill>
                <a:latin typeface="TWK Everett Ultralight" panose="020B0204000000000000" pitchFamily="34" charset="0"/>
                <a:cs typeface="TWK Everett Ultralight" panose="020B0204000000000000" pitchFamily="34" charset="0"/>
              </a:defRPr>
            </a:lvl2pPr>
            <a:lvl3pPr marL="0" indent="0">
              <a:buNone/>
              <a:defRPr>
                <a:solidFill>
                  <a:schemeClr val="tx1"/>
                </a:solidFill>
                <a:latin typeface="TWK Everett Ultralight" panose="020B0204000000000000" pitchFamily="34" charset="0"/>
                <a:cs typeface="TWK Everett Ultralight" panose="020B0204000000000000" pitchFamily="34" charset="0"/>
              </a:defRPr>
            </a:lvl3pPr>
            <a:lvl4pPr marL="0" indent="0">
              <a:buNone/>
              <a:defRPr>
                <a:solidFill>
                  <a:schemeClr val="tx1"/>
                </a:solidFill>
                <a:latin typeface="TWK Everett Ultralight" panose="020B0204000000000000" pitchFamily="34" charset="0"/>
                <a:cs typeface="TWK Everett Ultralight" panose="020B0204000000000000" pitchFamily="34" charset="0"/>
              </a:defRPr>
            </a:lvl4pPr>
            <a:lvl5pPr marL="0" indent="0">
              <a:buNone/>
              <a:defRPr>
                <a:solidFill>
                  <a:schemeClr val="tx1"/>
                </a:solidFill>
                <a:latin typeface="TWK Everett Ultralight" panose="020B0204000000000000" pitchFamily="34" charset="0"/>
                <a:cs typeface="TWK Everett Ultralight" panose="020B0204000000000000"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endParaRPr lang="en-US" dirty="0"/>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7" name="Straight Connector 16">
            <a:extLst>
              <a:ext uri="{FF2B5EF4-FFF2-40B4-BE49-F238E27FC236}">
                <a16:creationId xmlns:a16="http://schemas.microsoft.com/office/drawing/2014/main" id="{8425DBB2-C5BB-3A09-4A8F-17E09A003A9F}"/>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40E6899-8F47-C8F7-DFC6-74FBE71E4495}"/>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29" name="Graphic 28">
            <a:extLst>
              <a:ext uri="{FF2B5EF4-FFF2-40B4-BE49-F238E27FC236}">
                <a16:creationId xmlns:a16="http://schemas.microsoft.com/office/drawing/2014/main" id="{4D787996-89F3-E484-50EE-8A3D63899D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65518" y="-972878"/>
            <a:ext cx="507564" cy="507564"/>
          </a:xfrm>
          <a:prstGeom prst="rect">
            <a:avLst/>
          </a:prstGeom>
        </p:spPr>
      </p:pic>
      <p:cxnSp>
        <p:nvCxnSpPr>
          <p:cNvPr id="3" name="Straight Connector 2">
            <a:extLst>
              <a:ext uri="{FF2B5EF4-FFF2-40B4-BE49-F238E27FC236}">
                <a16:creationId xmlns:a16="http://schemas.microsoft.com/office/drawing/2014/main" id="{5A0693C2-B6B3-AEE4-BD82-B52091D1C6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866CCDC-8ED9-32B8-3293-647274E4962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Graphic 6">
            <a:extLst>
              <a:ext uri="{FF2B5EF4-FFF2-40B4-BE49-F238E27FC236}">
                <a16:creationId xmlns:a16="http://schemas.microsoft.com/office/drawing/2014/main" id="{90A40373-F7A2-DB33-B3F2-801B44F07B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65518" y="-972878"/>
            <a:ext cx="507564" cy="507564"/>
          </a:xfrm>
          <a:prstGeom prst="rect">
            <a:avLst/>
          </a:prstGeom>
        </p:spPr>
      </p:pic>
      <p:pic>
        <p:nvPicPr>
          <p:cNvPr id="9" name="Picture 8">
            <a:extLst>
              <a:ext uri="{FF2B5EF4-FFF2-40B4-BE49-F238E27FC236}">
                <a16:creationId xmlns:a16="http://schemas.microsoft.com/office/drawing/2014/main" id="{02D7B9BD-EE2A-C6A3-C4C7-2F1B4F055978}"/>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21326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Headline, Fu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6" y="339212"/>
            <a:ext cx="11427275" cy="915850"/>
          </a:xfrm>
        </p:spPr>
        <p:txBody>
          <a:bodyPr/>
          <a:lstStyle/>
          <a:p>
            <a:r>
              <a:rPr lang="en-US"/>
              <a:t>Click to edit Master title style</a:t>
            </a:r>
            <a:endParaRPr lang="en-US" dirty="0"/>
          </a:p>
        </p:txBody>
      </p:sp>
      <p:sp>
        <p:nvSpPr>
          <p:cNvPr id="5" name="Picture Placeholder 24">
            <a:extLst>
              <a:ext uri="{FF2B5EF4-FFF2-40B4-BE49-F238E27FC236}">
                <a16:creationId xmlns:a16="http://schemas.microsoft.com/office/drawing/2014/main" id="{F0E3BB53-3804-EB1C-F5DF-99D21AA22CF8}"/>
              </a:ext>
            </a:extLst>
          </p:cNvPr>
          <p:cNvSpPr>
            <a:spLocks noGrp="1"/>
          </p:cNvSpPr>
          <p:nvPr>
            <p:ph type="pic" sz="quarter" idx="13"/>
          </p:nvPr>
        </p:nvSpPr>
        <p:spPr>
          <a:xfrm>
            <a:off x="380496" y="1255061"/>
            <a:ext cx="11427329" cy="5213774"/>
          </a:xfrm>
          <a:prstGeom prst="rect">
            <a:avLst/>
          </a:prstGeom>
          <a:ln>
            <a:noFill/>
          </a:ln>
        </p:spPr>
        <p:txBody>
          <a:bodyPr wrap="square">
            <a:noAutofit/>
          </a:bodyPr>
          <a:lstStyle/>
          <a:p>
            <a:r>
              <a:rPr lang="en-US"/>
              <a:t>Click icon to add picture</a:t>
            </a:r>
            <a:endParaRPr lang="en-US" dirty="0"/>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pic>
        <p:nvPicPr>
          <p:cNvPr id="20" name="Picture 19" descr="A black background with yellow letters&#10;&#10;AI-generated content may be incorrect.">
            <a:extLst>
              <a:ext uri="{FF2B5EF4-FFF2-40B4-BE49-F238E27FC236}">
                <a16:creationId xmlns:a16="http://schemas.microsoft.com/office/drawing/2014/main" id="{15E744D5-5EFC-49BD-D6E4-692197FED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04" y="6556212"/>
            <a:ext cx="798832" cy="227696"/>
          </a:xfrm>
          <a:prstGeom prst="rect">
            <a:avLst/>
          </a:prstGeom>
        </p:spPr>
      </p:pic>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A black background with yellow letters&#10;&#10;AI-generated content may be incorrect.">
            <a:extLst>
              <a:ext uri="{FF2B5EF4-FFF2-40B4-BE49-F238E27FC236}">
                <a16:creationId xmlns:a16="http://schemas.microsoft.com/office/drawing/2014/main" id="{723F13D9-FDAD-32F1-ABD9-8CACCD69C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304" y="6556212"/>
            <a:ext cx="798832" cy="227696"/>
          </a:xfrm>
          <a:prstGeom prst="rect">
            <a:avLst/>
          </a:prstGeom>
        </p:spPr>
      </p:pic>
      <p:cxnSp>
        <p:nvCxnSpPr>
          <p:cNvPr id="4" name="Straight Connector 3">
            <a:extLst>
              <a:ext uri="{FF2B5EF4-FFF2-40B4-BE49-F238E27FC236}">
                <a16:creationId xmlns:a16="http://schemas.microsoft.com/office/drawing/2014/main" id="{ADA2147E-A7A9-8733-B2E6-31A20EC6687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56DD3900-386E-BFA2-C813-2F9AC9DA3AF5}"/>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3DDE68B-1C30-7983-5F80-66F4EEB20420}"/>
              </a:ext>
            </a:extLst>
          </p:cNvPr>
          <p:cNvPicPr>
            <a:picLocks noChangeAspect="1"/>
          </p:cNvPicPr>
          <p:nvPr userDrawn="1"/>
        </p:nvPicPr>
        <p:blipFill>
          <a:blip r:embed="rId3">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352942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11" name="Table Placeholder 10">
            <a:extLst>
              <a:ext uri="{FF2B5EF4-FFF2-40B4-BE49-F238E27FC236}">
                <a16:creationId xmlns:a16="http://schemas.microsoft.com/office/drawing/2014/main" id="{1A4FE872-31EC-AA87-67D6-4650ACB8D608}"/>
              </a:ext>
            </a:extLst>
          </p:cNvPr>
          <p:cNvSpPr>
            <a:spLocks noGrp="1"/>
          </p:cNvSpPr>
          <p:nvPr>
            <p:ph type="tbl" sz="quarter" idx="15"/>
          </p:nvPr>
        </p:nvSpPr>
        <p:spPr>
          <a:xfrm>
            <a:off x="381000" y="1903413"/>
            <a:ext cx="11426825" cy="4323949"/>
          </a:xfrm>
          <a:noFill/>
          <a:ln>
            <a:noFill/>
          </a:ln>
        </p:spPr>
        <p:style>
          <a:lnRef idx="0">
            <a:scrgbClr r="0" g="0" b="0"/>
          </a:lnRef>
          <a:fillRef idx="0">
            <a:scrgbClr r="0" g="0" b="0"/>
          </a:fillRef>
          <a:effectRef idx="0">
            <a:scrgbClr r="0" g="0" b="0"/>
          </a:effectRef>
          <a:fontRef idx="minor">
            <a:schemeClr val="dk1"/>
          </a:fontRef>
        </p:style>
        <p:txBody>
          <a:bodyPr anchor="ctr"/>
          <a:lstStyle/>
          <a:p>
            <a:r>
              <a:rPr lang="en-US"/>
              <a:t>Click icon to add table</a:t>
            </a:r>
            <a:endParaRPr lang="en-US" dirty="0"/>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endParaRPr lang="en-US" dirty="0"/>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cxnSp>
        <p:nvCxnSpPr>
          <p:cNvPr id="13" name="Straight Connector 12">
            <a:extLst>
              <a:ext uri="{FF2B5EF4-FFF2-40B4-BE49-F238E27FC236}">
                <a16:creationId xmlns:a16="http://schemas.microsoft.com/office/drawing/2014/main" id="{D589E09E-FB4B-3539-9EEA-99BE2FE400E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C84B37F-C1DC-1BDE-32DE-96DA167CFF73}"/>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D33A3700-9035-6474-0438-6859A0A37AF3}"/>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F99CBB17-2537-5752-D63E-1920CEB32458}"/>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3378BEB-3F35-BA2C-866E-A72CEF044375}"/>
              </a:ext>
            </a:extLst>
          </p:cNvPr>
          <p:cNvPicPr>
            <a:picLocks noChangeAspect="1"/>
          </p:cNvPicPr>
          <p:nvPr userDrawn="1"/>
        </p:nvPicPr>
        <p:blipFill>
          <a:blip r:embed="rId2">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1248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0D7BC-6191-5F96-987B-50573498D4F8}"/>
              </a:ext>
            </a:extLst>
          </p:cNvPr>
          <p:cNvPicPr>
            <a:picLocks noChangeAspect="1"/>
          </p:cNvPicPr>
          <p:nvPr userDrawn="1"/>
        </p:nvPicPr>
        <p:blipFill>
          <a:blip r:embed="rId2">
            <a:extLst>
              <a:ext uri="{28A0092B-C50C-407E-A947-70E740481C1C}">
                <a14:useLocalDpi xmlns:a14="http://schemas.microsoft.com/office/drawing/2010/main" val="0"/>
              </a:ext>
            </a:extLst>
          </a:blip>
          <a:srcRect l="37" r="37"/>
          <a:stretch/>
        </p:blipFill>
        <p:spPr bwMode="black">
          <a:xfrm>
            <a:off x="9140825" y="395848"/>
            <a:ext cx="2665640"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44182"/>
            <a:ext cx="5662448" cy="555846"/>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763113" cy="3151037"/>
          </a:xfrm>
        </p:spPr>
        <p:txBody>
          <a:bodyPr anchor="t" anchorCtr="0"/>
          <a:lstStyle>
            <a:lvl1pPr algn="l">
              <a:lnSpc>
                <a:spcPct val="94000"/>
              </a:lnSpc>
              <a:defRPr sz="7100" b="0">
                <a:solidFill>
                  <a:schemeClr val="tx1"/>
                </a:solidFill>
              </a:defRPr>
            </a:lvl1pPr>
          </a:lstStyle>
          <a:p>
            <a:r>
              <a:rPr lang="en-US" dirty="0"/>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9" name="Picture 8" descr="A group of colorful triangles&#10;&#10;AI-generated content may be incorrect.">
            <a:extLst>
              <a:ext uri="{FF2B5EF4-FFF2-40B4-BE49-F238E27FC236}">
                <a16:creationId xmlns:a16="http://schemas.microsoft.com/office/drawing/2014/main" id="{A4D3E9CB-024E-3A4B-20F0-F057638A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140" y="1493480"/>
            <a:ext cx="11071860" cy="5364520"/>
          </a:xfrm>
          <a:prstGeom prst="rect">
            <a:avLst/>
          </a:prstGeom>
        </p:spPr>
      </p:pic>
      <p:pic>
        <p:nvPicPr>
          <p:cNvPr id="4" name="Picture 3" descr="A group of colorful triangles&#10;&#10;AI-generated content may be incorrect.">
            <a:extLst>
              <a:ext uri="{FF2B5EF4-FFF2-40B4-BE49-F238E27FC236}">
                <a16:creationId xmlns:a16="http://schemas.microsoft.com/office/drawing/2014/main" id="{047F7B2F-8918-C713-6CFF-BE0D1A0136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140" y="1493480"/>
            <a:ext cx="11071860" cy="5364520"/>
          </a:xfrm>
          <a:prstGeom prst="rect">
            <a:avLst/>
          </a:prstGeom>
        </p:spPr>
      </p:pic>
    </p:spTree>
    <p:extLst>
      <p:ext uri="{BB962C8B-B14F-4D97-AF65-F5344CB8AC3E}">
        <p14:creationId xmlns:p14="http://schemas.microsoft.com/office/powerpoint/2010/main" val="402520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1000" y="338328"/>
            <a:ext cx="11443602" cy="555278"/>
          </a:xfrm>
        </p:spPr>
        <p:txBody>
          <a:body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1000"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9E8AB61A-BE2A-5884-617D-6053A88B4630}"/>
              </a:ext>
            </a:extLst>
          </p:cNvPr>
          <p:cNvSpPr>
            <a:spLocks noGrp="1"/>
          </p:cNvSpPr>
          <p:nvPr>
            <p:ph sz="half" idx="2"/>
          </p:nvPr>
        </p:nvSpPr>
        <p:spPr>
          <a:xfrm>
            <a:off x="381000" y="2654105"/>
            <a:ext cx="5568696" cy="3535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4376"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9825" y="2654300"/>
            <a:ext cx="556895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chemeClr val="tx1"/>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endParaRPr lang="en-US" dirty="0"/>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497" y="2361367"/>
            <a:ext cx="5587658"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20113" y="2361367"/>
            <a:ext cx="5587658"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B847017A-409B-6B8B-206B-ACBFCE999D27}"/>
              </a:ext>
            </a:extLst>
          </p:cNvPr>
          <p:cNvGrpSpPr/>
          <p:nvPr/>
        </p:nvGrpSpPr>
        <p:grpSpPr>
          <a:xfrm>
            <a:off x="380497" y="6476611"/>
            <a:ext cx="11427274"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2D265DC0-8C2D-AD5B-551E-B4832E9B328A}"/>
              </a:ext>
            </a:extLst>
          </p:cNvPr>
          <p:cNvGrpSpPr/>
          <p:nvPr userDrawn="1"/>
        </p:nvGrpSpPr>
        <p:grpSpPr bwMode="black">
          <a:xfrm>
            <a:off x="380497" y="2361367"/>
            <a:ext cx="5587658" cy="144735"/>
            <a:chOff x="380497" y="1888670"/>
            <a:chExt cx="5587658" cy="144735"/>
          </a:xfrm>
        </p:grpSpPr>
        <p:pic>
          <p:nvPicPr>
            <p:cNvPr id="12" name="Graphic 11">
              <a:extLst>
                <a:ext uri="{FF2B5EF4-FFF2-40B4-BE49-F238E27FC236}">
                  <a16:creationId xmlns:a16="http://schemas.microsoft.com/office/drawing/2014/main" id="{16B1F11E-EBC0-93A4-A277-DBBFD9E13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F411DDA1-82C4-0137-9C4D-6ADE19D02CD4}"/>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2DE150A0-CE73-D2FB-59E3-1BC96B89E364}"/>
              </a:ext>
            </a:extLst>
          </p:cNvPr>
          <p:cNvGrpSpPr/>
          <p:nvPr userDrawn="1"/>
        </p:nvGrpSpPr>
        <p:grpSpPr bwMode="black">
          <a:xfrm>
            <a:off x="6220113" y="2361367"/>
            <a:ext cx="5587658" cy="144735"/>
            <a:chOff x="380497" y="1888670"/>
            <a:chExt cx="5587658" cy="144735"/>
          </a:xfrm>
        </p:grpSpPr>
        <p:pic>
          <p:nvPicPr>
            <p:cNvPr id="24" name="Graphic 23">
              <a:extLst>
                <a:ext uri="{FF2B5EF4-FFF2-40B4-BE49-F238E27FC236}">
                  <a16:creationId xmlns:a16="http://schemas.microsoft.com/office/drawing/2014/main" id="{03ED3D08-418B-AE0A-5449-5E2107D5E4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D89DBE47-30C1-F96D-AA14-98FCDA4AEE62}"/>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1BBC9BC1-1F2F-EA87-DDD5-29A2F33007FA}"/>
              </a:ext>
            </a:extLst>
          </p:cNvPr>
          <p:cNvGrpSpPr/>
          <p:nvPr userDrawn="1"/>
        </p:nvGrpSpPr>
        <p:grpSpPr>
          <a:xfrm>
            <a:off x="380497" y="6476611"/>
            <a:ext cx="11427274" cy="271909"/>
            <a:chOff x="380497" y="6476611"/>
            <a:chExt cx="11427274" cy="271909"/>
          </a:xfrm>
        </p:grpSpPr>
        <p:cxnSp>
          <p:nvCxnSpPr>
            <p:cNvPr id="28" name="Straight Connector 27">
              <a:extLst>
                <a:ext uri="{FF2B5EF4-FFF2-40B4-BE49-F238E27FC236}">
                  <a16:creationId xmlns:a16="http://schemas.microsoft.com/office/drawing/2014/main" id="{7D4FC179-C3D5-7755-AB1D-5C3B0EFB732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BF704E58-9CC6-FF38-4F40-E3968167D351}"/>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F96C59EB-8131-A778-2A29-B5B94C205CFA}"/>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17235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wo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2286-6641-6504-5B53-669A6A241A7D}"/>
              </a:ext>
            </a:extLst>
          </p:cNvPr>
          <p:cNvSpPr>
            <a:spLocks noGrp="1"/>
          </p:cNvSpPr>
          <p:nvPr>
            <p:ph type="title"/>
          </p:nvPr>
        </p:nvSpPr>
        <p:spPr>
          <a:xfrm>
            <a:off x="381000" y="338328"/>
            <a:ext cx="11443602" cy="555278"/>
          </a:xfrm>
        </p:spPr>
        <p:txBody>
          <a:body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91526134-BC86-55AE-6999-B43F635D7E2E}"/>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Text Placeholder 1">
            <a:extLst>
              <a:ext uri="{FF2B5EF4-FFF2-40B4-BE49-F238E27FC236}">
                <a16:creationId xmlns:a16="http://schemas.microsoft.com/office/drawing/2014/main" id="{D35D3B3E-22D5-68B6-12DD-46864A2BCBAA}"/>
              </a:ext>
            </a:extLst>
          </p:cNvPr>
          <p:cNvSpPr>
            <a:spLocks noGrp="1"/>
          </p:cNvSpPr>
          <p:nvPr>
            <p:ph type="body" idx="1"/>
          </p:nvPr>
        </p:nvSpPr>
        <p:spPr>
          <a:xfrm>
            <a:off x="381000"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hart Placeholder 1">
            <a:extLst>
              <a:ext uri="{FF2B5EF4-FFF2-40B4-BE49-F238E27FC236}">
                <a16:creationId xmlns:a16="http://schemas.microsoft.com/office/drawing/2014/main" id="{8E2DCC1D-B19F-BAB8-E4BA-FF1350A67085}"/>
              </a:ext>
            </a:extLst>
          </p:cNvPr>
          <p:cNvSpPr>
            <a:spLocks noGrp="1"/>
          </p:cNvSpPr>
          <p:nvPr>
            <p:ph type="chart" sz="quarter" idx="15"/>
          </p:nvPr>
        </p:nvSpPr>
        <p:spPr>
          <a:xfrm>
            <a:off x="384048" y="2654300"/>
            <a:ext cx="556895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endParaRPr lang="en-US" dirty="0"/>
          </a:p>
        </p:txBody>
      </p:sp>
      <p:sp>
        <p:nvSpPr>
          <p:cNvPr id="5" name="Text Placeholder 2">
            <a:extLst>
              <a:ext uri="{FF2B5EF4-FFF2-40B4-BE49-F238E27FC236}">
                <a16:creationId xmlns:a16="http://schemas.microsoft.com/office/drawing/2014/main" id="{5D10E844-599A-7AAF-EF5A-7D215C3F4EFF}"/>
              </a:ext>
            </a:extLst>
          </p:cNvPr>
          <p:cNvSpPr>
            <a:spLocks noGrp="1"/>
          </p:cNvSpPr>
          <p:nvPr>
            <p:ph type="body" sz="quarter" idx="3"/>
          </p:nvPr>
        </p:nvSpPr>
        <p:spPr>
          <a:xfrm>
            <a:off x="6224376" y="1681162"/>
            <a:ext cx="5568696" cy="679277"/>
          </a:xfrm>
        </p:spPr>
        <p:txBody>
          <a:bodyPr anchor="ctr" anchorCtr="0">
            <a:normAutofit/>
          </a:bodyPr>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hart Placeholder 2">
            <a:extLst>
              <a:ext uri="{FF2B5EF4-FFF2-40B4-BE49-F238E27FC236}">
                <a16:creationId xmlns:a16="http://schemas.microsoft.com/office/drawing/2014/main" id="{D25BEC66-8107-8EF7-2B35-FEEED52119F8}"/>
              </a:ext>
            </a:extLst>
          </p:cNvPr>
          <p:cNvSpPr>
            <a:spLocks noGrp="1"/>
          </p:cNvSpPr>
          <p:nvPr>
            <p:ph type="chart" sz="quarter" idx="14"/>
          </p:nvPr>
        </p:nvSpPr>
        <p:spPr>
          <a:xfrm>
            <a:off x="6219825" y="2654300"/>
            <a:ext cx="5568950" cy="3535363"/>
          </a:xfrm>
          <a:noFill/>
          <a:ln>
            <a:noFill/>
          </a:ln>
        </p:spPr>
        <p:style>
          <a:lnRef idx="0">
            <a:scrgbClr r="0" g="0" b="0"/>
          </a:lnRef>
          <a:fillRef idx="0">
            <a:scrgbClr r="0" g="0" b="0"/>
          </a:fillRef>
          <a:effectRef idx="0">
            <a:scrgbClr r="0" g="0" b="0"/>
          </a:effectRef>
          <a:fontRef idx="minor">
            <a:schemeClr val="dk1"/>
          </a:fontRef>
        </p:style>
        <p:txBody>
          <a:bodyPr/>
          <a:lstStyle>
            <a:lvl1pPr>
              <a:defRPr>
                <a:solidFill>
                  <a:srgbClr val="1E1405"/>
                </a:solidFill>
              </a:defRPr>
            </a:lvl1pPr>
          </a:lstStyle>
          <a:p>
            <a:r>
              <a:rPr lang="en-US"/>
              <a:t>Click icon to add chart</a:t>
            </a:r>
          </a:p>
        </p:txBody>
      </p:sp>
      <p:sp>
        <p:nvSpPr>
          <p:cNvPr id="8" name="Footer Placeholder 7">
            <a:extLst>
              <a:ext uri="{FF2B5EF4-FFF2-40B4-BE49-F238E27FC236}">
                <a16:creationId xmlns:a16="http://schemas.microsoft.com/office/drawing/2014/main" id="{C3E2BDD4-9ACC-AD5F-118D-0211B958F9F7}"/>
              </a:ext>
            </a:extLst>
          </p:cNvPr>
          <p:cNvSpPr>
            <a:spLocks noGrp="1"/>
          </p:cNvSpPr>
          <p:nvPr>
            <p:ph type="ftr" sz="quarter" idx="11"/>
          </p:nvPr>
        </p:nvSpPr>
        <p:spPr/>
        <p:txBody>
          <a:bodyPr/>
          <a:lstStyle/>
          <a:p>
            <a:r>
              <a:rPr lang="en-US"/>
              <a:t>© 2025 CoreLogic, Inc.</a:t>
            </a:r>
            <a:endParaRPr lang="en-US" dirty="0"/>
          </a:p>
        </p:txBody>
      </p:sp>
      <p:sp>
        <p:nvSpPr>
          <p:cNvPr id="9" name="Slide Number Placeholder 8">
            <a:extLst>
              <a:ext uri="{FF2B5EF4-FFF2-40B4-BE49-F238E27FC236}">
                <a16:creationId xmlns:a16="http://schemas.microsoft.com/office/drawing/2014/main" id="{77E9C835-F26E-9607-5717-6961F67DDD9A}"/>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3" name="Group 12">
            <a:extLst>
              <a:ext uri="{FF2B5EF4-FFF2-40B4-BE49-F238E27FC236}">
                <a16:creationId xmlns:a16="http://schemas.microsoft.com/office/drawing/2014/main" id="{E68295AB-E386-031F-236F-768F7F6965A1}"/>
              </a:ext>
            </a:extLst>
          </p:cNvPr>
          <p:cNvGrpSpPr/>
          <p:nvPr/>
        </p:nvGrpSpPr>
        <p:grpSpPr>
          <a:xfrm>
            <a:off x="380497" y="2361367"/>
            <a:ext cx="5587658" cy="144735"/>
            <a:chOff x="380497" y="1888670"/>
            <a:chExt cx="5587658" cy="144735"/>
          </a:xfrm>
        </p:grpSpPr>
        <p:pic>
          <p:nvPicPr>
            <p:cNvPr id="14" name="Graphic 13">
              <a:extLst>
                <a:ext uri="{FF2B5EF4-FFF2-40B4-BE49-F238E27FC236}">
                  <a16:creationId xmlns:a16="http://schemas.microsoft.com/office/drawing/2014/main" id="{8BF78718-38FB-D6D8-736A-3975DBEDC7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5" name="Straight Connector 14">
              <a:extLst>
                <a:ext uri="{FF2B5EF4-FFF2-40B4-BE49-F238E27FC236}">
                  <a16:creationId xmlns:a16="http://schemas.microsoft.com/office/drawing/2014/main" id="{32292A5F-91E9-3CE7-BC15-CFDBD32F8762}"/>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4843C4B1-302A-517D-2D12-158DE0FD3A4B}"/>
              </a:ext>
            </a:extLst>
          </p:cNvPr>
          <p:cNvGrpSpPr/>
          <p:nvPr/>
        </p:nvGrpSpPr>
        <p:grpSpPr>
          <a:xfrm>
            <a:off x="6220113" y="2361367"/>
            <a:ext cx="5587658" cy="144735"/>
            <a:chOff x="380497" y="1888670"/>
            <a:chExt cx="5587658" cy="144735"/>
          </a:xfrm>
        </p:grpSpPr>
        <p:pic>
          <p:nvPicPr>
            <p:cNvPr id="17" name="Graphic 16">
              <a:extLst>
                <a:ext uri="{FF2B5EF4-FFF2-40B4-BE49-F238E27FC236}">
                  <a16:creationId xmlns:a16="http://schemas.microsoft.com/office/drawing/2014/main" id="{47DFCCD3-FFDA-11AE-232C-3D4FF6DBA9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FCF77C5-D561-B541-8604-B94B29365A78}"/>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6E720316-5E8D-F90D-6CC1-BFB150C9714D}"/>
              </a:ext>
            </a:extLst>
          </p:cNvPr>
          <p:cNvGrpSpPr/>
          <p:nvPr/>
        </p:nvGrpSpPr>
        <p:grpSpPr>
          <a:xfrm>
            <a:off x="380497" y="6476611"/>
            <a:ext cx="11427274" cy="271909"/>
            <a:chOff x="380497" y="6476611"/>
            <a:chExt cx="11427274" cy="271909"/>
          </a:xfrm>
        </p:grpSpPr>
        <p:cxnSp>
          <p:nvCxnSpPr>
            <p:cNvPr id="20" name="Straight Connector 19">
              <a:extLst>
                <a:ext uri="{FF2B5EF4-FFF2-40B4-BE49-F238E27FC236}">
                  <a16:creationId xmlns:a16="http://schemas.microsoft.com/office/drawing/2014/main" id="{9BE7CBAF-DCF3-C013-5FB5-483192AF9B6A}"/>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618D222-023A-BC75-A602-E2FA1F73105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 name="Group 6">
            <a:extLst>
              <a:ext uri="{FF2B5EF4-FFF2-40B4-BE49-F238E27FC236}">
                <a16:creationId xmlns:a16="http://schemas.microsoft.com/office/drawing/2014/main" id="{1FD15D1D-A266-4E6E-1B70-44E732F5D122}"/>
              </a:ext>
            </a:extLst>
          </p:cNvPr>
          <p:cNvGrpSpPr/>
          <p:nvPr userDrawn="1"/>
        </p:nvGrpSpPr>
        <p:grpSpPr bwMode="black">
          <a:xfrm>
            <a:off x="380497" y="2361367"/>
            <a:ext cx="5587658" cy="144735"/>
            <a:chOff x="380497" y="1888670"/>
            <a:chExt cx="5587658" cy="144735"/>
          </a:xfrm>
        </p:grpSpPr>
        <p:pic>
          <p:nvPicPr>
            <p:cNvPr id="12" name="Graphic 11">
              <a:extLst>
                <a:ext uri="{FF2B5EF4-FFF2-40B4-BE49-F238E27FC236}">
                  <a16:creationId xmlns:a16="http://schemas.microsoft.com/office/drawing/2014/main" id="{F1B04459-A0A0-5E4C-59CD-553F2D0AC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2" name="Straight Connector 21">
              <a:extLst>
                <a:ext uri="{FF2B5EF4-FFF2-40B4-BE49-F238E27FC236}">
                  <a16:creationId xmlns:a16="http://schemas.microsoft.com/office/drawing/2014/main" id="{841FE34D-34D3-E58D-0309-183B1F8CF889}"/>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EF96AA35-2E23-9F94-71EA-625735824346}"/>
              </a:ext>
            </a:extLst>
          </p:cNvPr>
          <p:cNvGrpSpPr/>
          <p:nvPr userDrawn="1"/>
        </p:nvGrpSpPr>
        <p:grpSpPr bwMode="black">
          <a:xfrm>
            <a:off x="6220113" y="2361367"/>
            <a:ext cx="5587658" cy="144735"/>
            <a:chOff x="380497" y="1888670"/>
            <a:chExt cx="5587658" cy="144735"/>
          </a:xfrm>
        </p:grpSpPr>
        <p:pic>
          <p:nvPicPr>
            <p:cNvPr id="24" name="Graphic 23">
              <a:extLst>
                <a:ext uri="{FF2B5EF4-FFF2-40B4-BE49-F238E27FC236}">
                  <a16:creationId xmlns:a16="http://schemas.microsoft.com/office/drawing/2014/main" id="{A4125B58-9FF6-3F9E-D1EF-BC2E03A42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A2243045-4C09-34E2-8E5E-21B879CA180A}"/>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BF3AA059-AECF-2165-FC1E-EBBF2E62B29A}"/>
              </a:ext>
            </a:extLst>
          </p:cNvPr>
          <p:cNvGrpSpPr/>
          <p:nvPr userDrawn="1"/>
        </p:nvGrpSpPr>
        <p:grpSpPr>
          <a:xfrm>
            <a:off x="380497" y="6476611"/>
            <a:ext cx="11427274" cy="271909"/>
            <a:chOff x="380497" y="6476611"/>
            <a:chExt cx="11427274" cy="271909"/>
          </a:xfrm>
        </p:grpSpPr>
        <p:cxnSp>
          <p:nvCxnSpPr>
            <p:cNvPr id="28" name="Straight Connector 27">
              <a:extLst>
                <a:ext uri="{FF2B5EF4-FFF2-40B4-BE49-F238E27FC236}">
                  <a16:creationId xmlns:a16="http://schemas.microsoft.com/office/drawing/2014/main" id="{DC1DDFEC-6341-9A51-4EF5-EE91F076F26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8B7F6C7-C340-5C30-FF39-05579C25558E}"/>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30" name="Picture 29">
            <a:extLst>
              <a:ext uri="{FF2B5EF4-FFF2-40B4-BE49-F238E27FC236}">
                <a16:creationId xmlns:a16="http://schemas.microsoft.com/office/drawing/2014/main" id="{57E00355-62D3-7439-738A-4EBFFDCBF773}"/>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35923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1C1433B-7D0C-DDA6-0665-C64A0295F890}"/>
              </a:ext>
            </a:extLst>
          </p:cNvPr>
          <p:cNvSpPr>
            <a:spLocks noGrp="1"/>
          </p:cNvSpPr>
          <p:nvPr>
            <p:ph type="ftr" sz="quarter" idx="11"/>
          </p:nvPr>
        </p:nvSpPr>
        <p:spPr/>
        <p:txBody>
          <a:bodyPr/>
          <a:lstStyle/>
          <a:p>
            <a:r>
              <a:rPr lang="en-US"/>
              <a:t>© 2025 CoreLogic, Inc.</a:t>
            </a:r>
            <a:endParaRPr lang="en-US" dirty="0"/>
          </a:p>
        </p:txBody>
      </p:sp>
      <p:sp>
        <p:nvSpPr>
          <p:cNvPr id="5" name="Slide Number Placeholder 4">
            <a:extLst>
              <a:ext uri="{FF2B5EF4-FFF2-40B4-BE49-F238E27FC236}">
                <a16:creationId xmlns:a16="http://schemas.microsoft.com/office/drawing/2014/main" id="{F9E3CFF8-FEBE-27EF-7461-9CB46C24A81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3" name="Group 2">
            <a:extLst>
              <a:ext uri="{FF2B5EF4-FFF2-40B4-BE49-F238E27FC236}">
                <a16:creationId xmlns:a16="http://schemas.microsoft.com/office/drawing/2014/main" id="{80E422E5-AF29-F417-E864-B405C91BAA30}"/>
              </a:ext>
            </a:extLst>
          </p:cNvPr>
          <p:cNvGrpSpPr/>
          <p:nvPr/>
        </p:nvGrpSpPr>
        <p:grpSpPr>
          <a:xfrm>
            <a:off x="380497" y="6476611"/>
            <a:ext cx="11427274" cy="271909"/>
            <a:chOff x="380497" y="6476611"/>
            <a:chExt cx="11427274" cy="271909"/>
          </a:xfrm>
        </p:grpSpPr>
        <p:cxnSp>
          <p:nvCxnSpPr>
            <p:cNvPr id="17" name="Straight Connector 16">
              <a:extLst>
                <a:ext uri="{FF2B5EF4-FFF2-40B4-BE49-F238E27FC236}">
                  <a16:creationId xmlns:a16="http://schemas.microsoft.com/office/drawing/2014/main" id="{CB962DD4-1304-1F0B-82DF-2ABAF2D460C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9FF70A-ABB7-98E4-C98F-D4E3C4AF274A}"/>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0A89E25-F383-E2E1-7EE6-14D128ED4A3F}"/>
              </a:ext>
            </a:extLst>
          </p:cNvPr>
          <p:cNvSpPr>
            <a:spLocks noGrp="1"/>
          </p:cNvSpPr>
          <p:nvPr>
            <p:ph type="title" hasCustomPrompt="1"/>
          </p:nvPr>
        </p:nvSpPr>
        <p:spPr>
          <a:xfrm>
            <a:off x="462475" y="462546"/>
            <a:ext cx="5633525" cy="1227452"/>
          </a:xfrm>
        </p:spPr>
        <p:txBody>
          <a:bodyPr/>
          <a:lstStyle>
            <a:lvl1pPr>
              <a:defRPr/>
            </a:lvl1pPr>
          </a:lstStyle>
          <a:p>
            <a:r>
              <a:rPr lang="en-US" dirty="0"/>
              <a:t>Click to edit master title style</a:t>
            </a:r>
          </a:p>
        </p:txBody>
      </p:sp>
      <p:sp>
        <p:nvSpPr>
          <p:cNvPr id="7" name="Table Placeholder 6">
            <a:extLst>
              <a:ext uri="{FF2B5EF4-FFF2-40B4-BE49-F238E27FC236}">
                <a16:creationId xmlns:a16="http://schemas.microsoft.com/office/drawing/2014/main" id="{60AB2060-D901-31FB-0FA3-6024D195E56A}"/>
              </a:ext>
            </a:extLst>
          </p:cNvPr>
          <p:cNvSpPr>
            <a:spLocks noGrp="1"/>
          </p:cNvSpPr>
          <p:nvPr>
            <p:ph type="tbl" sz="quarter" idx="13"/>
          </p:nvPr>
        </p:nvSpPr>
        <p:spPr>
          <a:xfrm>
            <a:off x="6219825" y="509588"/>
            <a:ext cx="5588000" cy="5614987"/>
          </a:xfrm>
        </p:spPr>
        <p:txBody>
          <a:bodyPr anchor="ctr"/>
          <a:lstStyle/>
          <a:p>
            <a:r>
              <a:rPr lang="en-US"/>
              <a:t>Click icon to add table</a:t>
            </a:r>
            <a:endParaRPr lang="en-US" dirty="0"/>
          </a:p>
        </p:txBody>
      </p:sp>
      <p:grpSp>
        <p:nvGrpSpPr>
          <p:cNvPr id="22" name="Group 21">
            <a:extLst>
              <a:ext uri="{FF2B5EF4-FFF2-40B4-BE49-F238E27FC236}">
                <a16:creationId xmlns:a16="http://schemas.microsoft.com/office/drawing/2014/main" id="{506C05A0-E9AB-F7C8-967B-29ED781CE721}"/>
              </a:ext>
            </a:extLst>
          </p:cNvPr>
          <p:cNvGrpSpPr/>
          <p:nvPr/>
        </p:nvGrpSpPr>
        <p:grpSpPr>
          <a:xfrm flipH="1">
            <a:off x="6220113" y="493784"/>
            <a:ext cx="5587658" cy="144735"/>
            <a:chOff x="380497" y="1888670"/>
            <a:chExt cx="5587658" cy="144735"/>
          </a:xfrm>
        </p:grpSpPr>
        <p:pic>
          <p:nvPicPr>
            <p:cNvPr id="23" name="Graphic 22">
              <a:extLst>
                <a:ext uri="{FF2B5EF4-FFF2-40B4-BE49-F238E27FC236}">
                  <a16:creationId xmlns:a16="http://schemas.microsoft.com/office/drawing/2014/main" id="{6B071CD5-58D5-F708-803F-4E6F99C65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6F2FE2B1-312D-04AB-E4C9-80C252F81587}"/>
                </a:ext>
              </a:extLst>
            </p:cNvPr>
            <p:cNvCxnSpPr>
              <a:cxnSpLocks/>
            </p:cNvCxnSpPr>
            <p:nvPr/>
          </p:nvCxnSpPr>
          <p:spPr>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8525CF56-8A54-96C5-C386-37850A6343A3}"/>
              </a:ext>
            </a:extLst>
          </p:cNvPr>
          <p:cNvGrpSpPr/>
          <p:nvPr userDrawn="1"/>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4CF6897B-77E5-56CC-4012-DF62CAAA56FD}"/>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1399D07-40CA-A654-0540-A617349FF87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4BBE8995-57D0-D19B-A9EB-3EFDBF1D7F1D}"/>
              </a:ext>
            </a:extLst>
          </p:cNvPr>
          <p:cNvGrpSpPr/>
          <p:nvPr userDrawn="1"/>
        </p:nvGrpSpPr>
        <p:grpSpPr bwMode="black">
          <a:xfrm flipH="1">
            <a:off x="6220113" y="493784"/>
            <a:ext cx="5587658" cy="144735"/>
            <a:chOff x="380497" y="1888670"/>
            <a:chExt cx="5587658" cy="144735"/>
          </a:xfrm>
        </p:grpSpPr>
        <p:pic>
          <p:nvPicPr>
            <p:cNvPr id="14" name="Graphic 13">
              <a:extLst>
                <a:ext uri="{FF2B5EF4-FFF2-40B4-BE49-F238E27FC236}">
                  <a16:creationId xmlns:a16="http://schemas.microsoft.com/office/drawing/2014/main" id="{22611003-EEAD-CEE5-2F36-D86E8B491F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4D6A0DD2-1D5C-ED05-D449-F85F19F11686}"/>
                </a:ext>
              </a:extLst>
            </p:cNvPr>
            <p:cNvCxnSpPr>
              <a:cxnSpLocks/>
            </p:cNvCxnSpPr>
            <p:nvPr userDrawn="1"/>
          </p:nvCxnSpPr>
          <p:spPr bwMode="black">
            <a:xfrm>
              <a:off x="380497" y="1904852"/>
              <a:ext cx="5587658"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BBC0C49D-1527-55BC-A2B6-0F6ADFA03FD8}"/>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48236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7" pos="3912" userDrawn="1">
          <p15:clr>
            <a:srgbClr val="5ACBF0"/>
          </p15:clr>
        </p15:guide>
        <p15:guide id="18" pos="2003" userDrawn="1">
          <p15:clr>
            <a:srgbClr val="FBAE40"/>
          </p15:clr>
        </p15:guide>
        <p15:guide id="19" pos="3840" userDrawn="1">
          <p15:clr>
            <a:srgbClr val="FBAE40"/>
          </p15:clr>
        </p15:guide>
        <p15:guide id="20" pos="5676" userDrawn="1">
          <p15:clr>
            <a:srgbClr val="FBAE40"/>
          </p15:clr>
        </p15:guide>
        <p15:guide id="21" pos="4536" userDrawn="1">
          <p15:clr>
            <a:srgbClr val="FBAE40"/>
          </p15:clr>
        </p15:guide>
        <p15:guide id="22" orient="horz" pos="1200" userDrawn="1">
          <p15:clr>
            <a:srgbClr val="5ACBF0"/>
          </p15:clr>
        </p15:guide>
        <p15:guide id="23" orient="horz" pos="2976" userDrawn="1">
          <p15:clr>
            <a:srgbClr val="5ACBF0"/>
          </p15:clr>
        </p15:guide>
        <p15:guide id="24" orient="horz" pos="312" userDrawn="1">
          <p15:clr>
            <a:srgbClr val="5ACBF0"/>
          </p15:clr>
        </p15:guide>
        <p15:guide id="25" orient="horz" pos="2160" userDrawn="1">
          <p15:clr>
            <a:srgbClr val="FBAE40"/>
          </p15:clr>
        </p15:guide>
        <p15:guide id="26" orient="horz" pos="3408" userDrawn="1">
          <p15:clr>
            <a:srgbClr val="5ACBF0"/>
          </p15:clr>
        </p15:guide>
        <p15:guide id="27" orient="horz" pos="768" userDrawn="1">
          <p15:clr>
            <a:srgbClr val="5ACBF0"/>
          </p15:clr>
        </p15:guide>
        <p15:guide id="28" orient="horz" pos="1656" userDrawn="1">
          <p15:clr>
            <a:srgbClr val="5ACBF0"/>
          </p15:clr>
        </p15:guide>
        <p15:guide id="29" orient="horz" pos="2088" userDrawn="1">
          <p15:clr>
            <a:srgbClr val="5ACBF0"/>
          </p15:clr>
        </p15:guide>
        <p15:guide id="30" orient="horz" pos="2544"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endParaRPr lang="en-US" dirty="0"/>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91ECB5BC-658A-C92A-7AB9-4928B3815C4E}"/>
              </a:ext>
            </a:extLst>
          </p:cNvPr>
          <p:cNvGrpSpPr/>
          <p:nvPr userDrawn="1"/>
        </p:nvGrpSpPr>
        <p:grpSpPr>
          <a:xfrm>
            <a:off x="380497" y="6476611"/>
            <a:ext cx="11427274" cy="271909"/>
            <a:chOff x="380497" y="6476611"/>
            <a:chExt cx="11427274" cy="271909"/>
          </a:xfrm>
        </p:grpSpPr>
        <p:cxnSp>
          <p:nvCxnSpPr>
            <p:cNvPr id="7" name="Straight Connector 6">
              <a:extLst>
                <a:ext uri="{FF2B5EF4-FFF2-40B4-BE49-F238E27FC236}">
                  <a16:creationId xmlns:a16="http://schemas.microsoft.com/office/drawing/2014/main" id="{A307AD75-9B60-F45D-A552-A5809867EE9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4037DA1-B5E4-BA1A-4633-375C1498B26B}"/>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2" name="Picture 11">
            <a:extLst>
              <a:ext uri="{FF2B5EF4-FFF2-40B4-BE49-F238E27FC236}">
                <a16:creationId xmlns:a16="http://schemas.microsoft.com/office/drawing/2014/main" id="{2477D8C4-0DBA-7336-8E2E-D0F3428F125F}"/>
              </a:ext>
            </a:extLst>
          </p:cNvPr>
          <p:cNvPicPr>
            <a:picLocks noChangeAspect="1"/>
          </p:cNvPicPr>
          <p:nvPr userDrawn="1"/>
        </p:nvPicPr>
        <p:blipFill>
          <a:blip r:embed="rId2">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63986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Header,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endParaRPr lang="en-US" dirty="0"/>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56C3CBE6-D8C7-1387-D4C5-F65616CB6034}"/>
              </a:ext>
            </a:extLst>
          </p:cNvPr>
          <p:cNvGrpSpPr/>
          <p:nvPr userDrawn="1"/>
        </p:nvGrpSpPr>
        <p:grpSpPr>
          <a:xfrm>
            <a:off x="380497" y="6476611"/>
            <a:ext cx="11427274" cy="271909"/>
            <a:chOff x="380497" y="6476611"/>
            <a:chExt cx="11427274" cy="271909"/>
          </a:xfrm>
        </p:grpSpPr>
        <p:cxnSp>
          <p:nvCxnSpPr>
            <p:cNvPr id="8" name="Straight Connector 7">
              <a:extLst>
                <a:ext uri="{FF2B5EF4-FFF2-40B4-BE49-F238E27FC236}">
                  <a16:creationId xmlns:a16="http://schemas.microsoft.com/office/drawing/2014/main" id="{B517AD51-1502-3367-5CB8-26BE503C2847}"/>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DB4D992-0A62-712E-66C5-652DBA765973}"/>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C386C3EA-2E7E-DB07-ADAB-B590A3E83690}"/>
              </a:ext>
            </a:extLst>
          </p:cNvPr>
          <p:cNvPicPr>
            <a:picLocks noChangeAspect="1"/>
          </p:cNvPicPr>
          <p:nvPr userDrawn="1"/>
        </p:nvPicPr>
        <p:blipFill>
          <a:blip r:embed="rId2">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50959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Header, Subhea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endParaRPr lang="en-US" dirty="0"/>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pic>
        <p:nvPicPr>
          <p:cNvPr id="11" name="Picture 10" descr="A black background with yellow letters&#10;&#10;AI-generated content may be incorrect.">
            <a:extLst>
              <a:ext uri="{FF2B5EF4-FFF2-40B4-BE49-F238E27FC236}">
                <a16:creationId xmlns:a16="http://schemas.microsoft.com/office/drawing/2014/main" id="{89CD1558-53C5-F197-AE29-3F49FAE89B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04" y="6556212"/>
            <a:ext cx="798832" cy="227696"/>
          </a:xfrm>
          <a:prstGeom prst="rect">
            <a:avLst/>
          </a:prstGeom>
        </p:spPr>
      </p:pic>
      <p:grpSp>
        <p:nvGrpSpPr>
          <p:cNvPr id="5" name="Group 4">
            <a:extLst>
              <a:ext uri="{FF2B5EF4-FFF2-40B4-BE49-F238E27FC236}">
                <a16:creationId xmlns:a16="http://schemas.microsoft.com/office/drawing/2014/main" id="{E17B85C2-9674-5CA4-C911-D70914F9CA5B}"/>
              </a:ext>
            </a:extLst>
          </p:cNvPr>
          <p:cNvGrpSpPr/>
          <p:nvPr userDrawn="1"/>
        </p:nvGrpSpPr>
        <p:grpSpPr>
          <a:xfrm>
            <a:off x="380497" y="6476611"/>
            <a:ext cx="11427274" cy="271909"/>
            <a:chOff x="380497" y="6476611"/>
            <a:chExt cx="11427274" cy="271909"/>
          </a:xfrm>
        </p:grpSpPr>
        <p:cxnSp>
          <p:nvCxnSpPr>
            <p:cNvPr id="8" name="Straight Connector 7">
              <a:extLst>
                <a:ext uri="{FF2B5EF4-FFF2-40B4-BE49-F238E27FC236}">
                  <a16:creationId xmlns:a16="http://schemas.microsoft.com/office/drawing/2014/main" id="{2720C61A-3957-34D7-6B41-64EC598C4CE1}"/>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CCF7DF3-9B4D-6578-834B-CE0F121B30B9}"/>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3" name="Picture 12" descr="A black background with yellow letters&#10;&#10;AI-generated content may be incorrect.">
            <a:extLst>
              <a:ext uri="{FF2B5EF4-FFF2-40B4-BE49-F238E27FC236}">
                <a16:creationId xmlns:a16="http://schemas.microsoft.com/office/drawing/2014/main" id="{3495C4FA-FE4A-2F9B-6FD3-0151F70246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304" y="6556212"/>
            <a:ext cx="798832" cy="227696"/>
          </a:xfrm>
          <a:prstGeom prst="rect">
            <a:avLst/>
          </a:prstGeom>
        </p:spPr>
      </p:pic>
      <p:sp>
        <p:nvSpPr>
          <p:cNvPr id="14" name="Content Placeholder 2">
            <a:extLst>
              <a:ext uri="{FF2B5EF4-FFF2-40B4-BE49-F238E27FC236}">
                <a16:creationId xmlns:a16="http://schemas.microsoft.com/office/drawing/2014/main" id="{21813D27-43EA-15DD-52C8-335467FD941E}"/>
              </a:ext>
            </a:extLst>
          </p:cNvPr>
          <p:cNvSpPr>
            <a:spLocks noGrp="1"/>
          </p:cNvSpPr>
          <p:nvPr>
            <p:ph idx="1"/>
          </p:nvPr>
        </p:nvSpPr>
        <p:spPr>
          <a:xfrm>
            <a:off x="380497" y="1673832"/>
            <a:ext cx="11426770" cy="4636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90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Header 2 lines, Subhea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endParaRPr lang="en-US" dirty="0"/>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497" y="339211"/>
            <a:ext cx="11427274" cy="940945"/>
          </a:xfrm>
        </p:spPr>
        <p:txBody>
          <a:bodyPr>
            <a:normAutofit/>
          </a:bodyPr>
          <a:lstStyle>
            <a:lvl1pPr>
              <a:defRPr/>
            </a:lvl1p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1000" y="1362456"/>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grpSp>
        <p:nvGrpSpPr>
          <p:cNvPr id="5" name="Group 4">
            <a:extLst>
              <a:ext uri="{FF2B5EF4-FFF2-40B4-BE49-F238E27FC236}">
                <a16:creationId xmlns:a16="http://schemas.microsoft.com/office/drawing/2014/main" id="{FD961937-F97C-597A-E3C7-CA6924D7D485}"/>
              </a:ext>
            </a:extLst>
          </p:cNvPr>
          <p:cNvGrpSpPr/>
          <p:nvPr userDrawn="1"/>
        </p:nvGrpSpPr>
        <p:grpSpPr>
          <a:xfrm>
            <a:off x="380497" y="6476611"/>
            <a:ext cx="11427274" cy="271909"/>
            <a:chOff x="380497" y="6476611"/>
            <a:chExt cx="11427274" cy="271909"/>
          </a:xfrm>
        </p:grpSpPr>
        <p:cxnSp>
          <p:nvCxnSpPr>
            <p:cNvPr id="11" name="Straight Connector 10">
              <a:extLst>
                <a:ext uri="{FF2B5EF4-FFF2-40B4-BE49-F238E27FC236}">
                  <a16:creationId xmlns:a16="http://schemas.microsoft.com/office/drawing/2014/main" id="{DD520B9C-473C-AB79-1633-C3164483999F}"/>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575DF7A-93F0-5089-13DA-D0D721DFB50D}"/>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068AAF2B-FAFD-4668-7FA3-6E3D13943D46}"/>
              </a:ext>
            </a:extLst>
          </p:cNvPr>
          <p:cNvPicPr>
            <a:picLocks noChangeAspect="1"/>
          </p:cNvPicPr>
          <p:nvPr userDrawn="1"/>
        </p:nvPicPr>
        <p:blipFill>
          <a:blip r:embed="rId2">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30196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eadership/speaker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p>
            <a:r>
              <a:rPr lang="en-US"/>
              <a:t>© 2025 CoreLogic, Inc.</a:t>
            </a:r>
            <a:endParaRPr lang="en-US" dirty="0"/>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20" name="Text Placeholder 19">
            <a:extLst>
              <a:ext uri="{FF2B5EF4-FFF2-40B4-BE49-F238E27FC236}">
                <a16:creationId xmlns:a16="http://schemas.microsoft.com/office/drawing/2014/main" id="{2D0AFE76-7633-35C0-3C2C-B2B829AC52B9}"/>
              </a:ext>
            </a:extLst>
          </p:cNvPr>
          <p:cNvSpPr>
            <a:spLocks noGrp="1"/>
          </p:cNvSpPr>
          <p:nvPr>
            <p:ph type="body" sz="quarter" idx="22" hasCustomPrompt="1"/>
          </p:nvPr>
        </p:nvSpPr>
        <p:spPr>
          <a:xfrm>
            <a:off x="481713"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1" name="Text Placeholder 19">
            <a:extLst>
              <a:ext uri="{FF2B5EF4-FFF2-40B4-BE49-F238E27FC236}">
                <a16:creationId xmlns:a16="http://schemas.microsoft.com/office/drawing/2014/main" id="{BC94CFB3-6C01-D5B2-6DE9-05A45E63EF1B}"/>
              </a:ext>
            </a:extLst>
          </p:cNvPr>
          <p:cNvSpPr>
            <a:spLocks noGrp="1"/>
          </p:cNvSpPr>
          <p:nvPr>
            <p:ph type="body" sz="quarter" idx="23" hasCustomPrompt="1"/>
          </p:nvPr>
        </p:nvSpPr>
        <p:spPr>
          <a:xfrm>
            <a:off x="481713"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2" name="Group 21">
            <a:extLst>
              <a:ext uri="{FF2B5EF4-FFF2-40B4-BE49-F238E27FC236}">
                <a16:creationId xmlns:a16="http://schemas.microsoft.com/office/drawing/2014/main" id="{8116BA95-29AC-56CE-F64B-17186E14CCF6}"/>
              </a:ext>
            </a:extLst>
          </p:cNvPr>
          <p:cNvGrpSpPr/>
          <p:nvPr/>
        </p:nvGrpSpPr>
        <p:grpSpPr>
          <a:xfrm flipH="1">
            <a:off x="481585" y="3167273"/>
            <a:ext cx="1240384" cy="144735"/>
            <a:chOff x="380497" y="1888670"/>
            <a:chExt cx="1240384" cy="144735"/>
          </a:xfrm>
        </p:grpSpPr>
        <p:pic>
          <p:nvPicPr>
            <p:cNvPr id="23" name="Graphic 22">
              <a:extLst>
                <a:ext uri="{FF2B5EF4-FFF2-40B4-BE49-F238E27FC236}">
                  <a16:creationId xmlns:a16="http://schemas.microsoft.com/office/drawing/2014/main" id="{E9809D81-9661-D15F-7263-C3549CDC83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57A028E0-6954-9DD2-39E1-5D87D30B6E74}"/>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64" name="Text Placeholder 19">
            <a:extLst>
              <a:ext uri="{FF2B5EF4-FFF2-40B4-BE49-F238E27FC236}">
                <a16:creationId xmlns:a16="http://schemas.microsoft.com/office/drawing/2014/main" id="{269D4F12-591E-77A8-3B2A-AE56B234A034}"/>
              </a:ext>
            </a:extLst>
          </p:cNvPr>
          <p:cNvSpPr>
            <a:spLocks noGrp="1"/>
          </p:cNvSpPr>
          <p:nvPr>
            <p:ph type="body" sz="quarter" idx="25" hasCustomPrompt="1"/>
          </p:nvPr>
        </p:nvSpPr>
        <p:spPr>
          <a:xfrm>
            <a:off x="1958176"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165" name="Text Placeholder 19">
            <a:extLst>
              <a:ext uri="{FF2B5EF4-FFF2-40B4-BE49-F238E27FC236}">
                <a16:creationId xmlns:a16="http://schemas.microsoft.com/office/drawing/2014/main" id="{2047AFCC-EB5B-1098-9470-BC5BDEB9B6BD}"/>
              </a:ext>
            </a:extLst>
          </p:cNvPr>
          <p:cNvSpPr>
            <a:spLocks noGrp="1"/>
          </p:cNvSpPr>
          <p:nvPr>
            <p:ph type="body" sz="quarter" idx="26" hasCustomPrompt="1"/>
          </p:nvPr>
        </p:nvSpPr>
        <p:spPr>
          <a:xfrm>
            <a:off x="1958176"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166" name="Group 165">
            <a:extLst>
              <a:ext uri="{FF2B5EF4-FFF2-40B4-BE49-F238E27FC236}">
                <a16:creationId xmlns:a16="http://schemas.microsoft.com/office/drawing/2014/main" id="{6B2A63BB-9A69-EA47-B81F-868755FF10CB}"/>
              </a:ext>
            </a:extLst>
          </p:cNvPr>
          <p:cNvGrpSpPr/>
          <p:nvPr/>
        </p:nvGrpSpPr>
        <p:grpSpPr>
          <a:xfrm flipH="1">
            <a:off x="1958048" y="3167273"/>
            <a:ext cx="1240384" cy="144735"/>
            <a:chOff x="380497" y="1888670"/>
            <a:chExt cx="1240384" cy="144735"/>
          </a:xfrm>
        </p:grpSpPr>
        <p:pic>
          <p:nvPicPr>
            <p:cNvPr id="167" name="Graphic 166">
              <a:extLst>
                <a:ext uri="{FF2B5EF4-FFF2-40B4-BE49-F238E27FC236}">
                  <a16:creationId xmlns:a16="http://schemas.microsoft.com/office/drawing/2014/main" id="{09CDD3A0-DF93-455A-051A-F3E1B60D43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68" name="Straight Connector 167">
              <a:extLst>
                <a:ext uri="{FF2B5EF4-FFF2-40B4-BE49-F238E27FC236}">
                  <a16:creationId xmlns:a16="http://schemas.microsoft.com/office/drawing/2014/main" id="{010F246E-A041-5327-0E4F-148C9BBF90A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0" name="Text Placeholder 19">
            <a:extLst>
              <a:ext uri="{FF2B5EF4-FFF2-40B4-BE49-F238E27FC236}">
                <a16:creationId xmlns:a16="http://schemas.microsoft.com/office/drawing/2014/main" id="{85A1002C-BA69-8D33-B6BE-61FB342B5156}"/>
              </a:ext>
            </a:extLst>
          </p:cNvPr>
          <p:cNvSpPr>
            <a:spLocks noGrp="1"/>
          </p:cNvSpPr>
          <p:nvPr>
            <p:ph type="body" sz="quarter" idx="28" hasCustomPrompt="1"/>
          </p:nvPr>
        </p:nvSpPr>
        <p:spPr>
          <a:xfrm>
            <a:off x="3434639"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171" name="Text Placeholder 19">
            <a:extLst>
              <a:ext uri="{FF2B5EF4-FFF2-40B4-BE49-F238E27FC236}">
                <a16:creationId xmlns:a16="http://schemas.microsoft.com/office/drawing/2014/main" id="{E755E4FF-3965-A37D-31C0-E3B170382247}"/>
              </a:ext>
            </a:extLst>
          </p:cNvPr>
          <p:cNvSpPr>
            <a:spLocks noGrp="1"/>
          </p:cNvSpPr>
          <p:nvPr>
            <p:ph type="body" sz="quarter" idx="29" hasCustomPrompt="1"/>
          </p:nvPr>
        </p:nvSpPr>
        <p:spPr>
          <a:xfrm>
            <a:off x="3434639"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172" name="Group 171">
            <a:extLst>
              <a:ext uri="{FF2B5EF4-FFF2-40B4-BE49-F238E27FC236}">
                <a16:creationId xmlns:a16="http://schemas.microsoft.com/office/drawing/2014/main" id="{3E3A97D7-9279-A7B4-9C12-A7153F934505}"/>
              </a:ext>
            </a:extLst>
          </p:cNvPr>
          <p:cNvGrpSpPr/>
          <p:nvPr/>
        </p:nvGrpSpPr>
        <p:grpSpPr>
          <a:xfrm flipH="1">
            <a:off x="3434511" y="3167273"/>
            <a:ext cx="1240384" cy="144735"/>
            <a:chOff x="380497" y="1888670"/>
            <a:chExt cx="1240384" cy="144735"/>
          </a:xfrm>
        </p:grpSpPr>
        <p:pic>
          <p:nvPicPr>
            <p:cNvPr id="173" name="Graphic 172">
              <a:extLst>
                <a:ext uri="{FF2B5EF4-FFF2-40B4-BE49-F238E27FC236}">
                  <a16:creationId xmlns:a16="http://schemas.microsoft.com/office/drawing/2014/main" id="{2822A064-6E62-D97B-8879-0F6EDE917E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74" name="Straight Connector 173">
              <a:extLst>
                <a:ext uri="{FF2B5EF4-FFF2-40B4-BE49-F238E27FC236}">
                  <a16:creationId xmlns:a16="http://schemas.microsoft.com/office/drawing/2014/main" id="{377CD894-A8E3-E399-9F5C-46962BFD206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6" name="Text Placeholder 19">
            <a:extLst>
              <a:ext uri="{FF2B5EF4-FFF2-40B4-BE49-F238E27FC236}">
                <a16:creationId xmlns:a16="http://schemas.microsoft.com/office/drawing/2014/main" id="{C7AEC05B-EFF6-403D-267E-4EE78977F1A9}"/>
              </a:ext>
            </a:extLst>
          </p:cNvPr>
          <p:cNvSpPr>
            <a:spLocks noGrp="1"/>
          </p:cNvSpPr>
          <p:nvPr>
            <p:ph type="body" sz="quarter" idx="31" hasCustomPrompt="1"/>
          </p:nvPr>
        </p:nvSpPr>
        <p:spPr>
          <a:xfrm>
            <a:off x="4850659"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177" name="Text Placeholder 19">
            <a:extLst>
              <a:ext uri="{FF2B5EF4-FFF2-40B4-BE49-F238E27FC236}">
                <a16:creationId xmlns:a16="http://schemas.microsoft.com/office/drawing/2014/main" id="{D5423650-1518-9CA7-22C3-7456713A5AB4}"/>
              </a:ext>
            </a:extLst>
          </p:cNvPr>
          <p:cNvSpPr>
            <a:spLocks noGrp="1"/>
          </p:cNvSpPr>
          <p:nvPr>
            <p:ph type="body" sz="quarter" idx="32" hasCustomPrompt="1"/>
          </p:nvPr>
        </p:nvSpPr>
        <p:spPr>
          <a:xfrm>
            <a:off x="4850659"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178" name="Group 177">
            <a:extLst>
              <a:ext uri="{FF2B5EF4-FFF2-40B4-BE49-F238E27FC236}">
                <a16:creationId xmlns:a16="http://schemas.microsoft.com/office/drawing/2014/main" id="{7E7DE8D6-AF7C-02E8-0D58-A865B6983229}"/>
              </a:ext>
            </a:extLst>
          </p:cNvPr>
          <p:cNvGrpSpPr/>
          <p:nvPr/>
        </p:nvGrpSpPr>
        <p:grpSpPr>
          <a:xfrm flipH="1">
            <a:off x="4850531" y="3167273"/>
            <a:ext cx="1240384" cy="144735"/>
            <a:chOff x="380497" y="1888670"/>
            <a:chExt cx="1240384" cy="144735"/>
          </a:xfrm>
        </p:grpSpPr>
        <p:pic>
          <p:nvPicPr>
            <p:cNvPr id="179" name="Graphic 178">
              <a:extLst>
                <a:ext uri="{FF2B5EF4-FFF2-40B4-BE49-F238E27FC236}">
                  <a16:creationId xmlns:a16="http://schemas.microsoft.com/office/drawing/2014/main" id="{196DF4EE-7288-7F20-1138-FC2503D7A30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0" name="Straight Connector 179">
              <a:extLst>
                <a:ext uri="{FF2B5EF4-FFF2-40B4-BE49-F238E27FC236}">
                  <a16:creationId xmlns:a16="http://schemas.microsoft.com/office/drawing/2014/main" id="{6B364D68-50A3-6C9D-2B87-8A262ABE0C2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6" name="Text Placeholder 19">
            <a:extLst>
              <a:ext uri="{FF2B5EF4-FFF2-40B4-BE49-F238E27FC236}">
                <a16:creationId xmlns:a16="http://schemas.microsoft.com/office/drawing/2014/main" id="{C46C7552-93EA-843E-A318-5DC0651B1244}"/>
              </a:ext>
            </a:extLst>
          </p:cNvPr>
          <p:cNvSpPr>
            <a:spLocks noGrp="1"/>
          </p:cNvSpPr>
          <p:nvPr>
            <p:ph type="body" sz="quarter" idx="34" hasCustomPrompt="1"/>
          </p:nvPr>
        </p:nvSpPr>
        <p:spPr>
          <a:xfrm>
            <a:off x="6268955"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07" name="Text Placeholder 19">
            <a:extLst>
              <a:ext uri="{FF2B5EF4-FFF2-40B4-BE49-F238E27FC236}">
                <a16:creationId xmlns:a16="http://schemas.microsoft.com/office/drawing/2014/main" id="{31375483-FF23-F3F8-943F-CEA5FA56DDB5}"/>
              </a:ext>
            </a:extLst>
          </p:cNvPr>
          <p:cNvSpPr>
            <a:spLocks noGrp="1"/>
          </p:cNvSpPr>
          <p:nvPr>
            <p:ph type="body" sz="quarter" idx="35" hasCustomPrompt="1"/>
          </p:nvPr>
        </p:nvSpPr>
        <p:spPr>
          <a:xfrm>
            <a:off x="6268955"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08" name="Group 207">
            <a:extLst>
              <a:ext uri="{FF2B5EF4-FFF2-40B4-BE49-F238E27FC236}">
                <a16:creationId xmlns:a16="http://schemas.microsoft.com/office/drawing/2014/main" id="{A599730A-7B6B-F197-6136-CAA914C9A322}"/>
              </a:ext>
            </a:extLst>
          </p:cNvPr>
          <p:cNvGrpSpPr/>
          <p:nvPr/>
        </p:nvGrpSpPr>
        <p:grpSpPr>
          <a:xfrm flipH="1">
            <a:off x="6268827" y="3167273"/>
            <a:ext cx="1240384" cy="144735"/>
            <a:chOff x="380497" y="1888670"/>
            <a:chExt cx="1240384" cy="144735"/>
          </a:xfrm>
        </p:grpSpPr>
        <p:pic>
          <p:nvPicPr>
            <p:cNvPr id="209" name="Graphic 208">
              <a:extLst>
                <a:ext uri="{FF2B5EF4-FFF2-40B4-BE49-F238E27FC236}">
                  <a16:creationId xmlns:a16="http://schemas.microsoft.com/office/drawing/2014/main" id="{BD9D1C4F-1BE6-4C42-B8EB-94F739FC7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0" name="Straight Connector 209">
              <a:extLst>
                <a:ext uri="{FF2B5EF4-FFF2-40B4-BE49-F238E27FC236}">
                  <a16:creationId xmlns:a16="http://schemas.microsoft.com/office/drawing/2014/main" id="{A5FCEED6-A3D5-F407-7D29-C8B9F7335D70}"/>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2" name="Text Placeholder 19">
            <a:extLst>
              <a:ext uri="{FF2B5EF4-FFF2-40B4-BE49-F238E27FC236}">
                <a16:creationId xmlns:a16="http://schemas.microsoft.com/office/drawing/2014/main" id="{F0618EB2-05BD-DB83-1C2B-E47DBE5BA978}"/>
              </a:ext>
            </a:extLst>
          </p:cNvPr>
          <p:cNvSpPr>
            <a:spLocks noGrp="1"/>
          </p:cNvSpPr>
          <p:nvPr>
            <p:ph type="body" sz="quarter" idx="37" hasCustomPrompt="1"/>
          </p:nvPr>
        </p:nvSpPr>
        <p:spPr>
          <a:xfrm>
            <a:off x="7687251"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13" name="Text Placeholder 19">
            <a:extLst>
              <a:ext uri="{FF2B5EF4-FFF2-40B4-BE49-F238E27FC236}">
                <a16:creationId xmlns:a16="http://schemas.microsoft.com/office/drawing/2014/main" id="{8017BE30-DB9E-8605-52C2-3220B156B67F}"/>
              </a:ext>
            </a:extLst>
          </p:cNvPr>
          <p:cNvSpPr>
            <a:spLocks noGrp="1"/>
          </p:cNvSpPr>
          <p:nvPr>
            <p:ph type="body" sz="quarter" idx="38" hasCustomPrompt="1"/>
          </p:nvPr>
        </p:nvSpPr>
        <p:spPr>
          <a:xfrm>
            <a:off x="7687251"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14" name="Group 213">
            <a:extLst>
              <a:ext uri="{FF2B5EF4-FFF2-40B4-BE49-F238E27FC236}">
                <a16:creationId xmlns:a16="http://schemas.microsoft.com/office/drawing/2014/main" id="{93A75801-F102-4E36-5A1B-31E240715425}"/>
              </a:ext>
            </a:extLst>
          </p:cNvPr>
          <p:cNvGrpSpPr/>
          <p:nvPr/>
        </p:nvGrpSpPr>
        <p:grpSpPr>
          <a:xfrm flipH="1">
            <a:off x="7687123" y="3167273"/>
            <a:ext cx="1240384" cy="144735"/>
            <a:chOff x="380497" y="1888670"/>
            <a:chExt cx="1240384" cy="144735"/>
          </a:xfrm>
        </p:grpSpPr>
        <p:pic>
          <p:nvPicPr>
            <p:cNvPr id="215" name="Graphic 214">
              <a:extLst>
                <a:ext uri="{FF2B5EF4-FFF2-40B4-BE49-F238E27FC236}">
                  <a16:creationId xmlns:a16="http://schemas.microsoft.com/office/drawing/2014/main" id="{BF576599-01C6-8B3E-701C-1930BD1491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16" name="Straight Connector 215">
              <a:extLst>
                <a:ext uri="{FF2B5EF4-FFF2-40B4-BE49-F238E27FC236}">
                  <a16:creationId xmlns:a16="http://schemas.microsoft.com/office/drawing/2014/main" id="{0044D218-7939-B5E9-938B-0FD9AD96F78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8" name="Text Placeholder 19">
            <a:extLst>
              <a:ext uri="{FF2B5EF4-FFF2-40B4-BE49-F238E27FC236}">
                <a16:creationId xmlns:a16="http://schemas.microsoft.com/office/drawing/2014/main" id="{B1D204DE-6C65-5DDA-307B-5955F2041588}"/>
              </a:ext>
            </a:extLst>
          </p:cNvPr>
          <p:cNvSpPr>
            <a:spLocks noGrp="1"/>
          </p:cNvSpPr>
          <p:nvPr>
            <p:ph type="body" sz="quarter" idx="40" hasCustomPrompt="1"/>
          </p:nvPr>
        </p:nvSpPr>
        <p:spPr>
          <a:xfrm>
            <a:off x="9105547"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19" name="Text Placeholder 19">
            <a:extLst>
              <a:ext uri="{FF2B5EF4-FFF2-40B4-BE49-F238E27FC236}">
                <a16:creationId xmlns:a16="http://schemas.microsoft.com/office/drawing/2014/main" id="{DA4CE56E-3B75-939C-1312-358679418393}"/>
              </a:ext>
            </a:extLst>
          </p:cNvPr>
          <p:cNvSpPr>
            <a:spLocks noGrp="1"/>
          </p:cNvSpPr>
          <p:nvPr>
            <p:ph type="body" sz="quarter" idx="41" hasCustomPrompt="1"/>
          </p:nvPr>
        </p:nvSpPr>
        <p:spPr>
          <a:xfrm>
            <a:off x="9105547"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20" name="Group 219">
            <a:extLst>
              <a:ext uri="{FF2B5EF4-FFF2-40B4-BE49-F238E27FC236}">
                <a16:creationId xmlns:a16="http://schemas.microsoft.com/office/drawing/2014/main" id="{79BD5E5F-C4CE-E1D2-17A0-02AD8726A5C1}"/>
              </a:ext>
            </a:extLst>
          </p:cNvPr>
          <p:cNvGrpSpPr/>
          <p:nvPr/>
        </p:nvGrpSpPr>
        <p:grpSpPr>
          <a:xfrm flipH="1">
            <a:off x="9105419" y="3167273"/>
            <a:ext cx="1240384" cy="144735"/>
            <a:chOff x="380497" y="1888670"/>
            <a:chExt cx="1240384" cy="144735"/>
          </a:xfrm>
        </p:grpSpPr>
        <p:pic>
          <p:nvPicPr>
            <p:cNvPr id="221" name="Graphic 220">
              <a:extLst>
                <a:ext uri="{FF2B5EF4-FFF2-40B4-BE49-F238E27FC236}">
                  <a16:creationId xmlns:a16="http://schemas.microsoft.com/office/drawing/2014/main" id="{2E3B3B93-2BCF-3991-A7BF-E80AA4C4D2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2" name="Straight Connector 221">
              <a:extLst>
                <a:ext uri="{FF2B5EF4-FFF2-40B4-BE49-F238E27FC236}">
                  <a16:creationId xmlns:a16="http://schemas.microsoft.com/office/drawing/2014/main" id="{29D4EDB5-83B9-BA2D-8C1C-8815B88C7A7D}"/>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4" name="Text Placeholder 19">
            <a:extLst>
              <a:ext uri="{FF2B5EF4-FFF2-40B4-BE49-F238E27FC236}">
                <a16:creationId xmlns:a16="http://schemas.microsoft.com/office/drawing/2014/main" id="{92CC560A-AEA0-7CBF-725E-09399A7A5199}"/>
              </a:ext>
            </a:extLst>
          </p:cNvPr>
          <p:cNvSpPr>
            <a:spLocks noGrp="1"/>
          </p:cNvSpPr>
          <p:nvPr>
            <p:ph type="body" sz="quarter" idx="43" hasCustomPrompt="1"/>
          </p:nvPr>
        </p:nvSpPr>
        <p:spPr>
          <a:xfrm>
            <a:off x="10523843" y="2698484"/>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25" name="Text Placeholder 19">
            <a:extLst>
              <a:ext uri="{FF2B5EF4-FFF2-40B4-BE49-F238E27FC236}">
                <a16:creationId xmlns:a16="http://schemas.microsoft.com/office/drawing/2014/main" id="{45ACA214-5D14-E448-A37D-7E5B46C4B389}"/>
              </a:ext>
            </a:extLst>
          </p:cNvPr>
          <p:cNvSpPr>
            <a:spLocks noGrp="1"/>
          </p:cNvSpPr>
          <p:nvPr>
            <p:ph type="body" sz="quarter" idx="44" hasCustomPrompt="1"/>
          </p:nvPr>
        </p:nvSpPr>
        <p:spPr>
          <a:xfrm>
            <a:off x="10523843" y="3263057"/>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26" name="Group 225">
            <a:extLst>
              <a:ext uri="{FF2B5EF4-FFF2-40B4-BE49-F238E27FC236}">
                <a16:creationId xmlns:a16="http://schemas.microsoft.com/office/drawing/2014/main" id="{C59A8031-3EF8-933E-F06D-336B2738CC7D}"/>
              </a:ext>
            </a:extLst>
          </p:cNvPr>
          <p:cNvGrpSpPr/>
          <p:nvPr/>
        </p:nvGrpSpPr>
        <p:grpSpPr>
          <a:xfrm flipH="1">
            <a:off x="10523715" y="3167273"/>
            <a:ext cx="1240384" cy="144735"/>
            <a:chOff x="380497" y="1888670"/>
            <a:chExt cx="1240384" cy="144735"/>
          </a:xfrm>
        </p:grpSpPr>
        <p:pic>
          <p:nvPicPr>
            <p:cNvPr id="227" name="Graphic 226">
              <a:extLst>
                <a:ext uri="{FF2B5EF4-FFF2-40B4-BE49-F238E27FC236}">
                  <a16:creationId xmlns:a16="http://schemas.microsoft.com/office/drawing/2014/main" id="{46BEE67D-0A78-F984-BD03-11CC81BBF6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28" name="Straight Connector 227">
              <a:extLst>
                <a:ext uri="{FF2B5EF4-FFF2-40B4-BE49-F238E27FC236}">
                  <a16:creationId xmlns:a16="http://schemas.microsoft.com/office/drawing/2014/main" id="{5140B9E1-2557-5F8A-9965-CE922F927C0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0" name="Text Placeholder 19">
            <a:extLst>
              <a:ext uri="{FF2B5EF4-FFF2-40B4-BE49-F238E27FC236}">
                <a16:creationId xmlns:a16="http://schemas.microsoft.com/office/drawing/2014/main" id="{79876A3B-F526-5EAE-2516-F04976DBC710}"/>
              </a:ext>
            </a:extLst>
          </p:cNvPr>
          <p:cNvSpPr>
            <a:spLocks noGrp="1"/>
          </p:cNvSpPr>
          <p:nvPr>
            <p:ph type="body" sz="quarter" idx="46" hasCustomPrompt="1"/>
          </p:nvPr>
        </p:nvSpPr>
        <p:spPr>
          <a:xfrm>
            <a:off x="481713"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31" name="Text Placeholder 19">
            <a:extLst>
              <a:ext uri="{FF2B5EF4-FFF2-40B4-BE49-F238E27FC236}">
                <a16:creationId xmlns:a16="http://schemas.microsoft.com/office/drawing/2014/main" id="{60885F78-74CE-22B5-9AAE-8BA0C7C5FB9D}"/>
              </a:ext>
            </a:extLst>
          </p:cNvPr>
          <p:cNvSpPr>
            <a:spLocks noGrp="1"/>
          </p:cNvSpPr>
          <p:nvPr>
            <p:ph type="body" sz="quarter" idx="47" hasCustomPrompt="1"/>
          </p:nvPr>
        </p:nvSpPr>
        <p:spPr>
          <a:xfrm>
            <a:off x="481713"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32" name="Group 231">
            <a:extLst>
              <a:ext uri="{FF2B5EF4-FFF2-40B4-BE49-F238E27FC236}">
                <a16:creationId xmlns:a16="http://schemas.microsoft.com/office/drawing/2014/main" id="{2E70FA16-6655-1FC9-541C-73CE0864D88A}"/>
              </a:ext>
            </a:extLst>
          </p:cNvPr>
          <p:cNvGrpSpPr/>
          <p:nvPr/>
        </p:nvGrpSpPr>
        <p:grpSpPr>
          <a:xfrm flipH="1">
            <a:off x="481585" y="5672544"/>
            <a:ext cx="1240384" cy="144735"/>
            <a:chOff x="380497" y="1888670"/>
            <a:chExt cx="1240384" cy="144735"/>
          </a:xfrm>
        </p:grpSpPr>
        <p:pic>
          <p:nvPicPr>
            <p:cNvPr id="233" name="Graphic 232">
              <a:extLst>
                <a:ext uri="{FF2B5EF4-FFF2-40B4-BE49-F238E27FC236}">
                  <a16:creationId xmlns:a16="http://schemas.microsoft.com/office/drawing/2014/main" id="{13E04DF6-FFA9-9C1A-21CE-26BE344759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34" name="Straight Connector 233">
              <a:extLst>
                <a:ext uri="{FF2B5EF4-FFF2-40B4-BE49-F238E27FC236}">
                  <a16:creationId xmlns:a16="http://schemas.microsoft.com/office/drawing/2014/main" id="{36D81675-736B-A0BA-4B87-57BA357B784F}"/>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6" name="Text Placeholder 19">
            <a:extLst>
              <a:ext uri="{FF2B5EF4-FFF2-40B4-BE49-F238E27FC236}">
                <a16:creationId xmlns:a16="http://schemas.microsoft.com/office/drawing/2014/main" id="{0F6123FB-142C-CDD8-F3EE-E43ECD64002C}"/>
              </a:ext>
            </a:extLst>
          </p:cNvPr>
          <p:cNvSpPr>
            <a:spLocks noGrp="1"/>
          </p:cNvSpPr>
          <p:nvPr>
            <p:ph type="body" sz="quarter" idx="49" hasCustomPrompt="1"/>
          </p:nvPr>
        </p:nvSpPr>
        <p:spPr>
          <a:xfrm>
            <a:off x="1958176"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37" name="Text Placeholder 19">
            <a:extLst>
              <a:ext uri="{FF2B5EF4-FFF2-40B4-BE49-F238E27FC236}">
                <a16:creationId xmlns:a16="http://schemas.microsoft.com/office/drawing/2014/main" id="{581398D2-842C-F1D3-A0FC-F844DDCB4788}"/>
              </a:ext>
            </a:extLst>
          </p:cNvPr>
          <p:cNvSpPr>
            <a:spLocks noGrp="1"/>
          </p:cNvSpPr>
          <p:nvPr>
            <p:ph type="body" sz="quarter" idx="50" hasCustomPrompt="1"/>
          </p:nvPr>
        </p:nvSpPr>
        <p:spPr>
          <a:xfrm>
            <a:off x="1958176"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38" name="Group 237">
            <a:extLst>
              <a:ext uri="{FF2B5EF4-FFF2-40B4-BE49-F238E27FC236}">
                <a16:creationId xmlns:a16="http://schemas.microsoft.com/office/drawing/2014/main" id="{33E7C95C-58E3-8BCB-431A-B0B378E4A30B}"/>
              </a:ext>
            </a:extLst>
          </p:cNvPr>
          <p:cNvGrpSpPr/>
          <p:nvPr/>
        </p:nvGrpSpPr>
        <p:grpSpPr>
          <a:xfrm flipH="1">
            <a:off x="1958048" y="5672544"/>
            <a:ext cx="1240384" cy="144735"/>
            <a:chOff x="380497" y="1888670"/>
            <a:chExt cx="1240384" cy="144735"/>
          </a:xfrm>
        </p:grpSpPr>
        <p:pic>
          <p:nvPicPr>
            <p:cNvPr id="239" name="Graphic 238">
              <a:extLst>
                <a:ext uri="{FF2B5EF4-FFF2-40B4-BE49-F238E27FC236}">
                  <a16:creationId xmlns:a16="http://schemas.microsoft.com/office/drawing/2014/main" id="{F03FE81B-0481-3056-382C-1A218759EE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0" name="Straight Connector 239">
              <a:extLst>
                <a:ext uri="{FF2B5EF4-FFF2-40B4-BE49-F238E27FC236}">
                  <a16:creationId xmlns:a16="http://schemas.microsoft.com/office/drawing/2014/main" id="{A1A49F2E-3006-95D0-7B70-C8452D6D7797}"/>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2" name="Text Placeholder 19">
            <a:extLst>
              <a:ext uri="{FF2B5EF4-FFF2-40B4-BE49-F238E27FC236}">
                <a16:creationId xmlns:a16="http://schemas.microsoft.com/office/drawing/2014/main" id="{233CF295-046E-7548-A1FC-69EBA0E70D5A}"/>
              </a:ext>
            </a:extLst>
          </p:cNvPr>
          <p:cNvSpPr>
            <a:spLocks noGrp="1"/>
          </p:cNvSpPr>
          <p:nvPr>
            <p:ph type="body" sz="quarter" idx="52" hasCustomPrompt="1"/>
          </p:nvPr>
        </p:nvSpPr>
        <p:spPr>
          <a:xfrm>
            <a:off x="3434639"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43" name="Text Placeholder 19">
            <a:extLst>
              <a:ext uri="{FF2B5EF4-FFF2-40B4-BE49-F238E27FC236}">
                <a16:creationId xmlns:a16="http://schemas.microsoft.com/office/drawing/2014/main" id="{E104F8E6-5776-0CE1-0EC4-269FAB82F8D2}"/>
              </a:ext>
            </a:extLst>
          </p:cNvPr>
          <p:cNvSpPr>
            <a:spLocks noGrp="1"/>
          </p:cNvSpPr>
          <p:nvPr>
            <p:ph type="body" sz="quarter" idx="53" hasCustomPrompt="1"/>
          </p:nvPr>
        </p:nvSpPr>
        <p:spPr>
          <a:xfrm>
            <a:off x="3434639"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44" name="Group 243">
            <a:extLst>
              <a:ext uri="{FF2B5EF4-FFF2-40B4-BE49-F238E27FC236}">
                <a16:creationId xmlns:a16="http://schemas.microsoft.com/office/drawing/2014/main" id="{A6B9BFD2-FA9F-138D-57FE-9CA754CCFD39}"/>
              </a:ext>
            </a:extLst>
          </p:cNvPr>
          <p:cNvGrpSpPr/>
          <p:nvPr/>
        </p:nvGrpSpPr>
        <p:grpSpPr>
          <a:xfrm flipH="1">
            <a:off x="3434511" y="5672544"/>
            <a:ext cx="1240384" cy="144735"/>
            <a:chOff x="380497" y="1888670"/>
            <a:chExt cx="1240384" cy="144735"/>
          </a:xfrm>
        </p:grpSpPr>
        <p:pic>
          <p:nvPicPr>
            <p:cNvPr id="245" name="Graphic 244">
              <a:extLst>
                <a:ext uri="{FF2B5EF4-FFF2-40B4-BE49-F238E27FC236}">
                  <a16:creationId xmlns:a16="http://schemas.microsoft.com/office/drawing/2014/main" id="{5250EF68-F2E7-1325-6058-B842D49692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46" name="Straight Connector 245">
              <a:extLst>
                <a:ext uri="{FF2B5EF4-FFF2-40B4-BE49-F238E27FC236}">
                  <a16:creationId xmlns:a16="http://schemas.microsoft.com/office/drawing/2014/main" id="{11118B9B-3301-4308-158C-0E9DF0BA3915}"/>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48" name="Text Placeholder 19">
            <a:extLst>
              <a:ext uri="{FF2B5EF4-FFF2-40B4-BE49-F238E27FC236}">
                <a16:creationId xmlns:a16="http://schemas.microsoft.com/office/drawing/2014/main" id="{B01639AD-0B19-66B2-BCE3-885A9E534ACC}"/>
              </a:ext>
            </a:extLst>
          </p:cNvPr>
          <p:cNvSpPr>
            <a:spLocks noGrp="1"/>
          </p:cNvSpPr>
          <p:nvPr>
            <p:ph type="body" sz="quarter" idx="55" hasCustomPrompt="1"/>
          </p:nvPr>
        </p:nvSpPr>
        <p:spPr>
          <a:xfrm>
            <a:off x="4850659"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49" name="Text Placeholder 19">
            <a:extLst>
              <a:ext uri="{FF2B5EF4-FFF2-40B4-BE49-F238E27FC236}">
                <a16:creationId xmlns:a16="http://schemas.microsoft.com/office/drawing/2014/main" id="{2D95BDE8-CC3C-4E0C-0761-C3B9821D02F9}"/>
              </a:ext>
            </a:extLst>
          </p:cNvPr>
          <p:cNvSpPr>
            <a:spLocks noGrp="1"/>
          </p:cNvSpPr>
          <p:nvPr>
            <p:ph type="body" sz="quarter" idx="56" hasCustomPrompt="1"/>
          </p:nvPr>
        </p:nvSpPr>
        <p:spPr>
          <a:xfrm>
            <a:off x="4850659"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50" name="Group 249">
            <a:extLst>
              <a:ext uri="{FF2B5EF4-FFF2-40B4-BE49-F238E27FC236}">
                <a16:creationId xmlns:a16="http://schemas.microsoft.com/office/drawing/2014/main" id="{B60D8291-EB0F-6A91-B29C-8E2FF51D315E}"/>
              </a:ext>
            </a:extLst>
          </p:cNvPr>
          <p:cNvGrpSpPr/>
          <p:nvPr/>
        </p:nvGrpSpPr>
        <p:grpSpPr>
          <a:xfrm flipH="1">
            <a:off x="4850531" y="5672544"/>
            <a:ext cx="1240384" cy="144735"/>
            <a:chOff x="380497" y="1888670"/>
            <a:chExt cx="1240384" cy="144735"/>
          </a:xfrm>
        </p:grpSpPr>
        <p:pic>
          <p:nvPicPr>
            <p:cNvPr id="251" name="Graphic 250">
              <a:extLst>
                <a:ext uri="{FF2B5EF4-FFF2-40B4-BE49-F238E27FC236}">
                  <a16:creationId xmlns:a16="http://schemas.microsoft.com/office/drawing/2014/main" id="{8D9C42BD-66D2-72D2-FDC6-5C020FADB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2" name="Straight Connector 251">
              <a:extLst>
                <a:ext uri="{FF2B5EF4-FFF2-40B4-BE49-F238E27FC236}">
                  <a16:creationId xmlns:a16="http://schemas.microsoft.com/office/drawing/2014/main" id="{97EC45E6-D378-B1FA-54E3-ADC547A2E8AC}"/>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54" name="Text Placeholder 19">
            <a:extLst>
              <a:ext uri="{FF2B5EF4-FFF2-40B4-BE49-F238E27FC236}">
                <a16:creationId xmlns:a16="http://schemas.microsoft.com/office/drawing/2014/main" id="{C201AD87-ED8E-8436-26D1-E058BA11B836}"/>
              </a:ext>
            </a:extLst>
          </p:cNvPr>
          <p:cNvSpPr>
            <a:spLocks noGrp="1"/>
          </p:cNvSpPr>
          <p:nvPr>
            <p:ph type="body" sz="quarter" idx="58" hasCustomPrompt="1"/>
          </p:nvPr>
        </p:nvSpPr>
        <p:spPr>
          <a:xfrm>
            <a:off x="6268955"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55" name="Text Placeholder 19">
            <a:extLst>
              <a:ext uri="{FF2B5EF4-FFF2-40B4-BE49-F238E27FC236}">
                <a16:creationId xmlns:a16="http://schemas.microsoft.com/office/drawing/2014/main" id="{05F4FEC7-2A52-B034-7B48-EFDF495B467B}"/>
              </a:ext>
            </a:extLst>
          </p:cNvPr>
          <p:cNvSpPr>
            <a:spLocks noGrp="1"/>
          </p:cNvSpPr>
          <p:nvPr>
            <p:ph type="body" sz="quarter" idx="59" hasCustomPrompt="1"/>
          </p:nvPr>
        </p:nvSpPr>
        <p:spPr>
          <a:xfrm>
            <a:off x="6268955"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56" name="Group 255">
            <a:extLst>
              <a:ext uri="{FF2B5EF4-FFF2-40B4-BE49-F238E27FC236}">
                <a16:creationId xmlns:a16="http://schemas.microsoft.com/office/drawing/2014/main" id="{8F137831-40D7-6B41-4E73-BE5C36D20FD7}"/>
              </a:ext>
            </a:extLst>
          </p:cNvPr>
          <p:cNvGrpSpPr/>
          <p:nvPr/>
        </p:nvGrpSpPr>
        <p:grpSpPr>
          <a:xfrm flipH="1">
            <a:off x="6268827" y="5672544"/>
            <a:ext cx="1240384" cy="144735"/>
            <a:chOff x="380497" y="1888670"/>
            <a:chExt cx="1240384" cy="144735"/>
          </a:xfrm>
        </p:grpSpPr>
        <p:pic>
          <p:nvPicPr>
            <p:cNvPr id="257" name="Graphic 256">
              <a:extLst>
                <a:ext uri="{FF2B5EF4-FFF2-40B4-BE49-F238E27FC236}">
                  <a16:creationId xmlns:a16="http://schemas.microsoft.com/office/drawing/2014/main" id="{DB4A029D-2699-6034-C855-CC25C93D8D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58" name="Straight Connector 257">
              <a:extLst>
                <a:ext uri="{FF2B5EF4-FFF2-40B4-BE49-F238E27FC236}">
                  <a16:creationId xmlns:a16="http://schemas.microsoft.com/office/drawing/2014/main" id="{24599BE1-9637-591A-098F-398248345481}"/>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0" name="Text Placeholder 19">
            <a:extLst>
              <a:ext uri="{FF2B5EF4-FFF2-40B4-BE49-F238E27FC236}">
                <a16:creationId xmlns:a16="http://schemas.microsoft.com/office/drawing/2014/main" id="{9B02ABFE-F821-90C7-F02F-2B577D921272}"/>
              </a:ext>
            </a:extLst>
          </p:cNvPr>
          <p:cNvSpPr>
            <a:spLocks noGrp="1"/>
          </p:cNvSpPr>
          <p:nvPr>
            <p:ph type="body" sz="quarter" idx="61" hasCustomPrompt="1"/>
          </p:nvPr>
        </p:nvSpPr>
        <p:spPr>
          <a:xfrm>
            <a:off x="7687251"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61" name="Text Placeholder 19">
            <a:extLst>
              <a:ext uri="{FF2B5EF4-FFF2-40B4-BE49-F238E27FC236}">
                <a16:creationId xmlns:a16="http://schemas.microsoft.com/office/drawing/2014/main" id="{0F0237EE-2C85-0F81-94A3-D94477BE236C}"/>
              </a:ext>
            </a:extLst>
          </p:cNvPr>
          <p:cNvSpPr>
            <a:spLocks noGrp="1"/>
          </p:cNvSpPr>
          <p:nvPr>
            <p:ph type="body" sz="quarter" idx="62" hasCustomPrompt="1"/>
          </p:nvPr>
        </p:nvSpPr>
        <p:spPr>
          <a:xfrm>
            <a:off x="7687251"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62" name="Group 261">
            <a:extLst>
              <a:ext uri="{FF2B5EF4-FFF2-40B4-BE49-F238E27FC236}">
                <a16:creationId xmlns:a16="http://schemas.microsoft.com/office/drawing/2014/main" id="{C44ACBDC-E2B3-2F3F-5566-EE4FD227E012}"/>
              </a:ext>
            </a:extLst>
          </p:cNvPr>
          <p:cNvGrpSpPr/>
          <p:nvPr/>
        </p:nvGrpSpPr>
        <p:grpSpPr>
          <a:xfrm flipH="1">
            <a:off x="7687123" y="5672544"/>
            <a:ext cx="1240384" cy="144735"/>
            <a:chOff x="380497" y="1888670"/>
            <a:chExt cx="1240384" cy="144735"/>
          </a:xfrm>
        </p:grpSpPr>
        <p:pic>
          <p:nvPicPr>
            <p:cNvPr id="263" name="Graphic 262">
              <a:extLst>
                <a:ext uri="{FF2B5EF4-FFF2-40B4-BE49-F238E27FC236}">
                  <a16:creationId xmlns:a16="http://schemas.microsoft.com/office/drawing/2014/main" id="{9072CD8F-4129-F3DE-BD7B-FA59B68989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64" name="Straight Connector 263">
              <a:extLst>
                <a:ext uri="{FF2B5EF4-FFF2-40B4-BE49-F238E27FC236}">
                  <a16:creationId xmlns:a16="http://schemas.microsoft.com/office/drawing/2014/main" id="{59EA05D9-68C6-D36C-04F6-622EF94162AB}"/>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66" name="Text Placeholder 19">
            <a:extLst>
              <a:ext uri="{FF2B5EF4-FFF2-40B4-BE49-F238E27FC236}">
                <a16:creationId xmlns:a16="http://schemas.microsoft.com/office/drawing/2014/main" id="{E4DE2A05-E5A9-B153-4B1C-5F31B43009A7}"/>
              </a:ext>
            </a:extLst>
          </p:cNvPr>
          <p:cNvSpPr>
            <a:spLocks noGrp="1"/>
          </p:cNvSpPr>
          <p:nvPr>
            <p:ph type="body" sz="quarter" idx="64" hasCustomPrompt="1"/>
          </p:nvPr>
        </p:nvSpPr>
        <p:spPr>
          <a:xfrm>
            <a:off x="9105547"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67" name="Text Placeholder 19">
            <a:extLst>
              <a:ext uri="{FF2B5EF4-FFF2-40B4-BE49-F238E27FC236}">
                <a16:creationId xmlns:a16="http://schemas.microsoft.com/office/drawing/2014/main" id="{24F1A629-7BDA-EFCA-E323-9E36F8289BBA}"/>
              </a:ext>
            </a:extLst>
          </p:cNvPr>
          <p:cNvSpPr>
            <a:spLocks noGrp="1"/>
          </p:cNvSpPr>
          <p:nvPr>
            <p:ph type="body" sz="quarter" idx="65" hasCustomPrompt="1"/>
          </p:nvPr>
        </p:nvSpPr>
        <p:spPr>
          <a:xfrm>
            <a:off x="9105547"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68" name="Group 267">
            <a:extLst>
              <a:ext uri="{FF2B5EF4-FFF2-40B4-BE49-F238E27FC236}">
                <a16:creationId xmlns:a16="http://schemas.microsoft.com/office/drawing/2014/main" id="{EE7F562C-0EDD-F814-8190-60E4379ED0F2}"/>
              </a:ext>
            </a:extLst>
          </p:cNvPr>
          <p:cNvGrpSpPr/>
          <p:nvPr/>
        </p:nvGrpSpPr>
        <p:grpSpPr>
          <a:xfrm flipH="1">
            <a:off x="9105419" y="5672544"/>
            <a:ext cx="1240384" cy="144735"/>
            <a:chOff x="380497" y="1888670"/>
            <a:chExt cx="1240384" cy="144735"/>
          </a:xfrm>
        </p:grpSpPr>
        <p:pic>
          <p:nvPicPr>
            <p:cNvPr id="269" name="Graphic 268">
              <a:extLst>
                <a:ext uri="{FF2B5EF4-FFF2-40B4-BE49-F238E27FC236}">
                  <a16:creationId xmlns:a16="http://schemas.microsoft.com/office/drawing/2014/main" id="{7474137E-6651-9A5E-8BB3-40F054A2B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0" name="Straight Connector 269">
              <a:extLst>
                <a:ext uri="{FF2B5EF4-FFF2-40B4-BE49-F238E27FC236}">
                  <a16:creationId xmlns:a16="http://schemas.microsoft.com/office/drawing/2014/main" id="{0B792E55-6FBC-EF6D-BFA5-C7125C377B26}"/>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72" name="Text Placeholder 19">
            <a:extLst>
              <a:ext uri="{FF2B5EF4-FFF2-40B4-BE49-F238E27FC236}">
                <a16:creationId xmlns:a16="http://schemas.microsoft.com/office/drawing/2014/main" id="{3B796807-8C17-EC36-875A-8DFA26224FA2}"/>
              </a:ext>
            </a:extLst>
          </p:cNvPr>
          <p:cNvSpPr>
            <a:spLocks noGrp="1"/>
          </p:cNvSpPr>
          <p:nvPr>
            <p:ph type="body" sz="quarter" idx="67" hasCustomPrompt="1"/>
          </p:nvPr>
        </p:nvSpPr>
        <p:spPr>
          <a:xfrm>
            <a:off x="10523843" y="5203755"/>
            <a:ext cx="1177925" cy="557213"/>
          </a:xfrm>
        </p:spPr>
        <p:txBody>
          <a:bodyPr>
            <a:noAutofit/>
          </a:bodyPr>
          <a:lstStyle>
            <a:lvl1pPr>
              <a:defRPr sz="1200"/>
            </a:lvl1pPr>
          </a:lstStyle>
          <a:p>
            <a:pPr lvl="0"/>
            <a:r>
              <a:rPr lang="en-US" dirty="0"/>
              <a:t>Name</a:t>
            </a:r>
            <a:br>
              <a:rPr lang="en-US" dirty="0"/>
            </a:br>
            <a:r>
              <a:rPr lang="en-US" dirty="0" err="1"/>
              <a:t>Name</a:t>
            </a:r>
            <a:endParaRPr lang="en-US" dirty="0"/>
          </a:p>
        </p:txBody>
      </p:sp>
      <p:sp>
        <p:nvSpPr>
          <p:cNvPr id="273" name="Text Placeholder 19">
            <a:extLst>
              <a:ext uri="{FF2B5EF4-FFF2-40B4-BE49-F238E27FC236}">
                <a16:creationId xmlns:a16="http://schemas.microsoft.com/office/drawing/2014/main" id="{617157AB-D20A-ADCE-2CE7-DC0FC3C42904}"/>
              </a:ext>
            </a:extLst>
          </p:cNvPr>
          <p:cNvSpPr>
            <a:spLocks noGrp="1"/>
          </p:cNvSpPr>
          <p:nvPr>
            <p:ph type="body" sz="quarter" idx="68" hasCustomPrompt="1"/>
          </p:nvPr>
        </p:nvSpPr>
        <p:spPr>
          <a:xfrm>
            <a:off x="10523843" y="5768328"/>
            <a:ext cx="1177925" cy="385173"/>
          </a:xfrm>
        </p:spPr>
        <p:txBody>
          <a:bodyPr>
            <a:noAutofit/>
          </a:bodyPr>
          <a:lstStyle>
            <a:lvl1pPr>
              <a:defRPr sz="950">
                <a:latin typeface="IBM Plex Mono" panose="020B0509050203000203" pitchFamily="49" charset="0"/>
              </a:defRPr>
            </a:lvl1pPr>
          </a:lstStyle>
          <a:p>
            <a:pPr lvl="0"/>
            <a:r>
              <a:rPr lang="en-US" dirty="0"/>
              <a:t>Title</a:t>
            </a:r>
          </a:p>
        </p:txBody>
      </p:sp>
      <p:grpSp>
        <p:nvGrpSpPr>
          <p:cNvPr id="274" name="Group 273">
            <a:extLst>
              <a:ext uri="{FF2B5EF4-FFF2-40B4-BE49-F238E27FC236}">
                <a16:creationId xmlns:a16="http://schemas.microsoft.com/office/drawing/2014/main" id="{49854E9E-70DF-1283-9F25-D33584FDD34B}"/>
              </a:ext>
            </a:extLst>
          </p:cNvPr>
          <p:cNvGrpSpPr/>
          <p:nvPr/>
        </p:nvGrpSpPr>
        <p:grpSpPr>
          <a:xfrm flipH="1">
            <a:off x="10523715" y="5672544"/>
            <a:ext cx="1240384" cy="144735"/>
            <a:chOff x="380497" y="1888670"/>
            <a:chExt cx="1240384" cy="144735"/>
          </a:xfrm>
        </p:grpSpPr>
        <p:pic>
          <p:nvPicPr>
            <p:cNvPr id="275" name="Graphic 274">
              <a:extLst>
                <a:ext uri="{FF2B5EF4-FFF2-40B4-BE49-F238E27FC236}">
                  <a16:creationId xmlns:a16="http://schemas.microsoft.com/office/drawing/2014/main" id="{25AE98D3-D77C-EA47-6567-2F113D3846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6" name="Straight Connector 275">
              <a:extLst>
                <a:ext uri="{FF2B5EF4-FFF2-40B4-BE49-F238E27FC236}">
                  <a16:creationId xmlns:a16="http://schemas.microsoft.com/office/drawing/2014/main" id="{4274E14E-BAD4-BC47-120D-D73501B1C70A}"/>
                </a:ext>
              </a:extLst>
            </p:cNvPr>
            <p:cNvCxnSpPr>
              <a:cxnSpLocks/>
            </p:cNvCxnSpPr>
            <p:nvPr/>
          </p:nvCxnSpPr>
          <p:spPr>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83" name="Picture Placeholder 282">
            <a:extLst>
              <a:ext uri="{FF2B5EF4-FFF2-40B4-BE49-F238E27FC236}">
                <a16:creationId xmlns:a16="http://schemas.microsoft.com/office/drawing/2014/main" id="{DBA964A7-5443-E3BE-88D0-94582615A14A}"/>
              </a:ext>
            </a:extLst>
          </p:cNvPr>
          <p:cNvSpPr>
            <a:spLocks noGrp="1"/>
          </p:cNvSpPr>
          <p:nvPr>
            <p:ph type="pic" sz="quarter" idx="14"/>
          </p:nvPr>
        </p:nvSpPr>
        <p:spPr>
          <a:xfrm>
            <a:off x="481585"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4" name="Picture Placeholder 283">
            <a:extLst>
              <a:ext uri="{FF2B5EF4-FFF2-40B4-BE49-F238E27FC236}">
                <a16:creationId xmlns:a16="http://schemas.microsoft.com/office/drawing/2014/main" id="{7A5C9962-62F7-F2E1-E4D9-46087D0331AE}"/>
              </a:ext>
            </a:extLst>
          </p:cNvPr>
          <p:cNvSpPr>
            <a:spLocks noGrp="1"/>
          </p:cNvSpPr>
          <p:nvPr>
            <p:ph type="pic" sz="quarter" idx="69"/>
          </p:nvPr>
        </p:nvSpPr>
        <p:spPr>
          <a:xfrm>
            <a:off x="1958176"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5" name="Picture Placeholder 284">
            <a:extLst>
              <a:ext uri="{FF2B5EF4-FFF2-40B4-BE49-F238E27FC236}">
                <a16:creationId xmlns:a16="http://schemas.microsoft.com/office/drawing/2014/main" id="{F9BD8337-2089-C1C2-2CC8-3494AF39B3BE}"/>
              </a:ext>
            </a:extLst>
          </p:cNvPr>
          <p:cNvSpPr>
            <a:spLocks noGrp="1"/>
          </p:cNvSpPr>
          <p:nvPr>
            <p:ph type="pic" sz="quarter" idx="70"/>
          </p:nvPr>
        </p:nvSpPr>
        <p:spPr>
          <a:xfrm>
            <a:off x="3434511"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6" name="Picture Placeholder 285">
            <a:extLst>
              <a:ext uri="{FF2B5EF4-FFF2-40B4-BE49-F238E27FC236}">
                <a16:creationId xmlns:a16="http://schemas.microsoft.com/office/drawing/2014/main" id="{99DE8770-FA3F-30B5-BC23-1420B71132D7}"/>
              </a:ext>
            </a:extLst>
          </p:cNvPr>
          <p:cNvSpPr>
            <a:spLocks noGrp="1"/>
          </p:cNvSpPr>
          <p:nvPr>
            <p:ph type="pic" sz="quarter" idx="71"/>
          </p:nvPr>
        </p:nvSpPr>
        <p:spPr>
          <a:xfrm>
            <a:off x="4850531"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7" name="Picture Placeholder 286">
            <a:extLst>
              <a:ext uri="{FF2B5EF4-FFF2-40B4-BE49-F238E27FC236}">
                <a16:creationId xmlns:a16="http://schemas.microsoft.com/office/drawing/2014/main" id="{D23A931D-DBFC-7303-2C75-160988C9AD47}"/>
              </a:ext>
            </a:extLst>
          </p:cNvPr>
          <p:cNvSpPr>
            <a:spLocks noGrp="1"/>
          </p:cNvSpPr>
          <p:nvPr>
            <p:ph type="pic" sz="quarter" idx="72"/>
          </p:nvPr>
        </p:nvSpPr>
        <p:spPr>
          <a:xfrm>
            <a:off x="6262663"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8" name="Picture Placeholder 287">
            <a:extLst>
              <a:ext uri="{FF2B5EF4-FFF2-40B4-BE49-F238E27FC236}">
                <a16:creationId xmlns:a16="http://schemas.microsoft.com/office/drawing/2014/main" id="{B879E88F-C63E-89F2-EACA-B442F2DC9561}"/>
              </a:ext>
            </a:extLst>
          </p:cNvPr>
          <p:cNvSpPr>
            <a:spLocks noGrp="1"/>
          </p:cNvSpPr>
          <p:nvPr>
            <p:ph type="pic" sz="quarter" idx="73"/>
          </p:nvPr>
        </p:nvSpPr>
        <p:spPr>
          <a:xfrm>
            <a:off x="7681516"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89" name="Picture Placeholder 288">
            <a:extLst>
              <a:ext uri="{FF2B5EF4-FFF2-40B4-BE49-F238E27FC236}">
                <a16:creationId xmlns:a16="http://schemas.microsoft.com/office/drawing/2014/main" id="{EA9609C2-DD44-2753-4B3D-B22CFE08A0BC}"/>
              </a:ext>
            </a:extLst>
          </p:cNvPr>
          <p:cNvSpPr>
            <a:spLocks noGrp="1"/>
          </p:cNvSpPr>
          <p:nvPr>
            <p:ph type="pic" sz="quarter" idx="74"/>
          </p:nvPr>
        </p:nvSpPr>
        <p:spPr>
          <a:xfrm>
            <a:off x="9105419"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0" name="Picture Placeholder 289">
            <a:extLst>
              <a:ext uri="{FF2B5EF4-FFF2-40B4-BE49-F238E27FC236}">
                <a16:creationId xmlns:a16="http://schemas.microsoft.com/office/drawing/2014/main" id="{EDC29DDC-827E-2CC7-9D13-62876EE3CB7C}"/>
              </a:ext>
            </a:extLst>
          </p:cNvPr>
          <p:cNvSpPr>
            <a:spLocks noGrp="1"/>
          </p:cNvSpPr>
          <p:nvPr>
            <p:ph type="pic" sz="quarter" idx="75"/>
          </p:nvPr>
        </p:nvSpPr>
        <p:spPr>
          <a:xfrm>
            <a:off x="10523715" y="1566049"/>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1" name="Picture Placeholder 290">
            <a:extLst>
              <a:ext uri="{FF2B5EF4-FFF2-40B4-BE49-F238E27FC236}">
                <a16:creationId xmlns:a16="http://schemas.microsoft.com/office/drawing/2014/main" id="{EBF57205-3FBF-DBE4-57C6-318F149528F9}"/>
              </a:ext>
            </a:extLst>
          </p:cNvPr>
          <p:cNvSpPr>
            <a:spLocks noGrp="1"/>
          </p:cNvSpPr>
          <p:nvPr>
            <p:ph type="pic" sz="quarter" idx="76"/>
          </p:nvPr>
        </p:nvSpPr>
        <p:spPr>
          <a:xfrm>
            <a:off x="481585"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2" name="Picture Placeholder 291">
            <a:extLst>
              <a:ext uri="{FF2B5EF4-FFF2-40B4-BE49-F238E27FC236}">
                <a16:creationId xmlns:a16="http://schemas.microsoft.com/office/drawing/2014/main" id="{ED1E3A27-7EE0-D44F-5ED0-58AA3C28DDE9}"/>
              </a:ext>
            </a:extLst>
          </p:cNvPr>
          <p:cNvSpPr>
            <a:spLocks noGrp="1"/>
          </p:cNvSpPr>
          <p:nvPr>
            <p:ph type="pic" sz="quarter" idx="77"/>
          </p:nvPr>
        </p:nvSpPr>
        <p:spPr>
          <a:xfrm>
            <a:off x="1958176"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3" name="Picture Placeholder 292">
            <a:extLst>
              <a:ext uri="{FF2B5EF4-FFF2-40B4-BE49-F238E27FC236}">
                <a16:creationId xmlns:a16="http://schemas.microsoft.com/office/drawing/2014/main" id="{0B362C70-39EB-C17A-2ECE-E3D4DCCE5343}"/>
              </a:ext>
            </a:extLst>
          </p:cNvPr>
          <p:cNvSpPr>
            <a:spLocks noGrp="1"/>
          </p:cNvSpPr>
          <p:nvPr>
            <p:ph type="pic" sz="quarter" idx="78"/>
          </p:nvPr>
        </p:nvSpPr>
        <p:spPr>
          <a:xfrm>
            <a:off x="3434511"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4" name="Picture Placeholder 293">
            <a:extLst>
              <a:ext uri="{FF2B5EF4-FFF2-40B4-BE49-F238E27FC236}">
                <a16:creationId xmlns:a16="http://schemas.microsoft.com/office/drawing/2014/main" id="{9C05E0EF-CE4D-EBCF-44C6-086A8E63A7CF}"/>
              </a:ext>
            </a:extLst>
          </p:cNvPr>
          <p:cNvSpPr>
            <a:spLocks noGrp="1"/>
          </p:cNvSpPr>
          <p:nvPr>
            <p:ph type="pic" sz="quarter" idx="79"/>
          </p:nvPr>
        </p:nvSpPr>
        <p:spPr>
          <a:xfrm>
            <a:off x="4850531"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5" name="Picture Placeholder 294">
            <a:extLst>
              <a:ext uri="{FF2B5EF4-FFF2-40B4-BE49-F238E27FC236}">
                <a16:creationId xmlns:a16="http://schemas.microsoft.com/office/drawing/2014/main" id="{AF357690-79AF-0068-B469-CB3B12CC57CA}"/>
              </a:ext>
            </a:extLst>
          </p:cNvPr>
          <p:cNvSpPr>
            <a:spLocks noGrp="1"/>
          </p:cNvSpPr>
          <p:nvPr>
            <p:ph type="pic" sz="quarter" idx="80"/>
          </p:nvPr>
        </p:nvSpPr>
        <p:spPr>
          <a:xfrm>
            <a:off x="6262663"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6" name="Picture Placeholder 295">
            <a:extLst>
              <a:ext uri="{FF2B5EF4-FFF2-40B4-BE49-F238E27FC236}">
                <a16:creationId xmlns:a16="http://schemas.microsoft.com/office/drawing/2014/main" id="{6E1F32C0-8435-B7A3-4CB0-D395BC288625}"/>
              </a:ext>
            </a:extLst>
          </p:cNvPr>
          <p:cNvSpPr>
            <a:spLocks noGrp="1"/>
          </p:cNvSpPr>
          <p:nvPr>
            <p:ph type="pic" sz="quarter" idx="81"/>
          </p:nvPr>
        </p:nvSpPr>
        <p:spPr>
          <a:xfrm>
            <a:off x="7681516"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7" name="Picture Placeholder 296">
            <a:extLst>
              <a:ext uri="{FF2B5EF4-FFF2-40B4-BE49-F238E27FC236}">
                <a16:creationId xmlns:a16="http://schemas.microsoft.com/office/drawing/2014/main" id="{A93EFAED-D36E-772E-99E8-1FDBB3043362}"/>
              </a:ext>
            </a:extLst>
          </p:cNvPr>
          <p:cNvSpPr>
            <a:spLocks noGrp="1"/>
          </p:cNvSpPr>
          <p:nvPr>
            <p:ph type="pic" sz="quarter" idx="82"/>
          </p:nvPr>
        </p:nvSpPr>
        <p:spPr>
          <a:xfrm>
            <a:off x="9105419"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sp>
        <p:nvSpPr>
          <p:cNvPr id="298" name="Picture Placeholder 297">
            <a:extLst>
              <a:ext uri="{FF2B5EF4-FFF2-40B4-BE49-F238E27FC236}">
                <a16:creationId xmlns:a16="http://schemas.microsoft.com/office/drawing/2014/main" id="{DFED67A1-32EF-25E2-5327-083799AEAE4D}"/>
              </a:ext>
            </a:extLst>
          </p:cNvPr>
          <p:cNvSpPr>
            <a:spLocks noGrp="1"/>
          </p:cNvSpPr>
          <p:nvPr>
            <p:ph type="pic" sz="quarter" idx="83"/>
          </p:nvPr>
        </p:nvSpPr>
        <p:spPr>
          <a:xfrm>
            <a:off x="10523715" y="4072788"/>
            <a:ext cx="1097280" cy="1097280"/>
          </a:xfrm>
          <a:custGeom>
            <a:avLst/>
            <a:gdLst>
              <a:gd name="connsiteX0" fmla="*/ 255269 w 1097280"/>
              <a:gd name="connsiteY0" fmla="*/ 0 h 1097280"/>
              <a:gd name="connsiteX1" fmla="*/ 1097280 w 1097280"/>
              <a:gd name="connsiteY1" fmla="*/ 0 h 1097280"/>
              <a:gd name="connsiteX2" fmla="*/ 1097280 w 1097280"/>
              <a:gd name="connsiteY2" fmla="*/ 1097280 h 1097280"/>
              <a:gd name="connsiteX3" fmla="*/ 0 w 1097280"/>
              <a:gd name="connsiteY3" fmla="*/ 1097280 h 1097280"/>
              <a:gd name="connsiteX4" fmla="*/ 0 w 1097280"/>
              <a:gd name="connsiteY4" fmla="*/ 135142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255269" y="0"/>
                </a:moveTo>
                <a:lnTo>
                  <a:pt x="1097280" y="0"/>
                </a:lnTo>
                <a:lnTo>
                  <a:pt x="1097280" y="1097280"/>
                </a:lnTo>
                <a:lnTo>
                  <a:pt x="0" y="1097280"/>
                </a:lnTo>
                <a:lnTo>
                  <a:pt x="0" y="135142"/>
                </a:lnTo>
                <a:close/>
              </a:path>
            </a:pathLst>
          </a:custGeom>
        </p:spPr>
        <p:txBody>
          <a:bodyPr wrap="square">
            <a:noAutofit/>
          </a:bodyPr>
          <a:lstStyle>
            <a:lvl1pPr algn="r">
              <a:defRPr/>
            </a:lvl1pPr>
          </a:lstStyle>
          <a:p>
            <a:r>
              <a:rPr lang="en-US"/>
              <a:t>Click icon to add picture</a:t>
            </a:r>
          </a:p>
        </p:txBody>
      </p:sp>
      <p:grpSp>
        <p:nvGrpSpPr>
          <p:cNvPr id="5" name="Group 4">
            <a:extLst>
              <a:ext uri="{FF2B5EF4-FFF2-40B4-BE49-F238E27FC236}">
                <a16:creationId xmlns:a16="http://schemas.microsoft.com/office/drawing/2014/main" id="{C225CFB2-0FD5-749B-C256-CD11A4D89B27}"/>
              </a:ext>
            </a:extLst>
          </p:cNvPr>
          <p:cNvGrpSpPr/>
          <p:nvPr userDrawn="1"/>
        </p:nvGrpSpPr>
        <p:grpSpPr>
          <a:xfrm>
            <a:off x="380497" y="6476611"/>
            <a:ext cx="11427274" cy="271909"/>
            <a:chOff x="380497" y="6476611"/>
            <a:chExt cx="11427274" cy="271909"/>
          </a:xfrm>
        </p:grpSpPr>
        <p:cxnSp>
          <p:nvCxnSpPr>
            <p:cNvPr id="8" name="Straight Connector 7">
              <a:extLst>
                <a:ext uri="{FF2B5EF4-FFF2-40B4-BE49-F238E27FC236}">
                  <a16:creationId xmlns:a16="http://schemas.microsoft.com/office/drawing/2014/main" id="{66931D84-6602-6E4B-0CF0-96226567A734}"/>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5A2E261-C255-9E94-E2DD-3B86B7CB1E12}"/>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9FB610EC-475A-CE76-66F9-8CBE075C71E5}"/>
              </a:ext>
            </a:extLst>
          </p:cNvPr>
          <p:cNvGrpSpPr/>
          <p:nvPr userDrawn="1"/>
        </p:nvGrpSpPr>
        <p:grpSpPr bwMode="black">
          <a:xfrm flipH="1">
            <a:off x="481585" y="3167273"/>
            <a:ext cx="1240384" cy="144735"/>
            <a:chOff x="380497" y="1888670"/>
            <a:chExt cx="1240384" cy="144735"/>
          </a:xfrm>
        </p:grpSpPr>
        <p:pic>
          <p:nvPicPr>
            <p:cNvPr id="13" name="Graphic 12">
              <a:extLst>
                <a:ext uri="{FF2B5EF4-FFF2-40B4-BE49-F238E27FC236}">
                  <a16:creationId xmlns:a16="http://schemas.microsoft.com/office/drawing/2014/main" id="{A478176C-DC50-5C1B-2E72-457EF74F78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FB3A8CFF-DD9D-83E2-D522-207192953A8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F945DA82-F4DF-A554-B537-34ADFD782093}"/>
              </a:ext>
            </a:extLst>
          </p:cNvPr>
          <p:cNvGrpSpPr/>
          <p:nvPr userDrawn="1"/>
        </p:nvGrpSpPr>
        <p:grpSpPr bwMode="black">
          <a:xfrm flipH="1">
            <a:off x="1958048" y="3167273"/>
            <a:ext cx="1240384" cy="144735"/>
            <a:chOff x="380497" y="1888670"/>
            <a:chExt cx="1240384" cy="144735"/>
          </a:xfrm>
        </p:grpSpPr>
        <p:pic>
          <p:nvPicPr>
            <p:cNvPr id="16" name="Graphic 15">
              <a:extLst>
                <a:ext uri="{FF2B5EF4-FFF2-40B4-BE49-F238E27FC236}">
                  <a16:creationId xmlns:a16="http://schemas.microsoft.com/office/drawing/2014/main" id="{85B83935-3E3B-6C3C-E97E-F492CBDEB0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7" name="Straight Connector 16">
              <a:extLst>
                <a:ext uri="{FF2B5EF4-FFF2-40B4-BE49-F238E27FC236}">
                  <a16:creationId xmlns:a16="http://schemas.microsoft.com/office/drawing/2014/main" id="{AF925176-E95C-497E-595F-189F33D50FA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E363A35C-C1EB-2183-321B-A0FC68B30783}"/>
              </a:ext>
            </a:extLst>
          </p:cNvPr>
          <p:cNvGrpSpPr/>
          <p:nvPr userDrawn="1"/>
        </p:nvGrpSpPr>
        <p:grpSpPr bwMode="black">
          <a:xfrm flipH="1">
            <a:off x="3434511" y="3167273"/>
            <a:ext cx="1240384" cy="144735"/>
            <a:chOff x="380497" y="1888670"/>
            <a:chExt cx="1240384" cy="144735"/>
          </a:xfrm>
        </p:grpSpPr>
        <p:pic>
          <p:nvPicPr>
            <p:cNvPr id="19" name="Graphic 18">
              <a:extLst>
                <a:ext uri="{FF2B5EF4-FFF2-40B4-BE49-F238E27FC236}">
                  <a16:creationId xmlns:a16="http://schemas.microsoft.com/office/drawing/2014/main" id="{E74F574B-82F5-7934-0863-FE6DC4B3BD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 name="Straight Connector 24">
              <a:extLst>
                <a:ext uri="{FF2B5EF4-FFF2-40B4-BE49-F238E27FC236}">
                  <a16:creationId xmlns:a16="http://schemas.microsoft.com/office/drawing/2014/main" id="{828635D1-D81E-B436-A7E7-F5F49DE2A3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927E21C7-FF2F-0117-B80C-CC79DD05B7E8}"/>
              </a:ext>
            </a:extLst>
          </p:cNvPr>
          <p:cNvGrpSpPr/>
          <p:nvPr userDrawn="1"/>
        </p:nvGrpSpPr>
        <p:grpSpPr bwMode="black">
          <a:xfrm flipH="1">
            <a:off x="4850531" y="3167273"/>
            <a:ext cx="1240384" cy="144735"/>
            <a:chOff x="380497" y="1888670"/>
            <a:chExt cx="1240384" cy="144735"/>
          </a:xfrm>
        </p:grpSpPr>
        <p:pic>
          <p:nvPicPr>
            <p:cNvPr id="27" name="Graphic 26">
              <a:extLst>
                <a:ext uri="{FF2B5EF4-FFF2-40B4-BE49-F238E27FC236}">
                  <a16:creationId xmlns:a16="http://schemas.microsoft.com/office/drawing/2014/main" id="{7D2F9D9B-A200-D550-A2C8-59C2FD5880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 name="Straight Connector 27">
              <a:extLst>
                <a:ext uri="{FF2B5EF4-FFF2-40B4-BE49-F238E27FC236}">
                  <a16:creationId xmlns:a16="http://schemas.microsoft.com/office/drawing/2014/main" id="{0D51143F-8EFF-0708-FAD7-1D767368AF04}"/>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295D8AF6-E2EC-C63B-3380-842EBA1E153F}"/>
              </a:ext>
            </a:extLst>
          </p:cNvPr>
          <p:cNvGrpSpPr/>
          <p:nvPr userDrawn="1"/>
        </p:nvGrpSpPr>
        <p:grpSpPr bwMode="black">
          <a:xfrm flipH="1">
            <a:off x="6268827" y="3167273"/>
            <a:ext cx="1240384" cy="144735"/>
            <a:chOff x="380497" y="1888670"/>
            <a:chExt cx="1240384" cy="144735"/>
          </a:xfrm>
        </p:grpSpPr>
        <p:pic>
          <p:nvPicPr>
            <p:cNvPr id="30" name="Graphic 29">
              <a:extLst>
                <a:ext uri="{FF2B5EF4-FFF2-40B4-BE49-F238E27FC236}">
                  <a16:creationId xmlns:a16="http://schemas.microsoft.com/office/drawing/2014/main" id="{CCE79D56-13FB-AB53-5F48-8D46EB4ECF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 name="Straight Connector 30">
              <a:extLst>
                <a:ext uri="{FF2B5EF4-FFF2-40B4-BE49-F238E27FC236}">
                  <a16:creationId xmlns:a16="http://schemas.microsoft.com/office/drawing/2014/main" id="{3BDD3CBE-E0E4-3ED6-16FB-AFCB560D6E81}"/>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AEBE687A-160C-B6C2-4D4D-5F96E9319F48}"/>
              </a:ext>
            </a:extLst>
          </p:cNvPr>
          <p:cNvGrpSpPr/>
          <p:nvPr userDrawn="1"/>
        </p:nvGrpSpPr>
        <p:grpSpPr bwMode="black">
          <a:xfrm flipH="1">
            <a:off x="7687123" y="3167273"/>
            <a:ext cx="1240384" cy="144735"/>
            <a:chOff x="380497" y="1888670"/>
            <a:chExt cx="1240384" cy="144735"/>
          </a:xfrm>
        </p:grpSpPr>
        <p:pic>
          <p:nvPicPr>
            <p:cNvPr id="235" name="Graphic 234">
              <a:extLst>
                <a:ext uri="{FF2B5EF4-FFF2-40B4-BE49-F238E27FC236}">
                  <a16:creationId xmlns:a16="http://schemas.microsoft.com/office/drawing/2014/main" id="{7082806B-A927-7A2B-988F-A52446B7A6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41" name="Straight Connector 240">
              <a:extLst>
                <a:ext uri="{FF2B5EF4-FFF2-40B4-BE49-F238E27FC236}">
                  <a16:creationId xmlns:a16="http://schemas.microsoft.com/office/drawing/2014/main" id="{3E90A934-C9AE-CA2C-A5CB-9BE8FCC5C4EE}"/>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74C0502D-EA64-D863-9C06-F23C5FA9E8A7}"/>
              </a:ext>
            </a:extLst>
          </p:cNvPr>
          <p:cNvGrpSpPr/>
          <p:nvPr userDrawn="1"/>
        </p:nvGrpSpPr>
        <p:grpSpPr bwMode="black">
          <a:xfrm flipH="1">
            <a:off x="9105419" y="3167273"/>
            <a:ext cx="1240384" cy="144735"/>
            <a:chOff x="380497" y="1888670"/>
            <a:chExt cx="1240384" cy="144735"/>
          </a:xfrm>
        </p:grpSpPr>
        <p:pic>
          <p:nvPicPr>
            <p:cNvPr id="253" name="Graphic 252">
              <a:extLst>
                <a:ext uri="{FF2B5EF4-FFF2-40B4-BE49-F238E27FC236}">
                  <a16:creationId xmlns:a16="http://schemas.microsoft.com/office/drawing/2014/main" id="{14DC6AAB-A936-93A7-BA86-BE77812A28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59" name="Straight Connector 258">
              <a:extLst>
                <a:ext uri="{FF2B5EF4-FFF2-40B4-BE49-F238E27FC236}">
                  <a16:creationId xmlns:a16="http://schemas.microsoft.com/office/drawing/2014/main" id="{099D7785-F534-FF91-2739-1A107954DF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D248621A-2182-394C-7B34-D5B929714519}"/>
              </a:ext>
            </a:extLst>
          </p:cNvPr>
          <p:cNvGrpSpPr/>
          <p:nvPr userDrawn="1"/>
        </p:nvGrpSpPr>
        <p:grpSpPr bwMode="black">
          <a:xfrm flipH="1">
            <a:off x="10523715" y="3167273"/>
            <a:ext cx="1240384" cy="144735"/>
            <a:chOff x="380497" y="1888670"/>
            <a:chExt cx="1240384" cy="144735"/>
          </a:xfrm>
        </p:grpSpPr>
        <p:pic>
          <p:nvPicPr>
            <p:cNvPr id="271" name="Graphic 270">
              <a:extLst>
                <a:ext uri="{FF2B5EF4-FFF2-40B4-BE49-F238E27FC236}">
                  <a16:creationId xmlns:a16="http://schemas.microsoft.com/office/drawing/2014/main" id="{69A0A255-15B2-BCFE-10C1-FFCB807330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77" name="Straight Connector 276">
              <a:extLst>
                <a:ext uri="{FF2B5EF4-FFF2-40B4-BE49-F238E27FC236}">
                  <a16:creationId xmlns:a16="http://schemas.microsoft.com/office/drawing/2014/main" id="{CF9C7A80-A6A9-5EC7-1324-6CBFAC7F566D}"/>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78" name="Group 277">
            <a:extLst>
              <a:ext uri="{FF2B5EF4-FFF2-40B4-BE49-F238E27FC236}">
                <a16:creationId xmlns:a16="http://schemas.microsoft.com/office/drawing/2014/main" id="{9589AC56-BE35-4F31-5C7B-601E327954A1}"/>
              </a:ext>
            </a:extLst>
          </p:cNvPr>
          <p:cNvGrpSpPr/>
          <p:nvPr userDrawn="1"/>
        </p:nvGrpSpPr>
        <p:grpSpPr bwMode="black">
          <a:xfrm flipH="1">
            <a:off x="481585" y="5672544"/>
            <a:ext cx="1240384" cy="144735"/>
            <a:chOff x="380497" y="1888670"/>
            <a:chExt cx="1240384" cy="144735"/>
          </a:xfrm>
        </p:grpSpPr>
        <p:pic>
          <p:nvPicPr>
            <p:cNvPr id="279" name="Graphic 278">
              <a:extLst>
                <a:ext uri="{FF2B5EF4-FFF2-40B4-BE49-F238E27FC236}">
                  <a16:creationId xmlns:a16="http://schemas.microsoft.com/office/drawing/2014/main" id="{CD9060EB-0F4F-546A-A848-DD3F61C02D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280" name="Straight Connector 279">
              <a:extLst>
                <a:ext uri="{FF2B5EF4-FFF2-40B4-BE49-F238E27FC236}">
                  <a16:creationId xmlns:a16="http://schemas.microsoft.com/office/drawing/2014/main" id="{0F9671A2-970E-9855-BD68-3F6FC7F5625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1" name="Group 280">
            <a:extLst>
              <a:ext uri="{FF2B5EF4-FFF2-40B4-BE49-F238E27FC236}">
                <a16:creationId xmlns:a16="http://schemas.microsoft.com/office/drawing/2014/main" id="{412138FB-17D8-C515-000F-5EC2F649FD97}"/>
              </a:ext>
            </a:extLst>
          </p:cNvPr>
          <p:cNvGrpSpPr/>
          <p:nvPr userDrawn="1"/>
        </p:nvGrpSpPr>
        <p:grpSpPr bwMode="black">
          <a:xfrm flipH="1">
            <a:off x="1958048" y="5672544"/>
            <a:ext cx="1240384" cy="144735"/>
            <a:chOff x="380497" y="1888670"/>
            <a:chExt cx="1240384" cy="144735"/>
          </a:xfrm>
        </p:grpSpPr>
        <p:pic>
          <p:nvPicPr>
            <p:cNvPr id="282" name="Graphic 281">
              <a:extLst>
                <a:ext uri="{FF2B5EF4-FFF2-40B4-BE49-F238E27FC236}">
                  <a16:creationId xmlns:a16="http://schemas.microsoft.com/office/drawing/2014/main" id="{8F5FC4BC-5AF4-85DC-61D0-D513797A6B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0" name="Straight Connector 299">
              <a:extLst>
                <a:ext uri="{FF2B5EF4-FFF2-40B4-BE49-F238E27FC236}">
                  <a16:creationId xmlns:a16="http://schemas.microsoft.com/office/drawing/2014/main" id="{2184AEAC-DD7C-F208-3BD3-EB69E5430DC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1" name="Group 300">
            <a:extLst>
              <a:ext uri="{FF2B5EF4-FFF2-40B4-BE49-F238E27FC236}">
                <a16:creationId xmlns:a16="http://schemas.microsoft.com/office/drawing/2014/main" id="{61D81A6C-56BE-47F7-F9A3-2642D8B7E18C}"/>
              </a:ext>
            </a:extLst>
          </p:cNvPr>
          <p:cNvGrpSpPr/>
          <p:nvPr userDrawn="1"/>
        </p:nvGrpSpPr>
        <p:grpSpPr bwMode="black">
          <a:xfrm flipH="1">
            <a:off x="3434511" y="5672544"/>
            <a:ext cx="1240384" cy="144735"/>
            <a:chOff x="380497" y="1888670"/>
            <a:chExt cx="1240384" cy="144735"/>
          </a:xfrm>
        </p:grpSpPr>
        <p:pic>
          <p:nvPicPr>
            <p:cNvPr id="302" name="Graphic 301">
              <a:extLst>
                <a:ext uri="{FF2B5EF4-FFF2-40B4-BE49-F238E27FC236}">
                  <a16:creationId xmlns:a16="http://schemas.microsoft.com/office/drawing/2014/main" id="{C8EA15B8-7FB9-FAD8-02AD-380CD9F9E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3" name="Straight Connector 302">
              <a:extLst>
                <a:ext uri="{FF2B5EF4-FFF2-40B4-BE49-F238E27FC236}">
                  <a16:creationId xmlns:a16="http://schemas.microsoft.com/office/drawing/2014/main" id="{20D7D698-6C8D-9553-43B6-D802259CF91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4" name="Group 303">
            <a:extLst>
              <a:ext uri="{FF2B5EF4-FFF2-40B4-BE49-F238E27FC236}">
                <a16:creationId xmlns:a16="http://schemas.microsoft.com/office/drawing/2014/main" id="{CC9EA338-493E-2A41-64A8-38FECD1951E4}"/>
              </a:ext>
            </a:extLst>
          </p:cNvPr>
          <p:cNvGrpSpPr/>
          <p:nvPr userDrawn="1"/>
        </p:nvGrpSpPr>
        <p:grpSpPr bwMode="black">
          <a:xfrm flipH="1">
            <a:off x="4850531" y="5672544"/>
            <a:ext cx="1240384" cy="144735"/>
            <a:chOff x="380497" y="1888670"/>
            <a:chExt cx="1240384" cy="144735"/>
          </a:xfrm>
        </p:grpSpPr>
        <p:pic>
          <p:nvPicPr>
            <p:cNvPr id="305" name="Graphic 304">
              <a:extLst>
                <a:ext uri="{FF2B5EF4-FFF2-40B4-BE49-F238E27FC236}">
                  <a16:creationId xmlns:a16="http://schemas.microsoft.com/office/drawing/2014/main" id="{73FAA643-E4AB-1093-13A9-BA9CDE700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6" name="Straight Connector 305">
              <a:extLst>
                <a:ext uri="{FF2B5EF4-FFF2-40B4-BE49-F238E27FC236}">
                  <a16:creationId xmlns:a16="http://schemas.microsoft.com/office/drawing/2014/main" id="{F1092260-89D8-D8DB-2443-27E6DDE4A86B}"/>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7" name="Group 306">
            <a:extLst>
              <a:ext uri="{FF2B5EF4-FFF2-40B4-BE49-F238E27FC236}">
                <a16:creationId xmlns:a16="http://schemas.microsoft.com/office/drawing/2014/main" id="{7AE993EF-9CF9-C548-7F5A-3162F582CE41}"/>
              </a:ext>
            </a:extLst>
          </p:cNvPr>
          <p:cNvGrpSpPr/>
          <p:nvPr userDrawn="1"/>
        </p:nvGrpSpPr>
        <p:grpSpPr bwMode="black">
          <a:xfrm flipH="1">
            <a:off x="6268827" y="5672544"/>
            <a:ext cx="1240384" cy="144735"/>
            <a:chOff x="380497" y="1888670"/>
            <a:chExt cx="1240384" cy="144735"/>
          </a:xfrm>
        </p:grpSpPr>
        <p:pic>
          <p:nvPicPr>
            <p:cNvPr id="308" name="Graphic 307">
              <a:extLst>
                <a:ext uri="{FF2B5EF4-FFF2-40B4-BE49-F238E27FC236}">
                  <a16:creationId xmlns:a16="http://schemas.microsoft.com/office/drawing/2014/main" id="{322E2D23-1D79-E6B7-66E7-439BF0D97D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09" name="Straight Connector 308">
              <a:extLst>
                <a:ext uri="{FF2B5EF4-FFF2-40B4-BE49-F238E27FC236}">
                  <a16:creationId xmlns:a16="http://schemas.microsoft.com/office/drawing/2014/main" id="{BECF80C5-5175-BA1A-5CB2-1B015F310B72}"/>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0" name="Group 309">
            <a:extLst>
              <a:ext uri="{FF2B5EF4-FFF2-40B4-BE49-F238E27FC236}">
                <a16:creationId xmlns:a16="http://schemas.microsoft.com/office/drawing/2014/main" id="{3F0C4C46-51E8-389A-E2C8-9C71D7FDB15F}"/>
              </a:ext>
            </a:extLst>
          </p:cNvPr>
          <p:cNvGrpSpPr/>
          <p:nvPr userDrawn="1"/>
        </p:nvGrpSpPr>
        <p:grpSpPr bwMode="black">
          <a:xfrm flipH="1">
            <a:off x="7687123" y="5672544"/>
            <a:ext cx="1240384" cy="144735"/>
            <a:chOff x="380497" y="1888670"/>
            <a:chExt cx="1240384" cy="144735"/>
          </a:xfrm>
        </p:grpSpPr>
        <p:pic>
          <p:nvPicPr>
            <p:cNvPr id="311" name="Graphic 310">
              <a:extLst>
                <a:ext uri="{FF2B5EF4-FFF2-40B4-BE49-F238E27FC236}">
                  <a16:creationId xmlns:a16="http://schemas.microsoft.com/office/drawing/2014/main" id="{9F9CD217-D5CC-CA19-4931-2C611EF37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2" name="Straight Connector 311">
              <a:extLst>
                <a:ext uri="{FF2B5EF4-FFF2-40B4-BE49-F238E27FC236}">
                  <a16:creationId xmlns:a16="http://schemas.microsoft.com/office/drawing/2014/main" id="{584FBC1C-33F0-DB64-6B9A-32DC1E53401F}"/>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3" name="Group 312">
            <a:extLst>
              <a:ext uri="{FF2B5EF4-FFF2-40B4-BE49-F238E27FC236}">
                <a16:creationId xmlns:a16="http://schemas.microsoft.com/office/drawing/2014/main" id="{35A753AD-B4B8-4B82-AF3D-0CB2883744CA}"/>
              </a:ext>
            </a:extLst>
          </p:cNvPr>
          <p:cNvGrpSpPr/>
          <p:nvPr userDrawn="1"/>
        </p:nvGrpSpPr>
        <p:grpSpPr bwMode="black">
          <a:xfrm flipH="1">
            <a:off x="9105419" y="5672544"/>
            <a:ext cx="1240384" cy="144735"/>
            <a:chOff x="380497" y="1888670"/>
            <a:chExt cx="1240384" cy="144735"/>
          </a:xfrm>
        </p:grpSpPr>
        <p:pic>
          <p:nvPicPr>
            <p:cNvPr id="314" name="Graphic 313">
              <a:extLst>
                <a:ext uri="{FF2B5EF4-FFF2-40B4-BE49-F238E27FC236}">
                  <a16:creationId xmlns:a16="http://schemas.microsoft.com/office/drawing/2014/main" id="{B46D734E-42FD-7F1C-4853-E970F0476C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5" name="Straight Connector 314">
              <a:extLst>
                <a:ext uri="{FF2B5EF4-FFF2-40B4-BE49-F238E27FC236}">
                  <a16:creationId xmlns:a16="http://schemas.microsoft.com/office/drawing/2014/main" id="{7FBE369A-C69F-37DB-6E86-913A2629CD36}"/>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6" name="Group 315">
            <a:extLst>
              <a:ext uri="{FF2B5EF4-FFF2-40B4-BE49-F238E27FC236}">
                <a16:creationId xmlns:a16="http://schemas.microsoft.com/office/drawing/2014/main" id="{7BA0D8F1-5D9D-FCED-FF08-76BE84B95D53}"/>
              </a:ext>
            </a:extLst>
          </p:cNvPr>
          <p:cNvGrpSpPr/>
          <p:nvPr userDrawn="1"/>
        </p:nvGrpSpPr>
        <p:grpSpPr bwMode="black">
          <a:xfrm flipH="1">
            <a:off x="10523715" y="5672544"/>
            <a:ext cx="1240384" cy="144735"/>
            <a:chOff x="380497" y="1888670"/>
            <a:chExt cx="1240384" cy="144735"/>
          </a:xfrm>
        </p:grpSpPr>
        <p:pic>
          <p:nvPicPr>
            <p:cNvPr id="317" name="Graphic 316">
              <a:extLst>
                <a:ext uri="{FF2B5EF4-FFF2-40B4-BE49-F238E27FC236}">
                  <a16:creationId xmlns:a16="http://schemas.microsoft.com/office/drawing/2014/main" id="{16F4D1DA-A202-B945-549C-57D3E5D41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318" name="Straight Connector 317">
              <a:extLst>
                <a:ext uri="{FF2B5EF4-FFF2-40B4-BE49-F238E27FC236}">
                  <a16:creationId xmlns:a16="http://schemas.microsoft.com/office/drawing/2014/main" id="{5A48C51D-B419-815C-5309-7F968CEC82F7}"/>
                </a:ext>
              </a:extLst>
            </p:cNvPr>
            <p:cNvCxnSpPr>
              <a:cxnSpLocks/>
            </p:cNvCxnSpPr>
            <p:nvPr userDrawn="1"/>
          </p:nvCxnSpPr>
          <p:spPr bwMode="black">
            <a:xfrm>
              <a:off x="380497" y="1904852"/>
              <a:ext cx="124038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160" name="Picture 159">
            <a:extLst>
              <a:ext uri="{FF2B5EF4-FFF2-40B4-BE49-F238E27FC236}">
                <a16:creationId xmlns:a16="http://schemas.microsoft.com/office/drawing/2014/main" id="{1A1D0C84-2A43-FE73-A13E-82686C90528F}"/>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04244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apabilit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8DCA-DED5-72C7-D02B-0E44983C9AA7}"/>
              </a:ext>
            </a:extLst>
          </p:cNvPr>
          <p:cNvSpPr>
            <a:spLocks noGrp="1"/>
          </p:cNvSpPr>
          <p:nvPr>
            <p:ph type="title"/>
          </p:nvPr>
        </p:nvSpPr>
        <p:spPr>
          <a:xfrm>
            <a:off x="380497" y="339212"/>
            <a:ext cx="11427274" cy="581192"/>
          </a:xfrm>
        </p:spPr>
        <p:txBody>
          <a:bodyPr/>
          <a:lstStyle/>
          <a:p>
            <a:r>
              <a:rPr lang="en-US"/>
              <a:t>Click to edit Master title style</a:t>
            </a:r>
            <a:endParaRPr lang="en-US" dirty="0"/>
          </a:p>
        </p:txBody>
      </p:sp>
      <p:sp>
        <p:nvSpPr>
          <p:cNvPr id="15" name="Content Placeholder 1">
            <a:extLst>
              <a:ext uri="{FF2B5EF4-FFF2-40B4-BE49-F238E27FC236}">
                <a16:creationId xmlns:a16="http://schemas.microsoft.com/office/drawing/2014/main" id="{F4565A5B-4420-7D81-6AC1-46BFCE46BC1E}"/>
              </a:ext>
            </a:extLst>
          </p:cNvPr>
          <p:cNvSpPr>
            <a:spLocks noGrp="1"/>
          </p:cNvSpPr>
          <p:nvPr>
            <p:ph sz="half" idx="16"/>
          </p:nvPr>
        </p:nvSpPr>
        <p:spPr>
          <a:xfrm>
            <a:off x="380497" y="2138082"/>
            <a:ext cx="2679192" cy="3915140"/>
          </a:xfrm>
        </p:spPr>
        <p:txBody>
          <a:bodyPr/>
          <a:lstStyle>
            <a:lvl1pPr>
              <a:spcAft>
                <a:spcPts val="500"/>
              </a:spcAft>
              <a:defRPr b="0">
                <a:latin typeface="+mj-lt"/>
              </a:defRPr>
            </a:lvl1pPr>
            <a:lvl2pPr marL="1588" indent="0">
              <a:buNone/>
              <a:defRPr b="0"/>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34" name="Content Placeholder 2">
            <a:extLst>
              <a:ext uri="{FF2B5EF4-FFF2-40B4-BE49-F238E27FC236}">
                <a16:creationId xmlns:a16="http://schemas.microsoft.com/office/drawing/2014/main" id="{DB8AEE6D-529B-5A4C-9D4A-677F247D723F}"/>
              </a:ext>
            </a:extLst>
          </p:cNvPr>
          <p:cNvSpPr>
            <a:spLocks noGrp="1"/>
          </p:cNvSpPr>
          <p:nvPr>
            <p:ph sz="half" idx="18"/>
          </p:nvPr>
        </p:nvSpPr>
        <p:spPr>
          <a:xfrm>
            <a:off x="3310128" y="2138083"/>
            <a:ext cx="2679192" cy="1417300"/>
          </a:xfrm>
        </p:spPr>
        <p:txBody>
          <a:bodyPr/>
          <a:lstStyle>
            <a:lvl1pPr>
              <a:spcAft>
                <a:spcPts val="500"/>
              </a:spcAft>
              <a:defRPr b="0">
                <a:latin typeface="+mj-lt"/>
              </a:defRPr>
            </a:lvl1pPr>
            <a:lvl2pPr marL="1588" indent="0">
              <a:buNone/>
              <a:defRPr b="0"/>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36" name="Content Placeholder 3">
            <a:extLst>
              <a:ext uri="{FF2B5EF4-FFF2-40B4-BE49-F238E27FC236}">
                <a16:creationId xmlns:a16="http://schemas.microsoft.com/office/drawing/2014/main" id="{17D5DE13-9F2F-BE84-25E7-25E1E5BADF3C}"/>
              </a:ext>
            </a:extLst>
          </p:cNvPr>
          <p:cNvSpPr>
            <a:spLocks noGrp="1"/>
          </p:cNvSpPr>
          <p:nvPr>
            <p:ph sz="half" idx="20"/>
          </p:nvPr>
        </p:nvSpPr>
        <p:spPr>
          <a:xfrm>
            <a:off x="6235186" y="2138083"/>
            <a:ext cx="2679192" cy="1417300"/>
          </a:xfrm>
        </p:spPr>
        <p:txBody>
          <a:bodyPr/>
          <a:lstStyle>
            <a:lvl1pPr>
              <a:spcAft>
                <a:spcPts val="500"/>
              </a:spcAft>
              <a:defRPr b="0">
                <a:latin typeface="+mj-lt"/>
              </a:defRPr>
            </a:lvl1pPr>
            <a:lvl2pPr marL="1588" indent="0">
              <a:buNone/>
              <a:defRPr b="0"/>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3747E0D5-5B79-6207-DF53-5C77734A682E}"/>
              </a:ext>
            </a:extLst>
          </p:cNvPr>
          <p:cNvSpPr>
            <a:spLocks noGrp="1"/>
          </p:cNvSpPr>
          <p:nvPr>
            <p:ph sz="half" idx="22"/>
          </p:nvPr>
        </p:nvSpPr>
        <p:spPr>
          <a:xfrm>
            <a:off x="9144000" y="2138083"/>
            <a:ext cx="2679192" cy="1417300"/>
          </a:xfrm>
        </p:spPr>
        <p:txBody>
          <a:bodyPr/>
          <a:lstStyle>
            <a:lvl1pPr>
              <a:spcAft>
                <a:spcPts val="500"/>
              </a:spcAft>
              <a:defRPr b="0">
                <a:latin typeface="+mj-lt"/>
              </a:defRPr>
            </a:lvl1pPr>
            <a:lvl2pPr marL="1588" indent="0">
              <a:buNone/>
              <a:defRPr b="0"/>
            </a:lvl2pPr>
            <a:lvl3pPr marL="230188" indent="-228600">
              <a:defRPr b="0"/>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p:txBody>
      </p:sp>
      <p:sp>
        <p:nvSpPr>
          <p:cNvPr id="44" name="Content Placeholder 6">
            <a:extLst>
              <a:ext uri="{FF2B5EF4-FFF2-40B4-BE49-F238E27FC236}">
                <a16:creationId xmlns:a16="http://schemas.microsoft.com/office/drawing/2014/main" id="{2298D039-EDB0-2CC6-7FF2-ADFD86FEEEE2}"/>
              </a:ext>
            </a:extLst>
          </p:cNvPr>
          <p:cNvSpPr>
            <a:spLocks noGrp="1"/>
          </p:cNvSpPr>
          <p:nvPr>
            <p:ph sz="half" idx="28"/>
          </p:nvPr>
        </p:nvSpPr>
        <p:spPr>
          <a:xfrm>
            <a:off x="3310128" y="4635922"/>
            <a:ext cx="2679192" cy="1417300"/>
          </a:xfrm>
        </p:spPr>
        <p:txBody>
          <a:bodyPr/>
          <a:lstStyle>
            <a:lvl1pPr>
              <a:spcAft>
                <a:spcPts val="500"/>
              </a:spcAft>
              <a:defRPr b="0">
                <a:latin typeface="+mj-lt"/>
              </a:defRPr>
            </a:lvl1pPr>
            <a:lvl2pPr marL="1588" indent="0">
              <a:buNone/>
              <a:defRPr b="0"/>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45" name="Content Placeholder 7">
            <a:extLst>
              <a:ext uri="{FF2B5EF4-FFF2-40B4-BE49-F238E27FC236}">
                <a16:creationId xmlns:a16="http://schemas.microsoft.com/office/drawing/2014/main" id="{4E7C6C30-C620-AA2C-2EED-A37501C28A2B}"/>
              </a:ext>
            </a:extLst>
          </p:cNvPr>
          <p:cNvSpPr>
            <a:spLocks noGrp="1"/>
          </p:cNvSpPr>
          <p:nvPr>
            <p:ph sz="half" idx="29"/>
          </p:nvPr>
        </p:nvSpPr>
        <p:spPr>
          <a:xfrm>
            <a:off x="6235186" y="4635922"/>
            <a:ext cx="2679192" cy="1417300"/>
          </a:xfrm>
        </p:spPr>
        <p:txBody>
          <a:bodyPr/>
          <a:lstStyle>
            <a:lvl1pPr>
              <a:spcAft>
                <a:spcPts val="500"/>
              </a:spcAft>
              <a:defRPr b="0">
                <a:latin typeface="+mj-lt"/>
              </a:defRPr>
            </a:lvl1pPr>
            <a:lvl2pPr marL="1588" indent="0">
              <a:buNone/>
              <a:defRPr b="0"/>
            </a:lvl2pPr>
            <a:lvl3pPr marL="230188" indent="-228600">
              <a:defRPr/>
            </a:lvl3pPr>
            <a:lvl4pPr marL="457200" indent="-228600">
              <a:defRPr/>
            </a:lvl4pPr>
            <a:lvl5pPr marL="687388" indent="-228600">
              <a:defRPr/>
            </a:lvl5pPr>
          </a:lstStyle>
          <a:p>
            <a:pPr lvl="0"/>
            <a:r>
              <a:rPr lang="en-US"/>
              <a:t>Click to edit Master text styles</a:t>
            </a:r>
          </a:p>
          <a:p>
            <a:pPr lvl="1"/>
            <a:r>
              <a:rPr lang="en-US"/>
              <a:t>Second level</a:t>
            </a:r>
          </a:p>
        </p:txBody>
      </p:sp>
      <p:sp>
        <p:nvSpPr>
          <p:cNvPr id="46" name="Content Placeholder 8">
            <a:extLst>
              <a:ext uri="{FF2B5EF4-FFF2-40B4-BE49-F238E27FC236}">
                <a16:creationId xmlns:a16="http://schemas.microsoft.com/office/drawing/2014/main" id="{244301D8-22C2-C563-04BE-A11D7BE80C13}"/>
              </a:ext>
            </a:extLst>
          </p:cNvPr>
          <p:cNvSpPr>
            <a:spLocks noGrp="1"/>
          </p:cNvSpPr>
          <p:nvPr>
            <p:ph sz="half" idx="30"/>
          </p:nvPr>
        </p:nvSpPr>
        <p:spPr>
          <a:xfrm>
            <a:off x="9144000" y="4635922"/>
            <a:ext cx="2679192" cy="1417300"/>
          </a:xfrm>
        </p:spPr>
        <p:txBody>
          <a:bodyPr/>
          <a:lstStyle>
            <a:lvl1pPr>
              <a:spcAft>
                <a:spcPts val="500"/>
              </a:spcAft>
              <a:defRPr b="0">
                <a:latin typeface="+mj-lt"/>
              </a:defRPr>
            </a:lvl1pPr>
            <a:lvl2pPr marL="1588" indent="0">
              <a:buNone/>
              <a:defRPr b="0"/>
            </a:lvl2pPr>
            <a:lvl3pPr marL="230188" indent="-228600">
              <a:defRPr b="0"/>
            </a:lvl3pPr>
            <a:lvl4pPr marL="457200" indent="-228600">
              <a:defRPr/>
            </a:lvl4pPr>
            <a:lvl5pPr marL="687388" indent="-228600">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ED0F77CD-CFD5-1EFF-FF9A-70B5BACE69F6}"/>
              </a:ext>
            </a:extLst>
          </p:cNvPr>
          <p:cNvSpPr>
            <a:spLocks noGrp="1"/>
          </p:cNvSpPr>
          <p:nvPr>
            <p:ph type="ftr" sz="quarter" idx="11"/>
          </p:nvPr>
        </p:nvSpPr>
        <p:spPr/>
        <p:txBody>
          <a:bodyPr/>
          <a:lstStyle/>
          <a:p>
            <a:r>
              <a:rPr lang="en-US"/>
              <a:t>© 2025 CoreLogic, Inc.</a:t>
            </a:r>
            <a:endParaRPr lang="en-US" dirty="0"/>
          </a:p>
        </p:txBody>
      </p:sp>
      <p:sp>
        <p:nvSpPr>
          <p:cNvPr id="7" name="Slide Number Placeholder 6">
            <a:extLst>
              <a:ext uri="{FF2B5EF4-FFF2-40B4-BE49-F238E27FC236}">
                <a16:creationId xmlns:a16="http://schemas.microsoft.com/office/drawing/2014/main" id="{6C51D665-B5E1-E3D9-2E37-8D9F3D02D53E}"/>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10" name="Group 9">
            <a:extLst>
              <a:ext uri="{FF2B5EF4-FFF2-40B4-BE49-F238E27FC236}">
                <a16:creationId xmlns:a16="http://schemas.microsoft.com/office/drawing/2014/main" id="{23B15BF0-4243-4116-781B-142D6F7D6DC3}"/>
              </a:ext>
            </a:extLst>
          </p:cNvPr>
          <p:cNvGrpSpPr/>
          <p:nvPr/>
        </p:nvGrpSpPr>
        <p:grpSpPr>
          <a:xfrm>
            <a:off x="380497" y="1848019"/>
            <a:ext cx="2674276" cy="144735"/>
            <a:chOff x="380497" y="1888670"/>
            <a:chExt cx="2674276" cy="144735"/>
          </a:xfrm>
        </p:grpSpPr>
        <p:pic>
          <p:nvPicPr>
            <p:cNvPr id="11" name="Graphic 10">
              <a:extLst>
                <a:ext uri="{FF2B5EF4-FFF2-40B4-BE49-F238E27FC236}">
                  <a16:creationId xmlns:a16="http://schemas.microsoft.com/office/drawing/2014/main" id="{9AE438E6-1326-B36A-F5DF-A88404BDC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2" name="Straight Connector 11">
              <a:extLst>
                <a:ext uri="{FF2B5EF4-FFF2-40B4-BE49-F238E27FC236}">
                  <a16:creationId xmlns:a16="http://schemas.microsoft.com/office/drawing/2014/main" id="{90E64D3A-086D-7C8E-695A-62BF7074A57D}"/>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1" name="Straight Connector 20">
            <a:extLst>
              <a:ext uri="{FF2B5EF4-FFF2-40B4-BE49-F238E27FC236}">
                <a16:creationId xmlns:a16="http://schemas.microsoft.com/office/drawing/2014/main" id="{38268233-B08E-483C-610D-92F432958AB9}"/>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76939E2-79E8-D1D8-7532-3C3FD372B24E}"/>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ACA8C55-161F-DE41-2794-023369E7C3A7}"/>
              </a:ext>
            </a:extLst>
          </p:cNvPr>
          <p:cNvGrpSpPr/>
          <p:nvPr/>
        </p:nvGrpSpPr>
        <p:grpSpPr>
          <a:xfrm>
            <a:off x="3305556" y="1848019"/>
            <a:ext cx="2674276" cy="144735"/>
            <a:chOff x="380497" y="1888670"/>
            <a:chExt cx="2674276" cy="144735"/>
          </a:xfrm>
        </p:grpSpPr>
        <p:pic>
          <p:nvPicPr>
            <p:cNvPr id="17" name="Graphic 16">
              <a:extLst>
                <a:ext uri="{FF2B5EF4-FFF2-40B4-BE49-F238E27FC236}">
                  <a16:creationId xmlns:a16="http://schemas.microsoft.com/office/drawing/2014/main" id="{3663C29A-C73F-3E21-21C6-56E15130E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18" name="Straight Connector 17">
              <a:extLst>
                <a:ext uri="{FF2B5EF4-FFF2-40B4-BE49-F238E27FC236}">
                  <a16:creationId xmlns:a16="http://schemas.microsoft.com/office/drawing/2014/main" id="{E864004A-15C9-BE25-855C-8D64C2C1C6AC}"/>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19" name="Group 18">
            <a:extLst>
              <a:ext uri="{FF2B5EF4-FFF2-40B4-BE49-F238E27FC236}">
                <a16:creationId xmlns:a16="http://schemas.microsoft.com/office/drawing/2014/main" id="{C6FC75B8-E019-518C-DD64-B72032CD4A51}"/>
              </a:ext>
            </a:extLst>
          </p:cNvPr>
          <p:cNvGrpSpPr/>
          <p:nvPr/>
        </p:nvGrpSpPr>
        <p:grpSpPr>
          <a:xfrm>
            <a:off x="6235530" y="1848019"/>
            <a:ext cx="2674276" cy="144735"/>
            <a:chOff x="380497" y="1888670"/>
            <a:chExt cx="2674276" cy="144735"/>
          </a:xfrm>
        </p:grpSpPr>
        <p:pic>
          <p:nvPicPr>
            <p:cNvPr id="26" name="Graphic 25">
              <a:extLst>
                <a:ext uri="{FF2B5EF4-FFF2-40B4-BE49-F238E27FC236}">
                  <a16:creationId xmlns:a16="http://schemas.microsoft.com/office/drawing/2014/main" id="{B9330472-4F69-399A-9AF7-4C11905140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27" name="Straight Connector 26">
              <a:extLst>
                <a:ext uri="{FF2B5EF4-FFF2-40B4-BE49-F238E27FC236}">
                  <a16:creationId xmlns:a16="http://schemas.microsoft.com/office/drawing/2014/main" id="{AAB95BD1-990B-A1B0-4CE8-4A6AE91038E3}"/>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9" name="Group 28">
            <a:extLst>
              <a:ext uri="{FF2B5EF4-FFF2-40B4-BE49-F238E27FC236}">
                <a16:creationId xmlns:a16="http://schemas.microsoft.com/office/drawing/2014/main" id="{B018A76E-368F-A323-7405-5324B3C98491}"/>
              </a:ext>
            </a:extLst>
          </p:cNvPr>
          <p:cNvGrpSpPr/>
          <p:nvPr/>
        </p:nvGrpSpPr>
        <p:grpSpPr>
          <a:xfrm>
            <a:off x="9145410" y="1848019"/>
            <a:ext cx="2674276" cy="144735"/>
            <a:chOff x="380497" y="1888670"/>
            <a:chExt cx="2674276" cy="144735"/>
          </a:xfrm>
        </p:grpSpPr>
        <p:pic>
          <p:nvPicPr>
            <p:cNvPr id="30" name="Graphic 29">
              <a:extLst>
                <a:ext uri="{FF2B5EF4-FFF2-40B4-BE49-F238E27FC236}">
                  <a16:creationId xmlns:a16="http://schemas.microsoft.com/office/drawing/2014/main" id="{2EBB6384-CCEE-4CA4-8935-FE4C6120E7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1" name="Straight Connector 30">
              <a:extLst>
                <a:ext uri="{FF2B5EF4-FFF2-40B4-BE49-F238E27FC236}">
                  <a16:creationId xmlns:a16="http://schemas.microsoft.com/office/drawing/2014/main" id="{754F940E-7E3D-AEF5-B66F-07E26ADB3C64}"/>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25" name="Group 24">
            <a:extLst>
              <a:ext uri="{FF2B5EF4-FFF2-40B4-BE49-F238E27FC236}">
                <a16:creationId xmlns:a16="http://schemas.microsoft.com/office/drawing/2014/main" id="{189CABA1-343B-C349-6236-7739FAEF99C1}"/>
              </a:ext>
            </a:extLst>
          </p:cNvPr>
          <p:cNvGrpSpPr/>
          <p:nvPr/>
        </p:nvGrpSpPr>
        <p:grpSpPr>
          <a:xfrm>
            <a:off x="3305556" y="4345858"/>
            <a:ext cx="2674276" cy="144735"/>
            <a:chOff x="380497" y="1888670"/>
            <a:chExt cx="2674276" cy="144735"/>
          </a:xfrm>
        </p:grpSpPr>
        <p:pic>
          <p:nvPicPr>
            <p:cNvPr id="28" name="Graphic 27">
              <a:extLst>
                <a:ext uri="{FF2B5EF4-FFF2-40B4-BE49-F238E27FC236}">
                  <a16:creationId xmlns:a16="http://schemas.microsoft.com/office/drawing/2014/main" id="{41C495E8-8FFF-9DDE-EECC-909EE39114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3" name="Straight Connector 32">
              <a:extLst>
                <a:ext uri="{FF2B5EF4-FFF2-40B4-BE49-F238E27FC236}">
                  <a16:creationId xmlns:a16="http://schemas.microsoft.com/office/drawing/2014/main" id="{FB00942F-215E-B28E-DB53-B5829E59902B}"/>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35" name="Group 34">
            <a:extLst>
              <a:ext uri="{FF2B5EF4-FFF2-40B4-BE49-F238E27FC236}">
                <a16:creationId xmlns:a16="http://schemas.microsoft.com/office/drawing/2014/main" id="{2BD0762B-361D-95CA-6934-49FF48DA8CF6}"/>
              </a:ext>
            </a:extLst>
          </p:cNvPr>
          <p:cNvGrpSpPr/>
          <p:nvPr/>
        </p:nvGrpSpPr>
        <p:grpSpPr>
          <a:xfrm>
            <a:off x="6235530" y="4345858"/>
            <a:ext cx="2674276" cy="144735"/>
            <a:chOff x="380497" y="1888670"/>
            <a:chExt cx="2674276" cy="144735"/>
          </a:xfrm>
        </p:grpSpPr>
        <p:pic>
          <p:nvPicPr>
            <p:cNvPr id="37" name="Graphic 36">
              <a:extLst>
                <a:ext uri="{FF2B5EF4-FFF2-40B4-BE49-F238E27FC236}">
                  <a16:creationId xmlns:a16="http://schemas.microsoft.com/office/drawing/2014/main" id="{2D62E6EA-EE83-C7CD-10F6-6A6FA277DB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39" name="Straight Connector 38">
              <a:extLst>
                <a:ext uri="{FF2B5EF4-FFF2-40B4-BE49-F238E27FC236}">
                  <a16:creationId xmlns:a16="http://schemas.microsoft.com/office/drawing/2014/main" id="{FABEC0CC-A5AB-646D-D8C9-D98BD13BCAD7}"/>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40" name="Group 39">
            <a:extLst>
              <a:ext uri="{FF2B5EF4-FFF2-40B4-BE49-F238E27FC236}">
                <a16:creationId xmlns:a16="http://schemas.microsoft.com/office/drawing/2014/main" id="{C4EA5CE0-689C-F832-7659-604A0C263FE2}"/>
              </a:ext>
            </a:extLst>
          </p:cNvPr>
          <p:cNvGrpSpPr/>
          <p:nvPr/>
        </p:nvGrpSpPr>
        <p:grpSpPr>
          <a:xfrm>
            <a:off x="9145410" y="4345858"/>
            <a:ext cx="2674276" cy="144735"/>
            <a:chOff x="380497" y="1888670"/>
            <a:chExt cx="2674276" cy="144735"/>
          </a:xfrm>
        </p:grpSpPr>
        <p:pic>
          <p:nvPicPr>
            <p:cNvPr id="41" name="Graphic 40">
              <a:extLst>
                <a:ext uri="{FF2B5EF4-FFF2-40B4-BE49-F238E27FC236}">
                  <a16:creationId xmlns:a16="http://schemas.microsoft.com/office/drawing/2014/main" id="{8B1EDD05-7808-12D5-C6BD-5E099ED2F0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42" name="Straight Connector 41">
              <a:extLst>
                <a:ext uri="{FF2B5EF4-FFF2-40B4-BE49-F238E27FC236}">
                  <a16:creationId xmlns:a16="http://schemas.microsoft.com/office/drawing/2014/main" id="{AB4B8764-5F67-C341-5A14-9BA1000FECAE}"/>
                </a:ext>
              </a:extLst>
            </p:cNvPr>
            <p:cNvCxnSpPr>
              <a:cxnSpLocks/>
            </p:cNvCxnSpPr>
            <p:nvPr/>
          </p:nvCxnSpPr>
          <p:spPr>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sp>
        <p:nvSpPr>
          <p:cNvPr id="4" name="Picture Placeholder 13">
            <a:extLst>
              <a:ext uri="{FF2B5EF4-FFF2-40B4-BE49-F238E27FC236}">
                <a16:creationId xmlns:a16="http://schemas.microsoft.com/office/drawing/2014/main" id="{905D665A-0037-6BE6-AE8E-CE3E9ACE6752}"/>
              </a:ext>
            </a:extLst>
          </p:cNvPr>
          <p:cNvSpPr>
            <a:spLocks noGrp="1"/>
          </p:cNvSpPr>
          <p:nvPr>
            <p:ph type="pic" sz="quarter" idx="17" hasCustomPrompt="1"/>
          </p:nvPr>
        </p:nvSpPr>
        <p:spPr>
          <a:xfrm>
            <a:off x="3301151" y="1296141"/>
            <a:ext cx="457200" cy="457200"/>
          </a:xfrm>
        </p:spPr>
        <p:txBody>
          <a:bodyPr anchor="t">
            <a:normAutofit/>
          </a:bodyPr>
          <a:lstStyle>
            <a:lvl1pPr marL="0" indent="0" algn="ctr">
              <a:buNone/>
              <a:defRPr sz="800">
                <a:latin typeface="+mn-lt"/>
              </a:defRPr>
            </a:lvl1pPr>
          </a:lstStyle>
          <a:p>
            <a:r>
              <a:rPr lang="en-US" dirty="0"/>
              <a:t>ICON</a:t>
            </a:r>
          </a:p>
        </p:txBody>
      </p:sp>
      <p:sp>
        <p:nvSpPr>
          <p:cNvPr id="8" name="Picture Placeholder 13">
            <a:extLst>
              <a:ext uri="{FF2B5EF4-FFF2-40B4-BE49-F238E27FC236}">
                <a16:creationId xmlns:a16="http://schemas.microsoft.com/office/drawing/2014/main" id="{51AE94A0-868E-4DD3-4F0D-68669583DE9B}"/>
              </a:ext>
            </a:extLst>
          </p:cNvPr>
          <p:cNvSpPr>
            <a:spLocks noGrp="1"/>
          </p:cNvSpPr>
          <p:nvPr>
            <p:ph type="pic" sz="quarter" idx="24" hasCustomPrompt="1"/>
          </p:nvPr>
        </p:nvSpPr>
        <p:spPr>
          <a:xfrm>
            <a:off x="6232072" y="1296141"/>
            <a:ext cx="457200" cy="457200"/>
          </a:xfrm>
        </p:spPr>
        <p:txBody>
          <a:bodyPr anchor="t">
            <a:normAutofit/>
          </a:bodyPr>
          <a:lstStyle>
            <a:lvl1pPr marL="0" indent="0" algn="ctr">
              <a:buNone/>
              <a:defRPr sz="800">
                <a:latin typeface="+mn-lt"/>
              </a:defRPr>
            </a:lvl1pPr>
          </a:lstStyle>
          <a:p>
            <a:r>
              <a:rPr lang="en-US" dirty="0"/>
              <a:t>ICON</a:t>
            </a:r>
          </a:p>
        </p:txBody>
      </p:sp>
      <p:sp>
        <p:nvSpPr>
          <p:cNvPr id="9" name="Picture Placeholder 13">
            <a:extLst>
              <a:ext uri="{FF2B5EF4-FFF2-40B4-BE49-F238E27FC236}">
                <a16:creationId xmlns:a16="http://schemas.microsoft.com/office/drawing/2014/main" id="{8F4E20BA-3EE3-4F2E-581A-921E0CF453F8}"/>
              </a:ext>
            </a:extLst>
          </p:cNvPr>
          <p:cNvSpPr>
            <a:spLocks noGrp="1"/>
          </p:cNvSpPr>
          <p:nvPr>
            <p:ph type="pic" sz="quarter" idx="25" hasCustomPrompt="1"/>
          </p:nvPr>
        </p:nvSpPr>
        <p:spPr>
          <a:xfrm>
            <a:off x="9130392" y="1296141"/>
            <a:ext cx="457200" cy="457200"/>
          </a:xfrm>
        </p:spPr>
        <p:txBody>
          <a:bodyPr anchor="t">
            <a:normAutofit/>
          </a:bodyPr>
          <a:lstStyle>
            <a:lvl1pPr marL="0" indent="0" algn="ctr">
              <a:buNone/>
              <a:defRPr sz="800">
                <a:latin typeface="+mn-lt"/>
              </a:defRPr>
            </a:lvl1pPr>
          </a:lstStyle>
          <a:p>
            <a:r>
              <a:rPr lang="en-US" dirty="0"/>
              <a:t>ICON</a:t>
            </a:r>
          </a:p>
        </p:txBody>
      </p:sp>
      <p:sp>
        <p:nvSpPr>
          <p:cNvPr id="16" name="Picture Placeholder 13">
            <a:extLst>
              <a:ext uri="{FF2B5EF4-FFF2-40B4-BE49-F238E27FC236}">
                <a16:creationId xmlns:a16="http://schemas.microsoft.com/office/drawing/2014/main" id="{F38B843E-F859-6CC4-50BB-5F6170D0AC5C}"/>
              </a:ext>
            </a:extLst>
          </p:cNvPr>
          <p:cNvSpPr>
            <a:spLocks noGrp="1"/>
          </p:cNvSpPr>
          <p:nvPr>
            <p:ph type="pic" sz="quarter" idx="32" hasCustomPrompt="1"/>
          </p:nvPr>
        </p:nvSpPr>
        <p:spPr>
          <a:xfrm>
            <a:off x="3301151" y="3794796"/>
            <a:ext cx="457200" cy="457200"/>
          </a:xfrm>
        </p:spPr>
        <p:txBody>
          <a:bodyPr anchor="t">
            <a:normAutofit/>
          </a:bodyPr>
          <a:lstStyle>
            <a:lvl1pPr marL="0" indent="0" algn="ctr">
              <a:buNone/>
              <a:defRPr sz="800">
                <a:latin typeface="+mn-lt"/>
              </a:defRPr>
            </a:lvl1pPr>
          </a:lstStyle>
          <a:p>
            <a:r>
              <a:rPr lang="en-US" dirty="0"/>
              <a:t>ICON</a:t>
            </a:r>
          </a:p>
        </p:txBody>
      </p:sp>
      <p:sp>
        <p:nvSpPr>
          <p:cNvPr id="47" name="Picture Placeholder 13">
            <a:extLst>
              <a:ext uri="{FF2B5EF4-FFF2-40B4-BE49-F238E27FC236}">
                <a16:creationId xmlns:a16="http://schemas.microsoft.com/office/drawing/2014/main" id="{3398CA21-E9F3-5DE6-ECA8-88708815CDB4}"/>
              </a:ext>
            </a:extLst>
          </p:cNvPr>
          <p:cNvSpPr>
            <a:spLocks noGrp="1"/>
          </p:cNvSpPr>
          <p:nvPr>
            <p:ph type="pic" sz="quarter" idx="33" hasCustomPrompt="1"/>
          </p:nvPr>
        </p:nvSpPr>
        <p:spPr>
          <a:xfrm>
            <a:off x="6232072" y="3794796"/>
            <a:ext cx="457200" cy="457200"/>
          </a:xfrm>
        </p:spPr>
        <p:txBody>
          <a:bodyPr anchor="t">
            <a:normAutofit/>
          </a:bodyPr>
          <a:lstStyle>
            <a:lvl1pPr marL="0" indent="0" algn="ctr">
              <a:buNone/>
              <a:defRPr sz="800">
                <a:latin typeface="+mn-lt"/>
              </a:defRPr>
            </a:lvl1pPr>
          </a:lstStyle>
          <a:p>
            <a:r>
              <a:rPr lang="en-US" dirty="0"/>
              <a:t>ICON</a:t>
            </a:r>
          </a:p>
        </p:txBody>
      </p:sp>
      <p:sp>
        <p:nvSpPr>
          <p:cNvPr id="48" name="Picture Placeholder 13">
            <a:extLst>
              <a:ext uri="{FF2B5EF4-FFF2-40B4-BE49-F238E27FC236}">
                <a16:creationId xmlns:a16="http://schemas.microsoft.com/office/drawing/2014/main" id="{2B6347C8-1646-C267-134F-723B1855798C}"/>
              </a:ext>
            </a:extLst>
          </p:cNvPr>
          <p:cNvSpPr>
            <a:spLocks noGrp="1"/>
          </p:cNvSpPr>
          <p:nvPr>
            <p:ph type="pic" sz="quarter" idx="34" hasCustomPrompt="1"/>
          </p:nvPr>
        </p:nvSpPr>
        <p:spPr>
          <a:xfrm>
            <a:off x="9130392" y="3794796"/>
            <a:ext cx="457200" cy="457200"/>
          </a:xfrm>
        </p:spPr>
        <p:txBody>
          <a:bodyPr anchor="t">
            <a:normAutofit/>
          </a:bodyPr>
          <a:lstStyle>
            <a:lvl1pPr marL="0" indent="0" algn="ctr">
              <a:buNone/>
              <a:defRPr sz="800">
                <a:latin typeface="+mn-lt"/>
              </a:defRPr>
            </a:lvl1pPr>
          </a:lstStyle>
          <a:p>
            <a:r>
              <a:rPr lang="en-US" dirty="0"/>
              <a:t>ICON</a:t>
            </a:r>
          </a:p>
        </p:txBody>
      </p:sp>
      <p:grpSp>
        <p:nvGrpSpPr>
          <p:cNvPr id="3" name="Group 2">
            <a:extLst>
              <a:ext uri="{FF2B5EF4-FFF2-40B4-BE49-F238E27FC236}">
                <a16:creationId xmlns:a16="http://schemas.microsoft.com/office/drawing/2014/main" id="{ED105C8C-6434-E9F4-79BA-2F40281B534B}"/>
              </a:ext>
            </a:extLst>
          </p:cNvPr>
          <p:cNvGrpSpPr/>
          <p:nvPr userDrawn="1"/>
        </p:nvGrpSpPr>
        <p:grpSpPr bwMode="black">
          <a:xfrm>
            <a:off x="380497" y="1848019"/>
            <a:ext cx="2674276" cy="144735"/>
            <a:chOff x="380497" y="1888670"/>
            <a:chExt cx="2674276" cy="144735"/>
          </a:xfrm>
        </p:grpSpPr>
        <p:pic>
          <p:nvPicPr>
            <p:cNvPr id="5" name="Graphic 4">
              <a:extLst>
                <a:ext uri="{FF2B5EF4-FFF2-40B4-BE49-F238E27FC236}">
                  <a16:creationId xmlns:a16="http://schemas.microsoft.com/office/drawing/2014/main" id="{AAB5540B-D389-9B9B-AAF1-50580C3976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4" name="Straight Connector 13">
              <a:extLst>
                <a:ext uri="{FF2B5EF4-FFF2-40B4-BE49-F238E27FC236}">
                  <a16:creationId xmlns:a16="http://schemas.microsoft.com/office/drawing/2014/main" id="{24A75F32-46CA-F49E-3C04-736A78CF629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cxnSp>
        <p:nvCxnSpPr>
          <p:cNvPr id="24" name="Straight Connector 23">
            <a:extLst>
              <a:ext uri="{FF2B5EF4-FFF2-40B4-BE49-F238E27FC236}">
                <a16:creationId xmlns:a16="http://schemas.microsoft.com/office/drawing/2014/main" id="{EAF9F89E-C83A-E98F-4843-95F230C6024C}"/>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99E5A45-92CA-B87B-4931-63D8B7C0AF5A}"/>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47FC04B9-F37E-A2B5-44B4-29F45901CFBC}"/>
              </a:ext>
            </a:extLst>
          </p:cNvPr>
          <p:cNvGrpSpPr/>
          <p:nvPr userDrawn="1"/>
        </p:nvGrpSpPr>
        <p:grpSpPr bwMode="black">
          <a:xfrm>
            <a:off x="3305556" y="1848019"/>
            <a:ext cx="2674276" cy="144735"/>
            <a:chOff x="380497" y="1888670"/>
            <a:chExt cx="2674276" cy="144735"/>
          </a:xfrm>
        </p:grpSpPr>
        <p:pic>
          <p:nvPicPr>
            <p:cNvPr id="49" name="Graphic 48">
              <a:extLst>
                <a:ext uri="{FF2B5EF4-FFF2-40B4-BE49-F238E27FC236}">
                  <a16:creationId xmlns:a16="http://schemas.microsoft.com/office/drawing/2014/main" id="{1FFCBB09-5352-8A3E-7DA7-B8FC64D405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0" name="Straight Connector 49">
              <a:extLst>
                <a:ext uri="{FF2B5EF4-FFF2-40B4-BE49-F238E27FC236}">
                  <a16:creationId xmlns:a16="http://schemas.microsoft.com/office/drawing/2014/main" id="{4E9D52C2-C194-CFBB-8A09-FD7D98B0F34E}"/>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1" name="Group 50">
            <a:extLst>
              <a:ext uri="{FF2B5EF4-FFF2-40B4-BE49-F238E27FC236}">
                <a16:creationId xmlns:a16="http://schemas.microsoft.com/office/drawing/2014/main" id="{4E3B45F8-013E-E978-273D-A3562255FBC5}"/>
              </a:ext>
            </a:extLst>
          </p:cNvPr>
          <p:cNvGrpSpPr/>
          <p:nvPr userDrawn="1"/>
        </p:nvGrpSpPr>
        <p:grpSpPr bwMode="black">
          <a:xfrm>
            <a:off x="6235530" y="1848019"/>
            <a:ext cx="2674276" cy="144735"/>
            <a:chOff x="380497" y="1888670"/>
            <a:chExt cx="2674276" cy="144735"/>
          </a:xfrm>
        </p:grpSpPr>
        <p:pic>
          <p:nvPicPr>
            <p:cNvPr id="52" name="Graphic 51">
              <a:extLst>
                <a:ext uri="{FF2B5EF4-FFF2-40B4-BE49-F238E27FC236}">
                  <a16:creationId xmlns:a16="http://schemas.microsoft.com/office/drawing/2014/main" id="{2A7D6550-85D9-4BE1-C7D9-1BFC2BCBFC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3" name="Straight Connector 52">
              <a:extLst>
                <a:ext uri="{FF2B5EF4-FFF2-40B4-BE49-F238E27FC236}">
                  <a16:creationId xmlns:a16="http://schemas.microsoft.com/office/drawing/2014/main" id="{32D5F936-0F49-705B-7C79-56A556A31AC3}"/>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4" name="Group 53">
            <a:extLst>
              <a:ext uri="{FF2B5EF4-FFF2-40B4-BE49-F238E27FC236}">
                <a16:creationId xmlns:a16="http://schemas.microsoft.com/office/drawing/2014/main" id="{2A9BB9FF-AEF4-0457-0BB5-CFE45CDA8B9E}"/>
              </a:ext>
            </a:extLst>
          </p:cNvPr>
          <p:cNvGrpSpPr/>
          <p:nvPr userDrawn="1"/>
        </p:nvGrpSpPr>
        <p:grpSpPr bwMode="black">
          <a:xfrm>
            <a:off x="9145410" y="1848019"/>
            <a:ext cx="2674276" cy="144735"/>
            <a:chOff x="380497" y="1888670"/>
            <a:chExt cx="2674276" cy="144735"/>
          </a:xfrm>
        </p:grpSpPr>
        <p:pic>
          <p:nvPicPr>
            <p:cNvPr id="55" name="Graphic 54">
              <a:extLst>
                <a:ext uri="{FF2B5EF4-FFF2-40B4-BE49-F238E27FC236}">
                  <a16:creationId xmlns:a16="http://schemas.microsoft.com/office/drawing/2014/main" id="{2A02B953-B9BE-89C9-2749-75CDCE974A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6" name="Straight Connector 55">
              <a:extLst>
                <a:ext uri="{FF2B5EF4-FFF2-40B4-BE49-F238E27FC236}">
                  <a16:creationId xmlns:a16="http://schemas.microsoft.com/office/drawing/2014/main" id="{700F374E-9899-76BF-1251-7273201935C4}"/>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57" name="Group 56">
            <a:extLst>
              <a:ext uri="{FF2B5EF4-FFF2-40B4-BE49-F238E27FC236}">
                <a16:creationId xmlns:a16="http://schemas.microsoft.com/office/drawing/2014/main" id="{873544BA-B959-D9B3-7432-327B8EC00283}"/>
              </a:ext>
            </a:extLst>
          </p:cNvPr>
          <p:cNvGrpSpPr/>
          <p:nvPr userDrawn="1"/>
        </p:nvGrpSpPr>
        <p:grpSpPr bwMode="black">
          <a:xfrm>
            <a:off x="3305556" y="4345858"/>
            <a:ext cx="2674276" cy="144735"/>
            <a:chOff x="380497" y="1888670"/>
            <a:chExt cx="2674276" cy="144735"/>
          </a:xfrm>
        </p:grpSpPr>
        <p:pic>
          <p:nvPicPr>
            <p:cNvPr id="58" name="Graphic 57">
              <a:extLst>
                <a:ext uri="{FF2B5EF4-FFF2-40B4-BE49-F238E27FC236}">
                  <a16:creationId xmlns:a16="http://schemas.microsoft.com/office/drawing/2014/main" id="{4204DA18-8283-2358-7C1D-64309A9A9E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59" name="Straight Connector 58">
              <a:extLst>
                <a:ext uri="{FF2B5EF4-FFF2-40B4-BE49-F238E27FC236}">
                  <a16:creationId xmlns:a16="http://schemas.microsoft.com/office/drawing/2014/main" id="{D9091D42-3F4F-24E3-6493-34FA60C773D7}"/>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0" name="Group 59">
            <a:extLst>
              <a:ext uri="{FF2B5EF4-FFF2-40B4-BE49-F238E27FC236}">
                <a16:creationId xmlns:a16="http://schemas.microsoft.com/office/drawing/2014/main" id="{408A24BA-D48B-26CA-DD05-AE5A3BE6386A}"/>
              </a:ext>
            </a:extLst>
          </p:cNvPr>
          <p:cNvGrpSpPr/>
          <p:nvPr userDrawn="1"/>
        </p:nvGrpSpPr>
        <p:grpSpPr bwMode="black">
          <a:xfrm>
            <a:off x="6235530" y="4345858"/>
            <a:ext cx="2674276" cy="144735"/>
            <a:chOff x="380497" y="1888670"/>
            <a:chExt cx="2674276" cy="144735"/>
          </a:xfrm>
        </p:grpSpPr>
        <p:pic>
          <p:nvPicPr>
            <p:cNvPr id="61" name="Graphic 60">
              <a:extLst>
                <a:ext uri="{FF2B5EF4-FFF2-40B4-BE49-F238E27FC236}">
                  <a16:creationId xmlns:a16="http://schemas.microsoft.com/office/drawing/2014/main" id="{18E0997C-F4CD-3307-20FE-EB5ACC9EA6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2" name="Straight Connector 61">
              <a:extLst>
                <a:ext uri="{FF2B5EF4-FFF2-40B4-BE49-F238E27FC236}">
                  <a16:creationId xmlns:a16="http://schemas.microsoft.com/office/drawing/2014/main" id="{9828B0B3-A459-DE13-8188-8E61D17CD3C5}"/>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grpSp>
        <p:nvGrpSpPr>
          <p:cNvPr id="63" name="Group 62">
            <a:extLst>
              <a:ext uri="{FF2B5EF4-FFF2-40B4-BE49-F238E27FC236}">
                <a16:creationId xmlns:a16="http://schemas.microsoft.com/office/drawing/2014/main" id="{6C587EA5-1428-C4EF-D3F0-15AA33B7AD79}"/>
              </a:ext>
            </a:extLst>
          </p:cNvPr>
          <p:cNvGrpSpPr/>
          <p:nvPr userDrawn="1"/>
        </p:nvGrpSpPr>
        <p:grpSpPr bwMode="black">
          <a:xfrm>
            <a:off x="9145410" y="4345858"/>
            <a:ext cx="2674276" cy="144735"/>
            <a:chOff x="380497" y="1888670"/>
            <a:chExt cx="2674276" cy="144735"/>
          </a:xfrm>
        </p:grpSpPr>
        <p:pic>
          <p:nvPicPr>
            <p:cNvPr id="64" name="Graphic 63">
              <a:extLst>
                <a:ext uri="{FF2B5EF4-FFF2-40B4-BE49-F238E27FC236}">
                  <a16:creationId xmlns:a16="http://schemas.microsoft.com/office/drawing/2014/main" id="{67C0D00D-9266-238F-0B81-69AAC7B9AF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65" name="Straight Connector 64">
              <a:extLst>
                <a:ext uri="{FF2B5EF4-FFF2-40B4-BE49-F238E27FC236}">
                  <a16:creationId xmlns:a16="http://schemas.microsoft.com/office/drawing/2014/main" id="{8579B6E4-6A25-72CD-8B39-9978C27120E1}"/>
                </a:ext>
              </a:extLst>
            </p:cNvPr>
            <p:cNvCxnSpPr>
              <a:cxnSpLocks/>
            </p:cNvCxnSpPr>
            <p:nvPr userDrawn="1"/>
          </p:nvCxnSpPr>
          <p:spPr bwMode="black">
            <a:xfrm>
              <a:off x="380497" y="1904852"/>
              <a:ext cx="2674276" cy="0"/>
            </a:xfrm>
            <a:prstGeom prst="line">
              <a:avLst/>
            </a:prstGeom>
            <a:ln>
              <a:solidFill>
                <a:schemeClr val="tx1"/>
              </a:solidFill>
            </a:ln>
          </p:spPr>
          <p:style>
            <a:lnRef idx="1">
              <a:schemeClr val="accent5"/>
            </a:lnRef>
            <a:fillRef idx="0">
              <a:schemeClr val="accent5"/>
            </a:fillRef>
            <a:effectRef idx="0">
              <a:schemeClr val="accent5"/>
            </a:effectRef>
            <a:fontRef idx="minor">
              <a:schemeClr val="tx1"/>
            </a:fontRef>
          </p:style>
        </p:cxnSp>
      </p:grpSp>
      <p:pic>
        <p:nvPicPr>
          <p:cNvPr id="66" name="Picture 65">
            <a:extLst>
              <a:ext uri="{FF2B5EF4-FFF2-40B4-BE49-F238E27FC236}">
                <a16:creationId xmlns:a16="http://schemas.microsoft.com/office/drawing/2014/main" id="{DE87E14F-CA94-162B-68B0-C8A3B82D6945}"/>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263622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5" pos="2088" userDrawn="1">
          <p15:clr>
            <a:srgbClr val="5ACBF0"/>
          </p15:clr>
        </p15:guide>
        <p15:guide id="16" pos="6024" userDrawn="1">
          <p15:clr>
            <a:srgbClr val="5ACBF0"/>
          </p15:clr>
        </p15:guide>
        <p15:guide id="17" pos="504" userDrawn="1">
          <p15:clr>
            <a:srgbClr val="5ACBF0"/>
          </p15:clr>
        </p15:guide>
        <p15:guide id="18" pos="2003" userDrawn="1">
          <p15:clr>
            <a:srgbClr val="FBAE40"/>
          </p15:clr>
        </p15:guide>
        <p15:guide id="19" pos="5760" userDrawn="1">
          <p15:clr>
            <a:srgbClr val="5ACBF0"/>
          </p15:clr>
        </p15:guide>
        <p15:guide id="20" pos="4200" userDrawn="1">
          <p15:clr>
            <a:srgbClr val="5ACBF0"/>
          </p15:clr>
        </p15:guide>
        <p15:guide id="21" orient="horz" pos="2616" userDrawn="1">
          <p15:clr>
            <a:srgbClr val="5ACBF0"/>
          </p15:clr>
        </p15:guide>
        <p15:guide id="22" orient="horz" pos="1200" userDrawn="1">
          <p15:clr>
            <a:srgbClr val="5ACBF0"/>
          </p15:clr>
        </p15:guide>
        <p15:guide id="23" orient="horz" pos="1464" userDrawn="1">
          <p15:clr>
            <a:srgbClr val="5ACBF0"/>
          </p15:clr>
        </p15:guide>
        <p15:guide id="24" orient="horz" pos="2904" userDrawn="1">
          <p15:clr>
            <a:srgbClr val="5ACBF0"/>
          </p15:clr>
        </p15:guide>
        <p15:guide id="25" pos="3936" userDrawn="1">
          <p15:clr>
            <a:srgbClr val="5ACBF0"/>
          </p15:clr>
        </p15:guide>
        <p15:guide id="26" pos="2352" userDrawn="1">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creensho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DD465-5459-4F30-6476-5269E899A18A}"/>
              </a:ext>
            </a:extLst>
          </p:cNvPr>
          <p:cNvSpPr>
            <a:spLocks noGrp="1"/>
          </p:cNvSpPr>
          <p:nvPr>
            <p:ph type="title"/>
          </p:nvPr>
        </p:nvSpPr>
        <p:spPr>
          <a:xfrm>
            <a:off x="380497" y="339212"/>
            <a:ext cx="11427274" cy="581192"/>
          </a:xfrm>
        </p:spPr>
        <p:txBody>
          <a:bodyPr/>
          <a:lstStyle>
            <a:lvl1pPr>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751CD8C5-AA3F-A416-563A-D8A12E0D2FC1}"/>
              </a:ext>
            </a:extLst>
          </p:cNvPr>
          <p:cNvSpPr>
            <a:spLocks noGrp="1"/>
          </p:cNvSpPr>
          <p:nvPr>
            <p:ph type="body" sz="quarter" idx="13"/>
          </p:nvPr>
        </p:nvSpPr>
        <p:spPr>
          <a:xfrm>
            <a:off x="381000" y="920403"/>
            <a:ext cx="11426771" cy="744371"/>
          </a:xfrm>
        </p:spPr>
        <p:txBody>
          <a:bodyPr>
            <a:normAutofit/>
          </a:bodyPr>
          <a:lstStyle>
            <a:lvl1pPr marL="0" indent="0">
              <a:buFont typeface="Arial" panose="020B0604020202020204" pitchFamily="34" charset="0"/>
              <a:buNone/>
              <a:defRPr sz="1600">
                <a:solidFill>
                  <a:schemeClr val="tx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91387E05-1761-E7B5-B830-EDFF394D8942}"/>
              </a:ext>
            </a:extLst>
          </p:cNvPr>
          <p:cNvSpPr>
            <a:spLocks noGrp="1"/>
          </p:cNvSpPr>
          <p:nvPr>
            <p:ph idx="1"/>
          </p:nvPr>
        </p:nvSpPr>
        <p:spPr>
          <a:xfrm>
            <a:off x="380497" y="2185631"/>
            <a:ext cx="3081160" cy="3987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6E6EB87-D12C-DFFA-5A7E-568D6FEA4692}"/>
              </a:ext>
            </a:extLst>
          </p:cNvPr>
          <p:cNvSpPr>
            <a:spLocks noGrp="1"/>
          </p:cNvSpPr>
          <p:nvPr>
            <p:ph type="ftr" sz="quarter" idx="11"/>
          </p:nvPr>
        </p:nvSpPr>
        <p:spPr/>
        <p:txBody>
          <a:bodyPr/>
          <a:lstStyle/>
          <a:p>
            <a:r>
              <a:rPr lang="en-US"/>
              <a:t>© 2025 CoreLogic, Inc.</a:t>
            </a:r>
            <a:endParaRPr lang="en-US" dirty="0"/>
          </a:p>
        </p:txBody>
      </p:sp>
      <p:sp>
        <p:nvSpPr>
          <p:cNvPr id="6" name="Slide Number Placeholder 5">
            <a:extLst>
              <a:ext uri="{FF2B5EF4-FFF2-40B4-BE49-F238E27FC236}">
                <a16:creationId xmlns:a16="http://schemas.microsoft.com/office/drawing/2014/main" id="{8A9FC736-20C5-F0EF-8BB1-4773CFFB3823}"/>
              </a:ext>
            </a:extLst>
          </p:cNvPr>
          <p:cNvSpPr>
            <a:spLocks noGrp="1"/>
          </p:cNvSpPr>
          <p:nvPr>
            <p:ph type="sldNum" sz="quarter" idx="12"/>
          </p:nvPr>
        </p:nvSpPr>
        <p:spPr/>
        <p:txBody>
          <a:bodyPr/>
          <a:lstStyle/>
          <a:p>
            <a:fld id="{CEECFCA9-F77F-4627-B4FF-32A2978341AA}" type="slidenum">
              <a:rPr lang="en-US" smtClean="0"/>
              <a:t>‹#›</a:t>
            </a:fld>
            <a:endParaRPr lang="en-US"/>
          </a:p>
        </p:txBody>
      </p:sp>
      <p:grpSp>
        <p:nvGrpSpPr>
          <p:cNvPr id="4" name="Group 3">
            <a:extLst>
              <a:ext uri="{FF2B5EF4-FFF2-40B4-BE49-F238E27FC236}">
                <a16:creationId xmlns:a16="http://schemas.microsoft.com/office/drawing/2014/main" id="{3C03FA41-43C3-5C1D-15D8-017475D70090}"/>
              </a:ext>
            </a:extLst>
          </p:cNvPr>
          <p:cNvGrpSpPr/>
          <p:nvPr/>
        </p:nvGrpSpPr>
        <p:grpSpPr>
          <a:xfrm>
            <a:off x="380497" y="1889378"/>
            <a:ext cx="3081160" cy="144735"/>
            <a:chOff x="380497" y="1888670"/>
            <a:chExt cx="3081160" cy="144735"/>
          </a:xfrm>
        </p:grpSpPr>
        <p:pic>
          <p:nvPicPr>
            <p:cNvPr id="7" name="Graphic 6">
              <a:extLst>
                <a:ext uri="{FF2B5EF4-FFF2-40B4-BE49-F238E27FC236}">
                  <a16:creationId xmlns:a16="http://schemas.microsoft.com/office/drawing/2014/main" id="{C6ACF7F9-DE01-7AFF-B3BC-233571EB6E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497" y="1888670"/>
              <a:ext cx="217103" cy="144735"/>
            </a:xfrm>
            <a:prstGeom prst="rect">
              <a:avLst/>
            </a:prstGeom>
          </p:spPr>
        </p:pic>
        <p:cxnSp>
          <p:nvCxnSpPr>
            <p:cNvPr id="8" name="Straight Connector 7">
              <a:extLst>
                <a:ext uri="{FF2B5EF4-FFF2-40B4-BE49-F238E27FC236}">
                  <a16:creationId xmlns:a16="http://schemas.microsoft.com/office/drawing/2014/main" id="{C47FB262-F8BD-94F6-B064-1DC33F13672C}"/>
                </a:ext>
              </a:extLst>
            </p:cNvPr>
            <p:cNvCxnSpPr>
              <a:cxnSpLocks/>
            </p:cNvCxnSpPr>
            <p:nvPr/>
          </p:nvCxnSpPr>
          <p:spPr>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1" name="Group 10">
            <a:extLst>
              <a:ext uri="{FF2B5EF4-FFF2-40B4-BE49-F238E27FC236}">
                <a16:creationId xmlns:a16="http://schemas.microsoft.com/office/drawing/2014/main" id="{F420EB99-D14E-05E6-AFC7-92E8D09A3774}"/>
              </a:ext>
            </a:extLst>
          </p:cNvPr>
          <p:cNvGrpSpPr/>
          <p:nvPr/>
        </p:nvGrpSpPr>
        <p:grpSpPr>
          <a:xfrm>
            <a:off x="380497" y="6476611"/>
            <a:ext cx="11427274" cy="271909"/>
            <a:chOff x="380497" y="6476611"/>
            <a:chExt cx="11427274" cy="271909"/>
          </a:xfrm>
        </p:grpSpPr>
        <p:cxnSp>
          <p:nvCxnSpPr>
            <p:cNvPr id="12" name="Straight Connector 11">
              <a:extLst>
                <a:ext uri="{FF2B5EF4-FFF2-40B4-BE49-F238E27FC236}">
                  <a16:creationId xmlns:a16="http://schemas.microsoft.com/office/drawing/2014/main" id="{6794F0C1-8013-6924-CC5D-6D0AE7054650}"/>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40393D5-4431-E20A-A41B-C409BB34ABE2}"/>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5441D855-54BE-73D9-DD45-C334D86D6AA2}"/>
              </a:ext>
            </a:extLst>
          </p:cNvPr>
          <p:cNvGrpSpPr/>
          <p:nvPr userDrawn="1"/>
        </p:nvGrpSpPr>
        <p:grpSpPr bwMode="black">
          <a:xfrm>
            <a:off x="380497" y="1889378"/>
            <a:ext cx="3081160" cy="144735"/>
            <a:chOff x="380497" y="1888670"/>
            <a:chExt cx="3081160" cy="144735"/>
          </a:xfrm>
        </p:grpSpPr>
        <p:pic>
          <p:nvPicPr>
            <p:cNvPr id="15" name="Graphic 14">
              <a:extLst>
                <a:ext uri="{FF2B5EF4-FFF2-40B4-BE49-F238E27FC236}">
                  <a16:creationId xmlns:a16="http://schemas.microsoft.com/office/drawing/2014/main" id="{FF357517-0382-B251-7BEA-3DCC805A0B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380497" y="1888670"/>
              <a:ext cx="217103" cy="144735"/>
            </a:xfrm>
            <a:prstGeom prst="rect">
              <a:avLst/>
            </a:prstGeom>
          </p:spPr>
        </p:pic>
        <p:cxnSp>
          <p:nvCxnSpPr>
            <p:cNvPr id="16" name="Straight Connector 15">
              <a:extLst>
                <a:ext uri="{FF2B5EF4-FFF2-40B4-BE49-F238E27FC236}">
                  <a16:creationId xmlns:a16="http://schemas.microsoft.com/office/drawing/2014/main" id="{BA804623-2957-86BA-6A07-902C34BFE77F}"/>
                </a:ext>
              </a:extLst>
            </p:cNvPr>
            <p:cNvCxnSpPr>
              <a:cxnSpLocks/>
            </p:cNvCxnSpPr>
            <p:nvPr userDrawn="1"/>
          </p:nvCxnSpPr>
          <p:spPr bwMode="black">
            <a:xfrm>
              <a:off x="380497" y="1904852"/>
              <a:ext cx="3081160"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80BE1967-2B8A-BB32-A08D-DACA7F38B24B}"/>
              </a:ext>
            </a:extLst>
          </p:cNvPr>
          <p:cNvGrpSpPr/>
          <p:nvPr userDrawn="1"/>
        </p:nvGrpSpPr>
        <p:grpSpPr>
          <a:xfrm>
            <a:off x="380497" y="6476611"/>
            <a:ext cx="11427274" cy="271909"/>
            <a:chOff x="380497" y="6476611"/>
            <a:chExt cx="11427274" cy="271909"/>
          </a:xfrm>
        </p:grpSpPr>
        <p:cxnSp>
          <p:nvCxnSpPr>
            <p:cNvPr id="19" name="Straight Connector 18">
              <a:extLst>
                <a:ext uri="{FF2B5EF4-FFF2-40B4-BE49-F238E27FC236}">
                  <a16:creationId xmlns:a16="http://schemas.microsoft.com/office/drawing/2014/main" id="{B6C71AF0-6F90-25D6-D561-328B4A01A0C0}"/>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B9323F3-0558-5007-D023-FB5568BF6F9C}"/>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1" name="Picture 20">
            <a:extLst>
              <a:ext uri="{FF2B5EF4-FFF2-40B4-BE49-F238E27FC236}">
                <a16:creationId xmlns:a16="http://schemas.microsoft.com/office/drawing/2014/main" id="{D35E32D7-111E-058A-927F-432F203C2CAC}"/>
              </a:ext>
            </a:extLst>
          </p:cNvPr>
          <p:cNvPicPr>
            <a:picLocks noChangeAspect="1"/>
          </p:cNvPicPr>
          <p:nvPr userDrawn="1"/>
        </p:nvPicPr>
        <p:blipFill>
          <a:blip r:embed="rId4">
            <a:extLst>
              <a:ext uri="{28A0092B-C50C-407E-A947-70E740481C1C}">
                <a14:useLocalDpi xmlns:a14="http://schemas.microsoft.com/office/drawing/2010/main" val="0"/>
              </a:ext>
            </a:extLst>
          </a:blip>
          <a:srcRect l="48" r="48"/>
          <a:stretch/>
        </p:blipFill>
        <p:spPr bwMode="black">
          <a:xfrm>
            <a:off x="382304" y="6556212"/>
            <a:ext cx="798394" cy="227696"/>
          </a:xfrm>
          <a:prstGeom prst="rect">
            <a:avLst/>
          </a:prstGeom>
        </p:spPr>
      </p:pic>
    </p:spTree>
    <p:extLst>
      <p:ext uri="{BB962C8B-B14F-4D97-AF65-F5344CB8AC3E}">
        <p14:creationId xmlns:p14="http://schemas.microsoft.com/office/powerpoint/2010/main" val="427617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67CC05-33B2-741F-EE03-E94D895A221D}"/>
              </a:ext>
            </a:extLst>
          </p:cNvPr>
          <p:cNvPicPr>
            <a:picLocks noChangeAspect="1"/>
          </p:cNvPicPr>
          <p:nvPr userDrawn="1"/>
        </p:nvPicPr>
        <p:blipFill>
          <a:blip r:embed="rId2">
            <a:extLst>
              <a:ext uri="{28A0092B-C50C-407E-A947-70E740481C1C}">
                <a14:useLocalDpi xmlns:a14="http://schemas.microsoft.com/office/drawing/2010/main" val="0"/>
              </a:ext>
            </a:extLst>
          </a:blip>
          <a:srcRect l="37" r="37"/>
          <a:stretch/>
        </p:blipFill>
        <p:spPr bwMode="black">
          <a:xfrm>
            <a:off x="9140825" y="395848"/>
            <a:ext cx="2665640"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44182"/>
            <a:ext cx="5662448" cy="555846"/>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033191" cy="3151037"/>
          </a:xfrm>
        </p:spPr>
        <p:txBody>
          <a:bodyPr anchor="t" anchorCtr="0">
            <a:normAutofit/>
          </a:bodyPr>
          <a:lstStyle>
            <a:lvl1pPr algn="l">
              <a:lnSpc>
                <a:spcPct val="94000"/>
              </a:lnSpc>
              <a:defRPr sz="7100" b="0">
                <a:solidFill>
                  <a:schemeClr val="tx1"/>
                </a:solidFill>
              </a:defRPr>
            </a:lvl1pPr>
          </a:lstStyle>
          <a:p>
            <a:r>
              <a:rPr lang="en-US" dirty="0"/>
              <a:t>Click to edit Master title style 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8" name="Picture 7" descr="A group of small colorful triangles&#10;&#10;AI-generated content may be incorrect.">
            <a:extLst>
              <a:ext uri="{FF2B5EF4-FFF2-40B4-BE49-F238E27FC236}">
                <a16:creationId xmlns:a16="http://schemas.microsoft.com/office/drawing/2014/main" id="{66105DE4-63EA-6029-504C-779E1C40F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854" y="1612602"/>
            <a:ext cx="7216396" cy="5245398"/>
          </a:xfrm>
          <a:prstGeom prst="rect">
            <a:avLst/>
          </a:prstGeom>
        </p:spPr>
      </p:pic>
      <p:pic>
        <p:nvPicPr>
          <p:cNvPr id="4" name="Picture 3" descr="A group of small colorful triangles&#10;&#10;AI-generated content may be incorrect.">
            <a:extLst>
              <a:ext uri="{FF2B5EF4-FFF2-40B4-BE49-F238E27FC236}">
                <a16:creationId xmlns:a16="http://schemas.microsoft.com/office/drawing/2014/main" id="{C7C17C34-B00A-10E5-5476-E3D0E7556D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5854" y="1612602"/>
            <a:ext cx="7216396" cy="5245398"/>
          </a:xfrm>
          <a:prstGeom prst="rect">
            <a:avLst/>
          </a:prstGeom>
        </p:spPr>
      </p:pic>
    </p:spTree>
    <p:extLst>
      <p:ext uri="{BB962C8B-B14F-4D97-AF65-F5344CB8AC3E}">
        <p14:creationId xmlns:p14="http://schemas.microsoft.com/office/powerpoint/2010/main" val="29280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ntact info">
    <p:bg>
      <p:bgPr>
        <a:solidFill>
          <a:srgbClr val="FF6E8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611D0F-4D10-318B-FD7E-92262DD1B2DE}"/>
              </a:ext>
            </a:extLst>
          </p:cNvPr>
          <p:cNvSpPr>
            <a:spLocks noGrp="1"/>
          </p:cNvSpPr>
          <p:nvPr>
            <p:ph type="ftr" sz="quarter" idx="11"/>
          </p:nvPr>
        </p:nvSpPr>
        <p:spPr/>
        <p:txBody>
          <a:bodyPr/>
          <a:lstStyle>
            <a:lvl1pPr>
              <a:defRPr>
                <a:solidFill>
                  <a:schemeClr val="bg1"/>
                </a:solidFill>
              </a:defRPr>
            </a:lvl1pPr>
          </a:lstStyle>
          <a:p>
            <a:r>
              <a:rPr lang="en-US"/>
              <a:t>© 2025 CoreLogic, Inc.</a:t>
            </a:r>
            <a:endParaRPr lang="en-US" dirty="0"/>
          </a:p>
        </p:txBody>
      </p:sp>
      <p:sp>
        <p:nvSpPr>
          <p:cNvPr id="4" name="Slide Number Placeholder 3">
            <a:extLst>
              <a:ext uri="{FF2B5EF4-FFF2-40B4-BE49-F238E27FC236}">
                <a16:creationId xmlns:a16="http://schemas.microsoft.com/office/drawing/2014/main" id="{755D8BC1-0A89-A009-F1F9-BE913A66497B}"/>
              </a:ext>
            </a:extLst>
          </p:cNvPr>
          <p:cNvSpPr>
            <a:spLocks noGrp="1"/>
          </p:cNvSpPr>
          <p:nvPr>
            <p:ph type="sldNum" sz="quarter" idx="12"/>
          </p:nvPr>
        </p:nvSpPr>
        <p:spPr/>
        <p:txBody>
          <a:bodyPr/>
          <a:lstStyle>
            <a:lvl1pPr>
              <a:defRPr>
                <a:solidFill>
                  <a:schemeClr val="bg1"/>
                </a:solidFill>
              </a:defRPr>
            </a:lvl1pPr>
          </a:lstStyle>
          <a:p>
            <a:fld id="{CEECFCA9-F77F-4627-B4FF-32A2978341AA}" type="slidenum">
              <a:rPr lang="en-US" smtClean="0"/>
              <a:pPr/>
              <a:t>‹#›</a:t>
            </a:fld>
            <a:endParaRPr lang="en-US"/>
          </a:p>
        </p:txBody>
      </p:sp>
      <p:grpSp>
        <p:nvGrpSpPr>
          <p:cNvPr id="2" name="Group 1">
            <a:extLst>
              <a:ext uri="{FF2B5EF4-FFF2-40B4-BE49-F238E27FC236}">
                <a16:creationId xmlns:a16="http://schemas.microsoft.com/office/drawing/2014/main" id="{7DF7035A-38EB-6163-0920-391DFD3B39E3}"/>
              </a:ext>
            </a:extLst>
          </p:cNvPr>
          <p:cNvGrpSpPr/>
          <p:nvPr/>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94A0D048-498F-DF80-FA16-8336449B091B}"/>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D7991FD-DA83-0B15-5152-87769E08E0DD}"/>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5" name="Picture 4">
            <a:extLst>
              <a:ext uri="{FF2B5EF4-FFF2-40B4-BE49-F238E27FC236}">
                <a16:creationId xmlns:a16="http://schemas.microsoft.com/office/drawing/2014/main" id="{FB936AC0-717F-0C9F-148F-0A0B2C0AF1C5}"/>
              </a:ext>
            </a:extLst>
          </p:cNvPr>
          <p:cNvPicPr>
            <a:picLocks noChangeAspect="1"/>
          </p:cNvPicPr>
          <p:nvPr/>
        </p:nvPicPr>
        <p:blipFill>
          <a:blip r:embed="rId2">
            <a:extLst>
              <a:ext uri="{28A0092B-C50C-407E-A947-70E740481C1C}">
                <a14:useLocalDpi xmlns:a14="http://schemas.microsoft.com/office/drawing/2010/main" val="0"/>
              </a:ext>
            </a:extLst>
          </a:blip>
          <a:srcRect l="25" r="25"/>
          <a:stretch/>
        </p:blipFill>
        <p:spPr bwMode="black">
          <a:xfrm>
            <a:off x="382304" y="6556212"/>
            <a:ext cx="798776" cy="227696"/>
          </a:xfrm>
          <a:prstGeom prst="rect">
            <a:avLst/>
          </a:prstGeom>
        </p:spPr>
      </p:pic>
      <p:sp>
        <p:nvSpPr>
          <p:cNvPr id="6" name="Title 1">
            <a:extLst>
              <a:ext uri="{FF2B5EF4-FFF2-40B4-BE49-F238E27FC236}">
                <a16:creationId xmlns:a16="http://schemas.microsoft.com/office/drawing/2014/main" id="{037D8A3E-4D9D-0305-185C-B019432862D9}"/>
              </a:ext>
            </a:extLst>
          </p:cNvPr>
          <p:cNvSpPr>
            <a:spLocks noGrp="1"/>
          </p:cNvSpPr>
          <p:nvPr>
            <p:ph type="title"/>
          </p:nvPr>
        </p:nvSpPr>
        <p:spPr>
          <a:xfrm>
            <a:off x="380496" y="339212"/>
            <a:ext cx="11427273" cy="584332"/>
          </a:xfrm>
        </p:spPr>
        <p:txBody>
          <a:bodyPr>
            <a:normAutofit/>
          </a:bodyPr>
          <a:lstStyle>
            <a:lvl1pPr>
              <a:defRPr>
                <a:solidFill>
                  <a:schemeClr val="bg1"/>
                </a:solidFill>
              </a:defRPr>
            </a:lvl1pPr>
          </a:lstStyle>
          <a:p>
            <a:r>
              <a:rPr lang="en-US"/>
              <a:t>Click to edit Master title style</a:t>
            </a:r>
            <a:endParaRPr lang="en-US" dirty="0"/>
          </a:p>
        </p:txBody>
      </p:sp>
      <p:sp>
        <p:nvSpPr>
          <p:cNvPr id="7" name="Text Placeholder 8">
            <a:extLst>
              <a:ext uri="{FF2B5EF4-FFF2-40B4-BE49-F238E27FC236}">
                <a16:creationId xmlns:a16="http://schemas.microsoft.com/office/drawing/2014/main" id="{C1F780A8-7D47-F96A-F754-CC03C5B76BDC}"/>
              </a:ext>
            </a:extLst>
          </p:cNvPr>
          <p:cNvSpPr>
            <a:spLocks noGrp="1"/>
          </p:cNvSpPr>
          <p:nvPr>
            <p:ph type="body" sz="quarter" idx="13"/>
          </p:nvPr>
        </p:nvSpPr>
        <p:spPr>
          <a:xfrm>
            <a:off x="381000" y="923544"/>
            <a:ext cx="11443601" cy="744371"/>
          </a:xfrm>
        </p:spPr>
        <p:txBody>
          <a:bodyPr>
            <a:normAutofit/>
          </a:bodyPr>
          <a:lstStyle>
            <a:lvl1pPr marL="0" indent="0">
              <a:buFont typeface="Arial" panose="020B0604020202020204" pitchFamily="34" charset="0"/>
              <a:buNone/>
              <a:defRPr sz="1600">
                <a:solidFill>
                  <a:schemeClr val="bg1"/>
                </a:solidFill>
              </a:defRPr>
            </a:lvl1pPr>
            <a:lvl2pPr marL="1588" indent="0">
              <a:buNone/>
              <a:defRPr/>
            </a:lvl2pPr>
            <a:lvl3pPr marL="228600" indent="0">
              <a:buNone/>
              <a:defRPr/>
            </a:lvl3pPr>
            <a:lvl4pPr marL="458788" indent="0">
              <a:buNone/>
              <a:defRPr/>
            </a:lvl4pPr>
            <a:lvl5pPr marL="685800" indent="0">
              <a:buNone/>
              <a:defRPr/>
            </a:lvl5pPr>
          </a:lstStyle>
          <a:p>
            <a:pPr lvl="0"/>
            <a:r>
              <a:rPr lang="en-US"/>
              <a:t>Click to edit Master text styles</a:t>
            </a:r>
          </a:p>
        </p:txBody>
      </p:sp>
      <p:sp>
        <p:nvSpPr>
          <p:cNvPr id="8" name="Table Placeholder 6">
            <a:extLst>
              <a:ext uri="{FF2B5EF4-FFF2-40B4-BE49-F238E27FC236}">
                <a16:creationId xmlns:a16="http://schemas.microsoft.com/office/drawing/2014/main" id="{DA0A1C93-F40D-C9C4-FFFE-1EB5F64BBE79}"/>
              </a:ext>
            </a:extLst>
          </p:cNvPr>
          <p:cNvSpPr>
            <a:spLocks noGrp="1"/>
          </p:cNvSpPr>
          <p:nvPr>
            <p:ph type="tbl" sz="quarter" idx="14"/>
          </p:nvPr>
        </p:nvSpPr>
        <p:spPr>
          <a:xfrm>
            <a:off x="4727121" y="2106827"/>
            <a:ext cx="7080704" cy="4017748"/>
          </a:xfrm>
        </p:spPr>
        <p:txBody>
          <a:bodyPr anchor="ctr"/>
          <a:lstStyle>
            <a:lvl1pPr>
              <a:defRPr>
                <a:solidFill>
                  <a:schemeClr val="bg1"/>
                </a:solidFill>
              </a:defRPr>
            </a:lvl1pPr>
          </a:lstStyle>
          <a:p>
            <a:r>
              <a:rPr lang="en-US"/>
              <a:t>Click icon to add table</a:t>
            </a:r>
            <a:endParaRPr lang="en-US" dirty="0"/>
          </a:p>
        </p:txBody>
      </p:sp>
      <p:grpSp>
        <p:nvGrpSpPr>
          <p:cNvPr id="11" name="Group 10">
            <a:extLst>
              <a:ext uri="{FF2B5EF4-FFF2-40B4-BE49-F238E27FC236}">
                <a16:creationId xmlns:a16="http://schemas.microsoft.com/office/drawing/2014/main" id="{9F58903F-7FE8-34EE-B20D-87FE6F7F78D9}"/>
              </a:ext>
            </a:extLst>
          </p:cNvPr>
          <p:cNvGrpSpPr/>
          <p:nvPr userDrawn="1"/>
        </p:nvGrpSpPr>
        <p:grpSpPr>
          <a:xfrm>
            <a:off x="380497" y="6476611"/>
            <a:ext cx="11427274" cy="271909"/>
            <a:chOff x="380497" y="6476611"/>
            <a:chExt cx="11427274" cy="271909"/>
          </a:xfrm>
        </p:grpSpPr>
        <p:cxnSp>
          <p:nvCxnSpPr>
            <p:cNvPr id="12" name="Straight Connector 11">
              <a:extLst>
                <a:ext uri="{FF2B5EF4-FFF2-40B4-BE49-F238E27FC236}">
                  <a16:creationId xmlns:a16="http://schemas.microsoft.com/office/drawing/2014/main" id="{A008AE3E-4884-A833-455C-DAD4BA65E9D6}"/>
                </a:ext>
              </a:extLst>
            </p:cNvPr>
            <p:cNvCxnSpPr>
              <a:cxnSpLocks/>
            </p:cNvCxnSpPr>
            <p:nvPr userDrawn="1"/>
          </p:nvCxnSpPr>
          <p:spPr>
            <a:xfrm>
              <a:off x="380497" y="6476611"/>
              <a:ext cx="11427274"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4C5750D-8D55-3D60-89BC-87BC8AAE08CF}"/>
                </a:ext>
              </a:extLst>
            </p:cNvPr>
            <p:cNvCxnSpPr>
              <a:cxnSpLocks/>
            </p:cNvCxnSpPr>
            <p:nvPr userDrawn="1"/>
          </p:nvCxnSpPr>
          <p:spPr>
            <a:xfrm>
              <a:off x="11553087" y="6579704"/>
              <a:ext cx="0" cy="168816"/>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A0CD8A59-39FE-1B19-A04C-66AE6F8F88BB}"/>
              </a:ext>
            </a:extLst>
          </p:cNvPr>
          <p:cNvPicPr>
            <a:picLocks noChangeAspect="1"/>
          </p:cNvPicPr>
          <p:nvPr userDrawn="1"/>
        </p:nvPicPr>
        <p:blipFill>
          <a:blip r:embed="rId2">
            <a:extLst>
              <a:ext uri="{28A0092B-C50C-407E-A947-70E740481C1C}">
                <a14:useLocalDpi xmlns:a14="http://schemas.microsoft.com/office/drawing/2010/main" val="0"/>
              </a:ext>
            </a:extLst>
          </a:blip>
          <a:srcRect l="25" r="25"/>
          <a:stretch/>
        </p:blipFill>
        <p:spPr bwMode="black">
          <a:xfrm>
            <a:off x="382304" y="6556212"/>
            <a:ext cx="798776" cy="227696"/>
          </a:xfrm>
          <a:prstGeom prst="rect">
            <a:avLst/>
          </a:prstGeom>
        </p:spPr>
      </p:pic>
    </p:spTree>
    <p:extLst>
      <p:ext uri="{BB962C8B-B14F-4D97-AF65-F5344CB8AC3E}">
        <p14:creationId xmlns:p14="http://schemas.microsoft.com/office/powerpoint/2010/main" val="29451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pic>
        <p:nvPicPr>
          <p:cNvPr id="7" name="Picture 6" descr="A group of triangles in the sky&#10;&#10;AI-generated content may be incorrect.">
            <a:extLst>
              <a:ext uri="{FF2B5EF4-FFF2-40B4-BE49-F238E27FC236}">
                <a16:creationId xmlns:a16="http://schemas.microsoft.com/office/drawing/2014/main" id="{38EBD4E7-70BB-4C2B-9339-F47073440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632" y="836380"/>
            <a:ext cx="7487367" cy="6021620"/>
          </a:xfrm>
          <a:prstGeom prst="rect">
            <a:avLst/>
          </a:prstGeom>
        </p:spPr>
      </p:pic>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947994"/>
            <a:ext cx="8033191" cy="3151037"/>
          </a:xfrm>
        </p:spPr>
        <p:txBody>
          <a:bodyPr anchor="ctr" anchorCtr="0">
            <a:normAutofit/>
          </a:bodyPr>
          <a:lstStyle>
            <a:lvl1pPr algn="l">
              <a:lnSpc>
                <a:spcPct val="94000"/>
              </a:lnSpc>
              <a:defRPr sz="7100" b="0">
                <a:solidFill>
                  <a:schemeClr val="tx1"/>
                </a:solidFill>
              </a:defRPr>
            </a:lvl1pPr>
          </a:lstStyle>
          <a:p>
            <a:r>
              <a:rPr lang="en-US" dirty="0"/>
              <a:t>Click to edit Master title style 3 lines</a:t>
            </a:r>
          </a:p>
        </p:txBody>
      </p:sp>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37" r="37"/>
          <a:stretch/>
        </p:blipFill>
        <p:spPr bwMode="black">
          <a:xfrm>
            <a:off x="377712" y="533539"/>
            <a:ext cx="2665640" cy="760043"/>
          </a:xfrm>
          <a:prstGeom prst="rect">
            <a:avLst/>
          </a:prstGeom>
        </p:spPr>
      </p:pic>
      <p:pic>
        <p:nvPicPr>
          <p:cNvPr id="3" name="Picture 2" descr="A group of triangles in the sky&#10;&#10;AI-generated content may be incorrect.">
            <a:extLst>
              <a:ext uri="{FF2B5EF4-FFF2-40B4-BE49-F238E27FC236}">
                <a16:creationId xmlns:a16="http://schemas.microsoft.com/office/drawing/2014/main" id="{76836FB0-0991-6CAC-8241-D17B237E84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4632" y="836380"/>
            <a:ext cx="7487367" cy="6021620"/>
          </a:xfrm>
          <a:prstGeom prst="rect">
            <a:avLst/>
          </a:prstGeom>
        </p:spPr>
      </p:pic>
    </p:spTree>
    <p:extLst>
      <p:ext uri="{BB962C8B-B14F-4D97-AF65-F5344CB8AC3E}">
        <p14:creationId xmlns:p14="http://schemas.microsoft.com/office/powerpoint/2010/main" val="65351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C5C37D-821E-81B5-9E25-438C9340F3DF}"/>
              </a:ext>
            </a:extLst>
          </p:cNvPr>
          <p:cNvPicPr>
            <a:picLocks noChangeAspect="1"/>
          </p:cNvPicPr>
          <p:nvPr/>
        </p:nvPicPr>
        <p:blipFill>
          <a:blip r:embed="rId2">
            <a:extLst>
              <a:ext uri="{28A0092B-C50C-407E-A947-70E740481C1C}">
                <a14:useLocalDpi xmlns:a14="http://schemas.microsoft.com/office/drawing/2010/main" val="0"/>
              </a:ext>
            </a:extLst>
          </a:blip>
          <a:srcRect l="48" r="48"/>
          <a:stretch/>
        </p:blipFill>
        <p:spPr bwMode="black">
          <a:xfrm rot="5400000">
            <a:off x="48984" y="666350"/>
            <a:ext cx="798394" cy="227696"/>
          </a:xfrm>
          <a:prstGeom prst="rect">
            <a:avLst/>
          </a:prstGeom>
        </p:spPr>
      </p:pic>
      <p:cxnSp>
        <p:nvCxnSpPr>
          <p:cNvPr id="11" name="Straight Connector 10">
            <a:extLst>
              <a:ext uri="{FF2B5EF4-FFF2-40B4-BE49-F238E27FC236}">
                <a16:creationId xmlns:a16="http://schemas.microsoft.com/office/drawing/2014/main" id="{6A4FBC90-C0B8-DCDC-4566-5C0873554986}"/>
              </a:ext>
            </a:extLst>
          </p:cNvPr>
          <p:cNvCxnSpPr>
            <a:cxnSpLocks/>
          </p:cNvCxnSpPr>
          <p:nvPr/>
        </p:nvCxnSpPr>
        <p:spPr>
          <a:xfrm>
            <a:off x="641629"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1B163E-24C9-5056-F082-10A629F13AA2}"/>
              </a:ext>
            </a:extLst>
          </p:cNvPr>
          <p:cNvCxnSpPr>
            <a:cxnSpLocks/>
          </p:cNvCxnSpPr>
          <p:nvPr/>
        </p:nvCxnSpPr>
        <p:spPr>
          <a:xfrm rot="5400000">
            <a:off x="454129" y="6129747"/>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Vertical Title 1">
            <a:extLst>
              <a:ext uri="{FF2B5EF4-FFF2-40B4-BE49-F238E27FC236}">
                <a16:creationId xmlns:a16="http://schemas.microsoft.com/office/drawing/2014/main" id="{088C4303-5557-2E74-3CCF-6BDCA092F384}"/>
              </a:ext>
            </a:extLst>
          </p:cNvPr>
          <p:cNvSpPr>
            <a:spLocks noGrp="1"/>
          </p:cNvSpPr>
          <p:nvPr>
            <p:ph type="title" orient="vert" hasCustomPrompt="1"/>
          </p:nvPr>
        </p:nvSpPr>
        <p:spPr>
          <a:xfrm>
            <a:off x="10506692" y="389159"/>
            <a:ext cx="1301079" cy="6087840"/>
          </a:xfrm>
        </p:spPr>
        <p:txBody>
          <a:bodyPr vert="eaVert"/>
          <a:lstStyle>
            <a:lvl1pPr>
              <a:defRPr/>
            </a:lvl1pPr>
          </a:lstStyle>
          <a:p>
            <a:r>
              <a:rPr lang="en-US" dirty="0"/>
              <a:t>Click to edit </a:t>
            </a:r>
            <a:br>
              <a:rPr lang="en-US" dirty="0"/>
            </a:br>
            <a:r>
              <a:rPr lang="en-US" dirty="0"/>
              <a:t>Master title </a:t>
            </a:r>
            <a:br>
              <a:rPr lang="en-US" dirty="0"/>
            </a:br>
            <a:r>
              <a:rPr lang="en-US" dirty="0"/>
              <a:t>style</a:t>
            </a:r>
          </a:p>
        </p:txBody>
      </p:sp>
      <p:sp>
        <p:nvSpPr>
          <p:cNvPr id="7" name="Footer Placeholder 2">
            <a:extLst>
              <a:ext uri="{FF2B5EF4-FFF2-40B4-BE49-F238E27FC236}">
                <a16:creationId xmlns:a16="http://schemas.microsoft.com/office/drawing/2014/main" id="{E73E0B98-77EB-50B0-6CA4-827BA74F34B8}"/>
              </a:ext>
            </a:extLst>
          </p:cNvPr>
          <p:cNvSpPr>
            <a:spLocks noGrp="1"/>
          </p:cNvSpPr>
          <p:nvPr>
            <p:ph type="ftr" sz="quarter" idx="11"/>
          </p:nvPr>
        </p:nvSpPr>
        <p:spPr>
          <a:xfrm rot="5400000">
            <a:off x="-447739" y="5000090"/>
            <a:ext cx="1928836" cy="227696"/>
          </a:xfrm>
        </p:spPr>
        <p:txBody>
          <a:bodyPr/>
          <a:lstStyle/>
          <a:p>
            <a:r>
              <a:rPr lang="en-US" dirty="0"/>
              <a:t>© 2025 CoreLogic, Inc.</a:t>
            </a:r>
          </a:p>
        </p:txBody>
      </p:sp>
      <p:sp>
        <p:nvSpPr>
          <p:cNvPr id="8" name="Slide Number Placeholder 3">
            <a:extLst>
              <a:ext uri="{FF2B5EF4-FFF2-40B4-BE49-F238E27FC236}">
                <a16:creationId xmlns:a16="http://schemas.microsoft.com/office/drawing/2014/main" id="{5DC935B8-DB99-1361-E76A-778E0204FD9B}"/>
              </a:ext>
            </a:extLst>
          </p:cNvPr>
          <p:cNvSpPr>
            <a:spLocks noGrp="1"/>
          </p:cNvSpPr>
          <p:nvPr>
            <p:ph type="sldNum" sz="quarter" idx="12"/>
          </p:nvPr>
        </p:nvSpPr>
        <p:spPr>
          <a:xfrm rot="5400000">
            <a:off x="375497" y="6230640"/>
            <a:ext cx="282363" cy="227696"/>
          </a:xfrm>
        </p:spPr>
        <p:txBody>
          <a:bodyPr/>
          <a:lstStyle/>
          <a:p>
            <a:fld id="{CEECFCA9-F77F-4627-B4FF-32A2978341AA}" type="slidenum">
              <a:rPr lang="en-US" smtClean="0"/>
              <a:t>‹#›</a:t>
            </a:fld>
            <a:endParaRPr lang="en-US"/>
          </a:p>
        </p:txBody>
      </p:sp>
      <p:cxnSp>
        <p:nvCxnSpPr>
          <p:cNvPr id="5" name="Straight Connector 4">
            <a:extLst>
              <a:ext uri="{FF2B5EF4-FFF2-40B4-BE49-F238E27FC236}">
                <a16:creationId xmlns:a16="http://schemas.microsoft.com/office/drawing/2014/main" id="{B6E3BD1E-B513-F1BB-DAF4-13E107E89D0A}"/>
              </a:ext>
            </a:extLst>
          </p:cNvPr>
          <p:cNvCxnSpPr>
            <a:cxnSpLocks/>
          </p:cNvCxnSpPr>
          <p:nvPr userDrawn="1"/>
        </p:nvCxnSpPr>
        <p:spPr>
          <a:xfrm>
            <a:off x="641629" y="380999"/>
            <a:ext cx="1" cy="608784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E3F31BF-8DF2-9808-DE40-5518D25276AB}"/>
              </a:ext>
            </a:extLst>
          </p:cNvPr>
          <p:cNvCxnSpPr>
            <a:cxnSpLocks/>
          </p:cNvCxnSpPr>
          <p:nvPr userDrawn="1"/>
        </p:nvCxnSpPr>
        <p:spPr>
          <a:xfrm rot="5400000">
            <a:off x="454129" y="6129747"/>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Vertical Text Placeholder 2">
            <a:extLst>
              <a:ext uri="{FF2B5EF4-FFF2-40B4-BE49-F238E27FC236}">
                <a16:creationId xmlns:a16="http://schemas.microsoft.com/office/drawing/2014/main" id="{ACFD0E34-0165-8674-627B-E4E9CD98370F}"/>
              </a:ext>
            </a:extLst>
          </p:cNvPr>
          <p:cNvSpPr>
            <a:spLocks noGrp="1"/>
          </p:cNvSpPr>
          <p:nvPr>
            <p:ph type="body" orient="vert" idx="1"/>
          </p:nvPr>
        </p:nvSpPr>
        <p:spPr>
          <a:xfrm>
            <a:off x="800101" y="389159"/>
            <a:ext cx="9299448" cy="60878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E8BD45DA-9E6A-73CF-A083-DDB52F6B521A}"/>
              </a:ext>
            </a:extLst>
          </p:cNvPr>
          <p:cNvGrpSpPr/>
          <p:nvPr userDrawn="1"/>
        </p:nvGrpSpPr>
        <p:grpSpPr>
          <a:xfrm rot="5400000">
            <a:off x="7261122" y="3365048"/>
            <a:ext cx="6096511" cy="144735"/>
            <a:chOff x="380497" y="1888670"/>
            <a:chExt cx="6096511" cy="144735"/>
          </a:xfrm>
        </p:grpSpPr>
        <p:pic>
          <p:nvPicPr>
            <p:cNvPr id="16" name="Graphic 15">
              <a:extLst>
                <a:ext uri="{FF2B5EF4-FFF2-40B4-BE49-F238E27FC236}">
                  <a16:creationId xmlns:a16="http://schemas.microsoft.com/office/drawing/2014/main" id="{6C02A051-E9D5-A236-A57B-5D93793100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0497" y="1888670"/>
              <a:ext cx="217103" cy="144735"/>
            </a:xfrm>
            <a:prstGeom prst="rect">
              <a:avLst/>
            </a:prstGeom>
          </p:spPr>
        </p:pic>
        <p:cxnSp>
          <p:nvCxnSpPr>
            <p:cNvPr id="17" name="Straight Connector 16">
              <a:extLst>
                <a:ext uri="{FF2B5EF4-FFF2-40B4-BE49-F238E27FC236}">
                  <a16:creationId xmlns:a16="http://schemas.microsoft.com/office/drawing/2014/main" id="{933BD650-3C48-C296-74C6-235F5A898314}"/>
                </a:ext>
              </a:extLst>
            </p:cNvPr>
            <p:cNvCxnSpPr>
              <a:cxnSpLocks/>
            </p:cNvCxnSpPr>
            <p:nvPr userDrawn="1"/>
          </p:nvCxnSpPr>
          <p:spPr>
            <a:xfrm rot="16200000">
              <a:off x="3428753" y="-1143404"/>
              <a:ext cx="0" cy="609651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740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3" pos="504">
          <p15:clr>
            <a:srgbClr val="5ACBF0"/>
          </p15:clr>
        </p15:guide>
        <p15:guide id="14" pos="6600">
          <p15:clr>
            <a:srgbClr val="5ACBF0"/>
          </p15:clr>
        </p15:guide>
        <p15:guide id="15" pos="408">
          <p15:clr>
            <a:srgbClr val="5ACBF0"/>
          </p15:clr>
        </p15:guide>
        <p15:guide id="16" pos="6552">
          <p15:clr>
            <a:srgbClr val="5ACBF0"/>
          </p15:clr>
        </p15:guide>
        <p15:guide id="17" pos="7440">
          <p15:clr>
            <a:srgbClr val="5ACBF0"/>
          </p15:clr>
        </p15:guide>
        <p15:guide id="18" orient="horz" pos="240">
          <p15:clr>
            <a:srgbClr val="5ACBF0"/>
          </p15:clr>
        </p15:guide>
        <p15:guide id="19" orient="horz" pos="528">
          <p15:clr>
            <a:srgbClr val="5ACBF0"/>
          </p15:clr>
        </p15:guide>
        <p15:guide id="20" orient="horz" pos="3792">
          <p15:clr>
            <a:srgbClr val="5ACBF0"/>
          </p15:clr>
        </p15:guide>
        <p15:guide id="21" orient="horz" pos="408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79AD69-9269-B608-82C9-499C1D25D1EA}"/>
              </a:ext>
            </a:extLst>
          </p:cNvPr>
          <p:cNvPicPr>
            <a:picLocks noChangeAspect="1"/>
          </p:cNvPicPr>
          <p:nvPr userDrawn="1"/>
        </p:nvPicPr>
        <p:blipFill>
          <a:blip r:embed="rId2">
            <a:extLst>
              <a:ext uri="{28A0092B-C50C-407E-A947-70E740481C1C}">
                <a14:useLocalDpi xmlns:a14="http://schemas.microsoft.com/office/drawing/2010/main" val="0"/>
              </a:ext>
            </a:extLst>
          </a:blip>
          <a:srcRect l="37" r="37"/>
          <a:stretch/>
        </p:blipFill>
        <p:spPr bwMode="black">
          <a:xfrm>
            <a:off x="9140825" y="395848"/>
            <a:ext cx="2665640" cy="760043"/>
          </a:xfrm>
          <a:prstGeom prst="rect">
            <a:avLst/>
          </a:prstGeom>
        </p:spPr>
      </p:pic>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50621"/>
            <a:ext cx="5662448" cy="555846"/>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763113" cy="3151037"/>
          </a:xfrm>
        </p:spPr>
        <p:txBody>
          <a:bodyPr anchor="t" anchorCtr="0">
            <a:normAutofit/>
          </a:bodyPr>
          <a:lstStyle>
            <a:lvl1pPr algn="l">
              <a:lnSpc>
                <a:spcPct val="94000"/>
              </a:lnSpc>
              <a:defRPr sz="7100" b="0">
                <a:solidFill>
                  <a:schemeClr val="tx1"/>
                </a:solidFill>
              </a:defRPr>
            </a:lvl1pPr>
          </a:lstStyle>
          <a:p>
            <a:r>
              <a:rPr lang="en-US" dirty="0"/>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8" name="Picture 7" descr="A black background with pink and purple triangles&#10;&#10;AI-generated content may be incorrect.">
            <a:extLst>
              <a:ext uri="{FF2B5EF4-FFF2-40B4-BE49-F238E27FC236}">
                <a16:creationId xmlns:a16="http://schemas.microsoft.com/office/drawing/2014/main" id="{3ED8A5B8-61F0-931B-C414-D9DEAA90C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12192000" cy="5842000"/>
          </a:xfrm>
          <a:prstGeom prst="rect">
            <a:avLst/>
          </a:prstGeom>
        </p:spPr>
      </p:pic>
      <p:pic>
        <p:nvPicPr>
          <p:cNvPr id="4" name="Picture 3" descr="A black background with pink and purple triangles&#10;&#10;AI-generated content may be incorrect.">
            <a:extLst>
              <a:ext uri="{FF2B5EF4-FFF2-40B4-BE49-F238E27FC236}">
                <a16:creationId xmlns:a16="http://schemas.microsoft.com/office/drawing/2014/main" id="{8AB37247-C9B6-5E4C-5F2E-11E9AEF2E79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016000"/>
            <a:ext cx="12192000" cy="5842000"/>
          </a:xfrm>
          <a:prstGeom prst="rect">
            <a:avLst/>
          </a:prstGeom>
        </p:spPr>
      </p:pic>
    </p:spTree>
    <p:extLst>
      <p:ext uri="{BB962C8B-B14F-4D97-AF65-F5344CB8AC3E}">
        <p14:creationId xmlns:p14="http://schemas.microsoft.com/office/powerpoint/2010/main" val="4197740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 5">
    <p:bg>
      <p:bgPr>
        <a:solidFill>
          <a:srgbClr val="FF6E8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44182"/>
            <a:ext cx="5662448" cy="555846"/>
          </a:xfrm>
        </p:spPr>
        <p:txBody>
          <a:bodyPr>
            <a:noAutofit/>
          </a:bodyPr>
          <a:lstStyle>
            <a:lvl1pPr marL="0" indent="0" algn="l">
              <a:lnSpc>
                <a:spcPct val="100000"/>
              </a:lnSpc>
              <a:spcBef>
                <a:spcPts val="0"/>
              </a:spcBef>
              <a:buNone/>
              <a:defRPr sz="2000" baseline="30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763113" cy="3151037"/>
          </a:xfrm>
        </p:spPr>
        <p:txBody>
          <a:bodyPr anchor="t" anchorCtr="0"/>
          <a:lstStyle>
            <a:lvl1pPr algn="l">
              <a:lnSpc>
                <a:spcPct val="94000"/>
              </a:lnSpc>
              <a:defRPr sz="7100" b="0">
                <a:solidFill>
                  <a:schemeClr val="bg1"/>
                </a:solidFill>
              </a:defRPr>
            </a:lvl1pPr>
          </a:lstStyle>
          <a:p>
            <a:r>
              <a:rPr lang="en-US" dirty="0"/>
              <a:t>Click to edit Master title style</a:t>
            </a:r>
            <a:br>
              <a:rPr lang="en-US" dirty="0"/>
            </a:br>
            <a:r>
              <a:rPr lang="en-US" dirty="0"/>
              <a:t>3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5" name="Picture 4" descr="A group of yellow triangles on a black background&#10;&#10;AI-generated content may be incorrect.">
            <a:extLst>
              <a:ext uri="{FF2B5EF4-FFF2-40B4-BE49-F238E27FC236}">
                <a16:creationId xmlns:a16="http://schemas.microsoft.com/office/drawing/2014/main" id="{87FE131A-F29A-2C8F-B8CF-4AF8CF1DD1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609" y="1711546"/>
            <a:ext cx="5375185" cy="514645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pic>
        <p:nvPicPr>
          <p:cNvPr id="4" name="Picture 3" descr="A group of yellow triangles on a black background&#10;&#10;AI-generated content may be incorrect.">
            <a:extLst>
              <a:ext uri="{FF2B5EF4-FFF2-40B4-BE49-F238E27FC236}">
                <a16:creationId xmlns:a16="http://schemas.microsoft.com/office/drawing/2014/main" id="{B8F64F53-AA48-3D39-09C3-D2C68AE5A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20609" y="1711546"/>
            <a:ext cx="5375185" cy="5146454"/>
          </a:xfrm>
          <a:prstGeom prst="rect">
            <a:avLst/>
          </a:prstGeom>
        </p:spPr>
      </p:pic>
    </p:spTree>
    <p:extLst>
      <p:ext uri="{BB962C8B-B14F-4D97-AF65-F5344CB8AC3E}">
        <p14:creationId xmlns:p14="http://schemas.microsoft.com/office/powerpoint/2010/main" val="249613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6">
    <p:bg>
      <p:bgPr>
        <a:solidFill>
          <a:srgbClr val="A805FB"/>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44182"/>
            <a:ext cx="5662448" cy="555846"/>
          </a:xfrm>
        </p:spPr>
        <p:txBody>
          <a:bodyPr>
            <a:noAutofit/>
          </a:bodyPr>
          <a:lstStyle>
            <a:lvl1pPr marL="0" indent="0" algn="l">
              <a:lnSpc>
                <a:spcPct val="100000"/>
              </a:lnSpc>
              <a:spcBef>
                <a:spcPts val="0"/>
              </a:spcBef>
              <a:buNone/>
              <a:defRPr sz="2000" baseline="30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763113" cy="3151037"/>
          </a:xfrm>
        </p:spPr>
        <p:txBody>
          <a:bodyPr anchor="t" anchorCtr="0"/>
          <a:lstStyle>
            <a:lvl1pPr algn="l">
              <a:lnSpc>
                <a:spcPct val="94000"/>
              </a:lnSpc>
              <a:defRPr sz="7100" b="0">
                <a:solidFill>
                  <a:schemeClr val="tx1"/>
                </a:solidFill>
              </a:defRPr>
            </a:lvl1pPr>
          </a:lstStyle>
          <a:p>
            <a:r>
              <a:rPr lang="en-US" dirty="0"/>
              <a:t>Click to edit Master title style 2 lines</a:t>
            </a:r>
          </a:p>
        </p:txBody>
      </p:sp>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tx1"/>
                </a:solidFill>
                <a:latin typeface="+mj-lt"/>
              </a:defRPr>
            </a:lvl1pPr>
            <a:lvl2pPr marL="1588" indent="0">
              <a:spcBef>
                <a:spcPts val="200"/>
              </a:spcBef>
              <a:buNone/>
              <a:defRPr>
                <a:solidFill>
                  <a:schemeClr val="tx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pic>
        <p:nvPicPr>
          <p:cNvPr id="5" name="Picture 4" descr="A black background with orange hearts&#10;&#10;AI-generated content may be incorrect.">
            <a:extLst>
              <a:ext uri="{FF2B5EF4-FFF2-40B4-BE49-F238E27FC236}">
                <a16:creationId xmlns:a16="http://schemas.microsoft.com/office/drawing/2014/main" id="{966320B1-D09A-24F4-F28D-95C4B6C73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138" y="1509458"/>
            <a:ext cx="11071861" cy="5348542"/>
          </a:xfrm>
          <a:prstGeom prst="rect">
            <a:avLst/>
          </a:prstGeom>
        </p:spPr>
      </p:pic>
      <p:pic>
        <p:nvPicPr>
          <p:cNvPr id="13" name="Picture 12">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rcRect l="16" r="16"/>
          <a:stretch/>
        </p:blipFill>
        <p:spPr bwMode="black">
          <a:xfrm>
            <a:off x="9140825" y="395848"/>
            <a:ext cx="2665640" cy="760043"/>
          </a:xfrm>
          <a:prstGeom prst="rect">
            <a:avLst/>
          </a:prstGeom>
        </p:spPr>
      </p:pic>
      <p:pic>
        <p:nvPicPr>
          <p:cNvPr id="4" name="Picture 3" descr="A black background with orange hearts&#10;&#10;AI-generated content may be incorrect.">
            <a:extLst>
              <a:ext uri="{FF2B5EF4-FFF2-40B4-BE49-F238E27FC236}">
                <a16:creationId xmlns:a16="http://schemas.microsoft.com/office/drawing/2014/main" id="{A1AD9DA6-0BCA-EE99-3423-51D4F75F08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138" y="1509458"/>
            <a:ext cx="11071861" cy="5348542"/>
          </a:xfrm>
          <a:prstGeom prst="rect">
            <a:avLst/>
          </a:prstGeom>
        </p:spPr>
      </p:pic>
      <p:pic>
        <p:nvPicPr>
          <p:cNvPr id="6" name="Picture 5">
            <a:extLst>
              <a:ext uri="{FF2B5EF4-FFF2-40B4-BE49-F238E27FC236}">
                <a16:creationId xmlns:a16="http://schemas.microsoft.com/office/drawing/2014/main" id="{3F895973-2D07-609D-F4C0-CF8FAC1E51C8}"/>
              </a:ext>
            </a:extLst>
          </p:cNvPr>
          <p:cNvPicPr>
            <a:picLocks noChangeAspect="1"/>
          </p:cNvPicPr>
          <p:nvPr userDrawn="1"/>
        </p:nvPicPr>
        <p:blipFill>
          <a:blip r:embed="rId3">
            <a:extLst>
              <a:ext uri="{28A0092B-C50C-407E-A947-70E740481C1C}">
                <a14:useLocalDpi xmlns:a14="http://schemas.microsoft.com/office/drawing/2010/main" val="0"/>
              </a:ext>
            </a:extLst>
          </a:blip>
          <a:srcRect l="16" r="16"/>
          <a:stretch/>
        </p:blipFill>
        <p:spPr bwMode="black">
          <a:xfrm>
            <a:off x="9140825" y="395848"/>
            <a:ext cx="2665640" cy="760043"/>
          </a:xfrm>
          <a:prstGeom prst="rect">
            <a:avLst/>
          </a:prstGeom>
        </p:spPr>
      </p:pic>
    </p:spTree>
    <p:extLst>
      <p:ext uri="{BB962C8B-B14F-4D97-AF65-F5344CB8AC3E}">
        <p14:creationId xmlns:p14="http://schemas.microsoft.com/office/powerpoint/2010/main" val="7989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ver 7">
    <p:bg>
      <p:bgPr>
        <a:solidFill>
          <a:srgbClr val="FF8E65"/>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10482BC-D9CE-B61F-CB81-E1BC792BACDA}"/>
              </a:ext>
            </a:extLst>
          </p:cNvPr>
          <p:cNvSpPr>
            <a:spLocks noGrp="1"/>
          </p:cNvSpPr>
          <p:nvPr>
            <p:ph type="body" sz="quarter" idx="13" hasCustomPrompt="1"/>
          </p:nvPr>
        </p:nvSpPr>
        <p:spPr>
          <a:xfrm>
            <a:off x="384691" y="5113519"/>
            <a:ext cx="3321050" cy="881063"/>
          </a:xfrm>
        </p:spPr>
        <p:txBody>
          <a:bodyPr/>
          <a:lstStyle>
            <a:lvl1pPr>
              <a:spcBef>
                <a:spcPts val="200"/>
              </a:spcBef>
              <a:defRPr b="1">
                <a:solidFill>
                  <a:schemeClr val="bg1"/>
                </a:solidFill>
                <a:latin typeface="+mj-lt"/>
              </a:defRPr>
            </a:lvl1pPr>
            <a:lvl2pPr marL="1588" indent="0">
              <a:spcBef>
                <a:spcPts val="200"/>
              </a:spcBef>
              <a:buNone/>
              <a:defRPr>
                <a:solidFill>
                  <a:schemeClr val="bg1"/>
                </a:solidFill>
              </a:defRPr>
            </a:lvl2pPr>
            <a:lvl3pPr marL="0" indent="0">
              <a:spcBef>
                <a:spcPts val="200"/>
              </a:spcBef>
              <a:buNone/>
              <a:tabLst/>
              <a:defRPr>
                <a:solidFill>
                  <a:schemeClr val="accent5"/>
                </a:solidFill>
              </a:defRPr>
            </a:lvl3pPr>
            <a:lvl4pPr marL="0" indent="0">
              <a:spcBef>
                <a:spcPts val="200"/>
              </a:spcBef>
              <a:buNone/>
              <a:defRPr>
                <a:solidFill>
                  <a:schemeClr val="accent5"/>
                </a:solidFill>
              </a:defRPr>
            </a:lvl4pPr>
            <a:lvl5pPr marL="0" indent="0">
              <a:spcBef>
                <a:spcPts val="200"/>
              </a:spcBef>
              <a:buNone/>
              <a:defRPr>
                <a:solidFill>
                  <a:schemeClr val="accent5"/>
                </a:solidFill>
              </a:defRPr>
            </a:lvl5pPr>
          </a:lstStyle>
          <a:p>
            <a:pPr lvl="0"/>
            <a:r>
              <a:rPr lang="en-US" dirty="0"/>
              <a:t>Name</a:t>
            </a:r>
          </a:p>
          <a:p>
            <a:pPr lvl="1"/>
            <a:r>
              <a:rPr lang="en-US" dirty="0"/>
              <a:t>Title</a:t>
            </a:r>
          </a:p>
        </p:txBody>
      </p:sp>
      <p:sp>
        <p:nvSpPr>
          <p:cNvPr id="2" name="Title 1">
            <a:extLst>
              <a:ext uri="{FF2B5EF4-FFF2-40B4-BE49-F238E27FC236}">
                <a16:creationId xmlns:a16="http://schemas.microsoft.com/office/drawing/2014/main" id="{4A89AA52-3823-9B0C-1A87-6B7AE08ADD3C}"/>
              </a:ext>
            </a:extLst>
          </p:cNvPr>
          <p:cNvSpPr>
            <a:spLocks noGrp="1"/>
          </p:cNvSpPr>
          <p:nvPr>
            <p:ph type="ctrTitle" hasCustomPrompt="1"/>
          </p:nvPr>
        </p:nvSpPr>
        <p:spPr>
          <a:xfrm>
            <a:off x="377712" y="1790974"/>
            <a:ext cx="8033191" cy="3151037"/>
          </a:xfrm>
        </p:spPr>
        <p:txBody>
          <a:bodyPr anchor="t" anchorCtr="0">
            <a:normAutofit/>
          </a:bodyPr>
          <a:lstStyle>
            <a:lvl1pPr algn="l">
              <a:lnSpc>
                <a:spcPct val="94000"/>
              </a:lnSpc>
              <a:defRPr sz="7100" b="0">
                <a:solidFill>
                  <a:schemeClr val="bg1"/>
                </a:solidFill>
              </a:defRPr>
            </a:lvl1pPr>
          </a:lstStyle>
          <a:p>
            <a:r>
              <a:rPr lang="en-US" dirty="0"/>
              <a:t>Click to edit Master title style 3 lines</a:t>
            </a:r>
          </a:p>
        </p:txBody>
      </p:sp>
      <p:sp>
        <p:nvSpPr>
          <p:cNvPr id="3" name="Subtitle 2">
            <a:extLst>
              <a:ext uri="{FF2B5EF4-FFF2-40B4-BE49-F238E27FC236}">
                <a16:creationId xmlns:a16="http://schemas.microsoft.com/office/drawing/2014/main" id="{DF3C3E8E-933A-40B8-3E14-FFF857A5C2E8}"/>
              </a:ext>
            </a:extLst>
          </p:cNvPr>
          <p:cNvSpPr>
            <a:spLocks noGrp="1"/>
          </p:cNvSpPr>
          <p:nvPr>
            <p:ph type="subTitle" idx="1"/>
          </p:nvPr>
        </p:nvSpPr>
        <p:spPr>
          <a:xfrm>
            <a:off x="384691" y="444182"/>
            <a:ext cx="5662448" cy="555846"/>
          </a:xfrm>
        </p:spPr>
        <p:txBody>
          <a:bodyPr>
            <a:noAutofit/>
          </a:bodyPr>
          <a:lstStyle>
            <a:lvl1pPr marL="0" indent="0" algn="l">
              <a:lnSpc>
                <a:spcPct val="100000"/>
              </a:lnSpc>
              <a:spcBef>
                <a:spcPts val="0"/>
              </a:spcBef>
              <a:buNone/>
              <a:defRPr sz="2000" baseline="30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yellow and black background&#10;&#10;AI-generated content may be incorrect.">
            <a:extLst>
              <a:ext uri="{FF2B5EF4-FFF2-40B4-BE49-F238E27FC236}">
                <a16:creationId xmlns:a16="http://schemas.microsoft.com/office/drawing/2014/main" id="{A0167C0E-BF90-138A-0C4B-52B98A2A9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839" y="1596711"/>
            <a:ext cx="7216396" cy="5258114"/>
          </a:xfrm>
          <a:prstGeom prst="rect">
            <a:avLst/>
          </a:prstGeom>
        </p:spPr>
      </p:pic>
      <p:pic>
        <p:nvPicPr>
          <p:cNvPr id="13" name="Picture 12" descr="A black background with yellow letters&#10;&#10;AI-generated content may be incorrect.">
            <a:extLst>
              <a:ext uri="{FF2B5EF4-FFF2-40B4-BE49-F238E27FC236}">
                <a16:creationId xmlns:a16="http://schemas.microsoft.com/office/drawing/2014/main" id="{65C67781-7B6F-A5CB-165F-6F3B75868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825" y="395848"/>
            <a:ext cx="2666484" cy="760043"/>
          </a:xfrm>
          <a:prstGeom prst="rect">
            <a:avLst/>
          </a:prstGeom>
        </p:spPr>
      </p:pic>
      <p:pic>
        <p:nvPicPr>
          <p:cNvPr id="4" name="Picture 3" descr="A yellow and black background&#10;&#10;AI-generated content may be incorrect.">
            <a:extLst>
              <a:ext uri="{FF2B5EF4-FFF2-40B4-BE49-F238E27FC236}">
                <a16:creationId xmlns:a16="http://schemas.microsoft.com/office/drawing/2014/main" id="{6E1091CC-D209-D104-59A7-DD525087D6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4839" y="1596711"/>
            <a:ext cx="7216396" cy="5258114"/>
          </a:xfrm>
          <a:prstGeom prst="rect">
            <a:avLst/>
          </a:prstGeom>
        </p:spPr>
      </p:pic>
    </p:spTree>
    <p:extLst>
      <p:ext uri="{BB962C8B-B14F-4D97-AF65-F5344CB8AC3E}">
        <p14:creationId xmlns:p14="http://schemas.microsoft.com/office/powerpoint/2010/main" val="202395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B0867EC-3FD8-34D2-D463-E676B8ED2D31}"/>
              </a:ext>
            </a:extLst>
          </p:cNvPr>
          <p:cNvSpPr>
            <a:spLocks noGrp="1"/>
          </p:cNvSpPr>
          <p:nvPr>
            <p:ph type="ftr" sz="quarter" idx="3"/>
          </p:nvPr>
        </p:nvSpPr>
        <p:spPr>
          <a:xfrm>
            <a:off x="9475723" y="6485669"/>
            <a:ext cx="1928836" cy="227696"/>
          </a:xfrm>
          <a:prstGeom prst="rect">
            <a:avLst/>
          </a:prstGeom>
        </p:spPr>
        <p:txBody>
          <a:bodyPr vert="horz" lIns="0" tIns="0" rIns="0" bIns="0" rtlCol="0" anchor="b" anchorCtr="0"/>
          <a:lstStyle>
            <a:lvl1pPr algn="r">
              <a:defRPr sz="700" spc="0" baseline="0">
                <a:solidFill>
                  <a:schemeClr val="tx1"/>
                </a:solidFill>
                <a:latin typeface="IBM Plex Mono" panose="020B0509050203000203" pitchFamily="49" charset="0"/>
              </a:defRPr>
            </a:lvl1pPr>
          </a:lstStyle>
          <a:p>
            <a:r>
              <a:rPr lang="en-US"/>
              <a:t>© 2025 CoreLogic, Inc.</a:t>
            </a:r>
            <a:endParaRPr lang="en-US" dirty="0"/>
          </a:p>
        </p:txBody>
      </p:sp>
      <p:sp>
        <p:nvSpPr>
          <p:cNvPr id="6" name="Slide Number Placeholder 5">
            <a:extLst>
              <a:ext uri="{FF2B5EF4-FFF2-40B4-BE49-F238E27FC236}">
                <a16:creationId xmlns:a16="http://schemas.microsoft.com/office/drawing/2014/main" id="{0C32821B-9097-08EC-2CA9-956FD815F166}"/>
              </a:ext>
            </a:extLst>
          </p:cNvPr>
          <p:cNvSpPr>
            <a:spLocks noGrp="1"/>
          </p:cNvSpPr>
          <p:nvPr>
            <p:ph type="sldNum" sz="quarter" idx="4"/>
          </p:nvPr>
        </p:nvSpPr>
        <p:spPr>
          <a:xfrm>
            <a:off x="11542239" y="6485669"/>
            <a:ext cx="282363" cy="227696"/>
          </a:xfrm>
          <a:prstGeom prst="rect">
            <a:avLst/>
          </a:prstGeom>
        </p:spPr>
        <p:txBody>
          <a:bodyPr vert="horz" lIns="0" tIns="0" rIns="0" bIns="0" rtlCol="0" anchor="b" anchorCtr="0"/>
          <a:lstStyle>
            <a:lvl1pPr algn="r">
              <a:defRPr sz="700">
                <a:solidFill>
                  <a:schemeClr val="tx1"/>
                </a:solidFill>
                <a:latin typeface="IBM Plex Mono" panose="020B0509050203000203" pitchFamily="49" charset="0"/>
              </a:defRPr>
            </a:lvl1pPr>
          </a:lstStyle>
          <a:p>
            <a:fld id="{CEECFCA9-F77F-4627-B4FF-32A2978341AA}" type="slidenum">
              <a:rPr lang="en-US" smtClean="0"/>
              <a:pPr/>
              <a:t>‹#›</a:t>
            </a:fld>
            <a:endParaRPr lang="en-US" dirty="0"/>
          </a:p>
        </p:txBody>
      </p:sp>
      <p:pic>
        <p:nvPicPr>
          <p:cNvPr id="10" name="Picture 9" descr="A black background with yellow letters&#10;&#10;AI-generated content may be incorrect.">
            <a:extLst>
              <a:ext uri="{FF2B5EF4-FFF2-40B4-BE49-F238E27FC236}">
                <a16:creationId xmlns:a16="http://schemas.microsoft.com/office/drawing/2014/main" id="{24E19A75-003B-D6A8-9598-CA1F259AEB27}"/>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382304" y="6556212"/>
            <a:ext cx="798832" cy="227696"/>
          </a:xfrm>
          <a:prstGeom prst="rect">
            <a:avLst/>
          </a:prstGeom>
        </p:spPr>
      </p:pic>
      <p:grpSp>
        <p:nvGrpSpPr>
          <p:cNvPr id="4" name="Group 3">
            <a:extLst>
              <a:ext uri="{FF2B5EF4-FFF2-40B4-BE49-F238E27FC236}">
                <a16:creationId xmlns:a16="http://schemas.microsoft.com/office/drawing/2014/main" id="{9BFD9A1C-E647-A2E3-B6C9-C19F44855FC1}"/>
              </a:ext>
            </a:extLst>
          </p:cNvPr>
          <p:cNvGrpSpPr/>
          <p:nvPr/>
        </p:nvGrpSpPr>
        <p:grpSpPr>
          <a:xfrm>
            <a:off x="380497" y="6476611"/>
            <a:ext cx="11427274" cy="271909"/>
            <a:chOff x="380497" y="6476611"/>
            <a:chExt cx="11427274" cy="271909"/>
          </a:xfrm>
        </p:grpSpPr>
        <p:cxnSp>
          <p:nvCxnSpPr>
            <p:cNvPr id="12" name="Straight Connector 11">
              <a:extLst>
                <a:ext uri="{FF2B5EF4-FFF2-40B4-BE49-F238E27FC236}">
                  <a16:creationId xmlns:a16="http://schemas.microsoft.com/office/drawing/2014/main" id="{45DF6E1A-E822-A918-0402-E20C0123D945}"/>
                </a:ext>
              </a:extLst>
            </p:cNvPr>
            <p:cNvCxnSpPr>
              <a:cxnSpLocks/>
            </p:cNvCxnSpPr>
            <p:nvPr/>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E1D154-A01F-E8B2-50D3-F024A1D483CF}"/>
                </a:ext>
              </a:extLst>
            </p:cNvPr>
            <p:cNvCxnSpPr>
              <a:cxnSpLocks/>
            </p:cNvCxnSpPr>
            <p:nvPr/>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160C8C9A-F94D-AE9F-289F-1BD2350CC760}"/>
              </a:ext>
            </a:extLst>
          </p:cNvPr>
          <p:cNvGrpSpPr/>
          <p:nvPr/>
        </p:nvGrpSpPr>
        <p:grpSpPr>
          <a:xfrm>
            <a:off x="380497" y="1888670"/>
            <a:ext cx="11427274" cy="144735"/>
            <a:chOff x="380497" y="1888670"/>
            <a:chExt cx="11427274" cy="144735"/>
          </a:xfrm>
        </p:grpSpPr>
        <p:pic>
          <p:nvPicPr>
            <p:cNvPr id="23" name="Graphic 22">
              <a:extLst>
                <a:ext uri="{FF2B5EF4-FFF2-40B4-BE49-F238E27FC236}">
                  <a16:creationId xmlns:a16="http://schemas.microsoft.com/office/drawing/2014/main" id="{5CEB2F47-C5BF-446D-95D4-55241E6E9A33}"/>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380497" y="1888670"/>
              <a:ext cx="217103" cy="144735"/>
            </a:xfrm>
            <a:prstGeom prst="rect">
              <a:avLst/>
            </a:prstGeom>
          </p:spPr>
        </p:pic>
        <p:cxnSp>
          <p:nvCxnSpPr>
            <p:cNvPr id="24" name="Straight Connector 23">
              <a:extLst>
                <a:ext uri="{FF2B5EF4-FFF2-40B4-BE49-F238E27FC236}">
                  <a16:creationId xmlns:a16="http://schemas.microsoft.com/office/drawing/2014/main" id="{9CD6FCA6-1FDE-B53A-FDCF-7F8B0F352051}"/>
                </a:ext>
              </a:extLst>
            </p:cNvPr>
            <p:cNvCxnSpPr>
              <a:cxnSpLocks/>
            </p:cNvCxnSpPr>
            <p:nvPr/>
          </p:nvCxnSpPr>
          <p:spPr>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 name="Text Placeholder 2">
            <a:extLst>
              <a:ext uri="{FF2B5EF4-FFF2-40B4-BE49-F238E27FC236}">
                <a16:creationId xmlns:a16="http://schemas.microsoft.com/office/drawing/2014/main" id="{F99BEB25-D017-BC05-9EF2-46DE72F62A54}"/>
              </a:ext>
            </a:extLst>
          </p:cNvPr>
          <p:cNvSpPr>
            <a:spLocks noGrp="1"/>
          </p:cNvSpPr>
          <p:nvPr>
            <p:ph type="body" idx="1"/>
          </p:nvPr>
        </p:nvSpPr>
        <p:spPr>
          <a:xfrm>
            <a:off x="380497" y="2185631"/>
            <a:ext cx="11427274" cy="398794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40EF572E-9F5B-07EE-16DC-27A0B6FBB33C}"/>
              </a:ext>
            </a:extLst>
          </p:cNvPr>
          <p:cNvSpPr>
            <a:spLocks noGrp="1"/>
          </p:cNvSpPr>
          <p:nvPr>
            <p:ph type="title"/>
          </p:nvPr>
        </p:nvSpPr>
        <p:spPr>
          <a:xfrm>
            <a:off x="380497" y="339211"/>
            <a:ext cx="11427274" cy="1325563"/>
          </a:xfrm>
          <a:prstGeom prst="rect">
            <a:avLst/>
          </a:prstGeom>
        </p:spPr>
        <p:txBody>
          <a:bodyPr vert="horz" lIns="0" tIns="45720" rIns="0" bIns="0" rtlCol="0" anchor="t" anchorCtr="0">
            <a:noAutofit/>
          </a:bodyPr>
          <a:lstStyle/>
          <a:p>
            <a:r>
              <a:rPr lang="en-US"/>
              <a:t>Click to edit Master title style</a:t>
            </a:r>
            <a:endParaRPr lang="en-US" dirty="0"/>
          </a:p>
        </p:txBody>
      </p:sp>
      <p:pic>
        <p:nvPicPr>
          <p:cNvPr id="7" name="Picture 6">
            <a:extLst>
              <a:ext uri="{FF2B5EF4-FFF2-40B4-BE49-F238E27FC236}">
                <a16:creationId xmlns:a16="http://schemas.microsoft.com/office/drawing/2014/main" id="{610E3D17-0CBC-2C8D-3A44-1F0781567559}"/>
              </a:ext>
            </a:extLst>
          </p:cNvPr>
          <p:cNvPicPr>
            <a:picLocks noChangeAspect="1"/>
          </p:cNvPicPr>
          <p:nvPr userDrawn="1"/>
        </p:nvPicPr>
        <p:blipFill>
          <a:blip r:embed="rId57">
            <a:extLst>
              <a:ext uri="{28A0092B-C50C-407E-A947-70E740481C1C}">
                <a14:useLocalDpi xmlns:a14="http://schemas.microsoft.com/office/drawing/2010/main" val="0"/>
              </a:ext>
            </a:extLst>
          </a:blip>
          <a:srcRect l="37" r="37"/>
          <a:stretch/>
        </p:blipFill>
        <p:spPr bwMode="black">
          <a:xfrm>
            <a:off x="382304" y="6556212"/>
            <a:ext cx="798580" cy="227696"/>
          </a:xfrm>
          <a:prstGeom prst="rect">
            <a:avLst/>
          </a:prstGeom>
        </p:spPr>
      </p:pic>
      <p:grpSp>
        <p:nvGrpSpPr>
          <p:cNvPr id="8" name="Group 7">
            <a:extLst>
              <a:ext uri="{FF2B5EF4-FFF2-40B4-BE49-F238E27FC236}">
                <a16:creationId xmlns:a16="http://schemas.microsoft.com/office/drawing/2014/main" id="{F882CB3D-64E8-DF23-FDEF-8DD036D540E1}"/>
              </a:ext>
            </a:extLst>
          </p:cNvPr>
          <p:cNvGrpSpPr/>
          <p:nvPr userDrawn="1"/>
        </p:nvGrpSpPr>
        <p:grpSpPr>
          <a:xfrm>
            <a:off x="380497" y="6476611"/>
            <a:ext cx="11427274" cy="271909"/>
            <a:chOff x="380497" y="6476611"/>
            <a:chExt cx="11427274" cy="271909"/>
          </a:xfrm>
        </p:grpSpPr>
        <p:cxnSp>
          <p:nvCxnSpPr>
            <p:cNvPr id="9" name="Straight Connector 8">
              <a:extLst>
                <a:ext uri="{FF2B5EF4-FFF2-40B4-BE49-F238E27FC236}">
                  <a16:creationId xmlns:a16="http://schemas.microsoft.com/office/drawing/2014/main" id="{8B4BC394-58C3-20FE-4BEB-E7F230F0B756}"/>
                </a:ext>
              </a:extLst>
            </p:cNvPr>
            <p:cNvCxnSpPr>
              <a:cxnSpLocks/>
            </p:cNvCxnSpPr>
            <p:nvPr userDrawn="1"/>
          </p:nvCxnSpPr>
          <p:spPr>
            <a:xfrm>
              <a:off x="380497" y="6476611"/>
              <a:ext cx="11427274"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69187CC-669A-775C-1A24-BA41CC9C4CF6}"/>
                </a:ext>
              </a:extLst>
            </p:cNvPr>
            <p:cNvCxnSpPr>
              <a:cxnSpLocks/>
            </p:cNvCxnSpPr>
            <p:nvPr userDrawn="1"/>
          </p:nvCxnSpPr>
          <p:spPr>
            <a:xfrm>
              <a:off x="11553087" y="6579704"/>
              <a:ext cx="0" cy="168816"/>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062E6183-FADB-AAEF-9F00-A78013FA2729}"/>
              </a:ext>
            </a:extLst>
          </p:cNvPr>
          <p:cNvGrpSpPr/>
          <p:nvPr userDrawn="1"/>
        </p:nvGrpSpPr>
        <p:grpSpPr bwMode="black">
          <a:xfrm>
            <a:off x="380497" y="1888670"/>
            <a:ext cx="11427274" cy="144735"/>
            <a:chOff x="380497" y="1888670"/>
            <a:chExt cx="11427274" cy="144735"/>
          </a:xfrm>
        </p:grpSpPr>
        <p:pic>
          <p:nvPicPr>
            <p:cNvPr id="14" name="Graphic 13">
              <a:extLst>
                <a:ext uri="{FF2B5EF4-FFF2-40B4-BE49-F238E27FC236}">
                  <a16:creationId xmlns:a16="http://schemas.microsoft.com/office/drawing/2014/main" id="{C6DE998F-194D-664C-6562-E21DCAB0E1C6}"/>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bwMode="black">
            <a:xfrm>
              <a:off x="380497" y="1888670"/>
              <a:ext cx="217103" cy="144735"/>
            </a:xfrm>
            <a:prstGeom prst="rect">
              <a:avLst/>
            </a:prstGeom>
          </p:spPr>
        </p:pic>
        <p:cxnSp>
          <p:nvCxnSpPr>
            <p:cNvPr id="15" name="Straight Connector 14">
              <a:extLst>
                <a:ext uri="{FF2B5EF4-FFF2-40B4-BE49-F238E27FC236}">
                  <a16:creationId xmlns:a16="http://schemas.microsoft.com/office/drawing/2014/main" id="{E3243BC3-C220-D112-5566-03E67E54DD9B}"/>
                </a:ext>
              </a:extLst>
            </p:cNvPr>
            <p:cNvCxnSpPr>
              <a:cxnSpLocks/>
            </p:cNvCxnSpPr>
            <p:nvPr userDrawn="1"/>
          </p:nvCxnSpPr>
          <p:spPr bwMode="black">
            <a:xfrm>
              <a:off x="380497" y="1904852"/>
              <a:ext cx="11427274" cy="0"/>
            </a:xfrm>
            <a:prstGeom prst="line">
              <a:avLst/>
            </a:prstGeom>
            <a:solidFill>
              <a:schemeClr val="tx1"/>
            </a:solidFill>
            <a:ln w="952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9802760"/>
      </p:ext>
    </p:extLst>
  </p:cSld>
  <p:clrMap bg1="dk1" tx1="lt1" bg2="dk2" tx2="lt2" accent1="accent1" accent2="accent2" accent3="accent3" accent4="accent4" accent5="accent5" accent6="accent6" hlink="hlink" folHlink="folHlink"/>
  <p:sldLayoutIdLst>
    <p:sldLayoutId id="2147483838" r:id="rId1"/>
    <p:sldLayoutId id="2147483894" r:id="rId2"/>
    <p:sldLayoutId id="2147483895"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 id="2147483872" r:id="rId37"/>
    <p:sldLayoutId id="2147483873" r:id="rId38"/>
    <p:sldLayoutId id="2147483874" r:id="rId39"/>
    <p:sldLayoutId id="2147483876" r:id="rId40"/>
    <p:sldLayoutId id="2147483877" r:id="rId41"/>
    <p:sldLayoutId id="2147483879" r:id="rId42"/>
    <p:sldLayoutId id="2147483880" r:id="rId43"/>
    <p:sldLayoutId id="2147483881" r:id="rId44"/>
    <p:sldLayoutId id="2147483899" r:id="rId45"/>
    <p:sldLayoutId id="2147483883" r:id="rId46"/>
    <p:sldLayoutId id="2147483884" r:id="rId47"/>
    <p:sldLayoutId id="2147483887" r:id="rId48"/>
    <p:sldLayoutId id="2147483888" r:id="rId49"/>
    <p:sldLayoutId id="2147483889" r:id="rId50"/>
    <p:sldLayoutId id="2147483890" r:id="rId51"/>
    <p:sldLayoutId id="2147483897" r:id="rId5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13000"/>
        </a:lnSpc>
        <a:spcBef>
          <a:spcPts val="700"/>
        </a:spcBef>
        <a:buFont typeface="Arial" panose="020B0604020202020204" pitchFamily="34" charset="0"/>
        <a:buNone/>
        <a:defRPr sz="1400" kern="1200">
          <a:solidFill>
            <a:schemeClr val="tx1"/>
          </a:solidFill>
          <a:latin typeface="+mn-lt"/>
          <a:ea typeface="+mn-ea"/>
          <a:cs typeface="+mn-cs"/>
        </a:defRPr>
      </a:lvl1pPr>
      <a:lvl2pPr marL="2301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2pPr>
      <a:lvl3pPr marL="457200" indent="-17145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3pPr>
      <a:lvl4pPr marL="687388"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4pPr>
      <a:lvl5pPr marL="914400" indent="-228600" algn="l" defTabSz="914400" rtl="0" eaLnBrk="1" latinLnBrk="0" hangingPunct="1">
        <a:lnSpc>
          <a:spcPct val="113000"/>
        </a:lnSpc>
        <a:spcBef>
          <a:spcPts val="7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userDrawn="1">
          <p15:clr>
            <a:srgbClr val="F26B43"/>
          </p15:clr>
        </p15:guide>
        <p15:guide id="10" pos="7680" userDrawn="1">
          <p15:clr>
            <a:srgbClr val="F26B43"/>
          </p15:clr>
        </p15:guide>
        <p15:guide id="11" pos="240" userDrawn="1">
          <p15:clr>
            <a:srgbClr val="F26B43"/>
          </p15:clr>
        </p15:guide>
        <p15:guide id="12" pos="3840" userDrawn="1">
          <p15:clr>
            <a:srgbClr val="F26B43"/>
          </p15:clr>
        </p15:guide>
        <p15:guide id="13" pos="7440" userDrawn="1">
          <p15:clr>
            <a:srgbClr val="F26B43"/>
          </p15:clr>
        </p15:guide>
        <p15:guide id="14" orient="horz" pos="216" userDrawn="1">
          <p15:clr>
            <a:srgbClr val="F26B43"/>
          </p15:clr>
        </p15:guide>
        <p15:guide id="15" orient="horz" pos="2160" userDrawn="1">
          <p15:clr>
            <a:srgbClr val="F26B43"/>
          </p15:clr>
        </p15:guide>
        <p15:guide id="16" orient="horz" pos="3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3.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EEA2C-570F-97EB-F1EB-E8247DE70973}"/>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95C7BB9-B163-7770-7F41-0FC5BFAF854D}"/>
              </a:ext>
            </a:extLst>
          </p:cNvPr>
          <p:cNvSpPr>
            <a:spLocks noGrp="1"/>
          </p:cNvSpPr>
          <p:nvPr>
            <p:ph type="ctrTitle"/>
          </p:nvPr>
        </p:nvSpPr>
        <p:spPr/>
        <p:txBody>
          <a:bodyPr>
            <a:normAutofit/>
          </a:bodyPr>
          <a:lstStyle/>
          <a:p>
            <a:r>
              <a:rPr lang="en-US" b="1" dirty="0"/>
              <a:t>Cotality</a:t>
            </a:r>
            <a:r>
              <a:rPr lang="en-US" sz="5000" b="1" dirty="0"/>
              <a:t>™</a:t>
            </a:r>
            <a:br>
              <a:rPr lang="en-US" dirty="0"/>
            </a:br>
            <a:r>
              <a:rPr lang="en-US" sz="1300" dirty="0">
                <a:latin typeface="+mn-lt"/>
              </a:rPr>
              <a:t>New d/b/a rebrand of </a:t>
            </a:r>
            <a:r>
              <a:rPr lang="en-GB" sz="1300" dirty="0">
                <a:latin typeface="+mn-lt"/>
              </a:rPr>
              <a:t>CoreLogic®</a:t>
            </a:r>
            <a:br>
              <a:rPr lang="en-US" sz="1300" dirty="0">
                <a:latin typeface="+mn-lt"/>
              </a:rPr>
            </a:br>
            <a:r>
              <a:rPr lang="en-GB" sz="1300" dirty="0">
                <a:latin typeface="+mn-lt"/>
              </a:rPr>
              <a:t>CoreLogic® acquired EQECAT in 2013</a:t>
            </a:r>
            <a:br>
              <a:rPr lang="en-US" sz="1300" dirty="0">
                <a:latin typeface="+mn-lt"/>
              </a:rPr>
            </a:br>
            <a:br>
              <a:rPr lang="en-US" sz="1300" dirty="0">
                <a:latin typeface="+mn-lt"/>
              </a:rPr>
            </a:br>
            <a:br>
              <a:rPr lang="en-US" sz="1300" dirty="0">
                <a:latin typeface="+mn-lt"/>
              </a:rPr>
            </a:br>
            <a:r>
              <a:rPr lang="en-US" sz="1300" dirty="0">
                <a:latin typeface="+mn-lt"/>
              </a:rPr>
              <a:t>Oasis LMF Lightning Pitch – US Earthquake</a:t>
            </a:r>
          </a:p>
        </p:txBody>
      </p:sp>
    </p:spTree>
    <p:extLst>
      <p:ext uri="{BB962C8B-B14F-4D97-AF65-F5344CB8AC3E}">
        <p14:creationId xmlns:p14="http://schemas.microsoft.com/office/powerpoint/2010/main" val="56740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D2A3A-0289-2ED3-112B-7D157C5CB9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228CD-9289-36A1-95C6-A72A78698E5B}"/>
              </a:ext>
            </a:extLst>
          </p:cNvPr>
          <p:cNvSpPr>
            <a:spLocks noGrp="1"/>
          </p:cNvSpPr>
          <p:nvPr>
            <p:ph type="title"/>
          </p:nvPr>
        </p:nvSpPr>
        <p:spPr/>
        <p:txBody>
          <a:bodyPr/>
          <a:lstStyle/>
          <a:p>
            <a:r>
              <a:rPr lang="en-US" dirty="0"/>
              <a:t>US Earthquake risk</a:t>
            </a:r>
            <a:br>
              <a:rPr lang="en-US" dirty="0"/>
            </a:br>
            <a:r>
              <a:rPr lang="en-US" dirty="0"/>
              <a:t>Why does it matter?</a:t>
            </a:r>
          </a:p>
        </p:txBody>
      </p:sp>
      <p:sp>
        <p:nvSpPr>
          <p:cNvPr id="3" name="Content Placeholder 2">
            <a:extLst>
              <a:ext uri="{FF2B5EF4-FFF2-40B4-BE49-F238E27FC236}">
                <a16:creationId xmlns:a16="http://schemas.microsoft.com/office/drawing/2014/main" id="{2A453247-4FD5-6C0D-0ABA-65C96A83493F}"/>
              </a:ext>
            </a:extLst>
          </p:cNvPr>
          <p:cNvSpPr>
            <a:spLocks noGrp="1"/>
          </p:cNvSpPr>
          <p:nvPr>
            <p:ph sz="half" idx="1"/>
          </p:nvPr>
        </p:nvSpPr>
        <p:spPr>
          <a:xfrm>
            <a:off x="380497" y="2041742"/>
            <a:ext cx="5571267" cy="4135221"/>
          </a:xfrm>
        </p:spPr>
        <p:txBody>
          <a:bodyPr>
            <a:normAutofit lnSpcReduction="10000"/>
          </a:bodyPr>
          <a:lstStyle/>
          <a:p>
            <a:pPr marL="342900" indent="-342900">
              <a:buClr>
                <a:srgbClr val="EC7346"/>
              </a:buClr>
              <a:buFont typeface="Arial" panose="020B0604020202020204" pitchFamily="34" charset="0"/>
              <a:buChar char="•"/>
            </a:pPr>
            <a:r>
              <a:rPr lang="en-US" sz="1500" dirty="0">
                <a:solidFill>
                  <a:srgbClr val="F7EFE2"/>
                </a:solidFill>
              </a:rPr>
              <a:t>Lack of recent events.. Makes modeling complex</a:t>
            </a:r>
          </a:p>
          <a:p>
            <a:pPr marL="342900" indent="-342900">
              <a:buClr>
                <a:srgbClr val="EC7346"/>
              </a:buClr>
              <a:buFont typeface="Arial" panose="020B0604020202020204" pitchFamily="34" charset="0"/>
              <a:buChar char="•"/>
            </a:pPr>
            <a:r>
              <a:rPr lang="en-US" sz="1500" dirty="0">
                <a:solidFill>
                  <a:srgbClr val="F7EFE2"/>
                </a:solidFill>
              </a:rPr>
              <a:t>But:</a:t>
            </a:r>
          </a:p>
          <a:p>
            <a:pPr marL="457200" lvl="3" indent="0">
              <a:buClr>
                <a:srgbClr val="EC7346"/>
              </a:buClr>
              <a:buNone/>
            </a:pPr>
            <a:r>
              <a:rPr lang="en-US" sz="1500" dirty="0">
                <a:solidFill>
                  <a:srgbClr val="F7EFE2"/>
                </a:solidFill>
              </a:rPr>
              <a:t>Magnitude 6.7 Northridge Earthquake (1994)</a:t>
            </a:r>
          </a:p>
          <a:p>
            <a:pPr marL="800100" lvl="7" indent="-342900">
              <a:buClr>
                <a:srgbClr val="EC7346"/>
              </a:buClr>
            </a:pPr>
            <a:r>
              <a:rPr lang="en-US" sz="1500" dirty="0">
                <a:solidFill>
                  <a:srgbClr val="F7EFE2"/>
                </a:solidFill>
              </a:rPr>
              <a:t>195,000 claims</a:t>
            </a:r>
          </a:p>
          <a:p>
            <a:pPr marL="800100" lvl="4" indent="-342900">
              <a:buClr>
                <a:srgbClr val="EC7346"/>
              </a:buClr>
            </a:pPr>
            <a:r>
              <a:rPr lang="en-US" sz="1500" dirty="0">
                <a:solidFill>
                  <a:srgbClr val="F7EFE2"/>
                </a:solidFill>
              </a:rPr>
              <a:t>$40+ billion insured today</a:t>
            </a:r>
          </a:p>
          <a:p>
            <a:pPr marL="457200" lvl="3" indent="0">
              <a:buClr>
                <a:srgbClr val="EC7346"/>
              </a:buClr>
              <a:buNone/>
            </a:pPr>
            <a:endParaRPr lang="en-US" sz="1500" dirty="0">
              <a:solidFill>
                <a:srgbClr val="F7EFE2"/>
              </a:solidFill>
            </a:endParaRPr>
          </a:p>
          <a:p>
            <a:pPr marL="457200" lvl="4" indent="0">
              <a:buClr>
                <a:srgbClr val="EC7346"/>
              </a:buClr>
              <a:buNone/>
            </a:pPr>
            <a:r>
              <a:rPr lang="en-US" sz="1500" dirty="0">
                <a:solidFill>
                  <a:srgbClr val="F7EFE2"/>
                </a:solidFill>
              </a:rPr>
              <a:t>Modeled losses</a:t>
            </a:r>
          </a:p>
          <a:p>
            <a:pPr marL="800100" lvl="8" indent="-342900">
              <a:buClr>
                <a:srgbClr val="EC7346"/>
              </a:buClr>
            </a:pPr>
            <a:r>
              <a:rPr lang="en-US" sz="1500" dirty="0">
                <a:solidFill>
                  <a:srgbClr val="F7EFE2"/>
                </a:solidFill>
              </a:rPr>
              <a:t>US wide Gross AAL - ~$2Bn</a:t>
            </a:r>
          </a:p>
          <a:p>
            <a:pPr marL="800100" lvl="8" indent="-342900">
              <a:buClr>
                <a:srgbClr val="EC7346"/>
              </a:buClr>
            </a:pPr>
            <a:r>
              <a:rPr lang="en-US" sz="1500" dirty="0">
                <a:solidFill>
                  <a:srgbClr val="F7EFE2"/>
                </a:solidFill>
              </a:rPr>
              <a:t>1:200 year loss - $60+Bn Insured loss</a:t>
            </a:r>
          </a:p>
          <a:p>
            <a:pPr marL="342900" indent="-342900">
              <a:buClr>
                <a:srgbClr val="EC7346"/>
              </a:buClr>
              <a:buFont typeface="Arial" panose="020B0604020202020204" pitchFamily="34" charset="0"/>
              <a:buChar char="•"/>
            </a:pPr>
            <a:endParaRPr lang="en-US" sz="1500" dirty="0">
              <a:solidFill>
                <a:srgbClr val="F7EFE2"/>
              </a:solidFill>
            </a:endParaRPr>
          </a:p>
          <a:p>
            <a:pPr marL="342900" indent="-342900">
              <a:buClr>
                <a:srgbClr val="EC7346"/>
              </a:buClr>
              <a:buFont typeface="Arial" panose="020B0604020202020204" pitchFamily="34" charset="0"/>
              <a:buChar char="•"/>
            </a:pPr>
            <a:r>
              <a:rPr lang="en-US" sz="1500" dirty="0">
                <a:solidFill>
                  <a:srgbClr val="F7EFE2"/>
                </a:solidFill>
              </a:rPr>
              <a:t>Earthquake risk is complex</a:t>
            </a:r>
          </a:p>
          <a:p>
            <a:pPr marL="800100" lvl="1" indent="-342900">
              <a:buClr>
                <a:srgbClr val="EC7346"/>
              </a:buClr>
            </a:pPr>
            <a:r>
              <a:rPr lang="en-US" sz="1500" dirty="0">
                <a:solidFill>
                  <a:srgbClr val="F7EFE2"/>
                </a:solidFill>
              </a:rPr>
              <a:t>Science is constantly evolving</a:t>
            </a:r>
          </a:p>
          <a:p>
            <a:pPr marL="800100" lvl="1" indent="-342900">
              <a:buClr>
                <a:srgbClr val="EC7346"/>
              </a:buClr>
            </a:pPr>
            <a:r>
              <a:rPr lang="en-US" sz="1500" dirty="0">
                <a:solidFill>
                  <a:srgbClr val="F7EFE2"/>
                </a:solidFill>
              </a:rPr>
              <a:t>Earthquake risk is granular</a:t>
            </a:r>
          </a:p>
          <a:p>
            <a:endParaRPr lang="en-US" dirty="0"/>
          </a:p>
        </p:txBody>
      </p:sp>
      <p:sp>
        <p:nvSpPr>
          <p:cNvPr id="7" name="Footer Placeholder 6">
            <a:extLst>
              <a:ext uri="{FF2B5EF4-FFF2-40B4-BE49-F238E27FC236}">
                <a16:creationId xmlns:a16="http://schemas.microsoft.com/office/drawing/2014/main" id="{B998FA57-BFEA-0A85-4451-F71269240A23}"/>
              </a:ext>
            </a:extLst>
          </p:cNvPr>
          <p:cNvSpPr>
            <a:spLocks noGrp="1"/>
          </p:cNvSpPr>
          <p:nvPr>
            <p:ph type="ftr" sz="quarter" idx="11"/>
          </p:nvPr>
        </p:nvSpPr>
        <p:spPr/>
        <p:txBody>
          <a:bodyPr/>
          <a:lstStyle/>
          <a:p>
            <a:r>
              <a:rPr lang="en-US" dirty="0"/>
              <a:t>© 2025 CoreLogic, Inc.</a:t>
            </a:r>
          </a:p>
        </p:txBody>
      </p:sp>
      <p:sp>
        <p:nvSpPr>
          <p:cNvPr id="8" name="Slide Number Placeholder 7">
            <a:extLst>
              <a:ext uri="{FF2B5EF4-FFF2-40B4-BE49-F238E27FC236}">
                <a16:creationId xmlns:a16="http://schemas.microsoft.com/office/drawing/2014/main" id="{771E9A82-F86B-3606-63E4-585268808165}"/>
              </a:ext>
            </a:extLst>
          </p:cNvPr>
          <p:cNvSpPr>
            <a:spLocks noGrp="1"/>
          </p:cNvSpPr>
          <p:nvPr>
            <p:ph type="sldNum" sz="quarter" idx="12"/>
          </p:nvPr>
        </p:nvSpPr>
        <p:spPr/>
        <p:txBody>
          <a:bodyPr/>
          <a:lstStyle/>
          <a:p>
            <a:fld id="{CEECFCA9-F77F-4627-B4FF-32A2978341AA}" type="slidenum">
              <a:rPr lang="en-US" smtClean="0"/>
              <a:pPr/>
              <a:t>2</a:t>
            </a:fld>
            <a:endParaRPr lang="en-US"/>
          </a:p>
        </p:txBody>
      </p:sp>
      <p:pic>
        <p:nvPicPr>
          <p:cNvPr id="5" name="Picture 4">
            <a:extLst>
              <a:ext uri="{FF2B5EF4-FFF2-40B4-BE49-F238E27FC236}">
                <a16:creationId xmlns:a16="http://schemas.microsoft.com/office/drawing/2014/main" id="{C1E75889-A3E8-1949-899C-AE98C088E8D3}"/>
              </a:ext>
            </a:extLst>
          </p:cNvPr>
          <p:cNvPicPr>
            <a:picLocks noChangeAspect="1"/>
          </p:cNvPicPr>
          <p:nvPr/>
        </p:nvPicPr>
        <p:blipFill>
          <a:blip r:embed="rId3"/>
          <a:srcRect/>
          <a:stretch/>
        </p:blipFill>
        <p:spPr>
          <a:xfrm>
            <a:off x="7221805" y="85633"/>
            <a:ext cx="4589697" cy="6310833"/>
          </a:xfrm>
          <a:prstGeom prst="rect">
            <a:avLst/>
          </a:prstGeom>
        </p:spPr>
      </p:pic>
    </p:spTree>
    <p:extLst>
      <p:ext uri="{BB962C8B-B14F-4D97-AF65-F5344CB8AC3E}">
        <p14:creationId xmlns:p14="http://schemas.microsoft.com/office/powerpoint/2010/main" val="121316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E7A5-C791-4B74-CB3A-8D51B132C52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56F57F-A6F4-EE99-7E45-C98DE50B562D}"/>
              </a:ext>
            </a:extLst>
          </p:cNvPr>
          <p:cNvSpPr>
            <a:spLocks noGrp="1"/>
          </p:cNvSpPr>
          <p:nvPr>
            <p:ph type="ftr" sz="quarter" idx="11"/>
          </p:nvPr>
        </p:nvSpPr>
        <p:spPr/>
        <p:txBody>
          <a:bodyPr/>
          <a:lstStyle/>
          <a:p>
            <a:r>
              <a:rPr lang="en-US"/>
              <a:t>© 2025 CoreLogic, Inc.</a:t>
            </a:r>
            <a:endParaRPr lang="en-US" dirty="0"/>
          </a:p>
        </p:txBody>
      </p:sp>
      <p:sp>
        <p:nvSpPr>
          <p:cNvPr id="3" name="Slide Number Placeholder 2">
            <a:extLst>
              <a:ext uri="{FF2B5EF4-FFF2-40B4-BE49-F238E27FC236}">
                <a16:creationId xmlns:a16="http://schemas.microsoft.com/office/drawing/2014/main" id="{BD0AA54B-A3B3-C5C6-C839-87FDCCAAE473}"/>
              </a:ext>
            </a:extLst>
          </p:cNvPr>
          <p:cNvSpPr>
            <a:spLocks noGrp="1"/>
          </p:cNvSpPr>
          <p:nvPr>
            <p:ph type="sldNum" sz="quarter" idx="12"/>
          </p:nvPr>
        </p:nvSpPr>
        <p:spPr/>
        <p:txBody>
          <a:bodyPr/>
          <a:lstStyle/>
          <a:p>
            <a:fld id="{CEECFCA9-F77F-4627-B4FF-32A2978341AA}" type="slidenum">
              <a:rPr lang="en-US" smtClean="0"/>
              <a:t>3</a:t>
            </a:fld>
            <a:endParaRPr lang="en-US"/>
          </a:p>
        </p:txBody>
      </p:sp>
      <p:sp>
        <p:nvSpPr>
          <p:cNvPr id="4" name="Title 3">
            <a:extLst>
              <a:ext uri="{FF2B5EF4-FFF2-40B4-BE49-F238E27FC236}">
                <a16:creationId xmlns:a16="http://schemas.microsoft.com/office/drawing/2014/main" id="{813A5BB8-C724-EFCB-3B37-D2B01F7840CF}"/>
              </a:ext>
            </a:extLst>
          </p:cNvPr>
          <p:cNvSpPr>
            <a:spLocks noGrp="1"/>
          </p:cNvSpPr>
          <p:nvPr>
            <p:ph type="title"/>
          </p:nvPr>
        </p:nvSpPr>
        <p:spPr/>
        <p:txBody>
          <a:bodyPr/>
          <a:lstStyle/>
          <a:p>
            <a:r>
              <a:rPr lang="en-GB" dirty="0"/>
              <a:t>Cotality is consistent first adopter of model science</a:t>
            </a:r>
            <a:br>
              <a:rPr lang="en-GB" dirty="0"/>
            </a:br>
            <a:r>
              <a:rPr lang="en-GB" sz="2000" dirty="0"/>
              <a:t>USGS NSHM 2023 model update</a:t>
            </a:r>
            <a:endParaRPr lang="en-US" sz="2000" dirty="0"/>
          </a:p>
        </p:txBody>
      </p:sp>
      <p:grpSp>
        <p:nvGrpSpPr>
          <p:cNvPr id="8" name="Group 7">
            <a:extLst>
              <a:ext uri="{FF2B5EF4-FFF2-40B4-BE49-F238E27FC236}">
                <a16:creationId xmlns:a16="http://schemas.microsoft.com/office/drawing/2014/main" id="{1F8D9A69-FE33-EB82-1F83-CC18B5F85EEF}"/>
              </a:ext>
            </a:extLst>
          </p:cNvPr>
          <p:cNvGrpSpPr/>
          <p:nvPr/>
        </p:nvGrpSpPr>
        <p:grpSpPr>
          <a:xfrm>
            <a:off x="688554" y="2505205"/>
            <a:ext cx="5673939" cy="2852055"/>
            <a:chOff x="674302" y="1802897"/>
            <a:chExt cx="4639933" cy="2022435"/>
          </a:xfrm>
        </p:grpSpPr>
        <p:sp>
          <p:nvSpPr>
            <p:cNvPr id="9" name="Text Placeholder 11">
              <a:extLst>
                <a:ext uri="{FF2B5EF4-FFF2-40B4-BE49-F238E27FC236}">
                  <a16:creationId xmlns:a16="http://schemas.microsoft.com/office/drawing/2014/main" id="{62104D91-C6C8-B96F-B66D-FD8E67CF4925}"/>
                </a:ext>
              </a:extLst>
            </p:cNvPr>
            <p:cNvSpPr txBox="1">
              <a:spLocks/>
            </p:cNvSpPr>
            <p:nvPr/>
          </p:nvSpPr>
          <p:spPr>
            <a:xfrm>
              <a:off x="674302" y="1807635"/>
              <a:ext cx="1418328" cy="473203"/>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lnSpc>
                  <a:spcPct val="107000"/>
                </a:lnSpc>
                <a:spcBef>
                  <a:spcPts val="0"/>
                </a:spcBef>
                <a:spcAft>
                  <a:spcPts val="600"/>
                </a:spcAft>
                <a:buClr>
                  <a:srgbClr val="EF4400"/>
                </a:buClr>
                <a:defRPr/>
              </a:pPr>
              <a:r>
                <a:rPr lang="en-US" sz="1600" b="1" kern="100" dirty="0">
                  <a:solidFill>
                    <a:srgbClr val="D3CBBE"/>
                  </a:solidFill>
                </a:rPr>
                <a:t>USGS Model Update</a:t>
              </a:r>
              <a:endParaRPr lang="en-US" sz="1600" b="1" kern="100" dirty="0">
                <a:solidFill>
                  <a:srgbClr val="D3CBBE"/>
                </a:solidFill>
                <a:ea typeface="Aptos" panose="020B000402020202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7E32E443-861A-29B8-B258-16565935CB13}"/>
                </a:ext>
              </a:extLst>
            </p:cNvPr>
            <p:cNvSpPr/>
            <p:nvPr/>
          </p:nvSpPr>
          <p:spPr>
            <a:xfrm>
              <a:off x="857916" y="2418340"/>
              <a:ext cx="204357" cy="204357"/>
            </a:xfrm>
            <a:prstGeom prst="ellipse">
              <a:avLst/>
            </a:prstGeom>
            <a:solidFill>
              <a:srgbClr val="FF80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1" name="Oval 10">
              <a:extLst>
                <a:ext uri="{FF2B5EF4-FFF2-40B4-BE49-F238E27FC236}">
                  <a16:creationId xmlns:a16="http://schemas.microsoft.com/office/drawing/2014/main" id="{7CE03F1B-6E4C-78D7-2C2E-FCAADA4A82AA}"/>
                </a:ext>
              </a:extLst>
            </p:cNvPr>
            <p:cNvSpPr/>
            <p:nvPr/>
          </p:nvSpPr>
          <p:spPr>
            <a:xfrm>
              <a:off x="857916" y="3620975"/>
              <a:ext cx="204357" cy="204357"/>
            </a:xfrm>
            <a:prstGeom prst="ellipse">
              <a:avLst/>
            </a:prstGeom>
            <a:solidFill>
              <a:srgbClr val="FF80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2" name="Oval 11">
              <a:extLst>
                <a:ext uri="{FF2B5EF4-FFF2-40B4-BE49-F238E27FC236}">
                  <a16:creationId xmlns:a16="http://schemas.microsoft.com/office/drawing/2014/main" id="{35C2AACC-5743-6409-A8BB-45EE0224AF4C}"/>
                </a:ext>
              </a:extLst>
            </p:cNvPr>
            <p:cNvSpPr/>
            <p:nvPr/>
          </p:nvSpPr>
          <p:spPr>
            <a:xfrm>
              <a:off x="857916" y="3019658"/>
              <a:ext cx="204357" cy="204357"/>
            </a:xfrm>
            <a:prstGeom prst="ellipse">
              <a:avLst/>
            </a:prstGeom>
            <a:solidFill>
              <a:srgbClr val="FF80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3" name="Oval 12">
              <a:extLst>
                <a:ext uri="{FF2B5EF4-FFF2-40B4-BE49-F238E27FC236}">
                  <a16:creationId xmlns:a16="http://schemas.microsoft.com/office/drawing/2014/main" id="{6C2C1BE6-19AA-F457-66DF-FD3942EC7941}"/>
                </a:ext>
              </a:extLst>
            </p:cNvPr>
            <p:cNvSpPr/>
            <p:nvPr/>
          </p:nvSpPr>
          <p:spPr>
            <a:xfrm>
              <a:off x="2414508" y="2418340"/>
              <a:ext cx="204357" cy="204357"/>
            </a:xfrm>
            <a:prstGeom prst="ellipse">
              <a:avLst/>
            </a:prstGeom>
            <a:solidFill>
              <a:srgbClr val="F60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4" name="Oval 13">
              <a:extLst>
                <a:ext uri="{FF2B5EF4-FFF2-40B4-BE49-F238E27FC236}">
                  <a16:creationId xmlns:a16="http://schemas.microsoft.com/office/drawing/2014/main" id="{88F2060A-6120-885B-55DB-C08A408AE719}"/>
                </a:ext>
              </a:extLst>
            </p:cNvPr>
            <p:cNvSpPr/>
            <p:nvPr/>
          </p:nvSpPr>
          <p:spPr>
            <a:xfrm>
              <a:off x="2414508" y="3620975"/>
              <a:ext cx="204357" cy="204357"/>
            </a:xfrm>
            <a:prstGeom prst="ellipse">
              <a:avLst/>
            </a:prstGeom>
            <a:solidFill>
              <a:srgbClr val="F60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5" name="Oval 14">
              <a:extLst>
                <a:ext uri="{FF2B5EF4-FFF2-40B4-BE49-F238E27FC236}">
                  <a16:creationId xmlns:a16="http://schemas.microsoft.com/office/drawing/2014/main" id="{24768171-2B73-073A-8105-B96DCE0A4236}"/>
                </a:ext>
              </a:extLst>
            </p:cNvPr>
            <p:cNvSpPr/>
            <p:nvPr/>
          </p:nvSpPr>
          <p:spPr>
            <a:xfrm>
              <a:off x="2414508" y="3019658"/>
              <a:ext cx="204357" cy="204357"/>
            </a:xfrm>
            <a:prstGeom prst="ellipse">
              <a:avLst/>
            </a:prstGeom>
            <a:solidFill>
              <a:srgbClr val="F60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6" name="Oval 15">
              <a:extLst>
                <a:ext uri="{FF2B5EF4-FFF2-40B4-BE49-F238E27FC236}">
                  <a16:creationId xmlns:a16="http://schemas.microsoft.com/office/drawing/2014/main" id="{23725402-7B6F-BD39-D23E-C6A64200FDC9}"/>
                </a:ext>
              </a:extLst>
            </p:cNvPr>
            <p:cNvSpPr/>
            <p:nvPr/>
          </p:nvSpPr>
          <p:spPr>
            <a:xfrm>
              <a:off x="3886337" y="2418340"/>
              <a:ext cx="204357" cy="204357"/>
            </a:xfrm>
            <a:prstGeom prst="ellipse">
              <a:avLst/>
            </a:prstGeom>
            <a:solidFill>
              <a:srgbClr val="FFC2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7" name="Oval 16">
              <a:extLst>
                <a:ext uri="{FF2B5EF4-FFF2-40B4-BE49-F238E27FC236}">
                  <a16:creationId xmlns:a16="http://schemas.microsoft.com/office/drawing/2014/main" id="{7A23322A-83A9-A4A8-45D3-5560CAF05465}"/>
                </a:ext>
              </a:extLst>
            </p:cNvPr>
            <p:cNvSpPr/>
            <p:nvPr/>
          </p:nvSpPr>
          <p:spPr>
            <a:xfrm>
              <a:off x="3886337" y="3620975"/>
              <a:ext cx="204357" cy="204357"/>
            </a:xfrm>
            <a:prstGeom prst="ellipse">
              <a:avLst/>
            </a:prstGeom>
            <a:solidFill>
              <a:srgbClr val="FFC2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8" name="Oval 17">
              <a:extLst>
                <a:ext uri="{FF2B5EF4-FFF2-40B4-BE49-F238E27FC236}">
                  <a16:creationId xmlns:a16="http://schemas.microsoft.com/office/drawing/2014/main" id="{6F7FCD10-C12D-5B28-B75A-A6B9165FED68}"/>
                </a:ext>
              </a:extLst>
            </p:cNvPr>
            <p:cNvSpPr/>
            <p:nvPr/>
          </p:nvSpPr>
          <p:spPr>
            <a:xfrm>
              <a:off x="3886337" y="3019658"/>
              <a:ext cx="204357" cy="204357"/>
            </a:xfrm>
            <a:prstGeom prst="ellipse">
              <a:avLst/>
            </a:prstGeom>
            <a:solidFill>
              <a:srgbClr val="FFC20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600" kern="1200">
                <a:solidFill>
                  <a:schemeClr val="tx2"/>
                </a:solidFill>
                <a:latin typeface="Silka"/>
              </a:endParaRPr>
            </a:p>
          </p:txBody>
        </p:sp>
        <p:sp>
          <p:nvSpPr>
            <p:cNvPr id="19" name="Text Placeholder 11">
              <a:extLst>
                <a:ext uri="{FF2B5EF4-FFF2-40B4-BE49-F238E27FC236}">
                  <a16:creationId xmlns:a16="http://schemas.microsoft.com/office/drawing/2014/main" id="{018ED6A3-F1DE-F4D4-3F1E-12354247EF19}"/>
                </a:ext>
              </a:extLst>
            </p:cNvPr>
            <p:cNvSpPr txBox="1">
              <a:spLocks/>
            </p:cNvSpPr>
            <p:nvPr/>
          </p:nvSpPr>
          <p:spPr>
            <a:xfrm>
              <a:off x="2092630" y="1802897"/>
              <a:ext cx="1663785" cy="473203"/>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lnSpc>
                  <a:spcPct val="107000"/>
                </a:lnSpc>
                <a:spcBef>
                  <a:spcPts val="0"/>
                </a:spcBef>
                <a:spcAft>
                  <a:spcPts val="600"/>
                </a:spcAft>
                <a:buClr>
                  <a:srgbClr val="EF4400"/>
                </a:buClr>
                <a:defRPr/>
              </a:pPr>
              <a:r>
                <a:rPr lang="en-US" sz="1600" b="1" kern="100" dirty="0">
                  <a:solidFill>
                    <a:srgbClr val="D3CBBE"/>
                  </a:solidFill>
                </a:rPr>
                <a:t>CoreLogic Model Release Date</a:t>
              </a:r>
              <a:endParaRPr lang="en-US" sz="1600" b="1" kern="100" dirty="0">
                <a:solidFill>
                  <a:srgbClr val="D3CBBE"/>
                </a:solidFill>
                <a:ea typeface="Aptos" panose="020B0004020202020204" pitchFamily="34" charset="0"/>
                <a:cs typeface="Times New Roman" panose="02020603050405020304" pitchFamily="18" charset="0"/>
              </a:endParaRPr>
            </a:p>
          </p:txBody>
        </p:sp>
        <p:sp>
          <p:nvSpPr>
            <p:cNvPr id="20" name="Text Placeholder 11">
              <a:extLst>
                <a:ext uri="{FF2B5EF4-FFF2-40B4-BE49-F238E27FC236}">
                  <a16:creationId xmlns:a16="http://schemas.microsoft.com/office/drawing/2014/main" id="{461414E2-4EF4-66C5-8A41-297E5CCD48A3}"/>
                </a:ext>
              </a:extLst>
            </p:cNvPr>
            <p:cNvSpPr txBox="1">
              <a:spLocks/>
            </p:cNvSpPr>
            <p:nvPr/>
          </p:nvSpPr>
          <p:spPr>
            <a:xfrm>
              <a:off x="3756415" y="1807635"/>
              <a:ext cx="1474227" cy="473203"/>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685800">
                <a:lnSpc>
                  <a:spcPct val="107000"/>
                </a:lnSpc>
                <a:spcBef>
                  <a:spcPts val="0"/>
                </a:spcBef>
                <a:spcAft>
                  <a:spcPts val="600"/>
                </a:spcAft>
                <a:buClr>
                  <a:srgbClr val="EF4400"/>
                </a:buClr>
                <a:defRPr/>
              </a:pPr>
              <a:r>
                <a:rPr lang="en-US" sz="1600" b="1" kern="100" dirty="0">
                  <a:solidFill>
                    <a:srgbClr val="D3CBBE"/>
                  </a:solidFill>
                </a:rPr>
                <a:t>Version</a:t>
              </a:r>
              <a:endParaRPr lang="en-US" sz="1600" b="1" kern="100" dirty="0">
                <a:solidFill>
                  <a:srgbClr val="D3CBBE"/>
                </a:solidFill>
                <a:ea typeface="Aptos" panose="020B0004020202020204" pitchFamily="34" charset="0"/>
                <a:cs typeface="Times New Roman" panose="02020603050405020304" pitchFamily="18" charset="0"/>
              </a:endParaRPr>
            </a:p>
          </p:txBody>
        </p:sp>
        <p:sp>
          <p:nvSpPr>
            <p:cNvPr id="21" name="Text Placeholder 11">
              <a:extLst>
                <a:ext uri="{FF2B5EF4-FFF2-40B4-BE49-F238E27FC236}">
                  <a16:creationId xmlns:a16="http://schemas.microsoft.com/office/drawing/2014/main" id="{29CF6ED3-61E0-40D5-23EC-73D7D22EBCE3}"/>
                </a:ext>
              </a:extLst>
            </p:cNvPr>
            <p:cNvSpPr txBox="1">
              <a:spLocks/>
            </p:cNvSpPr>
            <p:nvPr/>
          </p:nvSpPr>
          <p:spPr>
            <a:xfrm>
              <a:off x="1128187" y="2432287"/>
              <a:ext cx="538031"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2023</a:t>
              </a:r>
              <a:endParaRPr lang="en-US" sz="1600" kern="100" dirty="0">
                <a:solidFill>
                  <a:srgbClr val="D3CBBE"/>
                </a:solidFill>
                <a:ea typeface="Aptos" panose="020B0004020202020204" pitchFamily="34" charset="0"/>
                <a:cs typeface="Times New Roman" panose="02020603050405020304" pitchFamily="18" charset="0"/>
              </a:endParaRPr>
            </a:p>
          </p:txBody>
        </p:sp>
        <p:sp>
          <p:nvSpPr>
            <p:cNvPr id="22" name="Text Placeholder 11">
              <a:extLst>
                <a:ext uri="{FF2B5EF4-FFF2-40B4-BE49-F238E27FC236}">
                  <a16:creationId xmlns:a16="http://schemas.microsoft.com/office/drawing/2014/main" id="{8F9919BE-BE76-8BA1-E654-3583B0F83577}"/>
                </a:ext>
              </a:extLst>
            </p:cNvPr>
            <p:cNvSpPr txBox="1">
              <a:spLocks/>
            </p:cNvSpPr>
            <p:nvPr/>
          </p:nvSpPr>
          <p:spPr>
            <a:xfrm>
              <a:off x="1128187" y="3026937"/>
              <a:ext cx="538031"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2018</a:t>
              </a:r>
              <a:endParaRPr lang="en-US" sz="1600" kern="100" dirty="0">
                <a:solidFill>
                  <a:srgbClr val="D3CBBE"/>
                </a:solidFill>
                <a:ea typeface="Aptos" panose="020B0004020202020204" pitchFamily="34" charset="0"/>
                <a:cs typeface="Times New Roman" panose="02020603050405020304" pitchFamily="18" charset="0"/>
              </a:endParaRPr>
            </a:p>
          </p:txBody>
        </p:sp>
        <p:sp>
          <p:nvSpPr>
            <p:cNvPr id="23" name="Text Placeholder 11">
              <a:extLst>
                <a:ext uri="{FF2B5EF4-FFF2-40B4-BE49-F238E27FC236}">
                  <a16:creationId xmlns:a16="http://schemas.microsoft.com/office/drawing/2014/main" id="{0379C458-5C84-0478-0C96-4054E92B458D}"/>
                </a:ext>
              </a:extLst>
            </p:cNvPr>
            <p:cNvSpPr txBox="1">
              <a:spLocks/>
            </p:cNvSpPr>
            <p:nvPr/>
          </p:nvSpPr>
          <p:spPr>
            <a:xfrm>
              <a:off x="1128187" y="3624814"/>
              <a:ext cx="538031"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2014</a:t>
              </a:r>
            </a:p>
          </p:txBody>
        </p:sp>
        <p:sp>
          <p:nvSpPr>
            <p:cNvPr id="24" name="Text Placeholder 11">
              <a:extLst>
                <a:ext uri="{FF2B5EF4-FFF2-40B4-BE49-F238E27FC236}">
                  <a16:creationId xmlns:a16="http://schemas.microsoft.com/office/drawing/2014/main" id="{A0C25234-2954-8F62-799A-35F8642C58DF}"/>
                </a:ext>
              </a:extLst>
            </p:cNvPr>
            <p:cNvSpPr txBox="1">
              <a:spLocks/>
            </p:cNvSpPr>
            <p:nvPr/>
          </p:nvSpPr>
          <p:spPr>
            <a:xfrm>
              <a:off x="2791243" y="2432287"/>
              <a:ext cx="538031"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2025</a:t>
              </a:r>
            </a:p>
          </p:txBody>
        </p:sp>
        <p:sp>
          <p:nvSpPr>
            <p:cNvPr id="25" name="Text Placeholder 11">
              <a:extLst>
                <a:ext uri="{FF2B5EF4-FFF2-40B4-BE49-F238E27FC236}">
                  <a16:creationId xmlns:a16="http://schemas.microsoft.com/office/drawing/2014/main" id="{B29B2709-270F-4773-510D-2C44D333A1D4}"/>
                </a:ext>
              </a:extLst>
            </p:cNvPr>
            <p:cNvSpPr txBox="1">
              <a:spLocks/>
            </p:cNvSpPr>
            <p:nvPr/>
          </p:nvSpPr>
          <p:spPr>
            <a:xfrm>
              <a:off x="2791243" y="3026937"/>
              <a:ext cx="538031"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2022</a:t>
              </a:r>
            </a:p>
          </p:txBody>
        </p:sp>
        <p:sp>
          <p:nvSpPr>
            <p:cNvPr id="26" name="Text Placeholder 11">
              <a:extLst>
                <a:ext uri="{FF2B5EF4-FFF2-40B4-BE49-F238E27FC236}">
                  <a16:creationId xmlns:a16="http://schemas.microsoft.com/office/drawing/2014/main" id="{F88895D5-4E79-9063-869C-3EB7D163F98A}"/>
                </a:ext>
              </a:extLst>
            </p:cNvPr>
            <p:cNvSpPr txBox="1">
              <a:spLocks/>
            </p:cNvSpPr>
            <p:nvPr/>
          </p:nvSpPr>
          <p:spPr>
            <a:xfrm>
              <a:off x="2791243" y="3624814"/>
              <a:ext cx="538031"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2016</a:t>
              </a:r>
            </a:p>
          </p:txBody>
        </p:sp>
        <p:sp>
          <p:nvSpPr>
            <p:cNvPr id="27" name="Text Placeholder 11">
              <a:extLst>
                <a:ext uri="{FF2B5EF4-FFF2-40B4-BE49-F238E27FC236}">
                  <a16:creationId xmlns:a16="http://schemas.microsoft.com/office/drawing/2014/main" id="{E8E03FF8-6DB5-074E-781F-76736BFD0801}"/>
                </a:ext>
              </a:extLst>
            </p:cNvPr>
            <p:cNvSpPr txBox="1">
              <a:spLocks/>
            </p:cNvSpPr>
            <p:nvPr/>
          </p:nvSpPr>
          <p:spPr>
            <a:xfrm>
              <a:off x="4308158" y="2418340"/>
              <a:ext cx="985889" cy="204357"/>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RQE v25</a:t>
              </a:r>
            </a:p>
          </p:txBody>
        </p:sp>
        <p:sp>
          <p:nvSpPr>
            <p:cNvPr id="28" name="Text Placeholder 11">
              <a:extLst>
                <a:ext uri="{FF2B5EF4-FFF2-40B4-BE49-F238E27FC236}">
                  <a16:creationId xmlns:a16="http://schemas.microsoft.com/office/drawing/2014/main" id="{15A565AC-CFAE-24D9-18C9-F587860B68A1}"/>
                </a:ext>
              </a:extLst>
            </p:cNvPr>
            <p:cNvSpPr txBox="1">
              <a:spLocks/>
            </p:cNvSpPr>
            <p:nvPr/>
          </p:nvSpPr>
          <p:spPr>
            <a:xfrm>
              <a:off x="4328346" y="3026937"/>
              <a:ext cx="985889"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RQE v22</a:t>
              </a:r>
            </a:p>
          </p:txBody>
        </p:sp>
        <p:sp>
          <p:nvSpPr>
            <p:cNvPr id="29" name="Text Placeholder 11">
              <a:extLst>
                <a:ext uri="{FF2B5EF4-FFF2-40B4-BE49-F238E27FC236}">
                  <a16:creationId xmlns:a16="http://schemas.microsoft.com/office/drawing/2014/main" id="{BE73A1E7-2F09-9B3E-2BE1-4EF5AB434F04}"/>
                </a:ext>
              </a:extLst>
            </p:cNvPr>
            <p:cNvSpPr txBox="1">
              <a:spLocks/>
            </p:cNvSpPr>
            <p:nvPr/>
          </p:nvSpPr>
          <p:spPr>
            <a:xfrm>
              <a:off x="4328346" y="3634923"/>
              <a:ext cx="892205" cy="176462"/>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2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Calibri" panose="020F0502020204030204" pitchFamily="34" charset="0"/>
                <a:buNone/>
                <a:defRPr sz="14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Calibri" panose="020F050202020403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7000"/>
                </a:lnSpc>
                <a:spcBef>
                  <a:spcPts val="0"/>
                </a:spcBef>
                <a:spcAft>
                  <a:spcPts val="600"/>
                </a:spcAft>
                <a:buClr>
                  <a:srgbClr val="EF4400"/>
                </a:buClr>
                <a:defRPr/>
              </a:pPr>
              <a:r>
                <a:rPr lang="en-US" sz="1600" kern="100" dirty="0">
                  <a:solidFill>
                    <a:srgbClr val="D3CBBE"/>
                  </a:solidFill>
                </a:rPr>
                <a:t>RQE v16.1</a:t>
              </a:r>
            </a:p>
          </p:txBody>
        </p:sp>
      </p:grpSp>
      <p:pic>
        <p:nvPicPr>
          <p:cNvPr id="30" name="Picture Placeholder 10" descr="A map of the united states&#10;&#10;AI-generated content may be incorrect.">
            <a:extLst>
              <a:ext uri="{FF2B5EF4-FFF2-40B4-BE49-F238E27FC236}">
                <a16:creationId xmlns:a16="http://schemas.microsoft.com/office/drawing/2014/main" id="{BC42C44D-9A10-7440-4C87-E3A7B521C7AA}"/>
              </a:ext>
            </a:extLst>
          </p:cNvPr>
          <p:cNvPicPr>
            <a:picLocks noChangeAspect="1"/>
          </p:cNvPicPr>
          <p:nvPr/>
        </p:nvPicPr>
        <p:blipFill>
          <a:blip r:embed="rId3"/>
          <a:srcRect l="-7253" t="-29727" r="-1" b="-34350"/>
          <a:stretch/>
        </p:blipFill>
        <p:spPr>
          <a:xfrm>
            <a:off x="6628419" y="1456017"/>
            <a:ext cx="4875027" cy="5143500"/>
          </a:xfrm>
          <a:prstGeom prst="rect">
            <a:avLst/>
          </a:prstGeom>
        </p:spPr>
      </p:pic>
      <p:sp>
        <p:nvSpPr>
          <p:cNvPr id="35" name="TextBox 34">
            <a:extLst>
              <a:ext uri="{FF2B5EF4-FFF2-40B4-BE49-F238E27FC236}">
                <a16:creationId xmlns:a16="http://schemas.microsoft.com/office/drawing/2014/main" id="{C1746400-DD7B-1C51-8740-8E44225FC3BC}"/>
              </a:ext>
            </a:extLst>
          </p:cNvPr>
          <p:cNvSpPr txBox="1"/>
          <p:nvPr/>
        </p:nvSpPr>
        <p:spPr>
          <a:xfrm>
            <a:off x="1038035" y="1838732"/>
            <a:ext cx="6093912" cy="369332"/>
          </a:xfrm>
          <a:prstGeom prst="rect">
            <a:avLst/>
          </a:prstGeom>
          <a:noFill/>
        </p:spPr>
        <p:txBody>
          <a:bodyPr wrap="square">
            <a:spAutoFit/>
          </a:bodyPr>
          <a:lstStyle/>
          <a:p>
            <a:r>
              <a:rPr lang="en-GB" dirty="0"/>
              <a:t>Consistent first adopter of model science</a:t>
            </a:r>
          </a:p>
        </p:txBody>
      </p:sp>
    </p:spTree>
    <p:extLst>
      <p:ext uri="{BB962C8B-B14F-4D97-AF65-F5344CB8AC3E}">
        <p14:creationId xmlns:p14="http://schemas.microsoft.com/office/powerpoint/2010/main" val="36221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51E89E1-0DBC-F531-F22C-81CC7DE87F33}"/>
              </a:ext>
            </a:extLst>
          </p:cNvPr>
          <p:cNvSpPr>
            <a:spLocks noGrp="1"/>
          </p:cNvSpPr>
          <p:nvPr>
            <p:ph type="ftr" sz="quarter" idx="11"/>
          </p:nvPr>
        </p:nvSpPr>
        <p:spPr/>
        <p:txBody>
          <a:bodyPr/>
          <a:lstStyle/>
          <a:p>
            <a:r>
              <a:rPr lang="en-US"/>
              <a:t>© 2025 CoreLogic, Inc.</a:t>
            </a:r>
            <a:endParaRPr lang="en-US" dirty="0"/>
          </a:p>
        </p:txBody>
      </p:sp>
      <p:sp>
        <p:nvSpPr>
          <p:cNvPr id="3" name="Slide Number Placeholder 2">
            <a:extLst>
              <a:ext uri="{FF2B5EF4-FFF2-40B4-BE49-F238E27FC236}">
                <a16:creationId xmlns:a16="http://schemas.microsoft.com/office/drawing/2014/main" id="{A0C58E25-43D1-C2AC-891D-E0A7B39288C2}"/>
              </a:ext>
            </a:extLst>
          </p:cNvPr>
          <p:cNvSpPr>
            <a:spLocks noGrp="1"/>
          </p:cNvSpPr>
          <p:nvPr>
            <p:ph type="sldNum" sz="quarter" idx="12"/>
          </p:nvPr>
        </p:nvSpPr>
        <p:spPr/>
        <p:txBody>
          <a:bodyPr/>
          <a:lstStyle/>
          <a:p>
            <a:fld id="{CEECFCA9-F77F-4627-B4FF-32A2978341AA}" type="slidenum">
              <a:rPr lang="en-US" smtClean="0"/>
              <a:t>4</a:t>
            </a:fld>
            <a:endParaRPr lang="en-US"/>
          </a:p>
        </p:txBody>
      </p:sp>
      <p:pic>
        <p:nvPicPr>
          <p:cNvPr id="6" name="Picture 5" descr="A map of different colored areas&#10;&#10;AI-generated content may be incorrect.">
            <a:extLst>
              <a:ext uri="{FF2B5EF4-FFF2-40B4-BE49-F238E27FC236}">
                <a16:creationId xmlns:a16="http://schemas.microsoft.com/office/drawing/2014/main" id="{4B84175D-3891-6DD5-5E5D-4A13D434AFD1}"/>
              </a:ext>
            </a:extLst>
          </p:cNvPr>
          <p:cNvPicPr>
            <a:picLocks noChangeAspect="1"/>
          </p:cNvPicPr>
          <p:nvPr/>
        </p:nvPicPr>
        <p:blipFill>
          <a:blip r:embed="rId3"/>
          <a:stretch>
            <a:fillRect/>
          </a:stretch>
        </p:blipFill>
        <p:spPr>
          <a:xfrm>
            <a:off x="5334000" y="0"/>
            <a:ext cx="6858000" cy="6858000"/>
          </a:xfrm>
          <a:prstGeom prst="rect">
            <a:avLst/>
          </a:prstGeom>
        </p:spPr>
      </p:pic>
      <p:sp>
        <p:nvSpPr>
          <p:cNvPr id="7" name="Title 1">
            <a:extLst>
              <a:ext uri="{FF2B5EF4-FFF2-40B4-BE49-F238E27FC236}">
                <a16:creationId xmlns:a16="http://schemas.microsoft.com/office/drawing/2014/main" id="{BED7852F-A0C4-3BC3-7081-E391C9C997ED}"/>
              </a:ext>
            </a:extLst>
          </p:cNvPr>
          <p:cNvSpPr txBox="1">
            <a:spLocks/>
          </p:cNvSpPr>
          <p:nvPr/>
        </p:nvSpPr>
        <p:spPr>
          <a:xfrm>
            <a:off x="1274649" y="1473899"/>
            <a:ext cx="2775882" cy="732631"/>
          </a:xfrm>
          <a:prstGeom prst="rect">
            <a:avLst/>
          </a:prstGeom>
        </p:spPr>
        <p:txBody>
          <a:bodyPr vert="horz" lIns="0" tIns="34290" rIns="0" bIns="0" rtlCol="0" anchor="t" anchorCtr="0">
            <a:normAutofit/>
          </a:bodyPr>
          <a:lstStyle>
            <a:lvl1pPr algn="l" defTabSz="914400" rtl="0" eaLnBrk="1" latinLnBrk="0" hangingPunct="1">
              <a:lnSpc>
                <a:spcPct val="90000"/>
              </a:lnSpc>
              <a:spcBef>
                <a:spcPct val="0"/>
              </a:spcBef>
              <a:buNone/>
              <a:defRPr sz="3200" kern="1200">
                <a:solidFill>
                  <a:schemeClr val="tx2"/>
                </a:solidFill>
                <a:latin typeface="Silka Bold" panose="00000800000000000000" pitchFamily="50" charset="0"/>
                <a:ea typeface="+mj-ea"/>
                <a:cs typeface="+mj-cs"/>
              </a:defRPr>
            </a:lvl1pPr>
          </a:lstStyle>
          <a:p>
            <a:pPr defTabSz="685800">
              <a:buClrTx/>
              <a:defRPr/>
            </a:pPr>
            <a:r>
              <a:rPr lang="en-US" sz="2400" b="1" dirty="0">
                <a:solidFill>
                  <a:schemeClr val="accent2"/>
                </a:solidFill>
                <a:latin typeface="+mj-lt"/>
              </a:rPr>
              <a:t>San Francisco Bay Area</a:t>
            </a:r>
          </a:p>
        </p:txBody>
      </p:sp>
      <p:sp>
        <p:nvSpPr>
          <p:cNvPr id="8" name="Text Placeholder 6">
            <a:extLst>
              <a:ext uri="{FF2B5EF4-FFF2-40B4-BE49-F238E27FC236}">
                <a16:creationId xmlns:a16="http://schemas.microsoft.com/office/drawing/2014/main" id="{46B81818-82F8-0A95-BD1E-83DA6A84BBC6}"/>
              </a:ext>
            </a:extLst>
          </p:cNvPr>
          <p:cNvSpPr txBox="1">
            <a:spLocks/>
          </p:cNvSpPr>
          <p:nvPr/>
        </p:nvSpPr>
        <p:spPr>
          <a:xfrm>
            <a:off x="1275364" y="2717903"/>
            <a:ext cx="2656349" cy="313487"/>
          </a:xfrm>
          <a:prstGeom prst="rect">
            <a:avLst/>
          </a:prstGeom>
        </p:spPr>
        <p:txBody>
          <a:bodyPr>
            <a:noAutofit/>
          </a:bodyPr>
          <a:lstStyle>
            <a:lvl1pPr marL="114300" indent="-114300" algn="l" defTabSz="914400" rtl="0" eaLnBrk="1" latinLnBrk="0" hangingPunct="1">
              <a:lnSpc>
                <a:spcPct val="90000"/>
              </a:lnSpc>
              <a:spcBef>
                <a:spcPts val="10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429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3pPr>
            <a:lvl4pPr marL="9144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4pPr>
            <a:lvl5pPr marL="1257300" indent="-171450" algn="l" defTabSz="914400" rtl="0" eaLnBrk="1" latinLnBrk="0" hangingPunct="1">
              <a:lnSpc>
                <a:spcPct val="90000"/>
              </a:lnSpc>
              <a:spcBef>
                <a:spcPts val="500"/>
              </a:spcBef>
              <a:buFont typeface="Calibri" panose="020F0502020204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Clr>
                <a:srgbClr val="EF4400"/>
              </a:buClr>
              <a:buNone/>
              <a:defRPr/>
            </a:pPr>
            <a:r>
              <a:rPr lang="en-US" sz="1600" dirty="0"/>
              <a:t>The Peninsula is seeing large increases</a:t>
            </a:r>
          </a:p>
        </p:txBody>
      </p:sp>
      <p:sp>
        <p:nvSpPr>
          <p:cNvPr id="9" name="Rectangle 8">
            <a:extLst>
              <a:ext uri="{FF2B5EF4-FFF2-40B4-BE49-F238E27FC236}">
                <a16:creationId xmlns:a16="http://schemas.microsoft.com/office/drawing/2014/main" id="{E89A3D39-1A51-AF51-291E-5C57FA74D844}"/>
              </a:ext>
            </a:extLst>
          </p:cNvPr>
          <p:cNvSpPr/>
          <p:nvPr/>
        </p:nvSpPr>
        <p:spPr>
          <a:xfrm>
            <a:off x="707434" y="2774763"/>
            <a:ext cx="395426" cy="395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kern="1200" dirty="0">
                <a:solidFill>
                  <a:schemeClr val="bg1"/>
                </a:solidFill>
                <a:latin typeface="Silka Bold"/>
              </a:rPr>
              <a:t>1</a:t>
            </a:r>
          </a:p>
        </p:txBody>
      </p:sp>
      <p:sp>
        <p:nvSpPr>
          <p:cNvPr id="10" name="Rectangle 9">
            <a:extLst>
              <a:ext uri="{FF2B5EF4-FFF2-40B4-BE49-F238E27FC236}">
                <a16:creationId xmlns:a16="http://schemas.microsoft.com/office/drawing/2014/main" id="{42C023A0-A425-1EEF-91C1-0B7CB3123724}"/>
              </a:ext>
            </a:extLst>
          </p:cNvPr>
          <p:cNvSpPr/>
          <p:nvPr/>
        </p:nvSpPr>
        <p:spPr>
          <a:xfrm>
            <a:off x="707434" y="4062992"/>
            <a:ext cx="395426" cy="3954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kern="1200">
                <a:solidFill>
                  <a:schemeClr val="bg1"/>
                </a:solidFill>
                <a:latin typeface="Silka Bold"/>
              </a:rPr>
              <a:t>2</a:t>
            </a:r>
          </a:p>
        </p:txBody>
      </p:sp>
      <p:sp>
        <p:nvSpPr>
          <p:cNvPr id="11" name="Text Placeholder 6">
            <a:extLst>
              <a:ext uri="{FF2B5EF4-FFF2-40B4-BE49-F238E27FC236}">
                <a16:creationId xmlns:a16="http://schemas.microsoft.com/office/drawing/2014/main" id="{739F574F-B02A-36BD-89D3-D78A4F5D8BAD}"/>
              </a:ext>
            </a:extLst>
          </p:cNvPr>
          <p:cNvSpPr txBox="1">
            <a:spLocks/>
          </p:cNvSpPr>
          <p:nvPr/>
        </p:nvSpPr>
        <p:spPr>
          <a:xfrm>
            <a:off x="1334415" y="3856251"/>
            <a:ext cx="2656349" cy="1204333"/>
          </a:xfrm>
          <a:prstGeom prst="rect">
            <a:avLst/>
          </a:prstGeom>
        </p:spPr>
        <p:txBody>
          <a:bodyPr>
            <a:noAutofit/>
          </a:bodyPr>
          <a:lstStyle>
            <a:lvl1pPr marL="114300" indent="-114300" algn="l" defTabSz="914400" rtl="0" eaLnBrk="1" latinLnBrk="0" hangingPunct="1">
              <a:lnSpc>
                <a:spcPct val="90000"/>
              </a:lnSpc>
              <a:spcBef>
                <a:spcPts val="10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429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3pPr>
            <a:lvl4pPr marL="9144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4pPr>
            <a:lvl5pPr marL="1257300" indent="-171450" algn="l" defTabSz="914400" rtl="0" eaLnBrk="1" latinLnBrk="0" hangingPunct="1">
              <a:lnSpc>
                <a:spcPct val="90000"/>
              </a:lnSpc>
              <a:spcBef>
                <a:spcPts val="500"/>
              </a:spcBef>
              <a:buFont typeface="Calibri" panose="020F0502020204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Clr>
                <a:srgbClr val="EF4400"/>
              </a:buClr>
              <a:buNone/>
              <a:defRPr/>
            </a:pPr>
            <a:r>
              <a:rPr lang="en-US" sz="1600" dirty="0"/>
              <a:t>The East Bay is seeing significant increases in/near Oakland, mostly moderate decreases elsewhere</a:t>
            </a:r>
          </a:p>
        </p:txBody>
      </p:sp>
    </p:spTree>
    <p:extLst>
      <p:ext uri="{BB962C8B-B14F-4D97-AF65-F5344CB8AC3E}">
        <p14:creationId xmlns:p14="http://schemas.microsoft.com/office/powerpoint/2010/main" val="113211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06ED5-50EB-D6A8-6EAE-75F58806EAA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2AE2AA-D9CD-221D-9217-9E0A2E9D10C1}"/>
              </a:ext>
            </a:extLst>
          </p:cNvPr>
          <p:cNvSpPr>
            <a:spLocks noGrp="1"/>
          </p:cNvSpPr>
          <p:nvPr>
            <p:ph type="ftr" sz="quarter" idx="11"/>
          </p:nvPr>
        </p:nvSpPr>
        <p:spPr/>
        <p:txBody>
          <a:bodyPr/>
          <a:lstStyle/>
          <a:p>
            <a:r>
              <a:rPr lang="en-US"/>
              <a:t>© 2025 CoreLogic, Inc.</a:t>
            </a:r>
            <a:endParaRPr lang="en-US" dirty="0"/>
          </a:p>
        </p:txBody>
      </p:sp>
      <p:sp>
        <p:nvSpPr>
          <p:cNvPr id="3" name="Slide Number Placeholder 2">
            <a:extLst>
              <a:ext uri="{FF2B5EF4-FFF2-40B4-BE49-F238E27FC236}">
                <a16:creationId xmlns:a16="http://schemas.microsoft.com/office/drawing/2014/main" id="{AB9E6F45-5E45-E4D7-8FFF-EA404656BB7B}"/>
              </a:ext>
            </a:extLst>
          </p:cNvPr>
          <p:cNvSpPr>
            <a:spLocks noGrp="1"/>
          </p:cNvSpPr>
          <p:nvPr>
            <p:ph type="sldNum" sz="quarter" idx="12"/>
          </p:nvPr>
        </p:nvSpPr>
        <p:spPr/>
        <p:txBody>
          <a:bodyPr/>
          <a:lstStyle/>
          <a:p>
            <a:fld id="{CEECFCA9-F77F-4627-B4FF-32A2978341AA}" type="slidenum">
              <a:rPr lang="en-US" smtClean="0"/>
              <a:t>5</a:t>
            </a:fld>
            <a:endParaRPr lang="en-US"/>
          </a:p>
        </p:txBody>
      </p:sp>
      <p:sp>
        <p:nvSpPr>
          <p:cNvPr id="7" name="Title 1">
            <a:extLst>
              <a:ext uri="{FF2B5EF4-FFF2-40B4-BE49-F238E27FC236}">
                <a16:creationId xmlns:a16="http://schemas.microsoft.com/office/drawing/2014/main" id="{7B53D88D-4D12-F235-6E3C-91E8788D8360}"/>
              </a:ext>
            </a:extLst>
          </p:cNvPr>
          <p:cNvSpPr txBox="1">
            <a:spLocks/>
          </p:cNvSpPr>
          <p:nvPr/>
        </p:nvSpPr>
        <p:spPr>
          <a:xfrm>
            <a:off x="1274649" y="1298535"/>
            <a:ext cx="2775882" cy="732631"/>
          </a:xfrm>
          <a:prstGeom prst="rect">
            <a:avLst/>
          </a:prstGeom>
        </p:spPr>
        <p:txBody>
          <a:bodyPr vert="horz" lIns="0" tIns="34290" rIns="0" bIns="0" rtlCol="0" anchor="t" anchorCtr="0">
            <a:normAutofit/>
          </a:bodyPr>
          <a:lstStyle>
            <a:lvl1pPr algn="l" defTabSz="914400" rtl="0" eaLnBrk="1" latinLnBrk="0" hangingPunct="1">
              <a:lnSpc>
                <a:spcPct val="90000"/>
              </a:lnSpc>
              <a:spcBef>
                <a:spcPct val="0"/>
              </a:spcBef>
              <a:buNone/>
              <a:defRPr sz="3200" kern="1200">
                <a:solidFill>
                  <a:schemeClr val="tx2"/>
                </a:solidFill>
                <a:latin typeface="Silka Bold" panose="00000800000000000000" pitchFamily="50" charset="0"/>
                <a:ea typeface="+mj-ea"/>
                <a:cs typeface="+mj-cs"/>
              </a:defRPr>
            </a:lvl1pPr>
          </a:lstStyle>
          <a:p>
            <a:pPr defTabSz="685800">
              <a:buClrTx/>
              <a:defRPr/>
            </a:pPr>
            <a:r>
              <a:rPr lang="en-US" sz="2400" b="1" dirty="0">
                <a:solidFill>
                  <a:schemeClr val="accent4"/>
                </a:solidFill>
                <a:latin typeface="+mj-lt"/>
              </a:rPr>
              <a:t>LA Basin</a:t>
            </a:r>
          </a:p>
        </p:txBody>
      </p:sp>
      <p:sp>
        <p:nvSpPr>
          <p:cNvPr id="8" name="Text Placeholder 6">
            <a:extLst>
              <a:ext uri="{FF2B5EF4-FFF2-40B4-BE49-F238E27FC236}">
                <a16:creationId xmlns:a16="http://schemas.microsoft.com/office/drawing/2014/main" id="{6B06F1F7-6853-AFD0-724A-F6B158A633E7}"/>
              </a:ext>
            </a:extLst>
          </p:cNvPr>
          <p:cNvSpPr txBox="1">
            <a:spLocks/>
          </p:cNvSpPr>
          <p:nvPr/>
        </p:nvSpPr>
        <p:spPr>
          <a:xfrm>
            <a:off x="1275364" y="2530013"/>
            <a:ext cx="2656349" cy="313487"/>
          </a:xfrm>
          <a:prstGeom prst="rect">
            <a:avLst/>
          </a:prstGeom>
        </p:spPr>
        <p:txBody>
          <a:bodyPr>
            <a:noAutofit/>
          </a:bodyPr>
          <a:lstStyle>
            <a:lvl1pPr marL="114300" indent="-114300" algn="l" defTabSz="914400" rtl="0" eaLnBrk="1" latinLnBrk="0" hangingPunct="1">
              <a:lnSpc>
                <a:spcPct val="90000"/>
              </a:lnSpc>
              <a:spcBef>
                <a:spcPts val="10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429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3pPr>
            <a:lvl4pPr marL="9144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4pPr>
            <a:lvl5pPr marL="1257300" indent="-171450" algn="l" defTabSz="914400" rtl="0" eaLnBrk="1" latinLnBrk="0" hangingPunct="1">
              <a:lnSpc>
                <a:spcPct val="90000"/>
              </a:lnSpc>
              <a:spcBef>
                <a:spcPts val="500"/>
              </a:spcBef>
              <a:buFont typeface="Calibri" panose="020F0502020204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Clr>
                <a:srgbClr val="EF4400"/>
              </a:buClr>
              <a:buNone/>
              <a:defRPr/>
            </a:pPr>
            <a:r>
              <a:rPr lang="en-US" sz="1600" dirty="0"/>
              <a:t>Granular changes</a:t>
            </a:r>
          </a:p>
        </p:txBody>
      </p:sp>
      <p:sp>
        <p:nvSpPr>
          <p:cNvPr id="9" name="Rectangle 8">
            <a:extLst>
              <a:ext uri="{FF2B5EF4-FFF2-40B4-BE49-F238E27FC236}">
                <a16:creationId xmlns:a16="http://schemas.microsoft.com/office/drawing/2014/main" id="{61521584-2D67-9BAB-8D92-5F72CF969738}"/>
              </a:ext>
            </a:extLst>
          </p:cNvPr>
          <p:cNvSpPr/>
          <p:nvPr/>
        </p:nvSpPr>
        <p:spPr>
          <a:xfrm>
            <a:off x="707434" y="2474139"/>
            <a:ext cx="395426" cy="3954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kern="1200" dirty="0">
                <a:solidFill>
                  <a:schemeClr val="bg1"/>
                </a:solidFill>
                <a:latin typeface="+mj-lt"/>
              </a:rPr>
              <a:t>1</a:t>
            </a:r>
          </a:p>
        </p:txBody>
      </p:sp>
      <p:sp>
        <p:nvSpPr>
          <p:cNvPr id="10" name="Rectangle 9">
            <a:extLst>
              <a:ext uri="{FF2B5EF4-FFF2-40B4-BE49-F238E27FC236}">
                <a16:creationId xmlns:a16="http://schemas.microsoft.com/office/drawing/2014/main" id="{F7F526EA-AF40-A87D-C15B-2E1ADA728334}"/>
              </a:ext>
            </a:extLst>
          </p:cNvPr>
          <p:cNvSpPr/>
          <p:nvPr/>
        </p:nvSpPr>
        <p:spPr>
          <a:xfrm>
            <a:off x="707434" y="3561952"/>
            <a:ext cx="395426" cy="3954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kern="1200" dirty="0">
                <a:solidFill>
                  <a:schemeClr val="bg1"/>
                </a:solidFill>
                <a:latin typeface="+mj-lt"/>
              </a:rPr>
              <a:t>2</a:t>
            </a:r>
          </a:p>
        </p:txBody>
      </p:sp>
      <p:sp>
        <p:nvSpPr>
          <p:cNvPr id="11" name="Text Placeholder 6">
            <a:extLst>
              <a:ext uri="{FF2B5EF4-FFF2-40B4-BE49-F238E27FC236}">
                <a16:creationId xmlns:a16="http://schemas.microsoft.com/office/drawing/2014/main" id="{A2B4EA72-E490-C98B-589E-A2E92BC0BD95}"/>
              </a:ext>
            </a:extLst>
          </p:cNvPr>
          <p:cNvSpPr txBox="1">
            <a:spLocks/>
          </p:cNvSpPr>
          <p:nvPr/>
        </p:nvSpPr>
        <p:spPr>
          <a:xfrm>
            <a:off x="1334415" y="3455419"/>
            <a:ext cx="2656349" cy="1204333"/>
          </a:xfrm>
          <a:prstGeom prst="rect">
            <a:avLst/>
          </a:prstGeom>
        </p:spPr>
        <p:txBody>
          <a:bodyPr>
            <a:noAutofit/>
          </a:bodyPr>
          <a:lstStyle>
            <a:lvl1pPr marL="114300" indent="-114300" algn="l" defTabSz="914400" rtl="0" eaLnBrk="1" latinLnBrk="0" hangingPunct="1">
              <a:lnSpc>
                <a:spcPct val="90000"/>
              </a:lnSpc>
              <a:spcBef>
                <a:spcPts val="1000"/>
              </a:spcBef>
              <a:buClr>
                <a:schemeClr val="accent1"/>
              </a:buClr>
              <a:buFont typeface="Wingdings" panose="05000000000000000000" pitchFamily="2" charset="2"/>
              <a:buChar char="§"/>
              <a:defRPr sz="1200" kern="1200">
                <a:solidFill>
                  <a:schemeClr val="tx1"/>
                </a:solidFill>
                <a:latin typeface="+mn-lt"/>
                <a:ea typeface="+mn-ea"/>
                <a:cs typeface="+mn-cs"/>
              </a:defRPr>
            </a:lvl1pPr>
            <a:lvl2pPr marL="3429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2pPr>
            <a:lvl3pPr marL="62865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3pPr>
            <a:lvl4pPr marL="914400" indent="-171450" algn="l" defTabSz="914400" rtl="0" eaLnBrk="1" latinLnBrk="0" hangingPunct="1">
              <a:lnSpc>
                <a:spcPct val="90000"/>
              </a:lnSpc>
              <a:spcBef>
                <a:spcPts val="500"/>
              </a:spcBef>
              <a:buFont typeface="Calibri" panose="020F0502020204030204" pitchFamily="34" charset="0"/>
              <a:buChar char="–"/>
              <a:defRPr sz="1200" kern="1200">
                <a:solidFill>
                  <a:schemeClr val="tx1"/>
                </a:solidFill>
                <a:latin typeface="+mn-lt"/>
                <a:ea typeface="+mn-ea"/>
                <a:cs typeface="+mn-cs"/>
              </a:defRPr>
            </a:lvl4pPr>
            <a:lvl5pPr marL="1257300" indent="-171450" algn="l" defTabSz="914400" rtl="0" eaLnBrk="1" latinLnBrk="0" hangingPunct="1">
              <a:lnSpc>
                <a:spcPct val="90000"/>
              </a:lnSpc>
              <a:spcBef>
                <a:spcPts val="500"/>
              </a:spcBef>
              <a:buFont typeface="Calibri" panose="020F0502020204030204" pitchFamily="34" charset="0"/>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750"/>
              </a:spcBef>
              <a:buClr>
                <a:srgbClr val="EF4400"/>
              </a:buClr>
              <a:buNone/>
              <a:defRPr/>
            </a:pPr>
            <a:r>
              <a:rPr lang="en-US" sz="1600" dirty="0"/>
              <a:t>LA Basin fault frequency changes</a:t>
            </a:r>
          </a:p>
        </p:txBody>
      </p:sp>
      <p:pic>
        <p:nvPicPr>
          <p:cNvPr id="5" name="Picture 4" descr="A map of a city&#10;&#10;AI-generated content may be incorrect.">
            <a:extLst>
              <a:ext uri="{FF2B5EF4-FFF2-40B4-BE49-F238E27FC236}">
                <a16:creationId xmlns:a16="http://schemas.microsoft.com/office/drawing/2014/main" id="{293C44A2-B1D5-1538-A676-06E4A170F9A1}"/>
              </a:ext>
            </a:extLst>
          </p:cNvPr>
          <p:cNvPicPr>
            <a:picLocks noChangeAspect="1"/>
          </p:cNvPicPr>
          <p:nvPr/>
        </p:nvPicPr>
        <p:blipFill>
          <a:blip r:embed="rId3"/>
          <a:stretch>
            <a:fillRect/>
          </a:stretch>
        </p:blipFill>
        <p:spPr>
          <a:xfrm>
            <a:off x="5339257" y="1"/>
            <a:ext cx="6858610" cy="6858610"/>
          </a:xfrm>
          <a:prstGeom prst="rect">
            <a:avLst/>
          </a:prstGeom>
        </p:spPr>
      </p:pic>
      <p:sp>
        <p:nvSpPr>
          <p:cNvPr id="13" name="TextBox 12">
            <a:extLst>
              <a:ext uri="{FF2B5EF4-FFF2-40B4-BE49-F238E27FC236}">
                <a16:creationId xmlns:a16="http://schemas.microsoft.com/office/drawing/2014/main" id="{278FC53A-F108-4386-FF30-6425F15344FD}"/>
              </a:ext>
            </a:extLst>
          </p:cNvPr>
          <p:cNvSpPr txBox="1"/>
          <p:nvPr/>
        </p:nvSpPr>
        <p:spPr>
          <a:xfrm>
            <a:off x="1274649" y="4609648"/>
            <a:ext cx="3225059" cy="584775"/>
          </a:xfrm>
          <a:prstGeom prst="rect">
            <a:avLst/>
          </a:prstGeom>
          <a:noFill/>
        </p:spPr>
        <p:txBody>
          <a:bodyPr wrap="square">
            <a:spAutoFit/>
          </a:bodyPr>
          <a:lstStyle/>
          <a:p>
            <a:pPr defTabSz="685800">
              <a:lnSpc>
                <a:spcPct val="100000"/>
              </a:lnSpc>
              <a:spcBef>
                <a:spcPts val="750"/>
              </a:spcBef>
              <a:buClr>
                <a:srgbClr val="EF4400"/>
              </a:buClr>
              <a:defRPr/>
            </a:pPr>
            <a:r>
              <a:rPr lang="en-US" sz="1600" dirty="0"/>
              <a:t>Probability of segment that triggers has changed</a:t>
            </a:r>
          </a:p>
        </p:txBody>
      </p:sp>
      <p:sp>
        <p:nvSpPr>
          <p:cNvPr id="14" name="Rectangle 13">
            <a:extLst>
              <a:ext uri="{FF2B5EF4-FFF2-40B4-BE49-F238E27FC236}">
                <a16:creationId xmlns:a16="http://schemas.microsoft.com/office/drawing/2014/main" id="{81BC9555-8CCB-4C71-DF07-DB19B2A61537}"/>
              </a:ext>
            </a:extLst>
          </p:cNvPr>
          <p:cNvSpPr/>
          <p:nvPr/>
        </p:nvSpPr>
        <p:spPr>
          <a:xfrm>
            <a:off x="707434" y="4735100"/>
            <a:ext cx="395426" cy="3954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1350" b="1" dirty="0">
                <a:solidFill>
                  <a:schemeClr val="bg1"/>
                </a:solidFill>
                <a:latin typeface="+mj-lt"/>
              </a:rPr>
              <a:t>3</a:t>
            </a:r>
            <a:endParaRPr lang="en-US" sz="1350" b="1" kern="1200" dirty="0">
              <a:solidFill>
                <a:schemeClr val="bg1"/>
              </a:solidFill>
              <a:latin typeface="+mj-lt"/>
            </a:endParaRPr>
          </a:p>
        </p:txBody>
      </p:sp>
    </p:spTree>
    <p:extLst>
      <p:ext uri="{BB962C8B-B14F-4D97-AF65-F5344CB8AC3E}">
        <p14:creationId xmlns:p14="http://schemas.microsoft.com/office/powerpoint/2010/main" val="377277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60C0E-970B-B6EC-7622-88BCAF94A67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45D3DD-C252-67D6-C7BC-120D471B7A64}"/>
              </a:ext>
            </a:extLst>
          </p:cNvPr>
          <p:cNvSpPr>
            <a:spLocks noGrp="1"/>
          </p:cNvSpPr>
          <p:nvPr>
            <p:ph type="ftr" sz="quarter" idx="11"/>
          </p:nvPr>
        </p:nvSpPr>
        <p:spPr/>
        <p:txBody>
          <a:bodyPr/>
          <a:lstStyle/>
          <a:p>
            <a:r>
              <a:rPr lang="en-US" dirty="0"/>
              <a:t>© 2025 CoreLogic, Inc.</a:t>
            </a:r>
          </a:p>
        </p:txBody>
      </p:sp>
      <p:sp>
        <p:nvSpPr>
          <p:cNvPr id="3" name="Slide Number Placeholder 2">
            <a:extLst>
              <a:ext uri="{FF2B5EF4-FFF2-40B4-BE49-F238E27FC236}">
                <a16:creationId xmlns:a16="http://schemas.microsoft.com/office/drawing/2014/main" id="{D31A7F2A-A8D2-C3D0-8E87-C2A7114C2A1E}"/>
              </a:ext>
            </a:extLst>
          </p:cNvPr>
          <p:cNvSpPr>
            <a:spLocks noGrp="1"/>
          </p:cNvSpPr>
          <p:nvPr>
            <p:ph type="sldNum" sz="quarter" idx="12"/>
          </p:nvPr>
        </p:nvSpPr>
        <p:spPr/>
        <p:txBody>
          <a:bodyPr/>
          <a:lstStyle/>
          <a:p>
            <a:fld id="{CEECFCA9-F77F-4627-B4FF-32A2978341AA}" type="slidenum">
              <a:rPr lang="en-US" smtClean="0"/>
              <a:t>6</a:t>
            </a:fld>
            <a:endParaRPr lang="en-US"/>
          </a:p>
        </p:txBody>
      </p:sp>
      <p:sp>
        <p:nvSpPr>
          <p:cNvPr id="8" name="TextBox 7">
            <a:extLst>
              <a:ext uri="{FF2B5EF4-FFF2-40B4-BE49-F238E27FC236}">
                <a16:creationId xmlns:a16="http://schemas.microsoft.com/office/drawing/2014/main" id="{4AA38AC9-6626-EF85-AF97-7FC096AE8F57}"/>
              </a:ext>
            </a:extLst>
          </p:cNvPr>
          <p:cNvSpPr txBox="1"/>
          <p:nvPr/>
        </p:nvSpPr>
        <p:spPr>
          <a:xfrm>
            <a:off x="3926368" y="3929008"/>
            <a:ext cx="7609490" cy="510778"/>
          </a:xfrm>
          <a:prstGeom prst="roundRect">
            <a:avLst/>
          </a:prstGeom>
          <a:solidFill>
            <a:schemeClr val="accent4"/>
          </a:solidFill>
          <a:ln w="57150">
            <a:solidFill>
              <a:schemeClr val="accent4"/>
            </a:solidFill>
          </a:ln>
        </p:spPr>
        <p:txBody>
          <a:bodyPr wrap="square" anchor="ctr">
            <a:spAutoFit/>
          </a:bodyPr>
          <a:lstStyle/>
          <a:p>
            <a:pPr algn="ctr">
              <a:spcBef>
                <a:spcPts val="1600"/>
              </a:spcBef>
              <a:spcAft>
                <a:spcPts val="1600"/>
              </a:spcAft>
            </a:pPr>
            <a:r>
              <a:rPr lang="en-US" sz="2400" b="1" dirty="0">
                <a:solidFill>
                  <a:schemeClr val="bg1"/>
                </a:solidFill>
              </a:rPr>
              <a:t>Time Dependent with Aftershocks</a:t>
            </a:r>
          </a:p>
        </p:txBody>
      </p:sp>
      <p:sp>
        <p:nvSpPr>
          <p:cNvPr id="9" name="Title 1">
            <a:extLst>
              <a:ext uri="{FF2B5EF4-FFF2-40B4-BE49-F238E27FC236}">
                <a16:creationId xmlns:a16="http://schemas.microsoft.com/office/drawing/2014/main" id="{FC6124C6-A521-2A31-27D7-41A3B94216AC}"/>
              </a:ext>
            </a:extLst>
          </p:cNvPr>
          <p:cNvSpPr txBox="1">
            <a:spLocks/>
          </p:cNvSpPr>
          <p:nvPr/>
        </p:nvSpPr>
        <p:spPr>
          <a:xfrm>
            <a:off x="334372" y="420440"/>
            <a:ext cx="3305088" cy="1557197"/>
          </a:xfrm>
          <a:prstGeom prst="rect">
            <a:avLst/>
          </a:prstGeom>
        </p:spPr>
        <p:txBody>
          <a:bodyPr anchor="ctr">
            <a:noAutofit/>
          </a:bodyPr>
          <a:lstStyle>
            <a:lvl1pPr algn="l" defTabSz="914400" rtl="0" eaLnBrk="1" latinLnBrk="0" hangingPunct="1">
              <a:lnSpc>
                <a:spcPct val="95000"/>
              </a:lnSpc>
              <a:spcBef>
                <a:spcPct val="0"/>
              </a:spcBef>
              <a:buNone/>
              <a:defRPr sz="3000" b="1" kern="1200">
                <a:solidFill>
                  <a:schemeClr val="tx1"/>
                </a:solidFill>
                <a:latin typeface="+mj-lt"/>
                <a:ea typeface="+mj-ea"/>
                <a:cs typeface="+mj-cs"/>
              </a:defRPr>
            </a:lvl1pPr>
          </a:lstStyle>
          <a:p>
            <a:r>
              <a:rPr lang="en-GB" dirty="0">
                <a:solidFill>
                  <a:srgbClr val="D3CBBE"/>
                </a:solidFill>
              </a:rPr>
              <a:t>Cotality</a:t>
            </a:r>
          </a:p>
          <a:p>
            <a:r>
              <a:rPr lang="en-GB" dirty="0">
                <a:solidFill>
                  <a:srgbClr val="D3CBBE"/>
                </a:solidFill>
              </a:rPr>
              <a:t>U.S. Earthquake</a:t>
            </a:r>
          </a:p>
          <a:p>
            <a:r>
              <a:rPr lang="en-GB" dirty="0">
                <a:solidFill>
                  <a:srgbClr val="D3CBBE"/>
                </a:solidFill>
              </a:rPr>
              <a:t>Model update</a:t>
            </a:r>
          </a:p>
          <a:p>
            <a:r>
              <a:rPr lang="en-GB" dirty="0">
                <a:solidFill>
                  <a:srgbClr val="D3CBBE"/>
                </a:solidFill>
              </a:rPr>
              <a:t>Summer 2025 </a:t>
            </a:r>
            <a:endParaRPr lang="en-US" sz="4267" dirty="0">
              <a:solidFill>
                <a:srgbClr val="D3CBBE"/>
              </a:solidFill>
            </a:endParaRPr>
          </a:p>
        </p:txBody>
      </p:sp>
      <p:sp>
        <p:nvSpPr>
          <p:cNvPr id="10" name="TextBox 9">
            <a:extLst>
              <a:ext uri="{FF2B5EF4-FFF2-40B4-BE49-F238E27FC236}">
                <a16:creationId xmlns:a16="http://schemas.microsoft.com/office/drawing/2014/main" id="{0E23B397-674A-BD9C-89E0-860FB2E9BA46}"/>
              </a:ext>
            </a:extLst>
          </p:cNvPr>
          <p:cNvSpPr txBox="1"/>
          <p:nvPr/>
        </p:nvSpPr>
        <p:spPr>
          <a:xfrm>
            <a:off x="3932749" y="2096050"/>
            <a:ext cx="7609490" cy="510778"/>
          </a:xfrm>
          <a:prstGeom prst="roundRect">
            <a:avLst/>
          </a:prstGeom>
          <a:solidFill>
            <a:srgbClr val="F27B30"/>
          </a:solidFill>
          <a:ln w="57150">
            <a:solidFill>
              <a:srgbClr val="F27B30"/>
            </a:solidFill>
          </a:ln>
        </p:spPr>
        <p:txBody>
          <a:bodyPr wrap="square" anchor="ctr">
            <a:spAutoFit/>
          </a:bodyPr>
          <a:lstStyle/>
          <a:p>
            <a:pPr algn="ctr">
              <a:spcBef>
                <a:spcPts val="1600"/>
              </a:spcBef>
              <a:spcAft>
                <a:spcPts val="1600"/>
              </a:spcAft>
            </a:pPr>
            <a:r>
              <a:rPr lang="en-US" sz="2400" b="1" dirty="0">
                <a:solidFill>
                  <a:schemeClr val="bg1"/>
                </a:solidFill>
              </a:rPr>
              <a:t>Time Independent view</a:t>
            </a:r>
          </a:p>
        </p:txBody>
      </p:sp>
      <p:sp>
        <p:nvSpPr>
          <p:cNvPr id="11" name="TextBox 10">
            <a:extLst>
              <a:ext uri="{FF2B5EF4-FFF2-40B4-BE49-F238E27FC236}">
                <a16:creationId xmlns:a16="http://schemas.microsoft.com/office/drawing/2014/main" id="{DEEDBE68-D1F6-AC62-DD48-399DA8E0C810}"/>
              </a:ext>
            </a:extLst>
          </p:cNvPr>
          <p:cNvSpPr txBox="1"/>
          <p:nvPr/>
        </p:nvSpPr>
        <p:spPr>
          <a:xfrm>
            <a:off x="3932749" y="3002787"/>
            <a:ext cx="7609490" cy="510778"/>
          </a:xfrm>
          <a:prstGeom prst="roundRect">
            <a:avLst/>
          </a:prstGeom>
          <a:solidFill>
            <a:srgbClr val="DA532C"/>
          </a:solidFill>
          <a:ln w="57150">
            <a:solidFill>
              <a:srgbClr val="DA532C"/>
            </a:solidFill>
          </a:ln>
        </p:spPr>
        <p:txBody>
          <a:bodyPr wrap="square">
            <a:spAutoFit/>
          </a:bodyPr>
          <a:lstStyle/>
          <a:p>
            <a:pPr algn="ctr">
              <a:spcBef>
                <a:spcPts val="800"/>
              </a:spcBef>
              <a:spcAft>
                <a:spcPts val="800"/>
              </a:spcAft>
            </a:pPr>
            <a:r>
              <a:rPr lang="en-US" sz="2400" b="1" dirty="0">
                <a:solidFill>
                  <a:schemeClr val="bg1"/>
                </a:solidFill>
              </a:rPr>
              <a:t>Time Dependent</a:t>
            </a:r>
          </a:p>
        </p:txBody>
      </p:sp>
      <p:sp>
        <p:nvSpPr>
          <p:cNvPr id="12" name="TextBox 11">
            <a:extLst>
              <a:ext uri="{FF2B5EF4-FFF2-40B4-BE49-F238E27FC236}">
                <a16:creationId xmlns:a16="http://schemas.microsoft.com/office/drawing/2014/main" id="{5D8E9C75-CD48-6C10-230B-151FC5905D2C}"/>
              </a:ext>
            </a:extLst>
          </p:cNvPr>
          <p:cNvSpPr txBox="1"/>
          <p:nvPr/>
        </p:nvSpPr>
        <p:spPr>
          <a:xfrm>
            <a:off x="6096000" y="1238426"/>
            <a:ext cx="2985113" cy="461665"/>
          </a:xfrm>
          <a:prstGeom prst="rect">
            <a:avLst/>
          </a:prstGeom>
          <a:noFill/>
        </p:spPr>
        <p:txBody>
          <a:bodyPr wrap="none" rtlCol="0">
            <a:spAutoFit/>
          </a:bodyPr>
          <a:lstStyle/>
          <a:p>
            <a:r>
              <a:rPr lang="en-GB" sz="2400" dirty="0"/>
              <a:t>Three views of risk</a:t>
            </a:r>
          </a:p>
        </p:txBody>
      </p:sp>
    </p:spTree>
    <p:custDataLst>
      <p:tags r:id="rId1"/>
    </p:custDataLst>
    <p:extLst>
      <p:ext uri="{BB962C8B-B14F-4D97-AF65-F5344CB8AC3E}">
        <p14:creationId xmlns:p14="http://schemas.microsoft.com/office/powerpoint/2010/main" val="218629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heme/theme1.xml><?xml version="1.0" encoding="utf-8"?>
<a:theme xmlns:a="http://schemas.openxmlformats.org/drawingml/2006/main" name="1_Office Theme">
  <a:themeElements>
    <a:clrScheme name="Cotality Dark 022725">
      <a:dk1>
        <a:srgbClr val="1E1405"/>
      </a:dk1>
      <a:lt1>
        <a:srgbClr val="F7EFE2"/>
      </a:lt1>
      <a:dk2>
        <a:srgbClr val="000000"/>
      </a:dk2>
      <a:lt2>
        <a:srgbClr val="FFFFFF"/>
      </a:lt2>
      <a:accent1>
        <a:srgbClr val="FFCD2E"/>
      </a:accent1>
      <a:accent2>
        <a:srgbClr val="FF6E80"/>
      </a:accent2>
      <a:accent3>
        <a:srgbClr val="FF8E65"/>
      </a:accent3>
      <a:accent4>
        <a:srgbClr val="DD37D2"/>
      </a:accent4>
      <a:accent5>
        <a:srgbClr val="148DEF"/>
      </a:accent5>
      <a:accent6>
        <a:srgbClr val="339B62"/>
      </a:accent6>
      <a:hlink>
        <a:srgbClr val="148DEF"/>
      </a:hlink>
      <a:folHlink>
        <a:srgbClr val="8805CB"/>
      </a:folHlink>
    </a:clrScheme>
    <a:fontScheme name="Cotality Everett 022525">
      <a:majorFont>
        <a:latin typeface="TWK Everett"/>
        <a:ea typeface=""/>
        <a:cs typeface=""/>
      </a:majorFont>
      <a:minorFont>
        <a:latin typeface="TWK Everet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Sunburst">
      <a:srgbClr val="FFCD2E"/>
    </a:custClr>
    <a:custClr name="Coral">
      <a:srgbClr val="FF8E65"/>
    </a:custClr>
    <a:custClr name="Blush">
      <a:srgbClr val="FF6E80"/>
    </a:custClr>
    <a:custClr name="Magenta">
      <a:srgbClr val="DD37D2"/>
    </a:custClr>
    <a:custClr name="Violet">
      <a:srgbClr val="A805FB"/>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ream">
      <a:srgbClr val="F7EFE2"/>
    </a:custClr>
    <a:custClr name="Earth">
      <a:srgbClr val="1E1405"/>
    </a:custClr>
    <a:custClr name="Custom Color 23">
      <a:srgbClr val="1E1405"/>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Dark Sunray">
      <a:srgbClr val="F0B113"/>
    </a:custClr>
    <a:custClr name="Dark Coral">
      <a:srgbClr val="EC7346"/>
    </a:custClr>
    <a:custClr name="Dark Blush">
      <a:srgbClr val="E75769"/>
    </a:custClr>
    <a:custClr name="Crimson">
      <a:srgbClr val="F1384F"/>
    </a:custClr>
    <a:custClr name="Dark Crimson">
      <a:srgbClr val="D5172F"/>
    </a:custClr>
    <a:custClr name="Dark Magenta">
      <a:srgbClr val="BD26B3"/>
    </a:custClr>
    <a:custClr name="Dark Violet">
      <a:srgbClr val="8805CB"/>
    </a:custClr>
    <a:custClr name="Indigo">
      <a:srgbClr val="674CFF"/>
    </a:custClr>
    <a:custClr name="Dark Indigo">
      <a:srgbClr val="4C32DF"/>
    </a:custClr>
    <a:custClr name="Azure">
      <a:srgbClr val="148DEF"/>
    </a:custClr>
    <a:custClr name="Dark Azure">
      <a:srgbClr val="0B6FC1"/>
    </a:custClr>
    <a:custClr name="Teal">
      <a:srgbClr val="009AA1"/>
    </a:custClr>
    <a:custClr name="Dark Teal">
      <a:srgbClr val="077982"/>
    </a:custClr>
    <a:custClr name="Emerald">
      <a:srgbClr val="339B62"/>
    </a:custClr>
    <a:custClr name="Dark Emerald">
      <a:srgbClr val="287A4D"/>
    </a:custClr>
  </a:custClrLst>
  <a:extLst>
    <a:ext uri="{05A4C25C-085E-4340-85A3-A5531E510DB2}">
      <thm15:themeFamily xmlns:thm15="http://schemas.microsoft.com/office/thememl/2012/main" name="Presentation5" id="{C850E261-DDA5-441F-BDE5-A91A3DEBACEA}" vid="{5BD423F0-0CF6-4060-8A36-A3F53A3E1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Oasis_3Minute_LightningTalk</Template>
  <TotalTime>195</TotalTime>
  <Words>1147</Words>
  <Application>Microsoft Office PowerPoint</Application>
  <PresentationFormat>Widescreen</PresentationFormat>
  <Paragraphs>110</Paragraphs>
  <Slides>6</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Aptos</vt:lpstr>
      <vt:lpstr>Arial</vt:lpstr>
      <vt:lpstr>IBM Plex Mono</vt:lpstr>
      <vt:lpstr>Segoe UI</vt:lpstr>
      <vt:lpstr>Silka</vt:lpstr>
      <vt:lpstr>Silka Bold</vt:lpstr>
      <vt:lpstr>TWK Everett</vt:lpstr>
      <vt:lpstr>TWK Everett Ultralight</vt:lpstr>
      <vt:lpstr>1_Office Theme</vt:lpstr>
      <vt:lpstr>Cotality™ New d/b/a rebrand of CoreLogic® CoreLogic® acquired EQECAT in 2013   Oasis LMF Lightning Pitch – US Earthquake</vt:lpstr>
      <vt:lpstr>US Earthquake risk Why does it matter?</vt:lpstr>
      <vt:lpstr>Cotality is consistent first adopter of model science USGS NSHM 2023 model update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Gregory, David</dc:creator>
  <cp:keywords>20252989</cp:keywords>
  <cp:lastModifiedBy>Ward, Renne</cp:lastModifiedBy>
  <cp:revision>6</cp:revision>
  <dcterms:created xsi:type="dcterms:W3CDTF">2025-04-10T10:39:39Z</dcterms:created>
  <dcterms:modified xsi:type="dcterms:W3CDTF">2025-04-25T11:16:52Z</dcterms:modified>
</cp:coreProperties>
</file>