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4"/>
  </p:notesMasterIdLst>
  <p:handoutMasterIdLst>
    <p:handoutMasterId r:id="rId15"/>
  </p:handoutMasterIdLst>
  <p:sldIdLst>
    <p:sldId id="2147474224" r:id="rId5"/>
    <p:sldId id="905" r:id="rId6"/>
    <p:sldId id="2147474289" r:id="rId7"/>
    <p:sldId id="2147474291" r:id="rId8"/>
    <p:sldId id="2147474295" r:id="rId9"/>
    <p:sldId id="2147474292" r:id="rId10"/>
    <p:sldId id="2147474296" r:id="rId11"/>
    <p:sldId id="2147474299" r:id="rId12"/>
    <p:sldId id="214747429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lide master" id="{5F1DAC75-3EDC-B940-B497-F35D505F200D}">
          <p14:sldIdLst>
            <p14:sldId id="2147474224"/>
            <p14:sldId id="905"/>
            <p14:sldId id="2147474289"/>
            <p14:sldId id="2147474291"/>
            <p14:sldId id="2147474295"/>
            <p14:sldId id="2147474292"/>
            <p14:sldId id="2147474296"/>
            <p14:sldId id="2147474299"/>
            <p14:sldId id="214747429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480" userDrawn="1">
          <p15:clr>
            <a:srgbClr val="A4A3A4"/>
          </p15:clr>
        </p15:guide>
        <p15:guide id="2" pos="3817" userDrawn="1">
          <p15:clr>
            <a:srgbClr val="A4A3A4"/>
          </p15:clr>
        </p15:guide>
        <p15:guide id="3" orient="horz" pos="2160" userDrawn="1">
          <p15:clr>
            <a:srgbClr val="A4A3A4"/>
          </p15:clr>
        </p15:guide>
        <p15:guide id="4" orient="horz" pos="2840" userDrawn="1">
          <p15:clr>
            <a:srgbClr val="A4A3A4"/>
          </p15:clr>
        </p15:guide>
        <p15:guide id="5" pos="2026" userDrawn="1">
          <p15:clr>
            <a:srgbClr val="A4A3A4"/>
          </p15:clr>
        </p15:guide>
        <p15:guide id="6" pos="5654" userDrawn="1">
          <p15:clr>
            <a:srgbClr val="A4A3A4"/>
          </p15:clr>
        </p15:guide>
        <p15:guide id="7" pos="2615" userDrawn="1">
          <p15:clr>
            <a:srgbClr val="9FCC3B"/>
          </p15:clr>
        </p15:guide>
        <p15:guide id="8" pos="5087" userDrawn="1">
          <p15:clr>
            <a:srgbClr val="9FCC3B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24B3602-5E37-7BD9-3D6F-E3F950BC8AA3}" name="Olivia Sloan" initials="OS" userId="S::o.sloan@fathom.global::83de4ece-76e8-461d-a456-d5c77841e268" providerId="AD"/>
  <p188:author id="{1DF8DE16-34C7-47AD-DB42-78B078F6841E}" name="Jamie Hicks" initials="JH" userId="S::j.hicks@fathom.global::8680aff7-ea2f-4516-aa0b-9c67afdbc62e" providerId="AD"/>
  <p188:author id="{2626281C-1E1A-B4AD-049F-2D3C88BE4208}" name="Anna Walton" initials="AW" userId="S::a.walton@fathom.global::a1564e7e-3578-4ff3-a806-caea8fc0b768" providerId="AD"/>
  <p188:author id="{D0820F26-4C05-C4CE-9B87-7D4BD9AB7063}" name="Karena Vaughan" initials="" userId="S::k.vaughan@fathom.global::7338dc55-2194-4e4b-9a78-df8fbb01cc13" providerId="AD"/>
  <p188:author id="{EC500D41-54EB-A94F-2E9A-385401AA1EF4}" name="Oliver Wing" initials="OW" userId="S::o.wing@fathom.global::62ad93ad-3f53-478a-928f-85d6e3bfd639" providerId="AD"/>
  <p188:author id="{88E3D94D-4F98-C44D-2B5D-435F620468C3}" name="Guest User" initials="GU" userId="S::urn:spo:anon#594ba94d3db0cec3784fe35840e7b64bdbedd21fba7a0a3abe7d3f08350eb8cc::" providerId="AD"/>
  <p188:author id="{30428755-B916-29C1-25AA-56716DB6D0E5}" name="Guest User" initials="GU" userId="S::urn:spo:anon#b4be47643dd27607a3b1972a62db8717ffba1af76efb3d0fa3f484233b798f4a::" providerId="AD"/>
  <p188:author id="{BBA03F78-D4A6-96AC-F69F-C37035145F0C}" name="Natalie Lord" initials="NL" userId="S::n.lord@fathomflood.onmicrosoft.com::e00cae3c-9fe2-42db-862d-b16804e8890a" providerId="AD"/>
  <p188:author id="{FC93C294-7754-527F-4823-40874BC4180E}" name="Matt Jones" initials="MJ" userId="S::m.jones@fathom.global::919efa3a-9441-4416-89cf-e72822a0424f" providerId="AD"/>
  <p188:author id="{E94E01CF-3BDD-3BEA-98B1-6D39AFE0344C}" name="Matt Jones" initials="MJ" userId="S::m.jones@fathomflood.onmicrosoft.com::919efa3a-9441-4416-89cf-e72822a0424f" providerId="AD"/>
  <p188:author id="{E0472CDA-5ADF-733D-52A8-49EA275318E6}" name="Holly Taylor" initials="HT" userId="S::h.taylor@fathomflood.onmicrosoft.com::451e48f9-264b-4ba6-8f9c-05f3851bbad3" providerId="AD"/>
  <p188:author id="{BDE71FE1-41D4-2198-B21A-F17EAB86A941}" name="Holly Taylor" initials="HT" userId="S::h.taylor@fathom.global::451e48f9-264b-4ba6-8f9c-05f3851bbad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B08C4"/>
    <a:srgbClr val="3B5760"/>
    <a:srgbClr val="0C09CA"/>
    <a:srgbClr val="B6BBEB"/>
    <a:srgbClr val="BBB2BA"/>
    <a:srgbClr val="1D1D1A"/>
    <a:srgbClr val="F2F2F2"/>
    <a:srgbClr val="0000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DB5FD28-B8E0-4513-893D-144582C048E9}" v="3" dt="2026-04-27T15:25:46.38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512" y="52"/>
      </p:cViewPr>
      <p:guideLst>
        <p:guide orient="horz" pos="1480"/>
        <p:guide pos="3817"/>
        <p:guide orient="horz" pos="2160"/>
        <p:guide orient="horz" pos="2840"/>
        <p:guide pos="2026"/>
        <p:guide pos="5654"/>
        <p:guide pos="2615"/>
        <p:guide pos="508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Relationship Id="rId22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Olivia Sloan" userId="83de4ece-76e8-461d-a456-d5c77841e268" providerId="ADAL" clId="{10A906A2-7988-4A61-A168-3679292E7EE8}"/>
    <pc:docChg chg="undo custSel addSld delSld modSld sldOrd modSection">
      <pc:chgData name="Olivia Sloan" userId="83de4ece-76e8-461d-a456-d5c77841e268" providerId="ADAL" clId="{10A906A2-7988-4A61-A168-3679292E7EE8}" dt="2026-04-27T15:25:54.405" v="3732" actId="14100"/>
      <pc:docMkLst>
        <pc:docMk/>
      </pc:docMkLst>
      <pc:sldChg chg="modSp add mod">
        <pc:chgData name="Olivia Sloan" userId="83de4ece-76e8-461d-a456-d5c77841e268" providerId="ADAL" clId="{10A906A2-7988-4A61-A168-3679292E7EE8}" dt="2026-04-17T13:52:51.858" v="1915" actId="20577"/>
        <pc:sldMkLst>
          <pc:docMk/>
          <pc:sldMk cId="687424787" sldId="905"/>
        </pc:sldMkLst>
        <pc:spChg chg="mod">
          <ac:chgData name="Olivia Sloan" userId="83de4ece-76e8-461d-a456-d5c77841e268" providerId="ADAL" clId="{10A906A2-7988-4A61-A168-3679292E7EE8}" dt="2026-04-17T13:52:51.858" v="1915" actId="20577"/>
          <ac:spMkLst>
            <pc:docMk/>
            <pc:sldMk cId="687424787" sldId="905"/>
            <ac:spMk id="7" creationId="{B749F24E-BF1B-D903-6C1A-202AF07E1876}"/>
          </ac:spMkLst>
        </pc:spChg>
      </pc:sldChg>
      <pc:sldChg chg="modSp add mod">
        <pc:chgData name="Olivia Sloan" userId="83de4ece-76e8-461d-a456-d5c77841e268" providerId="ADAL" clId="{10A906A2-7988-4A61-A168-3679292E7EE8}" dt="2026-04-17T13:54:51.588" v="1969" actId="20577"/>
        <pc:sldMkLst>
          <pc:docMk/>
          <pc:sldMk cId="1664678379" sldId="2147474289"/>
        </pc:sldMkLst>
        <pc:spChg chg="mod">
          <ac:chgData name="Olivia Sloan" userId="83de4ece-76e8-461d-a456-d5c77841e268" providerId="ADAL" clId="{10A906A2-7988-4A61-A168-3679292E7EE8}" dt="2026-04-17T13:54:28.185" v="1964" actId="20577"/>
          <ac:spMkLst>
            <pc:docMk/>
            <pc:sldMk cId="1664678379" sldId="2147474289"/>
            <ac:spMk id="4" creationId="{B2A85FFC-0076-EBF8-DFA4-677E5544C877}"/>
          </ac:spMkLst>
        </pc:spChg>
        <pc:spChg chg="mod">
          <ac:chgData name="Olivia Sloan" userId="83de4ece-76e8-461d-a456-d5c77841e268" providerId="ADAL" clId="{10A906A2-7988-4A61-A168-3679292E7EE8}" dt="2026-04-17T13:54:40.716" v="1967" actId="1076"/>
          <ac:spMkLst>
            <pc:docMk/>
            <pc:sldMk cId="1664678379" sldId="2147474289"/>
            <ac:spMk id="12" creationId="{84AD5F4D-E363-F66D-FA09-7FA991D5EF0E}"/>
          </ac:spMkLst>
        </pc:spChg>
        <pc:spChg chg="mod">
          <ac:chgData name="Olivia Sloan" userId="83de4ece-76e8-461d-a456-d5c77841e268" providerId="ADAL" clId="{10A906A2-7988-4A61-A168-3679292E7EE8}" dt="2026-04-17T13:54:51.588" v="1969" actId="20577"/>
          <ac:spMkLst>
            <pc:docMk/>
            <pc:sldMk cId="1664678379" sldId="2147474289"/>
            <ac:spMk id="14" creationId="{C2C4797F-A896-754F-8AED-C50F89DAAFBE}"/>
          </ac:spMkLst>
        </pc:spChg>
      </pc:sldChg>
      <pc:sldChg chg="modSp new mod">
        <pc:chgData name="Olivia Sloan" userId="83de4ece-76e8-461d-a456-d5c77841e268" providerId="ADAL" clId="{10A906A2-7988-4A61-A168-3679292E7EE8}" dt="2026-04-17T15:36:32.255" v="2202" actId="6549"/>
        <pc:sldMkLst>
          <pc:docMk/>
          <pc:sldMk cId="2391107689" sldId="2147474291"/>
        </pc:sldMkLst>
        <pc:spChg chg="mod">
          <ac:chgData name="Olivia Sloan" userId="83de4ece-76e8-461d-a456-d5c77841e268" providerId="ADAL" clId="{10A906A2-7988-4A61-A168-3679292E7EE8}" dt="2026-04-17T15:32:35.100" v="1992" actId="20577"/>
          <ac:spMkLst>
            <pc:docMk/>
            <pc:sldMk cId="2391107689" sldId="2147474291"/>
            <ac:spMk id="3" creationId="{F3C687AE-38AE-68BF-4978-600FA6F37308}"/>
          </ac:spMkLst>
        </pc:spChg>
        <pc:spChg chg="mod">
          <ac:chgData name="Olivia Sloan" userId="83de4ece-76e8-461d-a456-d5c77841e268" providerId="ADAL" clId="{10A906A2-7988-4A61-A168-3679292E7EE8}" dt="2026-04-17T15:36:32.255" v="2202" actId="6549"/>
          <ac:spMkLst>
            <pc:docMk/>
            <pc:sldMk cId="2391107689" sldId="2147474291"/>
            <ac:spMk id="4" creationId="{33FA1C00-3A73-40C9-B8F8-0F4F3B38E8B4}"/>
          </ac:spMkLst>
        </pc:spChg>
      </pc:sldChg>
      <pc:sldChg chg="modSp add mod">
        <pc:chgData name="Olivia Sloan" userId="83de4ece-76e8-461d-a456-d5c77841e268" providerId="ADAL" clId="{10A906A2-7988-4A61-A168-3679292E7EE8}" dt="2026-04-22T13:36:21.265" v="3329" actId="6549"/>
        <pc:sldMkLst>
          <pc:docMk/>
          <pc:sldMk cId="2845061212" sldId="2147474292"/>
        </pc:sldMkLst>
        <pc:spChg chg="mod">
          <ac:chgData name="Olivia Sloan" userId="83de4ece-76e8-461d-a456-d5c77841e268" providerId="ADAL" clId="{10A906A2-7988-4A61-A168-3679292E7EE8}" dt="2026-04-20T13:47:42.961" v="2211" actId="20577"/>
          <ac:spMkLst>
            <pc:docMk/>
            <pc:sldMk cId="2845061212" sldId="2147474292"/>
            <ac:spMk id="3" creationId="{B252A28D-F4CC-42FE-89CE-92710F848357}"/>
          </ac:spMkLst>
        </pc:spChg>
        <pc:spChg chg="mod">
          <ac:chgData name="Olivia Sloan" userId="83de4ece-76e8-461d-a456-d5c77841e268" providerId="ADAL" clId="{10A906A2-7988-4A61-A168-3679292E7EE8}" dt="2026-04-22T13:36:21.265" v="3329" actId="6549"/>
          <ac:spMkLst>
            <pc:docMk/>
            <pc:sldMk cId="2845061212" sldId="2147474292"/>
            <ac:spMk id="4" creationId="{1FD57415-E352-0DC0-A4A7-AFCDA2332BB5}"/>
          </ac:spMkLst>
        </pc:spChg>
      </pc:sldChg>
      <pc:sldChg chg="addSp delSp modSp add mod modNotesTx">
        <pc:chgData name="Olivia Sloan" userId="83de4ece-76e8-461d-a456-d5c77841e268" providerId="ADAL" clId="{10A906A2-7988-4A61-A168-3679292E7EE8}" dt="2026-04-22T11:32:45.283" v="2973" actId="1076"/>
        <pc:sldMkLst>
          <pc:docMk/>
          <pc:sldMk cId="4039049417" sldId="2147474295"/>
        </pc:sldMkLst>
        <pc:spChg chg="add mod">
          <ac:chgData name="Olivia Sloan" userId="83de4ece-76e8-461d-a456-d5c77841e268" providerId="ADAL" clId="{10A906A2-7988-4A61-A168-3679292E7EE8}" dt="2026-04-22T11:25:12.868" v="2671" actId="1076"/>
          <ac:spMkLst>
            <pc:docMk/>
            <pc:sldMk cId="4039049417" sldId="2147474295"/>
            <ac:spMk id="11" creationId="{F18CC9A0-B7AB-6B9F-31CD-EA582FC8C441}"/>
          </ac:spMkLst>
        </pc:spChg>
        <pc:spChg chg="add mod">
          <ac:chgData name="Olivia Sloan" userId="83de4ece-76e8-461d-a456-d5c77841e268" providerId="ADAL" clId="{10A906A2-7988-4A61-A168-3679292E7EE8}" dt="2026-04-22T11:26:05.303" v="2688" actId="20577"/>
          <ac:spMkLst>
            <pc:docMk/>
            <pc:sldMk cId="4039049417" sldId="2147474295"/>
            <ac:spMk id="12" creationId="{30E77909-F36E-1639-CA0B-40DAF9B56CAD}"/>
          </ac:spMkLst>
        </pc:spChg>
        <pc:picChg chg="add mod">
          <ac:chgData name="Olivia Sloan" userId="83de4ece-76e8-461d-a456-d5c77841e268" providerId="ADAL" clId="{10A906A2-7988-4A61-A168-3679292E7EE8}" dt="2026-04-22T11:26:11.998" v="2692" actId="14100"/>
          <ac:picMkLst>
            <pc:docMk/>
            <pc:sldMk cId="4039049417" sldId="2147474295"/>
            <ac:picMk id="8" creationId="{7F4EBA41-DBCB-43E0-8E5C-A28958F71DC6}"/>
          </ac:picMkLst>
        </pc:picChg>
        <pc:picChg chg="add mod">
          <ac:chgData name="Olivia Sloan" userId="83de4ece-76e8-461d-a456-d5c77841e268" providerId="ADAL" clId="{10A906A2-7988-4A61-A168-3679292E7EE8}" dt="2026-04-22T11:32:45.283" v="2973" actId="1076"/>
          <ac:picMkLst>
            <pc:docMk/>
            <pc:sldMk cId="4039049417" sldId="2147474295"/>
            <ac:picMk id="1032" creationId="{8C76A59C-5F1B-512B-CDC1-949F48CDE368}"/>
          </ac:picMkLst>
        </pc:picChg>
        <pc:picChg chg="add mod">
          <ac:chgData name="Olivia Sloan" userId="83de4ece-76e8-461d-a456-d5c77841e268" providerId="ADAL" clId="{10A906A2-7988-4A61-A168-3679292E7EE8}" dt="2026-04-22T11:32:43.735" v="2972" actId="1076"/>
          <ac:picMkLst>
            <pc:docMk/>
            <pc:sldMk cId="4039049417" sldId="2147474295"/>
            <ac:picMk id="1034" creationId="{D3D7D6E7-64BA-828C-D500-7B5D7AF9D5F9}"/>
          </ac:picMkLst>
        </pc:picChg>
      </pc:sldChg>
      <pc:sldChg chg="addSp delSp modSp add mod modNotesTx">
        <pc:chgData name="Olivia Sloan" userId="83de4ece-76e8-461d-a456-d5c77841e268" providerId="ADAL" clId="{10A906A2-7988-4A61-A168-3679292E7EE8}" dt="2026-04-22T13:32:09.698" v="3328" actId="20577"/>
        <pc:sldMkLst>
          <pc:docMk/>
          <pc:sldMk cId="2656807147" sldId="2147474296"/>
        </pc:sldMkLst>
        <pc:spChg chg="add mod">
          <ac:chgData name="Olivia Sloan" userId="83de4ece-76e8-461d-a456-d5c77841e268" providerId="ADAL" clId="{10A906A2-7988-4A61-A168-3679292E7EE8}" dt="2026-04-22T13:29:31.828" v="3266" actId="1035"/>
          <ac:spMkLst>
            <pc:docMk/>
            <pc:sldMk cId="2656807147" sldId="2147474296"/>
            <ac:spMk id="7" creationId="{1ACE952F-CAAC-AA02-3442-DAA89B71500D}"/>
          </ac:spMkLst>
        </pc:spChg>
        <pc:spChg chg="add mod">
          <ac:chgData name="Olivia Sloan" userId="83de4ece-76e8-461d-a456-d5c77841e268" providerId="ADAL" clId="{10A906A2-7988-4A61-A168-3679292E7EE8}" dt="2026-04-22T13:29:43.849" v="3291" actId="1035"/>
          <ac:spMkLst>
            <pc:docMk/>
            <pc:sldMk cId="2656807147" sldId="2147474296"/>
            <ac:spMk id="8" creationId="{9B28EFB3-AD09-8B3F-D9A7-2EE5854D2A4A}"/>
          </ac:spMkLst>
        </pc:spChg>
        <pc:spChg chg="add mod">
          <ac:chgData name="Olivia Sloan" userId="83de4ece-76e8-461d-a456-d5c77841e268" providerId="ADAL" clId="{10A906A2-7988-4A61-A168-3679292E7EE8}" dt="2026-04-22T13:31:48.605" v="3323" actId="1076"/>
          <ac:spMkLst>
            <pc:docMk/>
            <pc:sldMk cId="2656807147" sldId="2147474296"/>
            <ac:spMk id="9" creationId="{1293E392-9731-0569-C854-1176A488B0CC}"/>
          </ac:spMkLst>
        </pc:spChg>
        <pc:picChg chg="add mod ord">
          <ac:chgData name="Olivia Sloan" userId="83de4ece-76e8-461d-a456-d5c77841e268" providerId="ADAL" clId="{10A906A2-7988-4A61-A168-3679292E7EE8}" dt="2026-04-22T13:31:42.997" v="3321" actId="1037"/>
          <ac:picMkLst>
            <pc:docMk/>
            <pc:sldMk cId="2656807147" sldId="2147474296"/>
            <ac:picMk id="11" creationId="{EC36FA07-EF23-FA58-4A7D-8D46E983BCFC}"/>
          </ac:picMkLst>
        </pc:picChg>
        <pc:picChg chg="add mod ord">
          <ac:chgData name="Olivia Sloan" userId="83de4ece-76e8-461d-a456-d5c77841e268" providerId="ADAL" clId="{10A906A2-7988-4A61-A168-3679292E7EE8}" dt="2026-04-22T13:31:59.398" v="3327" actId="167"/>
          <ac:picMkLst>
            <pc:docMk/>
            <pc:sldMk cId="2656807147" sldId="2147474296"/>
            <ac:picMk id="20" creationId="{75522CC1-EE66-52B4-A2B8-646D441FAF91}"/>
          </ac:picMkLst>
        </pc:picChg>
        <pc:picChg chg="add mod">
          <ac:chgData name="Olivia Sloan" userId="83de4ece-76e8-461d-a456-d5c77841e268" providerId="ADAL" clId="{10A906A2-7988-4A61-A168-3679292E7EE8}" dt="2026-04-22T13:31:53.372" v="3324" actId="1076"/>
          <ac:picMkLst>
            <pc:docMk/>
            <pc:sldMk cId="2656807147" sldId="2147474296"/>
            <ac:picMk id="2050" creationId="{482C7EBF-C564-9CD2-65B3-5646ECCD29AA}"/>
          </ac:picMkLst>
        </pc:picChg>
        <pc:picChg chg="add mod">
          <ac:chgData name="Olivia Sloan" userId="83de4ece-76e8-461d-a456-d5c77841e268" providerId="ADAL" clId="{10A906A2-7988-4A61-A168-3679292E7EE8}" dt="2026-04-22T13:31:42.997" v="3321" actId="1037"/>
          <ac:picMkLst>
            <pc:docMk/>
            <pc:sldMk cId="2656807147" sldId="2147474296"/>
            <ac:picMk id="3074" creationId="{D2496B7D-A1D2-BFFD-272C-B8EF3E8E11E6}"/>
          </ac:picMkLst>
        </pc:picChg>
      </pc:sldChg>
      <pc:sldChg chg="modSp add mod ord">
        <pc:chgData name="Olivia Sloan" userId="83de4ece-76e8-461d-a456-d5c77841e268" providerId="ADAL" clId="{10A906A2-7988-4A61-A168-3679292E7EE8}" dt="2026-04-22T13:48:16.751" v="3425" actId="1036"/>
        <pc:sldMkLst>
          <pc:docMk/>
          <pc:sldMk cId="3316111577" sldId="2147474297"/>
        </pc:sldMkLst>
        <pc:spChg chg="mod">
          <ac:chgData name="Olivia Sloan" userId="83de4ece-76e8-461d-a456-d5c77841e268" providerId="ADAL" clId="{10A906A2-7988-4A61-A168-3679292E7EE8}" dt="2026-04-22T13:48:16.751" v="3425" actId="1036"/>
          <ac:spMkLst>
            <pc:docMk/>
            <pc:sldMk cId="3316111577" sldId="2147474297"/>
            <ac:spMk id="8" creationId="{09D1EA2C-81CD-A681-AF1C-75F74D01AE8C}"/>
          </ac:spMkLst>
        </pc:spChg>
      </pc:sldChg>
      <pc:sldChg chg="addSp delSp modSp new del mod">
        <pc:chgData name="Olivia Sloan" userId="83de4ece-76e8-461d-a456-d5c77841e268" providerId="ADAL" clId="{10A906A2-7988-4A61-A168-3679292E7EE8}" dt="2026-04-27T14:56:16.963" v="3435" actId="47"/>
        <pc:sldMkLst>
          <pc:docMk/>
          <pc:sldMk cId="2933403890" sldId="2147474298"/>
        </pc:sldMkLst>
        <pc:spChg chg="mod">
          <ac:chgData name="Olivia Sloan" userId="83de4ece-76e8-461d-a456-d5c77841e268" providerId="ADAL" clId="{10A906A2-7988-4A61-A168-3679292E7EE8}" dt="2026-04-27T14:55:18.721" v="3430" actId="20577"/>
          <ac:spMkLst>
            <pc:docMk/>
            <pc:sldMk cId="2933403890" sldId="2147474298"/>
            <ac:spMk id="2" creationId="{5034927D-7DAE-4DF9-22C0-0295A585B17C}"/>
          </ac:spMkLst>
        </pc:spChg>
        <pc:picChg chg="add del">
          <ac:chgData name="Olivia Sloan" userId="83de4ece-76e8-461d-a456-d5c77841e268" providerId="ADAL" clId="{10A906A2-7988-4A61-A168-3679292E7EE8}" dt="2026-04-27T14:56:09.916" v="3433" actId="21"/>
          <ac:picMkLst>
            <pc:docMk/>
            <pc:sldMk cId="2933403890" sldId="2147474298"/>
            <ac:picMk id="7" creationId="{98F6F3DD-719D-E5D4-843F-16862068B368}"/>
          </ac:picMkLst>
        </pc:picChg>
      </pc:sldChg>
      <pc:sldChg chg="addSp delSp modSp new mod">
        <pc:chgData name="Olivia Sloan" userId="83de4ece-76e8-461d-a456-d5c77841e268" providerId="ADAL" clId="{10A906A2-7988-4A61-A168-3679292E7EE8}" dt="2026-04-27T15:25:54.405" v="3732" actId="14100"/>
        <pc:sldMkLst>
          <pc:docMk/>
          <pc:sldMk cId="1430637415" sldId="2147474299"/>
        </pc:sldMkLst>
        <pc:spChg chg="del">
          <ac:chgData name="Olivia Sloan" userId="83de4ece-76e8-461d-a456-d5c77841e268" providerId="ADAL" clId="{10A906A2-7988-4A61-A168-3679292E7EE8}" dt="2026-04-27T14:56:25.336" v="3436" actId="478"/>
          <ac:spMkLst>
            <pc:docMk/>
            <pc:sldMk cId="1430637415" sldId="2147474299"/>
            <ac:spMk id="2" creationId="{CE6DAD2A-FE29-6575-395A-BD4EAE9323C4}"/>
          </ac:spMkLst>
        </pc:spChg>
        <pc:spChg chg="mod">
          <ac:chgData name="Olivia Sloan" userId="83de4ece-76e8-461d-a456-d5c77841e268" providerId="ADAL" clId="{10A906A2-7988-4A61-A168-3679292E7EE8}" dt="2026-04-27T15:25:54.405" v="3732" actId="14100"/>
          <ac:spMkLst>
            <pc:docMk/>
            <pc:sldMk cId="1430637415" sldId="2147474299"/>
            <ac:spMk id="4" creationId="{EF204578-B7F8-1548-CC46-A5DBA91E12CE}"/>
          </ac:spMkLst>
        </pc:spChg>
        <pc:picChg chg="add del mod">
          <ac:chgData name="Olivia Sloan" userId="83de4ece-76e8-461d-a456-d5c77841e268" providerId="ADAL" clId="{10A906A2-7988-4A61-A168-3679292E7EE8}" dt="2026-04-27T14:58:42.261" v="3444" actId="478"/>
          <ac:picMkLst>
            <pc:docMk/>
            <pc:sldMk cId="1430637415" sldId="2147474299"/>
            <ac:picMk id="6" creationId="{6F75FB26-8B02-99B2-BD77-8D3BC28F36EB}"/>
          </ac:picMkLst>
        </pc:picChg>
        <pc:picChg chg="add mod">
          <ac:chgData name="Olivia Sloan" userId="83de4ece-76e8-461d-a456-d5c77841e268" providerId="ADAL" clId="{10A906A2-7988-4A61-A168-3679292E7EE8}" dt="2026-04-27T15:02:25.693" v="3684" actId="12789"/>
          <ac:picMkLst>
            <pc:docMk/>
            <pc:sldMk cId="1430637415" sldId="2147474299"/>
            <ac:picMk id="7" creationId="{98F6F3DD-719D-E5D4-843F-16862068B368}"/>
          </ac:picMkLst>
        </pc:picChg>
      </pc:sldChg>
    </pc:docChg>
  </pc:docChgLst>
  <pc:docChgLst>
    <pc:chgData name="Guest User" userId="S::urn:spo:tenantanon#34cce518-c4b9-4129-a947-59d948363d10::" providerId="AD" clId="Web-{240D4662-4C5D-2BE8-C0B6-1FE80A1E1426}"/>
    <pc:docChg chg="modSld">
      <pc:chgData name="Guest User" userId="S::urn:spo:tenantanon#34cce518-c4b9-4129-a947-59d948363d10::" providerId="AD" clId="Web-{240D4662-4C5D-2BE8-C0B6-1FE80A1E1426}" dt="2026-04-22T13:45:52.718" v="6" actId="1076"/>
      <pc:docMkLst>
        <pc:docMk/>
      </pc:docMkLst>
      <pc:sldChg chg="modSp">
        <pc:chgData name="Guest User" userId="S::urn:spo:tenantanon#34cce518-c4b9-4129-a947-59d948363d10::" providerId="AD" clId="Web-{240D4662-4C5D-2BE8-C0B6-1FE80A1E1426}" dt="2026-04-22T13:45:52.718" v="6" actId="1076"/>
        <pc:sldMkLst>
          <pc:docMk/>
          <pc:sldMk cId="2656807147" sldId="2147474296"/>
        </pc:sldMkLst>
        <pc:spChg chg="mod">
          <ac:chgData name="Guest User" userId="S::urn:spo:tenantanon#34cce518-c4b9-4129-a947-59d948363d10::" providerId="AD" clId="Web-{240D4662-4C5D-2BE8-C0B6-1FE80A1E1426}" dt="2026-04-22T13:45:52.718" v="6" actId="1076"/>
          <ac:spMkLst>
            <pc:docMk/>
            <pc:sldMk cId="2656807147" sldId="2147474296"/>
            <ac:spMk id="8" creationId="{9B28EFB3-AD09-8B3F-D9A7-2EE5854D2A4A}"/>
          </ac:spMkLst>
        </pc:spChg>
        <pc:picChg chg="mod">
          <ac:chgData name="Guest User" userId="S::urn:spo:tenantanon#34cce518-c4b9-4129-a947-59d948363d10::" providerId="AD" clId="Web-{240D4662-4C5D-2BE8-C0B6-1FE80A1E1426}" dt="2026-04-22T13:44:59.717" v="2" actId="1076"/>
          <ac:picMkLst>
            <pc:docMk/>
            <pc:sldMk cId="2656807147" sldId="2147474296"/>
            <ac:picMk id="11" creationId="{EC36FA07-EF23-FA58-4A7D-8D46E983BCFC}"/>
          </ac:picMkLst>
        </pc:picChg>
        <pc:picChg chg="mod">
          <ac:chgData name="Guest User" userId="S::urn:spo:tenantanon#34cce518-c4b9-4129-a947-59d948363d10::" providerId="AD" clId="Web-{240D4662-4C5D-2BE8-C0B6-1FE80A1E1426}" dt="2026-04-22T13:45:33.483" v="5" actId="1076"/>
          <ac:picMkLst>
            <pc:docMk/>
            <pc:sldMk cId="2656807147" sldId="2147474296"/>
            <ac:picMk id="20" creationId="{75522CC1-EE66-52B4-A2B8-646D441FAF91}"/>
          </ac:picMkLst>
        </pc:picChg>
        <pc:picChg chg="mod">
          <ac:chgData name="Guest User" userId="S::urn:spo:tenantanon#34cce518-c4b9-4129-a947-59d948363d10::" providerId="AD" clId="Web-{240D4662-4C5D-2BE8-C0B6-1FE80A1E1426}" dt="2026-04-22T13:45:10.967" v="4" actId="1076"/>
          <ac:picMkLst>
            <pc:docMk/>
            <pc:sldMk cId="2656807147" sldId="2147474296"/>
            <ac:picMk id="2050" creationId="{482C7EBF-C564-9CD2-65B3-5646ECCD29AA}"/>
          </ac:picMkLst>
        </pc:picChg>
        <pc:picChg chg="mod">
          <ac:chgData name="Guest User" userId="S::urn:spo:tenantanon#34cce518-c4b9-4129-a947-59d948363d10::" providerId="AD" clId="Web-{240D4662-4C5D-2BE8-C0B6-1FE80A1E1426}" dt="2026-04-22T13:44:51.123" v="0" actId="14100"/>
          <ac:picMkLst>
            <pc:docMk/>
            <pc:sldMk cId="2656807147" sldId="2147474296"/>
            <ac:picMk id="3074" creationId="{D2496B7D-A1D2-BFFD-272C-B8EF3E8E11E6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467B5BE-4BC0-1AC8-7ADD-2B92D61578F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BBE6CD2-D4DA-8188-0984-127A132BB2D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45D56F-0832-D642-943F-DA76C58E7A8A}" type="datetimeFigureOut">
              <a:rPr lang="en-GB" smtClean="0"/>
              <a:t>27/04/2026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74B6ED-A2D0-AEEE-7FA4-421EC9359D5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9A94EB-0B0E-68A3-1CF5-C2E3B73BA14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8D467A-3216-884F-B1D1-42062CE194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81026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P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6FE046-85FF-F343-B07D-A89F60BBA3F9}" type="datetimeFigureOut">
              <a:rPr lang="en-PL" smtClean="0"/>
              <a:t>04/27/2026</a:t>
            </a:fld>
            <a:endParaRPr lang="en-P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P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AD1FD7-1BCB-0543-AE97-42339DEF0FCA}" type="slidenum">
              <a:rPr lang="en-PL" smtClean="0"/>
              <a:t>‹#›</a:t>
            </a:fld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2783970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AD1FD7-1BCB-0543-AE97-42339DEF0FCA}" type="slidenum">
              <a:rPr lang="en-PL" smtClean="0"/>
              <a:t>1</a:t>
            </a:fld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229411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D32C5C-846D-98A9-3C91-C9C7B8E1C8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6E2AE0D-1346-E05F-1B54-226F71DF0D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A15F66A-C146-FA6A-251A-1CA912675A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D3A86F-410B-248C-EA3E-6E0F3A4A4E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AD1FD7-1BCB-0543-AE97-42339DEF0FCA}" type="slidenum">
              <a:rPr lang="en-PL" smtClean="0"/>
              <a:t>3</a:t>
            </a:fld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31950444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AD1FD7-1BCB-0543-AE97-42339DEF0FCA}" type="slidenum">
              <a:rPr lang="en-PL" smtClean="0"/>
              <a:t>5</a:t>
            </a:fld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23816409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https://www.aquafence.com/projects/protecting-tampa-general-hospital</a:t>
            </a:r>
          </a:p>
          <a:p>
            <a:r>
              <a:rPr lang="en-GB"/>
              <a:t>https://www.theguardian.com/australia-news/2023/oct/11/flemington-racecourse-flood-wall-served-its-purpose-victoria-racing-club-boss-tells-inquiry</a:t>
            </a:r>
          </a:p>
          <a:p>
            <a:r>
              <a:rPr lang="en-GB"/>
              <a:t>https://www.bbc.co.uk/news/av/uk-67888641https://www.bbc.co.uk/news/av/uk-67888641</a:t>
            </a:r>
          </a:p>
          <a:p>
            <a:r>
              <a:rPr lang="en-GB"/>
              <a:t>https://www.barratthomes.co.uk/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AD1FD7-1BCB-0543-AE97-42339DEF0FCA}" type="slidenum">
              <a:rPr lang="en-PL" smtClean="0"/>
              <a:t>7</a:t>
            </a:fld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29747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https://www.fathom.global/case-study/axa-catastrophe-model-europe/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AD1FD7-1BCB-0543-AE97-42339DEF0FCA}" type="slidenum">
              <a:rPr lang="en-PL" smtClean="0"/>
              <a:t>8</a:t>
            </a:fld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183060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7E2890-F4E8-042E-B9FE-394BB5BC62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16AA5A7-9388-A61E-F191-E43D34E56B9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0F5790D-780D-DD80-29CF-9EBBFC50B6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66C3F7-BCB0-373E-385B-788C7B50D7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AD1FD7-1BCB-0543-AE97-42339DEF0FCA}" type="slidenum">
              <a:rPr lang="en-PL" smtClean="0"/>
              <a:t>9</a:t>
            </a:fld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8604618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le tekstowe 8">
            <a:extLst>
              <a:ext uri="{FF2B5EF4-FFF2-40B4-BE49-F238E27FC236}">
                <a16:creationId xmlns:a16="http://schemas.microsoft.com/office/drawing/2014/main" id="{87801B3D-3FB7-3E01-F909-D11528404B30}"/>
              </a:ext>
            </a:extLst>
          </p:cNvPr>
          <p:cNvSpPr txBox="1"/>
          <p:nvPr userDrawn="1"/>
        </p:nvSpPr>
        <p:spPr>
          <a:xfrm>
            <a:off x="2730674" y="241752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l-PL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A9BADC85-1B76-45BE-C21E-B03F816BA3F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3709" y="4697374"/>
            <a:ext cx="10515599" cy="403366"/>
          </a:xfrm>
        </p:spPr>
        <p:txBody>
          <a:bodyPr>
            <a:noAutofit/>
          </a:bodyPr>
          <a:lstStyle>
            <a:lvl1pPr>
              <a:defRPr sz="2600"/>
            </a:lvl1pPr>
            <a:lvl2pPr>
              <a:defRPr sz="2600"/>
            </a:lvl2pPr>
            <a:lvl3pPr>
              <a:defRPr sz="2600"/>
            </a:lvl3pPr>
            <a:lvl4pPr>
              <a:defRPr sz="2600"/>
            </a:lvl4pPr>
            <a:lvl5pPr>
              <a:defRPr sz="2600"/>
            </a:lvl5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6622F9-EAA7-46C5-341A-A2D44DCBA81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B25F1D7A-5F6A-7354-8353-1770CFB2478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54038" y="304798"/>
            <a:ext cx="10328275" cy="4216401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5600"/>
            </a:lvl1pPr>
            <a:lvl2pPr marL="890588" indent="-881063">
              <a:spcBef>
                <a:spcPts val="2000"/>
              </a:spcBef>
              <a:tabLst/>
              <a:defRPr sz="5600"/>
            </a:lvl2pPr>
            <a:lvl3pPr marL="1512888" indent="-579438">
              <a:tabLst>
                <a:tab pos="1731963" algn="l"/>
              </a:tabLst>
              <a:defRPr sz="5600"/>
            </a:lvl3pPr>
            <a:lvl4pPr marL="2181225" indent="-625475">
              <a:tabLst/>
              <a:defRPr sz="5600"/>
            </a:lvl4pPr>
            <a:lvl5pPr marL="2757488" indent="-576263">
              <a:tabLst>
                <a:tab pos="2130425" algn="l"/>
                <a:tab pos="2976563" algn="l"/>
              </a:tabLst>
              <a:defRPr sz="5600"/>
            </a:lvl5pPr>
          </a:lstStyle>
          <a:p>
            <a:pPr lvl="0"/>
            <a:r>
              <a:rPr lang="en-GB"/>
              <a:t>Click to add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576391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bar Title Wide Blue, 1 Colum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E0806A32-9F10-B14D-9678-8DB86713FE83}"/>
              </a:ext>
            </a:extLst>
          </p:cNvPr>
          <p:cNvSpPr/>
          <p:nvPr userDrawn="1"/>
        </p:nvSpPr>
        <p:spPr>
          <a:xfrm>
            <a:off x="0" y="0"/>
            <a:ext cx="4079875" cy="6858000"/>
          </a:xfrm>
          <a:prstGeom prst="rect">
            <a:avLst/>
          </a:prstGeom>
          <a:solidFill>
            <a:srgbClr val="0C09CA"/>
          </a:solidFill>
          <a:ln>
            <a:solidFill>
              <a:srgbClr val="0C09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90000" rIns="90000" bIns="46800" rtlCol="0" anchor="ctr"/>
          <a:lstStyle/>
          <a:p>
            <a:pPr algn="ctr"/>
            <a:endParaRPr lang="en-PL"/>
          </a:p>
        </p:txBody>
      </p:sp>
      <p:sp>
        <p:nvSpPr>
          <p:cNvPr id="12" name="Text Placeholder 23">
            <a:extLst>
              <a:ext uri="{FF2B5EF4-FFF2-40B4-BE49-F238E27FC236}">
                <a16:creationId xmlns:a16="http://schemas.microsoft.com/office/drawing/2014/main" id="{7F159E3B-CC07-2845-83C8-6E27B06B9F0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7140" y="337686"/>
            <a:ext cx="3509486" cy="946828"/>
          </a:xfrm>
          <a:prstGeom prst="rect">
            <a:avLst/>
          </a:prstGeom>
        </p:spPr>
        <p:txBody>
          <a:bodyPr lIns="0" tIns="46800" rIns="90000" bIns="46800">
            <a:noAutofit/>
          </a:bodyPr>
          <a:lstStyle>
            <a:lvl1pPr marL="0" indent="0">
              <a:buNone/>
              <a:defRPr sz="3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add title</a:t>
            </a:r>
            <a:endParaRPr lang="en-PL"/>
          </a:p>
        </p:txBody>
      </p:sp>
      <p:pic>
        <p:nvPicPr>
          <p:cNvPr id="18" name="Image" descr="Image">
            <a:extLst>
              <a:ext uri="{FF2B5EF4-FFF2-40B4-BE49-F238E27FC236}">
                <a16:creationId xmlns:a16="http://schemas.microsoft.com/office/drawing/2014/main" id="{6EC57A3F-E69A-DB82-C39A-7BA7A562D3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7595" y="6237456"/>
            <a:ext cx="418350" cy="418350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© Fathom 2021, All Rights Reserved">
            <a:extLst>
              <a:ext uri="{FF2B5EF4-FFF2-40B4-BE49-F238E27FC236}">
                <a16:creationId xmlns:a16="http://schemas.microsoft.com/office/drawing/2014/main" id="{EE9901E0-740A-A4D6-1551-40750F4C9AAD}"/>
              </a:ext>
            </a:extLst>
          </p:cNvPr>
          <p:cNvSpPr txBox="1"/>
          <p:nvPr userDrawn="1"/>
        </p:nvSpPr>
        <p:spPr>
          <a:xfrm>
            <a:off x="822053" y="6274900"/>
            <a:ext cx="2223736" cy="3434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/>
          <a:lstStyle>
            <a:lvl1pPr algn="l">
              <a:defRPr sz="16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800">
                <a:latin typeface="+mn-lt"/>
              </a:rPr>
              <a:t>© Fathom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58FD8A4-F054-6113-B40A-6E592232562E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00F7EC86-C39B-CF30-8A33-456C1786545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07140" y="1447800"/>
            <a:ext cx="3509485" cy="4530723"/>
          </a:xfrm>
        </p:spPr>
        <p:txBody>
          <a:bodyPr tIns="90000" rIns="90000" bIns="46800">
            <a:normAutofit/>
          </a:bodyPr>
          <a:lstStyle>
            <a:lvl1pPr>
              <a:lnSpc>
                <a:spcPct val="100000"/>
              </a:lnSpc>
              <a:spcBef>
                <a:spcPts val="800"/>
              </a:spcBef>
              <a:defRPr sz="1600">
                <a:solidFill>
                  <a:srgbClr val="FFFFFF"/>
                </a:solidFill>
              </a:defRPr>
            </a:lvl1pPr>
            <a:lvl2pPr marL="311150" indent="-301625">
              <a:lnSpc>
                <a:spcPct val="100000"/>
              </a:lnSpc>
              <a:spcBef>
                <a:spcPts val="800"/>
              </a:spcBef>
              <a:tabLst/>
              <a:defRPr sz="1600">
                <a:solidFill>
                  <a:schemeClr val="bg1"/>
                </a:solidFill>
              </a:defRPr>
            </a:lvl2pPr>
            <a:lvl3pPr marL="488950" indent="-177800">
              <a:lnSpc>
                <a:spcPct val="100000"/>
              </a:lnSpc>
              <a:buClr>
                <a:srgbClr val="FFFFFF"/>
              </a:buClr>
              <a:tabLst/>
              <a:defRPr sz="1600">
                <a:solidFill>
                  <a:srgbClr val="FFFFFF"/>
                </a:solidFill>
              </a:defRPr>
            </a:lvl3pPr>
            <a:lvl4pPr marL="669925" indent="-180975">
              <a:lnSpc>
                <a:spcPct val="100000"/>
              </a:lnSpc>
              <a:buClr>
                <a:schemeClr val="bg1"/>
              </a:buClr>
              <a:tabLst/>
              <a:defRPr sz="1600">
                <a:solidFill>
                  <a:srgbClr val="FFFFFF"/>
                </a:solidFill>
              </a:defRPr>
            </a:lvl4pPr>
            <a:lvl5pPr marL="846138" indent="-176213">
              <a:lnSpc>
                <a:spcPct val="100000"/>
              </a:lnSpc>
              <a:buClr>
                <a:srgbClr val="FFFFFF"/>
              </a:buClr>
              <a:tabLst/>
              <a:defRPr sz="1600">
                <a:solidFill>
                  <a:srgbClr val="FFFFFF"/>
                </a:solidFill>
              </a:defRPr>
            </a:lvl5pPr>
          </a:lstStyle>
          <a:p>
            <a:pPr lvl="0"/>
            <a:r>
              <a:rPr lang="en-GB"/>
              <a:t>Click to add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79B91BC1-DCC6-64A7-9797-C04D0206C4D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87015" y="651599"/>
            <a:ext cx="7143751" cy="5918243"/>
          </a:xfrm>
        </p:spPr>
        <p:txBody>
          <a:bodyPr tIns="90000"/>
          <a:lstStyle/>
          <a:p>
            <a:pPr lvl="0"/>
            <a:r>
              <a:rPr lang="en-GB"/>
              <a:t>Click to add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83507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5ACBF0"/>
          </p15:clr>
        </p15:guide>
        <p15:guide id="2" pos="3840">
          <p15:clr>
            <a:srgbClr val="5ACBF0"/>
          </p15:clr>
        </p15:guide>
        <p15:guide id="3" pos="5768">
          <p15:clr>
            <a:srgbClr val="FBAE40"/>
          </p15:clr>
        </p15:guide>
        <p15:guide id="4" pos="1912">
          <p15:clr>
            <a:srgbClr val="FBAE40"/>
          </p15:clr>
        </p15:guide>
        <p15:guide id="5" orient="horz" pos="2840">
          <p15:clr>
            <a:srgbClr val="FBAE40"/>
          </p15:clr>
        </p15:guide>
        <p15:guide id="6" orient="horz" pos="1480">
          <p15:clr>
            <a:srgbClr val="FBAE40"/>
          </p15:clr>
        </p15:guide>
        <p15:guide id="7" pos="2570">
          <p15:clr>
            <a:srgbClr val="C35EA4"/>
          </p15:clr>
        </p15:guide>
        <p15:guide id="8" pos="5110">
          <p15:clr>
            <a:srgbClr val="C35EA4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bar Title Wide Blue, 2 Colum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E0806A32-9F10-B14D-9678-8DB86713FE83}"/>
              </a:ext>
            </a:extLst>
          </p:cNvPr>
          <p:cNvSpPr/>
          <p:nvPr userDrawn="1"/>
        </p:nvSpPr>
        <p:spPr>
          <a:xfrm>
            <a:off x="0" y="0"/>
            <a:ext cx="4079875" cy="6858000"/>
          </a:xfrm>
          <a:prstGeom prst="rect">
            <a:avLst/>
          </a:prstGeom>
          <a:solidFill>
            <a:srgbClr val="0C09CA"/>
          </a:solidFill>
          <a:ln>
            <a:solidFill>
              <a:srgbClr val="0C09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90000" rIns="90000" bIns="46800" rtlCol="0" anchor="ctr"/>
          <a:lstStyle/>
          <a:p>
            <a:pPr algn="ctr"/>
            <a:endParaRPr lang="en-PL"/>
          </a:p>
        </p:txBody>
      </p:sp>
      <p:sp>
        <p:nvSpPr>
          <p:cNvPr id="12" name="Text Placeholder 23">
            <a:extLst>
              <a:ext uri="{FF2B5EF4-FFF2-40B4-BE49-F238E27FC236}">
                <a16:creationId xmlns:a16="http://schemas.microsoft.com/office/drawing/2014/main" id="{7F159E3B-CC07-2845-83C8-6E27B06B9F0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7140" y="337686"/>
            <a:ext cx="3509486" cy="946828"/>
          </a:xfrm>
          <a:prstGeom prst="rect">
            <a:avLst/>
          </a:prstGeom>
        </p:spPr>
        <p:txBody>
          <a:bodyPr lIns="0" tIns="46800" rIns="90000" bIns="46800">
            <a:noAutofit/>
          </a:bodyPr>
          <a:lstStyle>
            <a:lvl1pPr marL="0" indent="0">
              <a:buNone/>
              <a:defRPr sz="3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add title</a:t>
            </a:r>
            <a:endParaRPr lang="en-PL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C412968-CAEC-C44A-BCAB-40D8D88F38E5}"/>
              </a:ext>
            </a:extLst>
          </p:cNvPr>
          <p:cNvCxnSpPr/>
          <p:nvPr userDrawn="1"/>
        </p:nvCxnSpPr>
        <p:spPr>
          <a:xfrm>
            <a:off x="7948246" y="652594"/>
            <a:ext cx="0" cy="5918243"/>
          </a:xfrm>
          <a:prstGeom prst="lin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8" name="Image" descr="Image">
            <a:extLst>
              <a:ext uri="{FF2B5EF4-FFF2-40B4-BE49-F238E27FC236}">
                <a16:creationId xmlns:a16="http://schemas.microsoft.com/office/drawing/2014/main" id="{6EC57A3F-E69A-DB82-C39A-7BA7A562D3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7595" y="6237456"/>
            <a:ext cx="418350" cy="418350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© Fathom 2021, All Rights Reserved">
            <a:extLst>
              <a:ext uri="{FF2B5EF4-FFF2-40B4-BE49-F238E27FC236}">
                <a16:creationId xmlns:a16="http://schemas.microsoft.com/office/drawing/2014/main" id="{EE9901E0-740A-A4D6-1551-40750F4C9AAD}"/>
              </a:ext>
            </a:extLst>
          </p:cNvPr>
          <p:cNvSpPr txBox="1"/>
          <p:nvPr userDrawn="1"/>
        </p:nvSpPr>
        <p:spPr>
          <a:xfrm>
            <a:off x="822053" y="6274900"/>
            <a:ext cx="2223736" cy="3434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/>
          <a:lstStyle>
            <a:lvl1pPr algn="l">
              <a:defRPr sz="16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800">
                <a:latin typeface="+mn-lt"/>
              </a:rPr>
              <a:t>© Fathom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58FD8A4-F054-6113-B40A-6E592232562E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00F7EC86-C39B-CF30-8A33-456C1786545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07140" y="1447800"/>
            <a:ext cx="3509485" cy="4530723"/>
          </a:xfrm>
        </p:spPr>
        <p:txBody>
          <a:bodyPr tIns="90000" rIns="90000" bIns="46800">
            <a:normAutofit/>
          </a:bodyPr>
          <a:lstStyle>
            <a:lvl1pPr>
              <a:lnSpc>
                <a:spcPct val="100000"/>
              </a:lnSpc>
              <a:spcBef>
                <a:spcPts val="800"/>
              </a:spcBef>
              <a:defRPr sz="1600">
                <a:solidFill>
                  <a:srgbClr val="FFFFFF"/>
                </a:solidFill>
              </a:defRPr>
            </a:lvl1pPr>
            <a:lvl2pPr marL="311150" indent="-301625">
              <a:lnSpc>
                <a:spcPct val="100000"/>
              </a:lnSpc>
              <a:spcBef>
                <a:spcPts val="800"/>
              </a:spcBef>
              <a:tabLst/>
              <a:defRPr sz="1600">
                <a:solidFill>
                  <a:schemeClr val="bg1"/>
                </a:solidFill>
              </a:defRPr>
            </a:lvl2pPr>
            <a:lvl3pPr marL="488950" indent="-177800">
              <a:lnSpc>
                <a:spcPct val="100000"/>
              </a:lnSpc>
              <a:buClr>
                <a:srgbClr val="FFFFFF"/>
              </a:buClr>
              <a:tabLst/>
              <a:defRPr sz="1600">
                <a:solidFill>
                  <a:srgbClr val="FFFFFF"/>
                </a:solidFill>
              </a:defRPr>
            </a:lvl3pPr>
            <a:lvl4pPr marL="669925" indent="-180975">
              <a:lnSpc>
                <a:spcPct val="100000"/>
              </a:lnSpc>
              <a:buClr>
                <a:schemeClr val="bg1"/>
              </a:buClr>
              <a:tabLst/>
              <a:defRPr sz="1600">
                <a:solidFill>
                  <a:srgbClr val="FFFFFF"/>
                </a:solidFill>
              </a:defRPr>
            </a:lvl4pPr>
            <a:lvl5pPr marL="846138" indent="-176213">
              <a:lnSpc>
                <a:spcPct val="100000"/>
              </a:lnSpc>
              <a:buClr>
                <a:srgbClr val="FFFFFF"/>
              </a:buClr>
              <a:tabLst/>
              <a:defRPr sz="1600">
                <a:solidFill>
                  <a:srgbClr val="FFFFFF"/>
                </a:solidFill>
              </a:defRPr>
            </a:lvl5pPr>
          </a:lstStyle>
          <a:p>
            <a:pPr lvl="0"/>
            <a:r>
              <a:rPr lang="en-GB"/>
              <a:t>Click to add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79B91BC1-DCC6-64A7-9797-C04D0206C4D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87015" y="651599"/>
            <a:ext cx="3383967" cy="5918243"/>
          </a:xfrm>
        </p:spPr>
        <p:txBody>
          <a:bodyPr tIns="90000"/>
          <a:lstStyle/>
          <a:p>
            <a:pPr lvl="0"/>
            <a:r>
              <a:rPr lang="en-GB"/>
              <a:t>Click to add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54C036DF-6EAF-C1D2-40F3-34D9B730532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146799" y="651599"/>
            <a:ext cx="3383967" cy="5918243"/>
          </a:xfrm>
        </p:spPr>
        <p:txBody>
          <a:bodyPr tIns="90000"/>
          <a:lstStyle/>
          <a:p>
            <a:pPr lvl="0"/>
            <a:r>
              <a:rPr lang="en-GB"/>
              <a:t>Click to add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249411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5ACBF0"/>
          </p15:clr>
        </p15:guide>
        <p15:guide id="2" pos="3840" userDrawn="1">
          <p15:clr>
            <a:srgbClr val="5ACBF0"/>
          </p15:clr>
        </p15:guide>
        <p15:guide id="3" pos="5768" userDrawn="1">
          <p15:clr>
            <a:srgbClr val="FBAE40"/>
          </p15:clr>
        </p15:guide>
        <p15:guide id="4" pos="1912" userDrawn="1">
          <p15:clr>
            <a:srgbClr val="FBAE40"/>
          </p15:clr>
        </p15:guide>
        <p15:guide id="5" orient="horz" pos="2840" userDrawn="1">
          <p15:clr>
            <a:srgbClr val="FBAE40"/>
          </p15:clr>
        </p15:guide>
        <p15:guide id="6" orient="horz" pos="1480" userDrawn="1">
          <p15:clr>
            <a:srgbClr val="FBAE40"/>
          </p15:clr>
        </p15:guide>
        <p15:guide id="7" pos="2570" userDrawn="1">
          <p15:clr>
            <a:srgbClr val="C35EA4"/>
          </p15:clr>
        </p15:guide>
        <p15:guide id="8" pos="5110" userDrawn="1">
          <p15:clr>
            <a:srgbClr val="C35EA4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bar Title Wide Blue, Chorizontal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E0806A32-9F10-B14D-9678-8DB86713FE83}"/>
              </a:ext>
            </a:extLst>
          </p:cNvPr>
          <p:cNvSpPr/>
          <p:nvPr userDrawn="1"/>
        </p:nvSpPr>
        <p:spPr>
          <a:xfrm>
            <a:off x="0" y="0"/>
            <a:ext cx="4079875" cy="6858000"/>
          </a:xfrm>
          <a:prstGeom prst="rect">
            <a:avLst/>
          </a:prstGeom>
          <a:solidFill>
            <a:srgbClr val="0C09CA"/>
          </a:solidFill>
          <a:ln>
            <a:solidFill>
              <a:srgbClr val="0C09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L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2303D0E-1FA7-0844-A337-044914420EDD}"/>
              </a:ext>
            </a:extLst>
          </p:cNvPr>
          <p:cNvCxnSpPr>
            <a:cxnSpLocks/>
          </p:cNvCxnSpPr>
          <p:nvPr userDrawn="1"/>
        </p:nvCxnSpPr>
        <p:spPr>
          <a:xfrm>
            <a:off x="4338320" y="652594"/>
            <a:ext cx="720288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0A46463-E9BC-E74B-B4B5-E41A89EFFEBB}"/>
              </a:ext>
            </a:extLst>
          </p:cNvPr>
          <p:cNvCxnSpPr>
            <a:cxnSpLocks/>
          </p:cNvCxnSpPr>
          <p:nvPr userDrawn="1"/>
        </p:nvCxnSpPr>
        <p:spPr>
          <a:xfrm>
            <a:off x="4288547" y="2288629"/>
            <a:ext cx="720288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38479B4-294C-8B48-BCA3-4C70487C7AE4}"/>
              </a:ext>
            </a:extLst>
          </p:cNvPr>
          <p:cNvCxnSpPr>
            <a:cxnSpLocks/>
          </p:cNvCxnSpPr>
          <p:nvPr userDrawn="1"/>
        </p:nvCxnSpPr>
        <p:spPr>
          <a:xfrm>
            <a:off x="4288547" y="4115831"/>
            <a:ext cx="720288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FE36137-496A-CA4E-B6F5-0F7335662375}"/>
              </a:ext>
            </a:extLst>
          </p:cNvPr>
          <p:cNvCxnSpPr>
            <a:cxnSpLocks/>
          </p:cNvCxnSpPr>
          <p:nvPr userDrawn="1"/>
        </p:nvCxnSpPr>
        <p:spPr>
          <a:xfrm>
            <a:off x="4327910" y="5787591"/>
            <a:ext cx="720288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Image" descr="Image">
            <a:extLst>
              <a:ext uri="{FF2B5EF4-FFF2-40B4-BE49-F238E27FC236}">
                <a16:creationId xmlns:a16="http://schemas.microsoft.com/office/drawing/2014/main" id="{5E718712-FE4C-A2F3-9BB0-71CA203945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7595" y="6237456"/>
            <a:ext cx="418350" cy="418350"/>
          </a:xfrm>
          <a:prstGeom prst="rect">
            <a:avLst/>
          </a:prstGeom>
          <a:ln w="12700">
            <a:miter lim="400000"/>
          </a:ln>
        </p:spPr>
      </p:pic>
      <p:sp>
        <p:nvSpPr>
          <p:cNvPr id="37" name="© Fathom 2021, All Rights Reserved">
            <a:extLst>
              <a:ext uri="{FF2B5EF4-FFF2-40B4-BE49-F238E27FC236}">
                <a16:creationId xmlns:a16="http://schemas.microsoft.com/office/drawing/2014/main" id="{CD700740-1106-1324-618F-C5F187618817}"/>
              </a:ext>
            </a:extLst>
          </p:cNvPr>
          <p:cNvSpPr txBox="1"/>
          <p:nvPr userDrawn="1"/>
        </p:nvSpPr>
        <p:spPr>
          <a:xfrm>
            <a:off x="822053" y="6274900"/>
            <a:ext cx="2223736" cy="3434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/>
          <a:lstStyle>
            <a:lvl1pPr algn="l">
              <a:defRPr sz="16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800">
                <a:latin typeface="+mn-lt"/>
              </a:rPr>
              <a:t>© Fathom</a:t>
            </a:r>
          </a:p>
        </p:txBody>
      </p:sp>
      <p:sp>
        <p:nvSpPr>
          <p:cNvPr id="5" name="Text Placeholder 23">
            <a:extLst>
              <a:ext uri="{FF2B5EF4-FFF2-40B4-BE49-F238E27FC236}">
                <a16:creationId xmlns:a16="http://schemas.microsoft.com/office/drawing/2014/main" id="{D1886AD8-368D-1C66-67CA-C427FD981D8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7140" y="337686"/>
            <a:ext cx="3509486" cy="946828"/>
          </a:xfrm>
          <a:prstGeom prst="rect">
            <a:avLst/>
          </a:prstGeom>
        </p:spPr>
        <p:txBody>
          <a:bodyPr lIns="0" tIns="46800" rIns="90000" bIns="46800">
            <a:noAutofit/>
          </a:bodyPr>
          <a:lstStyle>
            <a:lvl1pPr marL="0" indent="0">
              <a:buNone/>
              <a:defRPr sz="3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add title</a:t>
            </a:r>
            <a:endParaRPr lang="en-PL"/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D6BDB795-A743-6658-9FB2-BEA23A06CAC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288547" y="651599"/>
            <a:ext cx="719811" cy="1652429"/>
          </a:xfrm>
          <a:prstGeom prst="rect">
            <a:avLst/>
          </a:prstGeom>
          <a:noFill/>
        </p:spPr>
        <p:txBody>
          <a:bodyPr lIns="0" tIns="90000" anchor="ctr"/>
          <a:lstStyle>
            <a:lvl1pPr marL="0" indent="0">
              <a:buFont typeface="System Font Regular"/>
              <a:buNone/>
              <a:defRPr sz="3200">
                <a:solidFill>
                  <a:srgbClr val="0C09CA"/>
                </a:solidFill>
                <a:latin typeface="+mn-lt"/>
              </a:defRPr>
            </a:lvl1pPr>
          </a:lstStyle>
          <a:p>
            <a:pPr lvl="0"/>
            <a:r>
              <a:rPr lang="en-GB" err="1"/>
              <a:t>Qx</a:t>
            </a:r>
            <a:endParaRPr lang="en-PL"/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6FEDF782-3797-1E83-0CE8-39115712F2E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288547" y="2474715"/>
            <a:ext cx="719812" cy="1652427"/>
          </a:xfrm>
          <a:prstGeom prst="rect">
            <a:avLst/>
          </a:prstGeom>
          <a:noFill/>
        </p:spPr>
        <p:txBody>
          <a:bodyPr lIns="0" tIns="90000" anchor="ctr"/>
          <a:lstStyle>
            <a:lvl1pPr marL="0" indent="0">
              <a:buFont typeface="System Font Regular"/>
              <a:buNone/>
              <a:defRPr sz="3200">
                <a:solidFill>
                  <a:srgbClr val="0C09CA"/>
                </a:solidFill>
                <a:latin typeface="+mn-lt"/>
              </a:defRPr>
            </a:lvl1pPr>
          </a:lstStyle>
          <a:p>
            <a:pPr lvl="0"/>
            <a:r>
              <a:rPr lang="en-GB" err="1"/>
              <a:t>Qx</a:t>
            </a:r>
            <a:endParaRPr lang="en-PL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7C203B75-9D2C-E1F8-2084-7C5DA1B5911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288547" y="4301286"/>
            <a:ext cx="719812" cy="1461090"/>
          </a:xfrm>
          <a:prstGeom prst="rect">
            <a:avLst/>
          </a:prstGeom>
          <a:noFill/>
        </p:spPr>
        <p:txBody>
          <a:bodyPr lIns="0" tIns="90000" anchor="ctr"/>
          <a:lstStyle>
            <a:lvl1pPr marL="0" indent="0">
              <a:buFont typeface="System Font Regular"/>
              <a:buNone/>
              <a:defRPr sz="3200">
                <a:solidFill>
                  <a:srgbClr val="0C09CA"/>
                </a:solidFill>
                <a:latin typeface="+mn-lt"/>
              </a:defRPr>
            </a:lvl1pPr>
          </a:lstStyle>
          <a:p>
            <a:pPr lvl="0"/>
            <a:r>
              <a:rPr lang="en-GB" err="1"/>
              <a:t>Qx</a:t>
            </a:r>
            <a:endParaRPr lang="en-PL"/>
          </a:p>
        </p:txBody>
      </p:sp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E872653A-35D4-A1C0-8F9E-89D357BFCFD9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338000" y="280800"/>
            <a:ext cx="1603375" cy="351470"/>
          </a:xfrm>
        </p:spPr>
        <p:txBody>
          <a:bodyPr tIns="90000"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Enter year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E8F258FD-8CB3-B1F7-E0AA-EE700B9512D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184000" y="651600"/>
            <a:ext cx="2588400" cy="1612317"/>
          </a:xfrm>
        </p:spPr>
        <p:txBody>
          <a:bodyPr tIns="90000" anchor="ctr" anchorCtr="0"/>
          <a:lstStyle/>
          <a:p>
            <a:pPr lvl="0"/>
            <a:r>
              <a:rPr lang="en-GB"/>
              <a:t>Click to add text</a:t>
            </a:r>
          </a:p>
        </p:txBody>
      </p:sp>
      <p:sp>
        <p:nvSpPr>
          <p:cNvPr id="42" name="Text Placeholder 39">
            <a:extLst>
              <a:ext uri="{FF2B5EF4-FFF2-40B4-BE49-F238E27FC236}">
                <a16:creationId xmlns:a16="http://schemas.microsoft.com/office/drawing/2014/main" id="{57D3DE94-D5E0-4467-36AD-47BFA5D7BB2B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5184000" y="2474716"/>
            <a:ext cx="2588400" cy="1641115"/>
          </a:xfrm>
        </p:spPr>
        <p:txBody>
          <a:bodyPr tIns="90000" anchor="ctr" anchorCtr="0"/>
          <a:lstStyle/>
          <a:p>
            <a:pPr lvl="0"/>
            <a:r>
              <a:rPr lang="en-GB"/>
              <a:t>Click to add text</a:t>
            </a:r>
          </a:p>
        </p:txBody>
      </p:sp>
      <p:sp>
        <p:nvSpPr>
          <p:cNvPr id="50" name="Text Placeholder 39">
            <a:extLst>
              <a:ext uri="{FF2B5EF4-FFF2-40B4-BE49-F238E27FC236}">
                <a16:creationId xmlns:a16="http://schemas.microsoft.com/office/drawing/2014/main" id="{9674A3ED-1208-7C7C-CC04-15B1FA7E15C4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184000" y="4301286"/>
            <a:ext cx="2588400" cy="1461599"/>
          </a:xfrm>
        </p:spPr>
        <p:txBody>
          <a:bodyPr tIns="90000" anchor="ctr" anchorCtr="0"/>
          <a:lstStyle/>
          <a:p>
            <a:pPr lvl="0"/>
            <a:r>
              <a:rPr lang="en-GB"/>
              <a:t>Click to add text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73461B7-E092-C130-D142-74FED9775CE7}"/>
              </a:ext>
            </a:extLst>
          </p:cNvPr>
          <p:cNvSpPr>
            <a:spLocks noGrp="1"/>
          </p:cNvSpPr>
          <p:nvPr>
            <p:ph type="sldNum" sz="quarter" idx="44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Text Placeholder 110">
            <a:extLst>
              <a:ext uri="{FF2B5EF4-FFF2-40B4-BE49-F238E27FC236}">
                <a16:creationId xmlns:a16="http://schemas.microsoft.com/office/drawing/2014/main" id="{40EA2B7A-169E-4196-8281-F46D7B3D061E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948041" y="2474716"/>
            <a:ext cx="3582758" cy="1625717"/>
          </a:xfrm>
        </p:spPr>
        <p:txBody>
          <a:bodyPr tIns="90000" anchor="ctr" anchorCtr="0">
            <a:normAutofit/>
          </a:bodyPr>
          <a:lstStyle>
            <a:lvl1pPr>
              <a:spcBef>
                <a:spcPts val="800"/>
              </a:spcBef>
              <a:defRPr sz="1600"/>
            </a:lvl1pPr>
            <a:lvl2pPr marL="311150" indent="-301625">
              <a:spcBef>
                <a:spcPts val="800"/>
              </a:spcBef>
              <a:tabLst/>
              <a:defRPr sz="1600"/>
            </a:lvl2pPr>
            <a:lvl3pPr marL="488950" indent="-177800">
              <a:tabLst/>
              <a:defRPr sz="1600"/>
            </a:lvl3pPr>
            <a:lvl4pPr marL="669925" indent="-180975">
              <a:tabLst/>
              <a:defRPr sz="1600"/>
            </a:lvl4pPr>
            <a:lvl5pPr marL="846138" indent="-176213">
              <a:tabLst/>
              <a:defRPr sz="1600"/>
            </a:lvl5pPr>
          </a:lstStyle>
          <a:p>
            <a:pPr lvl="0"/>
            <a:r>
              <a:rPr lang="en-GB"/>
              <a:t>Click to add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6BBDB206-DF90-ED2C-E59F-AE98FFD535B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07140" y="1447800"/>
            <a:ext cx="3509485" cy="4530723"/>
          </a:xfrm>
        </p:spPr>
        <p:txBody>
          <a:bodyPr tIns="90000" rIns="90000" bIns="46800">
            <a:normAutofit/>
          </a:bodyPr>
          <a:lstStyle>
            <a:lvl1pPr>
              <a:lnSpc>
                <a:spcPct val="100000"/>
              </a:lnSpc>
              <a:spcBef>
                <a:spcPts val="800"/>
              </a:spcBef>
              <a:defRPr sz="1600">
                <a:solidFill>
                  <a:srgbClr val="FFFFFF"/>
                </a:solidFill>
              </a:defRPr>
            </a:lvl1pPr>
            <a:lvl2pPr marL="311150" indent="-301625">
              <a:lnSpc>
                <a:spcPct val="100000"/>
              </a:lnSpc>
              <a:spcBef>
                <a:spcPts val="800"/>
              </a:spcBef>
              <a:tabLst/>
              <a:defRPr sz="1600">
                <a:solidFill>
                  <a:schemeClr val="bg1"/>
                </a:solidFill>
              </a:defRPr>
            </a:lvl2pPr>
            <a:lvl3pPr marL="488950" indent="-177800">
              <a:lnSpc>
                <a:spcPct val="100000"/>
              </a:lnSpc>
              <a:buClr>
                <a:srgbClr val="FFFFFF"/>
              </a:buClr>
              <a:tabLst/>
              <a:defRPr sz="1600">
                <a:solidFill>
                  <a:srgbClr val="FFFFFF"/>
                </a:solidFill>
              </a:defRPr>
            </a:lvl3pPr>
            <a:lvl4pPr marL="669925" indent="-180975">
              <a:lnSpc>
                <a:spcPct val="100000"/>
              </a:lnSpc>
              <a:buClr>
                <a:schemeClr val="bg1"/>
              </a:buClr>
              <a:tabLst/>
              <a:defRPr sz="1600">
                <a:solidFill>
                  <a:srgbClr val="FFFFFF"/>
                </a:solidFill>
              </a:defRPr>
            </a:lvl4pPr>
            <a:lvl5pPr marL="846138" indent="-176213">
              <a:lnSpc>
                <a:spcPct val="100000"/>
              </a:lnSpc>
              <a:buClr>
                <a:srgbClr val="FFFFFF"/>
              </a:buClr>
              <a:tabLst/>
              <a:defRPr sz="1600">
                <a:solidFill>
                  <a:srgbClr val="FFFFFF"/>
                </a:solidFill>
              </a:defRPr>
            </a:lvl5pPr>
          </a:lstStyle>
          <a:p>
            <a:pPr lvl="0"/>
            <a:r>
              <a:rPr lang="en-GB"/>
              <a:t>Click to add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110">
            <a:extLst>
              <a:ext uri="{FF2B5EF4-FFF2-40B4-BE49-F238E27FC236}">
                <a16:creationId xmlns:a16="http://schemas.microsoft.com/office/drawing/2014/main" id="{FD012221-4C68-CA6D-EA3C-33ADAAF4AAAE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7948041" y="651600"/>
            <a:ext cx="3582758" cy="1661733"/>
          </a:xfrm>
        </p:spPr>
        <p:txBody>
          <a:bodyPr tIns="90000" anchor="ctr" anchorCtr="0">
            <a:normAutofit/>
          </a:bodyPr>
          <a:lstStyle>
            <a:lvl1pPr>
              <a:spcBef>
                <a:spcPts val="800"/>
              </a:spcBef>
              <a:defRPr sz="1600"/>
            </a:lvl1pPr>
            <a:lvl2pPr marL="311150" indent="-301625">
              <a:spcBef>
                <a:spcPts val="800"/>
              </a:spcBef>
              <a:tabLst/>
              <a:defRPr sz="1600"/>
            </a:lvl2pPr>
            <a:lvl3pPr marL="488950" indent="-177800">
              <a:tabLst/>
              <a:defRPr sz="1600"/>
            </a:lvl3pPr>
            <a:lvl4pPr marL="669925" indent="-180975">
              <a:tabLst/>
              <a:defRPr sz="1600"/>
            </a:lvl4pPr>
            <a:lvl5pPr marL="846138" indent="-176213">
              <a:tabLst/>
              <a:defRPr sz="1600"/>
            </a:lvl5pPr>
          </a:lstStyle>
          <a:p>
            <a:pPr lvl="0"/>
            <a:r>
              <a:rPr lang="en-GB"/>
              <a:t>Click to add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Text Placeholder 110">
            <a:extLst>
              <a:ext uri="{FF2B5EF4-FFF2-40B4-BE49-F238E27FC236}">
                <a16:creationId xmlns:a16="http://schemas.microsoft.com/office/drawing/2014/main" id="{19051D65-26BD-41C3-BF40-21AE48B3C4B7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7948041" y="4301286"/>
            <a:ext cx="3582758" cy="1461599"/>
          </a:xfrm>
        </p:spPr>
        <p:txBody>
          <a:bodyPr tIns="90000" anchor="ctr" anchorCtr="0">
            <a:normAutofit/>
          </a:bodyPr>
          <a:lstStyle>
            <a:lvl1pPr>
              <a:spcBef>
                <a:spcPts val="800"/>
              </a:spcBef>
              <a:defRPr sz="1600"/>
            </a:lvl1pPr>
            <a:lvl2pPr marL="311150" indent="-301625">
              <a:spcBef>
                <a:spcPts val="800"/>
              </a:spcBef>
              <a:tabLst/>
              <a:defRPr sz="1600"/>
            </a:lvl2pPr>
            <a:lvl3pPr marL="488950" indent="-177800">
              <a:tabLst/>
              <a:defRPr sz="1600"/>
            </a:lvl3pPr>
            <a:lvl4pPr marL="669925" indent="-180975">
              <a:tabLst/>
              <a:defRPr sz="1600"/>
            </a:lvl4pPr>
            <a:lvl5pPr marL="846138" indent="-176213">
              <a:tabLst/>
              <a:defRPr sz="1600"/>
            </a:lvl5pPr>
          </a:lstStyle>
          <a:p>
            <a:pPr lvl="0"/>
            <a:r>
              <a:rPr lang="en-GB"/>
              <a:t>Click to add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56363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5ACBF0"/>
          </p15:clr>
        </p15:guide>
        <p15:guide id="2" pos="3840">
          <p15:clr>
            <a:srgbClr val="5ACBF0"/>
          </p15:clr>
        </p15:guide>
        <p15:guide id="3" pos="5768">
          <p15:clr>
            <a:srgbClr val="FBAE40"/>
          </p15:clr>
        </p15:guide>
        <p15:guide id="4" pos="1912">
          <p15:clr>
            <a:srgbClr val="FBAE40"/>
          </p15:clr>
        </p15:guide>
        <p15:guide id="5" orient="horz" pos="2840">
          <p15:clr>
            <a:srgbClr val="FBAE40"/>
          </p15:clr>
        </p15:guide>
        <p15:guide id="6" orient="horz" pos="1480">
          <p15:clr>
            <a:srgbClr val="FBAE40"/>
          </p15:clr>
        </p15:guide>
        <p15:guide id="7" pos="2570">
          <p15:clr>
            <a:srgbClr val="C35EA4"/>
          </p15:clr>
        </p15:guide>
        <p15:guide id="8" pos="5110">
          <p15:clr>
            <a:srgbClr val="C35EA4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bar Title Narrow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D071D34-5916-F54E-A8F3-1EC489B80C62}"/>
              </a:ext>
            </a:extLst>
          </p:cNvPr>
          <p:cNvSpPr/>
          <p:nvPr userDrawn="1"/>
        </p:nvSpPr>
        <p:spPr>
          <a:xfrm>
            <a:off x="1" y="0"/>
            <a:ext cx="3035300" cy="6858000"/>
          </a:xfrm>
          <a:prstGeom prst="rect">
            <a:avLst/>
          </a:prstGeom>
          <a:solidFill>
            <a:srgbClr val="0C09CA"/>
          </a:solidFill>
          <a:ln>
            <a:solidFill>
              <a:srgbClr val="0C09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L"/>
          </a:p>
        </p:txBody>
      </p:sp>
      <p:pic>
        <p:nvPicPr>
          <p:cNvPr id="12" name="Image" descr="Image">
            <a:extLst>
              <a:ext uri="{FF2B5EF4-FFF2-40B4-BE49-F238E27FC236}">
                <a16:creationId xmlns:a16="http://schemas.microsoft.com/office/drawing/2014/main" id="{E3BBC7E0-9062-BA4A-B57B-6C784B0C44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7595" y="6237456"/>
            <a:ext cx="418350" cy="418350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© Fathom 2021, All Rights Reserved">
            <a:extLst>
              <a:ext uri="{FF2B5EF4-FFF2-40B4-BE49-F238E27FC236}">
                <a16:creationId xmlns:a16="http://schemas.microsoft.com/office/drawing/2014/main" id="{92879B69-22CD-EE10-8D26-4DF03F81C60F}"/>
              </a:ext>
            </a:extLst>
          </p:cNvPr>
          <p:cNvSpPr txBox="1"/>
          <p:nvPr userDrawn="1"/>
        </p:nvSpPr>
        <p:spPr>
          <a:xfrm>
            <a:off x="822053" y="6274900"/>
            <a:ext cx="2223736" cy="3434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/>
          <a:lstStyle>
            <a:lvl1pPr algn="l">
              <a:defRPr sz="16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800">
                <a:latin typeface="+mn-lt"/>
              </a:rPr>
              <a:t>© Fathom</a:t>
            </a:r>
          </a:p>
        </p:txBody>
      </p:sp>
      <p:sp>
        <p:nvSpPr>
          <p:cNvPr id="3" name="Text Placeholder 23">
            <a:extLst>
              <a:ext uri="{FF2B5EF4-FFF2-40B4-BE49-F238E27FC236}">
                <a16:creationId xmlns:a16="http://schemas.microsoft.com/office/drawing/2014/main" id="{02F51372-C2D9-C759-CC79-7994FEF72A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7140" y="337686"/>
            <a:ext cx="2458800" cy="946828"/>
          </a:xfrm>
          <a:prstGeom prst="rect">
            <a:avLst/>
          </a:prstGeom>
        </p:spPr>
        <p:txBody>
          <a:bodyPr lIns="0" tIns="46800" rIns="90000" bIns="46800">
            <a:noAutofit/>
          </a:bodyPr>
          <a:lstStyle>
            <a:lvl1pPr marL="0" indent="0">
              <a:buNone/>
              <a:defRPr sz="3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add title</a:t>
            </a:r>
            <a:endParaRPr lang="en-PL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A79FC76F-415D-6A3C-2974-FB34B3428A91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C2136D13-081E-55A9-A780-57929C1600A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330313" y="651599"/>
            <a:ext cx="8196886" cy="5918243"/>
          </a:xfrm>
        </p:spPr>
        <p:txBody>
          <a:bodyPr tIns="90000"/>
          <a:lstStyle/>
          <a:p>
            <a:pPr lvl="0"/>
            <a:r>
              <a:rPr lang="en-GB"/>
              <a:t>Click to add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537CC2-2E9F-6653-7359-54794AD2845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07140" y="1447800"/>
            <a:ext cx="2458799" cy="4530723"/>
          </a:xfrm>
        </p:spPr>
        <p:txBody>
          <a:bodyPr tIns="90000" rIns="90000" bIns="46800">
            <a:normAutofit/>
          </a:bodyPr>
          <a:lstStyle>
            <a:lvl1pPr>
              <a:lnSpc>
                <a:spcPct val="100000"/>
              </a:lnSpc>
              <a:spcBef>
                <a:spcPts val="800"/>
              </a:spcBef>
              <a:defRPr sz="1600">
                <a:solidFill>
                  <a:srgbClr val="FFFFFF"/>
                </a:solidFill>
              </a:defRPr>
            </a:lvl1pPr>
            <a:lvl2pPr marL="311150" indent="-301625">
              <a:lnSpc>
                <a:spcPct val="100000"/>
              </a:lnSpc>
              <a:spcBef>
                <a:spcPts val="800"/>
              </a:spcBef>
              <a:tabLst/>
              <a:defRPr sz="1600">
                <a:solidFill>
                  <a:schemeClr val="bg1"/>
                </a:solidFill>
              </a:defRPr>
            </a:lvl2pPr>
            <a:lvl3pPr marL="488950" indent="-177800">
              <a:lnSpc>
                <a:spcPct val="100000"/>
              </a:lnSpc>
              <a:buClr>
                <a:srgbClr val="FFFFFF"/>
              </a:buClr>
              <a:tabLst/>
              <a:defRPr sz="1600">
                <a:solidFill>
                  <a:srgbClr val="FFFFFF"/>
                </a:solidFill>
              </a:defRPr>
            </a:lvl3pPr>
            <a:lvl4pPr marL="669925" indent="-180975">
              <a:lnSpc>
                <a:spcPct val="100000"/>
              </a:lnSpc>
              <a:buClr>
                <a:schemeClr val="bg1"/>
              </a:buClr>
              <a:tabLst/>
              <a:defRPr sz="1600">
                <a:solidFill>
                  <a:srgbClr val="FFFFFF"/>
                </a:solidFill>
              </a:defRPr>
            </a:lvl4pPr>
            <a:lvl5pPr marL="846138" indent="-176213">
              <a:lnSpc>
                <a:spcPct val="100000"/>
              </a:lnSpc>
              <a:buClr>
                <a:srgbClr val="FFFFFF"/>
              </a:buClr>
              <a:tabLst/>
              <a:defRPr sz="1600">
                <a:solidFill>
                  <a:srgbClr val="FFFFFF"/>
                </a:solidFill>
              </a:defRPr>
            </a:lvl5pPr>
          </a:lstStyle>
          <a:p>
            <a:pPr lvl="0"/>
            <a:r>
              <a:rPr lang="en-GB"/>
              <a:t>Click to add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906580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5ACBF0"/>
          </p15:clr>
        </p15:guide>
        <p15:guide id="2" pos="3840" userDrawn="1">
          <p15:clr>
            <a:srgbClr val="5ACBF0"/>
          </p15:clr>
        </p15:guide>
        <p15:guide id="3" pos="5768" userDrawn="1">
          <p15:clr>
            <a:srgbClr val="FBAE40"/>
          </p15:clr>
        </p15:guide>
        <p15:guide id="4" pos="1912" userDrawn="1">
          <p15:clr>
            <a:srgbClr val="FBAE40"/>
          </p15:clr>
        </p15:guide>
        <p15:guide id="5" orient="horz" pos="2840" userDrawn="1">
          <p15:clr>
            <a:srgbClr val="FBAE40"/>
          </p15:clr>
        </p15:guide>
        <p15:guide id="6" orient="horz" pos="1480" userDrawn="1">
          <p15:clr>
            <a:srgbClr val="FBAE40"/>
          </p15:clr>
        </p15:guide>
        <p15:guide id="7" pos="2570" userDrawn="1">
          <p15:clr>
            <a:srgbClr val="C35EA4"/>
          </p15:clr>
        </p15:guide>
        <p15:guide id="8" pos="5110" userDrawn="1">
          <p15:clr>
            <a:srgbClr val="C35EA4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bar Title Narrow Blue, 2 Colum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D071D34-5916-F54E-A8F3-1EC489B80C62}"/>
              </a:ext>
            </a:extLst>
          </p:cNvPr>
          <p:cNvSpPr/>
          <p:nvPr userDrawn="1"/>
        </p:nvSpPr>
        <p:spPr>
          <a:xfrm>
            <a:off x="1" y="0"/>
            <a:ext cx="3035300" cy="6858000"/>
          </a:xfrm>
          <a:prstGeom prst="rect">
            <a:avLst/>
          </a:prstGeom>
          <a:solidFill>
            <a:srgbClr val="0C09CA"/>
          </a:solidFill>
          <a:ln>
            <a:solidFill>
              <a:srgbClr val="0C09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L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19133F1-15B2-4E4C-9CEB-97957812D6DB}"/>
              </a:ext>
            </a:extLst>
          </p:cNvPr>
          <p:cNvCxnSpPr/>
          <p:nvPr userDrawn="1"/>
        </p:nvCxnSpPr>
        <p:spPr>
          <a:xfrm>
            <a:off x="7414846" y="652594"/>
            <a:ext cx="0" cy="5918243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3" name="Image" descr="Image">
            <a:extLst>
              <a:ext uri="{FF2B5EF4-FFF2-40B4-BE49-F238E27FC236}">
                <a16:creationId xmlns:a16="http://schemas.microsoft.com/office/drawing/2014/main" id="{29CF42C7-BA03-14AC-870B-2DD29C099D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7595" y="6237456"/>
            <a:ext cx="418350" cy="418350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© Fathom 2021, All Rights Reserved">
            <a:extLst>
              <a:ext uri="{FF2B5EF4-FFF2-40B4-BE49-F238E27FC236}">
                <a16:creationId xmlns:a16="http://schemas.microsoft.com/office/drawing/2014/main" id="{BC593442-FA97-632E-7D36-B4331ECE5BF9}"/>
              </a:ext>
            </a:extLst>
          </p:cNvPr>
          <p:cNvSpPr txBox="1"/>
          <p:nvPr userDrawn="1"/>
        </p:nvSpPr>
        <p:spPr>
          <a:xfrm>
            <a:off x="822053" y="6274900"/>
            <a:ext cx="2223736" cy="3434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/>
          <a:lstStyle>
            <a:lvl1pPr algn="l">
              <a:defRPr sz="16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800">
                <a:latin typeface="+mn-lt"/>
              </a:rPr>
              <a:t>© Fathom</a:t>
            </a:r>
          </a:p>
        </p:txBody>
      </p:sp>
      <p:sp>
        <p:nvSpPr>
          <p:cNvPr id="3" name="Text Placeholder 23">
            <a:extLst>
              <a:ext uri="{FF2B5EF4-FFF2-40B4-BE49-F238E27FC236}">
                <a16:creationId xmlns:a16="http://schemas.microsoft.com/office/drawing/2014/main" id="{2B667DD3-589A-5B20-CD50-340913F06BB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7140" y="337686"/>
            <a:ext cx="2458800" cy="946828"/>
          </a:xfrm>
          <a:prstGeom prst="rect">
            <a:avLst/>
          </a:prstGeom>
        </p:spPr>
        <p:txBody>
          <a:bodyPr lIns="0" tIns="46800" rIns="90000" bIns="46800">
            <a:noAutofit/>
          </a:bodyPr>
          <a:lstStyle>
            <a:lvl1pPr marL="0" indent="0">
              <a:buNone/>
              <a:defRPr sz="3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add title</a:t>
            </a:r>
            <a:endParaRPr lang="en-P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139B06-2316-1F5A-E477-CE93F04774AB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B6E3798F-6680-7B4A-CC8E-AFAD09A0B3A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340800" y="651599"/>
            <a:ext cx="3920400" cy="5918243"/>
          </a:xfrm>
        </p:spPr>
        <p:txBody>
          <a:bodyPr tIns="90000"/>
          <a:lstStyle>
            <a:lvl3pPr marL="581025" indent="-219075">
              <a:tabLst/>
              <a:defRPr/>
            </a:lvl3pPr>
          </a:lstStyle>
          <a:p>
            <a:pPr lvl="0"/>
            <a:r>
              <a:rPr lang="en-GB"/>
              <a:t>Click to add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9CF7C746-AF2F-88FF-5028-663687ECA30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610400" y="651599"/>
            <a:ext cx="3920396" cy="5918243"/>
          </a:xfrm>
        </p:spPr>
        <p:txBody>
          <a:bodyPr tIns="90000"/>
          <a:lstStyle/>
          <a:p>
            <a:pPr lvl="0"/>
            <a:r>
              <a:rPr lang="en-GB"/>
              <a:t>Click to add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C5294E-38F1-58AD-0472-2CC5BCA377F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07140" y="1447800"/>
            <a:ext cx="2458799" cy="4530723"/>
          </a:xfrm>
        </p:spPr>
        <p:txBody>
          <a:bodyPr tIns="90000" rIns="90000" bIns="46800">
            <a:normAutofit/>
          </a:bodyPr>
          <a:lstStyle>
            <a:lvl1pPr>
              <a:lnSpc>
                <a:spcPct val="100000"/>
              </a:lnSpc>
              <a:spcBef>
                <a:spcPts val="800"/>
              </a:spcBef>
              <a:defRPr sz="1600">
                <a:solidFill>
                  <a:srgbClr val="FFFFFF"/>
                </a:solidFill>
              </a:defRPr>
            </a:lvl1pPr>
            <a:lvl2pPr marL="311150" indent="-301625">
              <a:lnSpc>
                <a:spcPct val="100000"/>
              </a:lnSpc>
              <a:spcBef>
                <a:spcPts val="800"/>
              </a:spcBef>
              <a:tabLst/>
              <a:defRPr sz="1600">
                <a:solidFill>
                  <a:schemeClr val="bg1"/>
                </a:solidFill>
              </a:defRPr>
            </a:lvl2pPr>
            <a:lvl3pPr marL="488950" indent="-177800">
              <a:lnSpc>
                <a:spcPct val="100000"/>
              </a:lnSpc>
              <a:buClr>
                <a:srgbClr val="FFFFFF"/>
              </a:buClr>
              <a:tabLst/>
              <a:defRPr sz="1600">
                <a:solidFill>
                  <a:srgbClr val="FFFFFF"/>
                </a:solidFill>
              </a:defRPr>
            </a:lvl3pPr>
            <a:lvl4pPr marL="669925" indent="-180975">
              <a:lnSpc>
                <a:spcPct val="100000"/>
              </a:lnSpc>
              <a:buClr>
                <a:schemeClr val="bg1"/>
              </a:buClr>
              <a:tabLst/>
              <a:defRPr sz="1600">
                <a:solidFill>
                  <a:srgbClr val="FFFFFF"/>
                </a:solidFill>
              </a:defRPr>
            </a:lvl4pPr>
            <a:lvl5pPr marL="846138" indent="-176213">
              <a:lnSpc>
                <a:spcPct val="100000"/>
              </a:lnSpc>
              <a:buClr>
                <a:srgbClr val="FFFFFF"/>
              </a:buClr>
              <a:tabLst/>
              <a:defRPr sz="1600">
                <a:solidFill>
                  <a:srgbClr val="FFFFFF"/>
                </a:solidFill>
              </a:defRPr>
            </a:lvl5pPr>
          </a:lstStyle>
          <a:p>
            <a:pPr lvl="0"/>
            <a:r>
              <a:rPr lang="en-GB"/>
              <a:t>Click to add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106515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5ACBF0"/>
          </p15:clr>
        </p15:guide>
        <p15:guide id="2" pos="3840" userDrawn="1">
          <p15:clr>
            <a:srgbClr val="5ACBF0"/>
          </p15:clr>
        </p15:guide>
        <p15:guide id="3" pos="5768" userDrawn="1">
          <p15:clr>
            <a:srgbClr val="FBAE40"/>
          </p15:clr>
        </p15:guide>
        <p15:guide id="4" pos="1912" userDrawn="1">
          <p15:clr>
            <a:srgbClr val="FBAE40"/>
          </p15:clr>
        </p15:guide>
        <p15:guide id="5" orient="horz" pos="2840" userDrawn="1">
          <p15:clr>
            <a:srgbClr val="FBAE40"/>
          </p15:clr>
        </p15:guide>
        <p15:guide id="6" orient="horz" pos="1480" userDrawn="1">
          <p15:clr>
            <a:srgbClr val="FBAE40"/>
          </p15:clr>
        </p15:guide>
        <p15:guide id="7" pos="2570" userDrawn="1">
          <p15:clr>
            <a:srgbClr val="C35EA4"/>
          </p15:clr>
        </p15:guide>
        <p15:guide id="8" pos="5110" userDrawn="1">
          <p15:clr>
            <a:srgbClr val="C35EA4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bar Title Narrow Blue, 3 Colum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D071D34-5916-F54E-A8F3-1EC489B80C62}"/>
              </a:ext>
            </a:extLst>
          </p:cNvPr>
          <p:cNvSpPr/>
          <p:nvPr userDrawn="1"/>
        </p:nvSpPr>
        <p:spPr>
          <a:xfrm>
            <a:off x="1" y="0"/>
            <a:ext cx="3035300" cy="6858000"/>
          </a:xfrm>
          <a:prstGeom prst="rect">
            <a:avLst/>
          </a:prstGeom>
          <a:solidFill>
            <a:srgbClr val="0C09CA"/>
          </a:solidFill>
          <a:ln>
            <a:solidFill>
              <a:srgbClr val="0C09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L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668FEA0-0005-F641-AC06-3B8B95197D90}"/>
              </a:ext>
            </a:extLst>
          </p:cNvPr>
          <p:cNvCxnSpPr/>
          <p:nvPr userDrawn="1"/>
        </p:nvCxnSpPr>
        <p:spPr>
          <a:xfrm>
            <a:off x="6013937" y="652594"/>
            <a:ext cx="0" cy="5918243"/>
          </a:xfrm>
          <a:prstGeom prst="lin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6C0553A-D2CE-F546-B99B-7B510E2ADBB5}"/>
              </a:ext>
            </a:extLst>
          </p:cNvPr>
          <p:cNvCxnSpPr/>
          <p:nvPr userDrawn="1"/>
        </p:nvCxnSpPr>
        <p:spPr>
          <a:xfrm>
            <a:off x="8862644" y="652594"/>
            <a:ext cx="0" cy="5918243"/>
          </a:xfrm>
          <a:prstGeom prst="lin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8" name="Image" descr="Image">
            <a:extLst>
              <a:ext uri="{FF2B5EF4-FFF2-40B4-BE49-F238E27FC236}">
                <a16:creationId xmlns:a16="http://schemas.microsoft.com/office/drawing/2014/main" id="{7C3EBE36-B7E5-623E-EFBB-20D9326B16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7595" y="6237456"/>
            <a:ext cx="418350" cy="418350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© Fathom 2021, All Rights Reserved">
            <a:extLst>
              <a:ext uri="{FF2B5EF4-FFF2-40B4-BE49-F238E27FC236}">
                <a16:creationId xmlns:a16="http://schemas.microsoft.com/office/drawing/2014/main" id="{A5361004-F58D-73C9-E87D-3901C83266E6}"/>
              </a:ext>
            </a:extLst>
          </p:cNvPr>
          <p:cNvSpPr txBox="1"/>
          <p:nvPr userDrawn="1"/>
        </p:nvSpPr>
        <p:spPr>
          <a:xfrm>
            <a:off x="822053" y="6274900"/>
            <a:ext cx="2223736" cy="3434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/>
          <a:lstStyle>
            <a:lvl1pPr algn="l">
              <a:defRPr sz="16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800">
                <a:latin typeface="+mn-lt"/>
              </a:rPr>
              <a:t>© Fathom</a:t>
            </a:r>
          </a:p>
        </p:txBody>
      </p:sp>
      <p:sp>
        <p:nvSpPr>
          <p:cNvPr id="3" name="Text Placeholder 23">
            <a:extLst>
              <a:ext uri="{FF2B5EF4-FFF2-40B4-BE49-F238E27FC236}">
                <a16:creationId xmlns:a16="http://schemas.microsoft.com/office/drawing/2014/main" id="{8AAC7C83-9E4E-C46D-990A-ED1391A611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7140" y="337686"/>
            <a:ext cx="2458800" cy="946828"/>
          </a:xfrm>
          <a:prstGeom prst="rect">
            <a:avLst/>
          </a:prstGeom>
        </p:spPr>
        <p:txBody>
          <a:bodyPr lIns="0" tIns="46800" rIns="90000" bIns="46800">
            <a:noAutofit/>
          </a:bodyPr>
          <a:lstStyle>
            <a:lvl1pPr marL="0" indent="0">
              <a:buNone/>
              <a:defRPr sz="3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add title</a:t>
            </a:r>
            <a:endParaRPr lang="en-P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684B75-4883-A256-D4C5-9F46864060CA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A403F343-C70C-EC52-CB08-89FE926B274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329252" y="651599"/>
            <a:ext cx="2519198" cy="5918243"/>
          </a:xfrm>
        </p:spPr>
        <p:txBody>
          <a:bodyPr tIns="0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Click to add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92A71D89-612F-9E4C-96D7-35F4961FE5D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178641" y="651599"/>
            <a:ext cx="2519198" cy="5918243"/>
          </a:xfrm>
        </p:spPr>
        <p:txBody>
          <a:bodyPr tIns="0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Click to add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0EFDADEE-1BE9-159D-9FFD-698FD483A32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027450" y="651599"/>
            <a:ext cx="2519198" cy="5918243"/>
          </a:xfrm>
        </p:spPr>
        <p:txBody>
          <a:bodyPr tIns="0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Click to add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6E93E145-D71F-E82B-CDA1-75C4199FD5B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07140" y="1447800"/>
            <a:ext cx="2458799" cy="4530723"/>
          </a:xfrm>
        </p:spPr>
        <p:txBody>
          <a:bodyPr tIns="90000" rIns="90000" bIns="46800">
            <a:normAutofit/>
          </a:bodyPr>
          <a:lstStyle>
            <a:lvl1pPr>
              <a:lnSpc>
                <a:spcPct val="100000"/>
              </a:lnSpc>
              <a:spcBef>
                <a:spcPts val="800"/>
              </a:spcBef>
              <a:defRPr sz="1600">
                <a:solidFill>
                  <a:srgbClr val="FFFFFF"/>
                </a:solidFill>
              </a:defRPr>
            </a:lvl1pPr>
            <a:lvl2pPr marL="311150" indent="-301625">
              <a:lnSpc>
                <a:spcPct val="100000"/>
              </a:lnSpc>
              <a:spcBef>
                <a:spcPts val="800"/>
              </a:spcBef>
              <a:tabLst/>
              <a:defRPr sz="1600">
                <a:solidFill>
                  <a:schemeClr val="bg1"/>
                </a:solidFill>
              </a:defRPr>
            </a:lvl2pPr>
            <a:lvl3pPr marL="488950" indent="-177800">
              <a:lnSpc>
                <a:spcPct val="100000"/>
              </a:lnSpc>
              <a:buClr>
                <a:srgbClr val="FFFFFF"/>
              </a:buClr>
              <a:tabLst/>
              <a:defRPr sz="1600">
                <a:solidFill>
                  <a:srgbClr val="FFFFFF"/>
                </a:solidFill>
              </a:defRPr>
            </a:lvl3pPr>
            <a:lvl4pPr marL="669925" indent="-180975">
              <a:lnSpc>
                <a:spcPct val="100000"/>
              </a:lnSpc>
              <a:buClr>
                <a:schemeClr val="bg1"/>
              </a:buClr>
              <a:tabLst/>
              <a:defRPr sz="1600">
                <a:solidFill>
                  <a:srgbClr val="FFFFFF"/>
                </a:solidFill>
              </a:defRPr>
            </a:lvl4pPr>
            <a:lvl5pPr marL="846138" indent="-176213">
              <a:lnSpc>
                <a:spcPct val="100000"/>
              </a:lnSpc>
              <a:buClr>
                <a:srgbClr val="FFFFFF"/>
              </a:buClr>
              <a:tabLst/>
              <a:defRPr sz="1600">
                <a:solidFill>
                  <a:srgbClr val="FFFFFF"/>
                </a:solidFill>
              </a:defRPr>
            </a:lvl5pPr>
          </a:lstStyle>
          <a:p>
            <a:pPr lvl="0"/>
            <a:r>
              <a:rPr lang="en-GB"/>
              <a:t>Click to add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96298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5ACBF0"/>
          </p15:clr>
        </p15:guide>
        <p15:guide id="2" pos="3840" userDrawn="1">
          <p15:clr>
            <a:srgbClr val="5ACBF0"/>
          </p15:clr>
        </p15:guide>
        <p15:guide id="3" pos="5768" userDrawn="1">
          <p15:clr>
            <a:srgbClr val="FBAE40"/>
          </p15:clr>
        </p15:guide>
        <p15:guide id="4" pos="1912" userDrawn="1">
          <p15:clr>
            <a:srgbClr val="FBAE40"/>
          </p15:clr>
        </p15:guide>
        <p15:guide id="5" orient="horz" pos="2840" userDrawn="1">
          <p15:clr>
            <a:srgbClr val="FBAE40"/>
          </p15:clr>
        </p15:guide>
        <p15:guide id="6" orient="horz" pos="1480" userDrawn="1">
          <p15:clr>
            <a:srgbClr val="FBAE40"/>
          </p15:clr>
        </p15:guide>
        <p15:guide id="7" pos="2570" userDrawn="1">
          <p15:clr>
            <a:srgbClr val="C35EA4"/>
          </p15:clr>
        </p15:guide>
        <p15:guide id="8" pos="5110" userDrawn="1">
          <p15:clr>
            <a:srgbClr val="C35EA4"/>
          </p15:clr>
        </p15:guide>
        <p15:guide id="9" pos="7265" userDrawn="1">
          <p15:clr>
            <a:srgbClr val="FBAE40"/>
          </p15:clr>
        </p15:guide>
        <p15:guide id="10" pos="2094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bar Title Narrow Blue, Chorizontal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D071D34-5916-F54E-A8F3-1EC489B80C62}"/>
              </a:ext>
            </a:extLst>
          </p:cNvPr>
          <p:cNvSpPr/>
          <p:nvPr userDrawn="1"/>
        </p:nvSpPr>
        <p:spPr>
          <a:xfrm>
            <a:off x="1" y="0"/>
            <a:ext cx="3035300" cy="6858000"/>
          </a:xfrm>
          <a:prstGeom prst="rect">
            <a:avLst/>
          </a:prstGeom>
          <a:solidFill>
            <a:srgbClr val="0C09CA"/>
          </a:solidFill>
          <a:ln>
            <a:solidFill>
              <a:srgbClr val="0C09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L"/>
          </a:p>
        </p:txBody>
      </p:sp>
      <p:pic>
        <p:nvPicPr>
          <p:cNvPr id="29" name="Image" descr="Image">
            <a:extLst>
              <a:ext uri="{FF2B5EF4-FFF2-40B4-BE49-F238E27FC236}">
                <a16:creationId xmlns:a16="http://schemas.microsoft.com/office/drawing/2014/main" id="{20B6F040-32C5-A36F-9457-EE660AA5191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7595" y="6237456"/>
            <a:ext cx="418350" cy="418350"/>
          </a:xfrm>
          <a:prstGeom prst="rect">
            <a:avLst/>
          </a:prstGeom>
          <a:ln w="12700">
            <a:miter lim="400000"/>
          </a:ln>
        </p:spPr>
      </p:pic>
      <p:sp>
        <p:nvSpPr>
          <p:cNvPr id="30" name="© Fathom 2021, All Rights Reserved">
            <a:extLst>
              <a:ext uri="{FF2B5EF4-FFF2-40B4-BE49-F238E27FC236}">
                <a16:creationId xmlns:a16="http://schemas.microsoft.com/office/drawing/2014/main" id="{10245F24-2078-9856-A9EF-942874D3D661}"/>
              </a:ext>
            </a:extLst>
          </p:cNvPr>
          <p:cNvSpPr txBox="1"/>
          <p:nvPr userDrawn="1"/>
        </p:nvSpPr>
        <p:spPr>
          <a:xfrm>
            <a:off x="822053" y="6274900"/>
            <a:ext cx="2223736" cy="3434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/>
          <a:lstStyle>
            <a:lvl1pPr algn="l">
              <a:defRPr sz="16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800">
                <a:latin typeface="+mn-lt"/>
              </a:rPr>
              <a:t>© Fathom</a:t>
            </a:r>
          </a:p>
        </p:txBody>
      </p:sp>
      <p:sp>
        <p:nvSpPr>
          <p:cNvPr id="3" name="Text Placeholder 23">
            <a:extLst>
              <a:ext uri="{FF2B5EF4-FFF2-40B4-BE49-F238E27FC236}">
                <a16:creationId xmlns:a16="http://schemas.microsoft.com/office/drawing/2014/main" id="{E4D9EBA9-13BA-742C-81C5-AB5D82FE71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7140" y="337686"/>
            <a:ext cx="2458800" cy="946828"/>
          </a:xfrm>
          <a:prstGeom prst="rect">
            <a:avLst/>
          </a:prstGeom>
        </p:spPr>
        <p:txBody>
          <a:bodyPr lIns="0" tIns="46800" rIns="90000" bIns="46800">
            <a:noAutofit/>
          </a:bodyPr>
          <a:lstStyle>
            <a:lvl1pPr marL="0" indent="0">
              <a:buNone/>
              <a:defRPr sz="3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add title</a:t>
            </a:r>
            <a:endParaRPr lang="en-P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37EE54-5DD2-9254-992C-D7CF15D496BF}"/>
              </a:ext>
            </a:extLst>
          </p:cNvPr>
          <p:cNvSpPr>
            <a:spLocks noGrp="1"/>
          </p:cNvSpPr>
          <p:nvPr>
            <p:ph type="sldNum" sz="quarter" idx="47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7689A2D6-CF48-77E6-CB7D-8CD2314ACCFA}"/>
              </a:ext>
            </a:extLst>
          </p:cNvPr>
          <p:cNvCxnSpPr/>
          <p:nvPr userDrawn="1"/>
        </p:nvCxnSpPr>
        <p:spPr>
          <a:xfrm>
            <a:off x="3312709" y="652594"/>
            <a:ext cx="8197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37C891A2-D32B-00AE-60AC-415958000430}"/>
              </a:ext>
            </a:extLst>
          </p:cNvPr>
          <p:cNvCxnSpPr/>
          <p:nvPr userDrawn="1"/>
        </p:nvCxnSpPr>
        <p:spPr>
          <a:xfrm>
            <a:off x="3312709" y="2115634"/>
            <a:ext cx="8197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6DE59FB8-3982-D39D-9BEB-E199EA0081B4}"/>
              </a:ext>
            </a:extLst>
          </p:cNvPr>
          <p:cNvCxnSpPr/>
          <p:nvPr userDrawn="1"/>
        </p:nvCxnSpPr>
        <p:spPr>
          <a:xfrm>
            <a:off x="3312709" y="3598994"/>
            <a:ext cx="8197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2A3A3873-A51A-AE54-C259-5739D9DB01D0}"/>
              </a:ext>
            </a:extLst>
          </p:cNvPr>
          <p:cNvCxnSpPr>
            <a:cxnSpLocks/>
          </p:cNvCxnSpPr>
          <p:nvPr userDrawn="1"/>
        </p:nvCxnSpPr>
        <p:spPr>
          <a:xfrm>
            <a:off x="3312709" y="5062034"/>
            <a:ext cx="8197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Text Placeholder 12">
            <a:extLst>
              <a:ext uri="{FF2B5EF4-FFF2-40B4-BE49-F238E27FC236}">
                <a16:creationId xmlns:a16="http://schemas.microsoft.com/office/drawing/2014/main" id="{593CA1AE-CBB0-E5F8-F660-55DDCBB47FF8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262895" y="651600"/>
            <a:ext cx="753158" cy="1461090"/>
          </a:xfrm>
          <a:prstGeom prst="rect">
            <a:avLst/>
          </a:prstGeom>
          <a:noFill/>
        </p:spPr>
        <p:txBody>
          <a:bodyPr lIns="0" tIns="0" anchor="ctr"/>
          <a:lstStyle>
            <a:lvl1pPr marL="0" indent="0">
              <a:buFont typeface="System Font Regular"/>
              <a:buNone/>
              <a:defRPr sz="3200">
                <a:solidFill>
                  <a:srgbClr val="0C09CA"/>
                </a:solidFill>
                <a:latin typeface="+mn-lt"/>
              </a:defRPr>
            </a:lvl1pPr>
          </a:lstStyle>
          <a:p>
            <a:pPr lvl="0"/>
            <a:r>
              <a:rPr lang="en-GB" err="1"/>
              <a:t>Qx</a:t>
            </a:r>
            <a:endParaRPr lang="en-PL"/>
          </a:p>
        </p:txBody>
      </p:sp>
      <p:sp>
        <p:nvSpPr>
          <p:cNvPr id="96" name="Text Placeholder 12">
            <a:extLst>
              <a:ext uri="{FF2B5EF4-FFF2-40B4-BE49-F238E27FC236}">
                <a16:creationId xmlns:a16="http://schemas.microsoft.com/office/drawing/2014/main" id="{3DABF92E-FD6A-BAA2-0E8B-3CA9CCDB97F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262895" y="2125200"/>
            <a:ext cx="753158" cy="1461090"/>
          </a:xfrm>
          <a:prstGeom prst="rect">
            <a:avLst/>
          </a:prstGeom>
          <a:noFill/>
        </p:spPr>
        <p:txBody>
          <a:bodyPr lIns="0" tIns="0" anchor="ctr"/>
          <a:lstStyle>
            <a:lvl1pPr marL="0" indent="0">
              <a:buFont typeface="System Font Regular"/>
              <a:buNone/>
              <a:defRPr sz="3200">
                <a:solidFill>
                  <a:srgbClr val="0C09CA"/>
                </a:solidFill>
                <a:latin typeface="+mn-lt"/>
              </a:defRPr>
            </a:lvl1pPr>
          </a:lstStyle>
          <a:p>
            <a:pPr lvl="0"/>
            <a:r>
              <a:rPr lang="en-GB" err="1"/>
              <a:t>Qx</a:t>
            </a:r>
            <a:endParaRPr lang="en-PL"/>
          </a:p>
        </p:txBody>
      </p:sp>
      <p:sp>
        <p:nvSpPr>
          <p:cNvPr id="97" name="Text Placeholder 12">
            <a:extLst>
              <a:ext uri="{FF2B5EF4-FFF2-40B4-BE49-F238E27FC236}">
                <a16:creationId xmlns:a16="http://schemas.microsoft.com/office/drawing/2014/main" id="{E4B13544-9E5D-03B1-684D-4AC75977A284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262895" y="3598800"/>
            <a:ext cx="753158" cy="1461090"/>
          </a:xfrm>
          <a:prstGeom prst="rect">
            <a:avLst/>
          </a:prstGeom>
          <a:noFill/>
        </p:spPr>
        <p:txBody>
          <a:bodyPr lIns="0" tIns="0" anchor="ctr"/>
          <a:lstStyle>
            <a:lvl1pPr marL="0" indent="0">
              <a:buFont typeface="System Font Regular"/>
              <a:buNone/>
              <a:defRPr sz="3200">
                <a:solidFill>
                  <a:srgbClr val="0C09CA"/>
                </a:solidFill>
                <a:latin typeface="+mn-lt"/>
              </a:defRPr>
            </a:lvl1pPr>
          </a:lstStyle>
          <a:p>
            <a:pPr lvl="0"/>
            <a:r>
              <a:rPr lang="en-GB" err="1"/>
              <a:t>Qx</a:t>
            </a:r>
            <a:endParaRPr lang="en-PL"/>
          </a:p>
        </p:txBody>
      </p:sp>
      <p:sp>
        <p:nvSpPr>
          <p:cNvPr id="98" name="Text Placeholder 37">
            <a:extLst>
              <a:ext uri="{FF2B5EF4-FFF2-40B4-BE49-F238E27FC236}">
                <a16:creationId xmlns:a16="http://schemas.microsoft.com/office/drawing/2014/main" id="{7769A4E4-39B2-40C2-255C-1553EA86C76D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312390" y="280800"/>
            <a:ext cx="1603375" cy="351470"/>
          </a:xfrm>
        </p:spPr>
        <p:txBody>
          <a:bodyPr tIns="0" bIns="0" anchor="b" anchorCtr="0"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Enter year</a:t>
            </a:r>
          </a:p>
        </p:txBody>
      </p:sp>
      <p:sp>
        <p:nvSpPr>
          <p:cNvPr id="99" name="Text Placeholder 39">
            <a:extLst>
              <a:ext uri="{FF2B5EF4-FFF2-40B4-BE49-F238E27FC236}">
                <a16:creationId xmlns:a16="http://schemas.microsoft.com/office/drawing/2014/main" id="{EC6DA957-AE78-8E93-DFCF-B7D025648889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193589" y="651600"/>
            <a:ext cx="2783597" cy="1461599"/>
          </a:xfrm>
        </p:spPr>
        <p:txBody>
          <a:bodyPr tIns="0" anchor="ctr" anchorCtr="0"/>
          <a:lstStyle/>
          <a:p>
            <a:pPr lvl="0"/>
            <a:r>
              <a:rPr lang="en-GB"/>
              <a:t>Click to add text</a:t>
            </a:r>
          </a:p>
        </p:txBody>
      </p:sp>
      <p:sp>
        <p:nvSpPr>
          <p:cNvPr id="101" name="Text Placeholder 39">
            <a:extLst>
              <a:ext uri="{FF2B5EF4-FFF2-40B4-BE49-F238E27FC236}">
                <a16:creationId xmlns:a16="http://schemas.microsoft.com/office/drawing/2014/main" id="{E6BBF25E-9B1D-5C6B-499D-4E695C604545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193589" y="2125200"/>
            <a:ext cx="2783599" cy="1461599"/>
          </a:xfrm>
        </p:spPr>
        <p:txBody>
          <a:bodyPr tIns="0" anchor="ctr" anchorCtr="0"/>
          <a:lstStyle/>
          <a:p>
            <a:pPr lvl="0"/>
            <a:r>
              <a:rPr lang="en-GB"/>
              <a:t>Click to add text</a:t>
            </a:r>
          </a:p>
        </p:txBody>
      </p:sp>
      <p:sp>
        <p:nvSpPr>
          <p:cNvPr id="103" name="Text Placeholder 39">
            <a:extLst>
              <a:ext uri="{FF2B5EF4-FFF2-40B4-BE49-F238E27FC236}">
                <a16:creationId xmlns:a16="http://schemas.microsoft.com/office/drawing/2014/main" id="{0D658F98-E619-8037-AF2B-85AFE8260A21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193589" y="3598800"/>
            <a:ext cx="2783599" cy="1461599"/>
          </a:xfrm>
        </p:spPr>
        <p:txBody>
          <a:bodyPr tIns="0" anchor="ctr" anchorCtr="0"/>
          <a:lstStyle/>
          <a:p>
            <a:pPr lvl="0"/>
            <a:r>
              <a:rPr lang="en-GB"/>
              <a:t>Click to add text</a:t>
            </a:r>
          </a:p>
        </p:txBody>
      </p:sp>
      <p:sp>
        <p:nvSpPr>
          <p:cNvPr id="106" name="Text Placeholder 12">
            <a:extLst>
              <a:ext uri="{FF2B5EF4-FFF2-40B4-BE49-F238E27FC236}">
                <a16:creationId xmlns:a16="http://schemas.microsoft.com/office/drawing/2014/main" id="{4F0731DB-06E4-4D67-D27E-38128F6CC29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262895" y="5072400"/>
            <a:ext cx="753158" cy="1461090"/>
          </a:xfrm>
          <a:prstGeom prst="rect">
            <a:avLst/>
          </a:prstGeom>
          <a:noFill/>
        </p:spPr>
        <p:txBody>
          <a:bodyPr lIns="0" tIns="0" anchor="ctr"/>
          <a:lstStyle>
            <a:lvl1pPr marL="0" indent="0">
              <a:buFont typeface="System Font Regular"/>
              <a:buNone/>
              <a:defRPr sz="3200">
                <a:solidFill>
                  <a:srgbClr val="0C09CA"/>
                </a:solidFill>
                <a:latin typeface="+mn-lt"/>
              </a:defRPr>
            </a:lvl1pPr>
          </a:lstStyle>
          <a:p>
            <a:pPr lvl="0"/>
            <a:r>
              <a:rPr lang="en-GB" err="1"/>
              <a:t>Qx</a:t>
            </a:r>
            <a:endParaRPr lang="en-PL"/>
          </a:p>
        </p:txBody>
      </p:sp>
      <p:sp>
        <p:nvSpPr>
          <p:cNvPr id="107" name="Text Placeholder 39">
            <a:extLst>
              <a:ext uri="{FF2B5EF4-FFF2-40B4-BE49-F238E27FC236}">
                <a16:creationId xmlns:a16="http://schemas.microsoft.com/office/drawing/2014/main" id="{EE01B0CC-36F5-1B01-E81D-B8276AA5D235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193589" y="5072400"/>
            <a:ext cx="2783599" cy="1461599"/>
          </a:xfrm>
        </p:spPr>
        <p:txBody>
          <a:bodyPr tIns="0" anchor="ctr" anchorCtr="0"/>
          <a:lstStyle/>
          <a:p>
            <a:pPr lvl="0"/>
            <a:r>
              <a:rPr lang="en-GB"/>
              <a:t>Click to add text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23F5515-3D4D-178E-454C-4F59223009A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07140" y="1447800"/>
            <a:ext cx="2458799" cy="4530723"/>
          </a:xfrm>
        </p:spPr>
        <p:txBody>
          <a:bodyPr tIns="90000" rIns="90000" bIns="46800">
            <a:normAutofit/>
          </a:bodyPr>
          <a:lstStyle>
            <a:lvl1pPr>
              <a:lnSpc>
                <a:spcPct val="100000"/>
              </a:lnSpc>
              <a:spcBef>
                <a:spcPts val="800"/>
              </a:spcBef>
              <a:defRPr sz="1600">
                <a:solidFill>
                  <a:srgbClr val="FFFFFF"/>
                </a:solidFill>
              </a:defRPr>
            </a:lvl1pPr>
            <a:lvl2pPr marL="311150" indent="-301625">
              <a:lnSpc>
                <a:spcPct val="100000"/>
              </a:lnSpc>
              <a:spcBef>
                <a:spcPts val="800"/>
              </a:spcBef>
              <a:tabLst/>
              <a:defRPr sz="1600">
                <a:solidFill>
                  <a:schemeClr val="bg1"/>
                </a:solidFill>
              </a:defRPr>
            </a:lvl2pPr>
            <a:lvl3pPr marL="488950" indent="-177800">
              <a:lnSpc>
                <a:spcPct val="100000"/>
              </a:lnSpc>
              <a:buClr>
                <a:srgbClr val="FFFFFF"/>
              </a:buClr>
              <a:tabLst/>
              <a:defRPr sz="1600">
                <a:solidFill>
                  <a:srgbClr val="FFFFFF"/>
                </a:solidFill>
              </a:defRPr>
            </a:lvl3pPr>
            <a:lvl4pPr marL="669925" indent="-180975">
              <a:lnSpc>
                <a:spcPct val="100000"/>
              </a:lnSpc>
              <a:buClr>
                <a:schemeClr val="bg1"/>
              </a:buClr>
              <a:tabLst/>
              <a:defRPr sz="1600">
                <a:solidFill>
                  <a:srgbClr val="FFFFFF"/>
                </a:solidFill>
              </a:defRPr>
            </a:lvl4pPr>
            <a:lvl5pPr marL="846138" indent="-176213">
              <a:lnSpc>
                <a:spcPct val="100000"/>
              </a:lnSpc>
              <a:buClr>
                <a:srgbClr val="FFFFFF"/>
              </a:buClr>
              <a:tabLst/>
              <a:defRPr sz="1600">
                <a:solidFill>
                  <a:srgbClr val="FFFFFF"/>
                </a:solidFill>
              </a:defRPr>
            </a:lvl5pPr>
          </a:lstStyle>
          <a:p>
            <a:pPr lvl="0"/>
            <a:r>
              <a:rPr lang="en-GB"/>
              <a:t>Click to add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" name="Text Placeholder 110">
            <a:extLst>
              <a:ext uri="{FF2B5EF4-FFF2-40B4-BE49-F238E27FC236}">
                <a16:creationId xmlns:a16="http://schemas.microsoft.com/office/drawing/2014/main" id="{92A4A094-7F96-3ECD-957F-009C5C148014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138889" y="2134800"/>
            <a:ext cx="4381499" cy="1461599"/>
          </a:xfrm>
        </p:spPr>
        <p:txBody>
          <a:bodyPr tIns="0" anchor="ctr" anchorCtr="0">
            <a:normAutofit/>
          </a:bodyPr>
          <a:lstStyle>
            <a:lvl1pPr>
              <a:lnSpc>
                <a:spcPct val="100000"/>
              </a:lnSpc>
              <a:spcBef>
                <a:spcPts val="800"/>
              </a:spcBef>
              <a:defRPr sz="1600"/>
            </a:lvl1pPr>
            <a:lvl2pPr marL="311150" indent="-301625">
              <a:lnSpc>
                <a:spcPct val="100000"/>
              </a:lnSpc>
              <a:spcBef>
                <a:spcPts val="800"/>
              </a:spcBef>
              <a:tabLst/>
              <a:defRPr sz="1600"/>
            </a:lvl2pPr>
            <a:lvl3pPr marL="488950" indent="-177800">
              <a:lnSpc>
                <a:spcPct val="100000"/>
              </a:lnSpc>
              <a:tabLst/>
              <a:defRPr sz="1600"/>
            </a:lvl3pPr>
            <a:lvl4pPr marL="669925" indent="-180975">
              <a:lnSpc>
                <a:spcPct val="100000"/>
              </a:lnSpc>
              <a:tabLst/>
              <a:defRPr sz="1600"/>
            </a:lvl4pPr>
            <a:lvl5pPr marL="846138" indent="-176213">
              <a:lnSpc>
                <a:spcPct val="100000"/>
              </a:lnSpc>
              <a:tabLst/>
              <a:defRPr sz="1600"/>
            </a:lvl5pPr>
          </a:lstStyle>
          <a:p>
            <a:pPr lvl="0"/>
            <a:r>
              <a:rPr lang="en-GB"/>
              <a:t>Click to add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1" name="Text Placeholder 110">
            <a:extLst>
              <a:ext uri="{FF2B5EF4-FFF2-40B4-BE49-F238E27FC236}">
                <a16:creationId xmlns:a16="http://schemas.microsoft.com/office/drawing/2014/main" id="{CE54682C-B576-D608-AEC4-E14AC1D8B8DA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7138889" y="651600"/>
            <a:ext cx="4381499" cy="1461599"/>
          </a:xfrm>
        </p:spPr>
        <p:txBody>
          <a:bodyPr tIns="0" anchor="ctr" anchorCtr="0">
            <a:normAutofit/>
          </a:bodyPr>
          <a:lstStyle>
            <a:lvl1pPr>
              <a:lnSpc>
                <a:spcPct val="100000"/>
              </a:lnSpc>
              <a:spcBef>
                <a:spcPts val="800"/>
              </a:spcBef>
              <a:defRPr sz="1600"/>
            </a:lvl1pPr>
            <a:lvl2pPr marL="311150" indent="-301625">
              <a:lnSpc>
                <a:spcPct val="100000"/>
              </a:lnSpc>
              <a:spcBef>
                <a:spcPts val="800"/>
              </a:spcBef>
              <a:tabLst/>
              <a:defRPr sz="1600"/>
            </a:lvl2pPr>
            <a:lvl3pPr marL="488950" indent="-177800">
              <a:lnSpc>
                <a:spcPct val="100000"/>
              </a:lnSpc>
              <a:tabLst/>
              <a:defRPr sz="1600"/>
            </a:lvl3pPr>
            <a:lvl4pPr marL="669925" indent="-180975">
              <a:lnSpc>
                <a:spcPct val="100000"/>
              </a:lnSpc>
              <a:tabLst/>
              <a:defRPr sz="1600"/>
            </a:lvl4pPr>
            <a:lvl5pPr marL="846138" indent="-176213">
              <a:lnSpc>
                <a:spcPct val="100000"/>
              </a:lnSpc>
              <a:tabLst/>
              <a:defRPr sz="1600"/>
            </a:lvl5pPr>
          </a:lstStyle>
          <a:p>
            <a:pPr lvl="0"/>
            <a:r>
              <a:rPr lang="en-GB"/>
              <a:t>Click to add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2" name="Text Placeholder 110">
            <a:extLst>
              <a:ext uri="{FF2B5EF4-FFF2-40B4-BE49-F238E27FC236}">
                <a16:creationId xmlns:a16="http://schemas.microsoft.com/office/drawing/2014/main" id="{C7879007-A2D6-2E3C-31F9-9FD22C027902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7138889" y="3600000"/>
            <a:ext cx="4381499" cy="1461599"/>
          </a:xfrm>
        </p:spPr>
        <p:txBody>
          <a:bodyPr tIns="0" anchor="ctr" anchorCtr="0">
            <a:normAutofit/>
          </a:bodyPr>
          <a:lstStyle>
            <a:lvl1pPr>
              <a:lnSpc>
                <a:spcPct val="100000"/>
              </a:lnSpc>
              <a:spcBef>
                <a:spcPts val="800"/>
              </a:spcBef>
              <a:defRPr sz="1600"/>
            </a:lvl1pPr>
            <a:lvl2pPr marL="311150" indent="-301625">
              <a:lnSpc>
                <a:spcPct val="100000"/>
              </a:lnSpc>
              <a:spcBef>
                <a:spcPts val="800"/>
              </a:spcBef>
              <a:tabLst/>
              <a:defRPr sz="1600"/>
            </a:lvl2pPr>
            <a:lvl3pPr marL="488950" indent="-177800">
              <a:lnSpc>
                <a:spcPct val="100000"/>
              </a:lnSpc>
              <a:tabLst/>
              <a:defRPr sz="1600"/>
            </a:lvl3pPr>
            <a:lvl4pPr marL="669925" indent="-180975">
              <a:lnSpc>
                <a:spcPct val="100000"/>
              </a:lnSpc>
              <a:tabLst/>
              <a:defRPr sz="1600"/>
            </a:lvl4pPr>
            <a:lvl5pPr marL="846138" indent="-176213">
              <a:lnSpc>
                <a:spcPct val="100000"/>
              </a:lnSpc>
              <a:tabLst/>
              <a:defRPr sz="1600"/>
            </a:lvl5pPr>
          </a:lstStyle>
          <a:p>
            <a:pPr lvl="0"/>
            <a:r>
              <a:rPr lang="en-GB"/>
              <a:t>Click to add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3" name="Text Placeholder 110">
            <a:extLst>
              <a:ext uri="{FF2B5EF4-FFF2-40B4-BE49-F238E27FC236}">
                <a16:creationId xmlns:a16="http://schemas.microsoft.com/office/drawing/2014/main" id="{C10AEA72-8EA5-9566-6E2A-1A87915F937B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7138889" y="5072400"/>
            <a:ext cx="4381499" cy="1461599"/>
          </a:xfrm>
        </p:spPr>
        <p:txBody>
          <a:bodyPr tIns="0" anchor="ctr" anchorCtr="0">
            <a:normAutofit/>
          </a:bodyPr>
          <a:lstStyle>
            <a:lvl1pPr>
              <a:lnSpc>
                <a:spcPct val="100000"/>
              </a:lnSpc>
              <a:spcBef>
                <a:spcPts val="800"/>
              </a:spcBef>
              <a:defRPr sz="1600"/>
            </a:lvl1pPr>
            <a:lvl2pPr marL="311150" indent="-301625">
              <a:lnSpc>
                <a:spcPct val="100000"/>
              </a:lnSpc>
              <a:spcBef>
                <a:spcPts val="800"/>
              </a:spcBef>
              <a:tabLst/>
              <a:defRPr sz="1600"/>
            </a:lvl2pPr>
            <a:lvl3pPr marL="488950" indent="-177800">
              <a:lnSpc>
                <a:spcPct val="100000"/>
              </a:lnSpc>
              <a:tabLst/>
              <a:defRPr sz="1600"/>
            </a:lvl3pPr>
            <a:lvl4pPr marL="669925" indent="-180975">
              <a:lnSpc>
                <a:spcPct val="100000"/>
              </a:lnSpc>
              <a:tabLst/>
              <a:defRPr sz="1600"/>
            </a:lvl4pPr>
            <a:lvl5pPr marL="846138" indent="-176213">
              <a:lnSpc>
                <a:spcPct val="100000"/>
              </a:lnSpc>
              <a:tabLst/>
              <a:defRPr sz="1600"/>
            </a:lvl5pPr>
          </a:lstStyle>
          <a:p>
            <a:pPr lvl="0"/>
            <a:r>
              <a:rPr lang="en-GB"/>
              <a:t>Click to add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077524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5ACBF0"/>
          </p15:clr>
        </p15:guide>
        <p15:guide id="2" pos="3840">
          <p15:clr>
            <a:srgbClr val="5ACBF0"/>
          </p15:clr>
        </p15:guide>
        <p15:guide id="3" pos="5768">
          <p15:clr>
            <a:srgbClr val="FBAE40"/>
          </p15:clr>
        </p15:guide>
        <p15:guide id="4" pos="1912">
          <p15:clr>
            <a:srgbClr val="FBAE40"/>
          </p15:clr>
        </p15:guide>
        <p15:guide id="5" orient="horz" pos="2840">
          <p15:clr>
            <a:srgbClr val="FBAE40"/>
          </p15:clr>
        </p15:guide>
        <p15:guide id="6" orient="horz" pos="1480">
          <p15:clr>
            <a:srgbClr val="FBAE40"/>
          </p15:clr>
        </p15:guide>
        <p15:guide id="7" pos="2570">
          <p15:clr>
            <a:srgbClr val="C35EA4"/>
          </p15:clr>
        </p15:guide>
        <p15:guide id="8" pos="5110">
          <p15:clr>
            <a:srgbClr val="C35EA4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3 Colum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C135342-BB7B-F04E-BCC5-0022FFCB412B}"/>
              </a:ext>
            </a:extLst>
          </p:cNvPr>
          <p:cNvSpPr/>
          <p:nvPr userDrawn="1"/>
        </p:nvSpPr>
        <p:spPr>
          <a:xfrm>
            <a:off x="0" y="0"/>
            <a:ext cx="12192000" cy="2124635"/>
          </a:xfrm>
          <a:prstGeom prst="rect">
            <a:avLst/>
          </a:prstGeom>
          <a:solidFill>
            <a:srgbClr val="0C09CA"/>
          </a:solidFill>
          <a:ln>
            <a:solidFill>
              <a:srgbClr val="0C09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L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588C0B3-B834-1F41-A23B-C896CFD4E6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10060606" y="-5593"/>
            <a:ext cx="2130228" cy="21302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5DD7E45-3233-BD43-A182-E1A89C1E252A}"/>
              </a:ext>
            </a:extLst>
          </p:cNvPr>
          <p:cNvSpPr txBox="1"/>
          <p:nvPr userDrawn="1"/>
        </p:nvSpPr>
        <p:spPr>
          <a:xfrm>
            <a:off x="10883572" y="285213"/>
            <a:ext cx="1065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900" err="1">
                <a:solidFill>
                  <a:schemeClr val="bg1"/>
                </a:solidFill>
                <a:latin typeface="+mn-lt"/>
              </a:rPr>
              <a:t>fathom.global</a:t>
            </a:r>
            <a:endParaRPr lang="en-GB" sz="900">
              <a:solidFill>
                <a:schemeClr val="bg1"/>
              </a:solidFill>
              <a:latin typeface="+mn-lt"/>
            </a:endParaRPr>
          </a:p>
          <a:p>
            <a:pPr algn="r"/>
            <a:endParaRPr lang="en-PL" sz="900">
              <a:solidFill>
                <a:schemeClr val="bg1"/>
              </a:solidFill>
              <a:latin typeface="+mn-lt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A10A04C-DECE-89D0-6CB1-8977FF1CD3B6}"/>
              </a:ext>
            </a:extLst>
          </p:cNvPr>
          <p:cNvCxnSpPr>
            <a:cxnSpLocks/>
          </p:cNvCxnSpPr>
          <p:nvPr userDrawn="1"/>
        </p:nvCxnSpPr>
        <p:spPr>
          <a:xfrm flipH="1">
            <a:off x="383090" y="3717000"/>
            <a:ext cx="11157008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6129D98-4BAB-A9E0-0AD6-3A6E82CB4680}"/>
              </a:ext>
            </a:extLst>
          </p:cNvPr>
          <p:cNvCxnSpPr>
            <a:cxnSpLocks/>
          </p:cNvCxnSpPr>
          <p:nvPr userDrawn="1"/>
        </p:nvCxnSpPr>
        <p:spPr>
          <a:xfrm flipH="1">
            <a:off x="383090" y="4930200"/>
            <a:ext cx="11157008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528ECCBC-E701-168A-6967-4AC934A7F1A5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392400" y="2682000"/>
            <a:ext cx="3581999" cy="856800"/>
          </a:xfrm>
        </p:spPr>
        <p:txBody>
          <a:bodyPr tIns="0"/>
          <a:lstStyle>
            <a:lvl1pPr>
              <a:lnSpc>
                <a:spcPct val="100000"/>
              </a:lnSpc>
              <a:defRPr/>
            </a:lvl1pPr>
          </a:lstStyle>
          <a:p>
            <a:pPr lvl="0"/>
            <a:r>
              <a:rPr lang="en-GB"/>
              <a:t>Click to enter text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6668BC1F-8B35-B2FF-EB89-F6DD0A755A41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165199" y="2682000"/>
            <a:ext cx="3581999" cy="856800"/>
          </a:xfrm>
        </p:spPr>
        <p:txBody>
          <a:bodyPr tIns="0"/>
          <a:lstStyle>
            <a:lvl1pPr>
              <a:lnSpc>
                <a:spcPct val="100000"/>
              </a:lnSpc>
              <a:defRPr/>
            </a:lvl1pPr>
          </a:lstStyle>
          <a:p>
            <a:pPr lvl="0"/>
            <a:r>
              <a:rPr lang="en-GB"/>
              <a:t>Click to enter text</a:t>
            </a:r>
          </a:p>
        </p:txBody>
      </p:sp>
      <p:sp>
        <p:nvSpPr>
          <p:cNvPr id="23" name="Text Placeholder 15">
            <a:extLst>
              <a:ext uri="{FF2B5EF4-FFF2-40B4-BE49-F238E27FC236}">
                <a16:creationId xmlns:a16="http://schemas.microsoft.com/office/drawing/2014/main" id="{27E170B6-E9F4-C5BA-3199-0538FF657451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7938000" y="2682000"/>
            <a:ext cx="3581999" cy="856800"/>
          </a:xfrm>
        </p:spPr>
        <p:txBody>
          <a:bodyPr tIns="0"/>
          <a:lstStyle>
            <a:lvl1pPr>
              <a:lnSpc>
                <a:spcPct val="100000"/>
              </a:lnSpc>
              <a:defRPr/>
            </a:lvl1pPr>
          </a:lstStyle>
          <a:p>
            <a:pPr lvl="0"/>
            <a:r>
              <a:rPr lang="en-GB"/>
              <a:t>Click to enter text</a:t>
            </a:r>
          </a:p>
        </p:txBody>
      </p:sp>
      <p:sp>
        <p:nvSpPr>
          <p:cNvPr id="24" name="Text Placeholder 15">
            <a:extLst>
              <a:ext uri="{FF2B5EF4-FFF2-40B4-BE49-F238E27FC236}">
                <a16:creationId xmlns:a16="http://schemas.microsoft.com/office/drawing/2014/main" id="{CADB242D-6B55-9D28-758D-44B3732F5344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392400" y="3895200"/>
            <a:ext cx="3581999" cy="856800"/>
          </a:xfrm>
        </p:spPr>
        <p:txBody>
          <a:bodyPr tIns="0"/>
          <a:lstStyle>
            <a:lvl1pPr>
              <a:lnSpc>
                <a:spcPct val="100000"/>
              </a:lnSpc>
              <a:defRPr/>
            </a:lvl1pPr>
          </a:lstStyle>
          <a:p>
            <a:pPr lvl="0"/>
            <a:r>
              <a:rPr lang="en-GB"/>
              <a:t>Click to enter text</a:t>
            </a:r>
          </a:p>
        </p:txBody>
      </p:sp>
      <p:sp>
        <p:nvSpPr>
          <p:cNvPr id="25" name="Text Placeholder 15">
            <a:extLst>
              <a:ext uri="{FF2B5EF4-FFF2-40B4-BE49-F238E27FC236}">
                <a16:creationId xmlns:a16="http://schemas.microsoft.com/office/drawing/2014/main" id="{1360700E-0015-88F8-5093-FE7E16D9ECE4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165200" y="3895200"/>
            <a:ext cx="3581999" cy="856800"/>
          </a:xfrm>
        </p:spPr>
        <p:txBody>
          <a:bodyPr tIns="0"/>
          <a:lstStyle>
            <a:lvl1pPr>
              <a:lnSpc>
                <a:spcPct val="100000"/>
              </a:lnSpc>
              <a:defRPr/>
            </a:lvl1pPr>
          </a:lstStyle>
          <a:p>
            <a:pPr lvl="0"/>
            <a:r>
              <a:rPr lang="en-GB"/>
              <a:t>Click to enter text</a:t>
            </a:r>
          </a:p>
        </p:txBody>
      </p:sp>
      <p:sp>
        <p:nvSpPr>
          <p:cNvPr id="26" name="Text Placeholder 15">
            <a:extLst>
              <a:ext uri="{FF2B5EF4-FFF2-40B4-BE49-F238E27FC236}">
                <a16:creationId xmlns:a16="http://schemas.microsoft.com/office/drawing/2014/main" id="{597C6937-8F94-49EF-59EE-E2C8C689F546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7938000" y="3895200"/>
            <a:ext cx="3581999" cy="856800"/>
          </a:xfrm>
        </p:spPr>
        <p:txBody>
          <a:bodyPr tIns="0"/>
          <a:lstStyle>
            <a:lvl1pPr>
              <a:lnSpc>
                <a:spcPct val="100000"/>
              </a:lnSpc>
              <a:defRPr/>
            </a:lvl1pPr>
          </a:lstStyle>
          <a:p>
            <a:pPr lvl="0"/>
            <a:r>
              <a:rPr lang="en-GB"/>
              <a:t>Click to enter text</a:t>
            </a:r>
          </a:p>
        </p:txBody>
      </p:sp>
      <p:sp>
        <p:nvSpPr>
          <p:cNvPr id="27" name="Text Placeholder 15">
            <a:extLst>
              <a:ext uri="{FF2B5EF4-FFF2-40B4-BE49-F238E27FC236}">
                <a16:creationId xmlns:a16="http://schemas.microsoft.com/office/drawing/2014/main" id="{020F2059-B672-B27E-9B52-DCEABBDC0C0C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392400" y="5108400"/>
            <a:ext cx="3581999" cy="856800"/>
          </a:xfrm>
        </p:spPr>
        <p:txBody>
          <a:bodyPr tIns="0"/>
          <a:lstStyle>
            <a:lvl1pPr>
              <a:lnSpc>
                <a:spcPct val="100000"/>
              </a:lnSpc>
              <a:defRPr/>
            </a:lvl1pPr>
          </a:lstStyle>
          <a:p>
            <a:pPr lvl="0"/>
            <a:r>
              <a:rPr lang="en-GB"/>
              <a:t>Click to enter text</a:t>
            </a:r>
          </a:p>
        </p:txBody>
      </p:sp>
      <p:sp>
        <p:nvSpPr>
          <p:cNvPr id="28" name="Text Placeholder 15">
            <a:extLst>
              <a:ext uri="{FF2B5EF4-FFF2-40B4-BE49-F238E27FC236}">
                <a16:creationId xmlns:a16="http://schemas.microsoft.com/office/drawing/2014/main" id="{2404199F-CDD3-0028-51A1-AD790257119D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4165200" y="5108400"/>
            <a:ext cx="3581999" cy="856800"/>
          </a:xfrm>
        </p:spPr>
        <p:txBody>
          <a:bodyPr tIns="0"/>
          <a:lstStyle>
            <a:lvl1pPr>
              <a:lnSpc>
                <a:spcPct val="100000"/>
              </a:lnSpc>
              <a:defRPr/>
            </a:lvl1pPr>
          </a:lstStyle>
          <a:p>
            <a:pPr lvl="0"/>
            <a:r>
              <a:rPr lang="en-GB"/>
              <a:t>Click to enter text</a:t>
            </a:r>
          </a:p>
        </p:txBody>
      </p:sp>
      <p:sp>
        <p:nvSpPr>
          <p:cNvPr id="29" name="Text Placeholder 15">
            <a:extLst>
              <a:ext uri="{FF2B5EF4-FFF2-40B4-BE49-F238E27FC236}">
                <a16:creationId xmlns:a16="http://schemas.microsoft.com/office/drawing/2014/main" id="{67B000C9-B936-F5BF-38AA-78452ACA492E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7938000" y="5108400"/>
            <a:ext cx="3581999" cy="856800"/>
          </a:xfrm>
        </p:spPr>
        <p:txBody>
          <a:bodyPr tIns="0"/>
          <a:lstStyle>
            <a:lvl1pPr>
              <a:lnSpc>
                <a:spcPct val="100000"/>
              </a:lnSpc>
              <a:defRPr/>
            </a:lvl1pPr>
          </a:lstStyle>
          <a:p>
            <a:pPr lvl="0"/>
            <a:r>
              <a:rPr lang="en-GB"/>
              <a:t>Click to enter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C02545-DB19-8248-0ABA-49C28F70271F}"/>
              </a:ext>
            </a:extLst>
          </p:cNvPr>
          <p:cNvSpPr>
            <a:spLocks noGrp="1"/>
          </p:cNvSpPr>
          <p:nvPr>
            <p:ph type="sldNum" sz="quarter" idx="49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3E0B8A50-6F4C-068D-C2F8-93421EF13C72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383091" y="336984"/>
            <a:ext cx="10329862" cy="1506104"/>
          </a:xfrm>
        </p:spPr>
        <p:txBody>
          <a:bodyPr>
            <a:noAutofit/>
          </a:bodyPr>
          <a:lstStyle>
            <a:lvl1pPr>
              <a:defRPr sz="3200">
                <a:solidFill>
                  <a:schemeClr val="bg1"/>
                </a:solidFill>
                <a:latin typeface="+mj-lt"/>
              </a:defRPr>
            </a:lvl1pPr>
            <a:lvl2pPr>
              <a:defRPr sz="3600">
                <a:solidFill>
                  <a:schemeClr val="bg1"/>
                </a:solidFill>
              </a:defRPr>
            </a:lvl2pPr>
            <a:lvl3pPr>
              <a:defRPr sz="3600">
                <a:solidFill>
                  <a:schemeClr val="bg1"/>
                </a:solidFill>
              </a:defRPr>
            </a:lvl3pPr>
            <a:lvl4pPr>
              <a:defRPr sz="3600">
                <a:solidFill>
                  <a:schemeClr val="bg1"/>
                </a:solidFill>
              </a:defRPr>
            </a:lvl4pPr>
            <a:lvl5pPr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add title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A50743C-211F-AFBB-0BB7-39816EA16FF9}"/>
              </a:ext>
            </a:extLst>
          </p:cNvPr>
          <p:cNvCxnSpPr>
            <a:cxnSpLocks/>
          </p:cNvCxnSpPr>
          <p:nvPr userDrawn="1"/>
        </p:nvCxnSpPr>
        <p:spPr>
          <a:xfrm>
            <a:off x="4069799" y="2561804"/>
            <a:ext cx="0" cy="3524399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29C1BA5-BC1F-FEA5-F5B7-F40F355B1371}"/>
              </a:ext>
            </a:extLst>
          </p:cNvPr>
          <p:cNvCxnSpPr>
            <a:cxnSpLocks/>
          </p:cNvCxnSpPr>
          <p:nvPr userDrawn="1"/>
        </p:nvCxnSpPr>
        <p:spPr>
          <a:xfrm>
            <a:off x="7842599" y="2561805"/>
            <a:ext cx="0" cy="3524399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7859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5ACBF0"/>
          </p15:clr>
        </p15:guide>
        <p15:guide id="2" pos="3840" userDrawn="1">
          <p15:clr>
            <a:srgbClr val="5ACBF0"/>
          </p15:clr>
        </p15:guide>
        <p15:guide id="3" pos="5768" userDrawn="1">
          <p15:clr>
            <a:srgbClr val="FBAE40"/>
          </p15:clr>
        </p15:guide>
        <p15:guide id="4" pos="1912" userDrawn="1">
          <p15:clr>
            <a:srgbClr val="FBAE40"/>
          </p15:clr>
        </p15:guide>
        <p15:guide id="5" orient="horz" pos="2840" userDrawn="1">
          <p15:clr>
            <a:srgbClr val="FBAE40"/>
          </p15:clr>
        </p15:guide>
        <p15:guide id="6" orient="horz" pos="1480" userDrawn="1">
          <p15:clr>
            <a:srgbClr val="FBAE40"/>
          </p15:clr>
        </p15:guide>
        <p15:guide id="7" pos="2570" userDrawn="1">
          <p15:clr>
            <a:srgbClr val="C35EA4"/>
          </p15:clr>
        </p15:guide>
        <p15:guide id="8" pos="5110" userDrawn="1">
          <p15:clr>
            <a:srgbClr val="C35EA4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3 Column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C135342-BB7B-F04E-BCC5-0022FFCB412B}"/>
              </a:ext>
            </a:extLst>
          </p:cNvPr>
          <p:cNvSpPr/>
          <p:nvPr userDrawn="1"/>
        </p:nvSpPr>
        <p:spPr>
          <a:xfrm>
            <a:off x="0" y="0"/>
            <a:ext cx="12192000" cy="2124635"/>
          </a:xfrm>
          <a:prstGeom prst="rect">
            <a:avLst/>
          </a:prstGeom>
          <a:solidFill>
            <a:srgbClr val="0C09CA"/>
          </a:solidFill>
          <a:ln>
            <a:solidFill>
              <a:srgbClr val="0C09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L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68AA7BC-A7C3-134B-8E21-A17A5BFC74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5000"/>
          </a:blip>
          <a:srcRect t="24999" b="24999"/>
          <a:stretch/>
        </p:blipFill>
        <p:spPr>
          <a:xfrm>
            <a:off x="7931276" y="-1"/>
            <a:ext cx="4260724" cy="2124635"/>
          </a:xfrm>
          <a:prstGeom prst="rect">
            <a:avLst/>
          </a:prstGeom>
        </p:spPr>
      </p:pic>
      <p:sp>
        <p:nvSpPr>
          <p:cNvPr id="20" name="TextBox 4">
            <a:extLst>
              <a:ext uri="{FF2B5EF4-FFF2-40B4-BE49-F238E27FC236}">
                <a16:creationId xmlns:a16="http://schemas.microsoft.com/office/drawing/2014/main" id="{4C5099A5-5434-E5D8-06D4-9CF0F6526A9D}"/>
              </a:ext>
            </a:extLst>
          </p:cNvPr>
          <p:cNvSpPr txBox="1"/>
          <p:nvPr userDrawn="1"/>
        </p:nvSpPr>
        <p:spPr>
          <a:xfrm>
            <a:off x="10883572" y="285213"/>
            <a:ext cx="1065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900" err="1">
                <a:solidFill>
                  <a:schemeClr val="bg1"/>
                </a:solidFill>
                <a:latin typeface="+mn-lt"/>
              </a:rPr>
              <a:t>fathom.global</a:t>
            </a:r>
            <a:endParaRPr lang="en-GB" sz="900">
              <a:solidFill>
                <a:schemeClr val="bg1"/>
              </a:solidFill>
              <a:latin typeface="+mn-lt"/>
            </a:endParaRPr>
          </a:p>
          <a:p>
            <a:pPr algn="r"/>
            <a:endParaRPr lang="en-PL" sz="900">
              <a:solidFill>
                <a:schemeClr val="bg1"/>
              </a:solidFill>
              <a:latin typeface="+mn-lt"/>
            </a:endParaRP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DE09466F-80BE-C4BB-2239-B8F047DAD201}"/>
              </a:ext>
            </a:extLst>
          </p:cNvPr>
          <p:cNvCxnSpPr>
            <a:cxnSpLocks/>
          </p:cNvCxnSpPr>
          <p:nvPr userDrawn="1"/>
        </p:nvCxnSpPr>
        <p:spPr>
          <a:xfrm>
            <a:off x="4069799" y="2561804"/>
            <a:ext cx="0" cy="3524399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798C3C5E-2E84-1250-D911-966B4FAE867E}"/>
              </a:ext>
            </a:extLst>
          </p:cNvPr>
          <p:cNvCxnSpPr>
            <a:cxnSpLocks/>
          </p:cNvCxnSpPr>
          <p:nvPr userDrawn="1"/>
        </p:nvCxnSpPr>
        <p:spPr>
          <a:xfrm>
            <a:off x="7842599" y="2561805"/>
            <a:ext cx="0" cy="3524399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B9DBD075-9A1E-40E3-0F31-8CF9E121531C}"/>
              </a:ext>
            </a:extLst>
          </p:cNvPr>
          <p:cNvCxnSpPr>
            <a:cxnSpLocks/>
          </p:cNvCxnSpPr>
          <p:nvPr userDrawn="1"/>
        </p:nvCxnSpPr>
        <p:spPr>
          <a:xfrm flipH="1">
            <a:off x="383090" y="3717000"/>
            <a:ext cx="11157008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82B9F008-C21B-7142-09B5-DDB13F4C942D}"/>
              </a:ext>
            </a:extLst>
          </p:cNvPr>
          <p:cNvCxnSpPr>
            <a:cxnSpLocks/>
          </p:cNvCxnSpPr>
          <p:nvPr userDrawn="1"/>
        </p:nvCxnSpPr>
        <p:spPr>
          <a:xfrm flipH="1">
            <a:off x="383090" y="4930200"/>
            <a:ext cx="11157008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8" name="Text Placeholder 15">
            <a:extLst>
              <a:ext uri="{FF2B5EF4-FFF2-40B4-BE49-F238E27FC236}">
                <a16:creationId xmlns:a16="http://schemas.microsoft.com/office/drawing/2014/main" id="{5A6656FE-DE08-1FBC-9DEF-915188FDA43E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392400" y="2682000"/>
            <a:ext cx="3581999" cy="856800"/>
          </a:xfrm>
        </p:spPr>
        <p:txBody>
          <a:bodyPr tIns="0"/>
          <a:lstStyle>
            <a:lvl1pPr>
              <a:lnSpc>
                <a:spcPct val="100000"/>
              </a:lnSpc>
              <a:defRPr/>
            </a:lvl1pPr>
          </a:lstStyle>
          <a:p>
            <a:pPr lvl="0"/>
            <a:r>
              <a:rPr lang="en-GB"/>
              <a:t>Click to enter text</a:t>
            </a:r>
          </a:p>
        </p:txBody>
      </p:sp>
      <p:sp>
        <p:nvSpPr>
          <p:cNvPr id="49" name="Text Placeholder 15">
            <a:extLst>
              <a:ext uri="{FF2B5EF4-FFF2-40B4-BE49-F238E27FC236}">
                <a16:creationId xmlns:a16="http://schemas.microsoft.com/office/drawing/2014/main" id="{98DA8E1B-F773-FF6E-F1C1-79328354F5CF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165199" y="2682000"/>
            <a:ext cx="3581999" cy="856800"/>
          </a:xfrm>
        </p:spPr>
        <p:txBody>
          <a:bodyPr tIns="0"/>
          <a:lstStyle>
            <a:lvl1pPr>
              <a:lnSpc>
                <a:spcPct val="100000"/>
              </a:lnSpc>
              <a:defRPr/>
            </a:lvl1pPr>
          </a:lstStyle>
          <a:p>
            <a:pPr lvl="0"/>
            <a:r>
              <a:rPr lang="en-GB"/>
              <a:t>Click to enter text</a:t>
            </a:r>
          </a:p>
        </p:txBody>
      </p:sp>
      <p:sp>
        <p:nvSpPr>
          <p:cNvPr id="50" name="Text Placeholder 15">
            <a:extLst>
              <a:ext uri="{FF2B5EF4-FFF2-40B4-BE49-F238E27FC236}">
                <a16:creationId xmlns:a16="http://schemas.microsoft.com/office/drawing/2014/main" id="{5C26DF5B-6AD6-0EAE-8F0B-902A90026DCD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7938000" y="2682000"/>
            <a:ext cx="3581999" cy="856800"/>
          </a:xfrm>
        </p:spPr>
        <p:txBody>
          <a:bodyPr tIns="0"/>
          <a:lstStyle>
            <a:lvl1pPr>
              <a:lnSpc>
                <a:spcPct val="100000"/>
              </a:lnSpc>
              <a:defRPr/>
            </a:lvl1pPr>
          </a:lstStyle>
          <a:p>
            <a:pPr lvl="0"/>
            <a:r>
              <a:rPr lang="en-GB"/>
              <a:t>Click to enter text</a:t>
            </a:r>
          </a:p>
        </p:txBody>
      </p:sp>
      <p:sp>
        <p:nvSpPr>
          <p:cNvPr id="51" name="Text Placeholder 15">
            <a:extLst>
              <a:ext uri="{FF2B5EF4-FFF2-40B4-BE49-F238E27FC236}">
                <a16:creationId xmlns:a16="http://schemas.microsoft.com/office/drawing/2014/main" id="{E58ED982-FCD2-8964-2F27-B4BB2834C99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392400" y="3895200"/>
            <a:ext cx="3581999" cy="856800"/>
          </a:xfrm>
        </p:spPr>
        <p:txBody>
          <a:bodyPr tIns="0"/>
          <a:lstStyle>
            <a:lvl1pPr>
              <a:lnSpc>
                <a:spcPct val="100000"/>
              </a:lnSpc>
              <a:defRPr/>
            </a:lvl1pPr>
          </a:lstStyle>
          <a:p>
            <a:pPr lvl="0"/>
            <a:r>
              <a:rPr lang="en-GB"/>
              <a:t>Click to enter text</a:t>
            </a:r>
          </a:p>
        </p:txBody>
      </p:sp>
      <p:sp>
        <p:nvSpPr>
          <p:cNvPr id="52" name="Text Placeholder 15">
            <a:extLst>
              <a:ext uri="{FF2B5EF4-FFF2-40B4-BE49-F238E27FC236}">
                <a16:creationId xmlns:a16="http://schemas.microsoft.com/office/drawing/2014/main" id="{FA24F328-74AA-5951-2B74-08D2B16D600F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165200" y="3895200"/>
            <a:ext cx="3581999" cy="856800"/>
          </a:xfrm>
        </p:spPr>
        <p:txBody>
          <a:bodyPr tIns="0"/>
          <a:lstStyle>
            <a:lvl1pPr>
              <a:lnSpc>
                <a:spcPct val="100000"/>
              </a:lnSpc>
              <a:defRPr/>
            </a:lvl1pPr>
          </a:lstStyle>
          <a:p>
            <a:pPr lvl="0"/>
            <a:r>
              <a:rPr lang="en-GB"/>
              <a:t>Click to enter text</a:t>
            </a:r>
          </a:p>
        </p:txBody>
      </p:sp>
      <p:sp>
        <p:nvSpPr>
          <p:cNvPr id="53" name="Text Placeholder 15">
            <a:extLst>
              <a:ext uri="{FF2B5EF4-FFF2-40B4-BE49-F238E27FC236}">
                <a16:creationId xmlns:a16="http://schemas.microsoft.com/office/drawing/2014/main" id="{40D222C2-3C22-73A4-E235-B236A1D48F21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7938000" y="3895200"/>
            <a:ext cx="3581999" cy="856800"/>
          </a:xfrm>
        </p:spPr>
        <p:txBody>
          <a:bodyPr tIns="0"/>
          <a:lstStyle>
            <a:lvl1pPr>
              <a:lnSpc>
                <a:spcPct val="100000"/>
              </a:lnSpc>
              <a:defRPr/>
            </a:lvl1pPr>
          </a:lstStyle>
          <a:p>
            <a:pPr lvl="0"/>
            <a:r>
              <a:rPr lang="en-GB"/>
              <a:t>Click to enter text</a:t>
            </a:r>
          </a:p>
        </p:txBody>
      </p:sp>
      <p:sp>
        <p:nvSpPr>
          <p:cNvPr id="54" name="Text Placeholder 15">
            <a:extLst>
              <a:ext uri="{FF2B5EF4-FFF2-40B4-BE49-F238E27FC236}">
                <a16:creationId xmlns:a16="http://schemas.microsoft.com/office/drawing/2014/main" id="{414C3E05-6663-9679-BBE8-6BA96448C06C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392400" y="5108400"/>
            <a:ext cx="3581999" cy="856800"/>
          </a:xfrm>
        </p:spPr>
        <p:txBody>
          <a:bodyPr tIns="0"/>
          <a:lstStyle>
            <a:lvl1pPr>
              <a:lnSpc>
                <a:spcPct val="100000"/>
              </a:lnSpc>
              <a:defRPr/>
            </a:lvl1pPr>
          </a:lstStyle>
          <a:p>
            <a:pPr lvl="0"/>
            <a:r>
              <a:rPr lang="en-GB"/>
              <a:t>Click to enter text</a:t>
            </a:r>
          </a:p>
        </p:txBody>
      </p:sp>
      <p:sp>
        <p:nvSpPr>
          <p:cNvPr id="55" name="Text Placeholder 15">
            <a:extLst>
              <a:ext uri="{FF2B5EF4-FFF2-40B4-BE49-F238E27FC236}">
                <a16:creationId xmlns:a16="http://schemas.microsoft.com/office/drawing/2014/main" id="{E4642951-71AD-28E4-31AD-8985A92DC7BF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4165200" y="5108400"/>
            <a:ext cx="3581999" cy="856800"/>
          </a:xfrm>
        </p:spPr>
        <p:txBody>
          <a:bodyPr tIns="0"/>
          <a:lstStyle>
            <a:lvl1pPr>
              <a:lnSpc>
                <a:spcPct val="100000"/>
              </a:lnSpc>
              <a:defRPr/>
            </a:lvl1pPr>
          </a:lstStyle>
          <a:p>
            <a:pPr lvl="0"/>
            <a:r>
              <a:rPr lang="en-GB"/>
              <a:t>Click to enter text</a:t>
            </a:r>
          </a:p>
        </p:txBody>
      </p:sp>
      <p:sp>
        <p:nvSpPr>
          <p:cNvPr id="56" name="Text Placeholder 15">
            <a:extLst>
              <a:ext uri="{FF2B5EF4-FFF2-40B4-BE49-F238E27FC236}">
                <a16:creationId xmlns:a16="http://schemas.microsoft.com/office/drawing/2014/main" id="{2DA13E63-6FA9-732C-2374-7BCA82314B91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7938000" y="5108400"/>
            <a:ext cx="3581999" cy="856800"/>
          </a:xfrm>
        </p:spPr>
        <p:txBody>
          <a:bodyPr tIns="0"/>
          <a:lstStyle>
            <a:lvl1pPr>
              <a:lnSpc>
                <a:spcPct val="100000"/>
              </a:lnSpc>
              <a:defRPr/>
            </a:lvl1pPr>
          </a:lstStyle>
          <a:p>
            <a:pPr lvl="0"/>
            <a:r>
              <a:rPr lang="en-GB"/>
              <a:t>Click to enter text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BE85A5A-3257-6F44-2B76-C918B085DA5A}"/>
              </a:ext>
            </a:extLst>
          </p:cNvPr>
          <p:cNvSpPr>
            <a:spLocks noGrp="1"/>
          </p:cNvSpPr>
          <p:nvPr>
            <p:ph type="sldNum" sz="quarter" idx="49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0C41554A-EC68-69FB-0162-CCA13CA8C747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383091" y="336984"/>
            <a:ext cx="10329862" cy="1506104"/>
          </a:xfrm>
        </p:spPr>
        <p:txBody>
          <a:bodyPr>
            <a:noAutofit/>
          </a:bodyPr>
          <a:lstStyle>
            <a:lvl1pPr>
              <a:defRPr sz="3200">
                <a:solidFill>
                  <a:schemeClr val="bg1"/>
                </a:solidFill>
                <a:latin typeface="+mj-lt"/>
              </a:defRPr>
            </a:lvl1pPr>
            <a:lvl2pPr>
              <a:defRPr sz="3600">
                <a:solidFill>
                  <a:schemeClr val="bg1"/>
                </a:solidFill>
              </a:defRPr>
            </a:lvl2pPr>
            <a:lvl3pPr>
              <a:defRPr sz="3600">
                <a:solidFill>
                  <a:schemeClr val="bg1"/>
                </a:solidFill>
              </a:defRPr>
            </a:lvl3pPr>
            <a:lvl4pPr>
              <a:defRPr sz="3600">
                <a:solidFill>
                  <a:schemeClr val="bg1"/>
                </a:solidFill>
              </a:defRPr>
            </a:lvl4pPr>
            <a:lvl5pPr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281037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5ACBF0"/>
          </p15:clr>
        </p15:guide>
        <p15:guide id="2" pos="3840">
          <p15:clr>
            <a:srgbClr val="5ACBF0"/>
          </p15:clr>
        </p15:guide>
        <p15:guide id="3" pos="5768">
          <p15:clr>
            <a:srgbClr val="FBAE40"/>
          </p15:clr>
        </p15:guide>
        <p15:guide id="4" pos="1912">
          <p15:clr>
            <a:srgbClr val="FBAE40"/>
          </p15:clr>
        </p15:guide>
        <p15:guide id="5" orient="horz" pos="2840">
          <p15:clr>
            <a:srgbClr val="FBAE40"/>
          </p15:clr>
        </p15:guide>
        <p15:guide id="6" orient="horz" pos="1480">
          <p15:clr>
            <a:srgbClr val="FBAE40"/>
          </p15:clr>
        </p15:guide>
        <p15:guide id="7" pos="2570">
          <p15:clr>
            <a:srgbClr val="C35EA4"/>
          </p15:clr>
        </p15:guide>
        <p15:guide id="8" pos="5110">
          <p15:clr>
            <a:srgbClr val="C35EA4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2 Colum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C135342-BB7B-F04E-BCC5-0022FFCB412B}"/>
              </a:ext>
            </a:extLst>
          </p:cNvPr>
          <p:cNvSpPr/>
          <p:nvPr userDrawn="1"/>
        </p:nvSpPr>
        <p:spPr>
          <a:xfrm>
            <a:off x="0" y="0"/>
            <a:ext cx="12192000" cy="2124635"/>
          </a:xfrm>
          <a:prstGeom prst="rect">
            <a:avLst/>
          </a:prstGeom>
          <a:solidFill>
            <a:srgbClr val="0C09CA"/>
          </a:solidFill>
          <a:ln>
            <a:solidFill>
              <a:srgbClr val="0C09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L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588C0B3-B834-1F41-A23B-C896CFD4E6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10060606" y="-5593"/>
            <a:ext cx="2130228" cy="21302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5DD7E45-3233-BD43-A182-E1A89C1E252A}"/>
              </a:ext>
            </a:extLst>
          </p:cNvPr>
          <p:cNvSpPr txBox="1"/>
          <p:nvPr userDrawn="1"/>
        </p:nvSpPr>
        <p:spPr>
          <a:xfrm>
            <a:off x="10883572" y="285213"/>
            <a:ext cx="1065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900" err="1">
                <a:solidFill>
                  <a:schemeClr val="bg1"/>
                </a:solidFill>
                <a:latin typeface="+mn-lt"/>
              </a:rPr>
              <a:t>fathom.global</a:t>
            </a:r>
            <a:endParaRPr lang="en-GB" sz="900">
              <a:solidFill>
                <a:schemeClr val="bg1"/>
              </a:solidFill>
              <a:latin typeface="+mn-lt"/>
            </a:endParaRPr>
          </a:p>
          <a:p>
            <a:pPr algn="r"/>
            <a:endParaRPr lang="en-PL" sz="900">
              <a:solidFill>
                <a:schemeClr val="bg1"/>
              </a:solidFill>
              <a:latin typeface="+mn-lt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EAC4B6B-6F9E-28E3-D3F1-02B9C313CA1D}"/>
              </a:ext>
            </a:extLst>
          </p:cNvPr>
          <p:cNvCxnSpPr>
            <a:cxnSpLocks/>
          </p:cNvCxnSpPr>
          <p:nvPr userDrawn="1"/>
        </p:nvCxnSpPr>
        <p:spPr>
          <a:xfrm>
            <a:off x="6001200" y="2563200"/>
            <a:ext cx="0" cy="3520799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6E39F75A-70DC-14EE-906E-C332D27916EA}"/>
              </a:ext>
            </a:extLst>
          </p:cNvPr>
          <p:cNvGrpSpPr/>
          <p:nvPr userDrawn="1"/>
        </p:nvGrpSpPr>
        <p:grpSpPr>
          <a:xfrm>
            <a:off x="383090" y="3717000"/>
            <a:ext cx="11157008" cy="1213200"/>
            <a:chOff x="383090" y="3717000"/>
            <a:chExt cx="11157008" cy="121320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DE5CAE2C-69C4-3A65-5A0A-3B32EBE979A0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383090" y="3717000"/>
              <a:ext cx="11157008" cy="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2C442823-D65F-28D8-70B1-7798D61AED50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383090" y="4930200"/>
              <a:ext cx="11157008" cy="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C5323367-A834-8C8C-1C84-60507C369F0B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92400" y="2682000"/>
            <a:ext cx="5443200" cy="856800"/>
          </a:xfrm>
        </p:spPr>
        <p:txBody>
          <a:bodyPr tIns="0"/>
          <a:lstStyle>
            <a:lvl1pPr>
              <a:lnSpc>
                <a:spcPct val="100000"/>
              </a:lnSpc>
              <a:defRPr/>
            </a:lvl1pPr>
          </a:lstStyle>
          <a:p>
            <a:pPr lvl="0"/>
            <a:r>
              <a:rPr lang="en-GB"/>
              <a:t>Click to enter text</a:t>
            </a:r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22AB4B8A-EA23-DE0B-A49C-1E54912A05F9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166800" y="2682000"/>
            <a:ext cx="5443200" cy="856800"/>
          </a:xfrm>
        </p:spPr>
        <p:txBody>
          <a:bodyPr tIns="0"/>
          <a:lstStyle>
            <a:lvl1pPr>
              <a:lnSpc>
                <a:spcPct val="100000"/>
              </a:lnSpc>
              <a:defRPr/>
            </a:lvl1pPr>
          </a:lstStyle>
          <a:p>
            <a:pPr lvl="0"/>
            <a:r>
              <a:rPr lang="en-GB"/>
              <a:t>Click to enter text</a:t>
            </a:r>
          </a:p>
        </p:txBody>
      </p:sp>
      <p:sp>
        <p:nvSpPr>
          <p:cNvPr id="14" name="Text Placeholder 15">
            <a:extLst>
              <a:ext uri="{FF2B5EF4-FFF2-40B4-BE49-F238E27FC236}">
                <a16:creationId xmlns:a16="http://schemas.microsoft.com/office/drawing/2014/main" id="{0B4744DD-C61C-DAA2-C9D1-92398F580AC4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392399" y="3895200"/>
            <a:ext cx="5443200" cy="856800"/>
          </a:xfrm>
        </p:spPr>
        <p:txBody>
          <a:bodyPr tIns="0"/>
          <a:lstStyle>
            <a:lvl1pPr>
              <a:lnSpc>
                <a:spcPct val="100000"/>
              </a:lnSpc>
              <a:defRPr/>
            </a:lvl1pPr>
          </a:lstStyle>
          <a:p>
            <a:pPr lvl="0"/>
            <a:r>
              <a:rPr lang="en-GB"/>
              <a:t>Click to enter text</a:t>
            </a:r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ACBDDE13-9C52-2E43-232A-841488B5B694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392399" y="5108400"/>
            <a:ext cx="5443200" cy="856800"/>
          </a:xfrm>
        </p:spPr>
        <p:txBody>
          <a:bodyPr tIns="0"/>
          <a:lstStyle>
            <a:lvl1pPr>
              <a:lnSpc>
                <a:spcPct val="100000"/>
              </a:lnSpc>
              <a:defRPr/>
            </a:lvl1pPr>
          </a:lstStyle>
          <a:p>
            <a:pPr lvl="0"/>
            <a:r>
              <a:rPr lang="en-GB"/>
              <a:t>Click to enter text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C0291597-3B56-0206-59D2-A1BD1FEEE58D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166800" y="3895200"/>
            <a:ext cx="5443200" cy="856800"/>
          </a:xfrm>
        </p:spPr>
        <p:txBody>
          <a:bodyPr tIns="0"/>
          <a:lstStyle>
            <a:lvl1pPr>
              <a:lnSpc>
                <a:spcPct val="100000"/>
              </a:lnSpc>
              <a:defRPr/>
            </a:lvl1pPr>
          </a:lstStyle>
          <a:p>
            <a:pPr lvl="0"/>
            <a:r>
              <a:rPr lang="en-GB"/>
              <a:t>Click to enter text</a:t>
            </a:r>
          </a:p>
        </p:txBody>
      </p:sp>
      <p:sp>
        <p:nvSpPr>
          <p:cNvPr id="29" name="Text Placeholder 15">
            <a:extLst>
              <a:ext uri="{FF2B5EF4-FFF2-40B4-BE49-F238E27FC236}">
                <a16:creationId xmlns:a16="http://schemas.microsoft.com/office/drawing/2014/main" id="{6D59557D-F27A-F561-DDDF-8BF1DA7A62EA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166800" y="5108400"/>
            <a:ext cx="5443200" cy="856800"/>
          </a:xfrm>
        </p:spPr>
        <p:txBody>
          <a:bodyPr tIns="0"/>
          <a:lstStyle>
            <a:lvl1pPr>
              <a:lnSpc>
                <a:spcPct val="100000"/>
              </a:lnSpc>
              <a:defRPr/>
            </a:lvl1pPr>
          </a:lstStyle>
          <a:p>
            <a:pPr lvl="0"/>
            <a:r>
              <a:rPr lang="en-GB"/>
              <a:t>Click to enter text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55A2217-C9A8-E1FC-8F3B-9CB78692D6D3}"/>
              </a:ext>
            </a:extLst>
          </p:cNvPr>
          <p:cNvSpPr>
            <a:spLocks noGrp="1"/>
          </p:cNvSpPr>
          <p:nvPr>
            <p:ph type="sldNum" sz="quarter" idx="49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83003E41-BC53-0B38-437C-D9BEB6F349E4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383091" y="336984"/>
            <a:ext cx="10329862" cy="1506104"/>
          </a:xfrm>
        </p:spPr>
        <p:txBody>
          <a:bodyPr>
            <a:noAutofit/>
          </a:bodyPr>
          <a:lstStyle>
            <a:lvl1pPr>
              <a:defRPr sz="3200">
                <a:solidFill>
                  <a:schemeClr val="bg1"/>
                </a:solidFill>
                <a:latin typeface="+mj-lt"/>
              </a:defRPr>
            </a:lvl1pPr>
            <a:lvl2pPr>
              <a:defRPr sz="3600">
                <a:solidFill>
                  <a:schemeClr val="bg1"/>
                </a:solidFill>
              </a:defRPr>
            </a:lvl2pPr>
            <a:lvl3pPr>
              <a:defRPr sz="3600">
                <a:solidFill>
                  <a:schemeClr val="bg1"/>
                </a:solidFill>
              </a:defRPr>
            </a:lvl3pPr>
            <a:lvl4pPr>
              <a:defRPr sz="3600">
                <a:solidFill>
                  <a:schemeClr val="bg1"/>
                </a:solidFill>
              </a:defRPr>
            </a:lvl4pPr>
            <a:lvl5pPr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9682152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5ACBF0"/>
          </p15:clr>
        </p15:guide>
        <p15:guide id="2" pos="3840">
          <p15:clr>
            <a:srgbClr val="5ACBF0"/>
          </p15:clr>
        </p15:guide>
        <p15:guide id="3" pos="5768">
          <p15:clr>
            <a:srgbClr val="FBAE40"/>
          </p15:clr>
        </p15:guide>
        <p15:guide id="4" pos="1912">
          <p15:clr>
            <a:srgbClr val="FBAE40"/>
          </p15:clr>
        </p15:guide>
        <p15:guide id="5" orient="horz" pos="2840">
          <p15:clr>
            <a:srgbClr val="FBAE40"/>
          </p15:clr>
        </p15:guide>
        <p15:guide id="6" orient="horz" pos="1480">
          <p15:clr>
            <a:srgbClr val="FBAE40"/>
          </p15:clr>
        </p15:guide>
        <p15:guide id="7" pos="2570">
          <p15:clr>
            <a:srgbClr val="C35EA4"/>
          </p15:clr>
        </p15:guide>
        <p15:guide id="8" pos="5110">
          <p15:clr>
            <a:srgbClr val="C35EA4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er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le tekstowe 8">
            <a:extLst>
              <a:ext uri="{FF2B5EF4-FFF2-40B4-BE49-F238E27FC236}">
                <a16:creationId xmlns:a16="http://schemas.microsoft.com/office/drawing/2014/main" id="{87801B3D-3FB7-3E01-F909-D11528404B30}"/>
              </a:ext>
            </a:extLst>
          </p:cNvPr>
          <p:cNvSpPr txBox="1"/>
          <p:nvPr userDrawn="1"/>
        </p:nvSpPr>
        <p:spPr>
          <a:xfrm>
            <a:off x="2730674" y="241752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l-P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221149-E676-43E6-B7D5-A0778F6A7E3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80407DDE-6685-F679-B04B-8A28F640077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54400" y="2232024"/>
            <a:ext cx="10340737" cy="2390401"/>
          </a:xfrm>
        </p:spPr>
        <p:txBody>
          <a:bodyPr>
            <a:normAutofit/>
          </a:bodyPr>
          <a:lstStyle>
            <a:lvl1pPr>
              <a:spcBef>
                <a:spcPts val="1200"/>
              </a:spcBef>
              <a:defRPr sz="2600"/>
            </a:lvl1pPr>
            <a:lvl2pPr marL="444500" indent="-434975">
              <a:spcBef>
                <a:spcPts val="1200"/>
              </a:spcBef>
              <a:tabLst/>
              <a:defRPr sz="2600"/>
            </a:lvl2pPr>
            <a:lvl3pPr marL="714375" indent="-269875">
              <a:tabLst/>
              <a:defRPr sz="2600"/>
            </a:lvl3pPr>
            <a:lvl4pPr marL="977900" indent="-263525">
              <a:tabLst/>
              <a:defRPr sz="2600"/>
            </a:lvl4pPr>
            <a:lvl5pPr marL="1290638" indent="-312738">
              <a:tabLst/>
              <a:defRPr sz="2600"/>
            </a:lvl5pPr>
          </a:lstStyle>
          <a:p>
            <a:pPr lvl="0"/>
            <a:r>
              <a:rPr lang="en-GB"/>
              <a:t>Click to add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732315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2 Column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C135342-BB7B-F04E-BCC5-0022FFCB412B}"/>
              </a:ext>
            </a:extLst>
          </p:cNvPr>
          <p:cNvSpPr/>
          <p:nvPr userDrawn="1"/>
        </p:nvSpPr>
        <p:spPr>
          <a:xfrm>
            <a:off x="0" y="0"/>
            <a:ext cx="12192000" cy="2124635"/>
          </a:xfrm>
          <a:prstGeom prst="rect">
            <a:avLst/>
          </a:prstGeom>
          <a:solidFill>
            <a:srgbClr val="0C09CA"/>
          </a:solidFill>
          <a:ln>
            <a:solidFill>
              <a:srgbClr val="0C09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L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68AA7BC-A7C3-134B-8E21-A17A5BFC74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5000"/>
          </a:blip>
          <a:srcRect t="24999" b="24999"/>
          <a:stretch/>
        </p:blipFill>
        <p:spPr>
          <a:xfrm>
            <a:off x="7931276" y="-1"/>
            <a:ext cx="4260724" cy="2124635"/>
          </a:xfrm>
          <a:prstGeom prst="rect">
            <a:avLst/>
          </a:prstGeom>
        </p:spPr>
      </p:pic>
      <p:sp>
        <p:nvSpPr>
          <p:cNvPr id="20" name="TextBox 4">
            <a:extLst>
              <a:ext uri="{FF2B5EF4-FFF2-40B4-BE49-F238E27FC236}">
                <a16:creationId xmlns:a16="http://schemas.microsoft.com/office/drawing/2014/main" id="{4C5099A5-5434-E5D8-06D4-9CF0F6526A9D}"/>
              </a:ext>
            </a:extLst>
          </p:cNvPr>
          <p:cNvSpPr txBox="1"/>
          <p:nvPr userDrawn="1"/>
        </p:nvSpPr>
        <p:spPr>
          <a:xfrm>
            <a:off x="10883572" y="285213"/>
            <a:ext cx="1065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900" err="1">
                <a:solidFill>
                  <a:schemeClr val="bg1"/>
                </a:solidFill>
                <a:latin typeface="+mn-lt"/>
              </a:rPr>
              <a:t>fathom.global</a:t>
            </a:r>
            <a:endParaRPr lang="en-GB" sz="900">
              <a:solidFill>
                <a:schemeClr val="bg1"/>
              </a:solidFill>
              <a:latin typeface="+mn-lt"/>
            </a:endParaRPr>
          </a:p>
          <a:p>
            <a:pPr algn="r"/>
            <a:endParaRPr lang="en-PL" sz="900">
              <a:solidFill>
                <a:schemeClr val="bg1"/>
              </a:solidFill>
              <a:latin typeface="+mn-lt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F317E0B-80DB-DDB9-E3DE-2FAC68B68C96}"/>
              </a:ext>
            </a:extLst>
          </p:cNvPr>
          <p:cNvCxnSpPr>
            <a:cxnSpLocks/>
          </p:cNvCxnSpPr>
          <p:nvPr userDrawn="1"/>
        </p:nvCxnSpPr>
        <p:spPr>
          <a:xfrm flipH="1">
            <a:off x="383090" y="3717000"/>
            <a:ext cx="11157008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13F735C-C805-8359-7D87-1176ABF425DD}"/>
              </a:ext>
            </a:extLst>
          </p:cNvPr>
          <p:cNvCxnSpPr>
            <a:cxnSpLocks/>
          </p:cNvCxnSpPr>
          <p:nvPr userDrawn="1"/>
        </p:nvCxnSpPr>
        <p:spPr>
          <a:xfrm flipH="1">
            <a:off x="383090" y="4930200"/>
            <a:ext cx="11157008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Text Placeholder 15">
            <a:extLst>
              <a:ext uri="{FF2B5EF4-FFF2-40B4-BE49-F238E27FC236}">
                <a16:creationId xmlns:a16="http://schemas.microsoft.com/office/drawing/2014/main" id="{40283A46-C40A-1A1E-4CBF-A43F6AC00E75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92400" y="2682000"/>
            <a:ext cx="5443200" cy="856800"/>
          </a:xfrm>
        </p:spPr>
        <p:txBody>
          <a:bodyPr tIns="0"/>
          <a:lstStyle>
            <a:lvl1pPr>
              <a:lnSpc>
                <a:spcPct val="100000"/>
              </a:lnSpc>
              <a:defRPr/>
            </a:lvl1pPr>
          </a:lstStyle>
          <a:p>
            <a:pPr lvl="0"/>
            <a:r>
              <a:rPr lang="en-GB"/>
              <a:t>Click to enter text</a:t>
            </a:r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C7550BCF-B59F-C7AC-60EE-98C38361C82D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166800" y="2682000"/>
            <a:ext cx="5443200" cy="856800"/>
          </a:xfrm>
        </p:spPr>
        <p:txBody>
          <a:bodyPr tIns="0"/>
          <a:lstStyle>
            <a:lvl1pPr>
              <a:lnSpc>
                <a:spcPct val="100000"/>
              </a:lnSpc>
              <a:defRPr/>
            </a:lvl1pPr>
          </a:lstStyle>
          <a:p>
            <a:pPr lvl="0"/>
            <a:r>
              <a:rPr lang="en-GB"/>
              <a:t>Click to enter text</a:t>
            </a:r>
          </a:p>
        </p:txBody>
      </p: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458137BC-FED5-6A5E-703A-E7DD76437716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392399" y="3895200"/>
            <a:ext cx="5443200" cy="856800"/>
          </a:xfrm>
        </p:spPr>
        <p:txBody>
          <a:bodyPr tIns="0"/>
          <a:lstStyle>
            <a:lvl1pPr>
              <a:lnSpc>
                <a:spcPct val="100000"/>
              </a:lnSpc>
              <a:defRPr/>
            </a:lvl1pPr>
          </a:lstStyle>
          <a:p>
            <a:pPr lvl="0"/>
            <a:r>
              <a:rPr lang="en-GB"/>
              <a:t>Click to enter text</a:t>
            </a:r>
          </a:p>
        </p:txBody>
      </p:sp>
      <p:sp>
        <p:nvSpPr>
          <p:cNvPr id="9" name="Text Placeholder 15">
            <a:extLst>
              <a:ext uri="{FF2B5EF4-FFF2-40B4-BE49-F238E27FC236}">
                <a16:creationId xmlns:a16="http://schemas.microsoft.com/office/drawing/2014/main" id="{67FEC238-7030-3BD2-C984-D362BC0D7EA2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392399" y="5108400"/>
            <a:ext cx="5443200" cy="856800"/>
          </a:xfrm>
        </p:spPr>
        <p:txBody>
          <a:bodyPr tIns="0"/>
          <a:lstStyle>
            <a:lvl1pPr>
              <a:lnSpc>
                <a:spcPct val="100000"/>
              </a:lnSpc>
              <a:defRPr/>
            </a:lvl1pPr>
          </a:lstStyle>
          <a:p>
            <a:pPr lvl="0"/>
            <a:r>
              <a:rPr lang="en-GB"/>
              <a:t>Click to enter text</a:t>
            </a:r>
          </a:p>
        </p:txBody>
      </p:sp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7721020A-513F-70D8-A511-85F7961A3AD3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166800" y="3895200"/>
            <a:ext cx="5443200" cy="856800"/>
          </a:xfrm>
        </p:spPr>
        <p:txBody>
          <a:bodyPr tIns="0"/>
          <a:lstStyle>
            <a:lvl1pPr>
              <a:lnSpc>
                <a:spcPct val="100000"/>
              </a:lnSpc>
              <a:defRPr/>
            </a:lvl1pPr>
          </a:lstStyle>
          <a:p>
            <a:pPr lvl="0"/>
            <a:r>
              <a:rPr lang="en-GB"/>
              <a:t>Click to enter text</a:t>
            </a:r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0B517099-7E2D-B434-B3B0-724E2E309949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166800" y="5108400"/>
            <a:ext cx="5443200" cy="856800"/>
          </a:xfrm>
        </p:spPr>
        <p:txBody>
          <a:bodyPr tIns="0"/>
          <a:lstStyle>
            <a:lvl1pPr>
              <a:lnSpc>
                <a:spcPct val="100000"/>
              </a:lnSpc>
              <a:defRPr/>
            </a:lvl1pPr>
          </a:lstStyle>
          <a:p>
            <a:pPr lvl="0"/>
            <a:r>
              <a:rPr lang="en-GB"/>
              <a:t>Click to enter text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C0E5D191-DF49-6A44-7706-8E5753BFEB79}"/>
              </a:ext>
            </a:extLst>
          </p:cNvPr>
          <p:cNvSpPr>
            <a:spLocks noGrp="1"/>
          </p:cNvSpPr>
          <p:nvPr>
            <p:ph type="sldNum" sz="quarter" idx="49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570359BB-1A65-C780-4C74-5C111E55A942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383091" y="336984"/>
            <a:ext cx="10329862" cy="1506104"/>
          </a:xfrm>
        </p:spPr>
        <p:txBody>
          <a:bodyPr>
            <a:noAutofit/>
          </a:bodyPr>
          <a:lstStyle>
            <a:lvl1pPr>
              <a:defRPr sz="3200">
                <a:solidFill>
                  <a:schemeClr val="bg1"/>
                </a:solidFill>
                <a:latin typeface="+mj-lt"/>
              </a:defRPr>
            </a:lvl1pPr>
            <a:lvl2pPr>
              <a:defRPr sz="3600">
                <a:solidFill>
                  <a:schemeClr val="bg1"/>
                </a:solidFill>
              </a:defRPr>
            </a:lvl2pPr>
            <a:lvl3pPr>
              <a:defRPr sz="3600">
                <a:solidFill>
                  <a:schemeClr val="bg1"/>
                </a:solidFill>
              </a:defRPr>
            </a:lvl3pPr>
            <a:lvl4pPr>
              <a:defRPr sz="3600">
                <a:solidFill>
                  <a:schemeClr val="bg1"/>
                </a:solidFill>
              </a:defRPr>
            </a:lvl4pPr>
            <a:lvl5pPr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add title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D9842A4-F79C-42A0-0660-E9E16EDF1C69}"/>
              </a:ext>
            </a:extLst>
          </p:cNvPr>
          <p:cNvCxnSpPr>
            <a:cxnSpLocks/>
          </p:cNvCxnSpPr>
          <p:nvPr userDrawn="1"/>
        </p:nvCxnSpPr>
        <p:spPr>
          <a:xfrm>
            <a:off x="6001200" y="2563200"/>
            <a:ext cx="0" cy="3520799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72517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5ACBF0"/>
          </p15:clr>
        </p15:guide>
        <p15:guide id="2" pos="3840">
          <p15:clr>
            <a:srgbClr val="5ACBF0"/>
          </p15:clr>
        </p15:guide>
        <p15:guide id="3" pos="5768">
          <p15:clr>
            <a:srgbClr val="FBAE40"/>
          </p15:clr>
        </p15:guide>
        <p15:guide id="4" pos="1912">
          <p15:clr>
            <a:srgbClr val="FBAE40"/>
          </p15:clr>
        </p15:guide>
        <p15:guide id="5" orient="horz" pos="2840">
          <p15:clr>
            <a:srgbClr val="FBAE40"/>
          </p15:clr>
        </p15:guide>
        <p15:guide id="6" orient="horz" pos="1480">
          <p15:clr>
            <a:srgbClr val="FBAE40"/>
          </p15:clr>
        </p15:guide>
        <p15:guide id="7" pos="2570">
          <p15:clr>
            <a:srgbClr val="C35EA4"/>
          </p15:clr>
        </p15:guide>
        <p15:guide id="8" pos="5110">
          <p15:clr>
            <a:srgbClr val="C35EA4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sh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C135342-BB7B-F04E-BCC5-0022FFCB412B}"/>
              </a:ext>
            </a:extLst>
          </p:cNvPr>
          <p:cNvSpPr/>
          <p:nvPr userDrawn="1"/>
        </p:nvSpPr>
        <p:spPr>
          <a:xfrm>
            <a:off x="0" y="0"/>
            <a:ext cx="12192000" cy="1440000"/>
          </a:xfrm>
          <a:prstGeom prst="rect">
            <a:avLst/>
          </a:prstGeom>
          <a:solidFill>
            <a:srgbClr val="0C09CA"/>
          </a:solidFill>
          <a:ln>
            <a:solidFill>
              <a:srgbClr val="0C09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L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DD7E45-3233-BD43-A182-E1A89C1E252A}"/>
              </a:ext>
            </a:extLst>
          </p:cNvPr>
          <p:cNvSpPr txBox="1"/>
          <p:nvPr userDrawn="1"/>
        </p:nvSpPr>
        <p:spPr>
          <a:xfrm>
            <a:off x="10883572" y="285213"/>
            <a:ext cx="1065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900" err="1">
                <a:solidFill>
                  <a:schemeClr val="bg1"/>
                </a:solidFill>
                <a:latin typeface="+mn-lt"/>
              </a:rPr>
              <a:t>fathom.global</a:t>
            </a:r>
            <a:endParaRPr lang="en-GB" sz="900">
              <a:solidFill>
                <a:schemeClr val="bg1"/>
              </a:solidFill>
              <a:latin typeface="+mn-lt"/>
            </a:endParaRPr>
          </a:p>
          <a:p>
            <a:pPr algn="r"/>
            <a:endParaRPr lang="en-PL" sz="9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C02545-DB19-8248-0ABA-49C28F70271F}"/>
              </a:ext>
            </a:extLst>
          </p:cNvPr>
          <p:cNvSpPr>
            <a:spLocks noGrp="1"/>
          </p:cNvSpPr>
          <p:nvPr>
            <p:ph type="sldNum" sz="quarter" idx="49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3E0B8A50-6F4C-068D-C2F8-93421EF13C72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383091" y="336984"/>
            <a:ext cx="10329862" cy="1506104"/>
          </a:xfrm>
        </p:spPr>
        <p:txBody>
          <a:bodyPr>
            <a:noAutofit/>
          </a:bodyPr>
          <a:lstStyle>
            <a:lvl1pPr>
              <a:defRPr sz="3200">
                <a:solidFill>
                  <a:schemeClr val="bg1"/>
                </a:solidFill>
                <a:latin typeface="+mj-lt"/>
              </a:defRPr>
            </a:lvl1pPr>
            <a:lvl2pPr>
              <a:defRPr sz="3600">
                <a:solidFill>
                  <a:schemeClr val="bg1"/>
                </a:solidFill>
              </a:defRPr>
            </a:lvl2pPr>
            <a:lvl3pPr>
              <a:defRPr sz="3600">
                <a:solidFill>
                  <a:schemeClr val="bg1"/>
                </a:solidFill>
              </a:defRPr>
            </a:lvl3pPr>
            <a:lvl4pPr>
              <a:defRPr sz="3600">
                <a:solidFill>
                  <a:schemeClr val="bg1"/>
                </a:solidFill>
              </a:defRPr>
            </a:lvl4pPr>
            <a:lvl5pPr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add title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737B72B-20B5-1C71-DAEB-2E808537E080}"/>
              </a:ext>
            </a:extLst>
          </p:cNvPr>
          <p:cNvSpPr txBox="1"/>
          <p:nvPr userDrawn="1"/>
        </p:nvSpPr>
        <p:spPr>
          <a:xfrm>
            <a:off x="12296503" y="2612571"/>
            <a:ext cx="65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spcBef>
                <a:spcPts val="1000"/>
              </a:spcBef>
            </a:pPr>
            <a:endParaRPr lang="en-GB" sz="2000" err="1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30CE4B98-DFB9-0098-E530-D79418807C9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97929" y="1642533"/>
            <a:ext cx="10330396" cy="4420129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Click to add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504138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5ACBF0"/>
          </p15:clr>
        </p15:guide>
        <p15:guide id="2" pos="3840">
          <p15:clr>
            <a:srgbClr val="5ACBF0"/>
          </p15:clr>
        </p15:guide>
        <p15:guide id="3" pos="5768">
          <p15:clr>
            <a:srgbClr val="FBAE40"/>
          </p15:clr>
        </p15:guide>
        <p15:guide id="4" pos="1912">
          <p15:clr>
            <a:srgbClr val="FBAE40"/>
          </p15:clr>
        </p15:guide>
        <p15:guide id="5" orient="horz" pos="2840">
          <p15:clr>
            <a:srgbClr val="FBAE40"/>
          </p15:clr>
        </p15:guide>
        <p15:guide id="6" orient="horz" pos="1480">
          <p15:clr>
            <a:srgbClr val="FBAE40"/>
          </p15:clr>
        </p15:guide>
        <p15:guide id="7" pos="2570">
          <p15:clr>
            <a:srgbClr val="C35EA4"/>
          </p15:clr>
        </p15:guide>
        <p15:guide id="8" pos="5110">
          <p15:clr>
            <a:srgbClr val="C35EA4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212AE1E1-D363-723C-AEA8-AB1DEB0DCFA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669473" y="1507619"/>
            <a:ext cx="8853054" cy="4371681"/>
          </a:xfrm>
          <a:prstGeom prst="rect">
            <a:avLst/>
          </a:prstGeom>
        </p:spPr>
        <p:txBody>
          <a:bodyPr lIns="0" tIns="0" rIns="0" bIns="0" anchor="t" anchorCtr="0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icon to add screenshot</a:t>
            </a:r>
            <a:endParaRPr lang="en-PL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8F075C3-6E10-3F40-B817-5F31C6AC55C3}"/>
              </a:ext>
            </a:extLst>
          </p:cNvPr>
          <p:cNvCxnSpPr>
            <a:cxnSpLocks/>
          </p:cNvCxnSpPr>
          <p:nvPr userDrawn="1"/>
        </p:nvCxnSpPr>
        <p:spPr>
          <a:xfrm>
            <a:off x="1669473" y="1377928"/>
            <a:ext cx="8853055" cy="0"/>
          </a:xfrm>
          <a:prstGeom prst="line">
            <a:avLst/>
          </a:prstGeom>
          <a:ln w="127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2DF6656F-28ED-834E-E6C2-9A1A10FEADE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669473" y="430952"/>
            <a:ext cx="1662763" cy="828330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ctr"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GB"/>
              <a:t>Click icon to add company logo</a:t>
            </a:r>
            <a:endParaRPr lang="en-PL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04D1C6B-63E1-4269-3FFF-669379D41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0665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5ACBF0"/>
          </p15:clr>
        </p15:guide>
        <p15:guide id="2" pos="3840" userDrawn="1">
          <p15:clr>
            <a:srgbClr val="5ACBF0"/>
          </p15:clr>
        </p15:guide>
        <p15:guide id="3" pos="5768" userDrawn="1">
          <p15:clr>
            <a:srgbClr val="FBAE40"/>
          </p15:clr>
        </p15:guide>
        <p15:guide id="4" pos="1912" userDrawn="1">
          <p15:clr>
            <a:srgbClr val="FBAE40"/>
          </p15:clr>
        </p15:guide>
        <p15:guide id="5" orient="horz" pos="2863" userDrawn="1">
          <p15:clr>
            <a:srgbClr val="FBAE40"/>
          </p15:clr>
        </p15:guide>
        <p15:guide id="6" orient="horz" pos="1457" userDrawn="1">
          <p15:clr>
            <a:srgbClr val="FBAE40"/>
          </p15:clr>
        </p15:guide>
        <p15:guide id="7" pos="2570" userDrawn="1">
          <p15:clr>
            <a:srgbClr val="C35EA4"/>
          </p15:clr>
        </p15:guide>
        <p15:guide id="8" pos="5110" userDrawn="1">
          <p15:clr>
            <a:srgbClr val="C35EA4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ns This Ye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3">
            <a:extLst>
              <a:ext uri="{FF2B5EF4-FFF2-40B4-BE49-F238E27FC236}">
                <a16:creationId xmlns:a16="http://schemas.microsoft.com/office/drawing/2014/main" id="{6E91846A-EF76-CD4D-B6AB-215EF71485A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7929" y="337686"/>
            <a:ext cx="10329862" cy="7826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add title</a:t>
            </a:r>
            <a:endParaRPr lang="en-PL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E09A4BE-1271-F047-59B5-2A20FC07BD98}"/>
              </a:ext>
            </a:extLst>
          </p:cNvPr>
          <p:cNvSpPr>
            <a:spLocks noGrp="1"/>
          </p:cNvSpPr>
          <p:nvPr>
            <p:ph type="sldNum" sz="quarter" idx="63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Picture Placeholder 96">
            <a:extLst>
              <a:ext uri="{FF2B5EF4-FFF2-40B4-BE49-F238E27FC236}">
                <a16:creationId xmlns:a16="http://schemas.microsoft.com/office/drawing/2014/main" id="{8354F540-53E7-74C9-3755-3EF6BCA0CCF3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1381557" y="1476775"/>
            <a:ext cx="1619250" cy="911225"/>
          </a:xfrm>
        </p:spPr>
        <p:txBody>
          <a:bodyPr lIns="0" tIns="180000" rIns="0" bIns="0">
            <a:normAutofit/>
          </a:bodyPr>
          <a:lstStyle>
            <a:lvl1pPr algn="ctr">
              <a:defRPr sz="1400"/>
            </a:lvl1pPr>
          </a:lstStyle>
          <a:p>
            <a:r>
              <a:rPr lang="en-GB"/>
              <a:t>Click icon to add client logo</a:t>
            </a:r>
            <a:endParaRPr lang="en-PL"/>
          </a:p>
        </p:txBody>
      </p:sp>
      <p:sp>
        <p:nvSpPr>
          <p:cNvPr id="14" name="Picture Placeholder 96">
            <a:extLst>
              <a:ext uri="{FF2B5EF4-FFF2-40B4-BE49-F238E27FC236}">
                <a16:creationId xmlns:a16="http://schemas.microsoft.com/office/drawing/2014/main" id="{DEF9835C-2AB7-C496-EC81-7D958AA6AE19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1381557" y="4925612"/>
            <a:ext cx="1619250" cy="911225"/>
          </a:xfrm>
        </p:spPr>
        <p:txBody>
          <a:bodyPr lIns="0" tIns="180000" rIns="0" bIns="0">
            <a:normAutofit/>
          </a:bodyPr>
          <a:lstStyle>
            <a:lvl1pPr algn="ctr">
              <a:defRPr sz="1400"/>
            </a:lvl1pPr>
          </a:lstStyle>
          <a:p>
            <a:r>
              <a:rPr lang="en-GB"/>
              <a:t>Click icon to add client logo</a:t>
            </a:r>
            <a:endParaRPr lang="en-PL"/>
          </a:p>
        </p:txBody>
      </p:sp>
      <p:sp>
        <p:nvSpPr>
          <p:cNvPr id="15" name="Picture Placeholder 96">
            <a:extLst>
              <a:ext uri="{FF2B5EF4-FFF2-40B4-BE49-F238E27FC236}">
                <a16:creationId xmlns:a16="http://schemas.microsoft.com/office/drawing/2014/main" id="{BD068AD2-E8D8-F09F-4F38-EE90DF7B6A83}"/>
              </a:ext>
            </a:extLst>
          </p:cNvPr>
          <p:cNvSpPr>
            <a:spLocks noGrp="1"/>
          </p:cNvSpPr>
          <p:nvPr>
            <p:ph type="pic" sz="quarter" idx="45" hasCustomPrompt="1"/>
          </p:nvPr>
        </p:nvSpPr>
        <p:spPr>
          <a:xfrm>
            <a:off x="1381557" y="3775999"/>
            <a:ext cx="1619250" cy="911225"/>
          </a:xfrm>
        </p:spPr>
        <p:txBody>
          <a:bodyPr lIns="0" tIns="180000" rIns="0" bIns="0">
            <a:normAutofit/>
          </a:bodyPr>
          <a:lstStyle>
            <a:lvl1pPr algn="ctr">
              <a:defRPr sz="1400"/>
            </a:lvl1pPr>
          </a:lstStyle>
          <a:p>
            <a:r>
              <a:rPr lang="en-GB"/>
              <a:t>Click icon to add client logo</a:t>
            </a:r>
            <a:endParaRPr lang="en-PL"/>
          </a:p>
        </p:txBody>
      </p:sp>
      <p:sp>
        <p:nvSpPr>
          <p:cNvPr id="16" name="Picture Placeholder 96">
            <a:extLst>
              <a:ext uri="{FF2B5EF4-FFF2-40B4-BE49-F238E27FC236}">
                <a16:creationId xmlns:a16="http://schemas.microsoft.com/office/drawing/2014/main" id="{716F099F-0CAB-4820-EC93-26F5D886F3D3}"/>
              </a:ext>
            </a:extLst>
          </p:cNvPr>
          <p:cNvSpPr>
            <a:spLocks noGrp="1"/>
          </p:cNvSpPr>
          <p:nvPr>
            <p:ph type="pic" sz="quarter" idx="46" hasCustomPrompt="1"/>
          </p:nvPr>
        </p:nvSpPr>
        <p:spPr>
          <a:xfrm>
            <a:off x="1381557" y="2626387"/>
            <a:ext cx="1619250" cy="911225"/>
          </a:xfrm>
        </p:spPr>
        <p:txBody>
          <a:bodyPr lIns="0" tIns="180000" rIns="0" bIns="0">
            <a:normAutofit/>
          </a:bodyPr>
          <a:lstStyle>
            <a:lvl1pPr algn="ctr">
              <a:defRPr sz="1400"/>
            </a:lvl1pPr>
          </a:lstStyle>
          <a:p>
            <a:r>
              <a:rPr lang="en-GB"/>
              <a:t>Click icon to add client logo</a:t>
            </a:r>
            <a:endParaRPr lang="en-PL"/>
          </a:p>
        </p:txBody>
      </p:sp>
      <p:sp>
        <p:nvSpPr>
          <p:cNvPr id="17" name="Picture Placeholder 96">
            <a:extLst>
              <a:ext uri="{FF2B5EF4-FFF2-40B4-BE49-F238E27FC236}">
                <a16:creationId xmlns:a16="http://schemas.microsoft.com/office/drawing/2014/main" id="{743EF9A4-F73E-357D-77DD-36F9F2D88EA2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3338292" y="1476775"/>
            <a:ext cx="1619250" cy="911225"/>
          </a:xfrm>
        </p:spPr>
        <p:txBody>
          <a:bodyPr lIns="0" tIns="180000" rIns="0" bIns="0">
            <a:normAutofit/>
          </a:bodyPr>
          <a:lstStyle>
            <a:lvl1pPr algn="ctr">
              <a:defRPr sz="1400"/>
            </a:lvl1pPr>
          </a:lstStyle>
          <a:p>
            <a:r>
              <a:rPr lang="en-GB"/>
              <a:t>Click icon to add client logo</a:t>
            </a:r>
            <a:endParaRPr lang="en-PL"/>
          </a:p>
        </p:txBody>
      </p:sp>
      <p:sp>
        <p:nvSpPr>
          <p:cNvPr id="18" name="Picture Placeholder 96">
            <a:extLst>
              <a:ext uri="{FF2B5EF4-FFF2-40B4-BE49-F238E27FC236}">
                <a16:creationId xmlns:a16="http://schemas.microsoft.com/office/drawing/2014/main" id="{48493235-C9AE-ED6F-3A07-D33D54B32186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3338292" y="4925612"/>
            <a:ext cx="1619250" cy="911225"/>
          </a:xfrm>
        </p:spPr>
        <p:txBody>
          <a:bodyPr lIns="0" tIns="180000" rIns="0" bIns="0">
            <a:normAutofit/>
          </a:bodyPr>
          <a:lstStyle>
            <a:lvl1pPr algn="ctr">
              <a:defRPr sz="1400"/>
            </a:lvl1pPr>
          </a:lstStyle>
          <a:p>
            <a:r>
              <a:rPr lang="en-GB"/>
              <a:t>Click icon to add client logo</a:t>
            </a:r>
            <a:endParaRPr lang="en-PL"/>
          </a:p>
        </p:txBody>
      </p:sp>
      <p:sp>
        <p:nvSpPr>
          <p:cNvPr id="19" name="Picture Placeholder 96">
            <a:extLst>
              <a:ext uri="{FF2B5EF4-FFF2-40B4-BE49-F238E27FC236}">
                <a16:creationId xmlns:a16="http://schemas.microsoft.com/office/drawing/2014/main" id="{2D61EBA9-A5B7-8CB1-D4DE-0281E4F033D6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3338292" y="3775999"/>
            <a:ext cx="1619250" cy="911225"/>
          </a:xfrm>
        </p:spPr>
        <p:txBody>
          <a:bodyPr lIns="0" tIns="180000" rIns="0" bIns="0">
            <a:normAutofit/>
          </a:bodyPr>
          <a:lstStyle>
            <a:lvl1pPr algn="ctr">
              <a:defRPr sz="1400"/>
            </a:lvl1pPr>
          </a:lstStyle>
          <a:p>
            <a:r>
              <a:rPr lang="en-GB"/>
              <a:t>Click icon to add client logo</a:t>
            </a:r>
            <a:endParaRPr lang="en-PL"/>
          </a:p>
        </p:txBody>
      </p:sp>
      <p:sp>
        <p:nvSpPr>
          <p:cNvPr id="20" name="Picture Placeholder 96">
            <a:extLst>
              <a:ext uri="{FF2B5EF4-FFF2-40B4-BE49-F238E27FC236}">
                <a16:creationId xmlns:a16="http://schemas.microsoft.com/office/drawing/2014/main" id="{76F8260C-45C1-5F92-EC8C-815853E55199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3338292" y="2626387"/>
            <a:ext cx="1619250" cy="911225"/>
          </a:xfrm>
        </p:spPr>
        <p:txBody>
          <a:bodyPr lIns="0" tIns="180000" rIns="0" bIns="0">
            <a:normAutofit/>
          </a:bodyPr>
          <a:lstStyle>
            <a:lvl1pPr algn="ctr">
              <a:defRPr sz="1400"/>
            </a:lvl1pPr>
          </a:lstStyle>
          <a:p>
            <a:r>
              <a:rPr lang="en-GB"/>
              <a:t>Click icon to add client logo</a:t>
            </a:r>
            <a:endParaRPr lang="en-PL"/>
          </a:p>
        </p:txBody>
      </p:sp>
      <p:sp>
        <p:nvSpPr>
          <p:cNvPr id="21" name="Picture Placeholder 96">
            <a:extLst>
              <a:ext uri="{FF2B5EF4-FFF2-40B4-BE49-F238E27FC236}">
                <a16:creationId xmlns:a16="http://schemas.microsoft.com/office/drawing/2014/main" id="{2A51896C-EA51-0FE2-0AA7-C550AC34D757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5295027" y="1476775"/>
            <a:ext cx="1619250" cy="911225"/>
          </a:xfrm>
        </p:spPr>
        <p:txBody>
          <a:bodyPr lIns="0" tIns="180000" rIns="0" bIns="0">
            <a:normAutofit/>
          </a:bodyPr>
          <a:lstStyle>
            <a:lvl1pPr algn="ctr">
              <a:defRPr sz="1400"/>
            </a:lvl1pPr>
          </a:lstStyle>
          <a:p>
            <a:r>
              <a:rPr lang="en-GB"/>
              <a:t>Click icon to add client logo</a:t>
            </a:r>
            <a:endParaRPr lang="en-PL"/>
          </a:p>
        </p:txBody>
      </p:sp>
      <p:sp>
        <p:nvSpPr>
          <p:cNvPr id="22" name="Picture Placeholder 96">
            <a:extLst>
              <a:ext uri="{FF2B5EF4-FFF2-40B4-BE49-F238E27FC236}">
                <a16:creationId xmlns:a16="http://schemas.microsoft.com/office/drawing/2014/main" id="{A292B193-5CB6-CA2C-9876-6A47E6AA44C8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5295027" y="4925612"/>
            <a:ext cx="1619250" cy="911225"/>
          </a:xfrm>
        </p:spPr>
        <p:txBody>
          <a:bodyPr lIns="0" tIns="180000" rIns="0" bIns="0">
            <a:normAutofit/>
          </a:bodyPr>
          <a:lstStyle>
            <a:lvl1pPr algn="ctr">
              <a:defRPr sz="1400"/>
            </a:lvl1pPr>
          </a:lstStyle>
          <a:p>
            <a:r>
              <a:rPr lang="en-GB"/>
              <a:t>Click icon to add client logo</a:t>
            </a:r>
            <a:endParaRPr lang="en-PL"/>
          </a:p>
        </p:txBody>
      </p:sp>
      <p:sp>
        <p:nvSpPr>
          <p:cNvPr id="23" name="Picture Placeholder 96">
            <a:extLst>
              <a:ext uri="{FF2B5EF4-FFF2-40B4-BE49-F238E27FC236}">
                <a16:creationId xmlns:a16="http://schemas.microsoft.com/office/drawing/2014/main" id="{973F9062-5BC4-5E89-12DB-0E08CB8B4D8E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5295027" y="3775999"/>
            <a:ext cx="1619250" cy="911225"/>
          </a:xfrm>
        </p:spPr>
        <p:txBody>
          <a:bodyPr lIns="0" tIns="180000" rIns="0" bIns="0">
            <a:normAutofit/>
          </a:bodyPr>
          <a:lstStyle>
            <a:lvl1pPr algn="ctr">
              <a:defRPr sz="1400"/>
            </a:lvl1pPr>
          </a:lstStyle>
          <a:p>
            <a:r>
              <a:rPr lang="en-GB"/>
              <a:t>Click icon to add client logo</a:t>
            </a:r>
            <a:endParaRPr lang="en-PL"/>
          </a:p>
        </p:txBody>
      </p:sp>
      <p:sp>
        <p:nvSpPr>
          <p:cNvPr id="24" name="Picture Placeholder 96">
            <a:extLst>
              <a:ext uri="{FF2B5EF4-FFF2-40B4-BE49-F238E27FC236}">
                <a16:creationId xmlns:a16="http://schemas.microsoft.com/office/drawing/2014/main" id="{6BFA9D55-C438-88E6-7D32-C9C4E6012C66}"/>
              </a:ext>
            </a:extLst>
          </p:cNvPr>
          <p:cNvSpPr>
            <a:spLocks noGrp="1"/>
          </p:cNvSpPr>
          <p:nvPr>
            <p:ph type="pic" sz="quarter" idx="54" hasCustomPrompt="1"/>
          </p:nvPr>
        </p:nvSpPr>
        <p:spPr>
          <a:xfrm>
            <a:off x="5295027" y="2626387"/>
            <a:ext cx="1619250" cy="911225"/>
          </a:xfrm>
        </p:spPr>
        <p:txBody>
          <a:bodyPr lIns="0" tIns="180000" rIns="0" bIns="0">
            <a:normAutofit/>
          </a:bodyPr>
          <a:lstStyle>
            <a:lvl1pPr algn="ctr">
              <a:defRPr sz="1400"/>
            </a:lvl1pPr>
          </a:lstStyle>
          <a:p>
            <a:r>
              <a:rPr lang="en-GB"/>
              <a:t>Click icon to add client logo</a:t>
            </a:r>
            <a:endParaRPr lang="en-PL"/>
          </a:p>
        </p:txBody>
      </p:sp>
      <p:sp>
        <p:nvSpPr>
          <p:cNvPr id="25" name="Picture Placeholder 96">
            <a:extLst>
              <a:ext uri="{FF2B5EF4-FFF2-40B4-BE49-F238E27FC236}">
                <a16:creationId xmlns:a16="http://schemas.microsoft.com/office/drawing/2014/main" id="{9114E9D6-F234-2732-3BB3-590F431A7CD7}"/>
              </a:ext>
            </a:extLst>
          </p:cNvPr>
          <p:cNvSpPr>
            <a:spLocks noGrp="1"/>
          </p:cNvSpPr>
          <p:nvPr>
            <p:ph type="pic" sz="quarter" idx="55" hasCustomPrompt="1"/>
          </p:nvPr>
        </p:nvSpPr>
        <p:spPr>
          <a:xfrm>
            <a:off x="7251762" y="1476775"/>
            <a:ext cx="1619250" cy="911225"/>
          </a:xfrm>
        </p:spPr>
        <p:txBody>
          <a:bodyPr lIns="0" tIns="180000" rIns="0" bIns="0">
            <a:normAutofit/>
          </a:bodyPr>
          <a:lstStyle>
            <a:lvl1pPr algn="ctr">
              <a:defRPr sz="1400"/>
            </a:lvl1pPr>
          </a:lstStyle>
          <a:p>
            <a:r>
              <a:rPr lang="en-GB"/>
              <a:t>Click icon to add client logo</a:t>
            </a:r>
            <a:endParaRPr lang="en-PL"/>
          </a:p>
        </p:txBody>
      </p:sp>
      <p:sp>
        <p:nvSpPr>
          <p:cNvPr id="26" name="Picture Placeholder 96">
            <a:extLst>
              <a:ext uri="{FF2B5EF4-FFF2-40B4-BE49-F238E27FC236}">
                <a16:creationId xmlns:a16="http://schemas.microsoft.com/office/drawing/2014/main" id="{8B431FC5-942A-700D-B9F6-2BAE3BEF461D}"/>
              </a:ext>
            </a:extLst>
          </p:cNvPr>
          <p:cNvSpPr>
            <a:spLocks noGrp="1"/>
          </p:cNvSpPr>
          <p:nvPr>
            <p:ph type="pic" sz="quarter" idx="56" hasCustomPrompt="1"/>
          </p:nvPr>
        </p:nvSpPr>
        <p:spPr>
          <a:xfrm>
            <a:off x="7251762" y="4925612"/>
            <a:ext cx="1619250" cy="911225"/>
          </a:xfrm>
        </p:spPr>
        <p:txBody>
          <a:bodyPr lIns="0" tIns="180000" rIns="0" bIns="0">
            <a:normAutofit/>
          </a:bodyPr>
          <a:lstStyle>
            <a:lvl1pPr algn="ctr">
              <a:defRPr sz="1400"/>
            </a:lvl1pPr>
          </a:lstStyle>
          <a:p>
            <a:r>
              <a:rPr lang="en-GB"/>
              <a:t>Click icon to add client logo</a:t>
            </a:r>
            <a:endParaRPr lang="en-PL"/>
          </a:p>
        </p:txBody>
      </p:sp>
      <p:sp>
        <p:nvSpPr>
          <p:cNvPr id="27" name="Picture Placeholder 96">
            <a:extLst>
              <a:ext uri="{FF2B5EF4-FFF2-40B4-BE49-F238E27FC236}">
                <a16:creationId xmlns:a16="http://schemas.microsoft.com/office/drawing/2014/main" id="{4D3FAD3F-DEBF-C43D-5BF7-4E5D59923CFB}"/>
              </a:ext>
            </a:extLst>
          </p:cNvPr>
          <p:cNvSpPr>
            <a:spLocks noGrp="1"/>
          </p:cNvSpPr>
          <p:nvPr>
            <p:ph type="pic" sz="quarter" idx="57" hasCustomPrompt="1"/>
          </p:nvPr>
        </p:nvSpPr>
        <p:spPr>
          <a:xfrm>
            <a:off x="7251762" y="3775999"/>
            <a:ext cx="1619250" cy="911225"/>
          </a:xfrm>
        </p:spPr>
        <p:txBody>
          <a:bodyPr lIns="0" tIns="180000" rIns="0" bIns="0">
            <a:normAutofit/>
          </a:bodyPr>
          <a:lstStyle>
            <a:lvl1pPr algn="ctr">
              <a:defRPr sz="1400"/>
            </a:lvl1pPr>
          </a:lstStyle>
          <a:p>
            <a:r>
              <a:rPr lang="en-GB"/>
              <a:t>Click icon to add client logo</a:t>
            </a:r>
            <a:endParaRPr lang="en-PL"/>
          </a:p>
        </p:txBody>
      </p:sp>
      <p:sp>
        <p:nvSpPr>
          <p:cNvPr id="28" name="Picture Placeholder 96">
            <a:extLst>
              <a:ext uri="{FF2B5EF4-FFF2-40B4-BE49-F238E27FC236}">
                <a16:creationId xmlns:a16="http://schemas.microsoft.com/office/drawing/2014/main" id="{C225FECD-C790-2F9B-38CA-19C15F12EEED}"/>
              </a:ext>
            </a:extLst>
          </p:cNvPr>
          <p:cNvSpPr>
            <a:spLocks noGrp="1"/>
          </p:cNvSpPr>
          <p:nvPr>
            <p:ph type="pic" sz="quarter" idx="58" hasCustomPrompt="1"/>
          </p:nvPr>
        </p:nvSpPr>
        <p:spPr>
          <a:xfrm>
            <a:off x="7251762" y="2626387"/>
            <a:ext cx="1619250" cy="911225"/>
          </a:xfrm>
        </p:spPr>
        <p:txBody>
          <a:bodyPr lIns="0" tIns="180000" rIns="0" bIns="0">
            <a:normAutofit/>
          </a:bodyPr>
          <a:lstStyle>
            <a:lvl1pPr algn="ctr">
              <a:defRPr sz="1400"/>
            </a:lvl1pPr>
          </a:lstStyle>
          <a:p>
            <a:r>
              <a:rPr lang="en-GB"/>
              <a:t>Click icon to add client logo</a:t>
            </a:r>
            <a:endParaRPr lang="en-PL"/>
          </a:p>
        </p:txBody>
      </p:sp>
      <p:sp>
        <p:nvSpPr>
          <p:cNvPr id="29" name="Picture Placeholder 96">
            <a:extLst>
              <a:ext uri="{FF2B5EF4-FFF2-40B4-BE49-F238E27FC236}">
                <a16:creationId xmlns:a16="http://schemas.microsoft.com/office/drawing/2014/main" id="{C8B3D1F0-2062-4CAD-F1E7-C50126F3A54A}"/>
              </a:ext>
            </a:extLst>
          </p:cNvPr>
          <p:cNvSpPr>
            <a:spLocks noGrp="1"/>
          </p:cNvSpPr>
          <p:nvPr>
            <p:ph type="pic" sz="quarter" idx="59" hasCustomPrompt="1"/>
          </p:nvPr>
        </p:nvSpPr>
        <p:spPr>
          <a:xfrm>
            <a:off x="9208498" y="1476775"/>
            <a:ext cx="1619250" cy="911225"/>
          </a:xfrm>
        </p:spPr>
        <p:txBody>
          <a:bodyPr lIns="0" tIns="180000" rIns="0" bIns="0">
            <a:normAutofit/>
          </a:bodyPr>
          <a:lstStyle>
            <a:lvl1pPr algn="ctr">
              <a:defRPr sz="1400"/>
            </a:lvl1pPr>
          </a:lstStyle>
          <a:p>
            <a:r>
              <a:rPr lang="en-GB"/>
              <a:t>Click icon to add client logo</a:t>
            </a:r>
            <a:endParaRPr lang="en-PL"/>
          </a:p>
        </p:txBody>
      </p:sp>
      <p:sp>
        <p:nvSpPr>
          <p:cNvPr id="30" name="Picture Placeholder 96">
            <a:extLst>
              <a:ext uri="{FF2B5EF4-FFF2-40B4-BE49-F238E27FC236}">
                <a16:creationId xmlns:a16="http://schemas.microsoft.com/office/drawing/2014/main" id="{BC6F38EF-0E52-A99D-F73D-B4E3809D9306}"/>
              </a:ext>
            </a:extLst>
          </p:cNvPr>
          <p:cNvSpPr>
            <a:spLocks noGrp="1"/>
          </p:cNvSpPr>
          <p:nvPr>
            <p:ph type="pic" sz="quarter" idx="60" hasCustomPrompt="1"/>
          </p:nvPr>
        </p:nvSpPr>
        <p:spPr>
          <a:xfrm>
            <a:off x="9208498" y="4925612"/>
            <a:ext cx="1619250" cy="911225"/>
          </a:xfrm>
        </p:spPr>
        <p:txBody>
          <a:bodyPr lIns="0" tIns="180000" rIns="0" bIns="0">
            <a:normAutofit/>
          </a:bodyPr>
          <a:lstStyle>
            <a:lvl1pPr algn="ctr">
              <a:defRPr sz="1400"/>
            </a:lvl1pPr>
          </a:lstStyle>
          <a:p>
            <a:r>
              <a:rPr lang="en-GB"/>
              <a:t>Click icon to add client logo</a:t>
            </a:r>
            <a:endParaRPr lang="en-PL"/>
          </a:p>
        </p:txBody>
      </p:sp>
      <p:sp>
        <p:nvSpPr>
          <p:cNvPr id="31" name="Picture Placeholder 96">
            <a:extLst>
              <a:ext uri="{FF2B5EF4-FFF2-40B4-BE49-F238E27FC236}">
                <a16:creationId xmlns:a16="http://schemas.microsoft.com/office/drawing/2014/main" id="{D1D9F14E-62E1-2B2D-B049-0DB80AB36700}"/>
              </a:ext>
            </a:extLst>
          </p:cNvPr>
          <p:cNvSpPr>
            <a:spLocks noGrp="1"/>
          </p:cNvSpPr>
          <p:nvPr>
            <p:ph type="pic" sz="quarter" idx="61" hasCustomPrompt="1"/>
          </p:nvPr>
        </p:nvSpPr>
        <p:spPr>
          <a:xfrm>
            <a:off x="9208498" y="3775999"/>
            <a:ext cx="1619250" cy="911225"/>
          </a:xfrm>
        </p:spPr>
        <p:txBody>
          <a:bodyPr lIns="0" tIns="180000" rIns="0" bIns="0">
            <a:normAutofit/>
          </a:bodyPr>
          <a:lstStyle>
            <a:lvl1pPr algn="ctr">
              <a:defRPr sz="1400"/>
            </a:lvl1pPr>
          </a:lstStyle>
          <a:p>
            <a:r>
              <a:rPr lang="en-GB"/>
              <a:t>Click icon to add client logo</a:t>
            </a:r>
            <a:endParaRPr lang="en-PL"/>
          </a:p>
        </p:txBody>
      </p:sp>
      <p:sp>
        <p:nvSpPr>
          <p:cNvPr id="32" name="Picture Placeholder 96">
            <a:extLst>
              <a:ext uri="{FF2B5EF4-FFF2-40B4-BE49-F238E27FC236}">
                <a16:creationId xmlns:a16="http://schemas.microsoft.com/office/drawing/2014/main" id="{97E6EA92-372E-B978-E22B-3A93601DC895}"/>
              </a:ext>
            </a:extLst>
          </p:cNvPr>
          <p:cNvSpPr>
            <a:spLocks noGrp="1"/>
          </p:cNvSpPr>
          <p:nvPr>
            <p:ph type="pic" sz="quarter" idx="62" hasCustomPrompt="1"/>
          </p:nvPr>
        </p:nvSpPr>
        <p:spPr>
          <a:xfrm>
            <a:off x="9208498" y="2626387"/>
            <a:ext cx="1619250" cy="911225"/>
          </a:xfrm>
        </p:spPr>
        <p:txBody>
          <a:bodyPr lIns="0" tIns="180000" rIns="0" bIns="0">
            <a:normAutofit/>
          </a:bodyPr>
          <a:lstStyle>
            <a:lvl1pPr algn="ctr">
              <a:defRPr sz="1400"/>
            </a:lvl1pPr>
          </a:lstStyle>
          <a:p>
            <a:r>
              <a:rPr lang="en-GB"/>
              <a:t>Click icon to add client logo</a:t>
            </a:r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12035030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5ACBF0"/>
          </p15:clr>
        </p15:guide>
        <p15:guide id="2" pos="3840" userDrawn="1">
          <p15:clr>
            <a:srgbClr val="5ACBF0"/>
          </p15:clr>
        </p15:guide>
        <p15:guide id="3" pos="5768" userDrawn="1">
          <p15:clr>
            <a:srgbClr val="FBAE40"/>
          </p15:clr>
        </p15:guide>
        <p15:guide id="4" pos="1912" userDrawn="1">
          <p15:clr>
            <a:srgbClr val="FBAE40"/>
          </p15:clr>
        </p15:guide>
        <p15:guide id="5" orient="horz" pos="2840" userDrawn="1">
          <p15:clr>
            <a:srgbClr val="FBAE40"/>
          </p15:clr>
        </p15:guide>
        <p15:guide id="6" orient="horz" pos="1480" userDrawn="1">
          <p15:clr>
            <a:srgbClr val="FBAE40"/>
          </p15:clr>
        </p15:guide>
        <p15:guide id="7" pos="2570" userDrawn="1">
          <p15:clr>
            <a:srgbClr val="C35EA4"/>
          </p15:clr>
        </p15:guide>
        <p15:guide id="8" pos="5110" userDrawn="1">
          <p15:clr>
            <a:srgbClr val="C35EA4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ors and Use Cas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D071D34-5916-F54E-A8F3-1EC489B80C62}"/>
              </a:ext>
            </a:extLst>
          </p:cNvPr>
          <p:cNvSpPr/>
          <p:nvPr userDrawn="1"/>
        </p:nvSpPr>
        <p:spPr>
          <a:xfrm>
            <a:off x="1" y="0"/>
            <a:ext cx="3035300" cy="6858000"/>
          </a:xfrm>
          <a:prstGeom prst="rect">
            <a:avLst/>
          </a:prstGeom>
          <a:solidFill>
            <a:srgbClr val="0C09CA"/>
          </a:solidFill>
          <a:ln>
            <a:solidFill>
              <a:srgbClr val="0C09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L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6C0553A-D2CE-F546-B99B-7B510E2ADBB5}"/>
              </a:ext>
            </a:extLst>
          </p:cNvPr>
          <p:cNvCxnSpPr>
            <a:cxnSpLocks/>
          </p:cNvCxnSpPr>
          <p:nvPr userDrawn="1"/>
        </p:nvCxnSpPr>
        <p:spPr>
          <a:xfrm>
            <a:off x="9487603" y="652594"/>
            <a:ext cx="0" cy="5632891"/>
          </a:xfrm>
          <a:prstGeom prst="lin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8" name="Image" descr="Image">
            <a:extLst>
              <a:ext uri="{FF2B5EF4-FFF2-40B4-BE49-F238E27FC236}">
                <a16:creationId xmlns:a16="http://schemas.microsoft.com/office/drawing/2014/main" id="{7C3EBE36-B7E5-623E-EFBB-20D9326B16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7595" y="6237456"/>
            <a:ext cx="418350" cy="418350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© Fathom 2021, All Rights Reserved">
            <a:extLst>
              <a:ext uri="{FF2B5EF4-FFF2-40B4-BE49-F238E27FC236}">
                <a16:creationId xmlns:a16="http://schemas.microsoft.com/office/drawing/2014/main" id="{A5361004-F58D-73C9-E87D-3901C83266E6}"/>
              </a:ext>
            </a:extLst>
          </p:cNvPr>
          <p:cNvSpPr txBox="1"/>
          <p:nvPr userDrawn="1"/>
        </p:nvSpPr>
        <p:spPr>
          <a:xfrm>
            <a:off x="822053" y="6274900"/>
            <a:ext cx="2223736" cy="3434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25400" tIns="25400" rIns="25400" bIns="25400" anchor="ctr"/>
          <a:lstStyle>
            <a:lvl1pPr algn="l">
              <a:defRPr sz="16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800">
                <a:latin typeface="+mn-lt"/>
              </a:rPr>
              <a:t>© Fathom</a:t>
            </a:r>
          </a:p>
        </p:txBody>
      </p:sp>
      <p:sp>
        <p:nvSpPr>
          <p:cNvPr id="3" name="Text Placeholder 23">
            <a:extLst>
              <a:ext uri="{FF2B5EF4-FFF2-40B4-BE49-F238E27FC236}">
                <a16:creationId xmlns:a16="http://schemas.microsoft.com/office/drawing/2014/main" id="{8AAC7C83-9E4E-C46D-990A-ED1391A611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7140" y="337686"/>
            <a:ext cx="2458800" cy="946828"/>
          </a:xfrm>
          <a:prstGeom prst="rect">
            <a:avLst/>
          </a:prstGeom>
        </p:spPr>
        <p:txBody>
          <a:bodyPr lIns="0" tIns="46800" rIns="90000" bIns="46800">
            <a:noAutofit/>
          </a:bodyPr>
          <a:lstStyle>
            <a:lvl1pPr marL="0" indent="0">
              <a:buNone/>
              <a:defRPr sz="3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add title</a:t>
            </a:r>
            <a:endParaRPr lang="en-P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684B75-4883-A256-D4C5-9F46864060CA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A71EA62-161A-F07E-707C-71A0AA621804}"/>
              </a:ext>
            </a:extLst>
          </p:cNvPr>
          <p:cNvCxnSpPr>
            <a:cxnSpLocks/>
          </p:cNvCxnSpPr>
          <p:nvPr userDrawn="1"/>
        </p:nvCxnSpPr>
        <p:spPr>
          <a:xfrm>
            <a:off x="7438669" y="652594"/>
            <a:ext cx="0" cy="5632891"/>
          </a:xfrm>
          <a:prstGeom prst="lin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EDC4307-4A68-22A5-D56F-7E1FADABA849}"/>
              </a:ext>
            </a:extLst>
          </p:cNvPr>
          <p:cNvCxnSpPr>
            <a:cxnSpLocks/>
          </p:cNvCxnSpPr>
          <p:nvPr userDrawn="1"/>
        </p:nvCxnSpPr>
        <p:spPr>
          <a:xfrm>
            <a:off x="5389735" y="652594"/>
            <a:ext cx="0" cy="5632891"/>
          </a:xfrm>
          <a:prstGeom prst="lin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3CDFBC6-9302-3C73-4705-916DFF9FF296}"/>
              </a:ext>
            </a:extLst>
          </p:cNvPr>
          <p:cNvCxnSpPr>
            <a:cxnSpLocks/>
          </p:cNvCxnSpPr>
          <p:nvPr userDrawn="1"/>
        </p:nvCxnSpPr>
        <p:spPr>
          <a:xfrm flipH="1">
            <a:off x="3340800" y="1109133"/>
            <a:ext cx="8195733" cy="0"/>
          </a:xfrm>
          <a:prstGeom prst="lin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390409F1-D265-47B3-1706-06B62F686C8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481538" y="685632"/>
            <a:ext cx="1767458" cy="313266"/>
          </a:xfrm>
        </p:spPr>
        <p:txBody>
          <a:bodyPr tIns="90000" rIns="90000" bIns="46800">
            <a:normAutofit/>
          </a:bodyPr>
          <a:lstStyle>
            <a:lvl1pPr algn="ctr">
              <a:spcBef>
                <a:spcPts val="800"/>
              </a:spcBef>
              <a:defRPr sz="1600">
                <a:solidFill>
                  <a:srgbClr val="000000"/>
                </a:solidFill>
              </a:defRPr>
            </a:lvl1pPr>
            <a:lvl2pPr marL="311150" indent="-301625">
              <a:spcBef>
                <a:spcPts val="800"/>
              </a:spcBef>
              <a:tabLst/>
              <a:defRPr sz="1600">
                <a:solidFill>
                  <a:srgbClr val="000000"/>
                </a:solidFill>
              </a:defRPr>
            </a:lvl2pPr>
            <a:lvl3pPr marL="538163" indent="-227013">
              <a:buClr>
                <a:srgbClr val="FFFFFF"/>
              </a:buClr>
              <a:tabLst/>
              <a:defRPr sz="1600">
                <a:solidFill>
                  <a:srgbClr val="000000"/>
                </a:solidFill>
              </a:defRPr>
            </a:lvl3pPr>
            <a:lvl4pPr marL="755650" indent="-217488">
              <a:buClr>
                <a:schemeClr val="bg1"/>
              </a:buClr>
              <a:tabLst/>
              <a:defRPr sz="1600">
                <a:solidFill>
                  <a:srgbClr val="000000"/>
                </a:solidFill>
              </a:defRPr>
            </a:lvl4pPr>
            <a:lvl5pPr marL="1025525" indent="-219075">
              <a:buClr>
                <a:srgbClr val="FFFFFF"/>
              </a:buClr>
              <a:tabLst/>
              <a:defRPr sz="1600">
                <a:solidFill>
                  <a:srgbClr val="000000"/>
                </a:solidFill>
              </a:defRPr>
            </a:lvl5pPr>
          </a:lstStyle>
          <a:p>
            <a:pPr lvl="0"/>
            <a:r>
              <a:rPr lang="en-GB"/>
              <a:t>Click to add sector</a:t>
            </a:r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45FA5439-DDBA-042F-C810-47C52F77A83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530472" y="685632"/>
            <a:ext cx="1767458" cy="313266"/>
          </a:xfrm>
        </p:spPr>
        <p:txBody>
          <a:bodyPr tIns="90000" rIns="90000" bIns="46800">
            <a:normAutofit/>
          </a:bodyPr>
          <a:lstStyle>
            <a:lvl1pPr algn="ctr">
              <a:spcBef>
                <a:spcPts val="800"/>
              </a:spcBef>
              <a:defRPr sz="1600">
                <a:solidFill>
                  <a:srgbClr val="000000"/>
                </a:solidFill>
              </a:defRPr>
            </a:lvl1pPr>
            <a:lvl2pPr marL="311150" indent="-301625">
              <a:spcBef>
                <a:spcPts val="800"/>
              </a:spcBef>
              <a:tabLst/>
              <a:defRPr sz="1600">
                <a:solidFill>
                  <a:srgbClr val="000000"/>
                </a:solidFill>
              </a:defRPr>
            </a:lvl2pPr>
            <a:lvl3pPr marL="538163" indent="-227013">
              <a:buClr>
                <a:srgbClr val="FFFFFF"/>
              </a:buClr>
              <a:tabLst/>
              <a:defRPr sz="1600">
                <a:solidFill>
                  <a:srgbClr val="000000"/>
                </a:solidFill>
              </a:defRPr>
            </a:lvl3pPr>
            <a:lvl4pPr marL="755650" indent="-217488">
              <a:buClr>
                <a:schemeClr val="bg1"/>
              </a:buClr>
              <a:tabLst/>
              <a:defRPr sz="1600">
                <a:solidFill>
                  <a:srgbClr val="000000"/>
                </a:solidFill>
              </a:defRPr>
            </a:lvl4pPr>
            <a:lvl5pPr marL="1025525" indent="-219075">
              <a:buClr>
                <a:srgbClr val="FFFFFF"/>
              </a:buClr>
              <a:tabLst/>
              <a:defRPr sz="1600">
                <a:solidFill>
                  <a:srgbClr val="000000"/>
                </a:solidFill>
              </a:defRPr>
            </a:lvl5pPr>
          </a:lstStyle>
          <a:p>
            <a:pPr lvl="0"/>
            <a:r>
              <a:rPr lang="en-GB"/>
              <a:t>Click to add sector</a:t>
            </a: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64741684-6D5C-497E-65C3-9A845A6C68C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579406" y="685632"/>
            <a:ext cx="1767458" cy="313266"/>
          </a:xfrm>
        </p:spPr>
        <p:txBody>
          <a:bodyPr tIns="90000" rIns="90000" bIns="46800">
            <a:normAutofit/>
          </a:bodyPr>
          <a:lstStyle>
            <a:lvl1pPr algn="ctr">
              <a:spcBef>
                <a:spcPts val="800"/>
              </a:spcBef>
              <a:defRPr sz="1600">
                <a:solidFill>
                  <a:srgbClr val="000000"/>
                </a:solidFill>
              </a:defRPr>
            </a:lvl1pPr>
            <a:lvl2pPr marL="311150" indent="-301625">
              <a:spcBef>
                <a:spcPts val="800"/>
              </a:spcBef>
              <a:tabLst/>
              <a:defRPr sz="1600">
                <a:solidFill>
                  <a:srgbClr val="000000"/>
                </a:solidFill>
              </a:defRPr>
            </a:lvl2pPr>
            <a:lvl3pPr marL="538163" indent="-227013">
              <a:buClr>
                <a:srgbClr val="FFFFFF"/>
              </a:buClr>
              <a:tabLst/>
              <a:defRPr sz="1600">
                <a:solidFill>
                  <a:srgbClr val="000000"/>
                </a:solidFill>
              </a:defRPr>
            </a:lvl3pPr>
            <a:lvl4pPr marL="755650" indent="-217488">
              <a:buClr>
                <a:schemeClr val="bg1"/>
              </a:buClr>
              <a:tabLst/>
              <a:defRPr sz="1600">
                <a:solidFill>
                  <a:srgbClr val="000000"/>
                </a:solidFill>
              </a:defRPr>
            </a:lvl4pPr>
            <a:lvl5pPr marL="1025525" indent="-219075">
              <a:buClr>
                <a:srgbClr val="FFFFFF"/>
              </a:buClr>
              <a:tabLst/>
              <a:defRPr sz="1600">
                <a:solidFill>
                  <a:srgbClr val="000000"/>
                </a:solidFill>
              </a:defRPr>
            </a:lvl5pPr>
          </a:lstStyle>
          <a:p>
            <a:pPr lvl="0"/>
            <a:r>
              <a:rPr lang="en-GB"/>
              <a:t>Click to add sector</a:t>
            </a:r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D8B6AAD5-5BD7-4196-83AC-C0B9D73B0B1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628340" y="685632"/>
            <a:ext cx="1767458" cy="313266"/>
          </a:xfrm>
        </p:spPr>
        <p:txBody>
          <a:bodyPr tIns="90000" rIns="90000" bIns="46800">
            <a:normAutofit/>
          </a:bodyPr>
          <a:lstStyle>
            <a:lvl1pPr algn="ctr">
              <a:spcBef>
                <a:spcPts val="800"/>
              </a:spcBef>
              <a:defRPr sz="1600">
                <a:solidFill>
                  <a:srgbClr val="000000"/>
                </a:solidFill>
              </a:defRPr>
            </a:lvl1pPr>
            <a:lvl2pPr marL="311150" indent="-301625">
              <a:spcBef>
                <a:spcPts val="800"/>
              </a:spcBef>
              <a:tabLst/>
              <a:defRPr sz="1600">
                <a:solidFill>
                  <a:srgbClr val="000000"/>
                </a:solidFill>
              </a:defRPr>
            </a:lvl2pPr>
            <a:lvl3pPr marL="538163" indent="-227013">
              <a:buClr>
                <a:srgbClr val="FFFFFF"/>
              </a:buClr>
              <a:tabLst/>
              <a:defRPr sz="1600">
                <a:solidFill>
                  <a:srgbClr val="000000"/>
                </a:solidFill>
              </a:defRPr>
            </a:lvl3pPr>
            <a:lvl4pPr marL="755650" indent="-217488">
              <a:buClr>
                <a:schemeClr val="bg1"/>
              </a:buClr>
              <a:tabLst/>
              <a:defRPr sz="1600">
                <a:solidFill>
                  <a:srgbClr val="000000"/>
                </a:solidFill>
              </a:defRPr>
            </a:lvl4pPr>
            <a:lvl5pPr marL="1025525" indent="-219075">
              <a:buClr>
                <a:srgbClr val="FFFFFF"/>
              </a:buClr>
              <a:tabLst/>
              <a:defRPr sz="1600">
                <a:solidFill>
                  <a:srgbClr val="000000"/>
                </a:solidFill>
              </a:defRPr>
            </a:lvl5pPr>
          </a:lstStyle>
          <a:p>
            <a:pPr lvl="0"/>
            <a:r>
              <a:rPr lang="en-GB"/>
              <a:t>Click to add sector</a:t>
            </a:r>
          </a:p>
        </p:txBody>
      </p:sp>
      <p:sp>
        <p:nvSpPr>
          <p:cNvPr id="29" name="Picture Placeholder 96">
            <a:extLst>
              <a:ext uri="{FF2B5EF4-FFF2-40B4-BE49-F238E27FC236}">
                <a16:creationId xmlns:a16="http://schemas.microsoft.com/office/drawing/2014/main" id="{EC958C5E-14DB-B598-593E-6444A6DB25AE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3555643" y="1284514"/>
            <a:ext cx="1619250" cy="911225"/>
          </a:xfrm>
        </p:spPr>
        <p:txBody>
          <a:bodyPr lIns="0" tIns="180000" rIns="0" bIns="0">
            <a:normAutofit/>
          </a:bodyPr>
          <a:lstStyle>
            <a:lvl1pPr algn="ctr">
              <a:defRPr sz="1400"/>
            </a:lvl1pPr>
          </a:lstStyle>
          <a:p>
            <a:r>
              <a:rPr lang="en-GB"/>
              <a:t>Click icon to add client logo</a:t>
            </a:r>
            <a:endParaRPr lang="en-PL"/>
          </a:p>
        </p:txBody>
      </p:sp>
      <p:sp>
        <p:nvSpPr>
          <p:cNvPr id="34" name="Picture Placeholder 96">
            <a:extLst>
              <a:ext uri="{FF2B5EF4-FFF2-40B4-BE49-F238E27FC236}">
                <a16:creationId xmlns:a16="http://schemas.microsoft.com/office/drawing/2014/main" id="{F96A6D30-595E-F4AB-1F86-10A09EB2F53E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5604577" y="1284514"/>
            <a:ext cx="1619250" cy="911225"/>
          </a:xfrm>
        </p:spPr>
        <p:txBody>
          <a:bodyPr lIns="0" tIns="180000" rIns="0" bIns="0">
            <a:normAutofit/>
          </a:bodyPr>
          <a:lstStyle>
            <a:lvl1pPr algn="ctr">
              <a:defRPr sz="1400"/>
            </a:lvl1pPr>
          </a:lstStyle>
          <a:p>
            <a:r>
              <a:rPr lang="en-GB"/>
              <a:t>Click icon to add client logo</a:t>
            </a:r>
            <a:endParaRPr lang="en-PL"/>
          </a:p>
        </p:txBody>
      </p:sp>
      <p:sp>
        <p:nvSpPr>
          <p:cNvPr id="39" name="Picture Placeholder 96">
            <a:extLst>
              <a:ext uri="{FF2B5EF4-FFF2-40B4-BE49-F238E27FC236}">
                <a16:creationId xmlns:a16="http://schemas.microsoft.com/office/drawing/2014/main" id="{510C70E6-7E8C-EABF-BB69-58D69287D79F}"/>
              </a:ext>
            </a:extLst>
          </p:cNvPr>
          <p:cNvSpPr>
            <a:spLocks noGrp="1"/>
          </p:cNvSpPr>
          <p:nvPr>
            <p:ph type="pic" sz="quarter" idx="57" hasCustomPrompt="1"/>
          </p:nvPr>
        </p:nvSpPr>
        <p:spPr>
          <a:xfrm>
            <a:off x="9702445" y="1284514"/>
            <a:ext cx="1619250" cy="911225"/>
          </a:xfrm>
        </p:spPr>
        <p:txBody>
          <a:bodyPr lIns="0" tIns="180000" rIns="0" bIns="0">
            <a:normAutofit/>
          </a:bodyPr>
          <a:lstStyle>
            <a:lvl1pPr algn="ctr">
              <a:defRPr sz="1400"/>
            </a:lvl1pPr>
          </a:lstStyle>
          <a:p>
            <a:r>
              <a:rPr lang="en-GB"/>
              <a:t>Click icon to add client logo</a:t>
            </a:r>
            <a:endParaRPr lang="en-PL"/>
          </a:p>
        </p:txBody>
      </p:sp>
      <p:sp>
        <p:nvSpPr>
          <p:cNvPr id="44" name="Picture Placeholder 96">
            <a:extLst>
              <a:ext uri="{FF2B5EF4-FFF2-40B4-BE49-F238E27FC236}">
                <a16:creationId xmlns:a16="http://schemas.microsoft.com/office/drawing/2014/main" id="{0C4E1392-E8EC-F9B9-F398-87A10817594F}"/>
              </a:ext>
            </a:extLst>
          </p:cNvPr>
          <p:cNvSpPr>
            <a:spLocks noGrp="1"/>
          </p:cNvSpPr>
          <p:nvPr>
            <p:ph type="pic" sz="quarter" idx="62" hasCustomPrompt="1"/>
          </p:nvPr>
        </p:nvSpPr>
        <p:spPr>
          <a:xfrm>
            <a:off x="7653511" y="1284514"/>
            <a:ext cx="1619250" cy="911225"/>
          </a:xfrm>
        </p:spPr>
        <p:txBody>
          <a:bodyPr lIns="0" tIns="180000" rIns="0" bIns="0">
            <a:normAutofit/>
          </a:bodyPr>
          <a:lstStyle>
            <a:lvl1pPr algn="ctr">
              <a:defRPr sz="1400"/>
            </a:lvl1pPr>
          </a:lstStyle>
          <a:p>
            <a:r>
              <a:rPr lang="en-GB"/>
              <a:t>Click icon to add client logo</a:t>
            </a:r>
            <a:endParaRPr lang="en-PL"/>
          </a:p>
        </p:txBody>
      </p:sp>
      <p:sp>
        <p:nvSpPr>
          <p:cNvPr id="51" name="Picture Placeholder 96">
            <a:extLst>
              <a:ext uri="{FF2B5EF4-FFF2-40B4-BE49-F238E27FC236}">
                <a16:creationId xmlns:a16="http://schemas.microsoft.com/office/drawing/2014/main" id="{D36B0464-BC54-9A44-B4E5-5C986C897393}"/>
              </a:ext>
            </a:extLst>
          </p:cNvPr>
          <p:cNvSpPr>
            <a:spLocks noGrp="1"/>
          </p:cNvSpPr>
          <p:nvPr>
            <p:ph type="pic" sz="quarter" idx="63" hasCustomPrompt="1"/>
          </p:nvPr>
        </p:nvSpPr>
        <p:spPr>
          <a:xfrm>
            <a:off x="3555643" y="2281464"/>
            <a:ext cx="1619250" cy="911225"/>
          </a:xfrm>
        </p:spPr>
        <p:txBody>
          <a:bodyPr lIns="0" tIns="180000" rIns="0" bIns="0">
            <a:normAutofit/>
          </a:bodyPr>
          <a:lstStyle>
            <a:lvl1pPr algn="ctr">
              <a:defRPr sz="1400"/>
            </a:lvl1pPr>
          </a:lstStyle>
          <a:p>
            <a:r>
              <a:rPr lang="en-GB"/>
              <a:t>Click icon to add client logo</a:t>
            </a:r>
            <a:endParaRPr lang="en-PL"/>
          </a:p>
        </p:txBody>
      </p:sp>
      <p:sp>
        <p:nvSpPr>
          <p:cNvPr id="52" name="Picture Placeholder 96">
            <a:extLst>
              <a:ext uri="{FF2B5EF4-FFF2-40B4-BE49-F238E27FC236}">
                <a16:creationId xmlns:a16="http://schemas.microsoft.com/office/drawing/2014/main" id="{6243599A-A4C0-8F3F-1AD2-9400F9E7223C}"/>
              </a:ext>
            </a:extLst>
          </p:cNvPr>
          <p:cNvSpPr>
            <a:spLocks noGrp="1"/>
          </p:cNvSpPr>
          <p:nvPr>
            <p:ph type="pic" sz="quarter" idx="64" hasCustomPrompt="1"/>
          </p:nvPr>
        </p:nvSpPr>
        <p:spPr>
          <a:xfrm>
            <a:off x="5604577" y="2281464"/>
            <a:ext cx="1619250" cy="911225"/>
          </a:xfrm>
        </p:spPr>
        <p:txBody>
          <a:bodyPr lIns="0" tIns="180000" rIns="0" bIns="0">
            <a:normAutofit/>
          </a:bodyPr>
          <a:lstStyle>
            <a:lvl1pPr algn="ctr">
              <a:defRPr sz="1400"/>
            </a:lvl1pPr>
          </a:lstStyle>
          <a:p>
            <a:r>
              <a:rPr lang="en-GB"/>
              <a:t>Click icon to add client logo</a:t>
            </a:r>
            <a:endParaRPr lang="en-PL"/>
          </a:p>
        </p:txBody>
      </p:sp>
      <p:sp>
        <p:nvSpPr>
          <p:cNvPr id="53" name="Picture Placeholder 96">
            <a:extLst>
              <a:ext uri="{FF2B5EF4-FFF2-40B4-BE49-F238E27FC236}">
                <a16:creationId xmlns:a16="http://schemas.microsoft.com/office/drawing/2014/main" id="{7B9D563E-2E05-0CCB-0D08-246192828082}"/>
              </a:ext>
            </a:extLst>
          </p:cNvPr>
          <p:cNvSpPr>
            <a:spLocks noGrp="1"/>
          </p:cNvSpPr>
          <p:nvPr>
            <p:ph type="pic" sz="quarter" idx="65" hasCustomPrompt="1"/>
          </p:nvPr>
        </p:nvSpPr>
        <p:spPr>
          <a:xfrm>
            <a:off x="9702445" y="2281464"/>
            <a:ext cx="1619250" cy="911225"/>
          </a:xfrm>
        </p:spPr>
        <p:txBody>
          <a:bodyPr lIns="0" tIns="180000" rIns="0" bIns="0">
            <a:normAutofit/>
          </a:bodyPr>
          <a:lstStyle>
            <a:lvl1pPr algn="ctr">
              <a:defRPr sz="1400"/>
            </a:lvl1pPr>
          </a:lstStyle>
          <a:p>
            <a:r>
              <a:rPr lang="en-GB"/>
              <a:t>Click icon to add client logo</a:t>
            </a:r>
            <a:endParaRPr lang="en-PL"/>
          </a:p>
        </p:txBody>
      </p:sp>
      <p:sp>
        <p:nvSpPr>
          <p:cNvPr id="54" name="Picture Placeholder 96">
            <a:extLst>
              <a:ext uri="{FF2B5EF4-FFF2-40B4-BE49-F238E27FC236}">
                <a16:creationId xmlns:a16="http://schemas.microsoft.com/office/drawing/2014/main" id="{94711715-235B-1546-6FF3-D770E33C129E}"/>
              </a:ext>
            </a:extLst>
          </p:cNvPr>
          <p:cNvSpPr>
            <a:spLocks noGrp="1"/>
          </p:cNvSpPr>
          <p:nvPr>
            <p:ph type="pic" sz="quarter" idx="66" hasCustomPrompt="1"/>
          </p:nvPr>
        </p:nvSpPr>
        <p:spPr>
          <a:xfrm>
            <a:off x="7653511" y="2281464"/>
            <a:ext cx="1619250" cy="911225"/>
          </a:xfrm>
        </p:spPr>
        <p:txBody>
          <a:bodyPr lIns="0" tIns="180000" rIns="0" bIns="0">
            <a:normAutofit/>
          </a:bodyPr>
          <a:lstStyle>
            <a:lvl1pPr algn="ctr">
              <a:defRPr sz="1400"/>
            </a:lvl1pPr>
          </a:lstStyle>
          <a:p>
            <a:r>
              <a:rPr lang="en-GB"/>
              <a:t>Click icon to add client logo</a:t>
            </a:r>
            <a:endParaRPr lang="en-PL"/>
          </a:p>
        </p:txBody>
      </p:sp>
      <p:sp>
        <p:nvSpPr>
          <p:cNvPr id="55" name="Picture Placeholder 96">
            <a:extLst>
              <a:ext uri="{FF2B5EF4-FFF2-40B4-BE49-F238E27FC236}">
                <a16:creationId xmlns:a16="http://schemas.microsoft.com/office/drawing/2014/main" id="{417BC9B0-151A-013A-B82A-A3359DA9A888}"/>
              </a:ext>
            </a:extLst>
          </p:cNvPr>
          <p:cNvSpPr>
            <a:spLocks noGrp="1"/>
          </p:cNvSpPr>
          <p:nvPr>
            <p:ph type="pic" sz="quarter" idx="67" hasCustomPrompt="1"/>
          </p:nvPr>
        </p:nvSpPr>
        <p:spPr>
          <a:xfrm>
            <a:off x="3555643" y="3278414"/>
            <a:ext cx="1619250" cy="911225"/>
          </a:xfrm>
        </p:spPr>
        <p:txBody>
          <a:bodyPr lIns="0" tIns="180000" rIns="0" bIns="0">
            <a:normAutofit/>
          </a:bodyPr>
          <a:lstStyle>
            <a:lvl1pPr algn="ctr">
              <a:defRPr sz="1400"/>
            </a:lvl1pPr>
          </a:lstStyle>
          <a:p>
            <a:r>
              <a:rPr lang="en-GB"/>
              <a:t>Click icon to add client logo</a:t>
            </a:r>
            <a:endParaRPr lang="en-PL"/>
          </a:p>
        </p:txBody>
      </p:sp>
      <p:sp>
        <p:nvSpPr>
          <p:cNvPr id="56" name="Picture Placeholder 96">
            <a:extLst>
              <a:ext uri="{FF2B5EF4-FFF2-40B4-BE49-F238E27FC236}">
                <a16:creationId xmlns:a16="http://schemas.microsoft.com/office/drawing/2014/main" id="{BA60B90F-8F9F-FAD7-AB00-7630708FDA22}"/>
              </a:ext>
            </a:extLst>
          </p:cNvPr>
          <p:cNvSpPr>
            <a:spLocks noGrp="1"/>
          </p:cNvSpPr>
          <p:nvPr>
            <p:ph type="pic" sz="quarter" idx="68" hasCustomPrompt="1"/>
          </p:nvPr>
        </p:nvSpPr>
        <p:spPr>
          <a:xfrm>
            <a:off x="5604577" y="3278414"/>
            <a:ext cx="1619250" cy="911225"/>
          </a:xfrm>
        </p:spPr>
        <p:txBody>
          <a:bodyPr lIns="0" tIns="180000" rIns="0" bIns="0">
            <a:normAutofit/>
          </a:bodyPr>
          <a:lstStyle>
            <a:lvl1pPr algn="ctr">
              <a:defRPr sz="1400"/>
            </a:lvl1pPr>
          </a:lstStyle>
          <a:p>
            <a:r>
              <a:rPr lang="en-GB"/>
              <a:t>Click icon to add client logo</a:t>
            </a:r>
            <a:endParaRPr lang="en-PL"/>
          </a:p>
        </p:txBody>
      </p:sp>
      <p:sp>
        <p:nvSpPr>
          <p:cNvPr id="57" name="Picture Placeholder 96">
            <a:extLst>
              <a:ext uri="{FF2B5EF4-FFF2-40B4-BE49-F238E27FC236}">
                <a16:creationId xmlns:a16="http://schemas.microsoft.com/office/drawing/2014/main" id="{59A8A0CE-87A8-885F-E4BC-D0317D979DA7}"/>
              </a:ext>
            </a:extLst>
          </p:cNvPr>
          <p:cNvSpPr>
            <a:spLocks noGrp="1"/>
          </p:cNvSpPr>
          <p:nvPr>
            <p:ph type="pic" sz="quarter" idx="69" hasCustomPrompt="1"/>
          </p:nvPr>
        </p:nvSpPr>
        <p:spPr>
          <a:xfrm>
            <a:off x="9702445" y="3278414"/>
            <a:ext cx="1619250" cy="911225"/>
          </a:xfrm>
        </p:spPr>
        <p:txBody>
          <a:bodyPr lIns="0" tIns="180000" rIns="0" bIns="0">
            <a:normAutofit/>
          </a:bodyPr>
          <a:lstStyle>
            <a:lvl1pPr algn="ctr">
              <a:defRPr sz="1400"/>
            </a:lvl1pPr>
          </a:lstStyle>
          <a:p>
            <a:r>
              <a:rPr lang="en-GB"/>
              <a:t>Click icon to add client logo</a:t>
            </a:r>
            <a:endParaRPr lang="en-PL"/>
          </a:p>
        </p:txBody>
      </p:sp>
      <p:sp>
        <p:nvSpPr>
          <p:cNvPr id="58" name="Picture Placeholder 96">
            <a:extLst>
              <a:ext uri="{FF2B5EF4-FFF2-40B4-BE49-F238E27FC236}">
                <a16:creationId xmlns:a16="http://schemas.microsoft.com/office/drawing/2014/main" id="{98763AFC-94DA-A1C5-E94F-05D2F8FDED84}"/>
              </a:ext>
            </a:extLst>
          </p:cNvPr>
          <p:cNvSpPr>
            <a:spLocks noGrp="1"/>
          </p:cNvSpPr>
          <p:nvPr>
            <p:ph type="pic" sz="quarter" idx="70" hasCustomPrompt="1"/>
          </p:nvPr>
        </p:nvSpPr>
        <p:spPr>
          <a:xfrm>
            <a:off x="7653511" y="3278414"/>
            <a:ext cx="1619250" cy="911225"/>
          </a:xfrm>
        </p:spPr>
        <p:txBody>
          <a:bodyPr lIns="0" tIns="180000" rIns="0" bIns="0">
            <a:normAutofit/>
          </a:bodyPr>
          <a:lstStyle>
            <a:lvl1pPr algn="ctr">
              <a:defRPr sz="1400"/>
            </a:lvl1pPr>
          </a:lstStyle>
          <a:p>
            <a:r>
              <a:rPr lang="en-GB"/>
              <a:t>Click icon to add client logo</a:t>
            </a:r>
            <a:endParaRPr lang="en-PL"/>
          </a:p>
        </p:txBody>
      </p:sp>
      <p:sp>
        <p:nvSpPr>
          <p:cNvPr id="59" name="Picture Placeholder 96">
            <a:extLst>
              <a:ext uri="{FF2B5EF4-FFF2-40B4-BE49-F238E27FC236}">
                <a16:creationId xmlns:a16="http://schemas.microsoft.com/office/drawing/2014/main" id="{9627D93A-BC07-60D3-14A9-0F889968CE3B}"/>
              </a:ext>
            </a:extLst>
          </p:cNvPr>
          <p:cNvSpPr>
            <a:spLocks noGrp="1"/>
          </p:cNvSpPr>
          <p:nvPr>
            <p:ph type="pic" sz="quarter" idx="71" hasCustomPrompt="1"/>
          </p:nvPr>
        </p:nvSpPr>
        <p:spPr>
          <a:xfrm>
            <a:off x="3555643" y="4275364"/>
            <a:ext cx="1619250" cy="911225"/>
          </a:xfrm>
        </p:spPr>
        <p:txBody>
          <a:bodyPr lIns="0" tIns="180000" rIns="0" bIns="0">
            <a:normAutofit/>
          </a:bodyPr>
          <a:lstStyle>
            <a:lvl1pPr algn="ctr">
              <a:defRPr sz="1400"/>
            </a:lvl1pPr>
          </a:lstStyle>
          <a:p>
            <a:r>
              <a:rPr lang="en-GB"/>
              <a:t>Click icon to add client logo</a:t>
            </a:r>
            <a:endParaRPr lang="en-PL"/>
          </a:p>
        </p:txBody>
      </p:sp>
      <p:sp>
        <p:nvSpPr>
          <p:cNvPr id="60" name="Picture Placeholder 96">
            <a:extLst>
              <a:ext uri="{FF2B5EF4-FFF2-40B4-BE49-F238E27FC236}">
                <a16:creationId xmlns:a16="http://schemas.microsoft.com/office/drawing/2014/main" id="{5A932A8A-A94D-3F03-451F-117F4C3C4939}"/>
              </a:ext>
            </a:extLst>
          </p:cNvPr>
          <p:cNvSpPr>
            <a:spLocks noGrp="1"/>
          </p:cNvSpPr>
          <p:nvPr>
            <p:ph type="pic" sz="quarter" idx="72" hasCustomPrompt="1"/>
          </p:nvPr>
        </p:nvSpPr>
        <p:spPr>
          <a:xfrm>
            <a:off x="5604577" y="4275364"/>
            <a:ext cx="1619250" cy="911225"/>
          </a:xfrm>
        </p:spPr>
        <p:txBody>
          <a:bodyPr lIns="0" tIns="180000" rIns="0" bIns="0">
            <a:normAutofit/>
          </a:bodyPr>
          <a:lstStyle>
            <a:lvl1pPr algn="ctr">
              <a:defRPr sz="1400"/>
            </a:lvl1pPr>
          </a:lstStyle>
          <a:p>
            <a:r>
              <a:rPr lang="en-GB"/>
              <a:t>Click icon to add client logo</a:t>
            </a:r>
            <a:endParaRPr lang="en-PL"/>
          </a:p>
        </p:txBody>
      </p:sp>
      <p:sp>
        <p:nvSpPr>
          <p:cNvPr id="61" name="Picture Placeholder 96">
            <a:extLst>
              <a:ext uri="{FF2B5EF4-FFF2-40B4-BE49-F238E27FC236}">
                <a16:creationId xmlns:a16="http://schemas.microsoft.com/office/drawing/2014/main" id="{A2243C3F-85A7-20B7-C159-6152DEE92516}"/>
              </a:ext>
            </a:extLst>
          </p:cNvPr>
          <p:cNvSpPr>
            <a:spLocks noGrp="1"/>
          </p:cNvSpPr>
          <p:nvPr>
            <p:ph type="pic" sz="quarter" idx="73" hasCustomPrompt="1"/>
          </p:nvPr>
        </p:nvSpPr>
        <p:spPr>
          <a:xfrm>
            <a:off x="9702445" y="4275364"/>
            <a:ext cx="1619250" cy="911225"/>
          </a:xfrm>
        </p:spPr>
        <p:txBody>
          <a:bodyPr lIns="0" tIns="180000" rIns="0" bIns="0">
            <a:normAutofit/>
          </a:bodyPr>
          <a:lstStyle>
            <a:lvl1pPr algn="ctr">
              <a:defRPr sz="1400"/>
            </a:lvl1pPr>
          </a:lstStyle>
          <a:p>
            <a:r>
              <a:rPr lang="en-GB"/>
              <a:t>Click icon to add client logo</a:t>
            </a:r>
            <a:endParaRPr lang="en-PL"/>
          </a:p>
        </p:txBody>
      </p:sp>
      <p:sp>
        <p:nvSpPr>
          <p:cNvPr id="62" name="Picture Placeholder 96">
            <a:extLst>
              <a:ext uri="{FF2B5EF4-FFF2-40B4-BE49-F238E27FC236}">
                <a16:creationId xmlns:a16="http://schemas.microsoft.com/office/drawing/2014/main" id="{5C6DE997-5D50-8E07-61EC-B5F0D97FC72C}"/>
              </a:ext>
            </a:extLst>
          </p:cNvPr>
          <p:cNvSpPr>
            <a:spLocks noGrp="1"/>
          </p:cNvSpPr>
          <p:nvPr>
            <p:ph type="pic" sz="quarter" idx="74" hasCustomPrompt="1"/>
          </p:nvPr>
        </p:nvSpPr>
        <p:spPr>
          <a:xfrm>
            <a:off x="7653511" y="4275364"/>
            <a:ext cx="1619250" cy="911225"/>
          </a:xfrm>
        </p:spPr>
        <p:txBody>
          <a:bodyPr lIns="0" tIns="180000" rIns="0" bIns="0">
            <a:normAutofit/>
          </a:bodyPr>
          <a:lstStyle>
            <a:lvl1pPr algn="ctr">
              <a:defRPr sz="1400"/>
            </a:lvl1pPr>
          </a:lstStyle>
          <a:p>
            <a:r>
              <a:rPr lang="en-GB"/>
              <a:t>Click icon to add client logo</a:t>
            </a:r>
            <a:endParaRPr lang="en-PL"/>
          </a:p>
        </p:txBody>
      </p:sp>
      <p:sp>
        <p:nvSpPr>
          <p:cNvPr id="63" name="Picture Placeholder 96">
            <a:extLst>
              <a:ext uri="{FF2B5EF4-FFF2-40B4-BE49-F238E27FC236}">
                <a16:creationId xmlns:a16="http://schemas.microsoft.com/office/drawing/2014/main" id="{0DA08464-F77E-1E54-7334-B64CF820A916}"/>
              </a:ext>
            </a:extLst>
          </p:cNvPr>
          <p:cNvSpPr>
            <a:spLocks noGrp="1"/>
          </p:cNvSpPr>
          <p:nvPr>
            <p:ph type="pic" sz="quarter" idx="75" hasCustomPrompt="1"/>
          </p:nvPr>
        </p:nvSpPr>
        <p:spPr>
          <a:xfrm>
            <a:off x="3555643" y="5272314"/>
            <a:ext cx="1619250" cy="911225"/>
          </a:xfrm>
        </p:spPr>
        <p:txBody>
          <a:bodyPr lIns="0" tIns="180000" rIns="0" bIns="0">
            <a:normAutofit/>
          </a:bodyPr>
          <a:lstStyle>
            <a:lvl1pPr algn="ctr">
              <a:defRPr sz="1400"/>
            </a:lvl1pPr>
          </a:lstStyle>
          <a:p>
            <a:r>
              <a:rPr lang="en-GB"/>
              <a:t>Click icon to add client logo</a:t>
            </a:r>
            <a:endParaRPr lang="en-PL"/>
          </a:p>
        </p:txBody>
      </p:sp>
      <p:sp>
        <p:nvSpPr>
          <p:cNvPr id="64" name="Picture Placeholder 96">
            <a:extLst>
              <a:ext uri="{FF2B5EF4-FFF2-40B4-BE49-F238E27FC236}">
                <a16:creationId xmlns:a16="http://schemas.microsoft.com/office/drawing/2014/main" id="{A312CD38-2831-9C25-4DDC-B4D5EC988701}"/>
              </a:ext>
            </a:extLst>
          </p:cNvPr>
          <p:cNvSpPr>
            <a:spLocks noGrp="1"/>
          </p:cNvSpPr>
          <p:nvPr>
            <p:ph type="pic" sz="quarter" idx="76" hasCustomPrompt="1"/>
          </p:nvPr>
        </p:nvSpPr>
        <p:spPr>
          <a:xfrm>
            <a:off x="5604577" y="5272314"/>
            <a:ext cx="1619250" cy="911225"/>
          </a:xfrm>
        </p:spPr>
        <p:txBody>
          <a:bodyPr lIns="0" tIns="180000" rIns="0" bIns="0">
            <a:normAutofit/>
          </a:bodyPr>
          <a:lstStyle>
            <a:lvl1pPr algn="ctr">
              <a:defRPr sz="1400"/>
            </a:lvl1pPr>
          </a:lstStyle>
          <a:p>
            <a:r>
              <a:rPr lang="en-GB"/>
              <a:t>Click icon to add client logo</a:t>
            </a:r>
            <a:endParaRPr lang="en-PL"/>
          </a:p>
        </p:txBody>
      </p:sp>
      <p:sp>
        <p:nvSpPr>
          <p:cNvPr id="65" name="Picture Placeholder 96">
            <a:extLst>
              <a:ext uri="{FF2B5EF4-FFF2-40B4-BE49-F238E27FC236}">
                <a16:creationId xmlns:a16="http://schemas.microsoft.com/office/drawing/2014/main" id="{E74AA62A-ECEA-3780-1BE7-D94756AEECE7}"/>
              </a:ext>
            </a:extLst>
          </p:cNvPr>
          <p:cNvSpPr>
            <a:spLocks noGrp="1"/>
          </p:cNvSpPr>
          <p:nvPr>
            <p:ph type="pic" sz="quarter" idx="77" hasCustomPrompt="1"/>
          </p:nvPr>
        </p:nvSpPr>
        <p:spPr>
          <a:xfrm>
            <a:off x="9702445" y="5272314"/>
            <a:ext cx="1619250" cy="911225"/>
          </a:xfrm>
        </p:spPr>
        <p:txBody>
          <a:bodyPr lIns="0" tIns="180000" rIns="0" bIns="0">
            <a:normAutofit/>
          </a:bodyPr>
          <a:lstStyle>
            <a:lvl1pPr algn="ctr">
              <a:defRPr sz="1400"/>
            </a:lvl1pPr>
          </a:lstStyle>
          <a:p>
            <a:r>
              <a:rPr lang="en-GB"/>
              <a:t>Click icon to add client logo</a:t>
            </a:r>
            <a:endParaRPr lang="en-PL"/>
          </a:p>
        </p:txBody>
      </p:sp>
      <p:sp>
        <p:nvSpPr>
          <p:cNvPr id="66" name="Picture Placeholder 96">
            <a:extLst>
              <a:ext uri="{FF2B5EF4-FFF2-40B4-BE49-F238E27FC236}">
                <a16:creationId xmlns:a16="http://schemas.microsoft.com/office/drawing/2014/main" id="{D4E0D4CF-5DAB-C5BE-2EE1-314C65D2243B}"/>
              </a:ext>
            </a:extLst>
          </p:cNvPr>
          <p:cNvSpPr>
            <a:spLocks noGrp="1"/>
          </p:cNvSpPr>
          <p:nvPr>
            <p:ph type="pic" sz="quarter" idx="78" hasCustomPrompt="1"/>
          </p:nvPr>
        </p:nvSpPr>
        <p:spPr>
          <a:xfrm>
            <a:off x="7653511" y="5272314"/>
            <a:ext cx="1619250" cy="911225"/>
          </a:xfrm>
        </p:spPr>
        <p:txBody>
          <a:bodyPr lIns="0" tIns="180000" rIns="0" bIns="0">
            <a:normAutofit/>
          </a:bodyPr>
          <a:lstStyle>
            <a:lvl1pPr algn="ctr">
              <a:defRPr sz="1400"/>
            </a:lvl1pPr>
          </a:lstStyle>
          <a:p>
            <a:r>
              <a:rPr lang="en-GB"/>
              <a:t>Click icon to add client logo</a:t>
            </a:r>
            <a:endParaRPr lang="en-PL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954C92BE-563A-FAF8-6A23-46B467E7302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07140" y="1447800"/>
            <a:ext cx="2458799" cy="4530723"/>
          </a:xfrm>
        </p:spPr>
        <p:txBody>
          <a:bodyPr tIns="90000" rIns="90000" bIns="46800">
            <a:normAutofit/>
          </a:bodyPr>
          <a:lstStyle>
            <a:lvl1pPr>
              <a:lnSpc>
                <a:spcPct val="100000"/>
              </a:lnSpc>
              <a:spcBef>
                <a:spcPts val="800"/>
              </a:spcBef>
              <a:defRPr sz="1600">
                <a:solidFill>
                  <a:srgbClr val="FFFFFF"/>
                </a:solidFill>
              </a:defRPr>
            </a:lvl1pPr>
            <a:lvl2pPr marL="311150" indent="-301625">
              <a:lnSpc>
                <a:spcPct val="100000"/>
              </a:lnSpc>
              <a:spcBef>
                <a:spcPts val="800"/>
              </a:spcBef>
              <a:tabLst/>
              <a:defRPr sz="1600">
                <a:solidFill>
                  <a:schemeClr val="bg1"/>
                </a:solidFill>
              </a:defRPr>
            </a:lvl2pPr>
            <a:lvl3pPr marL="488950" indent="-177800">
              <a:lnSpc>
                <a:spcPct val="100000"/>
              </a:lnSpc>
              <a:buClr>
                <a:srgbClr val="FFFFFF"/>
              </a:buClr>
              <a:tabLst/>
              <a:defRPr sz="1600">
                <a:solidFill>
                  <a:srgbClr val="FFFFFF"/>
                </a:solidFill>
              </a:defRPr>
            </a:lvl3pPr>
            <a:lvl4pPr marL="669925" indent="-180975">
              <a:lnSpc>
                <a:spcPct val="100000"/>
              </a:lnSpc>
              <a:buClr>
                <a:schemeClr val="bg1"/>
              </a:buClr>
              <a:tabLst/>
              <a:defRPr sz="1600">
                <a:solidFill>
                  <a:srgbClr val="FFFFFF"/>
                </a:solidFill>
              </a:defRPr>
            </a:lvl4pPr>
            <a:lvl5pPr marL="846138" indent="-176213">
              <a:lnSpc>
                <a:spcPct val="100000"/>
              </a:lnSpc>
              <a:buClr>
                <a:srgbClr val="FFFFFF"/>
              </a:buClr>
              <a:tabLst/>
              <a:defRPr sz="1600">
                <a:solidFill>
                  <a:srgbClr val="FFFFFF"/>
                </a:solidFill>
              </a:defRPr>
            </a:lvl5pPr>
          </a:lstStyle>
          <a:p>
            <a:pPr lvl="0"/>
            <a:r>
              <a:rPr lang="en-GB"/>
              <a:t>Click to add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707339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5ACBF0"/>
          </p15:clr>
        </p15:guide>
        <p15:guide id="2" pos="3840" userDrawn="1">
          <p15:clr>
            <a:srgbClr val="5ACBF0"/>
          </p15:clr>
        </p15:guide>
        <p15:guide id="3" pos="5768" userDrawn="1">
          <p15:clr>
            <a:srgbClr val="FBAE40"/>
          </p15:clr>
        </p15:guide>
        <p15:guide id="4" pos="1912" userDrawn="1">
          <p15:clr>
            <a:srgbClr val="FBAE40"/>
          </p15:clr>
        </p15:guide>
        <p15:guide id="5" orient="horz" pos="2840" userDrawn="1">
          <p15:clr>
            <a:srgbClr val="FBAE40"/>
          </p15:clr>
        </p15:guide>
        <p15:guide id="6" orient="horz" pos="1480" userDrawn="1">
          <p15:clr>
            <a:srgbClr val="FBAE40"/>
          </p15:clr>
        </p15:guide>
        <p15:guide id="7" pos="2570" userDrawn="1">
          <p15:clr>
            <a:srgbClr val="C35EA4"/>
          </p15:clr>
        </p15:guide>
        <p15:guide id="8" pos="5110" userDrawn="1">
          <p15:clr>
            <a:srgbClr val="C35EA4"/>
          </p15:clr>
        </p15:guide>
        <p15:guide id="9" pos="7265" userDrawn="1">
          <p15:clr>
            <a:srgbClr val="FBAE40"/>
          </p15:clr>
        </p15:guide>
        <p15:guide id="10" pos="2094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tp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2" name="Łącznik prosty 61">
            <a:extLst>
              <a:ext uri="{FF2B5EF4-FFF2-40B4-BE49-F238E27FC236}">
                <a16:creationId xmlns:a16="http://schemas.microsoft.com/office/drawing/2014/main" id="{00E06097-5598-2D76-2C04-AECB8560260F}"/>
              </a:ext>
            </a:extLst>
          </p:cNvPr>
          <p:cNvCxnSpPr/>
          <p:nvPr userDrawn="1"/>
        </p:nvCxnSpPr>
        <p:spPr>
          <a:xfrm>
            <a:off x="2948718" y="2265466"/>
            <a:ext cx="0" cy="2327067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Łącznik prosty 62">
            <a:extLst>
              <a:ext uri="{FF2B5EF4-FFF2-40B4-BE49-F238E27FC236}">
                <a16:creationId xmlns:a16="http://schemas.microsoft.com/office/drawing/2014/main" id="{757D242C-958E-EC31-3258-D1179110652D}"/>
              </a:ext>
            </a:extLst>
          </p:cNvPr>
          <p:cNvCxnSpPr/>
          <p:nvPr userDrawn="1"/>
        </p:nvCxnSpPr>
        <p:spPr>
          <a:xfrm>
            <a:off x="5778545" y="2265466"/>
            <a:ext cx="0" cy="2327067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Łącznik prosty 63">
            <a:extLst>
              <a:ext uri="{FF2B5EF4-FFF2-40B4-BE49-F238E27FC236}">
                <a16:creationId xmlns:a16="http://schemas.microsoft.com/office/drawing/2014/main" id="{E45F43E6-BC8C-49F6-0B52-ECA423603E81}"/>
              </a:ext>
            </a:extLst>
          </p:cNvPr>
          <p:cNvCxnSpPr/>
          <p:nvPr userDrawn="1"/>
        </p:nvCxnSpPr>
        <p:spPr>
          <a:xfrm>
            <a:off x="8631375" y="2265466"/>
            <a:ext cx="0" cy="2327067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23">
            <a:extLst>
              <a:ext uri="{FF2B5EF4-FFF2-40B4-BE49-F238E27FC236}">
                <a16:creationId xmlns:a16="http://schemas.microsoft.com/office/drawing/2014/main" id="{08EC3D00-AB6E-2335-F070-A6DCEA8F21B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7929" y="337686"/>
            <a:ext cx="10329862" cy="7826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pl-PL" err="1"/>
              <a:t>Click</a:t>
            </a:r>
            <a:r>
              <a:rPr lang="pl-PL"/>
              <a:t> </a:t>
            </a:r>
            <a:r>
              <a:rPr lang="pl-PL" err="1"/>
              <a:t>here</a:t>
            </a:r>
            <a:r>
              <a:rPr lang="pl-PL"/>
              <a:t> to </a:t>
            </a:r>
            <a:r>
              <a:rPr lang="pl-PL" err="1"/>
              <a:t>enter</a:t>
            </a:r>
            <a:r>
              <a:rPr lang="pl-PL"/>
              <a:t> </a:t>
            </a:r>
            <a:r>
              <a:rPr lang="pl-PL" err="1"/>
              <a:t>title</a:t>
            </a:r>
            <a:endParaRPr lang="en-PL"/>
          </a:p>
        </p:txBody>
      </p:sp>
      <p:sp>
        <p:nvSpPr>
          <p:cNvPr id="9" name="Text Placeholder 39">
            <a:extLst>
              <a:ext uri="{FF2B5EF4-FFF2-40B4-BE49-F238E27FC236}">
                <a16:creationId xmlns:a16="http://schemas.microsoft.com/office/drawing/2014/main" id="{2C54A894-9765-C6B6-A029-F45DFE413A8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97929" y="3430800"/>
            <a:ext cx="2271600" cy="1159200"/>
          </a:xfrm>
        </p:spPr>
        <p:txBody>
          <a:bodyPr tIns="90000" anchor="t" anchorCtr="0">
            <a:normAutofit/>
          </a:bodyPr>
          <a:lstStyle>
            <a:lvl1pPr algn="ctr">
              <a:lnSpc>
                <a:spcPct val="100000"/>
              </a:lnSpc>
              <a:defRPr sz="1800"/>
            </a:lvl1pPr>
          </a:lstStyle>
          <a:p>
            <a:pPr lvl="0"/>
            <a:r>
              <a:rPr lang="en-GB"/>
              <a:t>Click to enter text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50CF6B75-23B6-596D-6336-6BBE8B2330F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98463" y="2268000"/>
            <a:ext cx="2273300" cy="1159200"/>
          </a:xfrm>
        </p:spPr>
        <p:txBody>
          <a:bodyPr tIns="90000" anchor="t" anchorCtr="0">
            <a:normAutofit/>
          </a:bodyPr>
          <a:lstStyle>
            <a:lvl1pPr algn="ctr">
              <a:defRPr sz="6600">
                <a:solidFill>
                  <a:srgbClr val="0C09CA"/>
                </a:solidFill>
                <a:latin typeface="+mj-lt"/>
              </a:defRPr>
            </a:lvl1pPr>
          </a:lstStyle>
          <a:p>
            <a:pPr lvl="0"/>
            <a:r>
              <a:rPr lang="en-GB"/>
              <a:t>xx</a:t>
            </a:r>
          </a:p>
        </p:txBody>
      </p:sp>
      <p:sp>
        <p:nvSpPr>
          <p:cNvPr id="13" name="Text Placeholder 39">
            <a:extLst>
              <a:ext uri="{FF2B5EF4-FFF2-40B4-BE49-F238E27FC236}">
                <a16:creationId xmlns:a16="http://schemas.microsoft.com/office/drawing/2014/main" id="{33137D81-CBD3-1E8E-6C4C-61436680997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232800" y="3430800"/>
            <a:ext cx="2271600" cy="1159200"/>
          </a:xfrm>
        </p:spPr>
        <p:txBody>
          <a:bodyPr tIns="90000" anchor="t" anchorCtr="0">
            <a:normAutofit/>
          </a:bodyPr>
          <a:lstStyle>
            <a:lvl1pPr algn="ctr">
              <a:lnSpc>
                <a:spcPct val="100000"/>
              </a:lnSpc>
              <a:defRPr sz="1800"/>
            </a:lvl1pPr>
          </a:lstStyle>
          <a:p>
            <a:pPr lvl="0"/>
            <a:r>
              <a:rPr lang="en-GB"/>
              <a:t>Click to enter text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335DC7AB-0691-C9F7-16EB-64716918F51E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232800" y="2268000"/>
            <a:ext cx="2273300" cy="1159200"/>
          </a:xfrm>
        </p:spPr>
        <p:txBody>
          <a:bodyPr tIns="90000" anchor="t" anchorCtr="0">
            <a:normAutofit/>
          </a:bodyPr>
          <a:lstStyle>
            <a:lvl1pPr algn="ctr">
              <a:defRPr sz="6600">
                <a:solidFill>
                  <a:srgbClr val="0C09CA"/>
                </a:solidFill>
                <a:latin typeface="+mj-lt"/>
              </a:defRPr>
            </a:lvl1pPr>
          </a:lstStyle>
          <a:p>
            <a:pPr lvl="0"/>
            <a:r>
              <a:rPr lang="en-GB"/>
              <a:t>xx</a:t>
            </a:r>
          </a:p>
        </p:txBody>
      </p:sp>
      <p:sp>
        <p:nvSpPr>
          <p:cNvPr id="15" name="Text Placeholder 39">
            <a:extLst>
              <a:ext uri="{FF2B5EF4-FFF2-40B4-BE49-F238E27FC236}">
                <a16:creationId xmlns:a16="http://schemas.microsoft.com/office/drawing/2014/main" id="{CE303327-5381-87EE-BCAE-F89AE20CC1F0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066000" y="3430800"/>
            <a:ext cx="2271600" cy="1159200"/>
          </a:xfrm>
        </p:spPr>
        <p:txBody>
          <a:bodyPr tIns="90000" anchor="t" anchorCtr="0">
            <a:normAutofit/>
          </a:bodyPr>
          <a:lstStyle>
            <a:lvl1pPr algn="ctr">
              <a:lnSpc>
                <a:spcPct val="100000"/>
              </a:lnSpc>
              <a:defRPr sz="1800"/>
            </a:lvl1pPr>
          </a:lstStyle>
          <a:p>
            <a:pPr lvl="0"/>
            <a:r>
              <a:rPr lang="en-GB"/>
              <a:t>Click to enter text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4BE3804C-A5E0-13F8-03C7-0426E1EADF16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066000" y="2268000"/>
            <a:ext cx="2273300" cy="1159200"/>
          </a:xfrm>
        </p:spPr>
        <p:txBody>
          <a:bodyPr tIns="90000" anchor="t" anchorCtr="0">
            <a:normAutofit/>
          </a:bodyPr>
          <a:lstStyle>
            <a:lvl1pPr algn="ctr">
              <a:defRPr sz="6600">
                <a:solidFill>
                  <a:srgbClr val="0C09CA"/>
                </a:solidFill>
                <a:latin typeface="+mj-lt"/>
              </a:defRPr>
            </a:lvl1pPr>
          </a:lstStyle>
          <a:p>
            <a:pPr lvl="0"/>
            <a:r>
              <a:rPr lang="en-GB"/>
              <a:t>xx</a:t>
            </a:r>
          </a:p>
        </p:txBody>
      </p:sp>
      <p:sp>
        <p:nvSpPr>
          <p:cNvPr id="17" name="Text Placeholder 39">
            <a:extLst>
              <a:ext uri="{FF2B5EF4-FFF2-40B4-BE49-F238E27FC236}">
                <a16:creationId xmlns:a16="http://schemas.microsoft.com/office/drawing/2014/main" id="{15A59267-1D8B-CD56-500A-1C4201E0F689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8953200" y="3430800"/>
            <a:ext cx="2271600" cy="1159200"/>
          </a:xfrm>
        </p:spPr>
        <p:txBody>
          <a:bodyPr tIns="90000" anchor="t" anchorCtr="0">
            <a:normAutofit/>
          </a:bodyPr>
          <a:lstStyle>
            <a:lvl1pPr algn="ctr">
              <a:lnSpc>
                <a:spcPct val="100000"/>
              </a:lnSpc>
              <a:defRPr sz="1800"/>
            </a:lvl1pPr>
          </a:lstStyle>
          <a:p>
            <a:pPr lvl="0"/>
            <a:r>
              <a:rPr lang="en-GB"/>
              <a:t>Click to enter text</a:t>
            </a:r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F7D4BD30-7D43-80DE-EAAB-48C45CC05D83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8953200" y="2268000"/>
            <a:ext cx="2273300" cy="1159200"/>
          </a:xfrm>
        </p:spPr>
        <p:txBody>
          <a:bodyPr tIns="90000" anchor="t" anchorCtr="0">
            <a:normAutofit/>
          </a:bodyPr>
          <a:lstStyle>
            <a:lvl1pPr algn="ctr">
              <a:defRPr sz="6600">
                <a:solidFill>
                  <a:srgbClr val="0C09CA"/>
                </a:solidFill>
                <a:latin typeface="+mj-lt"/>
              </a:defRPr>
            </a:lvl1pPr>
          </a:lstStyle>
          <a:p>
            <a:pPr lvl="0"/>
            <a:r>
              <a:rPr lang="en-GB"/>
              <a:t>xx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F3804B0-6205-1789-6127-BE447F93DEB8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527803" y="5806039"/>
            <a:ext cx="4696998" cy="414337"/>
          </a:xfrm>
        </p:spPr>
        <p:txBody>
          <a:bodyPr>
            <a:noAutofit/>
          </a:bodyPr>
          <a:lstStyle>
            <a:lvl1pPr algn="r"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/>
              <a:t>*accurate as of </a:t>
            </a:r>
            <a:r>
              <a:rPr lang="en-GB" err="1"/>
              <a:t>xx.xx.xx</a:t>
            </a:r>
            <a:endParaRPr lang="en-GB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44BF545-3025-47DA-0CF2-BCE7DBBC8451}"/>
              </a:ext>
            </a:extLst>
          </p:cNvPr>
          <p:cNvSpPr>
            <a:spLocks noGrp="1"/>
          </p:cNvSpPr>
          <p:nvPr>
            <p:ph type="sldNum" sz="quarter" idx="44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807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5ACBF0"/>
          </p15:clr>
        </p15:guide>
        <p15:guide id="2" pos="3840">
          <p15:clr>
            <a:srgbClr val="5ACBF0"/>
          </p15:clr>
        </p15:guide>
        <p15:guide id="3" pos="5768">
          <p15:clr>
            <a:srgbClr val="FBAE40"/>
          </p15:clr>
        </p15:guide>
        <p15:guide id="4" pos="1912">
          <p15:clr>
            <a:srgbClr val="FBAE40"/>
          </p15:clr>
        </p15:guide>
        <p15:guide id="5" orient="horz" pos="2840">
          <p15:clr>
            <a:srgbClr val="FBAE40"/>
          </p15:clr>
        </p15:guide>
        <p15:guide id="6" orient="horz" pos="1480">
          <p15:clr>
            <a:srgbClr val="FBAE40"/>
          </p15:clr>
        </p15:guide>
        <p15:guide id="7" pos="2570">
          <p15:clr>
            <a:srgbClr val="C35EA4"/>
          </p15:clr>
        </p15:guide>
        <p15:guide id="8" pos="5110">
          <p15:clr>
            <a:srgbClr val="C35EA4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tput with Mar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Obraz 71">
            <a:extLst>
              <a:ext uri="{FF2B5EF4-FFF2-40B4-BE49-F238E27FC236}">
                <a16:creationId xmlns:a16="http://schemas.microsoft.com/office/drawing/2014/main" id="{4D3B014F-4397-72C2-9865-174E3A0E853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031" y="-1"/>
            <a:ext cx="12238494" cy="471553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80E915D-F166-1642-837E-A72F4236B9EF}"/>
              </a:ext>
            </a:extLst>
          </p:cNvPr>
          <p:cNvSpPr txBox="1"/>
          <p:nvPr userDrawn="1"/>
        </p:nvSpPr>
        <p:spPr>
          <a:xfrm>
            <a:off x="10883572" y="285213"/>
            <a:ext cx="1065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900" err="1">
                <a:solidFill>
                  <a:srgbClr val="0C09CA"/>
                </a:solidFill>
                <a:latin typeface="+mn-lt"/>
              </a:rPr>
              <a:t>fathom.global</a:t>
            </a:r>
            <a:endParaRPr lang="en-GB" sz="900">
              <a:solidFill>
                <a:srgbClr val="0C09CA"/>
              </a:solidFill>
              <a:latin typeface="+mn-lt"/>
            </a:endParaRPr>
          </a:p>
          <a:p>
            <a:pPr algn="r"/>
            <a:endParaRPr lang="en-PL" sz="900">
              <a:solidFill>
                <a:srgbClr val="0C09CA"/>
              </a:solidFill>
              <a:latin typeface="+mn-lt"/>
            </a:endParaRPr>
          </a:p>
        </p:txBody>
      </p:sp>
      <p:cxnSp>
        <p:nvCxnSpPr>
          <p:cNvPr id="66" name="Łącznik prosty 65">
            <a:extLst>
              <a:ext uri="{FF2B5EF4-FFF2-40B4-BE49-F238E27FC236}">
                <a16:creationId xmlns:a16="http://schemas.microsoft.com/office/drawing/2014/main" id="{D499DD00-ED31-61C2-B948-2CE254C4B5A0}"/>
              </a:ext>
            </a:extLst>
          </p:cNvPr>
          <p:cNvCxnSpPr>
            <a:cxnSpLocks/>
          </p:cNvCxnSpPr>
          <p:nvPr userDrawn="1"/>
        </p:nvCxnSpPr>
        <p:spPr>
          <a:xfrm>
            <a:off x="-15031" y="4715533"/>
            <a:ext cx="12336183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23">
            <a:extLst>
              <a:ext uri="{FF2B5EF4-FFF2-40B4-BE49-F238E27FC236}">
                <a16:creationId xmlns:a16="http://schemas.microsoft.com/office/drawing/2014/main" id="{BB9E0B4F-F113-FCA5-276B-868123B33E5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7929" y="337686"/>
            <a:ext cx="10329862" cy="7826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pl-PL" err="1"/>
              <a:t>Click</a:t>
            </a:r>
            <a:r>
              <a:rPr lang="pl-PL"/>
              <a:t> to </a:t>
            </a:r>
            <a:r>
              <a:rPr lang="pl-PL" err="1"/>
              <a:t>add</a:t>
            </a:r>
            <a:r>
              <a:rPr lang="pl-PL"/>
              <a:t> </a:t>
            </a:r>
            <a:r>
              <a:rPr lang="pl-PL" err="1"/>
              <a:t>title</a:t>
            </a:r>
            <a:endParaRPr lang="en-PL"/>
          </a:p>
        </p:txBody>
      </p:sp>
      <p:cxnSp>
        <p:nvCxnSpPr>
          <p:cNvPr id="44" name="Łącznik prosty 61">
            <a:extLst>
              <a:ext uri="{FF2B5EF4-FFF2-40B4-BE49-F238E27FC236}">
                <a16:creationId xmlns:a16="http://schemas.microsoft.com/office/drawing/2014/main" id="{45AF689F-D60A-4869-D3EC-EAFF7F79E3C2}"/>
              </a:ext>
            </a:extLst>
          </p:cNvPr>
          <p:cNvCxnSpPr/>
          <p:nvPr userDrawn="1"/>
        </p:nvCxnSpPr>
        <p:spPr>
          <a:xfrm>
            <a:off x="2948718" y="1971030"/>
            <a:ext cx="0" cy="2327067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Łącznik prosty 62">
            <a:extLst>
              <a:ext uri="{FF2B5EF4-FFF2-40B4-BE49-F238E27FC236}">
                <a16:creationId xmlns:a16="http://schemas.microsoft.com/office/drawing/2014/main" id="{76A7A700-F3BF-9739-4326-F885586EADD0}"/>
              </a:ext>
            </a:extLst>
          </p:cNvPr>
          <p:cNvCxnSpPr/>
          <p:nvPr userDrawn="1"/>
        </p:nvCxnSpPr>
        <p:spPr>
          <a:xfrm>
            <a:off x="5778545" y="1971030"/>
            <a:ext cx="0" cy="2327067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Łącznik prosty 63">
            <a:extLst>
              <a:ext uri="{FF2B5EF4-FFF2-40B4-BE49-F238E27FC236}">
                <a16:creationId xmlns:a16="http://schemas.microsoft.com/office/drawing/2014/main" id="{D787A6AB-AA43-5438-04C6-5730AE499725}"/>
              </a:ext>
            </a:extLst>
          </p:cNvPr>
          <p:cNvCxnSpPr/>
          <p:nvPr userDrawn="1"/>
        </p:nvCxnSpPr>
        <p:spPr>
          <a:xfrm>
            <a:off x="8631375" y="1971030"/>
            <a:ext cx="0" cy="2327067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 Placeholder 39">
            <a:extLst>
              <a:ext uri="{FF2B5EF4-FFF2-40B4-BE49-F238E27FC236}">
                <a16:creationId xmlns:a16="http://schemas.microsoft.com/office/drawing/2014/main" id="{1178A238-6ED4-B687-1599-792D8AE78A2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97929" y="3136364"/>
            <a:ext cx="2271600" cy="1159200"/>
          </a:xfrm>
        </p:spPr>
        <p:txBody>
          <a:bodyPr tIns="90000" anchor="t" anchorCtr="0">
            <a:normAutofit/>
          </a:bodyPr>
          <a:lstStyle>
            <a:lvl1pPr algn="ctr">
              <a:lnSpc>
                <a:spcPct val="100000"/>
              </a:lnSpc>
              <a:defRPr sz="1800"/>
            </a:lvl1pPr>
          </a:lstStyle>
          <a:p>
            <a:pPr lvl="0"/>
            <a:r>
              <a:rPr lang="en-GB"/>
              <a:t>Click to enter text</a:t>
            </a:r>
          </a:p>
        </p:txBody>
      </p:sp>
      <p:sp>
        <p:nvSpPr>
          <p:cNvPr id="48" name="Text Placeholder 7">
            <a:extLst>
              <a:ext uri="{FF2B5EF4-FFF2-40B4-BE49-F238E27FC236}">
                <a16:creationId xmlns:a16="http://schemas.microsoft.com/office/drawing/2014/main" id="{0ECE1062-34E2-093B-BAC6-7CE7C0174D68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98463" y="1973564"/>
            <a:ext cx="2273300" cy="1159200"/>
          </a:xfrm>
        </p:spPr>
        <p:txBody>
          <a:bodyPr tIns="90000" anchor="t" anchorCtr="0">
            <a:normAutofit/>
          </a:bodyPr>
          <a:lstStyle>
            <a:lvl1pPr algn="ctr">
              <a:defRPr sz="6600">
                <a:solidFill>
                  <a:srgbClr val="0C09CA"/>
                </a:solidFill>
                <a:latin typeface="+mj-lt"/>
              </a:defRPr>
            </a:lvl1pPr>
          </a:lstStyle>
          <a:p>
            <a:pPr lvl="0"/>
            <a:r>
              <a:rPr lang="en-GB"/>
              <a:t>xx</a:t>
            </a:r>
          </a:p>
        </p:txBody>
      </p:sp>
      <p:sp>
        <p:nvSpPr>
          <p:cNvPr id="50" name="Text Placeholder 39">
            <a:extLst>
              <a:ext uri="{FF2B5EF4-FFF2-40B4-BE49-F238E27FC236}">
                <a16:creationId xmlns:a16="http://schemas.microsoft.com/office/drawing/2014/main" id="{6D4AC8BF-04BF-4F4F-F76E-8F28AD49B41F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232800" y="3136364"/>
            <a:ext cx="2271600" cy="1159200"/>
          </a:xfrm>
        </p:spPr>
        <p:txBody>
          <a:bodyPr tIns="90000" anchor="t" anchorCtr="0">
            <a:normAutofit/>
          </a:bodyPr>
          <a:lstStyle>
            <a:lvl1pPr algn="ctr">
              <a:lnSpc>
                <a:spcPct val="100000"/>
              </a:lnSpc>
              <a:defRPr sz="1800"/>
            </a:lvl1pPr>
          </a:lstStyle>
          <a:p>
            <a:pPr lvl="0"/>
            <a:r>
              <a:rPr lang="en-GB"/>
              <a:t>Click to enter text</a:t>
            </a:r>
          </a:p>
        </p:txBody>
      </p:sp>
      <p:sp>
        <p:nvSpPr>
          <p:cNvPr id="54" name="Text Placeholder 7">
            <a:extLst>
              <a:ext uri="{FF2B5EF4-FFF2-40B4-BE49-F238E27FC236}">
                <a16:creationId xmlns:a16="http://schemas.microsoft.com/office/drawing/2014/main" id="{25F3C913-B3BF-081A-A399-068A20AD14BD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3232800" y="1973564"/>
            <a:ext cx="2273300" cy="1159200"/>
          </a:xfrm>
        </p:spPr>
        <p:txBody>
          <a:bodyPr tIns="90000" anchor="t" anchorCtr="0">
            <a:normAutofit/>
          </a:bodyPr>
          <a:lstStyle>
            <a:lvl1pPr algn="ctr">
              <a:defRPr sz="6600">
                <a:solidFill>
                  <a:srgbClr val="0C09CA"/>
                </a:solidFill>
                <a:latin typeface="+mj-lt"/>
              </a:defRPr>
            </a:lvl1pPr>
          </a:lstStyle>
          <a:p>
            <a:pPr lvl="0"/>
            <a:r>
              <a:rPr lang="en-GB"/>
              <a:t>xx</a:t>
            </a:r>
          </a:p>
        </p:txBody>
      </p:sp>
      <p:sp>
        <p:nvSpPr>
          <p:cNvPr id="55" name="Text Placeholder 39">
            <a:extLst>
              <a:ext uri="{FF2B5EF4-FFF2-40B4-BE49-F238E27FC236}">
                <a16:creationId xmlns:a16="http://schemas.microsoft.com/office/drawing/2014/main" id="{5FD83E3A-BB1D-EA29-7D46-88C3DC5F8F5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066000" y="3136364"/>
            <a:ext cx="2271600" cy="1159200"/>
          </a:xfrm>
        </p:spPr>
        <p:txBody>
          <a:bodyPr tIns="90000" anchor="t" anchorCtr="0">
            <a:normAutofit/>
          </a:bodyPr>
          <a:lstStyle>
            <a:lvl1pPr algn="ctr">
              <a:lnSpc>
                <a:spcPct val="100000"/>
              </a:lnSpc>
              <a:defRPr sz="1800"/>
            </a:lvl1pPr>
          </a:lstStyle>
          <a:p>
            <a:pPr lvl="0"/>
            <a:r>
              <a:rPr lang="en-GB"/>
              <a:t>Click to enter text</a:t>
            </a:r>
          </a:p>
        </p:txBody>
      </p:sp>
      <p:sp>
        <p:nvSpPr>
          <p:cNvPr id="56" name="Text Placeholder 7">
            <a:extLst>
              <a:ext uri="{FF2B5EF4-FFF2-40B4-BE49-F238E27FC236}">
                <a16:creationId xmlns:a16="http://schemas.microsoft.com/office/drawing/2014/main" id="{B60673DE-2648-7262-5230-B4DDBADE185D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066000" y="1973564"/>
            <a:ext cx="2273300" cy="1159200"/>
          </a:xfrm>
        </p:spPr>
        <p:txBody>
          <a:bodyPr tIns="90000" anchor="t" anchorCtr="0">
            <a:normAutofit/>
          </a:bodyPr>
          <a:lstStyle>
            <a:lvl1pPr algn="ctr">
              <a:defRPr sz="6600">
                <a:solidFill>
                  <a:srgbClr val="0C09CA"/>
                </a:solidFill>
                <a:latin typeface="+mj-lt"/>
              </a:defRPr>
            </a:lvl1pPr>
          </a:lstStyle>
          <a:p>
            <a:pPr lvl="0"/>
            <a:r>
              <a:rPr lang="en-GB"/>
              <a:t>xx</a:t>
            </a:r>
          </a:p>
        </p:txBody>
      </p:sp>
      <p:sp>
        <p:nvSpPr>
          <p:cNvPr id="60" name="Text Placeholder 39">
            <a:extLst>
              <a:ext uri="{FF2B5EF4-FFF2-40B4-BE49-F238E27FC236}">
                <a16:creationId xmlns:a16="http://schemas.microsoft.com/office/drawing/2014/main" id="{C832D1BA-A5A6-7C13-4C71-3AA09211B905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8953200" y="3136364"/>
            <a:ext cx="2271600" cy="1159200"/>
          </a:xfrm>
        </p:spPr>
        <p:txBody>
          <a:bodyPr tIns="90000" anchor="t" anchorCtr="0">
            <a:normAutofit/>
          </a:bodyPr>
          <a:lstStyle>
            <a:lvl1pPr algn="ctr">
              <a:lnSpc>
                <a:spcPct val="100000"/>
              </a:lnSpc>
              <a:defRPr sz="1800"/>
            </a:lvl1pPr>
          </a:lstStyle>
          <a:p>
            <a:pPr lvl="0"/>
            <a:r>
              <a:rPr lang="en-GB"/>
              <a:t>Click to enter text</a:t>
            </a:r>
          </a:p>
        </p:txBody>
      </p:sp>
      <p:sp>
        <p:nvSpPr>
          <p:cNvPr id="61" name="Text Placeholder 7">
            <a:extLst>
              <a:ext uri="{FF2B5EF4-FFF2-40B4-BE49-F238E27FC236}">
                <a16:creationId xmlns:a16="http://schemas.microsoft.com/office/drawing/2014/main" id="{D02769FD-C2E4-88AE-628D-EC19751AEC1C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8953200" y="1973564"/>
            <a:ext cx="2273300" cy="1159200"/>
          </a:xfrm>
        </p:spPr>
        <p:txBody>
          <a:bodyPr tIns="90000" anchor="t" anchorCtr="0">
            <a:normAutofit/>
          </a:bodyPr>
          <a:lstStyle>
            <a:lvl1pPr algn="ctr">
              <a:defRPr sz="6600">
                <a:solidFill>
                  <a:srgbClr val="0C09CA"/>
                </a:solidFill>
                <a:latin typeface="+mj-lt"/>
              </a:defRPr>
            </a:lvl1pPr>
          </a:lstStyle>
          <a:p>
            <a:pPr lvl="0"/>
            <a:r>
              <a:rPr lang="en-GB"/>
              <a:t>xx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A97A9E0B-7861-D3B0-CD79-E0337E4E0780}"/>
              </a:ext>
            </a:extLst>
          </p:cNvPr>
          <p:cNvSpPr txBox="1"/>
          <p:nvPr userDrawn="1"/>
        </p:nvSpPr>
        <p:spPr>
          <a:xfrm>
            <a:off x="397930" y="4969327"/>
            <a:ext cx="227160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>
                <a:solidFill>
                  <a:srgbClr val="000000"/>
                </a:solidFill>
              </a:rPr>
              <a:t>Published in:</a:t>
            </a:r>
          </a:p>
        </p:txBody>
      </p:sp>
      <p:sp>
        <p:nvSpPr>
          <p:cNvPr id="67" name="Picture Placeholder 96">
            <a:extLst>
              <a:ext uri="{FF2B5EF4-FFF2-40B4-BE49-F238E27FC236}">
                <a16:creationId xmlns:a16="http://schemas.microsoft.com/office/drawing/2014/main" id="{27CE80F6-AC0E-325A-D688-54EC43F822FD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9949526" y="5050443"/>
            <a:ext cx="1275274" cy="685608"/>
          </a:xfrm>
        </p:spPr>
        <p:txBody>
          <a:bodyPr lIns="0" tIns="180000" rIns="0" bIns="0">
            <a:normAutofit/>
          </a:bodyPr>
          <a:lstStyle>
            <a:lvl1pPr algn="ctr">
              <a:defRPr sz="1200"/>
            </a:lvl1pPr>
          </a:lstStyle>
          <a:p>
            <a:r>
              <a:rPr lang="en-GB"/>
              <a:t>Click icon to add publication logo</a:t>
            </a:r>
            <a:endParaRPr lang="en-PL"/>
          </a:p>
        </p:txBody>
      </p:sp>
      <p:sp>
        <p:nvSpPr>
          <p:cNvPr id="71" name="Picture Placeholder 96">
            <a:extLst>
              <a:ext uri="{FF2B5EF4-FFF2-40B4-BE49-F238E27FC236}">
                <a16:creationId xmlns:a16="http://schemas.microsoft.com/office/drawing/2014/main" id="{43494C67-502D-5B3F-818F-3A98E69B56F9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8492193" y="5050443"/>
            <a:ext cx="1275274" cy="685608"/>
          </a:xfrm>
        </p:spPr>
        <p:txBody>
          <a:bodyPr lIns="0" tIns="180000" rIns="0" bIns="0">
            <a:normAutofit/>
          </a:bodyPr>
          <a:lstStyle>
            <a:lvl1pPr algn="ctr">
              <a:defRPr sz="1200"/>
            </a:lvl1pPr>
          </a:lstStyle>
          <a:p>
            <a:r>
              <a:rPr lang="en-GB"/>
              <a:t>Click icon to add publication logo</a:t>
            </a:r>
            <a:endParaRPr lang="en-PL"/>
          </a:p>
        </p:txBody>
      </p:sp>
      <p:sp>
        <p:nvSpPr>
          <p:cNvPr id="73" name="Picture Placeholder 96">
            <a:extLst>
              <a:ext uri="{FF2B5EF4-FFF2-40B4-BE49-F238E27FC236}">
                <a16:creationId xmlns:a16="http://schemas.microsoft.com/office/drawing/2014/main" id="{A76130EA-5F9E-43C3-7B53-14FE3A5FDC8F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7034860" y="5050443"/>
            <a:ext cx="1275274" cy="685608"/>
          </a:xfrm>
        </p:spPr>
        <p:txBody>
          <a:bodyPr lIns="0" tIns="180000" rIns="0" bIns="0">
            <a:normAutofit/>
          </a:bodyPr>
          <a:lstStyle>
            <a:lvl1pPr algn="ctr">
              <a:defRPr sz="1200"/>
            </a:lvl1pPr>
          </a:lstStyle>
          <a:p>
            <a:r>
              <a:rPr lang="en-GB"/>
              <a:t>Click icon to add publication logo</a:t>
            </a:r>
            <a:endParaRPr lang="en-PL"/>
          </a:p>
        </p:txBody>
      </p:sp>
      <p:sp>
        <p:nvSpPr>
          <p:cNvPr id="74" name="Picture Placeholder 96">
            <a:extLst>
              <a:ext uri="{FF2B5EF4-FFF2-40B4-BE49-F238E27FC236}">
                <a16:creationId xmlns:a16="http://schemas.microsoft.com/office/drawing/2014/main" id="{A7EE74A5-7409-E874-6589-88A18BA98F54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5577527" y="5050443"/>
            <a:ext cx="1275274" cy="685608"/>
          </a:xfrm>
        </p:spPr>
        <p:txBody>
          <a:bodyPr lIns="0" tIns="180000" rIns="0" bIns="0">
            <a:normAutofit/>
          </a:bodyPr>
          <a:lstStyle>
            <a:lvl1pPr algn="ctr">
              <a:defRPr sz="1200"/>
            </a:lvl1pPr>
          </a:lstStyle>
          <a:p>
            <a:r>
              <a:rPr lang="en-GB"/>
              <a:t>Click icon to add publication logo</a:t>
            </a:r>
            <a:endParaRPr lang="en-PL"/>
          </a:p>
        </p:txBody>
      </p:sp>
      <p:sp>
        <p:nvSpPr>
          <p:cNvPr id="75" name="Picture Placeholder 96">
            <a:extLst>
              <a:ext uri="{FF2B5EF4-FFF2-40B4-BE49-F238E27FC236}">
                <a16:creationId xmlns:a16="http://schemas.microsoft.com/office/drawing/2014/main" id="{D8DCFDCD-4A6A-B98F-9793-257A8CA3E939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4120194" y="5050443"/>
            <a:ext cx="1275274" cy="685608"/>
          </a:xfrm>
        </p:spPr>
        <p:txBody>
          <a:bodyPr lIns="0" tIns="180000" rIns="0" bIns="0">
            <a:normAutofit/>
          </a:bodyPr>
          <a:lstStyle>
            <a:lvl1pPr algn="ctr">
              <a:defRPr sz="1200"/>
            </a:lvl1pPr>
          </a:lstStyle>
          <a:p>
            <a:r>
              <a:rPr lang="en-GB"/>
              <a:t>Click icon to add publication logo</a:t>
            </a:r>
            <a:endParaRPr lang="en-PL"/>
          </a:p>
        </p:txBody>
      </p:sp>
      <p:sp>
        <p:nvSpPr>
          <p:cNvPr id="76" name="Picture Placeholder 96">
            <a:extLst>
              <a:ext uri="{FF2B5EF4-FFF2-40B4-BE49-F238E27FC236}">
                <a16:creationId xmlns:a16="http://schemas.microsoft.com/office/drawing/2014/main" id="{07A258C4-D09B-8C47-B219-591728755BB0}"/>
              </a:ext>
            </a:extLst>
          </p:cNvPr>
          <p:cNvSpPr>
            <a:spLocks noGrp="1"/>
          </p:cNvSpPr>
          <p:nvPr>
            <p:ph type="pic" sz="quarter" idx="54" hasCustomPrompt="1"/>
          </p:nvPr>
        </p:nvSpPr>
        <p:spPr>
          <a:xfrm>
            <a:off x="2662861" y="5050443"/>
            <a:ext cx="1275274" cy="685608"/>
          </a:xfrm>
        </p:spPr>
        <p:txBody>
          <a:bodyPr lIns="0" tIns="180000" rIns="0" bIns="0">
            <a:normAutofit/>
          </a:bodyPr>
          <a:lstStyle>
            <a:lvl1pPr algn="ctr">
              <a:defRPr sz="1200"/>
            </a:lvl1pPr>
          </a:lstStyle>
          <a:p>
            <a:r>
              <a:rPr lang="en-GB"/>
              <a:t>Click icon to add publication logo</a:t>
            </a:r>
            <a:endParaRPr lang="en-P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D66A6F-6FF3-A8B6-C41D-5F3FABF3AF11}"/>
              </a:ext>
            </a:extLst>
          </p:cNvPr>
          <p:cNvSpPr>
            <a:spLocks noGrp="1"/>
          </p:cNvSpPr>
          <p:nvPr>
            <p:ph type="sldNum" sz="quarter" idx="55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6827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5ACBF0"/>
          </p15:clr>
        </p15:guide>
        <p15:guide id="2" pos="3840" userDrawn="1">
          <p15:clr>
            <a:srgbClr val="5ACBF0"/>
          </p15:clr>
        </p15:guide>
        <p15:guide id="3" pos="5768" userDrawn="1">
          <p15:clr>
            <a:srgbClr val="FBAE40"/>
          </p15:clr>
        </p15:guide>
        <p15:guide id="4" pos="1912" userDrawn="1">
          <p15:clr>
            <a:srgbClr val="FBAE40"/>
          </p15:clr>
        </p15:guide>
        <p15:guide id="5" orient="horz" pos="2840" userDrawn="1">
          <p15:clr>
            <a:srgbClr val="FBAE40"/>
          </p15:clr>
        </p15:guide>
        <p15:guide id="6" orient="horz" pos="1480" userDrawn="1">
          <p15:clr>
            <a:srgbClr val="FBAE40"/>
          </p15:clr>
        </p15:guide>
        <p15:guide id="7" pos="2570" userDrawn="1">
          <p15:clr>
            <a:srgbClr val="C35EA4"/>
          </p15:clr>
        </p15:guide>
        <p15:guide id="8" pos="5110" userDrawn="1">
          <p15:clr>
            <a:srgbClr val="C35EA4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3">
            <a:extLst>
              <a:ext uri="{FF2B5EF4-FFF2-40B4-BE49-F238E27FC236}">
                <a16:creationId xmlns:a16="http://schemas.microsoft.com/office/drawing/2014/main" id="{B2B2E8A1-0D37-5741-A0EB-2878BF70352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1600" y="338400"/>
            <a:ext cx="10329862" cy="7826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pl-PL" err="1"/>
              <a:t>Click</a:t>
            </a:r>
            <a:r>
              <a:rPr lang="pl-PL"/>
              <a:t> to </a:t>
            </a:r>
            <a:r>
              <a:rPr lang="pl-PL" err="1"/>
              <a:t>add</a:t>
            </a:r>
            <a:r>
              <a:rPr lang="pl-PL"/>
              <a:t> </a:t>
            </a:r>
            <a:r>
              <a:rPr lang="pl-PL" err="1"/>
              <a:t>title</a:t>
            </a:r>
            <a:endParaRPr lang="en-P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8408A3E-0818-BFC5-5187-6169566408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31A6B74-B7F0-4DD9-1258-29A75A1EA97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97929" y="1303867"/>
            <a:ext cx="10330396" cy="4758796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Click to add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818521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5ACBF0"/>
          </p15:clr>
        </p15:guide>
        <p15:guide id="2" pos="3840" userDrawn="1">
          <p15:clr>
            <a:srgbClr val="5ACBF0"/>
          </p15:clr>
        </p15:guide>
        <p15:guide id="3" pos="5768" userDrawn="1">
          <p15:clr>
            <a:srgbClr val="FBAE40"/>
          </p15:clr>
        </p15:guide>
        <p15:guide id="4" pos="1912" userDrawn="1">
          <p15:clr>
            <a:srgbClr val="FBAE40"/>
          </p15:clr>
        </p15:guide>
        <p15:guide id="5" orient="horz" pos="2840" userDrawn="1">
          <p15:clr>
            <a:srgbClr val="FBAE40"/>
          </p15:clr>
        </p15:guide>
        <p15:guide id="6" orient="horz" pos="1480" userDrawn="1">
          <p15:clr>
            <a:srgbClr val="FBAE40"/>
          </p15:clr>
        </p15:guide>
        <p15:guide id="7" pos="2570" userDrawn="1">
          <p15:clr>
            <a:srgbClr val="C35EA4"/>
          </p15:clr>
        </p15:guide>
        <p15:guide id="8" pos="5110" userDrawn="1">
          <p15:clr>
            <a:srgbClr val="C35EA4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360" y="332656"/>
            <a:ext cx="11521280" cy="638944"/>
          </a:xfrm>
        </p:spPr>
        <p:txBody>
          <a:bodyPr anchor="b">
            <a:normAutofit/>
          </a:bodyPr>
          <a:lstStyle>
            <a:lvl1pPr algn="l">
              <a:defRPr sz="3200">
                <a:solidFill>
                  <a:srgbClr val="9A1D2B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360" y="1196752"/>
            <a:ext cx="11521280" cy="5328592"/>
          </a:xfrm>
        </p:spPr>
        <p:txBody>
          <a:bodyPr/>
          <a:lstStyle>
            <a:lvl5pPr>
              <a:buFont typeface="Arial" pitchFamily="34" charset="0"/>
              <a:buChar char="­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16209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360" y="1196754"/>
            <a:ext cx="11521280" cy="5400598"/>
          </a:xfrm>
        </p:spPr>
        <p:txBody>
          <a:bodyPr/>
          <a:lstStyle>
            <a:lvl5pPr>
              <a:buFont typeface="Arial" pitchFamily="34" charset="0"/>
              <a:buChar char="­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C982DEC-0320-4000-BC60-4CBD545818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332656"/>
            <a:ext cx="11521280" cy="638944"/>
          </a:xfrm>
        </p:spPr>
        <p:txBody>
          <a:bodyPr anchor="b">
            <a:normAutofit/>
          </a:bodyPr>
          <a:lstStyle>
            <a:lvl1pPr algn="l">
              <a:defRPr sz="3200">
                <a:solidFill>
                  <a:srgbClr val="9A1D2B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31728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bg>
      <p:bgPr>
        <a:solidFill>
          <a:srgbClr val="0C09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>
            <a:extLst>
              <a:ext uri="{FF2B5EF4-FFF2-40B4-BE49-F238E27FC236}">
                <a16:creationId xmlns:a16="http://schemas.microsoft.com/office/drawing/2014/main" id="{EF5271E4-FE0B-3B95-D454-E63FEC9413B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5310762" y="17929"/>
            <a:ext cx="6876806" cy="6858000"/>
          </a:xfrm>
          <a:prstGeom prst="rect">
            <a:avLst/>
          </a:prstGeom>
        </p:spPr>
      </p:pic>
      <p:sp>
        <p:nvSpPr>
          <p:cNvPr id="7" name="TextBox 17">
            <a:extLst>
              <a:ext uri="{FF2B5EF4-FFF2-40B4-BE49-F238E27FC236}">
                <a16:creationId xmlns:a16="http://schemas.microsoft.com/office/drawing/2014/main" id="{F8CB138A-E3DF-0F6A-D5C8-37AB51597793}"/>
              </a:ext>
            </a:extLst>
          </p:cNvPr>
          <p:cNvSpPr txBox="1"/>
          <p:nvPr userDrawn="1"/>
        </p:nvSpPr>
        <p:spPr>
          <a:xfrm>
            <a:off x="10883572" y="285213"/>
            <a:ext cx="1065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900" err="1">
                <a:solidFill>
                  <a:schemeClr val="bg1"/>
                </a:solidFill>
                <a:latin typeface="+mn-lt"/>
              </a:rPr>
              <a:t>fathom</a:t>
            </a:r>
            <a:r>
              <a:rPr lang="en-GB" sz="900" err="1">
                <a:solidFill>
                  <a:schemeClr val="bg1"/>
                </a:solidFill>
                <a:latin typeface="Helvetica" pitchFamily="2" charset="0"/>
              </a:rPr>
              <a:t>.global</a:t>
            </a:r>
            <a:endParaRPr lang="en-GB" sz="900">
              <a:solidFill>
                <a:schemeClr val="bg1"/>
              </a:solidFill>
              <a:latin typeface="Helvetica" pitchFamily="2" charset="0"/>
            </a:endParaRPr>
          </a:p>
          <a:p>
            <a:pPr algn="r"/>
            <a:endParaRPr lang="en-PL" sz="900">
              <a:latin typeface="Helvetica" pitchFamily="2" charset="0"/>
            </a:endParaRPr>
          </a:p>
        </p:txBody>
      </p:sp>
      <p:sp>
        <p:nvSpPr>
          <p:cNvPr id="9" name="Slide Number Placeholder 10">
            <a:extLst>
              <a:ext uri="{FF2B5EF4-FFF2-40B4-BE49-F238E27FC236}">
                <a16:creationId xmlns:a16="http://schemas.microsoft.com/office/drawing/2014/main" id="{A8F1701E-38FC-8E4A-5E8C-ACBE3A6C01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61834" y="6285485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0DE1DEFF-DF61-60A4-CD1C-6ABD8D7DC25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9303" y="2266122"/>
            <a:ext cx="2364112" cy="2364112"/>
          </a:xfrm>
          <a:prstGeom prst="rect">
            <a:avLst/>
          </a:prstGeom>
        </p:spPr>
      </p:pic>
      <p:sp>
        <p:nvSpPr>
          <p:cNvPr id="11" name="Title 21">
            <a:extLst>
              <a:ext uri="{FF2B5EF4-FFF2-40B4-BE49-F238E27FC236}">
                <a16:creationId xmlns:a16="http://schemas.microsoft.com/office/drawing/2014/main" id="{2BA8ED94-B29D-6EB2-2677-AEB6A8C469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4372" y="5273325"/>
            <a:ext cx="10515600" cy="779893"/>
          </a:xfrm>
          <a:prstGeom prst="rect">
            <a:avLst/>
          </a:prstGeom>
        </p:spPr>
        <p:txBody>
          <a:bodyPr anchor="b"/>
          <a:lstStyle>
            <a:lvl1pPr>
              <a:defRPr sz="56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/>
              <a:t>Click to add section title</a:t>
            </a:r>
            <a:endParaRPr lang="en-PL"/>
          </a:p>
        </p:txBody>
      </p:sp>
      <p:pic>
        <p:nvPicPr>
          <p:cNvPr id="15" name="Image" descr="Image">
            <a:extLst>
              <a:ext uri="{FF2B5EF4-FFF2-40B4-BE49-F238E27FC236}">
                <a16:creationId xmlns:a16="http://schemas.microsoft.com/office/drawing/2014/main" id="{341E437C-84D7-DB48-BE71-904338252A4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595" y="6237456"/>
            <a:ext cx="418350" cy="418350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© Fathom 2021, All Rights Reserved">
            <a:extLst>
              <a:ext uri="{FF2B5EF4-FFF2-40B4-BE49-F238E27FC236}">
                <a16:creationId xmlns:a16="http://schemas.microsoft.com/office/drawing/2014/main" id="{EEA6826D-9F51-E8F8-6645-0AEFFB7DEF3A}"/>
              </a:ext>
            </a:extLst>
          </p:cNvPr>
          <p:cNvSpPr txBox="1"/>
          <p:nvPr userDrawn="1"/>
        </p:nvSpPr>
        <p:spPr>
          <a:xfrm>
            <a:off x="822053" y="6274900"/>
            <a:ext cx="2223736" cy="3434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25400" tIns="25400" rIns="25400" bIns="25400" anchor="ctr"/>
          <a:lstStyle>
            <a:lvl1pPr algn="l">
              <a:defRPr sz="16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800">
                <a:latin typeface="+mn-lt"/>
              </a:rPr>
              <a:t>© </a:t>
            </a:r>
            <a:r>
              <a:rPr sz="800" err="1">
                <a:latin typeface="+mn-lt"/>
              </a:rPr>
              <a:t>Fatho</a:t>
            </a:r>
            <a:r>
              <a:rPr lang="en-GB" sz="800">
                <a:latin typeface="+mn-lt"/>
              </a:rPr>
              <a:t>m</a:t>
            </a:r>
            <a:endParaRPr sz="80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78294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8052" y="1196752"/>
            <a:ext cx="5571923" cy="54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23992" y="1196752"/>
            <a:ext cx="5832647" cy="54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F692A94-2B3F-461A-9E02-7C93BD41C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332656"/>
            <a:ext cx="11521280" cy="638944"/>
          </a:xfrm>
        </p:spPr>
        <p:txBody>
          <a:bodyPr anchor="b">
            <a:normAutofit/>
          </a:bodyPr>
          <a:lstStyle>
            <a:lvl1pPr algn="l">
              <a:defRPr sz="3200">
                <a:solidFill>
                  <a:srgbClr val="9A1D2B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494695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3">
            <a:extLst>
              <a:ext uri="{FF2B5EF4-FFF2-40B4-BE49-F238E27FC236}">
                <a16:creationId xmlns:a16="http://schemas.microsoft.com/office/drawing/2014/main" id="{B2B2E8A1-0D37-5741-A0EB-2878BF70352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1600" y="338400"/>
            <a:ext cx="10329862" cy="7826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pl-PL" err="1"/>
              <a:t>Click</a:t>
            </a:r>
            <a:r>
              <a:rPr lang="pl-PL"/>
              <a:t> to </a:t>
            </a:r>
            <a:r>
              <a:rPr lang="pl-PL" err="1"/>
              <a:t>add</a:t>
            </a:r>
            <a:r>
              <a:rPr lang="pl-PL"/>
              <a:t> </a:t>
            </a:r>
            <a:r>
              <a:rPr lang="pl-PL" err="1"/>
              <a:t>title</a:t>
            </a:r>
            <a:endParaRPr lang="en-P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8408A3E-0818-BFC5-5187-6169566408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31A6B74-B7F0-4DD9-1258-29A75A1EA97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97929" y="1303867"/>
            <a:ext cx="10330396" cy="4758796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Click to add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302213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5ACBF0"/>
          </p15:clr>
        </p15:guide>
        <p15:guide id="2" pos="3840">
          <p15:clr>
            <a:srgbClr val="5ACBF0"/>
          </p15:clr>
        </p15:guide>
        <p15:guide id="3" pos="5768">
          <p15:clr>
            <a:srgbClr val="FBAE40"/>
          </p15:clr>
        </p15:guide>
        <p15:guide id="4" pos="1912">
          <p15:clr>
            <a:srgbClr val="FBAE40"/>
          </p15:clr>
        </p15:guide>
        <p15:guide id="5" orient="horz" pos="2840">
          <p15:clr>
            <a:srgbClr val="FBAE40"/>
          </p15:clr>
        </p15:guide>
        <p15:guide id="6" orient="horz" pos="1480">
          <p15:clr>
            <a:srgbClr val="FBAE40"/>
          </p15:clr>
        </p15:guide>
        <p15:guide id="7" pos="2570">
          <p15:clr>
            <a:srgbClr val="C35EA4"/>
          </p15:clr>
        </p15:guide>
        <p15:guide id="8" pos="5110">
          <p15:clr>
            <a:srgbClr val="C35EA4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B9D723C6-CB65-E046-88F4-34C67DD56BB1}"/>
              </a:ext>
            </a:extLst>
          </p:cNvPr>
          <p:cNvSpPr/>
          <p:nvPr userDrawn="1"/>
        </p:nvSpPr>
        <p:spPr>
          <a:xfrm>
            <a:off x="4432" y="-1831"/>
            <a:ext cx="12187568" cy="6857998"/>
          </a:xfrm>
          <a:prstGeom prst="rect">
            <a:avLst/>
          </a:prstGeom>
          <a:solidFill>
            <a:srgbClr val="0C09CA"/>
          </a:solidFill>
          <a:ln>
            <a:solidFill>
              <a:srgbClr val="0C09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9799AB-CCFE-E041-B3C3-A473EE2CD3F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5380370" y="65901"/>
            <a:ext cx="6722533" cy="672253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675F62C-6BE9-6541-A6BB-E6FD333F6E7D}"/>
              </a:ext>
            </a:extLst>
          </p:cNvPr>
          <p:cNvSpPr txBox="1"/>
          <p:nvPr userDrawn="1"/>
        </p:nvSpPr>
        <p:spPr>
          <a:xfrm>
            <a:off x="10883572" y="285213"/>
            <a:ext cx="1065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900" err="1">
                <a:solidFill>
                  <a:schemeClr val="bg1"/>
                </a:solidFill>
                <a:latin typeface="+mn-lt"/>
              </a:rPr>
              <a:t>fathom.global</a:t>
            </a:r>
            <a:endParaRPr lang="en-GB" sz="900">
              <a:solidFill>
                <a:schemeClr val="bg1"/>
              </a:solidFill>
              <a:latin typeface="+mn-lt"/>
            </a:endParaRPr>
          </a:p>
          <a:p>
            <a:pPr algn="r"/>
            <a:endParaRPr lang="en-PL" sz="900">
              <a:latin typeface="Helvetica" pitchFamily="2" charset="0"/>
            </a:endParaRPr>
          </a:p>
        </p:txBody>
      </p:sp>
      <p:sp>
        <p:nvSpPr>
          <p:cNvPr id="20" name="Slide Number Placeholder 10">
            <a:extLst>
              <a:ext uri="{FF2B5EF4-FFF2-40B4-BE49-F238E27FC236}">
                <a16:creationId xmlns:a16="http://schemas.microsoft.com/office/drawing/2014/main" id="{19BE160B-DE80-424B-B969-CC688F20C8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61834" y="6285485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Image" descr="Image">
            <a:extLst>
              <a:ext uri="{FF2B5EF4-FFF2-40B4-BE49-F238E27FC236}">
                <a16:creationId xmlns:a16="http://schemas.microsoft.com/office/drawing/2014/main" id="{A701D934-C868-A96D-AA0C-D7E6408F7D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27595" y="6237456"/>
            <a:ext cx="418350" cy="418350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© Fathom 2021, All Rights Reserved">
            <a:extLst>
              <a:ext uri="{FF2B5EF4-FFF2-40B4-BE49-F238E27FC236}">
                <a16:creationId xmlns:a16="http://schemas.microsoft.com/office/drawing/2014/main" id="{53DB0A63-4534-9977-EC25-BFB0B35986A0}"/>
              </a:ext>
            </a:extLst>
          </p:cNvPr>
          <p:cNvSpPr txBox="1"/>
          <p:nvPr userDrawn="1"/>
        </p:nvSpPr>
        <p:spPr>
          <a:xfrm>
            <a:off x="822053" y="6274900"/>
            <a:ext cx="2223736" cy="3434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/>
          <a:lstStyle>
            <a:lvl1pPr algn="l">
              <a:defRPr sz="16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800">
                <a:latin typeface="+mn-lt"/>
              </a:rPr>
              <a:t>© Fathom</a:t>
            </a:r>
          </a:p>
        </p:txBody>
      </p:sp>
      <p:sp>
        <p:nvSpPr>
          <p:cNvPr id="2" name="Title 21">
            <a:extLst>
              <a:ext uri="{FF2B5EF4-FFF2-40B4-BE49-F238E27FC236}">
                <a16:creationId xmlns:a16="http://schemas.microsoft.com/office/drawing/2014/main" id="{39F0D895-AE21-48B0-13C3-2FCA68CF55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4372" y="5273325"/>
            <a:ext cx="10515600" cy="779893"/>
          </a:xfrm>
          <a:prstGeom prst="rect">
            <a:avLst/>
          </a:prstGeom>
        </p:spPr>
        <p:txBody>
          <a:bodyPr anchor="b"/>
          <a:lstStyle>
            <a:lvl1pPr>
              <a:defRPr sz="56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/>
              <a:t>Click to add section title</a:t>
            </a:r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23406133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5ACBF0"/>
          </p15:clr>
        </p15:guide>
        <p15:guide id="2" pos="3840" userDrawn="1">
          <p15:clr>
            <a:srgbClr val="5ACBF0"/>
          </p15:clr>
        </p15:guide>
        <p15:guide id="3" pos="5654" userDrawn="1">
          <p15:clr>
            <a:srgbClr val="FBAE40"/>
          </p15:clr>
        </p15:guide>
        <p15:guide id="4" pos="2026" userDrawn="1">
          <p15:clr>
            <a:srgbClr val="FBAE40"/>
          </p15:clr>
        </p15:guide>
        <p15:guide id="5" orient="horz" pos="2840" userDrawn="1">
          <p15:clr>
            <a:srgbClr val="FBAE40"/>
          </p15:clr>
        </p15:guide>
        <p15:guide id="6" orient="horz" pos="1480" userDrawn="1">
          <p15:clr>
            <a:srgbClr val="FBAE40"/>
          </p15:clr>
        </p15:guide>
        <p15:guide id="7" pos="2638" userDrawn="1">
          <p15:clr>
            <a:srgbClr val="C35EA4"/>
          </p15:clr>
        </p15:guide>
        <p15:guide id="8" pos="5042" userDrawn="1">
          <p15:clr>
            <a:srgbClr val="C35EA4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Title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17">
            <a:extLst>
              <a:ext uri="{FF2B5EF4-FFF2-40B4-BE49-F238E27FC236}">
                <a16:creationId xmlns:a16="http://schemas.microsoft.com/office/drawing/2014/main" id="{F8CB138A-E3DF-0F6A-D5C8-37AB51597793}"/>
              </a:ext>
            </a:extLst>
          </p:cNvPr>
          <p:cNvSpPr txBox="1"/>
          <p:nvPr userDrawn="1"/>
        </p:nvSpPr>
        <p:spPr>
          <a:xfrm>
            <a:off x="10883572" y="285213"/>
            <a:ext cx="1065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900" err="1">
                <a:solidFill>
                  <a:schemeClr val="bg1"/>
                </a:solidFill>
                <a:latin typeface="+mn-lt"/>
              </a:rPr>
              <a:t>fathom.global</a:t>
            </a:r>
            <a:endParaRPr lang="en-GB" sz="900">
              <a:solidFill>
                <a:schemeClr val="bg1"/>
              </a:solidFill>
              <a:latin typeface="+mn-lt"/>
            </a:endParaRPr>
          </a:p>
          <a:p>
            <a:pPr algn="r"/>
            <a:endParaRPr lang="en-PL" sz="900">
              <a:latin typeface="+mn-lt"/>
            </a:endParaRPr>
          </a:p>
        </p:txBody>
      </p:sp>
      <p:sp>
        <p:nvSpPr>
          <p:cNvPr id="9" name="Slide Number Placeholder 10">
            <a:extLst>
              <a:ext uri="{FF2B5EF4-FFF2-40B4-BE49-F238E27FC236}">
                <a16:creationId xmlns:a16="http://schemas.microsoft.com/office/drawing/2014/main" id="{A8F1701E-38FC-8E4A-5E8C-ACBE3A6C01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61834" y="6285485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Image" descr="Image">
            <a:extLst>
              <a:ext uri="{FF2B5EF4-FFF2-40B4-BE49-F238E27FC236}">
                <a16:creationId xmlns:a16="http://schemas.microsoft.com/office/drawing/2014/main" id="{2FFE91B7-FDF0-24D4-A2EE-8B09DC13AC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7595" y="6237456"/>
            <a:ext cx="418350" cy="418350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© Fathom 2021, All Rights Reserved">
            <a:extLst>
              <a:ext uri="{FF2B5EF4-FFF2-40B4-BE49-F238E27FC236}">
                <a16:creationId xmlns:a16="http://schemas.microsoft.com/office/drawing/2014/main" id="{5345B2F5-EECB-D1A7-8D60-2F41A63CAE2B}"/>
              </a:ext>
            </a:extLst>
          </p:cNvPr>
          <p:cNvSpPr txBox="1"/>
          <p:nvPr userDrawn="1"/>
        </p:nvSpPr>
        <p:spPr>
          <a:xfrm>
            <a:off x="822053" y="6274900"/>
            <a:ext cx="2223736" cy="3434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25400" tIns="25400" rIns="25400" bIns="25400" anchor="ctr"/>
          <a:lstStyle>
            <a:lvl1pPr algn="l">
              <a:defRPr sz="16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800">
                <a:latin typeface="+mn-lt"/>
              </a:rPr>
              <a:t>© Fathom</a:t>
            </a:r>
          </a:p>
        </p:txBody>
      </p:sp>
      <p:sp>
        <p:nvSpPr>
          <p:cNvPr id="2" name="Title 21">
            <a:extLst>
              <a:ext uri="{FF2B5EF4-FFF2-40B4-BE49-F238E27FC236}">
                <a16:creationId xmlns:a16="http://schemas.microsoft.com/office/drawing/2014/main" id="{AE3A49EE-2FF4-5D31-4B82-290A0EF720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4372" y="5273325"/>
            <a:ext cx="10515600" cy="779893"/>
          </a:xfrm>
          <a:prstGeom prst="rect">
            <a:avLst/>
          </a:prstGeom>
        </p:spPr>
        <p:txBody>
          <a:bodyPr anchor="b"/>
          <a:lstStyle>
            <a:lvl1pPr>
              <a:defRPr sz="56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/>
              <a:t>Click to add section title</a:t>
            </a:r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10936558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A251A243-F623-964C-809D-AB54A87E901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057651" y="1408113"/>
            <a:ext cx="5946524" cy="451142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+mj-lt"/>
              <a:buNone/>
              <a:defRPr sz="2000">
                <a:latin typeface="+mn-lt"/>
              </a:defRPr>
            </a:lvl1pPr>
          </a:lstStyle>
          <a:p>
            <a:pPr lvl="0"/>
            <a:r>
              <a:rPr lang="en-GB"/>
              <a:t>Click to add section title</a:t>
            </a:r>
            <a:endParaRPr lang="en-PL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108D9485-6D93-E84F-BEA3-52E6328402A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93585" y="1408112"/>
            <a:ext cx="938964" cy="4511423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2000" spc="300">
                <a:solidFill>
                  <a:srgbClr val="0C09CA"/>
                </a:solidFill>
                <a:latin typeface="+mn-lt"/>
              </a:defRPr>
            </a:lvl1pPr>
          </a:lstStyle>
          <a:p>
            <a:pPr lvl="0"/>
            <a:r>
              <a:rPr lang="en-GB"/>
              <a:t>Click to add slide numbers</a:t>
            </a:r>
          </a:p>
          <a:p>
            <a:pPr lvl="0"/>
            <a:endParaRPr lang="en-GB"/>
          </a:p>
          <a:p>
            <a:pPr lvl="0"/>
            <a:endParaRPr lang="en-PL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82032BA-2A34-DA42-CBCA-E320D5802DB9}"/>
              </a:ext>
            </a:extLst>
          </p:cNvPr>
          <p:cNvSpPr txBox="1"/>
          <p:nvPr userDrawn="1"/>
        </p:nvSpPr>
        <p:spPr>
          <a:xfrm>
            <a:off x="381600" y="338400"/>
            <a:ext cx="4709160" cy="646331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lvl="0"/>
            <a:endParaRPr lang="en-PL" sz="320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C81F252-2DE6-32BC-3887-65E5A0CC0B6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8C81AA9-94A0-7880-6357-4B7286C88084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390525" y="314325"/>
            <a:ext cx="4676775" cy="623888"/>
          </a:xfrm>
        </p:spPr>
        <p:txBody>
          <a:bodyPr>
            <a:normAutofit/>
          </a:bodyPr>
          <a:lstStyle>
            <a:lvl1pPr>
              <a:defRPr sz="3200"/>
            </a:lvl1pPr>
            <a:lvl2pPr marL="9525" indent="0">
              <a:buNone/>
              <a:defRPr/>
            </a:lvl2pPr>
          </a:lstStyle>
          <a:p>
            <a:r>
              <a:rPr lang="en-US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12405522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5ACBF0"/>
          </p15:clr>
        </p15:guide>
        <p15:guide id="2" pos="3840" userDrawn="1">
          <p15:clr>
            <a:srgbClr val="5ACBF0"/>
          </p15:clr>
        </p15:guide>
        <p15:guide id="3" pos="5654" userDrawn="1">
          <p15:clr>
            <a:srgbClr val="FBAE40"/>
          </p15:clr>
        </p15:guide>
        <p15:guide id="4" pos="2026" userDrawn="1">
          <p15:clr>
            <a:srgbClr val="FBAE40"/>
          </p15:clr>
        </p15:guide>
        <p15:guide id="5" orient="horz" pos="2840" userDrawn="1">
          <p15:clr>
            <a:srgbClr val="FBAE40"/>
          </p15:clr>
        </p15:guide>
        <p15:guide id="6" orient="horz" pos="1480" userDrawn="1">
          <p15:clr>
            <a:srgbClr val="FBAE40"/>
          </p15:clr>
        </p15:guide>
        <p15:guide id="7" pos="2638" userDrawn="1">
          <p15:clr>
            <a:srgbClr val="C35EA4"/>
          </p15:clr>
        </p15:guide>
        <p15:guide id="8" pos="5042" userDrawn="1">
          <p15:clr>
            <a:srgbClr val="C35EA4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563A763A-3FCA-0746-9462-BABC350799B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59819" y="1408112"/>
            <a:ext cx="6644356" cy="4809897"/>
          </a:xfrm>
          <a:prstGeom prst="rect">
            <a:avLst/>
          </a:prstGeom>
        </p:spPr>
        <p:txBody>
          <a:bodyPr/>
          <a:lstStyle>
            <a:lvl1pPr marL="361950" indent="-3619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  <a:tabLst/>
              <a:defRPr sz="2000">
                <a:latin typeface="+mn-lt"/>
              </a:defRPr>
            </a:lvl1pPr>
          </a:lstStyle>
          <a:p>
            <a:pPr lvl="0"/>
            <a:r>
              <a:rPr lang="en-GB"/>
              <a:t>Click to add agenda items</a:t>
            </a:r>
            <a:endParaRPr lang="en-PL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7BC2F3E-3EF0-5E76-FCB2-E69015AF5660}"/>
              </a:ext>
            </a:extLst>
          </p:cNvPr>
          <p:cNvSpPr txBox="1"/>
          <p:nvPr userDrawn="1"/>
        </p:nvSpPr>
        <p:spPr>
          <a:xfrm>
            <a:off x="381600" y="338400"/>
            <a:ext cx="4709160" cy="646331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lvl="0"/>
            <a:r>
              <a:rPr lang="en-GB" sz="3200">
                <a:solidFill>
                  <a:srgbClr val="000000"/>
                </a:solidFill>
                <a:latin typeface="+mj-lt"/>
              </a:rPr>
              <a:t>Agenda</a:t>
            </a:r>
            <a:endParaRPr lang="en-PL" sz="320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F63FA16-2203-92F9-1DCD-F71C77DDD66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0683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5ACBF0"/>
          </p15:clr>
        </p15:guide>
        <p15:guide id="2" pos="3840" userDrawn="1">
          <p15:clr>
            <a:srgbClr val="5ACBF0"/>
          </p15:clr>
        </p15:guide>
        <p15:guide id="3" pos="5654" userDrawn="1">
          <p15:clr>
            <a:srgbClr val="FBAE40"/>
          </p15:clr>
        </p15:guide>
        <p15:guide id="4" pos="2026" userDrawn="1">
          <p15:clr>
            <a:srgbClr val="FBAE40"/>
          </p15:clr>
        </p15:guide>
        <p15:guide id="5" orient="horz" pos="2840" userDrawn="1">
          <p15:clr>
            <a:srgbClr val="FBAE40"/>
          </p15:clr>
        </p15:guide>
        <p15:guide id="6" orient="horz" pos="1480" userDrawn="1">
          <p15:clr>
            <a:srgbClr val="FBAE40"/>
          </p15:clr>
        </p15:guide>
        <p15:guide id="7" pos="2638" userDrawn="1">
          <p15:clr>
            <a:srgbClr val="C35EA4"/>
          </p15:clr>
        </p15:guide>
        <p15:guide id="8" pos="5042" userDrawn="1">
          <p15:clr>
            <a:srgbClr val="C35EA4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day's Speakers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53">
            <a:extLst>
              <a:ext uri="{FF2B5EF4-FFF2-40B4-BE49-F238E27FC236}">
                <a16:creationId xmlns:a16="http://schemas.microsoft.com/office/drawing/2014/main" id="{4664461D-0319-A4BB-16C4-4E099790118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334000" y="0"/>
            <a:ext cx="6858000" cy="6858000"/>
          </a:xfrm>
          <a:prstGeom prst="ellipse">
            <a:avLst/>
          </a:prstGeom>
          <a:noFill/>
        </p:spPr>
        <p:txBody>
          <a:bodyPr/>
          <a:lstStyle>
            <a:lvl1pPr marL="0" indent="0" algn="ctr">
              <a:buNone/>
              <a:defRPr>
                <a:solidFill>
                  <a:srgbClr val="0C09CA"/>
                </a:solidFill>
                <a:latin typeface="Helvetica" pitchFamily="2" charset="0"/>
              </a:defRPr>
            </a:lvl1pPr>
          </a:lstStyle>
          <a:p>
            <a:r>
              <a:rPr lang="en-GB"/>
              <a:t>Click icon to add picture</a:t>
            </a:r>
            <a:endParaRPr lang="pl-PL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14702403-8936-C826-6D90-54AEC113B0F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06917" y="1455205"/>
            <a:ext cx="3680908" cy="250710"/>
          </a:xfrm>
        </p:spPr>
        <p:txBody>
          <a:bodyPr lIns="0" tIns="0" rIns="0" bIns="0">
            <a:spAutoFit/>
          </a:bodyPr>
          <a:lstStyle>
            <a:lvl1pPr>
              <a:defRPr sz="1800" b="1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Click to add name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7ACC9C8C-7422-B4C9-F05E-D58B2E63117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06917" y="2001093"/>
            <a:ext cx="3680908" cy="250646"/>
          </a:xfrm>
        </p:spPr>
        <p:txBody>
          <a:bodyPr lIns="0" tIns="0" rIns="0" bIns="0">
            <a:spAutoFit/>
          </a:bodyPr>
          <a:lstStyle>
            <a:lvl1pPr>
              <a:defRPr sz="18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Click to add company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67EC84F2-06DC-D83F-097C-029A85B3B21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06917" y="1730619"/>
            <a:ext cx="3680908" cy="250646"/>
          </a:xfrm>
        </p:spPr>
        <p:txBody>
          <a:bodyPr lIns="0" tIns="0" rIns="0" bIns="0">
            <a:spAutoFit/>
          </a:bodyPr>
          <a:lstStyle>
            <a:lvl1pPr>
              <a:defRPr sz="18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Click to add position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7FC0C639-888B-E843-BA7C-F02BDDFB529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06917" y="2277530"/>
            <a:ext cx="3680908" cy="250646"/>
          </a:xfrm>
        </p:spPr>
        <p:txBody>
          <a:bodyPr lIns="0" tIns="0" rIns="0" bIns="0">
            <a:spAutoFit/>
          </a:bodyPr>
          <a:lstStyle>
            <a:lvl1pPr>
              <a:defRPr sz="18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Click to add email address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A9E9902-0D57-D02C-A314-343B422AF5C8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F2C21CD-8D21-F531-9B3E-7AF89496CCA5}"/>
              </a:ext>
            </a:extLst>
          </p:cNvPr>
          <p:cNvSpPr txBox="1"/>
          <p:nvPr userDrawn="1"/>
        </p:nvSpPr>
        <p:spPr>
          <a:xfrm>
            <a:off x="397929" y="285569"/>
            <a:ext cx="4709160" cy="646331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lvl="0"/>
            <a:r>
              <a:rPr lang="en-GB" sz="3200">
                <a:solidFill>
                  <a:srgbClr val="000000"/>
                </a:solidFill>
                <a:latin typeface="+mj-lt"/>
              </a:rPr>
              <a:t>Today’s speaker</a:t>
            </a:r>
            <a:endParaRPr lang="en-PL" sz="3200">
              <a:solidFill>
                <a:srgbClr val="0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371378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5ACBF0"/>
          </p15:clr>
        </p15:guide>
        <p15:guide id="2" pos="3840" userDrawn="1">
          <p15:clr>
            <a:srgbClr val="5ACBF0"/>
          </p15:clr>
        </p15:guide>
        <p15:guide id="3" pos="5654" userDrawn="1">
          <p15:clr>
            <a:srgbClr val="FBAE40"/>
          </p15:clr>
        </p15:guide>
        <p15:guide id="4" pos="2026" userDrawn="1">
          <p15:clr>
            <a:srgbClr val="FBAE40"/>
          </p15:clr>
        </p15:guide>
        <p15:guide id="5" orient="horz" pos="2840" userDrawn="1">
          <p15:clr>
            <a:srgbClr val="FBAE40"/>
          </p15:clr>
        </p15:guide>
        <p15:guide id="6" orient="horz" pos="1480" userDrawn="1">
          <p15:clr>
            <a:srgbClr val="FBAE40"/>
          </p15:clr>
        </p15:guide>
        <p15:guide id="7" pos="2638" userDrawn="1">
          <p15:clr>
            <a:srgbClr val="C35EA4"/>
          </p15:clr>
        </p15:guide>
        <p15:guide id="8" pos="5042" userDrawn="1">
          <p15:clr>
            <a:srgbClr val="C35EA4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day's Speakers (6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ymbol zastępczy obrazu 53">
            <a:extLst>
              <a:ext uri="{FF2B5EF4-FFF2-40B4-BE49-F238E27FC236}">
                <a16:creationId xmlns:a16="http://schemas.microsoft.com/office/drawing/2014/main" id="{CCD3972D-3122-9E7F-C6B0-73F40885D63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854581" y="1537799"/>
            <a:ext cx="1196894" cy="1196894"/>
          </a:xfrm>
          <a:prstGeom prst="ellipse">
            <a:avLst/>
          </a:prstGeom>
          <a:noFill/>
        </p:spPr>
        <p:txBody>
          <a:bodyPr/>
          <a:lstStyle>
            <a:lvl1pPr marL="0" indent="0" algn="ctr">
              <a:buNone/>
              <a:defRPr sz="1400">
                <a:solidFill>
                  <a:srgbClr val="0C09CA"/>
                </a:solidFill>
                <a:latin typeface="Helvetica" pitchFamily="2" charset="0"/>
              </a:defRPr>
            </a:lvl1pPr>
          </a:lstStyle>
          <a:p>
            <a:r>
              <a:rPr lang="en-GB"/>
              <a:t>Click icon to add picture</a:t>
            </a:r>
            <a:endParaRPr lang="pl-PL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2D23A219-79EC-0FD0-3853-A8FE993DF0E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345532" y="1727620"/>
            <a:ext cx="3118956" cy="222818"/>
          </a:xfrm>
        </p:spPr>
        <p:txBody>
          <a:bodyPr wrap="square" lIns="0" tIns="0" rIns="0" bIns="0">
            <a:spAutoFit/>
          </a:bodyPr>
          <a:lstStyle>
            <a:lvl1pPr>
              <a:defRPr sz="1600" b="1">
                <a:solidFill>
                  <a:srgbClr val="0C09CA"/>
                </a:solidFill>
              </a:defRPr>
            </a:lvl1pPr>
          </a:lstStyle>
          <a:p>
            <a:pPr lvl="0"/>
            <a:r>
              <a:rPr lang="en-GB"/>
              <a:t>Click to add name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6BBC555D-6CCF-6481-FFB5-77E401E31A3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45532" y="1974847"/>
            <a:ext cx="3118956" cy="222753"/>
          </a:xfrm>
        </p:spPr>
        <p:txBody>
          <a:bodyPr wrap="square" lIns="0" tIns="0" rIns="0" bIns="0">
            <a:spAutoFit/>
          </a:bodyPr>
          <a:lstStyle>
            <a:lvl1pPr>
              <a:defRPr sz="16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Click to add position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B76AB6D7-4610-1B30-14D5-76724ADF900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345532" y="2206833"/>
            <a:ext cx="3118956" cy="222753"/>
          </a:xfrm>
        </p:spPr>
        <p:txBody>
          <a:bodyPr wrap="square" lIns="0" tIns="0" rIns="0" bIns="0">
            <a:spAutoFit/>
          </a:bodyPr>
          <a:lstStyle>
            <a:lvl1pPr>
              <a:defRPr sz="16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Click to add company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7EE8C509-BACA-C539-3523-758E384D4EE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345532" y="2438820"/>
            <a:ext cx="3118956" cy="222753"/>
          </a:xfrm>
        </p:spPr>
        <p:txBody>
          <a:bodyPr wrap="square" lIns="0" tIns="0" rIns="0" bIns="0">
            <a:spAutoFit/>
          </a:bodyPr>
          <a:lstStyle>
            <a:lvl1pPr>
              <a:defRPr sz="16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Click to add email address</a:t>
            </a:r>
          </a:p>
        </p:txBody>
      </p:sp>
      <p:sp>
        <p:nvSpPr>
          <p:cNvPr id="14" name="Symbol zastępczy obrazu 53">
            <a:extLst>
              <a:ext uri="{FF2B5EF4-FFF2-40B4-BE49-F238E27FC236}">
                <a16:creationId xmlns:a16="http://schemas.microsoft.com/office/drawing/2014/main" id="{BF64CE90-0956-FA4D-B9F2-74D93853D002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747600" y="1537799"/>
            <a:ext cx="1196894" cy="1196894"/>
          </a:xfrm>
          <a:prstGeom prst="ellipse">
            <a:avLst/>
          </a:prstGeom>
          <a:noFill/>
        </p:spPr>
        <p:txBody>
          <a:bodyPr/>
          <a:lstStyle>
            <a:lvl1pPr marL="0" indent="0" algn="ctr">
              <a:buNone/>
              <a:defRPr sz="1400">
                <a:solidFill>
                  <a:srgbClr val="0C09CA"/>
                </a:solidFill>
                <a:latin typeface="Helvetica" pitchFamily="2" charset="0"/>
              </a:defRPr>
            </a:lvl1pPr>
          </a:lstStyle>
          <a:p>
            <a:r>
              <a:rPr lang="en-GB"/>
              <a:t>Click icon to add picture</a:t>
            </a:r>
            <a:endParaRPr lang="pl-PL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0B45BC4F-CFD9-137E-D0A2-4B96FF53239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235584" y="1727620"/>
            <a:ext cx="3118956" cy="192620"/>
          </a:xfrm>
        </p:spPr>
        <p:txBody>
          <a:bodyPr lIns="0" tIns="0" rIns="0" bIns="0">
            <a:normAutofit/>
          </a:bodyPr>
          <a:lstStyle>
            <a:lvl1pPr>
              <a:defRPr sz="1600" b="1">
                <a:solidFill>
                  <a:srgbClr val="0C09CA"/>
                </a:solidFill>
              </a:defRPr>
            </a:lvl1pPr>
          </a:lstStyle>
          <a:p>
            <a:pPr lvl="0"/>
            <a:r>
              <a:rPr lang="en-GB"/>
              <a:t>Click to add name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758E1EB1-A671-31F8-D075-C3BB896F7B9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235584" y="1974847"/>
            <a:ext cx="3118956" cy="222818"/>
          </a:xfrm>
        </p:spPr>
        <p:txBody>
          <a:bodyPr wrap="square" lIns="0" tIns="0" rIns="0" bIns="0">
            <a:spAutoFit/>
          </a:bodyPr>
          <a:lstStyle>
            <a:lvl1pPr>
              <a:defRPr sz="16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Click to add position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C583B6D7-BE36-BC69-BE06-F7CE1CDB4BC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235584" y="2206833"/>
            <a:ext cx="3118956" cy="222818"/>
          </a:xfrm>
        </p:spPr>
        <p:txBody>
          <a:bodyPr wrap="square" lIns="0" tIns="0" rIns="0" bIns="0">
            <a:spAutoFit/>
          </a:bodyPr>
          <a:lstStyle>
            <a:lvl1pPr>
              <a:defRPr sz="16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Click to add company</a:t>
            </a:r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6DF54967-208C-94C4-2F02-E23FEBE562A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235584" y="2438820"/>
            <a:ext cx="3118956" cy="222818"/>
          </a:xfrm>
        </p:spPr>
        <p:txBody>
          <a:bodyPr wrap="square" lIns="0" tIns="0" rIns="0" bIns="0">
            <a:spAutoFit/>
          </a:bodyPr>
          <a:lstStyle>
            <a:lvl1pPr>
              <a:defRPr sz="16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Click to add email address</a:t>
            </a:r>
          </a:p>
        </p:txBody>
      </p:sp>
      <p:sp>
        <p:nvSpPr>
          <p:cNvPr id="48" name="Symbol zastępczy obrazu 53">
            <a:extLst>
              <a:ext uri="{FF2B5EF4-FFF2-40B4-BE49-F238E27FC236}">
                <a16:creationId xmlns:a16="http://schemas.microsoft.com/office/drawing/2014/main" id="{ACF7C69F-90E0-5A44-76EF-A2A1FEDE3D29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1854581" y="3104206"/>
            <a:ext cx="1196894" cy="1196894"/>
          </a:xfrm>
          <a:prstGeom prst="ellipse">
            <a:avLst/>
          </a:prstGeom>
          <a:noFill/>
        </p:spPr>
        <p:txBody>
          <a:bodyPr/>
          <a:lstStyle>
            <a:lvl1pPr marL="0" indent="0" algn="ctr">
              <a:buNone/>
              <a:defRPr sz="1400">
                <a:solidFill>
                  <a:srgbClr val="0C09CA"/>
                </a:solidFill>
                <a:latin typeface="Helvetica" pitchFamily="2" charset="0"/>
              </a:defRPr>
            </a:lvl1pPr>
          </a:lstStyle>
          <a:p>
            <a:r>
              <a:rPr lang="en-GB"/>
              <a:t>Click icon to add picture</a:t>
            </a:r>
            <a:endParaRPr lang="pl-PL"/>
          </a:p>
        </p:txBody>
      </p:sp>
      <p:sp>
        <p:nvSpPr>
          <p:cNvPr id="49" name="Text Placeholder 2">
            <a:extLst>
              <a:ext uri="{FF2B5EF4-FFF2-40B4-BE49-F238E27FC236}">
                <a16:creationId xmlns:a16="http://schemas.microsoft.com/office/drawing/2014/main" id="{54A6A220-B1FC-D97C-F84A-215F4E055D7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345532" y="3294027"/>
            <a:ext cx="3118956" cy="222818"/>
          </a:xfrm>
        </p:spPr>
        <p:txBody>
          <a:bodyPr wrap="square" lIns="0" tIns="0" rIns="0" bIns="0">
            <a:spAutoFit/>
          </a:bodyPr>
          <a:lstStyle>
            <a:lvl1pPr>
              <a:defRPr sz="1600" b="1">
                <a:solidFill>
                  <a:srgbClr val="0C09CA"/>
                </a:solidFill>
              </a:defRPr>
            </a:lvl1pPr>
          </a:lstStyle>
          <a:p>
            <a:pPr lvl="0"/>
            <a:r>
              <a:rPr lang="en-GB"/>
              <a:t>Click to add name</a:t>
            </a:r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78FDEAFC-7E02-A3E9-D85B-F8ED21142DF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345532" y="3541254"/>
            <a:ext cx="3118956" cy="222818"/>
          </a:xfrm>
        </p:spPr>
        <p:txBody>
          <a:bodyPr wrap="square" lIns="0" tIns="0" rIns="0" bIns="0">
            <a:spAutoFit/>
          </a:bodyPr>
          <a:lstStyle>
            <a:lvl1pPr>
              <a:defRPr sz="16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Click to add position</a:t>
            </a:r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518E9B45-CA49-F734-4AD5-50FA54EA4C3E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345532" y="3773240"/>
            <a:ext cx="3118956" cy="222818"/>
          </a:xfrm>
        </p:spPr>
        <p:txBody>
          <a:bodyPr wrap="square" lIns="0" tIns="0" rIns="0" bIns="0">
            <a:spAutoFit/>
          </a:bodyPr>
          <a:lstStyle>
            <a:lvl1pPr>
              <a:defRPr sz="16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Click to add company</a:t>
            </a:r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B20364CB-6114-0413-6BCD-8334E03FD7C5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345532" y="4005227"/>
            <a:ext cx="3118956" cy="222818"/>
          </a:xfrm>
        </p:spPr>
        <p:txBody>
          <a:bodyPr wrap="square" lIns="0" tIns="0" rIns="0" bIns="0">
            <a:spAutoFit/>
          </a:bodyPr>
          <a:lstStyle>
            <a:lvl1pPr>
              <a:defRPr sz="16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Click to add email address</a:t>
            </a:r>
          </a:p>
        </p:txBody>
      </p:sp>
      <p:sp>
        <p:nvSpPr>
          <p:cNvPr id="53" name="Symbol zastępczy obrazu 53">
            <a:extLst>
              <a:ext uri="{FF2B5EF4-FFF2-40B4-BE49-F238E27FC236}">
                <a16:creationId xmlns:a16="http://schemas.microsoft.com/office/drawing/2014/main" id="{F4E3521E-F1F8-C414-FEEA-7394A60A4BB8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1854581" y="4670613"/>
            <a:ext cx="1196894" cy="1196894"/>
          </a:xfrm>
          <a:prstGeom prst="ellipse">
            <a:avLst/>
          </a:prstGeom>
          <a:noFill/>
        </p:spPr>
        <p:txBody>
          <a:bodyPr/>
          <a:lstStyle>
            <a:lvl1pPr marL="0" indent="0" algn="ctr">
              <a:buNone/>
              <a:defRPr sz="1400">
                <a:solidFill>
                  <a:srgbClr val="0C09CA"/>
                </a:solidFill>
                <a:latin typeface="Helvetica" pitchFamily="2" charset="0"/>
              </a:defRPr>
            </a:lvl1pPr>
          </a:lstStyle>
          <a:p>
            <a:r>
              <a:rPr lang="en-GB"/>
              <a:t>Click icon to add picture</a:t>
            </a:r>
            <a:endParaRPr lang="pl-PL"/>
          </a:p>
        </p:txBody>
      </p:sp>
      <p:sp>
        <p:nvSpPr>
          <p:cNvPr id="54" name="Text Placeholder 2">
            <a:extLst>
              <a:ext uri="{FF2B5EF4-FFF2-40B4-BE49-F238E27FC236}">
                <a16:creationId xmlns:a16="http://schemas.microsoft.com/office/drawing/2014/main" id="{EA8429AB-E99A-46B9-8D5D-6A1CC989A65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345532" y="4860434"/>
            <a:ext cx="3118956" cy="222818"/>
          </a:xfrm>
        </p:spPr>
        <p:txBody>
          <a:bodyPr wrap="square" lIns="0" tIns="0" rIns="0" bIns="0">
            <a:spAutoFit/>
          </a:bodyPr>
          <a:lstStyle>
            <a:lvl1pPr>
              <a:defRPr sz="1600" b="1">
                <a:solidFill>
                  <a:srgbClr val="0C09CA"/>
                </a:solidFill>
              </a:defRPr>
            </a:lvl1pPr>
          </a:lstStyle>
          <a:p>
            <a:pPr lvl="0"/>
            <a:r>
              <a:rPr lang="en-GB"/>
              <a:t>Click to add name</a:t>
            </a:r>
          </a:p>
        </p:txBody>
      </p:sp>
      <p:sp>
        <p:nvSpPr>
          <p:cNvPr id="55" name="Text Placeholder 2">
            <a:extLst>
              <a:ext uri="{FF2B5EF4-FFF2-40B4-BE49-F238E27FC236}">
                <a16:creationId xmlns:a16="http://schemas.microsoft.com/office/drawing/2014/main" id="{28528075-6E5F-55F4-7D06-AEC866B51991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345532" y="5107661"/>
            <a:ext cx="3118956" cy="222818"/>
          </a:xfrm>
        </p:spPr>
        <p:txBody>
          <a:bodyPr wrap="square" lIns="0" tIns="0" rIns="0" bIns="0">
            <a:spAutoFit/>
          </a:bodyPr>
          <a:lstStyle>
            <a:lvl1pPr>
              <a:defRPr sz="16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Click to add position</a:t>
            </a:r>
          </a:p>
        </p:txBody>
      </p:sp>
      <p:sp>
        <p:nvSpPr>
          <p:cNvPr id="56" name="Text Placeholder 2">
            <a:extLst>
              <a:ext uri="{FF2B5EF4-FFF2-40B4-BE49-F238E27FC236}">
                <a16:creationId xmlns:a16="http://schemas.microsoft.com/office/drawing/2014/main" id="{044E073B-E2F1-7033-FEA0-42B9989011A5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345532" y="5339647"/>
            <a:ext cx="3118956" cy="222818"/>
          </a:xfrm>
        </p:spPr>
        <p:txBody>
          <a:bodyPr wrap="square" lIns="0" tIns="0" rIns="0" bIns="0">
            <a:spAutoFit/>
          </a:bodyPr>
          <a:lstStyle>
            <a:lvl1pPr>
              <a:defRPr sz="16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Click to add company</a:t>
            </a:r>
          </a:p>
        </p:txBody>
      </p:sp>
      <p:sp>
        <p:nvSpPr>
          <p:cNvPr id="57" name="Text Placeholder 2">
            <a:extLst>
              <a:ext uri="{FF2B5EF4-FFF2-40B4-BE49-F238E27FC236}">
                <a16:creationId xmlns:a16="http://schemas.microsoft.com/office/drawing/2014/main" id="{B61DE275-004B-9AC4-68C7-F98E6AC7053A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3345532" y="5571634"/>
            <a:ext cx="3118956" cy="222818"/>
          </a:xfrm>
        </p:spPr>
        <p:txBody>
          <a:bodyPr wrap="square" lIns="0" tIns="0" rIns="0" bIns="0">
            <a:spAutoFit/>
          </a:bodyPr>
          <a:lstStyle>
            <a:lvl1pPr>
              <a:defRPr sz="16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Click to add email address</a:t>
            </a:r>
          </a:p>
        </p:txBody>
      </p:sp>
      <p:sp>
        <p:nvSpPr>
          <p:cNvPr id="58" name="Symbol zastępczy obrazu 53">
            <a:extLst>
              <a:ext uri="{FF2B5EF4-FFF2-40B4-BE49-F238E27FC236}">
                <a16:creationId xmlns:a16="http://schemas.microsoft.com/office/drawing/2014/main" id="{DB523971-B88E-0399-9EF1-C02054FE1A2F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6744633" y="3104206"/>
            <a:ext cx="1196894" cy="1196894"/>
          </a:xfrm>
          <a:prstGeom prst="ellipse">
            <a:avLst/>
          </a:prstGeom>
          <a:noFill/>
        </p:spPr>
        <p:txBody>
          <a:bodyPr/>
          <a:lstStyle>
            <a:lvl1pPr marL="0" indent="0" algn="ctr">
              <a:buNone/>
              <a:defRPr sz="1400">
                <a:solidFill>
                  <a:srgbClr val="0C09CA"/>
                </a:solidFill>
                <a:latin typeface="Helvetica" pitchFamily="2" charset="0"/>
              </a:defRPr>
            </a:lvl1pPr>
          </a:lstStyle>
          <a:p>
            <a:r>
              <a:rPr lang="en-GB"/>
              <a:t>Click icon to add picture</a:t>
            </a:r>
            <a:endParaRPr lang="pl-PL"/>
          </a:p>
        </p:txBody>
      </p:sp>
      <p:sp>
        <p:nvSpPr>
          <p:cNvPr id="59" name="Text Placeholder 2">
            <a:extLst>
              <a:ext uri="{FF2B5EF4-FFF2-40B4-BE49-F238E27FC236}">
                <a16:creationId xmlns:a16="http://schemas.microsoft.com/office/drawing/2014/main" id="{DA8612EE-6264-1755-FC7E-52931082A8DC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8235584" y="3294027"/>
            <a:ext cx="3118956" cy="222818"/>
          </a:xfrm>
        </p:spPr>
        <p:txBody>
          <a:bodyPr wrap="square" lIns="0" tIns="0" rIns="0" bIns="0">
            <a:spAutoFit/>
          </a:bodyPr>
          <a:lstStyle>
            <a:lvl1pPr>
              <a:defRPr sz="1600" b="1">
                <a:solidFill>
                  <a:srgbClr val="0C09CA"/>
                </a:solidFill>
              </a:defRPr>
            </a:lvl1pPr>
          </a:lstStyle>
          <a:p>
            <a:pPr lvl="0"/>
            <a:r>
              <a:rPr lang="en-GB"/>
              <a:t>Click to add name</a:t>
            </a:r>
          </a:p>
        </p:txBody>
      </p:sp>
      <p:sp>
        <p:nvSpPr>
          <p:cNvPr id="60" name="Text Placeholder 2">
            <a:extLst>
              <a:ext uri="{FF2B5EF4-FFF2-40B4-BE49-F238E27FC236}">
                <a16:creationId xmlns:a16="http://schemas.microsoft.com/office/drawing/2014/main" id="{7C08F867-4F12-1D96-EBE4-6DBC26A84D95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8235584" y="3541254"/>
            <a:ext cx="3118956" cy="222818"/>
          </a:xfrm>
        </p:spPr>
        <p:txBody>
          <a:bodyPr wrap="square" lIns="0" tIns="0" rIns="0" bIns="0">
            <a:spAutoFit/>
          </a:bodyPr>
          <a:lstStyle>
            <a:lvl1pPr>
              <a:defRPr sz="16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Click to add position</a:t>
            </a:r>
          </a:p>
        </p:txBody>
      </p:sp>
      <p:sp>
        <p:nvSpPr>
          <p:cNvPr id="61" name="Text Placeholder 2">
            <a:extLst>
              <a:ext uri="{FF2B5EF4-FFF2-40B4-BE49-F238E27FC236}">
                <a16:creationId xmlns:a16="http://schemas.microsoft.com/office/drawing/2014/main" id="{1D68612F-505A-8AD3-20EE-192554934BE0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8235584" y="3773240"/>
            <a:ext cx="3118956" cy="222818"/>
          </a:xfrm>
        </p:spPr>
        <p:txBody>
          <a:bodyPr wrap="square" lIns="0" tIns="0" rIns="0" bIns="0">
            <a:spAutoFit/>
          </a:bodyPr>
          <a:lstStyle>
            <a:lvl1pPr>
              <a:defRPr sz="16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Click to add company</a:t>
            </a:r>
          </a:p>
        </p:txBody>
      </p:sp>
      <p:sp>
        <p:nvSpPr>
          <p:cNvPr id="62" name="Text Placeholder 2">
            <a:extLst>
              <a:ext uri="{FF2B5EF4-FFF2-40B4-BE49-F238E27FC236}">
                <a16:creationId xmlns:a16="http://schemas.microsoft.com/office/drawing/2014/main" id="{278357AC-24CC-9F37-27FC-DC9427C752D0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235584" y="4005227"/>
            <a:ext cx="3118956" cy="222818"/>
          </a:xfrm>
        </p:spPr>
        <p:txBody>
          <a:bodyPr wrap="square" lIns="0" tIns="0" rIns="0" bIns="0">
            <a:spAutoFit/>
          </a:bodyPr>
          <a:lstStyle>
            <a:lvl1pPr>
              <a:defRPr sz="16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Click to add email address</a:t>
            </a:r>
          </a:p>
        </p:txBody>
      </p:sp>
      <p:sp>
        <p:nvSpPr>
          <p:cNvPr id="63" name="Symbol zastępczy obrazu 53">
            <a:extLst>
              <a:ext uri="{FF2B5EF4-FFF2-40B4-BE49-F238E27FC236}">
                <a16:creationId xmlns:a16="http://schemas.microsoft.com/office/drawing/2014/main" id="{8869CC24-5612-0FA2-0900-D94D08A9FBA6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6744633" y="4670613"/>
            <a:ext cx="1196894" cy="1196894"/>
          </a:xfrm>
          <a:prstGeom prst="ellipse">
            <a:avLst/>
          </a:prstGeom>
          <a:noFill/>
        </p:spPr>
        <p:txBody>
          <a:bodyPr/>
          <a:lstStyle>
            <a:lvl1pPr marL="0" indent="0" algn="ctr">
              <a:buNone/>
              <a:defRPr sz="1400">
                <a:solidFill>
                  <a:srgbClr val="0C09CA"/>
                </a:solidFill>
                <a:latin typeface="Helvetica" pitchFamily="2" charset="0"/>
              </a:defRPr>
            </a:lvl1pPr>
          </a:lstStyle>
          <a:p>
            <a:r>
              <a:rPr lang="en-GB"/>
              <a:t>Click icon to add picture</a:t>
            </a:r>
            <a:endParaRPr lang="pl-PL"/>
          </a:p>
        </p:txBody>
      </p:sp>
      <p:sp>
        <p:nvSpPr>
          <p:cNvPr id="64" name="Text Placeholder 2">
            <a:extLst>
              <a:ext uri="{FF2B5EF4-FFF2-40B4-BE49-F238E27FC236}">
                <a16:creationId xmlns:a16="http://schemas.microsoft.com/office/drawing/2014/main" id="{ACC119C3-CBCE-9441-364A-FEEB6AF33FF5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8235584" y="4860434"/>
            <a:ext cx="3118956" cy="222818"/>
          </a:xfrm>
        </p:spPr>
        <p:txBody>
          <a:bodyPr wrap="square" lIns="0" tIns="0" rIns="0" bIns="0">
            <a:spAutoFit/>
          </a:bodyPr>
          <a:lstStyle>
            <a:lvl1pPr>
              <a:defRPr sz="1600" b="1">
                <a:solidFill>
                  <a:srgbClr val="0C09CA"/>
                </a:solidFill>
              </a:defRPr>
            </a:lvl1pPr>
          </a:lstStyle>
          <a:p>
            <a:pPr lvl="0"/>
            <a:r>
              <a:rPr lang="en-GB"/>
              <a:t>Click to add name</a:t>
            </a:r>
          </a:p>
        </p:txBody>
      </p:sp>
      <p:sp>
        <p:nvSpPr>
          <p:cNvPr id="65" name="Text Placeholder 2">
            <a:extLst>
              <a:ext uri="{FF2B5EF4-FFF2-40B4-BE49-F238E27FC236}">
                <a16:creationId xmlns:a16="http://schemas.microsoft.com/office/drawing/2014/main" id="{3CB5C706-E7B0-B52D-BCE8-591A2A385A54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8235584" y="5107661"/>
            <a:ext cx="3118956" cy="222818"/>
          </a:xfrm>
        </p:spPr>
        <p:txBody>
          <a:bodyPr wrap="square" lIns="0" tIns="0" rIns="0" bIns="0">
            <a:spAutoFit/>
          </a:bodyPr>
          <a:lstStyle>
            <a:lvl1pPr>
              <a:defRPr sz="16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Click to add position</a:t>
            </a:r>
          </a:p>
        </p:txBody>
      </p:sp>
      <p:sp>
        <p:nvSpPr>
          <p:cNvPr id="66" name="Text Placeholder 2">
            <a:extLst>
              <a:ext uri="{FF2B5EF4-FFF2-40B4-BE49-F238E27FC236}">
                <a16:creationId xmlns:a16="http://schemas.microsoft.com/office/drawing/2014/main" id="{63D79138-9749-C94B-7B74-993EDB8AAEEF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8235584" y="5339647"/>
            <a:ext cx="3118956" cy="222818"/>
          </a:xfrm>
        </p:spPr>
        <p:txBody>
          <a:bodyPr wrap="square" lIns="0" tIns="0" rIns="0" bIns="0">
            <a:spAutoFit/>
          </a:bodyPr>
          <a:lstStyle>
            <a:lvl1pPr>
              <a:defRPr sz="16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Click to add company</a:t>
            </a:r>
          </a:p>
        </p:txBody>
      </p:sp>
      <p:sp>
        <p:nvSpPr>
          <p:cNvPr id="67" name="Text Placeholder 2">
            <a:extLst>
              <a:ext uri="{FF2B5EF4-FFF2-40B4-BE49-F238E27FC236}">
                <a16:creationId xmlns:a16="http://schemas.microsoft.com/office/drawing/2014/main" id="{F2768681-3C3D-E88A-7787-72045F002F8B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8235584" y="5571634"/>
            <a:ext cx="3118956" cy="222818"/>
          </a:xfrm>
        </p:spPr>
        <p:txBody>
          <a:bodyPr wrap="square" lIns="0" tIns="0" rIns="0" bIns="0">
            <a:spAutoFit/>
          </a:bodyPr>
          <a:lstStyle>
            <a:lvl1pPr>
              <a:defRPr sz="16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Click to add email address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ED72BF6-E645-DBB8-7C43-745655D60978}"/>
              </a:ext>
            </a:extLst>
          </p:cNvPr>
          <p:cNvSpPr>
            <a:spLocks noGrp="1"/>
          </p:cNvSpPr>
          <p:nvPr>
            <p:ph type="sldNum" sz="quarter" idx="50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391D6B1-2892-C697-1C51-B6AED1B4F3B7}"/>
              </a:ext>
            </a:extLst>
          </p:cNvPr>
          <p:cNvSpPr txBox="1"/>
          <p:nvPr userDrawn="1"/>
        </p:nvSpPr>
        <p:spPr>
          <a:xfrm>
            <a:off x="397929" y="285569"/>
            <a:ext cx="4709160" cy="646331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lvl="0"/>
            <a:r>
              <a:rPr lang="en-GB" sz="3200">
                <a:solidFill>
                  <a:srgbClr val="000000"/>
                </a:solidFill>
                <a:latin typeface="+mj-lt"/>
              </a:rPr>
              <a:t>Today’s speakers</a:t>
            </a:r>
            <a:endParaRPr lang="en-PL" sz="3200">
              <a:solidFill>
                <a:srgbClr val="0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275109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5ACBF0"/>
          </p15:clr>
        </p15:guide>
        <p15:guide id="2" pos="3840">
          <p15:clr>
            <a:srgbClr val="5ACBF0"/>
          </p15:clr>
        </p15:guide>
        <p15:guide id="3" pos="5654">
          <p15:clr>
            <a:srgbClr val="FBAE40"/>
          </p15:clr>
        </p15:guide>
        <p15:guide id="4" pos="2026" userDrawn="1">
          <p15:clr>
            <a:srgbClr val="FBAE40"/>
          </p15:clr>
        </p15:guide>
        <p15:guide id="5" orient="horz" pos="2840">
          <p15:clr>
            <a:srgbClr val="FBAE40"/>
          </p15:clr>
        </p15:guide>
        <p15:guide id="6" orient="horz" pos="1480">
          <p15:clr>
            <a:srgbClr val="FBAE40"/>
          </p15:clr>
        </p15:guide>
        <p15:guide id="7" pos="2638">
          <p15:clr>
            <a:srgbClr val="C35EA4"/>
          </p15:clr>
        </p15:guide>
        <p15:guide id="8" pos="5042">
          <p15:clr>
            <a:srgbClr val="C35EA4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B7CB33-C40F-FD1B-A893-3A7DA9BF50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0800" y="1253331"/>
            <a:ext cx="10392771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/>
              <a:t>Click to set Master Text Style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B347226A-A801-CC56-92D9-2E22894C7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600" y="382333"/>
            <a:ext cx="8256687" cy="501356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2" name="Image" descr="Image">
            <a:extLst>
              <a:ext uri="{FF2B5EF4-FFF2-40B4-BE49-F238E27FC236}">
                <a16:creationId xmlns:a16="http://schemas.microsoft.com/office/drawing/2014/main" id="{E05C5523-5744-1F6F-6949-A5DF50E1B6D1}"/>
              </a:ext>
            </a:extLst>
          </p:cNvPr>
          <p:cNvPicPr>
            <a:picLocks noChangeAspect="1"/>
          </p:cNvPicPr>
          <p:nvPr userDrawn="1"/>
        </p:nvPicPr>
        <p:blipFill>
          <a:blip r:embed="rId33"/>
          <a:stretch>
            <a:fillRect/>
          </a:stretch>
        </p:blipFill>
        <p:spPr>
          <a:xfrm>
            <a:off x="227595" y="6237456"/>
            <a:ext cx="418350" cy="41835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© Fathom 2021,  All Rights Reserved">
            <a:extLst>
              <a:ext uri="{FF2B5EF4-FFF2-40B4-BE49-F238E27FC236}">
                <a16:creationId xmlns:a16="http://schemas.microsoft.com/office/drawing/2014/main" id="{7C097AA9-3E07-AF65-DEA7-32153C0EE9A8}"/>
              </a:ext>
            </a:extLst>
          </p:cNvPr>
          <p:cNvSpPr txBox="1"/>
          <p:nvPr userDrawn="1"/>
        </p:nvSpPr>
        <p:spPr>
          <a:xfrm>
            <a:off x="822053" y="6274900"/>
            <a:ext cx="3282632" cy="3434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25400" tIns="25400" rIns="25400" bIns="25400" anchor="ctr"/>
          <a:lstStyle>
            <a:lvl1pPr algn="l">
              <a:defRPr sz="1600">
                <a:solidFill>
                  <a:srgbClr val="021CC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800">
                <a:latin typeface="+mn-lt"/>
              </a:rPr>
              <a:t>© Fathom</a:t>
            </a:r>
          </a:p>
        </p:txBody>
      </p:sp>
      <p:sp>
        <p:nvSpPr>
          <p:cNvPr id="5" name="Slide Number Placeholder 10">
            <a:extLst>
              <a:ext uri="{FF2B5EF4-FFF2-40B4-BE49-F238E27FC236}">
                <a16:creationId xmlns:a16="http://schemas.microsoft.com/office/drawing/2014/main" id="{DE02FF53-687F-CAB4-A8BA-835B38D019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61834" y="6285485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900">
                <a:solidFill>
                  <a:srgbClr val="0C09CA"/>
                </a:solidFill>
                <a:latin typeface="+mn-lt"/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7FAF102-4EF1-0BBE-634E-F14D448AA020}"/>
              </a:ext>
            </a:extLst>
          </p:cNvPr>
          <p:cNvSpPr txBox="1"/>
          <p:nvPr userDrawn="1"/>
        </p:nvSpPr>
        <p:spPr>
          <a:xfrm>
            <a:off x="10883572" y="285213"/>
            <a:ext cx="1065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900" err="1">
                <a:solidFill>
                  <a:srgbClr val="0C09CA"/>
                </a:solidFill>
                <a:latin typeface="+mn-lt"/>
              </a:rPr>
              <a:t>fathom.global</a:t>
            </a:r>
            <a:endParaRPr lang="en-GB" sz="900">
              <a:solidFill>
                <a:srgbClr val="0C09CA"/>
              </a:solidFill>
              <a:latin typeface="+mn-lt"/>
            </a:endParaRPr>
          </a:p>
          <a:p>
            <a:pPr algn="r"/>
            <a:endParaRPr lang="en-PL" sz="900">
              <a:solidFill>
                <a:srgbClr val="0C09CA"/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786" r:id="rId2"/>
    <p:sldLayoutId id="2147483780" r:id="rId3"/>
    <p:sldLayoutId id="2147483681" r:id="rId4"/>
    <p:sldLayoutId id="2147483789" r:id="rId5"/>
    <p:sldLayoutId id="2147483666" r:id="rId6"/>
    <p:sldLayoutId id="2147483668" r:id="rId7"/>
    <p:sldLayoutId id="2147483688" r:id="rId8"/>
    <p:sldLayoutId id="2147483782" r:id="rId9"/>
    <p:sldLayoutId id="2147483791" r:id="rId10"/>
    <p:sldLayoutId id="2147483699" r:id="rId11"/>
    <p:sldLayoutId id="2147483712" r:id="rId12"/>
    <p:sldLayoutId id="2147483695" r:id="rId13"/>
    <p:sldLayoutId id="2147483701" r:id="rId14"/>
    <p:sldLayoutId id="2147483700" r:id="rId15"/>
    <p:sldLayoutId id="2147483713" r:id="rId16"/>
    <p:sldLayoutId id="2147483696" r:id="rId17"/>
    <p:sldLayoutId id="2147483720" r:id="rId18"/>
    <p:sldLayoutId id="2147483757" r:id="rId19"/>
    <p:sldLayoutId id="2147483769" r:id="rId20"/>
    <p:sldLayoutId id="2147483792" r:id="rId21"/>
    <p:sldLayoutId id="2147483698" r:id="rId22"/>
    <p:sldLayoutId id="2147483704" r:id="rId23"/>
    <p:sldLayoutId id="2147483790" r:id="rId24"/>
    <p:sldLayoutId id="2147483775" r:id="rId25"/>
    <p:sldLayoutId id="2147483708" r:id="rId26"/>
    <p:sldLayoutId id="2147483709" r:id="rId27"/>
    <p:sldLayoutId id="2147483798" r:id="rId28"/>
    <p:sldLayoutId id="2147483799" r:id="rId29"/>
    <p:sldLayoutId id="2147483800" r:id="rId30"/>
    <p:sldLayoutId id="2147483801" r:id="rId3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rgbClr val="000000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buFontTx/>
        <a:buNone/>
        <a:defRPr sz="2000" kern="1200">
          <a:solidFill>
            <a:srgbClr val="000000"/>
          </a:solidFill>
          <a:latin typeface="+mn-lt"/>
          <a:ea typeface="+mn-ea"/>
          <a:cs typeface="+mn-cs"/>
        </a:defRPr>
      </a:lvl1pPr>
      <a:lvl2pPr marL="361950" indent="-352425" algn="l" defTabSz="914400" rtl="0" eaLnBrk="1" latinLnBrk="0" hangingPunct="1">
        <a:lnSpc>
          <a:spcPct val="100000"/>
        </a:lnSpc>
        <a:spcBef>
          <a:spcPts val="1000"/>
        </a:spcBef>
        <a:buFont typeface="System Font Regular"/>
        <a:buChar char="—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582613" indent="-220663" algn="l" defTabSz="914400" rtl="0" eaLnBrk="1" latinLnBrk="0" hangingPunct="1">
        <a:lnSpc>
          <a:spcPct val="100000"/>
        </a:lnSpc>
        <a:spcBef>
          <a:spcPts val="500"/>
        </a:spcBef>
        <a:buClr>
          <a:srgbClr val="0C09CA"/>
        </a:buClr>
        <a:buSzPct val="90000"/>
        <a:buFont typeface="Wingdings" pitchFamily="2" charset="2"/>
        <a:buChar char="§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801688" indent="-219075" algn="l" defTabSz="914400" rtl="0" eaLnBrk="1" latinLnBrk="0" hangingPunct="1">
        <a:lnSpc>
          <a:spcPct val="100000"/>
        </a:lnSpc>
        <a:spcBef>
          <a:spcPts val="500"/>
        </a:spcBef>
        <a:buClr>
          <a:schemeClr val="bg1">
            <a:lumMod val="50000"/>
          </a:schemeClr>
        </a:buClr>
        <a:buSzPct val="90000"/>
        <a:buFont typeface="Wingdings" pitchFamily="2" charset="2"/>
        <a:buChar char="§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227013" algn="l" defTabSz="914400" rtl="0" eaLnBrk="1" latinLnBrk="0" hangingPunct="1">
        <a:lnSpc>
          <a:spcPct val="100000"/>
        </a:lnSpc>
        <a:spcBef>
          <a:spcPts val="500"/>
        </a:spcBef>
        <a:buClr>
          <a:schemeClr val="bg1">
            <a:lumMod val="50000"/>
          </a:schemeClr>
        </a:buClr>
        <a:buSzPct val="90000"/>
        <a:buFont typeface="Wingdings" pitchFamily="2" charset="2"/>
        <a:buChar char="§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0.svg"/><Relationship Id="rId4" Type="http://schemas.openxmlformats.org/officeDocument/2006/relationships/image" Target="../media/image9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sv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5.svg"/><Relationship Id="rId5" Type="http://schemas.openxmlformats.org/officeDocument/2006/relationships/image" Target="../media/image14.svg"/><Relationship Id="rId4" Type="http://schemas.openxmlformats.org/officeDocument/2006/relationships/image" Target="../media/image13.svg"/><Relationship Id="rId9" Type="http://schemas.openxmlformats.org/officeDocument/2006/relationships/image" Target="../media/image18.sv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0.svg"/><Relationship Id="rId4" Type="http://schemas.openxmlformats.org/officeDocument/2006/relationships/image" Target="../media/image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C28DC1A-B5DD-BC0C-6946-68E213D5B090}"/>
              </a:ext>
            </a:extLst>
          </p:cNvPr>
          <p:cNvSpPr/>
          <p:nvPr/>
        </p:nvSpPr>
        <p:spPr>
          <a:xfrm>
            <a:off x="162046" y="3819646"/>
            <a:ext cx="660007" cy="314831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map of the ocean&#10;&#10;AI-generated content may be incorrect.">
            <a:extLst>
              <a:ext uri="{FF2B5EF4-FFF2-40B4-BE49-F238E27FC236}">
                <a16:creationId xmlns:a16="http://schemas.microsoft.com/office/drawing/2014/main" id="{7439B431-2A48-0C0F-00B3-EB2F2DA08A8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7" b="6708"/>
          <a:stretch/>
        </p:blipFill>
        <p:spPr>
          <a:xfrm>
            <a:off x="0" y="0"/>
            <a:ext cx="12191998" cy="6858000"/>
          </a:xfrm>
          <a:prstGeom prst="rect">
            <a:avLst/>
          </a:prstGeom>
          <a:noFill/>
        </p:spPr>
      </p:pic>
      <p:sp>
        <p:nvSpPr>
          <p:cNvPr id="2" name="Slide Number Placeholder 1" hidden="1">
            <a:extLst>
              <a:ext uri="{FF2B5EF4-FFF2-40B4-BE49-F238E27FC236}">
                <a16:creationId xmlns:a16="http://schemas.microsoft.com/office/drawing/2014/main" id="{799E0601-5564-0A46-E00A-BD17D0578D2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261834" y="6285485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330EA680-D336-4FF7-8B7A-9848BB0A1C32}" type="slidenum">
              <a:rPr lang="en-US" smtClean="0"/>
              <a:pPr>
                <a:spcAft>
                  <a:spcPts val="600"/>
                </a:spcAft>
              </a:pPr>
              <a:t>1</a:t>
            </a:fld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D681DC0-EB4B-12C8-A659-50D4602F158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1266" y="6277769"/>
            <a:ext cx="365125" cy="365125"/>
          </a:xfrm>
          <a:prstGeom prst="rect">
            <a:avLst/>
          </a:prstGeom>
        </p:spPr>
      </p:pic>
      <p:sp>
        <p:nvSpPr>
          <p:cNvPr id="7" name="© Fathom 2021, All Rights Reserved">
            <a:extLst>
              <a:ext uri="{FF2B5EF4-FFF2-40B4-BE49-F238E27FC236}">
                <a16:creationId xmlns:a16="http://schemas.microsoft.com/office/drawing/2014/main" id="{87CB2CA0-9420-203D-95CE-E5EE36CC0270}"/>
              </a:ext>
            </a:extLst>
          </p:cNvPr>
          <p:cNvSpPr txBox="1"/>
          <p:nvPr/>
        </p:nvSpPr>
        <p:spPr>
          <a:xfrm>
            <a:off x="822053" y="6274900"/>
            <a:ext cx="2223736" cy="3434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/>
          <a:lstStyle>
            <a:lvl1pPr algn="l">
              <a:defRPr sz="16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800">
                <a:latin typeface="+mn-lt"/>
              </a:rPr>
              <a:t>© Fathom</a:t>
            </a:r>
          </a:p>
        </p:txBody>
      </p:sp>
      <p:sp>
        <p:nvSpPr>
          <p:cNvPr id="8" name="Title 9">
            <a:extLst>
              <a:ext uri="{FF2B5EF4-FFF2-40B4-BE49-F238E27FC236}">
                <a16:creationId xmlns:a16="http://schemas.microsoft.com/office/drawing/2014/main" id="{2C19F031-2625-5906-BE47-D7D07270E9BB}"/>
              </a:ext>
            </a:extLst>
          </p:cNvPr>
          <p:cNvSpPr txBox="1">
            <a:spLocks/>
          </p:cNvSpPr>
          <p:nvPr/>
        </p:nvSpPr>
        <p:spPr>
          <a:xfrm>
            <a:off x="572302" y="4014753"/>
            <a:ext cx="11276798" cy="1530587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GB" sz="6000">
                <a:solidFill>
                  <a:schemeClr val="bg1"/>
                </a:solidFill>
              </a:rPr>
              <a:t>Global Flood Risk Intelligence</a:t>
            </a:r>
            <a:endParaRPr lang="en-US" sz="6000">
              <a:solidFill>
                <a:schemeClr val="bg1"/>
              </a:solidFill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5A61AB85-456B-B62D-6B12-F2482F6AFE5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6941" y="477778"/>
            <a:ext cx="2651240" cy="262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3653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2403354-40C4-669E-1A5E-BC6806CA371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0" tIns="0" rIns="0" bIns="0" rtlCol="0" anchor="t">
            <a:normAutofit/>
          </a:bodyPr>
          <a:lstStyle/>
          <a:p>
            <a:r>
              <a:rPr lang="en-US"/>
              <a:t>Global Flood Cat product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B533A3-70CC-320D-61D7-5CB18A59862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97929" y="1303867"/>
            <a:ext cx="5698071" cy="4758796"/>
          </a:xfrm>
        </p:spPr>
        <p:txBody>
          <a:bodyPr vert="horz" lIns="0" tIns="0" rIns="0" bIns="0" rtlCol="0" anchor="t">
            <a:normAutofit/>
          </a:bodyPr>
          <a:lstStyle/>
          <a:p>
            <a:pPr marL="9525" lvl="1" indent="0">
              <a:buNone/>
            </a:pPr>
            <a:endParaRPr lang="en-GB"/>
          </a:p>
          <a:p>
            <a:endParaRPr lang="en-US"/>
          </a:p>
        </p:txBody>
      </p:sp>
      <p:pic>
        <p:nvPicPr>
          <p:cNvPr id="5" name="GFC test map">
            <a:hlinkClick r:id="" action="ppaction://media"/>
            <a:extLst>
              <a:ext uri="{FF2B5EF4-FFF2-40B4-BE49-F238E27FC236}">
                <a16:creationId xmlns:a16="http://schemas.microsoft.com/office/drawing/2014/main" id="{2C3D5499-31D3-EA3A-B1BF-A8AD41CF6DE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t="32079" b="12327"/>
          <a:stretch/>
        </p:blipFill>
        <p:spPr>
          <a:xfrm>
            <a:off x="-112776" y="-2180"/>
            <a:ext cx="12420600" cy="6882532"/>
          </a:xfrm>
          <a:prstGeom prst="rect">
            <a:avLst/>
          </a:prstGeom>
        </p:spPr>
      </p:pic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B749F24E-BF1B-D903-6C1A-202AF07E1876}"/>
              </a:ext>
            </a:extLst>
          </p:cNvPr>
          <p:cNvSpPr txBox="1">
            <a:spLocks/>
          </p:cNvSpPr>
          <p:nvPr/>
        </p:nvSpPr>
        <p:spPr>
          <a:xfrm>
            <a:off x="667963" y="4082018"/>
            <a:ext cx="6356351" cy="782637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  <a:defRPr sz="3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61950" indent="-3524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System Font Regular"/>
              <a:buChar char="—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82613" indent="-2206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C09CA"/>
              </a:buClr>
              <a:buSzPct val="90000"/>
              <a:buFont typeface="Wingdings" pitchFamily="2" charset="2"/>
              <a:buChar char="§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1688" indent="-2190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SzPct val="90000"/>
              <a:buFont typeface="Wingdings" pitchFamily="2" charset="2"/>
              <a:buChar char="§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700" indent="-2270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SzPct val="90000"/>
              <a:buFont typeface="Wingdings" pitchFamily="2" charset="2"/>
              <a:buChar char="§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/>
                </a:solidFill>
              </a:rPr>
              <a:t>What is Global Flood Cat?</a:t>
            </a:r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F2CA856E-C1DF-3E89-0740-8A67E3B3A7B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147534" y="6277769"/>
            <a:ext cx="2743200" cy="365125"/>
          </a:xfrm>
        </p:spPr>
        <p:txBody>
          <a:bodyPr/>
          <a:lstStyle/>
          <a:p>
            <a:fld id="{330EA680-D336-4FF7-8B7A-9848BB0A1C32}" type="slidenum">
              <a:rPr lang="en-US" smtClean="0">
                <a:solidFill>
                  <a:schemeClr val="bg1"/>
                </a:solidFill>
              </a:rPr>
              <a:pPr/>
              <a:t>2</a:t>
            </a:fld>
            <a:endParaRPr lang="en-US">
              <a:solidFill>
                <a:schemeClr val="bg1"/>
              </a:solidFill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01123643-9F26-91E2-FFAF-3CCF856B48D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1266" y="6277769"/>
            <a:ext cx="365125" cy="365125"/>
          </a:xfrm>
          <a:prstGeom prst="rect">
            <a:avLst/>
          </a:prstGeom>
        </p:spPr>
      </p:pic>
      <p:sp>
        <p:nvSpPr>
          <p:cNvPr id="10" name="© Fathom 2021, All Rights Reserved">
            <a:extLst>
              <a:ext uri="{FF2B5EF4-FFF2-40B4-BE49-F238E27FC236}">
                <a16:creationId xmlns:a16="http://schemas.microsoft.com/office/drawing/2014/main" id="{5DBAC37B-9AC0-E506-34BB-E6BDD4BE57D6}"/>
              </a:ext>
            </a:extLst>
          </p:cNvPr>
          <p:cNvSpPr txBox="1"/>
          <p:nvPr/>
        </p:nvSpPr>
        <p:spPr>
          <a:xfrm>
            <a:off x="822053" y="6274900"/>
            <a:ext cx="2223736" cy="3434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/>
          <a:lstStyle>
            <a:lvl1pPr algn="l">
              <a:defRPr sz="16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800">
                <a:latin typeface="+mn-lt"/>
              </a:rPr>
              <a:t>© Fathom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F180D963-CE1A-843A-0F84-38103445DE89}"/>
              </a:ext>
            </a:extLst>
          </p:cNvPr>
          <p:cNvSpPr txBox="1">
            <a:spLocks/>
          </p:cNvSpPr>
          <p:nvPr/>
        </p:nvSpPr>
        <p:spPr>
          <a:xfrm>
            <a:off x="667963" y="4748674"/>
            <a:ext cx="10247053" cy="1008329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361950" indent="-3524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System Font Regular"/>
              <a:buChar char="—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82613" indent="-2206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C09CA"/>
              </a:buClr>
              <a:buSzPct val="90000"/>
              <a:buFont typeface="Wingdings" pitchFamily="2" charset="2"/>
              <a:buChar char="§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1688" indent="-2190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SzPct val="90000"/>
              <a:buFont typeface="Wingdings" pitchFamily="2" charset="2"/>
              <a:buChar char="§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700" indent="-2270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SzPct val="90000"/>
              <a:buFont typeface="Wingdings" pitchFamily="2" charset="2"/>
              <a:buChar char="§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/>
                </a:solidFill>
                <a:cs typeface="Helvetica"/>
              </a:rPr>
              <a:t>Global Flood Cat allows you to:</a:t>
            </a: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4AA42FCC-243C-9527-555D-AB23CAFA6FD9}"/>
              </a:ext>
            </a:extLst>
          </p:cNvPr>
          <p:cNvGraphicFramePr>
            <a:graphicFrameLocks noGrp="1"/>
          </p:cNvGraphicFramePr>
          <p:nvPr/>
        </p:nvGraphicFramePr>
        <p:xfrm>
          <a:off x="577374" y="5251172"/>
          <a:ext cx="10859529" cy="8229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19843">
                  <a:extLst>
                    <a:ext uri="{9D8B030D-6E8A-4147-A177-3AD203B41FA5}">
                      <a16:colId xmlns:a16="http://schemas.microsoft.com/office/drawing/2014/main" val="103240273"/>
                    </a:ext>
                  </a:extLst>
                </a:gridCol>
                <a:gridCol w="3619843">
                  <a:extLst>
                    <a:ext uri="{9D8B030D-6E8A-4147-A177-3AD203B41FA5}">
                      <a16:colId xmlns:a16="http://schemas.microsoft.com/office/drawing/2014/main" val="1999101142"/>
                    </a:ext>
                  </a:extLst>
                </a:gridCol>
                <a:gridCol w="3619843">
                  <a:extLst>
                    <a:ext uri="{9D8B030D-6E8A-4147-A177-3AD203B41FA5}">
                      <a16:colId xmlns:a16="http://schemas.microsoft.com/office/drawing/2014/main" val="3546644547"/>
                    </a:ext>
                  </a:extLst>
                </a:gridCol>
              </a:tblGrid>
              <a:tr h="772078">
                <a:tc>
                  <a:txBody>
                    <a:bodyPr/>
                    <a:lstStyle/>
                    <a:p>
                      <a:r>
                        <a:rPr lang="en-GB" sz="1800" b="0" i="0" kern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Quantify financial risk across all major flood perils. </a:t>
                      </a:r>
                    </a:p>
                  </a:txBody>
                  <a:tcPr marL="137160" marR="137160" marT="137160" marB="137160">
                    <a:lnR w="12700">
                      <a:solidFill>
                        <a:schemeClr val="bg1"/>
                      </a:solidFill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0" i="0" kern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Understand drivers of risk accumulations. </a:t>
                      </a:r>
                      <a:endParaRPr lang="en-US" i="0">
                        <a:solidFill>
                          <a:schemeClr val="bg1"/>
                        </a:solidFill>
                      </a:endParaRPr>
                    </a:p>
                  </a:txBody>
                  <a:tcPr marL="137160" marR="137160" marT="137160" marB="137160">
                    <a:lnL w="12700">
                      <a:solidFill>
                        <a:schemeClr val="bg1"/>
                      </a:solidFill>
                    </a:lnL>
                    <a:lnR w="12700">
                      <a:solidFill>
                        <a:schemeClr val="bg1"/>
                      </a:solidFill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0" i="0" kern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Customize to your own view.</a:t>
                      </a:r>
                      <a:endParaRPr lang="en-US" i="0">
                        <a:solidFill>
                          <a:schemeClr val="bg1"/>
                        </a:solidFill>
                      </a:endParaRPr>
                    </a:p>
                  </a:txBody>
                  <a:tcPr marL="137160" marR="137160" marT="137160" marB="137160">
                    <a:lnL w="12700">
                      <a:solidFill>
                        <a:schemeClr val="bg1"/>
                      </a:solidFill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5201237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87424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FD7043-46D7-E087-D314-548BC89A3B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92637EE-71F7-4515-A7FD-670098CEFD7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329057" y="6296345"/>
            <a:ext cx="2743200" cy="365125"/>
          </a:xfrm>
        </p:spPr>
        <p:txBody>
          <a:bodyPr/>
          <a:lstStyle/>
          <a:p>
            <a:fld id="{330EA680-D336-4FF7-8B7A-9848BB0A1C32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A85FFC-0076-EBF8-DFA4-677E5544C87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1349" y="1196755"/>
            <a:ext cx="3902970" cy="3016528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lang="en-GB" sz="2800" dirty="0">
                <a:solidFill>
                  <a:srgbClr val="0C09CA"/>
                </a:solidFill>
                <a:latin typeface="Helvetica" pitchFamily="2" charset="0"/>
              </a:rPr>
              <a:t>Fathom's Global Flood Cat </a:t>
            </a:r>
            <a:r>
              <a:rPr lang="en-GB" dirty="0">
                <a:latin typeface="Helvetica Light" panose="020B0403020202020204" pitchFamily="34" charset="0"/>
              </a:rPr>
              <a:t>— </a:t>
            </a:r>
            <a:r>
              <a:rPr lang="en-GB" sz="2800" dirty="0">
                <a:latin typeface="Helvetica Light" panose="020B0403020202020204" pitchFamily="34" charset="0"/>
              </a:rPr>
              <a:t>The first truly global flood catastrophe model to consider both inland and coastal perils under current and future climate conditions.</a:t>
            </a:r>
            <a:endParaRPr lang="en-GB" sz="2800" dirty="0">
              <a:solidFill>
                <a:schemeClr val="tx1"/>
              </a:solidFill>
              <a:latin typeface="Helvetica Light" panose="020B0403020202020204" pitchFamily="34" charset="0"/>
              <a:cs typeface="Helvetica"/>
            </a:endParaRP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70B1092C-2176-E969-B5BE-DA5C3E61FA2D}"/>
              </a:ext>
            </a:extLst>
          </p:cNvPr>
          <p:cNvSpPr txBox="1">
            <a:spLocks/>
          </p:cNvSpPr>
          <p:nvPr/>
        </p:nvSpPr>
        <p:spPr>
          <a:xfrm>
            <a:off x="591348" y="4709359"/>
            <a:ext cx="4783479" cy="874779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1800">
              <a:solidFill>
                <a:schemeClr val="bg2"/>
              </a:solidFill>
            </a:endParaRPr>
          </a:p>
        </p:txBody>
      </p:sp>
      <p:sp>
        <p:nvSpPr>
          <p:cNvPr id="12" name="Right Textbox">
            <a:extLst>
              <a:ext uri="{FF2B5EF4-FFF2-40B4-BE49-F238E27FC236}">
                <a16:creationId xmlns:a16="http://schemas.microsoft.com/office/drawing/2014/main" id="{84AD5F4D-E363-F66D-FA09-7FA991D5EF0E}"/>
              </a:ext>
            </a:extLst>
          </p:cNvPr>
          <p:cNvSpPr/>
          <p:nvPr/>
        </p:nvSpPr>
        <p:spPr>
          <a:xfrm>
            <a:off x="5078477" y="2007347"/>
            <a:ext cx="2904763" cy="5232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9525" lvl="1" indent="0">
              <a:buNone/>
            </a:pPr>
            <a:r>
              <a:rPr lang="en-US" sz="1400">
                <a:solidFill>
                  <a:srgbClr val="000000"/>
                </a:solidFill>
                <a:latin typeface="Helvetica Light" panose="020B0403020202020204" pitchFamily="34" charset="0"/>
              </a:rPr>
              <a:t>30m resolution for all major flood perils</a:t>
            </a:r>
            <a:endParaRPr lang="en-US" sz="1400">
              <a:solidFill>
                <a:srgbClr val="000000"/>
              </a:solidFill>
              <a:latin typeface="Helvetica Light" panose="020B0403020202020204" pitchFamily="34" charset="0"/>
              <a:cs typeface="Helvetica"/>
            </a:endParaRPr>
          </a:p>
        </p:txBody>
      </p:sp>
      <p:sp>
        <p:nvSpPr>
          <p:cNvPr id="13" name="Right Textbox">
            <a:extLst>
              <a:ext uri="{FF2B5EF4-FFF2-40B4-BE49-F238E27FC236}">
                <a16:creationId xmlns:a16="http://schemas.microsoft.com/office/drawing/2014/main" id="{FE7366DE-E2BC-3796-D121-F5F2E4999BF5}"/>
              </a:ext>
            </a:extLst>
          </p:cNvPr>
          <p:cNvSpPr/>
          <p:nvPr/>
        </p:nvSpPr>
        <p:spPr>
          <a:xfrm>
            <a:off x="5074647" y="3918015"/>
            <a:ext cx="2649599" cy="5232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400">
                <a:latin typeface="Helvetica Light" panose="020B0403020202020204" pitchFamily="34" charset="0"/>
                <a:cs typeface="Helvetica"/>
              </a:rPr>
              <a:t>Including custom flood defenses and risk modifiers</a:t>
            </a:r>
            <a:endParaRPr lang="en-US" sz="1400">
              <a:latin typeface="Helvetica Light" panose="020B0403020202020204" pitchFamily="34" charset="0"/>
            </a:endParaRPr>
          </a:p>
        </p:txBody>
      </p:sp>
      <p:sp>
        <p:nvSpPr>
          <p:cNvPr id="14" name="Right Textbox">
            <a:extLst>
              <a:ext uri="{FF2B5EF4-FFF2-40B4-BE49-F238E27FC236}">
                <a16:creationId xmlns:a16="http://schemas.microsoft.com/office/drawing/2014/main" id="{C2C4797F-A896-754F-8AED-C50F89DAAFBE}"/>
              </a:ext>
            </a:extLst>
          </p:cNvPr>
          <p:cNvSpPr/>
          <p:nvPr/>
        </p:nvSpPr>
        <p:spPr>
          <a:xfrm>
            <a:off x="8648364" y="2007347"/>
            <a:ext cx="3236926" cy="5232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400">
                <a:latin typeface="Helvetica Light" panose="020B0403020202020204" pitchFamily="34" charset="0"/>
                <a:cs typeface="Helvetica"/>
              </a:rPr>
              <a:t>Residential, commercial and industrial </a:t>
            </a:r>
          </a:p>
          <a:p>
            <a:r>
              <a:rPr lang="en-US" sz="1400">
                <a:latin typeface="Helvetica Light" panose="020B0403020202020204" pitchFamily="34" charset="0"/>
                <a:cs typeface="Helvetica"/>
              </a:rPr>
              <a:t>Buildings, contents and BI</a:t>
            </a:r>
          </a:p>
        </p:txBody>
      </p:sp>
      <p:sp>
        <p:nvSpPr>
          <p:cNvPr id="15" name="Right Textbox">
            <a:extLst>
              <a:ext uri="{FF2B5EF4-FFF2-40B4-BE49-F238E27FC236}">
                <a16:creationId xmlns:a16="http://schemas.microsoft.com/office/drawing/2014/main" id="{196937EF-C868-7A59-3ABE-3659C0A9BF73}"/>
              </a:ext>
            </a:extLst>
          </p:cNvPr>
          <p:cNvSpPr/>
          <p:nvPr/>
        </p:nvSpPr>
        <p:spPr>
          <a:xfrm>
            <a:off x="8660266" y="3914074"/>
            <a:ext cx="3145233" cy="5232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400">
                <a:latin typeface="Helvetica Light" panose="020B0403020202020204" pitchFamily="34" charset="0"/>
                <a:cs typeface="Helvetica"/>
              </a:rPr>
              <a:t>Using different spatial distributions for different asset types</a:t>
            </a:r>
          </a:p>
        </p:txBody>
      </p:sp>
      <p:sp>
        <p:nvSpPr>
          <p:cNvPr id="16" name="Title">
            <a:extLst>
              <a:ext uri="{FF2B5EF4-FFF2-40B4-BE49-F238E27FC236}">
                <a16:creationId xmlns:a16="http://schemas.microsoft.com/office/drawing/2014/main" id="{0D36872E-DA6A-4127-5172-A4737F7094AF}"/>
              </a:ext>
            </a:extLst>
          </p:cNvPr>
          <p:cNvSpPr txBox="1">
            <a:spLocks/>
          </p:cNvSpPr>
          <p:nvPr/>
        </p:nvSpPr>
        <p:spPr>
          <a:xfrm>
            <a:off x="5158264" y="1695884"/>
            <a:ext cx="2690243" cy="409955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2"/>
                </a:solidFill>
                <a:latin typeface="SwissReSans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en-GB" sz="1800">
                <a:solidFill>
                  <a:schemeClr val="tx1"/>
                </a:solidFill>
                <a:latin typeface="Helvetica" pitchFamily="2" charset="0"/>
                <a:ea typeface="SwissReSans" charset="0"/>
                <a:cs typeface="SwissReSans" charset="0"/>
              </a:rPr>
              <a:t>Globally consistent</a:t>
            </a:r>
          </a:p>
        </p:txBody>
      </p:sp>
      <p:sp>
        <p:nvSpPr>
          <p:cNvPr id="17" name="Title">
            <a:extLst>
              <a:ext uri="{FF2B5EF4-FFF2-40B4-BE49-F238E27FC236}">
                <a16:creationId xmlns:a16="http://schemas.microsoft.com/office/drawing/2014/main" id="{BBEAE8AD-C286-D550-F20A-99A0C420D974}"/>
              </a:ext>
            </a:extLst>
          </p:cNvPr>
          <p:cNvSpPr txBox="1">
            <a:spLocks/>
          </p:cNvSpPr>
          <p:nvPr/>
        </p:nvSpPr>
        <p:spPr>
          <a:xfrm>
            <a:off x="5158264" y="3333404"/>
            <a:ext cx="2649603" cy="678931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2"/>
                </a:solidFill>
                <a:latin typeface="SwissReSans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en-GB" sz="1800">
                <a:solidFill>
                  <a:schemeClr val="tx1"/>
                </a:solidFill>
                <a:latin typeface="Helvetica"/>
                <a:cs typeface="Helvetica"/>
              </a:rPr>
              <a:t>Sophisticated risk differentiation</a:t>
            </a:r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18" name="Title">
            <a:extLst>
              <a:ext uri="{FF2B5EF4-FFF2-40B4-BE49-F238E27FC236}">
                <a16:creationId xmlns:a16="http://schemas.microsoft.com/office/drawing/2014/main" id="{458E2EEB-6A87-5D94-87ED-44DCFA757437}"/>
              </a:ext>
            </a:extLst>
          </p:cNvPr>
          <p:cNvSpPr txBox="1">
            <a:spLocks/>
          </p:cNvSpPr>
          <p:nvPr/>
        </p:nvSpPr>
        <p:spPr>
          <a:xfrm>
            <a:off x="8740057" y="1695884"/>
            <a:ext cx="3332200" cy="365125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2"/>
                </a:solidFill>
                <a:latin typeface="SwissReSans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en-GB" sz="1800">
                <a:solidFill>
                  <a:schemeClr val="tx1"/>
                </a:solidFill>
                <a:latin typeface="Helvetica" pitchFamily="2" charset="0"/>
                <a:ea typeface="SwissReSans" charset="0"/>
                <a:cs typeface="SwissReSans" charset="0"/>
              </a:rPr>
              <a:t>Major asset types / coverages</a:t>
            </a:r>
          </a:p>
        </p:txBody>
      </p:sp>
      <p:sp>
        <p:nvSpPr>
          <p:cNvPr id="19" name="Title">
            <a:extLst>
              <a:ext uri="{FF2B5EF4-FFF2-40B4-BE49-F238E27FC236}">
                <a16:creationId xmlns:a16="http://schemas.microsoft.com/office/drawing/2014/main" id="{8D65363A-8AEB-1FB1-28AF-3C1F02748CB5}"/>
              </a:ext>
            </a:extLst>
          </p:cNvPr>
          <p:cNvSpPr txBox="1">
            <a:spLocks/>
          </p:cNvSpPr>
          <p:nvPr/>
        </p:nvSpPr>
        <p:spPr>
          <a:xfrm>
            <a:off x="8740057" y="3325340"/>
            <a:ext cx="3145233" cy="678931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2"/>
                </a:solidFill>
                <a:latin typeface="SwissReSans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en-GB" sz="1800">
                <a:solidFill>
                  <a:schemeClr val="tx1"/>
                </a:solidFill>
                <a:latin typeface="Helvetica"/>
                <a:cs typeface="Helvetica"/>
              </a:rPr>
              <a:t>Aggregated data and coarse geocoding</a:t>
            </a:r>
            <a:endParaRPr lang="en-US" sz="1400">
              <a:solidFill>
                <a:schemeClr val="tx1"/>
              </a:solidFill>
            </a:endParaRP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A6BB298C-650D-A37F-BEB0-60B76B54F89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64087" y="1262157"/>
            <a:ext cx="351272" cy="444468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AD33CE67-5108-0811-125C-660CC8F85BA8}"/>
              </a:ext>
            </a:extLst>
          </p:cNvPr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089892" y="1253022"/>
            <a:ext cx="485609" cy="424178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9290416-56E7-ABFC-5C72-F7F36CE4645D}"/>
              </a:ext>
            </a:extLst>
          </p:cNvPr>
          <p:cNvCxnSpPr>
            <a:cxnSpLocks/>
          </p:cNvCxnSpPr>
          <p:nvPr/>
        </p:nvCxnSpPr>
        <p:spPr>
          <a:xfrm>
            <a:off x="4838108" y="1196755"/>
            <a:ext cx="0" cy="5034926"/>
          </a:xfrm>
          <a:prstGeom prst="line">
            <a:avLst/>
          </a:prstGeom>
          <a:ln w="3175">
            <a:solidFill>
              <a:srgbClr val="0C09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ight Textbox">
            <a:extLst>
              <a:ext uri="{FF2B5EF4-FFF2-40B4-BE49-F238E27FC236}">
                <a16:creationId xmlns:a16="http://schemas.microsoft.com/office/drawing/2014/main" id="{63B51C1E-72A4-54D1-35A2-4472BE2E3D48}"/>
              </a:ext>
            </a:extLst>
          </p:cNvPr>
          <p:cNvSpPr/>
          <p:nvPr/>
        </p:nvSpPr>
        <p:spPr>
          <a:xfrm>
            <a:off x="5117713" y="5346596"/>
            <a:ext cx="3005829" cy="5232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400">
                <a:latin typeface="Helvetica Light" panose="020B0403020202020204" pitchFamily="34" charset="0"/>
              </a:rPr>
              <a:t>Download hazard and vulnerability Use your own vulnerability</a:t>
            </a:r>
          </a:p>
        </p:txBody>
      </p:sp>
      <p:sp>
        <p:nvSpPr>
          <p:cNvPr id="10" name="Right Textbox">
            <a:extLst>
              <a:ext uri="{FF2B5EF4-FFF2-40B4-BE49-F238E27FC236}">
                <a16:creationId xmlns:a16="http://schemas.microsoft.com/office/drawing/2014/main" id="{B8845C18-9F11-3F96-CFB6-92F0F2498C13}"/>
              </a:ext>
            </a:extLst>
          </p:cNvPr>
          <p:cNvSpPr/>
          <p:nvPr/>
        </p:nvSpPr>
        <p:spPr>
          <a:xfrm>
            <a:off x="8660266" y="5557681"/>
            <a:ext cx="3145233" cy="73866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1400">
                <a:latin typeface="Helvetica Light" panose="020B0403020202020204" pitchFamily="34" charset="0"/>
              </a:rPr>
              <a:t>Detailed Monte Carlo sampling</a:t>
            </a:r>
            <a:endParaRPr lang="en-GB" sz="1400">
              <a:latin typeface="Helvetica Light" panose="020B0403020202020204" pitchFamily="34" charset="0"/>
              <a:cs typeface="Helvetica"/>
            </a:endParaRPr>
          </a:p>
          <a:p>
            <a:r>
              <a:rPr lang="en-GB" sz="1400">
                <a:latin typeface="Helvetica Light" panose="020B0403020202020204" pitchFamily="34" charset="0"/>
              </a:rPr>
              <a:t>Nil and total losses</a:t>
            </a:r>
            <a:endParaRPr lang="en-GB" sz="1400">
              <a:latin typeface="Helvetica Light" panose="020B0403020202020204" pitchFamily="34" charset="0"/>
              <a:cs typeface="Helvetica"/>
            </a:endParaRPr>
          </a:p>
          <a:p>
            <a:r>
              <a:rPr lang="en-GB" sz="1400">
                <a:latin typeface="Helvetica Light" panose="020B0403020202020204" pitchFamily="34" charset="0"/>
              </a:rPr>
              <a:t>‘within-event’ uncertainty correlation</a:t>
            </a:r>
            <a:endParaRPr lang="en-GB" sz="1400">
              <a:latin typeface="Helvetica Light" panose="020B0403020202020204" pitchFamily="34" charset="0"/>
              <a:cs typeface="Helvetica"/>
            </a:endParaRPr>
          </a:p>
        </p:txBody>
      </p:sp>
      <p:sp>
        <p:nvSpPr>
          <p:cNvPr id="11" name="Title">
            <a:extLst>
              <a:ext uri="{FF2B5EF4-FFF2-40B4-BE49-F238E27FC236}">
                <a16:creationId xmlns:a16="http://schemas.microsoft.com/office/drawing/2014/main" id="{96D6489F-A9DD-C235-4456-340A2D845A95}"/>
              </a:ext>
            </a:extLst>
          </p:cNvPr>
          <p:cNvSpPr txBox="1">
            <a:spLocks/>
          </p:cNvSpPr>
          <p:nvPr/>
        </p:nvSpPr>
        <p:spPr>
          <a:xfrm>
            <a:off x="5158264" y="5004056"/>
            <a:ext cx="3085158" cy="443084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2"/>
                </a:solidFill>
                <a:latin typeface="SwissReSans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en-GB" sz="1800">
                <a:solidFill>
                  <a:schemeClr val="tx1"/>
                </a:solidFill>
                <a:latin typeface="Helvetica" pitchFamily="2" charset="0"/>
                <a:ea typeface="SwissReSans" charset="0"/>
                <a:cs typeface="SwissReSans" charset="0"/>
              </a:rPr>
              <a:t>Transparent and customizable</a:t>
            </a:r>
          </a:p>
        </p:txBody>
      </p:sp>
      <p:sp>
        <p:nvSpPr>
          <p:cNvPr id="25" name="Title">
            <a:extLst>
              <a:ext uri="{FF2B5EF4-FFF2-40B4-BE49-F238E27FC236}">
                <a16:creationId xmlns:a16="http://schemas.microsoft.com/office/drawing/2014/main" id="{6723F47A-7982-FE7A-4091-E642E2B656B0}"/>
              </a:ext>
            </a:extLst>
          </p:cNvPr>
          <p:cNvSpPr txBox="1">
            <a:spLocks/>
          </p:cNvSpPr>
          <p:nvPr/>
        </p:nvSpPr>
        <p:spPr>
          <a:xfrm>
            <a:off x="8740057" y="5004056"/>
            <a:ext cx="3145233" cy="601301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2"/>
                </a:solidFill>
                <a:latin typeface="SwissReSans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en-GB" sz="1800">
                <a:solidFill>
                  <a:schemeClr val="tx1"/>
                </a:solidFill>
                <a:latin typeface="Helvetica" pitchFamily="2" charset="0"/>
                <a:ea typeface="SwissReSans" charset="0"/>
                <a:cs typeface="SwissReSans" charset="0"/>
              </a:rPr>
              <a:t>Comprehensive uncertainty representation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ED74FDA4-2C71-4701-558E-77AD8391113B}"/>
              </a:ext>
            </a:extLst>
          </p:cNvPr>
          <p:cNvGrpSpPr/>
          <p:nvPr/>
        </p:nvGrpSpPr>
        <p:grpSpPr>
          <a:xfrm>
            <a:off x="5089892" y="2916635"/>
            <a:ext cx="489911" cy="443084"/>
            <a:chOff x="441360" y="3212765"/>
            <a:chExt cx="419691" cy="429587"/>
          </a:xfrm>
        </p:grpSpPr>
        <p:pic>
          <p:nvPicPr>
            <p:cNvPr id="34" name="Graphic 33" descr="Document outline">
              <a:extLst>
                <a:ext uri="{FF2B5EF4-FFF2-40B4-BE49-F238E27FC236}">
                  <a16:creationId xmlns:a16="http://schemas.microsoft.com/office/drawing/2014/main" id="{889F0355-CB89-6744-1E85-425DC150513A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41360" y="3212765"/>
              <a:ext cx="400398" cy="400398"/>
            </a:xfrm>
            <a:prstGeom prst="rect">
              <a:avLst/>
            </a:prstGeom>
          </p:spPr>
        </p:pic>
        <p:pic>
          <p:nvPicPr>
            <p:cNvPr id="35" name="Graphic 34" descr="Warning with solid fill">
              <a:extLst>
                <a:ext uri="{FF2B5EF4-FFF2-40B4-BE49-F238E27FC236}">
                  <a16:creationId xmlns:a16="http://schemas.microsoft.com/office/drawing/2014/main" id="{46D8BF73-AECE-3EFF-13E1-CB2B5ABF53F5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22758" y="3404059"/>
              <a:ext cx="238293" cy="238293"/>
            </a:xfrm>
            <a:prstGeom prst="rect">
              <a:avLst/>
            </a:prstGeom>
          </p:spPr>
        </p:pic>
      </p:grpSp>
      <p:pic>
        <p:nvPicPr>
          <p:cNvPr id="38" name="Graphic 37" descr="Bar chart outline">
            <a:extLst>
              <a:ext uri="{FF2B5EF4-FFF2-40B4-BE49-F238E27FC236}">
                <a16:creationId xmlns:a16="http://schemas.microsoft.com/office/drawing/2014/main" id="{FD74D01A-B596-8E7B-8C6D-34270CCD8D1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665107" y="4571033"/>
            <a:ext cx="459243" cy="459243"/>
          </a:xfrm>
          <a:prstGeom prst="rect">
            <a:avLst/>
          </a:prstGeom>
        </p:spPr>
      </p:pic>
      <p:pic>
        <p:nvPicPr>
          <p:cNvPr id="40" name="Graphic 39" descr="Table outline">
            <a:extLst>
              <a:ext uri="{FF2B5EF4-FFF2-40B4-BE49-F238E27FC236}">
                <a16:creationId xmlns:a16="http://schemas.microsoft.com/office/drawing/2014/main" id="{8389F6D5-7513-1DC5-8B69-1D0B1C00F07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717536" y="2868803"/>
            <a:ext cx="469102" cy="515677"/>
          </a:xfrm>
          <a:prstGeom prst="rect">
            <a:avLst/>
          </a:prstGeom>
        </p:spPr>
      </p:pic>
      <p:pic>
        <p:nvPicPr>
          <p:cNvPr id="42" name="Graphic 41" descr="Gears outline">
            <a:extLst>
              <a:ext uri="{FF2B5EF4-FFF2-40B4-BE49-F238E27FC236}">
                <a16:creationId xmlns:a16="http://schemas.microsoft.com/office/drawing/2014/main" id="{024AB1CF-C191-5BE2-B694-9B07FA98040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111823" y="4582277"/>
            <a:ext cx="423527" cy="423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6783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9E9E44B-1E35-5912-8D0E-03744EED45FF}"/>
              </a:ext>
            </a:extLst>
          </p:cNvPr>
          <p:cNvSpPr>
            <a:spLocks noGrp="1"/>
          </p:cNvSpPr>
          <p:nvPr>
            <p:ph type="sldNum" sz="quarter" idx="49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C687AE-38AE-68BF-4978-600FA6F37308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/>
        <p:txBody>
          <a:bodyPr/>
          <a:lstStyle/>
          <a:p>
            <a:r>
              <a:rPr lang="en-GB"/>
              <a:t>Custom vulnerability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FA1C00-3A73-40C9-B8F8-0F4F3B38E8B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pPr marL="457200" indent="-457200">
              <a:buAutoNum type="arabicPeriod"/>
            </a:pPr>
            <a:endParaRPr lang="en-GB" sz="2400" dirty="0"/>
          </a:p>
          <a:p>
            <a:pPr marL="457200" indent="-457200">
              <a:buAutoNum type="arabicPeriod"/>
            </a:pPr>
            <a:r>
              <a:rPr lang="en-GB" sz="2400" dirty="0"/>
              <a:t>Custom vulnerability curves</a:t>
            </a:r>
          </a:p>
          <a:p>
            <a:pPr marL="457200" indent="-457200">
              <a:buAutoNum type="arabicPeriod"/>
            </a:pPr>
            <a:endParaRPr lang="en-GB" sz="2400" dirty="0"/>
          </a:p>
          <a:p>
            <a:pPr marL="457200" indent="-457200">
              <a:buAutoNum type="arabicPeriod"/>
            </a:pPr>
            <a:endParaRPr lang="en-GB" sz="2400" dirty="0"/>
          </a:p>
          <a:p>
            <a:pPr marL="457200" indent="-457200">
              <a:buAutoNum type="arabicPeriod"/>
            </a:pPr>
            <a:r>
              <a:rPr lang="en-GB" sz="2400" dirty="0"/>
              <a:t>Location specific vulnerability scaling</a:t>
            </a:r>
          </a:p>
          <a:p>
            <a:pPr marL="457200" indent="-457200">
              <a:buAutoNum type="arabicPeriod"/>
            </a:pPr>
            <a:endParaRPr lang="en-GB" sz="2400" dirty="0"/>
          </a:p>
          <a:p>
            <a:pPr marL="457200" indent="-457200">
              <a:buAutoNum type="arabicPeriod"/>
            </a:pPr>
            <a:endParaRPr lang="en-GB" sz="2400" dirty="0"/>
          </a:p>
          <a:p>
            <a:pPr marL="457200" indent="-457200">
              <a:buAutoNum type="arabicPeriod"/>
            </a:pPr>
            <a:r>
              <a:rPr lang="en-GB" sz="2400" dirty="0"/>
              <a:t>Portfolio level vulnerability scaling</a:t>
            </a:r>
          </a:p>
          <a:p>
            <a:pPr marL="457200" indent="-457200">
              <a:buAutoNum type="arabicPeriod"/>
            </a:pP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3911076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EDF7AF-4908-0496-73E5-B7B70A0FC0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FDB5501-4230-29D6-0C15-9B04BCCEDF93}"/>
              </a:ext>
            </a:extLst>
          </p:cNvPr>
          <p:cNvSpPr>
            <a:spLocks noGrp="1"/>
          </p:cNvSpPr>
          <p:nvPr>
            <p:ph type="sldNum" sz="quarter" idx="49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D1CCD5-F199-63A2-C327-269C79CE384B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/>
        <p:txBody>
          <a:bodyPr/>
          <a:lstStyle/>
          <a:p>
            <a:r>
              <a:rPr lang="en-GB"/>
              <a:t>Custom vulnerability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F4EBA41-DBCB-43E0-8E5C-A28958F71D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091" y="2805113"/>
            <a:ext cx="5122459" cy="2160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18CC9A0-B7AB-6B9F-31CD-EA582FC8C441}"/>
              </a:ext>
            </a:extLst>
          </p:cNvPr>
          <p:cNvSpPr txBox="1"/>
          <p:nvPr/>
        </p:nvSpPr>
        <p:spPr>
          <a:xfrm>
            <a:off x="383091" y="1843088"/>
            <a:ext cx="6153150" cy="6726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5400"/>
              </a:lnSpc>
              <a:buNone/>
            </a:pPr>
            <a:r>
              <a:rPr lang="en-GB">
                <a:solidFill>
                  <a:srgbClr val="151515"/>
                </a:solidFill>
              </a:rPr>
              <a:t>T</a:t>
            </a:r>
            <a:r>
              <a:rPr lang="en-GB" b="0" i="0">
                <a:solidFill>
                  <a:srgbClr val="151515"/>
                </a:solidFill>
                <a:effectLst/>
              </a:rPr>
              <a:t>ransport, flooding and resilience: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0E77909-F36E-1639-CA0B-40DAF9B56CAD}"/>
              </a:ext>
            </a:extLst>
          </p:cNvPr>
          <p:cNvSpPr txBox="1"/>
          <p:nvPr/>
        </p:nvSpPr>
        <p:spPr>
          <a:xfrm>
            <a:off x="6038850" y="1843088"/>
            <a:ext cx="6153150" cy="6726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5400"/>
              </a:lnSpc>
              <a:buNone/>
            </a:pPr>
            <a:r>
              <a:rPr lang="en-GB">
                <a:solidFill>
                  <a:srgbClr val="151515"/>
                </a:solidFill>
              </a:rPr>
              <a:t>Unique assets:</a:t>
            </a:r>
            <a:endParaRPr lang="en-GB" b="0" i="0">
              <a:solidFill>
                <a:srgbClr val="151515"/>
              </a:solidFill>
              <a:effectLst/>
            </a:endParaRPr>
          </a:p>
        </p:txBody>
      </p:sp>
      <p:pic>
        <p:nvPicPr>
          <p:cNvPr id="1032" name="Picture 8" descr="A large commercial greenhouse with lots of Christmas flowers Alan Boswell Group insurance brokers Supporting complex horticulture with expert advice at Bridge Farm Group">
            <a:extLst>
              <a:ext uri="{FF2B5EF4-FFF2-40B4-BE49-F238E27FC236}">
                <a16:creationId xmlns:a16="http://schemas.microsoft.com/office/drawing/2014/main" id="{8C76A59C-5F1B-512B-CDC1-949F48CDE3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1699" y="4632047"/>
            <a:ext cx="2751884" cy="183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An arial shot of a large commercial greenhouse. Alan Boswell Group insurance brokers Supporting complex horticulture with expert advice at Bridge Farm Group">
            <a:extLst>
              <a:ext uri="{FF2B5EF4-FFF2-40B4-BE49-F238E27FC236}">
                <a16:creationId xmlns:a16="http://schemas.microsoft.com/office/drawing/2014/main" id="{D3D7D6E7-64BA-828C-D500-7B5D7AF9D5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673877"/>
            <a:ext cx="2710833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90494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5F3CB9-7AC6-3CBB-D2D7-47B1EEA8D4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675A979-0FE4-F747-2FF3-153C6050EFFE}"/>
              </a:ext>
            </a:extLst>
          </p:cNvPr>
          <p:cNvSpPr>
            <a:spLocks noGrp="1"/>
          </p:cNvSpPr>
          <p:nvPr>
            <p:ph type="sldNum" sz="quarter" idx="49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52A28D-F4CC-42FE-89CE-92710F848357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/>
        <p:txBody>
          <a:bodyPr/>
          <a:lstStyle/>
          <a:p>
            <a:r>
              <a:rPr lang="en-GB"/>
              <a:t>Custom </a:t>
            </a:r>
            <a:r>
              <a:rPr lang="en-GB" err="1"/>
              <a:t>defenses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D57415-E352-0DC0-A4A7-AFCDA2332BB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97929" y="1642533"/>
            <a:ext cx="11410980" cy="4420129"/>
          </a:xfrm>
        </p:spPr>
        <p:txBody>
          <a:bodyPr>
            <a:normAutofit/>
          </a:bodyPr>
          <a:lstStyle/>
          <a:p>
            <a:pPr marL="457200" indent="-457200">
              <a:buAutoNum type="arabicPeriod"/>
            </a:pPr>
            <a:endParaRPr lang="en-GB" sz="2400"/>
          </a:p>
          <a:p>
            <a:endParaRPr lang="en-GB" sz="2400"/>
          </a:p>
          <a:p>
            <a:pPr marL="457200" indent="-457200">
              <a:buAutoNum type="arabicPeriod"/>
            </a:pPr>
            <a:r>
              <a:rPr lang="en-GB" sz="2400"/>
              <a:t>Location specific </a:t>
            </a:r>
            <a:r>
              <a:rPr lang="en-GB" sz="2400" err="1"/>
              <a:t>defenses</a:t>
            </a:r>
            <a:r>
              <a:rPr lang="en-GB" sz="2400"/>
              <a:t> – height or </a:t>
            </a:r>
            <a:r>
              <a:rPr lang="en-GB" sz="2400" err="1"/>
              <a:t>SoP</a:t>
            </a:r>
            <a:endParaRPr lang="en-GB" sz="2400"/>
          </a:p>
          <a:p>
            <a:pPr marL="457200" indent="-457200">
              <a:buAutoNum type="arabicPeriod"/>
            </a:pPr>
            <a:endParaRPr lang="en-GB" sz="2400"/>
          </a:p>
          <a:p>
            <a:pPr marL="457200" indent="-457200">
              <a:buAutoNum type="arabicPeriod"/>
            </a:pPr>
            <a:endParaRPr lang="en-GB" sz="2400"/>
          </a:p>
          <a:p>
            <a:pPr marL="457200" indent="-457200">
              <a:buAutoNum type="arabicPeriod"/>
            </a:pPr>
            <a:r>
              <a:rPr lang="en-GB" sz="2400"/>
              <a:t>Undefended or defended hazard maps can be used with custom </a:t>
            </a:r>
            <a:r>
              <a:rPr lang="en-GB" sz="2400" err="1"/>
              <a:t>defenses</a:t>
            </a:r>
            <a:endParaRPr lang="en-GB" sz="2400"/>
          </a:p>
          <a:p>
            <a:pPr marL="457200" indent="-457200">
              <a:buAutoNum type="arabicPeriod"/>
            </a:pPr>
            <a:endParaRPr lang="en-GB" sz="2400"/>
          </a:p>
        </p:txBody>
      </p:sp>
    </p:spTree>
    <p:extLst>
      <p:ext uri="{BB962C8B-B14F-4D97-AF65-F5344CB8AC3E}">
        <p14:creationId xmlns:p14="http://schemas.microsoft.com/office/powerpoint/2010/main" val="28450612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9D72EE-855D-8042-7802-C3F84B9E32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75522CC1-EE66-52B4-A2B8-646D441FAF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970" y="2213940"/>
            <a:ext cx="3352985" cy="20129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C36FA07-EF23-FA58-4A7D-8D46E983BC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8436" y="4401637"/>
            <a:ext cx="3260995" cy="2160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D9FD91E-0895-2894-FE78-A8CB281C55C7}"/>
              </a:ext>
            </a:extLst>
          </p:cNvPr>
          <p:cNvSpPr>
            <a:spLocks noGrp="1"/>
          </p:cNvSpPr>
          <p:nvPr>
            <p:ph type="sldNum" sz="quarter" idx="49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A1D448-D74A-A6D7-D416-C27E0596EC24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/>
        <p:txBody>
          <a:bodyPr/>
          <a:lstStyle/>
          <a:p>
            <a:r>
              <a:rPr lang="en-GB"/>
              <a:t>Custom </a:t>
            </a:r>
            <a:r>
              <a:rPr lang="en-GB" err="1"/>
              <a:t>defenses</a:t>
            </a:r>
            <a:endParaRPr lang="en-GB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1ACE952F-CAAC-AA02-3442-DAA89B71500D}"/>
              </a:ext>
            </a:extLst>
          </p:cNvPr>
          <p:cNvSpPr txBox="1">
            <a:spLocks/>
          </p:cNvSpPr>
          <p:nvPr/>
        </p:nvSpPr>
        <p:spPr>
          <a:xfrm>
            <a:off x="397929" y="2203867"/>
            <a:ext cx="10330396" cy="475879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361950" indent="-3524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System Font Regular"/>
              <a:buChar char="—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82613" indent="-2206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C09CA"/>
              </a:buClr>
              <a:buSzPct val="90000"/>
              <a:buFont typeface="Wingdings" pitchFamily="2" charset="2"/>
              <a:buChar char="§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1688" indent="-2190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SzPct val="90000"/>
              <a:buFont typeface="Wingdings" pitchFamily="2" charset="2"/>
              <a:buChar char="§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700" indent="-2270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SzPct val="90000"/>
              <a:buFont typeface="Wingdings" pitchFamily="2" charset="2"/>
              <a:buChar char="§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pic>
        <p:nvPicPr>
          <p:cNvPr id="2050" name="Picture 2" descr="New build homes &amp; house developments for sale | Barratt Homes">
            <a:extLst>
              <a:ext uri="{FF2B5EF4-FFF2-40B4-BE49-F238E27FC236}">
                <a16:creationId xmlns:a16="http://schemas.microsoft.com/office/drawing/2014/main" id="{482C7EBF-C564-9CD2-65B3-5646ECCD29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332" y="2202516"/>
            <a:ext cx="4136855" cy="1979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D2496B7D-A1D2-BFFD-272C-B8EF3E8E11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04" y="2213509"/>
            <a:ext cx="2701191" cy="2020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B28EFB3-AD09-8B3F-D9A7-2EE5854D2A4A}"/>
              </a:ext>
            </a:extLst>
          </p:cNvPr>
          <p:cNvSpPr txBox="1"/>
          <p:nvPr/>
        </p:nvSpPr>
        <p:spPr>
          <a:xfrm>
            <a:off x="198194" y="1376363"/>
            <a:ext cx="6153150" cy="6726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5400"/>
              </a:lnSpc>
              <a:buNone/>
            </a:pPr>
            <a:r>
              <a:rPr lang="en-GB">
                <a:solidFill>
                  <a:srgbClr val="151515"/>
                </a:solidFill>
              </a:rPr>
              <a:t>Stress test design standards:</a:t>
            </a:r>
            <a:endParaRPr lang="en-GB" b="0" i="0">
              <a:solidFill>
                <a:srgbClr val="151515"/>
              </a:solidFill>
              <a:effectLst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293E392-9731-0569-C854-1176A488B0CC}"/>
              </a:ext>
            </a:extLst>
          </p:cNvPr>
          <p:cNvSpPr txBox="1"/>
          <p:nvPr/>
        </p:nvSpPr>
        <p:spPr>
          <a:xfrm>
            <a:off x="6924675" y="1376363"/>
            <a:ext cx="6153150" cy="6726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5400"/>
              </a:lnSpc>
              <a:buNone/>
            </a:pPr>
            <a:r>
              <a:rPr lang="en-GB">
                <a:solidFill>
                  <a:srgbClr val="151515"/>
                </a:solidFill>
              </a:rPr>
              <a:t>Incorporate brand new </a:t>
            </a:r>
            <a:r>
              <a:rPr lang="en-GB" err="1">
                <a:solidFill>
                  <a:srgbClr val="151515"/>
                </a:solidFill>
              </a:rPr>
              <a:t>defenses</a:t>
            </a:r>
            <a:r>
              <a:rPr lang="en-GB">
                <a:solidFill>
                  <a:srgbClr val="151515"/>
                </a:solidFill>
              </a:rPr>
              <a:t>:</a:t>
            </a:r>
            <a:endParaRPr lang="en-GB" b="0" i="0">
              <a:solidFill>
                <a:srgbClr val="151515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6568071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14E1879-6307-71C7-9AF7-CEDD8951035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204578-B7F8-1548-CC46-A5DBA91E12C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632448" y="1114801"/>
            <a:ext cx="5032247" cy="4728215"/>
          </a:xfrm>
        </p:spPr>
        <p:txBody>
          <a:bodyPr/>
          <a:lstStyle/>
          <a:p>
            <a:r>
              <a:rPr lang="en-GB" b="1" dirty="0"/>
              <a:t>AXA: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Provided weather data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Validation against claims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  <a:p>
            <a:r>
              <a:rPr lang="en-GB" b="1" dirty="0"/>
              <a:t>Fathom: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Sourced Europe specific data for </a:t>
            </a:r>
            <a:r>
              <a:rPr lang="en-GB" dirty="0" err="1"/>
              <a:t>defenses</a:t>
            </a:r>
            <a:r>
              <a:rPr lang="en-GB" dirty="0"/>
              <a:t>, gauges and elevation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Developed vulnerability curves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  <a:p>
            <a:r>
              <a:rPr lang="en-GB" b="1" dirty="0" err="1"/>
              <a:t>Deltares</a:t>
            </a:r>
            <a:r>
              <a:rPr lang="en-GB" b="1" dirty="0"/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Led the hydrological modelling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8F6F3DD-719D-E5D4-843F-16862068B3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814" y="1701000"/>
            <a:ext cx="5444960" cy="34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6374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074492C-3D24-8444-9004-75D93D3B9E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9486830-F98B-DCDB-E638-03B8111F861D}"/>
              </a:ext>
            </a:extLst>
          </p:cNvPr>
          <p:cNvSpPr/>
          <p:nvPr/>
        </p:nvSpPr>
        <p:spPr>
          <a:xfrm>
            <a:off x="162046" y="3819646"/>
            <a:ext cx="660007" cy="314831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map of the ocean&#10;&#10;AI-generated content may be incorrect.">
            <a:extLst>
              <a:ext uri="{FF2B5EF4-FFF2-40B4-BE49-F238E27FC236}">
                <a16:creationId xmlns:a16="http://schemas.microsoft.com/office/drawing/2014/main" id="{27F6903D-F331-BAFE-ACA6-18280759C24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7" b="6708"/>
          <a:stretch/>
        </p:blipFill>
        <p:spPr>
          <a:xfrm>
            <a:off x="0" y="0"/>
            <a:ext cx="12191998" cy="6858000"/>
          </a:xfrm>
          <a:prstGeom prst="rect">
            <a:avLst/>
          </a:prstGeom>
          <a:noFill/>
        </p:spPr>
      </p:pic>
      <p:sp>
        <p:nvSpPr>
          <p:cNvPr id="2" name="Slide Number Placeholder 1" hidden="1">
            <a:extLst>
              <a:ext uri="{FF2B5EF4-FFF2-40B4-BE49-F238E27FC236}">
                <a16:creationId xmlns:a16="http://schemas.microsoft.com/office/drawing/2014/main" id="{44803487-5576-9CF2-BB32-367F22737B5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261834" y="6285485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330EA680-D336-4FF7-8B7A-9848BB0A1C32}" type="slidenum">
              <a:rPr lang="en-US" smtClean="0"/>
              <a:pPr>
                <a:spcAft>
                  <a:spcPts val="600"/>
                </a:spcAft>
              </a:pPr>
              <a:t>9</a:t>
            </a:fld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2F12386D-E3D1-F4CE-EE8F-6AC09079A92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1266" y="6277769"/>
            <a:ext cx="365125" cy="365125"/>
          </a:xfrm>
          <a:prstGeom prst="rect">
            <a:avLst/>
          </a:prstGeom>
        </p:spPr>
      </p:pic>
      <p:sp>
        <p:nvSpPr>
          <p:cNvPr id="7" name="© Fathom 2021, All Rights Reserved">
            <a:extLst>
              <a:ext uri="{FF2B5EF4-FFF2-40B4-BE49-F238E27FC236}">
                <a16:creationId xmlns:a16="http://schemas.microsoft.com/office/drawing/2014/main" id="{AB03BE8E-AF09-724C-673F-A93FBADB222F}"/>
              </a:ext>
            </a:extLst>
          </p:cNvPr>
          <p:cNvSpPr txBox="1"/>
          <p:nvPr/>
        </p:nvSpPr>
        <p:spPr>
          <a:xfrm>
            <a:off x="822053" y="6274900"/>
            <a:ext cx="2223736" cy="3434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25400" tIns="25400" rIns="25400" bIns="25400" anchor="ctr"/>
          <a:lstStyle>
            <a:lvl1pPr algn="l">
              <a:defRPr sz="16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800">
                <a:latin typeface="+mn-lt"/>
              </a:rPr>
              <a:t>© Fathom</a:t>
            </a:r>
          </a:p>
        </p:txBody>
      </p:sp>
      <p:sp>
        <p:nvSpPr>
          <p:cNvPr id="8" name="Title 9">
            <a:extLst>
              <a:ext uri="{FF2B5EF4-FFF2-40B4-BE49-F238E27FC236}">
                <a16:creationId xmlns:a16="http://schemas.microsoft.com/office/drawing/2014/main" id="{09D1EA2C-81CD-A681-AF1C-75F74D01AE8C}"/>
              </a:ext>
            </a:extLst>
          </p:cNvPr>
          <p:cNvSpPr txBox="1">
            <a:spLocks/>
          </p:cNvSpPr>
          <p:nvPr/>
        </p:nvSpPr>
        <p:spPr>
          <a:xfrm>
            <a:off x="572302" y="3486150"/>
            <a:ext cx="11276798" cy="2335415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GB" sz="5400">
                <a:solidFill>
                  <a:schemeClr val="bg1"/>
                </a:solidFill>
              </a:rPr>
              <a:t>Any questions? </a:t>
            </a:r>
          </a:p>
          <a:p>
            <a:pPr>
              <a:lnSpc>
                <a:spcPct val="100000"/>
              </a:lnSpc>
            </a:pPr>
            <a:r>
              <a:rPr lang="en-GB" sz="5400">
                <a:solidFill>
                  <a:schemeClr val="bg1"/>
                </a:solidFill>
              </a:rPr>
              <a:t>Visit us on stand 2.</a:t>
            </a:r>
            <a:endParaRPr lang="en-US" sz="5400">
              <a:solidFill>
                <a:schemeClr val="bg1"/>
              </a:solidFill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1F7BA26E-FD9F-B565-E963-9D968D96369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6941" y="477778"/>
            <a:ext cx="2651240" cy="262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1115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st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tIns="0" rIns="0" bIns="0" rtlCol="0">
        <a:spAutoFit/>
      </a:bodyPr>
      <a:lstStyle>
        <a:defPPr algn="l">
          <a:spcBef>
            <a:spcPts val="1000"/>
          </a:spcBef>
          <a:defRPr sz="20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Fathom Powerpoint Presentation 2022" id="{C03E2722-EA91-8149-B26A-7042E6FE6CAF}" vid="{CDB91E3A-2A17-874A-A990-66779C27F35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D5696BE422D304C92750BC2D81E8180" ma:contentTypeVersion="14" ma:contentTypeDescription="Create a new document." ma:contentTypeScope="" ma:versionID="7449e5b695c1bf04034db9634163ad5f">
  <xsd:schema xmlns:xsd="http://www.w3.org/2001/XMLSchema" xmlns:xs="http://www.w3.org/2001/XMLSchema" xmlns:p="http://schemas.microsoft.com/office/2006/metadata/properties" xmlns:ns2="f4e22239-bae9-4890-adb1-62b436616cb7" xmlns:ns3="7caadbb1-449e-47e2-94c0-579d62efac24" targetNamespace="http://schemas.microsoft.com/office/2006/metadata/properties" ma:root="true" ma:fieldsID="2cec1609e9dc3d58cf64faac84a65db1" ns2:_="" ns3:_="">
    <xsd:import namespace="f4e22239-bae9-4890-adb1-62b436616cb7"/>
    <xsd:import namespace="7caadbb1-449e-47e2-94c0-579d62efac2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SearchProperti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BillingMetadata" minOccurs="0"/>
                <xsd:element ref="ns2:Comme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4e22239-bae9-4890-adb1-62b436616cb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9c21dc56-6a87-4705-a44e-a918b9b0973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BillingMetadata" ma:index="20" nillable="true" ma:displayName="MediaServiceBillingMetadata" ma:hidden="true" ma:internalName="MediaServiceBillingMetadata" ma:readOnly="true">
      <xsd:simpleType>
        <xsd:restriction base="dms:Note"/>
      </xsd:simpleType>
    </xsd:element>
    <xsd:element name="Comment" ma:index="21" nillable="true" ma:displayName="Comment" ma:format="Dropdown" ma:internalName="Comment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caadbb1-449e-47e2-94c0-579d62efac24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5694e414-c5b2-42c9-aeb5-e47b8008d657}" ma:internalName="TaxCatchAll" ma:showField="CatchAllData" ma:web="7caadbb1-449e-47e2-94c0-579d62efac2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caadbb1-449e-47e2-94c0-579d62efac24" xsi:nil="true"/>
    <lcf76f155ced4ddcb4097134ff3c332f xmlns="f4e22239-bae9-4890-adb1-62b436616cb7">
      <Terms xmlns="http://schemas.microsoft.com/office/infopath/2007/PartnerControls"/>
    </lcf76f155ced4ddcb4097134ff3c332f>
    <Comment xmlns="f4e22239-bae9-4890-adb1-62b436616cb7" xsi:nil="true"/>
  </documentManagement>
</p:properties>
</file>

<file path=customXml/itemProps1.xml><?xml version="1.0" encoding="utf-8"?>
<ds:datastoreItem xmlns:ds="http://schemas.openxmlformats.org/officeDocument/2006/customXml" ds:itemID="{2507D64A-E78E-492D-B0E8-BBDE75E8F535}">
  <ds:schemaRefs>
    <ds:schemaRef ds:uri="7caadbb1-449e-47e2-94c0-579d62efac24"/>
    <ds:schemaRef ds:uri="f4e22239-bae9-4890-adb1-62b436616cb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3792F54E-941B-43C2-8CDC-ABF0C00E31D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1698CF1-F854-43D5-BC92-155481C57F5F}">
  <ds:schemaRefs>
    <ds:schemaRef ds:uri="7caadbb1-449e-47e2-94c0-579d62efac24"/>
    <ds:schemaRef ds:uri="f4e22239-bae9-4890-adb1-62b436616cb7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336</Words>
  <Application>Microsoft Office PowerPoint</Application>
  <PresentationFormat>Widescreen</PresentationFormat>
  <Paragraphs>80</Paragraphs>
  <Slides>9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Arial</vt:lpstr>
      <vt:lpstr>Calibri</vt:lpstr>
      <vt:lpstr>Helvetica</vt:lpstr>
      <vt:lpstr>Helvetica Light</vt:lpstr>
      <vt:lpstr>System Font Regular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Holly Taylor</dc:creator>
  <cp:lastModifiedBy>Olivia Sloan</cp:lastModifiedBy>
  <cp:revision>1</cp:revision>
  <dcterms:created xsi:type="dcterms:W3CDTF">2022-05-04T12:25:15Z</dcterms:created>
  <dcterms:modified xsi:type="dcterms:W3CDTF">2026-04-27T15:25:55Z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0x0101009D5696BE422D304C92750BC2D81E8180</vt:lpwstr>
  </property>
  <property fmtid="{D5CDD505-2E9C-101B-9397-08002B2CF9AE}" pid="3" name="MediaServiceImageTags">
    <vt:lpwstr/>
  </property>
  <property fmtid="{D5CDD505-2E9C-101B-9397-08002B2CF9AE}" pid="4" name="ComplianceAssetId">
    <vt:lpwstr/>
  </property>
  <property fmtid="{D5CDD505-2E9C-101B-9397-08002B2CF9AE}" pid="5" name="_ExtendedDescription">
    <vt:lpwstr/>
  </property>
  <property fmtid="{D5CDD505-2E9C-101B-9397-08002B2CF9AE}" pid="6" name="TriggerFlowInfo">
    <vt:lpwstr/>
  </property>
</Properties>
</file>