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4" r:id="rId2"/>
  </p:sldMasterIdLst>
  <p:notesMasterIdLst>
    <p:notesMasterId r:id="rId10"/>
  </p:notesMasterIdLst>
  <p:sldIdLst>
    <p:sldId id="289" r:id="rId3"/>
    <p:sldId id="285" r:id="rId4"/>
    <p:sldId id="293" r:id="rId5"/>
    <p:sldId id="3395" r:id="rId6"/>
    <p:sldId id="3397" r:id="rId7"/>
    <p:sldId id="3396" r:id="rId8"/>
    <p:sldId id="339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845" userDrawn="1">
          <p15:clr>
            <a:srgbClr val="A4A3A4"/>
          </p15:clr>
        </p15:guide>
        <p15:guide id="5" orient="horz" pos="391" userDrawn="1">
          <p15:clr>
            <a:srgbClr val="A4A3A4"/>
          </p15:clr>
        </p15:guide>
        <p15:guide id="6" orient="horz" pos="595" userDrawn="1">
          <p15:clr>
            <a:srgbClr val="A4A3A4"/>
          </p15:clr>
        </p15:guide>
        <p15:guide id="7" pos="483" userDrawn="1">
          <p15:clr>
            <a:srgbClr val="A4A3A4"/>
          </p15:clr>
        </p15:guide>
        <p15:guide id="8" pos="7265" userDrawn="1">
          <p15:clr>
            <a:srgbClr val="A4A3A4"/>
          </p15:clr>
        </p15:guide>
        <p15:guide id="9" pos="3840" userDrawn="1">
          <p15:clr>
            <a:srgbClr val="A4A3A4"/>
          </p15:clr>
        </p15:guide>
        <p15:guide id="10" pos="415" userDrawn="1">
          <p15:clr>
            <a:srgbClr val="A4A3A4"/>
          </p15:clr>
        </p15:guide>
        <p15:guide id="11" pos="343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3BE01F-171C-62A1-2C2C-10B13EA2B280}" name="Eoin Shanaghy" initials="ES" userId="S::eoin.shanaghy@fourtheorem.com::8fd8a00e-183b-4258-b2a9-e4e40a2531f8" providerId="AD"/>
  <p188:author id="{4F2D8F88-4F0D-E4F5-1A48-43A8B1D9ECD1}" name="Laura Quinn" initials="LQ" userId="5fcf26efdd1f3081" providerId="Windows Live"/>
  <p188:author id="{69A62291-9461-44C3-6F16-E60925B9053C}" name="Peter Elger" initials="PE" userId="S::peter.elger@fourtheoremms.onmicrosoft.com::7b331f83-af88-430d-8adf-cb91a8a3f69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1650"/>
    <a:srgbClr val="011550"/>
    <a:srgbClr val="FF7609"/>
    <a:srgbClr val="FCFCFC"/>
    <a:srgbClr val="D6E7FF"/>
    <a:srgbClr val="EBF3FF"/>
    <a:srgbClr val="99C3FF"/>
    <a:srgbClr val="FFC3FF"/>
    <a:srgbClr val="006AFA"/>
    <a:srgbClr val="FFC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56"/>
    <p:restoredTop sz="95721"/>
  </p:normalViewPr>
  <p:slideViewPr>
    <p:cSldViewPr snapToGrid="0" showGuides="1">
      <p:cViewPr varScale="1">
        <p:scale>
          <a:sx n="104" d="100"/>
          <a:sy n="104" d="100"/>
        </p:scale>
        <p:origin x="1280" y="200"/>
      </p:cViewPr>
      <p:guideLst>
        <p:guide orient="horz" pos="845"/>
        <p:guide orient="horz" pos="391"/>
        <p:guide orient="horz" pos="595"/>
        <p:guide pos="483"/>
        <p:guide pos="7265"/>
        <p:guide pos="3840"/>
        <p:guide pos="415"/>
        <p:guide pos="3432"/>
      </p:guideLst>
    </p:cSldViewPr>
  </p:slideViewPr>
  <p:notesTextViewPr>
    <p:cViewPr>
      <p:scale>
        <a:sx n="60" d="100"/>
        <a:sy n="6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5" Type="http://schemas.microsoft.com/office/2018/10/relationships/authors" Target="author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737D3-3EE8-0C44-A116-687673A06CCA}" type="datetimeFigureOut">
              <a:rPr lang="en-US" smtClean="0"/>
              <a:t>4/27/26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BBD89-DE1C-D144-B06B-36203D06826C}" type="slidenum">
              <a:rPr lang="en-US" smtClean="0"/>
              <a:t>‹#›</a:t>
            </a:fld>
            <a:endParaRPr lang="en-US"/>
          </a:p>
        </p:txBody>
      </p:sp>
    </p:spTree>
    <p:extLst>
      <p:ext uri="{BB962C8B-B14F-4D97-AF65-F5344CB8AC3E}">
        <p14:creationId xmlns:p14="http://schemas.microsoft.com/office/powerpoint/2010/main" val="2293519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1B659-7B6A-6531-A2B7-6918E077F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9B7EF-8632-3E68-9941-2BEA688A3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8CA16-9D86-E2A3-E397-6F8EC7C6C6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13CFA9-E9DC-AD5A-FDE4-D48B91D2C8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4BBD89-DE1C-D144-B06B-36203D0682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552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23054-E4E2-66C2-9476-0933FF01C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352EC-643F-9B59-2F57-DB533C8522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DFBD09-2EE4-190D-4D60-7C493A5CF4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FCDED5-E259-71FD-FFD0-61220ED93513}"/>
              </a:ext>
            </a:extLst>
          </p:cNvPr>
          <p:cNvSpPr>
            <a:spLocks noGrp="1"/>
          </p:cNvSpPr>
          <p:nvPr>
            <p:ph type="sldNum" sz="quarter" idx="5"/>
          </p:nvPr>
        </p:nvSpPr>
        <p:spPr/>
        <p:txBody>
          <a:bodyPr/>
          <a:lstStyle/>
          <a:p>
            <a:fld id="{B24BBD89-DE1C-D144-B06B-36203D06826C}" type="slidenum">
              <a:rPr lang="en-US" smtClean="0"/>
              <a:t>3</a:t>
            </a:fld>
            <a:endParaRPr lang="en-US"/>
          </a:p>
        </p:txBody>
      </p:sp>
    </p:spTree>
    <p:extLst>
      <p:ext uri="{BB962C8B-B14F-4D97-AF65-F5344CB8AC3E}">
        <p14:creationId xmlns:p14="http://schemas.microsoft.com/office/powerpoint/2010/main" val="676044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D2C7A-1DD3-E3D3-8B37-212DE7EEA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0849FE-22AB-505D-D942-45517DAB9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263E84-DC45-764C-609E-A9074A3A37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84DFEA-A701-B0A1-C04B-0A9F757B02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4BBD89-DE1C-D144-B06B-36203D0682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4075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CE07F-6AA8-6307-C19A-3197E834C8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81A545-AE45-53D8-ED27-2B81E55E3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7DB72-94AD-1A67-D44D-8CFE6C9A4B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E93AB5-8FD2-97A1-5529-2FD78C7EDA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4BBD89-DE1C-D144-B06B-36203D0682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7004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0143D-DAEF-1B7E-B7E8-70294C360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2B398-4F5E-FDB5-C983-F67CB8A79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B10CE-22DE-A056-AB98-3B57332FD0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2764C5-C0A7-7AFB-4688-073E434D939A}"/>
              </a:ext>
            </a:extLst>
          </p:cNvPr>
          <p:cNvSpPr>
            <a:spLocks noGrp="1"/>
          </p:cNvSpPr>
          <p:nvPr>
            <p:ph type="sldNum" sz="quarter" idx="5"/>
          </p:nvPr>
        </p:nvSpPr>
        <p:spPr/>
        <p:txBody>
          <a:bodyPr/>
          <a:lstStyle/>
          <a:p>
            <a:fld id="{B24BBD89-DE1C-D144-B06B-36203D06826C}" type="slidenum">
              <a:rPr lang="en-US" smtClean="0"/>
              <a:t>6</a:t>
            </a:fld>
            <a:endParaRPr lang="en-US"/>
          </a:p>
        </p:txBody>
      </p:sp>
    </p:spTree>
    <p:extLst>
      <p:ext uri="{BB962C8B-B14F-4D97-AF65-F5344CB8AC3E}">
        <p14:creationId xmlns:p14="http://schemas.microsoft.com/office/powerpoint/2010/main" val="3101689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116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49E-10A2-9138-BB7C-A4473391A1BB}"/>
              </a:ext>
            </a:extLst>
          </p:cNvPr>
          <p:cNvSpPr>
            <a:spLocks noGrp="1"/>
          </p:cNvSpPr>
          <p:nvPr>
            <p:ph type="ctrTitle"/>
          </p:nvPr>
        </p:nvSpPr>
        <p:spPr>
          <a:xfrm>
            <a:off x="696304" y="2778884"/>
            <a:ext cx="8269020" cy="2484437"/>
          </a:xfrm>
        </p:spPr>
        <p:txBody>
          <a:bodyPr anchor="b">
            <a:normAutofit/>
          </a:bodyPr>
          <a:lstStyle>
            <a:lvl1pPr algn="l">
              <a:defRPr sz="6600" b="1" i="0">
                <a:solidFill>
                  <a:schemeClr val="bg1"/>
                </a:solidFill>
                <a:latin typeface="DM Sans 14pt SemiBold"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1338C835-3E2B-92C1-D1ED-5291641BF033}"/>
              </a:ext>
            </a:extLst>
          </p:cNvPr>
          <p:cNvSpPr>
            <a:spLocks noGrp="1"/>
          </p:cNvSpPr>
          <p:nvPr>
            <p:ph type="subTitle" idx="1"/>
          </p:nvPr>
        </p:nvSpPr>
        <p:spPr>
          <a:xfrm>
            <a:off x="696303" y="5324720"/>
            <a:ext cx="10798300" cy="771276"/>
          </a:xfrm>
        </p:spPr>
        <p:txBody>
          <a:bodyPr anchor="ctr"/>
          <a:lstStyle>
            <a:lvl1pPr marL="0" indent="0" algn="l">
              <a:buNone/>
              <a:defRPr sz="2400" b="0" i="0">
                <a:solidFill>
                  <a:schemeClr val="bg1"/>
                </a:solidFill>
                <a:latin typeface="DM Sans 14p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626217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userDrawn="1">
          <p15:clr>
            <a:srgbClr val="FBAE40"/>
          </p15:clr>
        </p15:guide>
        <p15:guide id="2" pos="41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4DAB-FEFA-7F95-AA96-C41BBCC0DCE1}"/>
              </a:ext>
            </a:extLst>
          </p:cNvPr>
          <p:cNvSpPr>
            <a:spLocks noGrp="1"/>
          </p:cNvSpPr>
          <p:nvPr>
            <p:ph type="title"/>
          </p:nvPr>
        </p:nvSpPr>
        <p:spPr>
          <a:xfrm>
            <a:off x="671339" y="512763"/>
            <a:ext cx="4289704" cy="1295400"/>
          </a:xfrm>
        </p:spPr>
        <p:txBody>
          <a:bodyPr anchor="t">
            <a:normAutofit/>
          </a:bodyPr>
          <a:lstStyle>
            <a:lvl1pPr>
              <a:defRPr sz="3600" b="0" i="0">
                <a:solidFill>
                  <a:srgbClr val="011650"/>
                </a:solidFill>
                <a:latin typeface="DM Sans 14pt SemiBold" pitchFamily="2" charset="77"/>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60C48CE6-E80D-6F1A-A152-597E85C9D4CB}"/>
              </a:ext>
            </a:extLst>
          </p:cNvPr>
          <p:cNvSpPr>
            <a:spLocks noGrp="1"/>
          </p:cNvSpPr>
          <p:nvPr>
            <p:ph type="body" sz="half" idx="2"/>
          </p:nvPr>
        </p:nvSpPr>
        <p:spPr>
          <a:xfrm>
            <a:off x="671338" y="1808163"/>
            <a:ext cx="4289705" cy="4060825"/>
          </a:xfrm>
        </p:spPr>
        <p:txBody>
          <a:bodyPr/>
          <a:lstStyle>
            <a:lvl1pPr marL="0" indent="0">
              <a:lnSpc>
                <a:spcPct val="100000"/>
              </a:lnSpc>
              <a:buNone/>
              <a:defRPr sz="1600">
                <a:solidFill>
                  <a:srgbClr val="011650"/>
                </a:solidFill>
                <a:latin typeface="DM Sans 14p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Rectangle 5">
            <a:extLst>
              <a:ext uri="{FF2B5EF4-FFF2-40B4-BE49-F238E27FC236}">
                <a16:creationId xmlns:a16="http://schemas.microsoft.com/office/drawing/2014/main" id="{B75AB4D8-3FB0-3C46-12D9-225D923A51DD}"/>
              </a:ext>
            </a:extLst>
          </p:cNvPr>
          <p:cNvSpPr/>
          <p:nvPr userDrawn="1"/>
        </p:nvSpPr>
        <p:spPr>
          <a:xfrm>
            <a:off x="6096000" y="-1"/>
            <a:ext cx="6096000" cy="6858001"/>
          </a:xfrm>
          <a:prstGeom prst="rect">
            <a:avLst/>
          </a:prstGeom>
          <a:solidFill>
            <a:srgbClr val="011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33922A87-38FA-9F75-95ED-AED2AB054733}"/>
              </a:ext>
            </a:extLst>
          </p:cNvPr>
          <p:cNvSpPr>
            <a:spLocks noGrp="1"/>
          </p:cNvSpPr>
          <p:nvPr>
            <p:ph type="body" sz="half" idx="10"/>
          </p:nvPr>
        </p:nvSpPr>
        <p:spPr>
          <a:xfrm>
            <a:off x="6798733" y="1808163"/>
            <a:ext cx="4734455" cy="4072777"/>
          </a:xfrm>
        </p:spPr>
        <p:txBody>
          <a:bodyPr/>
          <a:lstStyle>
            <a:lvl1pPr marL="0" indent="0">
              <a:lnSpc>
                <a:spcPct val="100000"/>
              </a:lnSpc>
              <a:buNone/>
              <a:defRPr sz="1600">
                <a:solidFill>
                  <a:schemeClr val="bg1"/>
                </a:solidFill>
                <a:latin typeface="DM Sans 14p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5" name="Picture 4">
            <a:extLst>
              <a:ext uri="{FF2B5EF4-FFF2-40B4-BE49-F238E27FC236}">
                <a16:creationId xmlns:a16="http://schemas.microsoft.com/office/drawing/2014/main" id="{6D46E6E6-1478-0D86-A24F-D08AFF58CA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0713" y="6348776"/>
            <a:ext cx="2314800" cy="305553"/>
          </a:xfrm>
          <a:prstGeom prst="rect">
            <a:avLst/>
          </a:prstGeom>
        </p:spPr>
      </p:pic>
    </p:spTree>
    <p:extLst>
      <p:ext uri="{BB962C8B-B14F-4D97-AF65-F5344CB8AC3E}">
        <p14:creationId xmlns:p14="http://schemas.microsoft.com/office/powerpoint/2010/main" val="569084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323" userDrawn="1">
          <p15:clr>
            <a:srgbClr val="FBAE40"/>
          </p15:clr>
        </p15:guide>
        <p15:guide id="2" pos="41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4DAB-FEFA-7F95-AA96-C41BBCC0DCE1}"/>
              </a:ext>
            </a:extLst>
          </p:cNvPr>
          <p:cNvSpPr>
            <a:spLocks noGrp="1"/>
          </p:cNvSpPr>
          <p:nvPr>
            <p:ph type="title"/>
          </p:nvPr>
        </p:nvSpPr>
        <p:spPr>
          <a:xfrm>
            <a:off x="671338" y="512763"/>
            <a:ext cx="4289705" cy="1295400"/>
          </a:xfrm>
        </p:spPr>
        <p:txBody>
          <a:bodyPr anchor="t">
            <a:normAutofit/>
          </a:bodyPr>
          <a:lstStyle>
            <a:lvl1pPr>
              <a:defRPr sz="3600" b="0" i="0">
                <a:solidFill>
                  <a:srgbClr val="011650"/>
                </a:solidFill>
                <a:latin typeface="DM Sans 14pt SemiBold" pitchFamily="2" charset="77"/>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60C48CE6-E80D-6F1A-A152-597E85C9D4CB}"/>
              </a:ext>
            </a:extLst>
          </p:cNvPr>
          <p:cNvSpPr>
            <a:spLocks noGrp="1"/>
          </p:cNvSpPr>
          <p:nvPr>
            <p:ph type="body" sz="half" idx="2"/>
          </p:nvPr>
        </p:nvSpPr>
        <p:spPr>
          <a:xfrm>
            <a:off x="671339" y="1808163"/>
            <a:ext cx="4289705" cy="4060825"/>
          </a:xfrm>
        </p:spPr>
        <p:txBody>
          <a:bodyPr/>
          <a:lstStyle>
            <a:lvl1pPr marL="0" indent="0">
              <a:lnSpc>
                <a:spcPct val="100000"/>
              </a:lnSpc>
              <a:buNone/>
              <a:defRPr sz="1600">
                <a:solidFill>
                  <a:srgbClr val="011650"/>
                </a:solidFill>
                <a:latin typeface="DM Sans 14p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Rectangle 5">
            <a:extLst>
              <a:ext uri="{FF2B5EF4-FFF2-40B4-BE49-F238E27FC236}">
                <a16:creationId xmlns:a16="http://schemas.microsoft.com/office/drawing/2014/main" id="{B75AB4D8-3FB0-3C46-12D9-225D923A51DD}"/>
              </a:ext>
            </a:extLst>
          </p:cNvPr>
          <p:cNvSpPr/>
          <p:nvPr userDrawn="1"/>
        </p:nvSpPr>
        <p:spPr>
          <a:xfrm>
            <a:off x="6096000" y="-1"/>
            <a:ext cx="6096000" cy="6858001"/>
          </a:xfrm>
          <a:prstGeom prst="rect">
            <a:avLst/>
          </a:prstGeom>
          <a:solidFill>
            <a:srgbClr val="FF76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33922A87-38FA-9F75-95ED-AED2AB054733}"/>
              </a:ext>
            </a:extLst>
          </p:cNvPr>
          <p:cNvSpPr>
            <a:spLocks noGrp="1"/>
          </p:cNvSpPr>
          <p:nvPr>
            <p:ph type="body" sz="half" idx="10"/>
          </p:nvPr>
        </p:nvSpPr>
        <p:spPr>
          <a:xfrm>
            <a:off x="6798734" y="570007"/>
            <a:ext cx="4734454" cy="5310934"/>
          </a:xfrm>
        </p:spPr>
        <p:txBody>
          <a:bodyPr/>
          <a:lstStyle>
            <a:lvl1pPr marL="0" indent="0">
              <a:lnSpc>
                <a:spcPct val="100000"/>
              </a:lnSpc>
              <a:buNone/>
              <a:defRPr sz="1600">
                <a:solidFill>
                  <a:srgbClr val="FCFCFC"/>
                </a:solidFill>
                <a:latin typeface="DM Sans 14p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96798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415" userDrawn="1">
          <p15:clr>
            <a:srgbClr val="FBAE40"/>
          </p15:clr>
        </p15:guide>
        <p15:guide id="2" orient="horz" pos="113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1010-204D-C7DD-8937-AC536E10587C}"/>
              </a:ext>
            </a:extLst>
          </p:cNvPr>
          <p:cNvSpPr>
            <a:spLocks noGrp="1"/>
          </p:cNvSpPr>
          <p:nvPr>
            <p:ph type="title"/>
          </p:nvPr>
        </p:nvSpPr>
        <p:spPr>
          <a:xfrm>
            <a:off x="695325" y="521222"/>
            <a:ext cx="4253192" cy="1249363"/>
          </a:xfrm>
        </p:spPr>
        <p:txBody>
          <a:bodyPr anchor="ctr">
            <a:normAutofit/>
          </a:bodyPr>
          <a:lstStyle>
            <a:lvl1pPr>
              <a:defRPr sz="3600" b="0" i="0">
                <a:solidFill>
                  <a:srgbClr val="011650"/>
                </a:solidFill>
                <a:latin typeface="DM Sans 14pt SemiBold" pitchFamily="2" charset="77"/>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6A1B2BB1-1DBA-CB68-6D51-CB57ECA5C17B}"/>
              </a:ext>
            </a:extLst>
          </p:cNvPr>
          <p:cNvSpPr>
            <a:spLocks noGrp="1"/>
          </p:cNvSpPr>
          <p:nvPr>
            <p:ph type="pic" idx="1"/>
          </p:nvPr>
        </p:nvSpPr>
        <p:spPr>
          <a:xfrm>
            <a:off x="5576700" y="1530580"/>
            <a:ext cx="5956488" cy="3796840"/>
          </a:xfrm>
        </p:spPr>
        <p:txBody>
          <a:bodyPr/>
          <a:lstStyle>
            <a:lvl1pPr marL="0" indent="0">
              <a:buNone/>
              <a:defRPr sz="3200">
                <a:solidFill>
                  <a:srgbClr val="011650"/>
                </a:solidFill>
                <a:latin typeface="DM Sans 14p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4BADFB-7513-B822-A022-905AD6261188}"/>
              </a:ext>
            </a:extLst>
          </p:cNvPr>
          <p:cNvSpPr>
            <a:spLocks noGrp="1"/>
          </p:cNvSpPr>
          <p:nvPr>
            <p:ph type="body" sz="half" idx="2"/>
          </p:nvPr>
        </p:nvSpPr>
        <p:spPr>
          <a:xfrm>
            <a:off x="695325" y="1808163"/>
            <a:ext cx="4253192" cy="4060825"/>
          </a:xfrm>
        </p:spPr>
        <p:txBody>
          <a:bodyPr/>
          <a:lstStyle>
            <a:lvl1pPr marL="0" indent="0">
              <a:buNone/>
              <a:defRPr sz="1600">
                <a:solidFill>
                  <a:srgbClr val="011650"/>
                </a:solidFill>
                <a:latin typeface="DM Sans 14p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cxnSp>
        <p:nvCxnSpPr>
          <p:cNvPr id="5" name="Straight Connector 4">
            <a:extLst>
              <a:ext uri="{FF2B5EF4-FFF2-40B4-BE49-F238E27FC236}">
                <a16:creationId xmlns:a16="http://schemas.microsoft.com/office/drawing/2014/main" id="{B18E3B54-358E-6963-1709-1DF1EEFE3F68}"/>
              </a:ext>
            </a:extLst>
          </p:cNvPr>
          <p:cNvCxnSpPr>
            <a:cxnSpLocks/>
          </p:cNvCxnSpPr>
          <p:nvPr userDrawn="1"/>
        </p:nvCxnSpPr>
        <p:spPr>
          <a:xfrm>
            <a:off x="664854" y="6189843"/>
            <a:ext cx="10868334" cy="0"/>
          </a:xfrm>
          <a:prstGeom prst="line">
            <a:avLst/>
          </a:prstGeom>
          <a:ln>
            <a:solidFill>
              <a:srgbClr val="011650"/>
            </a:solidFill>
          </a:ln>
        </p:spPr>
        <p:style>
          <a:lnRef idx="2">
            <a:schemeClr val="accent1"/>
          </a:lnRef>
          <a:fillRef idx="0">
            <a:schemeClr val="accent1"/>
          </a:fillRef>
          <a:effectRef idx="1">
            <a:schemeClr val="accent1"/>
          </a:effectRef>
          <a:fontRef idx="minor">
            <a:schemeClr val="tx1"/>
          </a:fontRef>
        </p:style>
      </p:cxnSp>
      <p:pic>
        <p:nvPicPr>
          <p:cNvPr id="7" name="Picture 6" descr="A close up of a logo&#10;&#10;AI-generated content may be incorrect.">
            <a:extLst>
              <a:ext uri="{FF2B5EF4-FFF2-40B4-BE49-F238E27FC236}">
                <a16:creationId xmlns:a16="http://schemas.microsoft.com/office/drawing/2014/main" id="{E5B25EE7-0676-0E13-17A3-A11A99FAFE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2900" y="6351608"/>
            <a:ext cx="2309846" cy="304899"/>
          </a:xfrm>
          <a:prstGeom prst="rect">
            <a:avLst/>
          </a:prstGeom>
        </p:spPr>
      </p:pic>
    </p:spTree>
    <p:extLst>
      <p:ext uri="{BB962C8B-B14F-4D97-AF65-F5344CB8AC3E}">
        <p14:creationId xmlns:p14="http://schemas.microsoft.com/office/powerpoint/2010/main" val="2984751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7265" userDrawn="1">
          <p15:clr>
            <a:srgbClr val="FBAE40"/>
          </p15:clr>
        </p15:guide>
        <p15:guide id="2" orient="horz" pos="32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_No bran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0DF3055-3D63-5946-1014-AF2B6254D416}"/>
              </a:ext>
            </a:extLst>
          </p:cNvPr>
          <p:cNvSpPr>
            <a:spLocks noGrp="1"/>
          </p:cNvSpPr>
          <p:nvPr>
            <p:ph type="title"/>
          </p:nvPr>
        </p:nvSpPr>
        <p:spPr>
          <a:xfrm>
            <a:off x="695131" y="512764"/>
            <a:ext cx="10838057" cy="755649"/>
          </a:xfrm>
        </p:spPr>
        <p:txBody>
          <a:bodyPr anchor="t">
            <a:normAutofit/>
          </a:bodyPr>
          <a:lstStyle>
            <a:lvl1pPr>
              <a:defRPr sz="3600" b="0" i="0">
                <a:solidFill>
                  <a:srgbClr val="011650"/>
                </a:solidFill>
                <a:latin typeface="DM Sans 14pt SemiBold"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3838326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323">
          <p15:clr>
            <a:srgbClr val="FBAE40"/>
          </p15:clr>
        </p15:guide>
        <p15:guide id="2" pos="41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011650"/>
        </a:solidFill>
        <a:effectLst/>
      </p:bgPr>
    </p:bg>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696304" y="2778884"/>
            <a:ext cx="8269020" cy="24844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600"/>
              <a:buFont typeface="DM Sans SemiBold"/>
              <a:buNone/>
              <a:defRPr sz="6600" b="1" i="0">
                <a:solidFill>
                  <a:schemeClr val="lt1"/>
                </a:solidFill>
                <a:latin typeface="DM Sans 14pt SemiBold"/>
                <a:ea typeface="DM Sans 14pt SemiBold"/>
                <a:cs typeface="DM Sans 14pt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696303" y="5324720"/>
            <a:ext cx="10798300" cy="7712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lt1"/>
              </a:buClr>
              <a:buSzPts val="2400"/>
              <a:buNone/>
              <a:defRPr sz="2400" b="0" i="0">
                <a:solidFill>
                  <a:schemeClr val="lt1"/>
                </a:solidFill>
                <a:latin typeface="DM Sans 14pt"/>
                <a:ea typeface="DM Sans 14pt"/>
                <a:cs typeface="DM Sans 14pt"/>
                <a:sym typeface="DM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601669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41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0"/>
        <p:cNvGrpSpPr/>
        <p:nvPr/>
      </p:nvGrpSpPr>
      <p:grpSpPr>
        <a:xfrm>
          <a:off x="0" y="0"/>
          <a:ext cx="0" cy="0"/>
          <a:chOff x="0" y="0"/>
          <a:chExt cx="0" cy="0"/>
        </a:xfrm>
      </p:grpSpPr>
      <p:sp>
        <p:nvSpPr>
          <p:cNvPr id="41" name="Google Shape;41;p35"/>
          <p:cNvSpPr txBox="1">
            <a:spLocks noGrp="1"/>
          </p:cNvSpPr>
          <p:nvPr>
            <p:ph type="title"/>
          </p:nvPr>
        </p:nvSpPr>
        <p:spPr>
          <a:xfrm>
            <a:off x="695131" y="512764"/>
            <a:ext cx="10838057" cy="75564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11650"/>
              </a:buClr>
              <a:buSzPts val="3600"/>
              <a:buFont typeface="DM Sans SemiBold"/>
              <a:buNone/>
              <a:defRPr sz="3600" b="0" i="0">
                <a:solidFill>
                  <a:srgbClr val="011650"/>
                </a:solidFill>
                <a:latin typeface="DM Sans 14pt SemiBold"/>
                <a:ea typeface="DM Sans 14pt SemiBold"/>
                <a:cs typeface="DM Sans 14pt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2" name="Google Shape;42;p35"/>
          <p:cNvCxnSpPr/>
          <p:nvPr/>
        </p:nvCxnSpPr>
        <p:spPr>
          <a:xfrm>
            <a:off x="672461" y="6189843"/>
            <a:ext cx="10853737" cy="0"/>
          </a:xfrm>
          <a:prstGeom prst="straightConnector1">
            <a:avLst/>
          </a:prstGeom>
          <a:noFill/>
          <a:ln w="19050" cap="flat" cmpd="sng">
            <a:solidFill>
              <a:srgbClr val="011650"/>
            </a:solidFill>
            <a:prstDash val="solid"/>
            <a:miter lim="800000"/>
            <a:headEnd type="none" w="sm" len="sm"/>
            <a:tailEnd type="none" w="sm" len="sm"/>
          </a:ln>
        </p:spPr>
      </p:cxnSp>
      <p:pic>
        <p:nvPicPr>
          <p:cNvPr id="43" name="Google Shape;43;p35" descr="A close up of a logo&#10;&#10;AI-generated content may be incorrect."/>
          <p:cNvPicPr preferRelativeResize="0"/>
          <p:nvPr/>
        </p:nvPicPr>
        <p:blipFill rotWithShape="1">
          <a:blip r:embed="rId2">
            <a:alphaModFix/>
          </a:blip>
          <a:srcRect/>
          <a:stretch/>
        </p:blipFill>
        <p:spPr>
          <a:xfrm>
            <a:off x="9232900" y="6351608"/>
            <a:ext cx="2309846" cy="304899"/>
          </a:xfrm>
          <a:prstGeom prst="rect">
            <a:avLst/>
          </a:prstGeom>
          <a:noFill/>
          <a:ln>
            <a:noFill/>
          </a:ln>
        </p:spPr>
      </p:pic>
    </p:spTree>
    <p:extLst>
      <p:ext uri="{BB962C8B-B14F-4D97-AF65-F5344CB8AC3E}">
        <p14:creationId xmlns:p14="http://schemas.microsoft.com/office/powerpoint/2010/main" val="3914935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323">
          <p15:clr>
            <a:srgbClr val="FBAE40"/>
          </p15:clr>
        </p15:guide>
        <p15:guide id="2" pos="41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4"/>
        <p:cNvGrpSpPr/>
        <p:nvPr/>
      </p:nvGrpSpPr>
      <p:grpSpPr>
        <a:xfrm>
          <a:off x="0" y="0"/>
          <a:ext cx="0" cy="0"/>
          <a:chOff x="0" y="0"/>
          <a:chExt cx="0" cy="0"/>
        </a:xfrm>
      </p:grpSpPr>
      <p:sp>
        <p:nvSpPr>
          <p:cNvPr id="45" name="Google Shape;45;p36"/>
          <p:cNvSpPr txBox="1">
            <a:spLocks noGrp="1"/>
          </p:cNvSpPr>
          <p:nvPr>
            <p:ph type="title"/>
          </p:nvPr>
        </p:nvSpPr>
        <p:spPr>
          <a:xfrm>
            <a:off x="696036" y="558053"/>
            <a:ext cx="4252482" cy="125011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11650"/>
              </a:buClr>
              <a:buSzPts val="3600"/>
              <a:buFont typeface="DM Sans SemiBold"/>
              <a:buNone/>
              <a:defRPr sz="3600" b="0" i="0">
                <a:solidFill>
                  <a:srgbClr val="011650"/>
                </a:solidFill>
                <a:latin typeface="DM Sans 14pt SemiBold"/>
                <a:ea typeface="DM Sans 14pt SemiBold"/>
                <a:cs typeface="DM Sans 14pt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6"/>
          <p:cNvSpPr txBox="1">
            <a:spLocks noGrp="1"/>
          </p:cNvSpPr>
          <p:nvPr>
            <p:ph type="body" idx="1"/>
          </p:nvPr>
        </p:nvSpPr>
        <p:spPr>
          <a:xfrm>
            <a:off x="5385546" y="1285875"/>
            <a:ext cx="6147642" cy="457517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rgbClr val="011650"/>
              </a:buClr>
              <a:buSzPts val="1800"/>
              <a:buChar char="•"/>
              <a:defRPr sz="1800">
                <a:solidFill>
                  <a:srgbClr val="011650"/>
                </a:solidFill>
                <a:latin typeface="DM Sans 14pt"/>
                <a:ea typeface="DM Sans 14pt"/>
                <a:cs typeface="DM Sans 14pt"/>
                <a:sym typeface="DM Sans"/>
              </a:defRPr>
            </a:lvl1pPr>
            <a:lvl2pPr marL="914400" lvl="1" indent="-330200" algn="l">
              <a:lnSpc>
                <a:spcPct val="100000"/>
              </a:lnSpc>
              <a:spcBef>
                <a:spcPts val="500"/>
              </a:spcBef>
              <a:spcAft>
                <a:spcPts val="0"/>
              </a:spcAft>
              <a:buClr>
                <a:srgbClr val="011650"/>
              </a:buClr>
              <a:buSzPts val="1600"/>
              <a:buFont typeface="Courier New"/>
              <a:buChar char="o"/>
              <a:defRPr sz="1600">
                <a:solidFill>
                  <a:srgbClr val="011650"/>
                </a:solidFill>
                <a:latin typeface="DM Sans 14pt"/>
                <a:ea typeface="DM Sans 14pt"/>
                <a:cs typeface="DM Sans 14pt"/>
                <a:sym typeface="DM Sans"/>
              </a:defRPr>
            </a:lvl2pPr>
            <a:lvl3pPr marL="1371600" lvl="2" indent="-330200" algn="l">
              <a:lnSpc>
                <a:spcPct val="100000"/>
              </a:lnSpc>
              <a:spcBef>
                <a:spcPts val="500"/>
              </a:spcBef>
              <a:spcAft>
                <a:spcPts val="0"/>
              </a:spcAft>
              <a:buClr>
                <a:srgbClr val="011650"/>
              </a:buClr>
              <a:buSzPts val="1600"/>
              <a:buFont typeface="Noto Sans Symbols"/>
              <a:buChar char="▪"/>
              <a:defRPr sz="1600">
                <a:solidFill>
                  <a:srgbClr val="011650"/>
                </a:solidFill>
                <a:latin typeface="DM Sans 14pt"/>
                <a:ea typeface="DM Sans 14pt"/>
                <a:cs typeface="DM Sans 14pt"/>
                <a:sym typeface="DM Sans"/>
              </a:defRPr>
            </a:lvl3pPr>
            <a:lvl4pPr marL="1828800" lvl="3" indent="-330200" algn="l">
              <a:lnSpc>
                <a:spcPct val="100000"/>
              </a:lnSpc>
              <a:spcBef>
                <a:spcPts val="500"/>
              </a:spcBef>
              <a:spcAft>
                <a:spcPts val="0"/>
              </a:spcAft>
              <a:buClr>
                <a:srgbClr val="011650"/>
              </a:buClr>
              <a:buSzPts val="1600"/>
              <a:buChar char="•"/>
              <a:defRPr sz="1600">
                <a:solidFill>
                  <a:srgbClr val="011650"/>
                </a:solidFill>
                <a:latin typeface="DM Sans 14pt"/>
                <a:ea typeface="DM Sans 14pt"/>
                <a:cs typeface="DM Sans 14pt"/>
                <a:sym typeface="DM Sans"/>
              </a:defRPr>
            </a:lvl4pPr>
            <a:lvl5pPr marL="2286000" lvl="4" indent="-330200" algn="l">
              <a:lnSpc>
                <a:spcPct val="100000"/>
              </a:lnSpc>
              <a:spcBef>
                <a:spcPts val="500"/>
              </a:spcBef>
              <a:spcAft>
                <a:spcPts val="0"/>
              </a:spcAft>
              <a:buClr>
                <a:srgbClr val="011650"/>
              </a:buClr>
              <a:buSzPts val="1600"/>
              <a:buFont typeface="Courier New"/>
              <a:buChar char="o"/>
              <a:defRPr sz="1600">
                <a:solidFill>
                  <a:srgbClr val="011650"/>
                </a:solidFill>
                <a:latin typeface="DM Sans 14pt"/>
                <a:ea typeface="DM Sans 14pt"/>
                <a:cs typeface="DM Sans 14pt"/>
                <a:sym typeface="DM Sans"/>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7" name="Google Shape;47;p36"/>
          <p:cNvSpPr txBox="1">
            <a:spLocks noGrp="1"/>
          </p:cNvSpPr>
          <p:nvPr>
            <p:ph type="body" idx="2"/>
          </p:nvPr>
        </p:nvSpPr>
        <p:spPr>
          <a:xfrm>
            <a:off x="696036" y="1808163"/>
            <a:ext cx="4252481" cy="404717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011650"/>
              </a:buClr>
              <a:buSzPts val="1600"/>
              <a:buNone/>
              <a:defRPr sz="1600">
                <a:solidFill>
                  <a:srgbClr val="011650"/>
                </a:solidFill>
                <a:latin typeface="DM Sans 14pt"/>
                <a:ea typeface="DM Sans 14pt"/>
                <a:cs typeface="DM Sans 14pt"/>
                <a:sym typeface="DM Sa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48" name="Google Shape;48;p36"/>
          <p:cNvCxnSpPr/>
          <p:nvPr/>
        </p:nvCxnSpPr>
        <p:spPr>
          <a:xfrm>
            <a:off x="658813" y="6189843"/>
            <a:ext cx="10874375" cy="0"/>
          </a:xfrm>
          <a:prstGeom prst="straightConnector1">
            <a:avLst/>
          </a:prstGeom>
          <a:noFill/>
          <a:ln w="19050" cap="flat" cmpd="sng">
            <a:solidFill>
              <a:srgbClr val="011650"/>
            </a:solidFill>
            <a:prstDash val="solid"/>
            <a:miter lim="800000"/>
            <a:headEnd type="none" w="sm" len="sm"/>
            <a:tailEnd type="none" w="sm" len="sm"/>
          </a:ln>
        </p:spPr>
      </p:cxnSp>
      <p:pic>
        <p:nvPicPr>
          <p:cNvPr id="49" name="Google Shape;49;p36" descr="A close up of a logo&#10;&#10;AI-generated content may be incorrect."/>
          <p:cNvPicPr preferRelativeResize="0"/>
          <p:nvPr/>
        </p:nvPicPr>
        <p:blipFill rotWithShape="1">
          <a:blip r:embed="rId2">
            <a:alphaModFix/>
          </a:blip>
          <a:srcRect/>
          <a:stretch/>
        </p:blipFill>
        <p:spPr>
          <a:xfrm>
            <a:off x="9232900" y="6351608"/>
            <a:ext cx="2309846" cy="304899"/>
          </a:xfrm>
          <a:prstGeom prst="rect">
            <a:avLst/>
          </a:prstGeom>
          <a:noFill/>
          <a:ln>
            <a:noFill/>
          </a:ln>
        </p:spPr>
      </p:pic>
    </p:spTree>
    <p:extLst>
      <p:ext uri="{BB962C8B-B14F-4D97-AF65-F5344CB8AC3E}">
        <p14:creationId xmlns:p14="http://schemas.microsoft.com/office/powerpoint/2010/main" val="130517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139">
          <p15:clr>
            <a:srgbClr val="FBAE40"/>
          </p15:clr>
        </p15:guide>
        <p15:guide id="2" pos="72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FCFCFC"/>
        </a:solidFill>
        <a:effectLst/>
      </p:bgPr>
    </p:bg>
    <p:spTree>
      <p:nvGrpSpPr>
        <p:cNvPr id="1" name="Shape 50"/>
        <p:cNvGrpSpPr/>
        <p:nvPr/>
      </p:nvGrpSpPr>
      <p:grpSpPr>
        <a:xfrm>
          <a:off x="0" y="0"/>
          <a:ext cx="0" cy="0"/>
          <a:chOff x="0" y="0"/>
          <a:chExt cx="0" cy="0"/>
        </a:xfrm>
      </p:grpSpPr>
      <p:sp>
        <p:nvSpPr>
          <p:cNvPr id="51" name="Google Shape;51;p37"/>
          <p:cNvSpPr txBox="1">
            <a:spLocks noGrp="1"/>
          </p:cNvSpPr>
          <p:nvPr>
            <p:ph type="title"/>
          </p:nvPr>
        </p:nvSpPr>
        <p:spPr>
          <a:xfrm>
            <a:off x="678268" y="1904289"/>
            <a:ext cx="5437187"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11650"/>
              </a:buClr>
              <a:buSzPts val="4800"/>
              <a:buFont typeface="DM Sans SemiBold"/>
              <a:buNone/>
              <a:defRPr sz="4800" b="0" i="0">
                <a:solidFill>
                  <a:srgbClr val="011650"/>
                </a:solidFill>
                <a:latin typeface="DM Sans 14pt SemiBold"/>
                <a:ea typeface="DM Sans 14pt SemiBold"/>
                <a:cs typeface="DM Sans 14pt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7"/>
          <p:cNvSpPr txBox="1">
            <a:spLocks noGrp="1"/>
          </p:cNvSpPr>
          <p:nvPr>
            <p:ph type="body" idx="1"/>
          </p:nvPr>
        </p:nvSpPr>
        <p:spPr>
          <a:xfrm>
            <a:off x="658813" y="4784014"/>
            <a:ext cx="5437187"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11650"/>
              </a:buClr>
              <a:buSzPts val="2400"/>
              <a:buNone/>
              <a:defRPr sz="2400">
                <a:solidFill>
                  <a:srgbClr val="011650"/>
                </a:solidFill>
                <a:latin typeface="DM Sans 14pt"/>
                <a:ea typeface="DM Sans 14pt"/>
                <a:cs typeface="DM Sans 14pt"/>
                <a:sym typeface="DM Sans"/>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3415050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41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solidFill>
          <a:srgbClr val="FCFCFC"/>
        </a:solidFill>
        <a:effectLst/>
      </p:bgPr>
    </p:bg>
    <p:spTree>
      <p:nvGrpSpPr>
        <p:cNvPr id="1" name="Shape 53"/>
        <p:cNvGrpSpPr/>
        <p:nvPr/>
      </p:nvGrpSpPr>
      <p:grpSpPr>
        <a:xfrm>
          <a:off x="0" y="0"/>
          <a:ext cx="0" cy="0"/>
          <a:chOff x="0" y="0"/>
          <a:chExt cx="0" cy="0"/>
        </a:xfrm>
      </p:grpSpPr>
      <p:sp>
        <p:nvSpPr>
          <p:cNvPr id="54" name="Google Shape;54;p38"/>
          <p:cNvSpPr txBox="1">
            <a:spLocks noGrp="1"/>
          </p:cNvSpPr>
          <p:nvPr>
            <p:ph type="title"/>
          </p:nvPr>
        </p:nvSpPr>
        <p:spPr>
          <a:xfrm>
            <a:off x="658813" y="1902327"/>
            <a:ext cx="5437187"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6AFA"/>
              </a:buClr>
              <a:buSzPts val="4800"/>
              <a:buFont typeface="DM Sans SemiBold"/>
              <a:buNone/>
              <a:defRPr sz="4800" b="0" i="0">
                <a:solidFill>
                  <a:srgbClr val="006AFA"/>
                </a:solidFill>
                <a:latin typeface="DM Sans 14pt SemiBold"/>
                <a:ea typeface="DM Sans 14pt SemiBold"/>
                <a:cs typeface="DM Sans 14pt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8"/>
          <p:cNvSpPr txBox="1">
            <a:spLocks noGrp="1"/>
          </p:cNvSpPr>
          <p:nvPr>
            <p:ph type="body" idx="1"/>
          </p:nvPr>
        </p:nvSpPr>
        <p:spPr>
          <a:xfrm>
            <a:off x="658813" y="4723687"/>
            <a:ext cx="5437187"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6AFA"/>
              </a:buClr>
              <a:buSzPts val="2400"/>
              <a:buNone/>
              <a:defRPr sz="2400">
                <a:solidFill>
                  <a:srgbClr val="006AFA"/>
                </a:solidFill>
                <a:latin typeface="DM Sans 14pt"/>
                <a:ea typeface="DM Sans 14pt"/>
                <a:cs typeface="DM Sans 14pt"/>
                <a:sym typeface="DM Sans"/>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162825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415">
          <p15:clr>
            <a:srgbClr val="FBAE40"/>
          </p15:clr>
        </p15:guide>
        <p15:guide id="2"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574904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CFC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D8FA1-4F22-7AF0-CEDE-BE80EBAADF4C}"/>
              </a:ext>
            </a:extLst>
          </p:cNvPr>
          <p:cNvSpPr>
            <a:spLocks noGrp="1"/>
          </p:cNvSpPr>
          <p:nvPr>
            <p:ph type="title"/>
          </p:nvPr>
        </p:nvSpPr>
        <p:spPr>
          <a:xfrm>
            <a:off x="671339" y="540975"/>
            <a:ext cx="10874375" cy="692513"/>
          </a:xfrm>
        </p:spPr>
        <p:txBody>
          <a:bodyPr anchor="t">
            <a:normAutofit/>
          </a:bodyPr>
          <a:lstStyle>
            <a:lvl1pPr>
              <a:defRPr sz="3600" b="0" i="0">
                <a:solidFill>
                  <a:srgbClr val="011650"/>
                </a:solidFill>
                <a:latin typeface="DM Sans 14pt SemiBold"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B4FF3DA-29FC-CA9F-C93F-A733EEBD9B3E}"/>
              </a:ext>
            </a:extLst>
          </p:cNvPr>
          <p:cNvSpPr>
            <a:spLocks noGrp="1"/>
          </p:cNvSpPr>
          <p:nvPr>
            <p:ph idx="1"/>
          </p:nvPr>
        </p:nvSpPr>
        <p:spPr>
          <a:xfrm>
            <a:off x="671338" y="1233488"/>
            <a:ext cx="10874375" cy="4943476"/>
          </a:xfrm>
        </p:spPr>
        <p:txBody>
          <a:bodyPr>
            <a:normAutofit/>
          </a:bodyPr>
          <a:lstStyle>
            <a:lvl1pPr>
              <a:lnSpc>
                <a:spcPct val="100000"/>
              </a:lnSpc>
              <a:defRPr sz="2000">
                <a:solidFill>
                  <a:srgbClr val="011650"/>
                </a:solidFill>
                <a:latin typeface="DM Sans 14pt" pitchFamily="2" charset="77"/>
              </a:defRPr>
            </a:lvl1pPr>
            <a:lvl2pPr marL="685800" indent="-228600">
              <a:lnSpc>
                <a:spcPct val="100000"/>
              </a:lnSpc>
              <a:buFont typeface="Courier New" panose="02070309020205020404" pitchFamily="49" charset="0"/>
              <a:buChar char="o"/>
              <a:defRPr sz="1800">
                <a:solidFill>
                  <a:srgbClr val="011650"/>
                </a:solidFill>
                <a:latin typeface="DM Sans 14pt" pitchFamily="2" charset="77"/>
              </a:defRPr>
            </a:lvl2pPr>
            <a:lvl3pPr marL="1143000" indent="-228600">
              <a:lnSpc>
                <a:spcPct val="100000"/>
              </a:lnSpc>
              <a:buFont typeface="Wingdings" pitchFamily="2" charset="2"/>
              <a:buChar char="§"/>
              <a:defRPr sz="1600">
                <a:solidFill>
                  <a:srgbClr val="011650"/>
                </a:solidFill>
                <a:latin typeface="DM Sans 14pt" pitchFamily="2" charset="77"/>
              </a:defRPr>
            </a:lvl3pPr>
            <a:lvl4pPr>
              <a:lnSpc>
                <a:spcPct val="100000"/>
              </a:lnSpc>
              <a:defRPr sz="1400">
                <a:solidFill>
                  <a:srgbClr val="011650"/>
                </a:solidFill>
                <a:latin typeface="DM Sans 14pt" pitchFamily="2" charset="77"/>
              </a:defRPr>
            </a:lvl4pPr>
            <a:lvl5pPr marL="2057400" indent="-228600">
              <a:lnSpc>
                <a:spcPct val="100000"/>
              </a:lnSpc>
              <a:buFont typeface="Courier New" panose="02070309020205020404" pitchFamily="49" charset="0"/>
              <a:buChar char="o"/>
              <a:defRPr sz="1200">
                <a:solidFill>
                  <a:srgbClr val="011650"/>
                </a:solidFill>
                <a:latin typeface="DM Sans 14p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5" name="Straight Connector 4">
            <a:extLst>
              <a:ext uri="{FF2B5EF4-FFF2-40B4-BE49-F238E27FC236}">
                <a16:creationId xmlns:a16="http://schemas.microsoft.com/office/drawing/2014/main" id="{1005020E-E3FA-C508-9245-CF040B688AF9}"/>
              </a:ext>
            </a:extLst>
          </p:cNvPr>
          <p:cNvCxnSpPr>
            <a:cxnSpLocks/>
          </p:cNvCxnSpPr>
          <p:nvPr userDrawn="1"/>
        </p:nvCxnSpPr>
        <p:spPr>
          <a:xfrm>
            <a:off x="658813" y="6189843"/>
            <a:ext cx="10874375" cy="0"/>
          </a:xfrm>
          <a:prstGeom prst="line">
            <a:avLst/>
          </a:prstGeom>
          <a:ln>
            <a:solidFill>
              <a:srgbClr val="011650"/>
            </a:solidFill>
          </a:ln>
        </p:spPr>
        <p:style>
          <a:lnRef idx="2">
            <a:schemeClr val="accent1"/>
          </a:lnRef>
          <a:fillRef idx="0">
            <a:schemeClr val="accent1"/>
          </a:fillRef>
          <a:effectRef idx="1">
            <a:schemeClr val="accent1"/>
          </a:effectRef>
          <a:fontRef idx="minor">
            <a:schemeClr val="tx1"/>
          </a:fontRef>
        </p:style>
      </p:cxnSp>
      <p:pic>
        <p:nvPicPr>
          <p:cNvPr id="14" name="Picture 13" descr="A close up of a logo&#10;&#10;AI-generated content may be incorrect.">
            <a:extLst>
              <a:ext uri="{FF2B5EF4-FFF2-40B4-BE49-F238E27FC236}">
                <a16:creationId xmlns:a16="http://schemas.microsoft.com/office/drawing/2014/main" id="{78674B96-FDA0-AEB9-6154-89A670D3FC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2900" y="6351608"/>
            <a:ext cx="2309846" cy="304899"/>
          </a:xfrm>
          <a:prstGeom prst="rect">
            <a:avLst/>
          </a:prstGeom>
        </p:spPr>
      </p:pic>
    </p:spTree>
    <p:extLst>
      <p:ext uri="{BB962C8B-B14F-4D97-AF65-F5344CB8AC3E}">
        <p14:creationId xmlns:p14="http://schemas.microsoft.com/office/powerpoint/2010/main" val="774796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799" userDrawn="1">
          <p15:clr>
            <a:srgbClr val="FBAE40"/>
          </p15:clr>
        </p15:guide>
        <p15:guide id="2" pos="7265" userDrawn="1">
          <p15:clr>
            <a:srgbClr val="FBAE40"/>
          </p15:clr>
        </p15:guide>
        <p15:guide id="3" pos="415" userDrawn="1">
          <p15:clr>
            <a:srgbClr val="FBAE40"/>
          </p15:clr>
        </p15:guide>
        <p15:guide id="4" orient="horz" pos="323" userDrawn="1">
          <p15:clr>
            <a:srgbClr val="FBAE40"/>
          </p15:clr>
        </p15:guide>
        <p15:guide id="5" orient="horz" pos="22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57"/>
        <p:cNvGrpSpPr/>
        <p:nvPr/>
      </p:nvGrpSpPr>
      <p:grpSpPr>
        <a:xfrm>
          <a:off x="0" y="0"/>
          <a:ext cx="0" cy="0"/>
          <a:chOff x="0" y="0"/>
          <a:chExt cx="0" cy="0"/>
        </a:xfrm>
      </p:grpSpPr>
      <p:sp>
        <p:nvSpPr>
          <p:cNvPr id="58" name="Google Shape;58;p40"/>
          <p:cNvSpPr txBox="1">
            <a:spLocks noGrp="1"/>
          </p:cNvSpPr>
          <p:nvPr>
            <p:ph type="title"/>
          </p:nvPr>
        </p:nvSpPr>
        <p:spPr>
          <a:xfrm>
            <a:off x="671338" y="512763"/>
            <a:ext cx="4289705" cy="1295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11650"/>
              </a:buClr>
              <a:buSzPts val="3600"/>
              <a:buFont typeface="DM Sans SemiBold"/>
              <a:buNone/>
              <a:defRPr sz="3600" b="0" i="0">
                <a:solidFill>
                  <a:srgbClr val="011650"/>
                </a:solidFill>
                <a:latin typeface="DM Sans 14pt SemiBold"/>
                <a:ea typeface="DM Sans 14pt SemiBold"/>
                <a:cs typeface="DM Sans 14pt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40"/>
          <p:cNvSpPr txBox="1">
            <a:spLocks noGrp="1"/>
          </p:cNvSpPr>
          <p:nvPr>
            <p:ph type="body" idx="1"/>
          </p:nvPr>
        </p:nvSpPr>
        <p:spPr>
          <a:xfrm>
            <a:off x="671339" y="1808163"/>
            <a:ext cx="4289705" cy="40608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011650"/>
              </a:buClr>
              <a:buSzPts val="1600"/>
              <a:buNone/>
              <a:defRPr sz="1600">
                <a:solidFill>
                  <a:srgbClr val="011650"/>
                </a:solidFill>
                <a:latin typeface="DM Sans 14pt"/>
                <a:ea typeface="DM Sans 14pt"/>
                <a:cs typeface="DM Sans 14pt"/>
                <a:sym typeface="DM Sa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40"/>
          <p:cNvSpPr/>
          <p:nvPr/>
        </p:nvSpPr>
        <p:spPr>
          <a:xfrm>
            <a:off x="6096000" y="-1"/>
            <a:ext cx="6096000" cy="6858001"/>
          </a:xfrm>
          <a:prstGeom prst="rect">
            <a:avLst/>
          </a:prstGeom>
          <a:solidFill>
            <a:srgbClr val="FF760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 name="Google Shape;61;p40"/>
          <p:cNvSpPr txBox="1">
            <a:spLocks noGrp="1"/>
          </p:cNvSpPr>
          <p:nvPr>
            <p:ph type="body" idx="2"/>
          </p:nvPr>
        </p:nvSpPr>
        <p:spPr>
          <a:xfrm>
            <a:off x="6798734" y="570007"/>
            <a:ext cx="4734454" cy="531093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FCFCFC"/>
              </a:buClr>
              <a:buSzPts val="1600"/>
              <a:buNone/>
              <a:defRPr sz="1600">
                <a:solidFill>
                  <a:srgbClr val="FCFCFC"/>
                </a:solidFill>
                <a:latin typeface="DM Sans 14pt"/>
                <a:ea typeface="DM Sans 14pt"/>
                <a:cs typeface="DM Sans 14pt"/>
                <a:sym typeface="DM Sa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4095078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415">
          <p15:clr>
            <a:srgbClr val="FBAE40"/>
          </p15:clr>
        </p15:guide>
        <p15:guide id="2" orient="horz" pos="113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41"/>
          <p:cNvSpPr txBox="1">
            <a:spLocks noGrp="1"/>
          </p:cNvSpPr>
          <p:nvPr>
            <p:ph type="title"/>
          </p:nvPr>
        </p:nvSpPr>
        <p:spPr>
          <a:xfrm>
            <a:off x="695325" y="521222"/>
            <a:ext cx="4253192" cy="12493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1650"/>
              </a:buClr>
              <a:buSzPts val="3600"/>
              <a:buFont typeface="DM Sans SemiBold"/>
              <a:buNone/>
              <a:defRPr sz="3600" b="0" i="0">
                <a:solidFill>
                  <a:srgbClr val="011650"/>
                </a:solidFill>
                <a:latin typeface="DM Sans 14pt SemiBold"/>
                <a:ea typeface="DM Sans 14pt SemiBold"/>
                <a:cs typeface="DM Sans 14pt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41"/>
          <p:cNvSpPr>
            <a:spLocks noGrp="1"/>
          </p:cNvSpPr>
          <p:nvPr>
            <p:ph type="pic" idx="2"/>
          </p:nvPr>
        </p:nvSpPr>
        <p:spPr>
          <a:xfrm>
            <a:off x="5576700" y="1530580"/>
            <a:ext cx="5956488" cy="3796840"/>
          </a:xfrm>
          <a:prstGeom prst="rect">
            <a:avLst/>
          </a:prstGeom>
          <a:noFill/>
          <a:ln>
            <a:noFill/>
          </a:ln>
        </p:spPr>
      </p:sp>
      <p:sp>
        <p:nvSpPr>
          <p:cNvPr id="65" name="Google Shape;65;p41"/>
          <p:cNvSpPr txBox="1">
            <a:spLocks noGrp="1"/>
          </p:cNvSpPr>
          <p:nvPr>
            <p:ph type="body" idx="1"/>
          </p:nvPr>
        </p:nvSpPr>
        <p:spPr>
          <a:xfrm>
            <a:off x="695325" y="1808163"/>
            <a:ext cx="4253192" cy="40608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11650"/>
              </a:buClr>
              <a:buSzPts val="1600"/>
              <a:buNone/>
              <a:defRPr sz="1600">
                <a:solidFill>
                  <a:srgbClr val="011650"/>
                </a:solidFill>
                <a:latin typeface="DM Sans 14pt"/>
                <a:ea typeface="DM Sans 14pt"/>
                <a:cs typeface="DM Sans 14pt"/>
                <a:sym typeface="DM Sa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66" name="Google Shape;66;p41"/>
          <p:cNvCxnSpPr/>
          <p:nvPr/>
        </p:nvCxnSpPr>
        <p:spPr>
          <a:xfrm>
            <a:off x="664854" y="6189843"/>
            <a:ext cx="10868334" cy="0"/>
          </a:xfrm>
          <a:prstGeom prst="straightConnector1">
            <a:avLst/>
          </a:prstGeom>
          <a:noFill/>
          <a:ln w="19050" cap="flat" cmpd="sng">
            <a:solidFill>
              <a:srgbClr val="011650"/>
            </a:solidFill>
            <a:prstDash val="solid"/>
            <a:miter lim="800000"/>
            <a:headEnd type="none" w="sm" len="sm"/>
            <a:tailEnd type="none" w="sm" len="sm"/>
          </a:ln>
        </p:spPr>
      </p:cxnSp>
      <p:pic>
        <p:nvPicPr>
          <p:cNvPr id="67" name="Google Shape;67;p41" descr="A close up of a logo&#10;&#10;AI-generated content may be incorrect."/>
          <p:cNvPicPr preferRelativeResize="0"/>
          <p:nvPr/>
        </p:nvPicPr>
        <p:blipFill rotWithShape="1">
          <a:blip r:embed="rId2">
            <a:alphaModFix/>
          </a:blip>
          <a:srcRect/>
          <a:stretch/>
        </p:blipFill>
        <p:spPr>
          <a:xfrm>
            <a:off x="9232900" y="6351608"/>
            <a:ext cx="2309846" cy="304899"/>
          </a:xfrm>
          <a:prstGeom prst="rect">
            <a:avLst/>
          </a:prstGeom>
          <a:noFill/>
          <a:ln>
            <a:noFill/>
          </a:ln>
        </p:spPr>
      </p:pic>
    </p:spTree>
    <p:extLst>
      <p:ext uri="{BB962C8B-B14F-4D97-AF65-F5344CB8AC3E}">
        <p14:creationId xmlns:p14="http://schemas.microsoft.com/office/powerpoint/2010/main" val="249949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7265">
          <p15:clr>
            <a:srgbClr val="FBAE40"/>
          </p15:clr>
        </p15:guide>
        <p15:guide id="2" orient="horz" pos="32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_of_Contents">
  <p:cSld name="Table_of_Contents">
    <p:bg>
      <p:bgPr>
        <a:solidFill>
          <a:schemeClr val="dk2"/>
        </a:solidFill>
        <a:effectLst/>
      </p:bgPr>
    </p:bg>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457200" y="153248"/>
            <a:ext cx="11258550" cy="8278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a:off x="457200" y="1371600"/>
            <a:ext cx="11258550" cy="390525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29120" algn="l">
              <a:lnSpc>
                <a:spcPct val="90000"/>
              </a:lnSpc>
              <a:spcBef>
                <a:spcPts val="500"/>
              </a:spcBef>
              <a:spcAft>
                <a:spcPts val="0"/>
              </a:spcAft>
              <a:buClr>
                <a:schemeClr val="lt1"/>
              </a:buClr>
              <a:buSzPts val="1583"/>
              <a:buChar char="•"/>
              <a:defRPr sz="1583"/>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71" name="Google Shape;71;p32"/>
          <p:cNvPicPr preferRelativeResize="0"/>
          <p:nvPr/>
        </p:nvPicPr>
        <p:blipFill rotWithShape="1">
          <a:blip r:embed="rId2">
            <a:alphaModFix/>
          </a:blip>
          <a:srcRect/>
          <a:stretch/>
        </p:blipFill>
        <p:spPr>
          <a:xfrm>
            <a:off x="10131911" y="6243041"/>
            <a:ext cx="1587649" cy="419100"/>
          </a:xfrm>
          <a:prstGeom prst="rect">
            <a:avLst/>
          </a:prstGeom>
          <a:noFill/>
          <a:ln>
            <a:noFill/>
          </a:ln>
        </p:spPr>
      </p:pic>
    </p:spTree>
    <p:extLst>
      <p:ext uri="{BB962C8B-B14F-4D97-AF65-F5344CB8AC3E}">
        <p14:creationId xmlns:p14="http://schemas.microsoft.com/office/powerpoint/2010/main" val="341773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_No bran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0DF3055-3D63-5946-1014-AF2B6254D416}"/>
              </a:ext>
            </a:extLst>
          </p:cNvPr>
          <p:cNvSpPr>
            <a:spLocks noGrp="1"/>
          </p:cNvSpPr>
          <p:nvPr>
            <p:ph type="title"/>
          </p:nvPr>
        </p:nvSpPr>
        <p:spPr>
          <a:xfrm>
            <a:off x="695131" y="512764"/>
            <a:ext cx="10838057" cy="755649"/>
          </a:xfrm>
        </p:spPr>
        <p:txBody>
          <a:bodyPr anchor="t">
            <a:normAutofit/>
          </a:bodyPr>
          <a:lstStyle>
            <a:lvl1pPr>
              <a:defRPr sz="3600" b="0" i="0">
                <a:solidFill>
                  <a:srgbClr val="011650"/>
                </a:solidFill>
                <a:latin typeface="DM Sans 14pt SemiBold"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3936711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323">
          <p15:clr>
            <a:srgbClr val="FBAE40"/>
          </p15:clr>
        </p15:guide>
        <p15:guide id="2" pos="41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FCFC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1B18A-A0CA-D261-4417-ADF59A86A0F9}"/>
              </a:ext>
            </a:extLst>
          </p:cNvPr>
          <p:cNvSpPr>
            <a:spLocks noGrp="1"/>
          </p:cNvSpPr>
          <p:nvPr>
            <p:ph type="title" hasCustomPrompt="1"/>
          </p:nvPr>
        </p:nvSpPr>
        <p:spPr>
          <a:xfrm>
            <a:off x="678268" y="1904289"/>
            <a:ext cx="5437187" cy="2852737"/>
          </a:xfrm>
        </p:spPr>
        <p:txBody>
          <a:bodyPr anchor="b">
            <a:normAutofit/>
          </a:bodyPr>
          <a:lstStyle>
            <a:lvl1pPr>
              <a:defRPr sz="4800" b="0" i="0">
                <a:solidFill>
                  <a:srgbClr val="011650"/>
                </a:solidFill>
                <a:latin typeface="DM Sans 14pt SemiBold" pitchFamily="2" charset="77"/>
              </a:defRPr>
            </a:lvl1pPr>
          </a:lstStyle>
          <a:p>
            <a:r>
              <a:rPr lang="en-GB" dirty="0"/>
              <a:t>Click to edit subsection style</a:t>
            </a:r>
            <a:endParaRPr lang="en-US" dirty="0"/>
          </a:p>
        </p:txBody>
      </p:sp>
      <p:sp>
        <p:nvSpPr>
          <p:cNvPr id="3" name="Text Placeholder 2">
            <a:extLst>
              <a:ext uri="{FF2B5EF4-FFF2-40B4-BE49-F238E27FC236}">
                <a16:creationId xmlns:a16="http://schemas.microsoft.com/office/drawing/2014/main" id="{71573288-B7F6-2443-BE74-4406762293CB}"/>
              </a:ext>
            </a:extLst>
          </p:cNvPr>
          <p:cNvSpPr>
            <a:spLocks noGrp="1"/>
          </p:cNvSpPr>
          <p:nvPr>
            <p:ph type="body" idx="1"/>
          </p:nvPr>
        </p:nvSpPr>
        <p:spPr>
          <a:xfrm>
            <a:off x="658813" y="4784014"/>
            <a:ext cx="5437187" cy="1500187"/>
          </a:xfrm>
        </p:spPr>
        <p:txBody>
          <a:bodyPr/>
          <a:lstStyle>
            <a:lvl1pPr marL="0" indent="0">
              <a:buNone/>
              <a:defRPr sz="2400">
                <a:solidFill>
                  <a:srgbClr val="011650"/>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Tree>
    <p:extLst>
      <p:ext uri="{BB962C8B-B14F-4D97-AF65-F5344CB8AC3E}">
        <p14:creationId xmlns:p14="http://schemas.microsoft.com/office/powerpoint/2010/main" val="217858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userDrawn="1">
          <p15:clr>
            <a:srgbClr val="FBAE40"/>
          </p15:clr>
        </p15:guide>
        <p15:guide id="2" pos="41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FCFC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1B18A-A0CA-D261-4417-ADF59A86A0F9}"/>
              </a:ext>
            </a:extLst>
          </p:cNvPr>
          <p:cNvSpPr>
            <a:spLocks noGrp="1"/>
          </p:cNvSpPr>
          <p:nvPr>
            <p:ph type="title" hasCustomPrompt="1"/>
          </p:nvPr>
        </p:nvSpPr>
        <p:spPr>
          <a:xfrm>
            <a:off x="658813" y="1902327"/>
            <a:ext cx="5437187" cy="2852737"/>
          </a:xfrm>
        </p:spPr>
        <p:txBody>
          <a:bodyPr anchor="b">
            <a:normAutofit/>
          </a:bodyPr>
          <a:lstStyle>
            <a:lvl1pPr>
              <a:defRPr sz="4800" b="0" i="0">
                <a:solidFill>
                  <a:srgbClr val="006AFA"/>
                </a:solidFill>
                <a:latin typeface="DM Sans 14pt SemiBold" pitchFamily="2" charset="77"/>
              </a:defRPr>
            </a:lvl1pPr>
          </a:lstStyle>
          <a:p>
            <a:r>
              <a:rPr lang="en-GB" dirty="0"/>
              <a:t>Click to edit subsection style</a:t>
            </a:r>
            <a:endParaRPr lang="en-US" dirty="0"/>
          </a:p>
        </p:txBody>
      </p:sp>
      <p:sp>
        <p:nvSpPr>
          <p:cNvPr id="3" name="Text Placeholder 2">
            <a:extLst>
              <a:ext uri="{FF2B5EF4-FFF2-40B4-BE49-F238E27FC236}">
                <a16:creationId xmlns:a16="http://schemas.microsoft.com/office/drawing/2014/main" id="{71573288-B7F6-2443-BE74-4406762293CB}"/>
              </a:ext>
            </a:extLst>
          </p:cNvPr>
          <p:cNvSpPr>
            <a:spLocks noGrp="1"/>
          </p:cNvSpPr>
          <p:nvPr>
            <p:ph type="body" idx="1"/>
          </p:nvPr>
        </p:nvSpPr>
        <p:spPr>
          <a:xfrm>
            <a:off x="658813" y="4723687"/>
            <a:ext cx="5437187" cy="1500187"/>
          </a:xfrm>
        </p:spPr>
        <p:txBody>
          <a:bodyPr/>
          <a:lstStyle>
            <a:lvl1pPr marL="0" indent="0">
              <a:buNone/>
              <a:defRPr sz="2400">
                <a:solidFill>
                  <a:srgbClr val="006AFA"/>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Tree>
    <p:extLst>
      <p:ext uri="{BB962C8B-B14F-4D97-AF65-F5344CB8AC3E}">
        <p14:creationId xmlns:p14="http://schemas.microsoft.com/office/powerpoint/2010/main" val="1628419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415" userDrawn="1">
          <p15:clr>
            <a:srgbClr val="FBAE40"/>
          </p15:clr>
        </p15:guide>
        <p15:guide id="2"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FF760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1B18A-A0CA-D261-4417-ADF59A86A0F9}"/>
              </a:ext>
            </a:extLst>
          </p:cNvPr>
          <p:cNvSpPr>
            <a:spLocks noGrp="1"/>
          </p:cNvSpPr>
          <p:nvPr>
            <p:ph type="title" hasCustomPrompt="1"/>
          </p:nvPr>
        </p:nvSpPr>
        <p:spPr>
          <a:xfrm>
            <a:off x="658813" y="1928103"/>
            <a:ext cx="5437187" cy="2852737"/>
          </a:xfrm>
        </p:spPr>
        <p:txBody>
          <a:bodyPr anchor="b">
            <a:normAutofit/>
          </a:bodyPr>
          <a:lstStyle>
            <a:lvl1pPr>
              <a:defRPr sz="4800" b="0" i="0">
                <a:solidFill>
                  <a:srgbClr val="FCFCFC"/>
                </a:solidFill>
                <a:latin typeface="DM Sans 14pt SemiBold" pitchFamily="2" charset="77"/>
              </a:defRPr>
            </a:lvl1pPr>
          </a:lstStyle>
          <a:p>
            <a:r>
              <a:rPr lang="en-GB" dirty="0"/>
              <a:t>Click to edit subsection style</a:t>
            </a:r>
            <a:endParaRPr lang="en-US" dirty="0"/>
          </a:p>
        </p:txBody>
      </p:sp>
      <p:sp>
        <p:nvSpPr>
          <p:cNvPr id="3" name="Text Placeholder 2">
            <a:extLst>
              <a:ext uri="{FF2B5EF4-FFF2-40B4-BE49-F238E27FC236}">
                <a16:creationId xmlns:a16="http://schemas.microsoft.com/office/drawing/2014/main" id="{71573288-B7F6-2443-BE74-4406762293CB}"/>
              </a:ext>
            </a:extLst>
          </p:cNvPr>
          <p:cNvSpPr>
            <a:spLocks noGrp="1"/>
          </p:cNvSpPr>
          <p:nvPr>
            <p:ph type="body" idx="1"/>
          </p:nvPr>
        </p:nvSpPr>
        <p:spPr>
          <a:xfrm>
            <a:off x="658813" y="4848772"/>
            <a:ext cx="5437187" cy="1500187"/>
          </a:xfrm>
        </p:spPr>
        <p:txBody>
          <a:bodyPr/>
          <a:lstStyle>
            <a:lvl1pPr marL="0" indent="0">
              <a:buNone/>
              <a:defRPr sz="2400">
                <a:solidFill>
                  <a:srgbClr val="FCFCFC"/>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8" name="Holder 4">
            <a:extLst>
              <a:ext uri="{FF2B5EF4-FFF2-40B4-BE49-F238E27FC236}">
                <a16:creationId xmlns:a16="http://schemas.microsoft.com/office/drawing/2014/main" id="{34A97ED5-C2E4-5BFD-79A6-982173AFCCF6}"/>
              </a:ext>
            </a:extLst>
          </p:cNvPr>
          <p:cNvSpPr>
            <a:spLocks noGrp="1"/>
          </p:cNvSpPr>
          <p:nvPr>
            <p:ph type="ftr" sz="quarter" idx="5"/>
          </p:nvPr>
        </p:nvSpPr>
        <p:spPr>
          <a:xfrm>
            <a:off x="363334" y="6441770"/>
            <a:ext cx="2654935" cy="184666"/>
          </a:xfrm>
          <a:prstGeom prst="rect">
            <a:avLst/>
          </a:prstGeom>
        </p:spPr>
        <p:txBody>
          <a:bodyPr lIns="0" tIns="0" rIns="0" bIns="0"/>
          <a:lstStyle>
            <a:lvl1pPr algn="l">
              <a:defRPr sz="1200" b="0" i="0">
                <a:solidFill>
                  <a:srgbClr val="FCFCFC"/>
                </a:solidFill>
                <a:latin typeface="DM Sans 14pt"/>
                <a:cs typeface="DM Sans 14pt"/>
              </a:defRPr>
            </a:lvl1pPr>
          </a:lstStyle>
          <a:p>
            <a:pPr marL="12700">
              <a:spcBef>
                <a:spcPts val="95"/>
              </a:spcBef>
            </a:pPr>
            <a:endParaRPr lang="en-GB" spc="-10"/>
          </a:p>
        </p:txBody>
      </p:sp>
    </p:spTree>
    <p:extLst>
      <p:ext uri="{BB962C8B-B14F-4D97-AF65-F5344CB8AC3E}">
        <p14:creationId xmlns:p14="http://schemas.microsoft.com/office/powerpoint/2010/main" val="3219840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415" userDrawn="1">
          <p15:clr>
            <a:srgbClr val="FBAE40"/>
          </p15:clr>
        </p15:guide>
        <p15:guide id="2"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4FC7BE-5072-B283-9D9C-887B70732FD3}"/>
              </a:ext>
            </a:extLst>
          </p:cNvPr>
          <p:cNvSpPr>
            <a:spLocks noGrp="1"/>
          </p:cNvSpPr>
          <p:nvPr>
            <p:ph sz="half" idx="1"/>
          </p:nvPr>
        </p:nvSpPr>
        <p:spPr>
          <a:xfrm>
            <a:off x="658813" y="1268413"/>
            <a:ext cx="5360987" cy="4908549"/>
          </a:xfrm>
        </p:spPr>
        <p:txBody>
          <a:bodyPr>
            <a:normAutofit/>
          </a:bodyPr>
          <a:lstStyle>
            <a:lvl1pPr>
              <a:lnSpc>
                <a:spcPct val="100000"/>
              </a:lnSpc>
              <a:defRPr sz="2000">
                <a:solidFill>
                  <a:srgbClr val="011650"/>
                </a:solidFill>
                <a:latin typeface="DM Sans 14pt" pitchFamily="2" charset="77"/>
              </a:defRPr>
            </a:lvl1pPr>
            <a:lvl2pPr marL="685800" indent="-228600">
              <a:lnSpc>
                <a:spcPct val="100000"/>
              </a:lnSpc>
              <a:buFont typeface="Courier New" panose="02070309020205020404" pitchFamily="49" charset="0"/>
              <a:buChar char="o"/>
              <a:defRPr sz="1800">
                <a:solidFill>
                  <a:srgbClr val="011650"/>
                </a:solidFill>
                <a:latin typeface="DM Sans 14pt" pitchFamily="2" charset="77"/>
              </a:defRPr>
            </a:lvl2pPr>
            <a:lvl3pPr marL="1143000" indent="-228600">
              <a:lnSpc>
                <a:spcPct val="100000"/>
              </a:lnSpc>
              <a:buFont typeface="Wingdings" pitchFamily="2" charset="2"/>
              <a:buChar char="§"/>
              <a:defRPr sz="1600">
                <a:solidFill>
                  <a:srgbClr val="011650"/>
                </a:solidFill>
                <a:latin typeface="DM Sans 14pt" pitchFamily="2" charset="77"/>
              </a:defRPr>
            </a:lvl3pPr>
            <a:lvl4pPr>
              <a:lnSpc>
                <a:spcPct val="100000"/>
              </a:lnSpc>
              <a:defRPr sz="1400">
                <a:solidFill>
                  <a:srgbClr val="011650"/>
                </a:solidFill>
                <a:latin typeface="DM Sans 14pt" pitchFamily="2" charset="77"/>
              </a:defRPr>
            </a:lvl4pPr>
            <a:lvl5pPr marL="2057400" indent="-228600">
              <a:lnSpc>
                <a:spcPct val="100000"/>
              </a:lnSpc>
              <a:buFont typeface="Courier New" panose="02070309020205020404" pitchFamily="49" charset="0"/>
              <a:buChar char="o"/>
              <a:defRPr sz="1400">
                <a:solidFill>
                  <a:srgbClr val="011650"/>
                </a:solidFill>
                <a:latin typeface="DM Sans 14p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52E4CDA4-9CEE-97CA-5524-F7429F28D607}"/>
              </a:ext>
            </a:extLst>
          </p:cNvPr>
          <p:cNvSpPr>
            <a:spLocks noGrp="1"/>
          </p:cNvSpPr>
          <p:nvPr>
            <p:ph sz="half" idx="2"/>
          </p:nvPr>
        </p:nvSpPr>
        <p:spPr>
          <a:xfrm>
            <a:off x="6172200" y="1268413"/>
            <a:ext cx="5360988" cy="4908550"/>
          </a:xfrm>
        </p:spPr>
        <p:txBody>
          <a:bodyPr>
            <a:normAutofit/>
          </a:bodyPr>
          <a:lstStyle>
            <a:lvl1pPr>
              <a:lnSpc>
                <a:spcPct val="100000"/>
              </a:lnSpc>
              <a:defRPr sz="2000">
                <a:solidFill>
                  <a:srgbClr val="011650"/>
                </a:solidFill>
                <a:latin typeface="DM Sans 14pt" pitchFamily="2" charset="77"/>
              </a:defRPr>
            </a:lvl1pPr>
            <a:lvl2pPr marL="685800" indent="-228600">
              <a:lnSpc>
                <a:spcPct val="100000"/>
              </a:lnSpc>
              <a:buFont typeface="Courier New" panose="02070309020205020404" pitchFamily="49" charset="0"/>
              <a:buChar char="o"/>
              <a:defRPr sz="1800">
                <a:solidFill>
                  <a:srgbClr val="011650"/>
                </a:solidFill>
                <a:latin typeface="DM Sans 14pt" pitchFamily="2" charset="77"/>
              </a:defRPr>
            </a:lvl2pPr>
            <a:lvl3pPr marL="1143000" indent="-228600">
              <a:lnSpc>
                <a:spcPct val="100000"/>
              </a:lnSpc>
              <a:buFont typeface="Wingdings" pitchFamily="2" charset="2"/>
              <a:buChar char="§"/>
              <a:defRPr sz="1600">
                <a:solidFill>
                  <a:srgbClr val="011650"/>
                </a:solidFill>
                <a:latin typeface="DM Sans 14pt" pitchFamily="2" charset="77"/>
              </a:defRPr>
            </a:lvl3pPr>
            <a:lvl4pPr>
              <a:lnSpc>
                <a:spcPct val="100000"/>
              </a:lnSpc>
              <a:defRPr sz="1400">
                <a:solidFill>
                  <a:srgbClr val="011650"/>
                </a:solidFill>
                <a:latin typeface="DM Sans 14pt" pitchFamily="2" charset="77"/>
              </a:defRPr>
            </a:lvl4pPr>
            <a:lvl5pPr marL="2057400" indent="-228600">
              <a:lnSpc>
                <a:spcPct val="100000"/>
              </a:lnSpc>
              <a:buFont typeface="Courier New" panose="02070309020205020404" pitchFamily="49" charset="0"/>
              <a:buChar char="o"/>
              <a:defRPr sz="1400">
                <a:solidFill>
                  <a:srgbClr val="011650"/>
                </a:solidFill>
                <a:latin typeface="DM Sans 14p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a:extLst>
              <a:ext uri="{FF2B5EF4-FFF2-40B4-BE49-F238E27FC236}">
                <a16:creationId xmlns:a16="http://schemas.microsoft.com/office/drawing/2014/main" id="{B317D041-0AC8-8500-C99E-BFA773D97199}"/>
              </a:ext>
            </a:extLst>
          </p:cNvPr>
          <p:cNvSpPr>
            <a:spLocks noGrp="1"/>
          </p:cNvSpPr>
          <p:nvPr>
            <p:ph type="title"/>
          </p:nvPr>
        </p:nvSpPr>
        <p:spPr>
          <a:xfrm>
            <a:off x="695132" y="540975"/>
            <a:ext cx="10838056" cy="727438"/>
          </a:xfrm>
        </p:spPr>
        <p:txBody>
          <a:bodyPr anchor="t">
            <a:normAutofit/>
          </a:bodyPr>
          <a:lstStyle>
            <a:lvl1pPr>
              <a:defRPr sz="3600" b="0" i="0">
                <a:solidFill>
                  <a:srgbClr val="011650"/>
                </a:solidFill>
                <a:latin typeface="DM Sans 14pt SemiBold" pitchFamily="2" charset="77"/>
              </a:defRPr>
            </a:lvl1pPr>
          </a:lstStyle>
          <a:p>
            <a:r>
              <a:rPr lang="en-GB" dirty="0"/>
              <a:t>Click to edit Master title style</a:t>
            </a:r>
            <a:endParaRPr lang="en-US" dirty="0"/>
          </a:p>
        </p:txBody>
      </p:sp>
      <p:sp>
        <p:nvSpPr>
          <p:cNvPr id="10" name="Holder 4">
            <a:extLst>
              <a:ext uri="{FF2B5EF4-FFF2-40B4-BE49-F238E27FC236}">
                <a16:creationId xmlns:a16="http://schemas.microsoft.com/office/drawing/2014/main" id="{71B28B56-6837-3109-04E8-A1937C6C9E52}"/>
              </a:ext>
            </a:extLst>
          </p:cNvPr>
          <p:cNvSpPr>
            <a:spLocks noGrp="1"/>
          </p:cNvSpPr>
          <p:nvPr>
            <p:ph type="ftr" sz="quarter" idx="5"/>
          </p:nvPr>
        </p:nvSpPr>
        <p:spPr>
          <a:xfrm>
            <a:off x="363334" y="6441770"/>
            <a:ext cx="2654935" cy="184666"/>
          </a:xfrm>
          <a:prstGeom prst="rect">
            <a:avLst/>
          </a:prstGeom>
        </p:spPr>
        <p:txBody>
          <a:bodyPr lIns="0" tIns="0" rIns="0" bIns="0"/>
          <a:lstStyle>
            <a:lvl1pPr algn="l">
              <a:defRPr sz="1200" b="0" i="0">
                <a:solidFill>
                  <a:srgbClr val="011650"/>
                </a:solidFill>
                <a:latin typeface="DM Sans 14pt"/>
                <a:cs typeface="DM Sans 14pt"/>
              </a:defRPr>
            </a:lvl1pPr>
          </a:lstStyle>
          <a:p>
            <a:pPr marL="12700">
              <a:spcBef>
                <a:spcPts val="95"/>
              </a:spcBef>
            </a:pPr>
            <a:endParaRPr lang="en-GB" spc="-10"/>
          </a:p>
        </p:txBody>
      </p:sp>
      <p:cxnSp>
        <p:nvCxnSpPr>
          <p:cNvPr id="6" name="Straight Connector 5">
            <a:extLst>
              <a:ext uri="{FF2B5EF4-FFF2-40B4-BE49-F238E27FC236}">
                <a16:creationId xmlns:a16="http://schemas.microsoft.com/office/drawing/2014/main" id="{6A0AA388-5D2D-2D47-77C7-8A4B629D6A2E}"/>
              </a:ext>
            </a:extLst>
          </p:cNvPr>
          <p:cNvCxnSpPr>
            <a:cxnSpLocks/>
          </p:cNvCxnSpPr>
          <p:nvPr userDrawn="1"/>
        </p:nvCxnSpPr>
        <p:spPr>
          <a:xfrm>
            <a:off x="658813" y="6189843"/>
            <a:ext cx="10900841" cy="0"/>
          </a:xfrm>
          <a:prstGeom prst="line">
            <a:avLst/>
          </a:prstGeom>
          <a:ln>
            <a:solidFill>
              <a:srgbClr val="011650"/>
            </a:solidFill>
          </a:ln>
        </p:spPr>
        <p:style>
          <a:lnRef idx="2">
            <a:schemeClr val="accent1"/>
          </a:lnRef>
          <a:fillRef idx="0">
            <a:schemeClr val="accent1"/>
          </a:fillRef>
          <a:effectRef idx="1">
            <a:schemeClr val="accent1"/>
          </a:effectRef>
          <a:fontRef idx="minor">
            <a:schemeClr val="tx1"/>
          </a:fontRef>
        </p:style>
      </p:cxnSp>
      <p:pic>
        <p:nvPicPr>
          <p:cNvPr id="11" name="Picture 10" descr="A close up of a logo&#10;&#10;AI-generated content may be incorrect.">
            <a:extLst>
              <a:ext uri="{FF2B5EF4-FFF2-40B4-BE49-F238E27FC236}">
                <a16:creationId xmlns:a16="http://schemas.microsoft.com/office/drawing/2014/main" id="{F89E1C73-0C9F-6664-C37C-7CAA469155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2900" y="6351608"/>
            <a:ext cx="2309846" cy="304899"/>
          </a:xfrm>
          <a:prstGeom prst="rect">
            <a:avLst/>
          </a:prstGeom>
        </p:spPr>
      </p:pic>
    </p:spTree>
    <p:extLst>
      <p:ext uri="{BB962C8B-B14F-4D97-AF65-F5344CB8AC3E}">
        <p14:creationId xmlns:p14="http://schemas.microsoft.com/office/powerpoint/2010/main" val="4081939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799" userDrawn="1">
          <p15:clr>
            <a:srgbClr val="FBAE40"/>
          </p15:clr>
        </p15:guide>
        <p15:guide id="2" pos="41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0DF3055-3D63-5946-1014-AF2B6254D416}"/>
              </a:ext>
            </a:extLst>
          </p:cNvPr>
          <p:cNvSpPr>
            <a:spLocks noGrp="1"/>
          </p:cNvSpPr>
          <p:nvPr>
            <p:ph type="title"/>
          </p:nvPr>
        </p:nvSpPr>
        <p:spPr>
          <a:xfrm>
            <a:off x="695131" y="512764"/>
            <a:ext cx="10838057" cy="755649"/>
          </a:xfrm>
        </p:spPr>
        <p:txBody>
          <a:bodyPr anchor="t">
            <a:normAutofit/>
          </a:bodyPr>
          <a:lstStyle>
            <a:lvl1pPr>
              <a:defRPr sz="3600" b="0" i="0">
                <a:solidFill>
                  <a:srgbClr val="011650"/>
                </a:solidFill>
                <a:latin typeface="DM Sans 14pt SemiBold" pitchFamily="2" charset="77"/>
              </a:defRPr>
            </a:lvl1pPr>
          </a:lstStyle>
          <a:p>
            <a:r>
              <a:rPr lang="en-GB" dirty="0"/>
              <a:t>Click to edit Master title style</a:t>
            </a:r>
            <a:endParaRPr lang="en-US" dirty="0"/>
          </a:p>
        </p:txBody>
      </p:sp>
      <p:cxnSp>
        <p:nvCxnSpPr>
          <p:cNvPr id="2" name="Straight Connector 1">
            <a:extLst>
              <a:ext uri="{FF2B5EF4-FFF2-40B4-BE49-F238E27FC236}">
                <a16:creationId xmlns:a16="http://schemas.microsoft.com/office/drawing/2014/main" id="{9B5093D0-3A68-4185-1D92-AB7FF68B746F}"/>
              </a:ext>
            </a:extLst>
          </p:cNvPr>
          <p:cNvCxnSpPr>
            <a:cxnSpLocks/>
          </p:cNvCxnSpPr>
          <p:nvPr userDrawn="1"/>
        </p:nvCxnSpPr>
        <p:spPr>
          <a:xfrm>
            <a:off x="672461" y="6189843"/>
            <a:ext cx="10853737" cy="0"/>
          </a:xfrm>
          <a:prstGeom prst="line">
            <a:avLst/>
          </a:prstGeom>
          <a:ln>
            <a:solidFill>
              <a:srgbClr val="011650"/>
            </a:solidFill>
          </a:ln>
        </p:spPr>
        <p:style>
          <a:lnRef idx="2">
            <a:schemeClr val="accent1"/>
          </a:lnRef>
          <a:fillRef idx="0">
            <a:schemeClr val="accent1"/>
          </a:fillRef>
          <a:effectRef idx="1">
            <a:schemeClr val="accent1"/>
          </a:effectRef>
          <a:fontRef idx="minor">
            <a:schemeClr val="tx1"/>
          </a:fontRef>
        </p:style>
      </p:cxnSp>
      <p:pic>
        <p:nvPicPr>
          <p:cNvPr id="4" name="Picture 3" descr="A close up of a logo&#10;&#10;AI-generated content may be incorrect.">
            <a:extLst>
              <a:ext uri="{FF2B5EF4-FFF2-40B4-BE49-F238E27FC236}">
                <a16:creationId xmlns:a16="http://schemas.microsoft.com/office/drawing/2014/main" id="{B47B5960-9E06-5F23-B0C3-8B2BEDC7C5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2900" y="6351608"/>
            <a:ext cx="2309846" cy="304899"/>
          </a:xfrm>
          <a:prstGeom prst="rect">
            <a:avLst/>
          </a:prstGeom>
        </p:spPr>
      </p:pic>
    </p:spTree>
    <p:extLst>
      <p:ext uri="{BB962C8B-B14F-4D97-AF65-F5344CB8AC3E}">
        <p14:creationId xmlns:p14="http://schemas.microsoft.com/office/powerpoint/2010/main" val="1272957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323" userDrawn="1">
          <p15:clr>
            <a:srgbClr val="FBAE40"/>
          </p15:clr>
        </p15:guide>
        <p15:guide id="2" pos="41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041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4DAB-FEFA-7F95-AA96-C41BBCC0DCE1}"/>
              </a:ext>
            </a:extLst>
          </p:cNvPr>
          <p:cNvSpPr>
            <a:spLocks noGrp="1"/>
          </p:cNvSpPr>
          <p:nvPr>
            <p:ph type="title"/>
          </p:nvPr>
        </p:nvSpPr>
        <p:spPr>
          <a:xfrm>
            <a:off x="696036" y="558053"/>
            <a:ext cx="4252482" cy="1250110"/>
          </a:xfrm>
        </p:spPr>
        <p:txBody>
          <a:bodyPr anchor="t">
            <a:noAutofit/>
          </a:bodyPr>
          <a:lstStyle>
            <a:lvl1pPr>
              <a:defRPr sz="3600" b="0" i="0">
                <a:solidFill>
                  <a:srgbClr val="011650"/>
                </a:solidFill>
                <a:latin typeface="DM Sans 14pt SemiBold"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CAB4B7D-B589-6769-D631-246605C70623}"/>
              </a:ext>
            </a:extLst>
          </p:cNvPr>
          <p:cNvSpPr>
            <a:spLocks noGrp="1"/>
          </p:cNvSpPr>
          <p:nvPr>
            <p:ph idx="1"/>
          </p:nvPr>
        </p:nvSpPr>
        <p:spPr>
          <a:xfrm>
            <a:off x="5385546" y="1285875"/>
            <a:ext cx="6147642" cy="4575175"/>
          </a:xfrm>
        </p:spPr>
        <p:txBody>
          <a:bodyPr>
            <a:normAutofit/>
          </a:bodyPr>
          <a:lstStyle>
            <a:lvl1pPr>
              <a:lnSpc>
                <a:spcPct val="100000"/>
              </a:lnSpc>
              <a:defRPr sz="1800">
                <a:solidFill>
                  <a:srgbClr val="011650"/>
                </a:solidFill>
                <a:latin typeface="DM Sans 14pt" pitchFamily="2" charset="77"/>
              </a:defRPr>
            </a:lvl1pPr>
            <a:lvl2pPr marL="685800" indent="-228600">
              <a:lnSpc>
                <a:spcPct val="100000"/>
              </a:lnSpc>
              <a:buFont typeface="Courier New" panose="02070309020205020404" pitchFamily="49" charset="0"/>
              <a:buChar char="o"/>
              <a:defRPr sz="1600">
                <a:solidFill>
                  <a:srgbClr val="011650"/>
                </a:solidFill>
                <a:latin typeface="DM Sans 14pt" pitchFamily="2" charset="77"/>
              </a:defRPr>
            </a:lvl2pPr>
            <a:lvl3pPr marL="1143000" indent="-228600">
              <a:lnSpc>
                <a:spcPct val="100000"/>
              </a:lnSpc>
              <a:buFont typeface="Wingdings" pitchFamily="2" charset="2"/>
              <a:buChar char="§"/>
              <a:defRPr sz="1600">
                <a:solidFill>
                  <a:srgbClr val="011650"/>
                </a:solidFill>
                <a:latin typeface="DM Sans 14pt" pitchFamily="2" charset="77"/>
              </a:defRPr>
            </a:lvl3pPr>
            <a:lvl4pPr>
              <a:lnSpc>
                <a:spcPct val="100000"/>
              </a:lnSpc>
              <a:defRPr sz="1600">
                <a:solidFill>
                  <a:srgbClr val="011650"/>
                </a:solidFill>
                <a:latin typeface="DM Sans 14pt" pitchFamily="2" charset="77"/>
              </a:defRPr>
            </a:lvl4pPr>
            <a:lvl5pPr marL="2057400" indent="-228600">
              <a:lnSpc>
                <a:spcPct val="100000"/>
              </a:lnSpc>
              <a:buFont typeface="Courier New" panose="02070309020205020404" pitchFamily="49" charset="0"/>
              <a:buChar char="o"/>
              <a:defRPr sz="1600">
                <a:solidFill>
                  <a:srgbClr val="011650"/>
                </a:solidFill>
                <a:latin typeface="DM Sans 14pt" pitchFamily="2" charset="77"/>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60C48CE6-E80D-6F1A-A152-597E85C9D4CB}"/>
              </a:ext>
            </a:extLst>
          </p:cNvPr>
          <p:cNvSpPr>
            <a:spLocks noGrp="1"/>
          </p:cNvSpPr>
          <p:nvPr>
            <p:ph type="body" sz="half" idx="2"/>
          </p:nvPr>
        </p:nvSpPr>
        <p:spPr>
          <a:xfrm>
            <a:off x="696036" y="1808163"/>
            <a:ext cx="4252481" cy="4047177"/>
          </a:xfrm>
        </p:spPr>
        <p:txBody>
          <a:bodyPr/>
          <a:lstStyle>
            <a:lvl1pPr marL="0" indent="0">
              <a:lnSpc>
                <a:spcPct val="100000"/>
              </a:lnSpc>
              <a:buNone/>
              <a:defRPr sz="1600">
                <a:solidFill>
                  <a:srgbClr val="011650"/>
                </a:solidFill>
                <a:latin typeface="DM Sans 14p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cxnSp>
        <p:nvCxnSpPr>
          <p:cNvPr id="5" name="Straight Connector 4">
            <a:extLst>
              <a:ext uri="{FF2B5EF4-FFF2-40B4-BE49-F238E27FC236}">
                <a16:creationId xmlns:a16="http://schemas.microsoft.com/office/drawing/2014/main" id="{9E670113-BB03-61D8-E158-36549F2F1627}"/>
              </a:ext>
            </a:extLst>
          </p:cNvPr>
          <p:cNvCxnSpPr>
            <a:cxnSpLocks/>
          </p:cNvCxnSpPr>
          <p:nvPr userDrawn="1"/>
        </p:nvCxnSpPr>
        <p:spPr>
          <a:xfrm>
            <a:off x="658813" y="6189843"/>
            <a:ext cx="10874375" cy="0"/>
          </a:xfrm>
          <a:prstGeom prst="line">
            <a:avLst/>
          </a:prstGeom>
          <a:ln>
            <a:solidFill>
              <a:srgbClr val="011650"/>
            </a:solidFill>
          </a:ln>
        </p:spPr>
        <p:style>
          <a:lnRef idx="2">
            <a:schemeClr val="accent1"/>
          </a:lnRef>
          <a:fillRef idx="0">
            <a:schemeClr val="accent1"/>
          </a:fillRef>
          <a:effectRef idx="1">
            <a:schemeClr val="accent1"/>
          </a:effectRef>
          <a:fontRef idx="minor">
            <a:schemeClr val="tx1"/>
          </a:fontRef>
        </p:style>
      </p:cxnSp>
      <p:pic>
        <p:nvPicPr>
          <p:cNvPr id="8" name="Picture 7" descr="A close up of a logo&#10;&#10;AI-generated content may be incorrect.">
            <a:extLst>
              <a:ext uri="{FF2B5EF4-FFF2-40B4-BE49-F238E27FC236}">
                <a16:creationId xmlns:a16="http://schemas.microsoft.com/office/drawing/2014/main" id="{4DE6D64A-04CE-2E65-3CE0-202C43F44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2900" y="6351608"/>
            <a:ext cx="2309846" cy="304899"/>
          </a:xfrm>
          <a:prstGeom prst="rect">
            <a:avLst/>
          </a:prstGeom>
        </p:spPr>
      </p:pic>
    </p:spTree>
    <p:extLst>
      <p:ext uri="{BB962C8B-B14F-4D97-AF65-F5344CB8AC3E}">
        <p14:creationId xmlns:p14="http://schemas.microsoft.com/office/powerpoint/2010/main" val="1601240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139" userDrawn="1">
          <p15:clr>
            <a:srgbClr val="FBAE40"/>
          </p15:clr>
        </p15:guide>
        <p15:guide id="2" pos="726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0DAA8E-19DC-3F3B-C10D-6D7B3B4DD0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BB892A8-7E7D-3799-4868-1B3B265C86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59A7C92-A7F5-F1C6-7713-D92F8208F0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DM Sans 14pt" pitchFamily="2" charset="77"/>
              </a:defRPr>
            </a:lvl1pPr>
          </a:lstStyle>
          <a:p>
            <a:endParaRPr lang="en-US"/>
          </a:p>
        </p:txBody>
      </p:sp>
      <p:sp>
        <p:nvSpPr>
          <p:cNvPr id="5" name="Footer Placeholder 4">
            <a:extLst>
              <a:ext uri="{FF2B5EF4-FFF2-40B4-BE49-F238E27FC236}">
                <a16:creationId xmlns:a16="http://schemas.microsoft.com/office/drawing/2014/main" id="{F9162A72-5821-161C-B766-FCB211E36C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DM Sans 14pt" pitchFamily="2" charset="77"/>
              </a:defRPr>
            </a:lvl1pPr>
          </a:lstStyle>
          <a:p>
            <a:endParaRPr lang="en-US"/>
          </a:p>
        </p:txBody>
      </p:sp>
      <p:sp>
        <p:nvSpPr>
          <p:cNvPr id="6" name="Slide Number Placeholder 5">
            <a:extLst>
              <a:ext uri="{FF2B5EF4-FFF2-40B4-BE49-F238E27FC236}">
                <a16:creationId xmlns:a16="http://schemas.microsoft.com/office/drawing/2014/main" id="{A141D4F7-19B7-834B-7281-5020275D53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DM Sans 14pt" pitchFamily="2" charset="77"/>
              </a:defRPr>
            </a:lvl1pPr>
          </a:lstStyle>
          <a:p>
            <a:fld id="{0FCC002F-D0A5-CF45-8403-DBAE603A5FA0}" type="slidenum">
              <a:rPr lang="en-US" smtClean="0"/>
              <a:pPr/>
              <a:t>‹#›</a:t>
            </a:fld>
            <a:endParaRPr lang="en-US"/>
          </a:p>
        </p:txBody>
      </p:sp>
    </p:spTree>
    <p:extLst>
      <p:ext uri="{BB962C8B-B14F-4D97-AF65-F5344CB8AC3E}">
        <p14:creationId xmlns:p14="http://schemas.microsoft.com/office/powerpoint/2010/main" val="3322440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8" r:id="rId5"/>
    <p:sldLayoutId id="2147483652" r:id="rId6"/>
    <p:sldLayoutId id="2147483654" r:id="rId7"/>
    <p:sldLayoutId id="2147483655" r:id="rId8"/>
    <p:sldLayoutId id="2147483656" r:id="rId9"/>
    <p:sldLayoutId id="2147483659" r:id="rId10"/>
    <p:sldLayoutId id="2147483661" r:id="rId11"/>
    <p:sldLayoutId id="2147483657" r:id="rId12"/>
    <p:sldLayoutId id="2147483663" r:id="rId13"/>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DM Sans 14p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DM Sans 14p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M Sans 14p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M Sans 14p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DM Sans 14pt"/>
                <a:ea typeface="DM Sans 14pt"/>
                <a:cs typeface="DM Sans 14pt"/>
                <a:sym typeface="DM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DM Sans 14pt"/>
                <a:ea typeface="DM Sans 14pt"/>
                <a:cs typeface="DM Sans 14pt"/>
                <a:sym typeface="DM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DM Sans 14pt"/>
                <a:ea typeface="DM Sans 14pt"/>
                <a:cs typeface="DM Sans 14pt"/>
                <a:sym typeface="DM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DM Sans 14pt"/>
                <a:ea typeface="DM Sans 14pt"/>
                <a:cs typeface="DM Sans 14pt"/>
                <a:sym typeface="DM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DM Sans 14pt"/>
                <a:ea typeface="DM Sans 14pt"/>
                <a:cs typeface="DM Sans 14pt"/>
                <a:sym typeface="DM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DM Sans 14pt"/>
                <a:ea typeface="DM Sans 14pt"/>
                <a:cs typeface="DM Sans 14pt"/>
                <a:sym typeface="DM Sans"/>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DM Sans 14pt"/>
                <a:ea typeface="DM Sans 14pt"/>
                <a:cs typeface="DM Sans 14pt"/>
                <a:sym typeface="DM Sans"/>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DM Sans 14pt"/>
                <a:ea typeface="DM Sans 14pt"/>
                <a:cs typeface="DM Sans 14pt"/>
                <a:sym typeface="DM Sans"/>
              </a:defRPr>
            </a:lvl1pPr>
            <a:lvl2pPr marL="0" marR="0" lvl="1" indent="0" algn="r" rtl="0">
              <a:spcBef>
                <a:spcPts val="0"/>
              </a:spcBef>
              <a:buNone/>
              <a:defRPr sz="1200" b="0" i="0" u="none" strike="noStrike" cap="none">
                <a:solidFill>
                  <a:srgbClr val="757575"/>
                </a:solidFill>
                <a:latin typeface="DM Sans 14pt"/>
                <a:ea typeface="DM Sans 14pt"/>
                <a:cs typeface="DM Sans 14pt"/>
                <a:sym typeface="DM Sans"/>
              </a:defRPr>
            </a:lvl2pPr>
            <a:lvl3pPr marL="0" marR="0" lvl="2" indent="0" algn="r" rtl="0">
              <a:spcBef>
                <a:spcPts val="0"/>
              </a:spcBef>
              <a:buNone/>
              <a:defRPr sz="1200" b="0" i="0" u="none" strike="noStrike" cap="none">
                <a:solidFill>
                  <a:srgbClr val="757575"/>
                </a:solidFill>
                <a:latin typeface="DM Sans 14pt"/>
                <a:ea typeface="DM Sans 14pt"/>
                <a:cs typeface="DM Sans 14pt"/>
                <a:sym typeface="DM Sans"/>
              </a:defRPr>
            </a:lvl3pPr>
            <a:lvl4pPr marL="0" marR="0" lvl="3" indent="0" algn="r" rtl="0">
              <a:spcBef>
                <a:spcPts val="0"/>
              </a:spcBef>
              <a:buNone/>
              <a:defRPr sz="1200" b="0" i="0" u="none" strike="noStrike" cap="none">
                <a:solidFill>
                  <a:srgbClr val="757575"/>
                </a:solidFill>
                <a:latin typeface="DM Sans 14pt"/>
                <a:ea typeface="DM Sans 14pt"/>
                <a:cs typeface="DM Sans 14pt"/>
                <a:sym typeface="DM Sans"/>
              </a:defRPr>
            </a:lvl4pPr>
            <a:lvl5pPr marL="0" marR="0" lvl="4" indent="0" algn="r" rtl="0">
              <a:spcBef>
                <a:spcPts val="0"/>
              </a:spcBef>
              <a:buNone/>
              <a:defRPr sz="1200" b="0" i="0" u="none" strike="noStrike" cap="none">
                <a:solidFill>
                  <a:srgbClr val="757575"/>
                </a:solidFill>
                <a:latin typeface="DM Sans 14pt"/>
                <a:ea typeface="DM Sans 14pt"/>
                <a:cs typeface="DM Sans 14pt"/>
                <a:sym typeface="DM Sans"/>
              </a:defRPr>
            </a:lvl5pPr>
            <a:lvl6pPr marL="0" marR="0" lvl="5" indent="0" algn="r" rtl="0">
              <a:spcBef>
                <a:spcPts val="0"/>
              </a:spcBef>
              <a:buNone/>
              <a:defRPr sz="1200" b="0" i="0" u="none" strike="noStrike" cap="none">
                <a:solidFill>
                  <a:srgbClr val="757575"/>
                </a:solidFill>
                <a:latin typeface="DM Sans 14pt"/>
                <a:ea typeface="DM Sans 14pt"/>
                <a:cs typeface="DM Sans 14pt"/>
                <a:sym typeface="DM Sans"/>
              </a:defRPr>
            </a:lvl6pPr>
            <a:lvl7pPr marL="0" marR="0" lvl="6" indent="0" algn="r" rtl="0">
              <a:spcBef>
                <a:spcPts val="0"/>
              </a:spcBef>
              <a:buNone/>
              <a:defRPr sz="1200" b="0" i="0" u="none" strike="noStrike" cap="none">
                <a:solidFill>
                  <a:srgbClr val="757575"/>
                </a:solidFill>
                <a:latin typeface="DM Sans 14pt"/>
                <a:ea typeface="DM Sans 14pt"/>
                <a:cs typeface="DM Sans 14pt"/>
                <a:sym typeface="DM Sans"/>
              </a:defRPr>
            </a:lvl7pPr>
            <a:lvl8pPr marL="0" marR="0" lvl="7" indent="0" algn="r" rtl="0">
              <a:spcBef>
                <a:spcPts val="0"/>
              </a:spcBef>
              <a:buNone/>
              <a:defRPr sz="1200" b="0" i="0" u="none" strike="noStrike" cap="none">
                <a:solidFill>
                  <a:srgbClr val="757575"/>
                </a:solidFill>
                <a:latin typeface="DM Sans 14pt"/>
                <a:ea typeface="DM Sans 14pt"/>
                <a:cs typeface="DM Sans 14pt"/>
                <a:sym typeface="DM Sans"/>
              </a:defRPr>
            </a:lvl8pPr>
            <a:lvl9pPr marL="0" marR="0" lvl="8" indent="0" algn="r" rtl="0">
              <a:spcBef>
                <a:spcPts val="0"/>
              </a:spcBef>
              <a:buNone/>
              <a:defRPr sz="1200" b="0" i="0" u="none" strike="noStrike" cap="none">
                <a:solidFill>
                  <a:srgbClr val="757575"/>
                </a:solidFill>
                <a:latin typeface="DM Sans 14pt"/>
                <a:ea typeface="DM Sans 14pt"/>
                <a:cs typeface="DM Sans 14pt"/>
                <a:sym typeface="DM Sans"/>
              </a:defRPr>
            </a:lvl9pPr>
          </a:lstStyle>
          <a:p>
            <a:pPr marL="0" lvl="0" indent="0" algn="r" rtl="0">
              <a:spcBef>
                <a:spcPts val="0"/>
              </a:spcBef>
              <a:spcAft>
                <a:spcPts val="0"/>
              </a:spcAft>
              <a:buNone/>
            </a:pPr>
            <a:fld id="{00000000-1234-1234-1234-123412341234}" type="slidenum">
              <a:rPr lang="en-IE"/>
              <a:t>‹#›</a:t>
            </a:fld>
            <a:endParaRPr/>
          </a:p>
        </p:txBody>
      </p:sp>
    </p:spTree>
    <p:extLst>
      <p:ext uri="{BB962C8B-B14F-4D97-AF65-F5344CB8AC3E}">
        <p14:creationId xmlns:p14="http://schemas.microsoft.com/office/powerpoint/2010/main" val="4178970595"/>
      </p:ext>
    </p:extLst>
  </p:cSld>
  <p:clrMap bg1="lt1" tx1="dk1" bg2="dk2" tx2="lt2" accent1="accent1" accent2="accent2" accent3="accent3" accent4="accent4" accent5="accent5" accent6="accent6" hlink="hlink" folHlink="folHlink"/>
  <p:sldLayoutIdLst>
    <p:sldLayoutId id="2147483665"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81" r:id="rId10"/>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9.jpg"/><Relationship Id="rId2" Type="http://schemas.openxmlformats.org/officeDocument/2006/relationships/notesSlide" Target="../notesSlides/notesSlide1.xml"/><Relationship Id="rId16" Type="http://schemas.openxmlformats.org/officeDocument/2006/relationships/hyperlink" Target="https://awsbites.com/" TargetMode="Externa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6.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5.svg"/><Relationship Id="rId11" Type="http://schemas.openxmlformats.org/officeDocument/2006/relationships/hyperlink" Target="https://fourtheorem.com/modelling-accelerator" TargetMode="External"/><Relationship Id="rId5" Type="http://schemas.openxmlformats.org/officeDocument/2006/relationships/image" Target="../media/image24.sv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2.png"/><Relationship Id="rId7" Type="http://schemas.openxmlformats.org/officeDocument/2006/relationships/image" Target="../media/image32.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1.sv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hyperlink" Target="https://fourtheorem.com/data-platform-accelerato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hyperlink" Target="https://fourtheorem.com/modernisation-factory/" TargetMode="Externa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hello@fourtheorem.com"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57754-48DA-E7C5-BE2E-73D4DE250113}"/>
            </a:ext>
          </a:extLst>
        </p:cNvPr>
        <p:cNvGrpSpPr/>
        <p:nvPr/>
      </p:nvGrpSpPr>
      <p:grpSpPr>
        <a:xfrm>
          <a:off x="0" y="0"/>
          <a:ext cx="0" cy="0"/>
          <a:chOff x="0" y="0"/>
          <a:chExt cx="0" cy="0"/>
        </a:xfrm>
      </p:grpSpPr>
      <p:pic>
        <p:nvPicPr>
          <p:cNvPr id="3" name="Picture 2" descr="A map of the earth&#10;&#10;AI-generated content may be incorrect.">
            <a:extLst>
              <a:ext uri="{FF2B5EF4-FFF2-40B4-BE49-F238E27FC236}">
                <a16:creationId xmlns:a16="http://schemas.microsoft.com/office/drawing/2014/main" id="{C48F2782-6EAA-051F-1A48-891D84C59EE7}"/>
              </a:ext>
            </a:extLst>
          </p:cNvPr>
          <p:cNvPicPr>
            <a:picLocks noChangeAspect="1"/>
          </p:cNvPicPr>
          <p:nvPr/>
        </p:nvPicPr>
        <p:blipFill>
          <a:blip r:embed="rId2">
            <a:alphaModFix amt="50000"/>
          </a:blip>
          <a:srcRect t="15375"/>
          <a:stretch>
            <a:fillRect/>
          </a:stretch>
        </p:blipFill>
        <p:spPr>
          <a:xfrm>
            <a:off x="0" y="0"/>
            <a:ext cx="12192000" cy="6878320"/>
          </a:xfrm>
          <a:prstGeom prst="rect">
            <a:avLst/>
          </a:prstGeom>
        </p:spPr>
      </p:pic>
      <p:pic>
        <p:nvPicPr>
          <p:cNvPr id="14" name="Picture 13" descr="A white letter on a black background&#10;&#10;AI-generated content may be incorrect.">
            <a:extLst>
              <a:ext uri="{FF2B5EF4-FFF2-40B4-BE49-F238E27FC236}">
                <a16:creationId xmlns:a16="http://schemas.microsoft.com/office/drawing/2014/main" id="{1869ED6E-C45A-CF60-B38E-6502FB9802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9637" y="2802481"/>
            <a:ext cx="9492726" cy="1253038"/>
          </a:xfrm>
          <a:prstGeom prst="rect">
            <a:avLst/>
          </a:prstGeom>
        </p:spPr>
      </p:pic>
    </p:spTree>
    <p:extLst>
      <p:ext uri="{BB962C8B-B14F-4D97-AF65-F5344CB8AC3E}">
        <p14:creationId xmlns:p14="http://schemas.microsoft.com/office/powerpoint/2010/main" val="570301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1650"/>
        </a:solidFill>
        <a:effectLst/>
      </p:bgPr>
    </p:bg>
    <p:spTree>
      <p:nvGrpSpPr>
        <p:cNvPr id="1" name="">
          <a:extLst>
            <a:ext uri="{FF2B5EF4-FFF2-40B4-BE49-F238E27FC236}">
              <a16:creationId xmlns:a16="http://schemas.microsoft.com/office/drawing/2014/main" id="{78058036-7EDA-EF54-F3CC-6949C1B11180}"/>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2EABAA3-BD4C-D775-2653-99077D10E518}"/>
              </a:ext>
            </a:extLst>
          </p:cNvPr>
          <p:cNvSpPr>
            <a:spLocks noGrp="1"/>
          </p:cNvSpPr>
          <p:nvPr>
            <p:ph type="body" idx="1"/>
          </p:nvPr>
        </p:nvSpPr>
        <p:spPr>
          <a:xfrm>
            <a:off x="6134681" y="4533705"/>
            <a:ext cx="5524813" cy="1350130"/>
          </a:xfrm>
        </p:spPr>
        <p:txBody>
          <a:bodyPr vert="horz" lIns="91440" tIns="45720" rIns="91440" bIns="45720" rtlCol="0">
            <a:noAutofit/>
          </a:bodyPr>
          <a:lstStyle/>
          <a:p>
            <a:pPr marL="57150" fontAlgn="base"/>
            <a:r>
              <a:rPr lang="en-US" sz="2000" b="1" dirty="0">
                <a:solidFill>
                  <a:schemeClr val="bg1"/>
                </a:solidFill>
              </a:rPr>
              <a:t>The Podcast for Cloud Practitioners</a:t>
            </a:r>
          </a:p>
          <a:p>
            <a:pPr marL="57150" fontAlgn="base"/>
            <a:r>
              <a:rPr lang="en-US" sz="1800" dirty="0">
                <a:solidFill>
                  <a:schemeClr val="bg1"/>
                </a:solidFill>
              </a:rPr>
              <a:t>Every second Friday, we share insights, real-world case studies, and candid opinions about the fast-paced world of cloud computing</a:t>
            </a:r>
            <a:r>
              <a:rPr lang="en-US" sz="2000" dirty="0">
                <a:solidFill>
                  <a:schemeClr val="bg1"/>
                </a:solidFill>
              </a:rPr>
              <a:t>.</a:t>
            </a:r>
          </a:p>
        </p:txBody>
      </p:sp>
      <p:pic>
        <p:nvPicPr>
          <p:cNvPr id="7" name="Picture 6" descr="A couple of people standing in front of an airplane&#10;&#10;AI-generated content may be incorrect.">
            <a:extLst>
              <a:ext uri="{FF2B5EF4-FFF2-40B4-BE49-F238E27FC236}">
                <a16:creationId xmlns:a16="http://schemas.microsoft.com/office/drawing/2014/main" id="{60ABE934-CA98-CFB8-BCCC-54EFA3842628}"/>
              </a:ext>
            </a:extLst>
          </p:cNvPr>
          <p:cNvPicPr>
            <a:picLocks noChangeAspect="1"/>
          </p:cNvPicPr>
          <p:nvPr/>
        </p:nvPicPr>
        <p:blipFill>
          <a:blip r:embed="rId3"/>
          <a:srcRect l="2217" t="4819" r="-4" b="-5871"/>
          <a:stretch>
            <a:fillRect/>
          </a:stretch>
        </p:blipFill>
        <p:spPr>
          <a:xfrm>
            <a:off x="766762" y="3669030"/>
            <a:ext cx="4761687" cy="2768832"/>
          </a:xfrm>
          <a:prstGeom prst="rect">
            <a:avLst/>
          </a:prstGeom>
        </p:spPr>
      </p:pic>
      <p:pic>
        <p:nvPicPr>
          <p:cNvPr id="67" name="Picture 66" descr="A black background with white text and purple and yellow text&#10;&#10;AI-generated content may be incorrect.">
            <a:extLst>
              <a:ext uri="{FF2B5EF4-FFF2-40B4-BE49-F238E27FC236}">
                <a16:creationId xmlns:a16="http://schemas.microsoft.com/office/drawing/2014/main" id="{EA52E208-C589-9884-8C4A-C831F1143ADA}"/>
              </a:ext>
            </a:extLst>
          </p:cNvPr>
          <p:cNvPicPr>
            <a:picLocks noChangeAspect="1"/>
          </p:cNvPicPr>
          <p:nvPr/>
        </p:nvPicPr>
        <p:blipFill>
          <a:blip r:embed="rId4"/>
          <a:stretch>
            <a:fillRect/>
          </a:stretch>
        </p:blipFill>
        <p:spPr>
          <a:xfrm>
            <a:off x="6268127" y="3439707"/>
            <a:ext cx="2607184" cy="1303592"/>
          </a:xfrm>
          <a:prstGeom prst="rect">
            <a:avLst/>
          </a:prstGeom>
        </p:spPr>
      </p:pic>
      <p:grpSp>
        <p:nvGrpSpPr>
          <p:cNvPr id="2" name="Group 1">
            <a:extLst>
              <a:ext uri="{FF2B5EF4-FFF2-40B4-BE49-F238E27FC236}">
                <a16:creationId xmlns:a16="http://schemas.microsoft.com/office/drawing/2014/main" id="{B44310D7-228F-5A85-B916-62950F84823B}"/>
              </a:ext>
            </a:extLst>
          </p:cNvPr>
          <p:cNvGrpSpPr>
            <a:grpSpLocks noChangeAspect="1"/>
          </p:cNvGrpSpPr>
          <p:nvPr/>
        </p:nvGrpSpPr>
        <p:grpSpPr>
          <a:xfrm>
            <a:off x="762099" y="1184244"/>
            <a:ext cx="4852415" cy="2295858"/>
            <a:chOff x="1168420" y="1206662"/>
            <a:chExt cx="9690040" cy="4584717"/>
          </a:xfrm>
        </p:grpSpPr>
        <p:pic>
          <p:nvPicPr>
            <p:cNvPr id="3" name="Picture 2">
              <a:extLst>
                <a:ext uri="{FF2B5EF4-FFF2-40B4-BE49-F238E27FC236}">
                  <a16:creationId xmlns:a16="http://schemas.microsoft.com/office/drawing/2014/main" id="{F2DFD9BE-E86B-A8D5-4785-F5DE84B72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20" y="3569041"/>
              <a:ext cx="1777870" cy="2222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D595131E-20EB-765F-D53A-6EE0F93BE8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5995" y="3569041"/>
              <a:ext cx="1878631" cy="2222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2AFA9614-03B1-F76D-4B8D-1A010CBF4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432" y="3569041"/>
              <a:ext cx="1804375" cy="22223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F1A8CC5E-A70F-B883-EA01-59F37474C1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9825" y="1210756"/>
              <a:ext cx="1784045" cy="22223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3B4B9868-18BE-3A4D-5727-7AB1952141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7601" y="3568995"/>
              <a:ext cx="1800859" cy="22223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a:extLst>
                <a:ext uri="{FF2B5EF4-FFF2-40B4-BE49-F238E27FC236}">
                  <a16:creationId xmlns:a16="http://schemas.microsoft.com/office/drawing/2014/main" id="{D469D8A1-0A2E-08CF-5464-E531BBCFBB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5013" y="1206662"/>
              <a:ext cx="1818511" cy="22223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447821DC-4DFD-AD9A-3D05-8E246D8B13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00615" y="1206662"/>
              <a:ext cx="1774269" cy="22223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a:extLst>
                <a:ext uri="{FF2B5EF4-FFF2-40B4-BE49-F238E27FC236}">
                  <a16:creationId xmlns:a16="http://schemas.microsoft.com/office/drawing/2014/main" id="{C786576B-7F80-B372-059F-F155587ADD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61269" y="1206662"/>
              <a:ext cx="1735251" cy="22223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a:extLst>
                <a:ext uri="{FF2B5EF4-FFF2-40B4-BE49-F238E27FC236}">
                  <a16:creationId xmlns:a16="http://schemas.microsoft.com/office/drawing/2014/main" id="{723E4A8C-2096-6B03-7980-CC2D06ED0E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57308" y="3568995"/>
              <a:ext cx="1799279" cy="22223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a:extLst>
                <a:ext uri="{FF2B5EF4-FFF2-40B4-BE49-F238E27FC236}">
                  <a16:creationId xmlns:a16="http://schemas.microsoft.com/office/drawing/2014/main" id="{941765CB-A7B8-2A2B-FB4D-592E30C2A2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92490" y="1206662"/>
              <a:ext cx="1849377" cy="222233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Content Placeholder 9">
            <a:extLst>
              <a:ext uri="{FF2B5EF4-FFF2-40B4-BE49-F238E27FC236}">
                <a16:creationId xmlns:a16="http://schemas.microsoft.com/office/drawing/2014/main" id="{F17DDC53-F449-844E-A140-98D87C560BE1}"/>
              </a:ext>
            </a:extLst>
          </p:cNvPr>
          <p:cNvSpPr txBox="1">
            <a:spLocks/>
          </p:cNvSpPr>
          <p:nvPr/>
        </p:nvSpPr>
        <p:spPr>
          <a:xfrm>
            <a:off x="603229" y="495454"/>
            <a:ext cx="6432452" cy="6223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011650"/>
                </a:solidFill>
                <a:latin typeface="DM Sans 14p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82000"/>
                  </a:schemeClr>
                </a:solidFill>
                <a:latin typeface="DM Sans 14p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82000"/>
                  </a:schemeClr>
                </a:solidFill>
                <a:latin typeface="DM Sans 14p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82000"/>
                  </a:schemeClr>
                </a:solidFill>
                <a:latin typeface="DM Sans 14p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82000"/>
                  </a:schemeClr>
                </a:solidFill>
                <a:latin typeface="DM Sans 14p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marL="5715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DM Sans 14pt" pitchFamily="2" charset="77"/>
                <a:ea typeface="+mn-ea"/>
                <a:cs typeface="+mn-cs"/>
              </a:rPr>
              <a:t>Hello!</a:t>
            </a:r>
          </a:p>
        </p:txBody>
      </p:sp>
      <p:pic>
        <p:nvPicPr>
          <p:cNvPr id="26" name="Picture 25" descr="A black and orange logo&#10;&#10;AI-generated content may be incorrect.">
            <a:extLst>
              <a:ext uri="{FF2B5EF4-FFF2-40B4-BE49-F238E27FC236}">
                <a16:creationId xmlns:a16="http://schemas.microsoft.com/office/drawing/2014/main" id="{09EE2230-4839-4D6C-E6BD-188455F7C101}"/>
              </a:ext>
            </a:extLst>
          </p:cNvPr>
          <p:cNvPicPr>
            <a:picLocks noChangeAspect="1"/>
          </p:cNvPicPr>
          <p:nvPr/>
        </p:nvPicPr>
        <p:blipFill>
          <a:blip r:embed="rId15"/>
          <a:stretch>
            <a:fillRect/>
          </a:stretch>
        </p:blipFill>
        <p:spPr>
          <a:xfrm>
            <a:off x="9295076" y="6277009"/>
            <a:ext cx="2236365" cy="295200"/>
          </a:xfrm>
          <a:prstGeom prst="rect">
            <a:avLst/>
          </a:prstGeom>
        </p:spPr>
      </p:pic>
      <p:sp>
        <p:nvSpPr>
          <p:cNvPr id="5" name="TextBox 4">
            <a:extLst>
              <a:ext uri="{FF2B5EF4-FFF2-40B4-BE49-F238E27FC236}">
                <a16:creationId xmlns:a16="http://schemas.microsoft.com/office/drawing/2014/main" id="{057C416F-6AA6-2656-6773-8BE67A2340B3}"/>
              </a:ext>
            </a:extLst>
          </p:cNvPr>
          <p:cNvSpPr txBox="1"/>
          <p:nvPr/>
        </p:nvSpPr>
        <p:spPr>
          <a:xfrm>
            <a:off x="6268127" y="5816616"/>
            <a:ext cx="1841500" cy="369332"/>
          </a:xfrm>
          <a:prstGeom prst="rect">
            <a:avLst/>
          </a:prstGeom>
          <a:noFill/>
        </p:spPr>
        <p:txBody>
          <a:bodyPr wrap="square" rtlCol="0">
            <a:spAutoFit/>
          </a:bodyPr>
          <a:lstStyle/>
          <a:p>
            <a:r>
              <a:rPr lang="en-GB" b="1" dirty="0">
                <a:solidFill>
                  <a:srgbClr val="FF7609"/>
                </a:solidFill>
                <a:latin typeface="DM Sans 14pt" pitchFamily="2" charset="77"/>
                <a:hlinkClick r:id="rId16">
                  <a:extLst>
                    <a:ext uri="{A12FA001-AC4F-418D-AE19-62706E023703}">
                      <ahyp:hlinkClr xmlns:ahyp="http://schemas.microsoft.com/office/drawing/2018/hyperlinkcolor" val="tx"/>
                    </a:ext>
                  </a:extLst>
                </a:hlinkClick>
              </a:rPr>
              <a:t>awsbites.com</a:t>
            </a:r>
            <a:endParaRPr lang="en-GB" b="1" dirty="0">
              <a:solidFill>
                <a:srgbClr val="FF7609"/>
              </a:solidFill>
              <a:latin typeface="DM Sans 14pt" pitchFamily="2" charset="77"/>
            </a:endParaRPr>
          </a:p>
        </p:txBody>
      </p:sp>
      <p:pic>
        <p:nvPicPr>
          <p:cNvPr id="22" name="Picture 21">
            <a:extLst>
              <a:ext uri="{FF2B5EF4-FFF2-40B4-BE49-F238E27FC236}">
                <a16:creationId xmlns:a16="http://schemas.microsoft.com/office/drawing/2014/main" id="{5AAD9BC2-0F1D-10D3-8C65-9E15C8B67655}"/>
              </a:ext>
            </a:extLst>
          </p:cNvPr>
          <p:cNvPicPr>
            <a:picLocks noChangeAspect="1"/>
          </p:cNvPicPr>
          <p:nvPr/>
        </p:nvPicPr>
        <p:blipFill>
          <a:blip r:embed="rId17"/>
          <a:stretch>
            <a:fillRect/>
          </a:stretch>
        </p:blipFill>
        <p:spPr>
          <a:xfrm>
            <a:off x="6274537" y="1163408"/>
            <a:ext cx="5245100" cy="2265592"/>
          </a:xfrm>
          <a:prstGeom prst="rect">
            <a:avLst/>
          </a:prstGeom>
        </p:spPr>
      </p:pic>
    </p:spTree>
    <p:extLst>
      <p:ext uri="{BB962C8B-B14F-4D97-AF65-F5344CB8AC3E}">
        <p14:creationId xmlns:p14="http://schemas.microsoft.com/office/powerpoint/2010/main" val="730150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A7567-026E-394B-3922-7DB163E1E85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D393D1D-6E34-0106-A8DE-8959D9B70D2B}"/>
              </a:ext>
            </a:extLst>
          </p:cNvPr>
          <p:cNvPicPr>
            <a:picLocks noChangeAspect="1"/>
          </p:cNvPicPr>
          <p:nvPr/>
        </p:nvPicPr>
        <p:blipFill>
          <a:blip r:embed="rId3"/>
          <a:srcRect t="24853" b="24853"/>
          <a:stretch/>
        </p:blipFill>
        <p:spPr>
          <a:xfrm>
            <a:off x="0" y="0"/>
            <a:ext cx="12192000" cy="3437466"/>
          </a:xfrm>
          <a:prstGeom prst="rect">
            <a:avLst/>
          </a:prstGeom>
        </p:spPr>
      </p:pic>
      <p:sp>
        <p:nvSpPr>
          <p:cNvPr id="4" name="Text Placeholder 6">
            <a:extLst>
              <a:ext uri="{FF2B5EF4-FFF2-40B4-BE49-F238E27FC236}">
                <a16:creationId xmlns:a16="http://schemas.microsoft.com/office/drawing/2014/main" id="{DEC12B4E-9A8E-8A7A-6834-89047866F942}"/>
              </a:ext>
            </a:extLst>
          </p:cNvPr>
          <p:cNvSpPr txBox="1">
            <a:spLocks/>
          </p:cNvSpPr>
          <p:nvPr/>
        </p:nvSpPr>
        <p:spPr>
          <a:xfrm>
            <a:off x="636079" y="4307683"/>
            <a:ext cx="5297434" cy="1163637"/>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DM Sans 14p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DM Sans 14p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M Sans 14p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M Sans 14p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dirty="0">
                <a:solidFill>
                  <a:srgbClr val="011650"/>
                </a:solidFill>
                <a:ea typeface="Roboto" panose="02000000000000000000" pitchFamily="2" charset="0"/>
              </a:rPr>
              <a:t>Rollup, Financial and catastrophe modelling</a:t>
            </a:r>
          </a:p>
          <a:p>
            <a:pPr marL="0" indent="0">
              <a:buNone/>
            </a:pPr>
            <a:endParaRPr lang="en-IE" sz="1800" dirty="0">
              <a:solidFill>
                <a:srgbClr val="011650"/>
              </a:solidFill>
              <a:ea typeface="Roboto" panose="02000000000000000000" pitchFamily="2" charset="0"/>
            </a:endParaRPr>
          </a:p>
          <a:p>
            <a:r>
              <a:rPr lang="en-IE" sz="1800" dirty="0">
                <a:solidFill>
                  <a:srgbClr val="011650"/>
                </a:solidFill>
                <a:ea typeface="Roboto" panose="02000000000000000000" pitchFamily="2" charset="0"/>
              </a:rPr>
              <a:t>High Performance Compute solutions on cloud</a:t>
            </a:r>
          </a:p>
        </p:txBody>
      </p:sp>
      <p:sp>
        <p:nvSpPr>
          <p:cNvPr id="8" name="Text Placeholder 6">
            <a:extLst>
              <a:ext uri="{FF2B5EF4-FFF2-40B4-BE49-F238E27FC236}">
                <a16:creationId xmlns:a16="http://schemas.microsoft.com/office/drawing/2014/main" id="{8093BD11-6DB7-6547-4E64-C4FE185CD133}"/>
              </a:ext>
            </a:extLst>
          </p:cNvPr>
          <p:cNvSpPr txBox="1">
            <a:spLocks/>
          </p:cNvSpPr>
          <p:nvPr/>
        </p:nvSpPr>
        <p:spPr>
          <a:xfrm>
            <a:off x="6096000" y="4279901"/>
            <a:ext cx="5939481" cy="12192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DM Sans 14p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DM Sans 14p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M Sans 14p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M Sans 14p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dirty="0">
                <a:solidFill>
                  <a:srgbClr val="011650"/>
                </a:solidFill>
                <a:ea typeface="Roboto" panose="02000000000000000000" pitchFamily="2" charset="0"/>
              </a:rPr>
              <a:t>Migration and modernisation at pace and scale</a:t>
            </a:r>
          </a:p>
          <a:p>
            <a:pPr marL="0" indent="0">
              <a:buNone/>
            </a:pPr>
            <a:endParaRPr lang="en-IE" sz="1800" dirty="0">
              <a:solidFill>
                <a:srgbClr val="011650"/>
              </a:solidFill>
              <a:ea typeface="Roboto" panose="02000000000000000000" pitchFamily="2" charset="0"/>
            </a:endParaRPr>
          </a:p>
          <a:p>
            <a:r>
              <a:rPr lang="en-IE" sz="1800" dirty="0">
                <a:solidFill>
                  <a:srgbClr val="011650"/>
                </a:solidFill>
                <a:ea typeface="Roboto" panose="02000000000000000000" pitchFamily="2" charset="0"/>
              </a:rPr>
              <a:t>Data strategy, engineering and risk analytics</a:t>
            </a:r>
          </a:p>
        </p:txBody>
      </p:sp>
      <p:sp>
        <p:nvSpPr>
          <p:cNvPr id="9" name="Text Placeholder 6">
            <a:extLst>
              <a:ext uri="{FF2B5EF4-FFF2-40B4-BE49-F238E27FC236}">
                <a16:creationId xmlns:a16="http://schemas.microsoft.com/office/drawing/2014/main" id="{C847F5CA-F64A-D67C-ADCA-A7C7D5F90C22}"/>
              </a:ext>
            </a:extLst>
          </p:cNvPr>
          <p:cNvSpPr txBox="1">
            <a:spLocks/>
          </p:cNvSpPr>
          <p:nvPr/>
        </p:nvSpPr>
        <p:spPr>
          <a:xfrm>
            <a:off x="661904" y="3594100"/>
            <a:ext cx="7843024" cy="503237"/>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DM Sans 14p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DM Sans 14p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M Sans 14p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M Sans 14p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b="1" dirty="0">
                <a:solidFill>
                  <a:srgbClr val="011650"/>
                </a:solidFill>
                <a:ea typeface="Roboto" panose="02000000000000000000" pitchFamily="2" charset="0"/>
              </a:rPr>
              <a:t>Cloud Engineering Excellence for (re)insurance</a:t>
            </a:r>
          </a:p>
        </p:txBody>
      </p:sp>
      <p:grpSp>
        <p:nvGrpSpPr>
          <p:cNvPr id="10" name="Group 9">
            <a:extLst>
              <a:ext uri="{FF2B5EF4-FFF2-40B4-BE49-F238E27FC236}">
                <a16:creationId xmlns:a16="http://schemas.microsoft.com/office/drawing/2014/main" id="{F74E88EF-DCEA-69E6-FDF0-D0CF6DF90E41}"/>
              </a:ext>
            </a:extLst>
          </p:cNvPr>
          <p:cNvGrpSpPr/>
          <p:nvPr/>
        </p:nvGrpSpPr>
        <p:grpSpPr>
          <a:xfrm>
            <a:off x="883804" y="5936498"/>
            <a:ext cx="3247498" cy="494681"/>
            <a:chOff x="432789" y="6032930"/>
            <a:chExt cx="3247498" cy="494681"/>
          </a:xfrm>
        </p:grpSpPr>
        <p:pic>
          <p:nvPicPr>
            <p:cNvPr id="15" name="Picture 14">
              <a:extLst>
                <a:ext uri="{FF2B5EF4-FFF2-40B4-BE49-F238E27FC236}">
                  <a16:creationId xmlns:a16="http://schemas.microsoft.com/office/drawing/2014/main" id="{ED4FE316-A546-BD2A-3635-5ECA48A6CF3F}"/>
                </a:ext>
              </a:extLst>
            </p:cNvPr>
            <p:cNvPicPr>
              <a:picLocks noChangeAspect="1"/>
            </p:cNvPicPr>
            <p:nvPr/>
          </p:nvPicPr>
          <p:blipFill>
            <a:blip r:embed="rId4"/>
            <a:srcRect/>
            <a:stretch/>
          </p:blipFill>
          <p:spPr>
            <a:xfrm>
              <a:off x="1483579" y="6032930"/>
              <a:ext cx="2196708" cy="488157"/>
            </a:xfrm>
            <a:prstGeom prst="rect">
              <a:avLst/>
            </a:prstGeom>
          </p:spPr>
        </p:pic>
        <p:sp>
          <p:nvSpPr>
            <p:cNvPr id="16" name="Content Placeholder 9">
              <a:extLst>
                <a:ext uri="{FF2B5EF4-FFF2-40B4-BE49-F238E27FC236}">
                  <a16:creationId xmlns:a16="http://schemas.microsoft.com/office/drawing/2014/main" id="{9EC4A350-1915-2646-B44B-D4C4F20AC793}"/>
                </a:ext>
              </a:extLst>
            </p:cNvPr>
            <p:cNvSpPr txBox="1">
              <a:spLocks/>
            </p:cNvSpPr>
            <p:nvPr/>
          </p:nvSpPr>
          <p:spPr>
            <a:xfrm>
              <a:off x="432789" y="6170573"/>
              <a:ext cx="966787" cy="3570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DM Sans 14p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DM Sans 14p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M Sans 14p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M Sans 14p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200" dirty="0">
                  <a:solidFill>
                    <a:srgbClr val="011650"/>
                  </a:solidFill>
                </a:rPr>
                <a:t>As used by</a:t>
              </a:r>
            </a:p>
          </p:txBody>
        </p:sp>
      </p:grpSp>
      <p:pic>
        <p:nvPicPr>
          <p:cNvPr id="11" name="Picture 10" descr="A close up of a logo&#10;&#10;AI-generated content may be incorrect.">
            <a:extLst>
              <a:ext uri="{FF2B5EF4-FFF2-40B4-BE49-F238E27FC236}">
                <a16:creationId xmlns:a16="http://schemas.microsoft.com/office/drawing/2014/main" id="{7162431F-59AD-2DA9-227D-3C35206D01C4}"/>
              </a:ext>
            </a:extLst>
          </p:cNvPr>
          <p:cNvPicPr>
            <a:picLocks noChangeAspect="1"/>
          </p:cNvPicPr>
          <p:nvPr/>
        </p:nvPicPr>
        <p:blipFill>
          <a:blip r:embed="rId5"/>
          <a:stretch>
            <a:fillRect/>
          </a:stretch>
        </p:blipFill>
        <p:spPr>
          <a:xfrm>
            <a:off x="9295076" y="6042226"/>
            <a:ext cx="2224095" cy="293580"/>
          </a:xfrm>
          <a:prstGeom prst="rect">
            <a:avLst/>
          </a:prstGeom>
        </p:spPr>
      </p:pic>
    </p:spTree>
    <p:extLst>
      <p:ext uri="{BB962C8B-B14F-4D97-AF65-F5344CB8AC3E}">
        <p14:creationId xmlns:p14="http://schemas.microsoft.com/office/powerpoint/2010/main" val="2899558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FF124-067D-0177-E275-5B037E58B9EF}"/>
            </a:ext>
          </a:extLst>
        </p:cNvPr>
        <p:cNvGrpSpPr/>
        <p:nvPr/>
      </p:nvGrpSpPr>
      <p:grpSpPr>
        <a:xfrm>
          <a:off x="0" y="0"/>
          <a:ext cx="0" cy="0"/>
          <a:chOff x="0" y="0"/>
          <a:chExt cx="0" cy="0"/>
        </a:xfrm>
      </p:grpSpPr>
      <p:pic>
        <p:nvPicPr>
          <p:cNvPr id="8" name="Content Placeholder 7" descr="A close-up of a graph&#10;&#10;AI-generated content may be incorrect.">
            <a:extLst>
              <a:ext uri="{FF2B5EF4-FFF2-40B4-BE49-F238E27FC236}">
                <a16:creationId xmlns:a16="http://schemas.microsoft.com/office/drawing/2014/main" id="{03535D77-B07F-BCF0-B647-FF02012BC583}"/>
              </a:ext>
            </a:extLst>
          </p:cNvPr>
          <p:cNvPicPr>
            <a:picLocks noGrp="1" noChangeAspect="1"/>
          </p:cNvPicPr>
          <p:nvPr>
            <p:ph idx="4294967295"/>
          </p:nvPr>
        </p:nvPicPr>
        <p:blipFill rotWithShape="1">
          <a:blip r:embed="rId3">
            <a:alphaModFix/>
          </a:blip>
          <a:srcRect l="32089" t="8304" r="37821" b="15450"/>
          <a:stretch>
            <a:fillRect/>
          </a:stretch>
        </p:blipFill>
        <p:spPr>
          <a:xfrm>
            <a:off x="777151" y="1755654"/>
            <a:ext cx="2664862" cy="3876207"/>
          </a:xfrm>
          <a:prstGeom prst="rect">
            <a:avLst/>
          </a:prstGeom>
          <a:solidFill>
            <a:srgbClr val="011650"/>
          </a:solidFill>
        </p:spPr>
      </p:pic>
      <p:sp>
        <p:nvSpPr>
          <p:cNvPr id="2" name="Title 5">
            <a:extLst>
              <a:ext uri="{FF2B5EF4-FFF2-40B4-BE49-F238E27FC236}">
                <a16:creationId xmlns:a16="http://schemas.microsoft.com/office/drawing/2014/main" id="{AC67FCE2-EAB8-213F-6DE7-13F3233240AD}"/>
              </a:ext>
            </a:extLst>
          </p:cNvPr>
          <p:cNvSpPr txBox="1">
            <a:spLocks/>
          </p:cNvSpPr>
          <p:nvPr/>
        </p:nvSpPr>
        <p:spPr>
          <a:xfrm>
            <a:off x="650229" y="544613"/>
            <a:ext cx="2897109" cy="11199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0" i="0" kern="1200">
                <a:solidFill>
                  <a:srgbClr val="011650"/>
                </a:solidFill>
                <a:latin typeface="DM Sans 14pt Semi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11650"/>
                </a:solidFill>
                <a:effectLst/>
                <a:uLnTx/>
                <a:uFillTx/>
                <a:latin typeface="DM Sans 14pt SemiBold" pitchFamily="2" charset="77"/>
                <a:ea typeface="+mj-ea"/>
                <a:cs typeface="+mj-cs"/>
              </a:rPr>
              <a:t>Modelling Accelerator</a:t>
            </a:r>
          </a:p>
        </p:txBody>
      </p:sp>
      <p:pic>
        <p:nvPicPr>
          <p:cNvPr id="3" name="Picture 2" descr="A close up of a logo&#10;&#10;AI-generated content may be incorrect.">
            <a:extLst>
              <a:ext uri="{FF2B5EF4-FFF2-40B4-BE49-F238E27FC236}">
                <a16:creationId xmlns:a16="http://schemas.microsoft.com/office/drawing/2014/main" id="{AECAD43A-E675-BBA5-117D-EF62F62F82B8}"/>
              </a:ext>
            </a:extLst>
          </p:cNvPr>
          <p:cNvPicPr>
            <a:picLocks noChangeAspect="1"/>
          </p:cNvPicPr>
          <p:nvPr/>
        </p:nvPicPr>
        <p:blipFill>
          <a:blip r:embed="rId4"/>
          <a:stretch>
            <a:fillRect/>
          </a:stretch>
        </p:blipFill>
        <p:spPr>
          <a:xfrm>
            <a:off x="8814336" y="6245280"/>
            <a:ext cx="2704835" cy="357038"/>
          </a:xfrm>
          <a:prstGeom prst="rect">
            <a:avLst/>
          </a:prstGeom>
        </p:spPr>
      </p:pic>
      <p:sp>
        <p:nvSpPr>
          <p:cNvPr id="4" name="Rectangle 3">
            <a:extLst>
              <a:ext uri="{FF2B5EF4-FFF2-40B4-BE49-F238E27FC236}">
                <a16:creationId xmlns:a16="http://schemas.microsoft.com/office/drawing/2014/main" id="{9BB18D13-C847-9A54-6ED1-758AEE1D6D6B}"/>
              </a:ext>
            </a:extLst>
          </p:cNvPr>
          <p:cNvSpPr>
            <a:spLocks noGrp="1" noRot="1" noMove="1" noResize="1" noEditPoints="1" noAdjustHandles="1" noChangeArrowheads="1" noChangeShapeType="1"/>
          </p:cNvSpPr>
          <p:nvPr/>
        </p:nvSpPr>
        <p:spPr>
          <a:xfrm>
            <a:off x="4077148" y="0"/>
            <a:ext cx="8114852" cy="6858000"/>
          </a:xfrm>
          <a:prstGeom prst="rect">
            <a:avLst/>
          </a:prstGeom>
          <a:solidFill>
            <a:srgbClr val="011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61D23DD7-1F09-655E-2360-0C6C4430BBFF}"/>
              </a:ext>
            </a:extLst>
          </p:cNvPr>
          <p:cNvSpPr txBox="1"/>
          <p:nvPr/>
        </p:nvSpPr>
        <p:spPr>
          <a:xfrm>
            <a:off x="5343465" y="584200"/>
            <a:ext cx="6206218" cy="5689599"/>
          </a:xfrm>
          <a:prstGeom prst="rect">
            <a:avLst/>
          </a:prstGeom>
        </p:spPr>
        <p:txBody>
          <a:bodyPr vert="horz" lIns="91440" tIns="45720" rIns="91440" bIns="45720" numCol="1" rtlCol="0" anchor="ctr">
            <a:normAutofit/>
          </a:bodyPr>
          <a:lstStyle/>
          <a:p>
            <a:pPr marL="0" marR="0" lvl="0" indent="0" algn="l" defTabSz="914400" rtl="0" eaLnBrk="1" fontAlgn="base" latinLnBrk="0" hangingPunct="1">
              <a:lnSpc>
                <a:spcPct val="12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FCFCFC"/>
                </a:solidFill>
                <a:effectLst/>
                <a:uLnTx/>
                <a:uFillTx/>
                <a:latin typeface="DM Sans 14pt" pitchFamily="2" charset="77"/>
                <a:ea typeface="+mn-ea"/>
                <a:cs typeface="+mn-cs"/>
              </a:rPr>
              <a:t>Unconstrained Parallel Execution</a:t>
            </a:r>
          </a:p>
          <a:p>
            <a:pPr marL="0" marR="0" lvl="0" indent="0" algn="l" defTabSz="914400" rtl="0" eaLnBrk="1" fontAlgn="base" latinLnBrk="0" hangingPunct="1">
              <a:lnSpc>
                <a:spcPct val="12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CFCFC"/>
                </a:solidFill>
                <a:effectLst/>
                <a:uLnTx/>
                <a:uFillTx/>
                <a:latin typeface="DM Sans 14pt" pitchFamily="2" charset="77"/>
                <a:ea typeface="+mn-ea"/>
                <a:cs typeface="+mn-cs"/>
              </a:rPr>
              <a:t>Remove resource contention issues and capacity planning. </a:t>
            </a:r>
          </a:p>
          <a:p>
            <a:pPr marL="0" marR="0" lvl="0" indent="0" algn="l" defTabSz="914400" rtl="0" eaLnBrk="1" fontAlgn="base" latinLnBrk="0" hangingPunct="1">
              <a:lnSpc>
                <a:spcPct val="120000"/>
              </a:lnSpc>
              <a:spcBef>
                <a:spcPts val="0"/>
              </a:spcBef>
              <a:spcAft>
                <a:spcPts val="600"/>
              </a:spcAft>
              <a:buClrTx/>
              <a:buSzTx/>
              <a:buFontTx/>
              <a:buNone/>
              <a:tabLst/>
              <a:defRPr/>
            </a:pPr>
            <a:endParaRPr kumimoji="0" lang="en-US" sz="600" b="0" i="0" u="none" strike="noStrike" kern="1200" cap="none" spc="0" normalizeH="0" baseline="0" noProof="0">
              <a:ln>
                <a:noFill/>
              </a:ln>
              <a:solidFill>
                <a:srgbClr val="FCFCFC"/>
              </a:solidFill>
              <a:effectLst/>
              <a:uLnTx/>
              <a:uFillTx/>
              <a:latin typeface="DM Sans 14pt" pitchFamily="2" charset="77"/>
              <a:ea typeface="+mn-ea"/>
              <a:cs typeface="+mn-cs"/>
            </a:endParaRPr>
          </a:p>
          <a:p>
            <a:pPr marL="0" marR="0" lvl="0" indent="0" algn="l" defTabSz="914400" rtl="0" eaLnBrk="1" fontAlgn="base" latinLnBrk="0" hangingPunct="1">
              <a:lnSpc>
                <a:spcPct val="12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FCFCFC"/>
                </a:solidFill>
                <a:effectLst/>
                <a:uLnTx/>
                <a:uFillTx/>
                <a:latin typeface="DM Sans 14pt" pitchFamily="2" charset="77"/>
                <a:ea typeface="+mn-ea"/>
                <a:cs typeface="+mn-cs"/>
              </a:rPr>
              <a:t>Improved Rollup Efficiency, Elastic Scaling On Demand</a:t>
            </a:r>
          </a:p>
          <a:p>
            <a:pPr marL="0" marR="0" lvl="0" indent="0" algn="l" defTabSz="914400" rtl="0" eaLnBrk="1" fontAlgn="base" latinLnBrk="0" hangingPunct="1">
              <a:lnSpc>
                <a:spcPct val="120000"/>
              </a:lnSpc>
              <a:spcBef>
                <a:spcPts val="0"/>
              </a:spcBef>
              <a:spcAft>
                <a:spcPts val="600"/>
              </a:spcAft>
              <a:buClrTx/>
              <a:buSzTx/>
              <a:buFontTx/>
              <a:buNone/>
              <a:tabLst/>
              <a:defRPr/>
            </a:pPr>
            <a:r>
              <a:rPr kumimoji="0" lang="en-IE" sz="1600" b="0" i="0" u="none" strike="noStrike" kern="1200" cap="none" spc="0" normalizeH="0" baseline="0" noProof="0">
                <a:ln>
                  <a:noFill/>
                </a:ln>
                <a:solidFill>
                  <a:prstClr val="white"/>
                </a:solidFill>
                <a:effectLst/>
                <a:uLnTx/>
                <a:uFillTx/>
                <a:latin typeface="DM Sans 14pt" pitchFamily="2" charset="77"/>
                <a:ea typeface="+mn-ea"/>
                <a:cs typeface="+mn-cs"/>
              </a:rPr>
              <a:t>Compute resource scales in line with business needs. </a:t>
            </a:r>
          </a:p>
          <a:p>
            <a:pPr marL="0" marR="0" lvl="0" indent="0" algn="l" defTabSz="914400" rtl="0" eaLnBrk="1" fontAlgn="base" latinLnBrk="0" hangingPunct="1">
              <a:lnSpc>
                <a:spcPct val="120000"/>
              </a:lnSpc>
              <a:spcBef>
                <a:spcPts val="0"/>
              </a:spcBef>
              <a:spcAft>
                <a:spcPts val="600"/>
              </a:spcAft>
              <a:buClrTx/>
              <a:buSzTx/>
              <a:buFontTx/>
              <a:buNone/>
              <a:tabLst/>
              <a:defRPr/>
            </a:pPr>
            <a:endParaRPr kumimoji="0" lang="en-IE" sz="600" b="0" i="0" u="none" strike="noStrike" kern="1200" cap="none" spc="0" normalizeH="0" baseline="0" noProof="0">
              <a:ln>
                <a:noFill/>
              </a:ln>
              <a:solidFill>
                <a:prstClr val="white"/>
              </a:solidFill>
              <a:effectLst/>
              <a:uLnTx/>
              <a:uFillTx/>
              <a:latin typeface="DM Sans 14pt" pitchFamily="2" charset="77"/>
              <a:ea typeface="+mn-ea"/>
              <a:cs typeface="+mn-cs"/>
            </a:endParaRPr>
          </a:p>
          <a:p>
            <a:pPr marL="0" marR="0" lvl="0" indent="0" algn="l" defTabSz="914400" rtl="0" eaLnBrk="1" fontAlgn="base" latinLnBrk="0" hangingPunct="1">
              <a:lnSpc>
                <a:spcPct val="12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FCFCFC"/>
                </a:solidFill>
                <a:effectLst/>
                <a:uLnTx/>
                <a:uFillTx/>
                <a:latin typeface="DM Sans 14pt" pitchFamily="2" charset="77"/>
                <a:ea typeface="+mn-ea"/>
                <a:cs typeface="+mn-cs"/>
              </a:rPr>
              <a:t>Reduce TCO</a:t>
            </a:r>
          </a:p>
          <a:p>
            <a:pPr marL="0" marR="0" lvl="0" indent="0" algn="l" defTabSz="914400" rtl="0" eaLnBrk="1" fontAlgn="base" latinLnBrk="0" hangingPunct="1">
              <a:lnSpc>
                <a:spcPct val="120000"/>
              </a:lnSpc>
              <a:spcBef>
                <a:spcPts val="0"/>
              </a:spcBef>
              <a:spcAft>
                <a:spcPts val="600"/>
              </a:spcAft>
              <a:buClrTx/>
              <a:buSzTx/>
              <a:buFontTx/>
              <a:buNone/>
              <a:tabLst/>
              <a:defRPr/>
            </a:pPr>
            <a:r>
              <a:rPr kumimoji="0" lang="en-IE" sz="1600" b="0" i="0" u="none" strike="noStrike" kern="1200" cap="none" spc="0" normalizeH="0" baseline="0" noProof="0">
                <a:ln>
                  <a:noFill/>
                </a:ln>
                <a:solidFill>
                  <a:prstClr val="white"/>
                </a:solidFill>
                <a:effectLst/>
                <a:uLnTx/>
                <a:uFillTx/>
                <a:latin typeface="DM Sans 14pt" pitchFamily="2" charset="77"/>
                <a:ea typeface="+mn-ea"/>
                <a:cs typeface="+mn-cs"/>
              </a:rPr>
              <a:t>Transparent insights into costs; optimise price/performance and only pay for what you use.  No Servers to manage.</a:t>
            </a:r>
          </a:p>
          <a:p>
            <a:pPr marL="0" marR="0" lvl="0" indent="0" algn="l" defTabSz="914400" rtl="0" eaLnBrk="1" fontAlgn="base" latinLnBrk="0" hangingPunct="1">
              <a:lnSpc>
                <a:spcPct val="120000"/>
              </a:lnSpc>
              <a:spcBef>
                <a:spcPts val="0"/>
              </a:spcBef>
              <a:spcAft>
                <a:spcPts val="600"/>
              </a:spcAft>
              <a:buClrTx/>
              <a:buSzTx/>
              <a:buFontTx/>
              <a:buNone/>
              <a:tabLst/>
              <a:defRPr/>
            </a:pPr>
            <a:endParaRPr kumimoji="0" lang="en-IE" sz="600" b="0" i="0" u="none" strike="noStrike" kern="1200" cap="none" spc="0" normalizeH="0" baseline="0" noProof="0">
              <a:ln>
                <a:noFill/>
              </a:ln>
              <a:solidFill>
                <a:prstClr val="white"/>
              </a:solidFill>
              <a:effectLst/>
              <a:uLnTx/>
              <a:uFillTx/>
              <a:latin typeface="DM Sans 14pt" pitchFamily="2" charset="77"/>
              <a:ea typeface="+mn-ea"/>
              <a:cs typeface="+mn-cs"/>
            </a:endParaRPr>
          </a:p>
          <a:p>
            <a:pPr marL="0" marR="0" lvl="0" indent="0" algn="l" defTabSz="914400" rtl="0" eaLnBrk="1" fontAlgn="base" latinLnBrk="0" hangingPunct="1">
              <a:lnSpc>
                <a:spcPct val="12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FCFCFC"/>
                </a:solidFill>
                <a:effectLst/>
                <a:uLnTx/>
                <a:uFillTx/>
                <a:latin typeface="DM Sans 14pt" pitchFamily="2" charset="77"/>
                <a:ea typeface="+mn-ea"/>
                <a:cs typeface="+mn-cs"/>
              </a:rPr>
              <a:t>Dramatically Reduced Code &amp; Infrastructure</a:t>
            </a:r>
          </a:p>
          <a:p>
            <a:pPr marL="0" marR="0" lvl="0" indent="0" algn="l" defTabSz="914400" rtl="0" eaLnBrk="1" fontAlgn="base" latinLnBrk="0" hangingPunct="1">
              <a:lnSpc>
                <a:spcPct val="12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CFCFC"/>
                </a:solidFill>
                <a:effectLst/>
                <a:uLnTx/>
                <a:uFillTx/>
                <a:latin typeface="DM Sans 14pt" pitchFamily="2" charset="77"/>
                <a:ea typeface="+mn-ea"/>
                <a:cs typeface="+mn-cs"/>
              </a:rPr>
              <a:t>Less code, fewer bugs, reduced maintenance overhead.</a:t>
            </a:r>
          </a:p>
          <a:p>
            <a:pPr marL="0" marR="0" lvl="0" indent="0" algn="l" defTabSz="914400" rtl="0" eaLnBrk="1" fontAlgn="base" latinLnBrk="0" hangingPunct="1">
              <a:lnSpc>
                <a:spcPct val="120000"/>
              </a:lnSpc>
              <a:spcBef>
                <a:spcPts val="0"/>
              </a:spcBef>
              <a:spcAft>
                <a:spcPts val="600"/>
              </a:spcAft>
              <a:buClrTx/>
              <a:buSzTx/>
              <a:buFontTx/>
              <a:buNone/>
              <a:tabLst/>
              <a:defRPr/>
            </a:pPr>
            <a:endParaRPr kumimoji="0" lang="en-US" sz="600" b="0" i="0" u="none" strike="noStrike" kern="1200" cap="none" spc="0" normalizeH="0" baseline="0" noProof="0">
              <a:ln>
                <a:noFill/>
              </a:ln>
              <a:solidFill>
                <a:srgbClr val="FCFCFC"/>
              </a:solidFill>
              <a:effectLst/>
              <a:uLnTx/>
              <a:uFillTx/>
              <a:latin typeface="DM Sans 14pt" pitchFamily="2" charset="77"/>
              <a:ea typeface="+mn-ea"/>
              <a:cs typeface="+mn-cs"/>
            </a:endParaRPr>
          </a:p>
          <a:p>
            <a:pPr marL="0" marR="0" lvl="0" indent="0" algn="l" defTabSz="914400" rtl="0" eaLnBrk="1" fontAlgn="base" latinLnBrk="0" hangingPunct="1">
              <a:lnSpc>
                <a:spcPct val="12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FCFCFC"/>
                </a:solidFill>
                <a:effectLst/>
                <a:uLnTx/>
                <a:uFillTx/>
                <a:latin typeface="DM Sans 14pt" pitchFamily="2" charset="77"/>
                <a:ea typeface="+mn-ea"/>
                <a:cs typeface="+mn-cs"/>
              </a:rPr>
              <a:t>Scale to Zero</a:t>
            </a:r>
          </a:p>
          <a:p>
            <a:pPr marL="0" marR="0" lvl="0" indent="0" algn="l" defTabSz="914400" rtl="0" eaLnBrk="1" fontAlgn="base" latinLnBrk="0" hangingPunct="1">
              <a:lnSpc>
                <a:spcPct val="12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CFCFC"/>
                </a:solidFill>
                <a:effectLst/>
                <a:uLnTx/>
                <a:uFillTx/>
                <a:latin typeface="DM Sans 14pt" pitchFamily="2" charset="77"/>
                <a:ea typeface="+mn-ea"/>
                <a:cs typeface="+mn-cs"/>
              </a:rPr>
              <a:t>Reduced run cost and carbon footprint by moving from always on grids to compute on demand.</a:t>
            </a:r>
          </a:p>
        </p:txBody>
      </p:sp>
      <p:pic>
        <p:nvPicPr>
          <p:cNvPr id="7" name="Graphic 6" descr="Euro outline">
            <a:extLst>
              <a:ext uri="{FF2B5EF4-FFF2-40B4-BE49-F238E27FC236}">
                <a16:creationId xmlns:a16="http://schemas.microsoft.com/office/drawing/2014/main" id="{C7C42F93-3367-2093-918F-B2DD802FC70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666988" y="2824724"/>
            <a:ext cx="468000" cy="468000"/>
          </a:xfrm>
          <a:prstGeom prst="rect">
            <a:avLst/>
          </a:prstGeom>
        </p:spPr>
      </p:pic>
      <p:pic>
        <p:nvPicPr>
          <p:cNvPr id="9" name="Graphic 8" descr="Linear Graph outline">
            <a:extLst>
              <a:ext uri="{FF2B5EF4-FFF2-40B4-BE49-F238E27FC236}">
                <a16:creationId xmlns:a16="http://schemas.microsoft.com/office/drawing/2014/main" id="{3657269D-BB6D-8CE2-06A1-A09439A3149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66988" y="1898849"/>
            <a:ext cx="468000" cy="468000"/>
          </a:xfrm>
          <a:prstGeom prst="rect">
            <a:avLst/>
          </a:prstGeom>
        </p:spPr>
      </p:pic>
      <p:pic>
        <p:nvPicPr>
          <p:cNvPr id="10" name="Graphic 9" descr="Lightning bolt outline">
            <a:extLst>
              <a:ext uri="{FF2B5EF4-FFF2-40B4-BE49-F238E27FC236}">
                <a16:creationId xmlns:a16="http://schemas.microsoft.com/office/drawing/2014/main" id="{F14373B5-9327-025D-2698-AD26800DCE0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576988" y="981527"/>
            <a:ext cx="648000" cy="648000"/>
          </a:xfrm>
          <a:prstGeom prst="rect">
            <a:avLst/>
          </a:prstGeom>
        </p:spPr>
      </p:pic>
      <p:pic>
        <p:nvPicPr>
          <p:cNvPr id="12" name="Graphic 11" descr="Web design outline">
            <a:extLst>
              <a:ext uri="{FF2B5EF4-FFF2-40B4-BE49-F238E27FC236}">
                <a16:creationId xmlns:a16="http://schemas.microsoft.com/office/drawing/2014/main" id="{D5B87F2D-C34C-5C6D-16AD-1654B4CCFBA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666988" y="4046390"/>
            <a:ext cx="468000" cy="468000"/>
          </a:xfrm>
          <a:prstGeom prst="rect">
            <a:avLst/>
          </a:prstGeom>
        </p:spPr>
      </p:pic>
      <p:pic>
        <p:nvPicPr>
          <p:cNvPr id="26" name="Picture 25" descr="A black and orange logo&#10;&#10;AI-generated content may be incorrect.">
            <a:extLst>
              <a:ext uri="{FF2B5EF4-FFF2-40B4-BE49-F238E27FC236}">
                <a16:creationId xmlns:a16="http://schemas.microsoft.com/office/drawing/2014/main" id="{882C36B5-E517-0A99-CFAF-6E92228B7B59}"/>
              </a:ext>
            </a:extLst>
          </p:cNvPr>
          <p:cNvPicPr>
            <a:picLocks noChangeAspect="1"/>
          </p:cNvPicPr>
          <p:nvPr/>
        </p:nvPicPr>
        <p:blipFill>
          <a:blip r:embed="rId9"/>
          <a:stretch>
            <a:fillRect/>
          </a:stretch>
        </p:blipFill>
        <p:spPr>
          <a:xfrm>
            <a:off x="9295076" y="6277009"/>
            <a:ext cx="2236365" cy="295200"/>
          </a:xfrm>
          <a:prstGeom prst="rect">
            <a:avLst/>
          </a:prstGeom>
        </p:spPr>
      </p:pic>
      <p:pic>
        <p:nvPicPr>
          <p:cNvPr id="13" name="Graphic 12" descr="Renewable Energy outline">
            <a:extLst>
              <a:ext uri="{FF2B5EF4-FFF2-40B4-BE49-F238E27FC236}">
                <a16:creationId xmlns:a16="http://schemas.microsoft.com/office/drawing/2014/main" id="{343AEB43-D4A1-AFBC-37B5-624D1AF24C6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660366" y="4970871"/>
            <a:ext cx="481244" cy="481244"/>
          </a:xfrm>
          <a:prstGeom prst="rect">
            <a:avLst/>
          </a:prstGeom>
        </p:spPr>
      </p:pic>
      <p:sp>
        <p:nvSpPr>
          <p:cNvPr id="5" name="TextBox 4">
            <a:extLst>
              <a:ext uri="{FF2B5EF4-FFF2-40B4-BE49-F238E27FC236}">
                <a16:creationId xmlns:a16="http://schemas.microsoft.com/office/drawing/2014/main" id="{78161B44-44E9-EF2D-9F17-43A33AD7CF30}"/>
              </a:ext>
            </a:extLst>
          </p:cNvPr>
          <p:cNvSpPr txBox="1"/>
          <p:nvPr/>
        </p:nvSpPr>
        <p:spPr>
          <a:xfrm>
            <a:off x="739780" y="5741084"/>
            <a:ext cx="2702233" cy="492443"/>
          </a:xfrm>
          <a:prstGeom prst="rect">
            <a:avLst/>
          </a:prstGeom>
          <a:noFill/>
        </p:spPr>
        <p:txBody>
          <a:bodyPr wrap="square" rtlCol="0">
            <a:spAutoFit/>
          </a:bodyPr>
          <a:lstStyle/>
          <a:p>
            <a:pPr algn="ctr"/>
            <a:r>
              <a:rPr lang="en-GB" sz="1300" b="1">
                <a:solidFill>
                  <a:srgbClr val="FF7609"/>
                </a:solidFill>
                <a:latin typeface="DM Sans 14pt" pitchFamily="2" charset="77"/>
                <a:hlinkClick r:id="rId11">
                  <a:extLst>
                    <a:ext uri="{A12FA001-AC4F-418D-AE19-62706E023703}">
                      <ahyp:hlinkClr xmlns:ahyp="http://schemas.microsoft.com/office/drawing/2018/hyperlinkcolor" val="tx"/>
                    </a:ext>
                  </a:extLst>
                </a:hlinkClick>
              </a:rPr>
              <a:t>fourtheorem.com/modelling-accelerator</a:t>
            </a:r>
            <a:endParaRPr lang="en-GB" sz="1300" b="1">
              <a:solidFill>
                <a:srgbClr val="FF7609"/>
              </a:solidFill>
              <a:latin typeface="DM Sans 14pt" pitchFamily="2" charset="77"/>
            </a:endParaRPr>
          </a:p>
        </p:txBody>
      </p:sp>
    </p:spTree>
    <p:extLst>
      <p:ext uri="{BB962C8B-B14F-4D97-AF65-F5344CB8AC3E}">
        <p14:creationId xmlns:p14="http://schemas.microsoft.com/office/powerpoint/2010/main" val="2021505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1650"/>
        </a:solidFill>
        <a:effectLst/>
      </p:bgPr>
    </p:bg>
    <p:spTree>
      <p:nvGrpSpPr>
        <p:cNvPr id="1" name="">
          <a:extLst>
            <a:ext uri="{FF2B5EF4-FFF2-40B4-BE49-F238E27FC236}">
              <a16:creationId xmlns:a16="http://schemas.microsoft.com/office/drawing/2014/main" id="{6473C861-BA9D-5D13-CCB1-CCE21DEBA7A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9E9E2514-8A69-C278-5B76-1C3549997CE0}"/>
              </a:ext>
            </a:extLst>
          </p:cNvPr>
          <p:cNvSpPr txBox="1">
            <a:spLocks/>
          </p:cNvSpPr>
          <p:nvPr/>
        </p:nvSpPr>
        <p:spPr>
          <a:xfrm>
            <a:off x="646531" y="533855"/>
            <a:ext cx="3211433" cy="12088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0" i="0" kern="1200">
                <a:solidFill>
                  <a:srgbClr val="011650"/>
                </a:solidFill>
                <a:latin typeface="DM Sans 14pt Semi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0" normalizeH="0" baseline="0" noProof="0">
                <a:ln>
                  <a:noFill/>
                </a:ln>
                <a:solidFill>
                  <a:prstClr val="white"/>
                </a:solidFill>
                <a:effectLst/>
                <a:uLnTx/>
                <a:uFillTx/>
                <a:latin typeface="DM Sans 14pt SemiBold" pitchFamily="2" charset="77"/>
                <a:ea typeface="+mj-ea"/>
                <a:cs typeface="+mj-cs"/>
              </a:rPr>
              <a:t>Data Platform Accelerator</a:t>
            </a:r>
          </a:p>
        </p:txBody>
      </p:sp>
      <p:pic>
        <p:nvPicPr>
          <p:cNvPr id="3" name="Picture 2" descr="A close up of a logo&#10;&#10;AI-generated content may be incorrect.">
            <a:extLst>
              <a:ext uri="{FF2B5EF4-FFF2-40B4-BE49-F238E27FC236}">
                <a16:creationId xmlns:a16="http://schemas.microsoft.com/office/drawing/2014/main" id="{8017AE93-FA2E-3082-1D07-CE12F847E977}"/>
              </a:ext>
            </a:extLst>
          </p:cNvPr>
          <p:cNvPicPr>
            <a:picLocks noChangeAspect="1"/>
          </p:cNvPicPr>
          <p:nvPr/>
        </p:nvPicPr>
        <p:blipFill>
          <a:blip r:embed="rId3"/>
          <a:stretch>
            <a:fillRect/>
          </a:stretch>
        </p:blipFill>
        <p:spPr>
          <a:xfrm>
            <a:off x="8814336" y="6245280"/>
            <a:ext cx="2704835" cy="357038"/>
          </a:xfrm>
          <a:prstGeom prst="rect">
            <a:avLst/>
          </a:prstGeom>
        </p:spPr>
      </p:pic>
      <p:sp>
        <p:nvSpPr>
          <p:cNvPr id="4" name="Rectangle 3">
            <a:extLst>
              <a:ext uri="{FF2B5EF4-FFF2-40B4-BE49-F238E27FC236}">
                <a16:creationId xmlns:a16="http://schemas.microsoft.com/office/drawing/2014/main" id="{F4B4A303-2337-D903-4B46-6418FDDE1083}"/>
              </a:ext>
            </a:extLst>
          </p:cNvPr>
          <p:cNvSpPr>
            <a:spLocks noGrp="1" noRot="1" noMove="1" noResize="1" noEditPoints="1" noAdjustHandles="1" noChangeArrowheads="1" noChangeShapeType="1"/>
          </p:cNvSpPr>
          <p:nvPr/>
        </p:nvSpPr>
        <p:spPr>
          <a:xfrm>
            <a:off x="4079875" y="0"/>
            <a:ext cx="8112125" cy="6858000"/>
          </a:xfrm>
          <a:prstGeom prst="rect">
            <a:avLst/>
          </a:prstGeom>
          <a:solidFill>
            <a:srgbClr val="FCF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group of people sitting at a table&#10;&#10;AI-generated content may be incorrect.">
            <a:extLst>
              <a:ext uri="{FF2B5EF4-FFF2-40B4-BE49-F238E27FC236}">
                <a16:creationId xmlns:a16="http://schemas.microsoft.com/office/drawing/2014/main" id="{AA5147DC-C49F-C4D0-6EA1-B03619FB2BAE}"/>
              </a:ext>
            </a:extLst>
          </p:cNvPr>
          <p:cNvPicPr>
            <a:picLocks noChangeAspect="1"/>
          </p:cNvPicPr>
          <p:nvPr/>
        </p:nvPicPr>
        <p:blipFill>
          <a:blip r:embed="rId4"/>
          <a:srcRect l="53996" r="-304" b="601"/>
          <a:stretch>
            <a:fillRect/>
          </a:stretch>
        </p:blipFill>
        <p:spPr>
          <a:xfrm>
            <a:off x="744877" y="1726337"/>
            <a:ext cx="2665412" cy="3901341"/>
          </a:xfrm>
          <a:prstGeom prst="rect">
            <a:avLst/>
          </a:prstGeom>
        </p:spPr>
      </p:pic>
      <p:sp>
        <p:nvSpPr>
          <p:cNvPr id="11" name="TextBox 10">
            <a:extLst>
              <a:ext uri="{FF2B5EF4-FFF2-40B4-BE49-F238E27FC236}">
                <a16:creationId xmlns:a16="http://schemas.microsoft.com/office/drawing/2014/main" id="{358963FA-71E3-3F93-B6A9-3638E9927770}"/>
              </a:ext>
            </a:extLst>
          </p:cNvPr>
          <p:cNvSpPr txBox="1"/>
          <p:nvPr/>
        </p:nvSpPr>
        <p:spPr>
          <a:xfrm>
            <a:off x="5238603" y="1341297"/>
            <a:ext cx="6280569" cy="4853175"/>
          </a:xfrm>
          <a:prstGeom prst="rect">
            <a:avLst/>
          </a:prstGeom>
        </p:spPr>
        <p:txBody>
          <a:bodyPr vert="horz" lIns="91440" tIns="45720" rIns="91440" bIns="45720" numCol="1" rtlCol="0" anchor="t">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srgbClr val="011650"/>
                </a:solidFill>
                <a:effectLst/>
                <a:uLnTx/>
                <a:uFillTx/>
                <a:latin typeface="DM Sans 14pt" pitchFamily="2" charset="77"/>
                <a:ea typeface="+mn-ea"/>
                <a:cs typeface="+mn-cs"/>
              </a:rPr>
              <a:t>Agility &amp; Scale: Devolve Ownership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rPr>
              <a:t>Empower domain experts—not central IT—to manage their own risk data to remove bottlenecks. A decoupled architecture allows your platform to flex and scale instantly as new </a:t>
            </a:r>
            <a:r>
              <a:rPr kumimoji="0" lang="en-IE" sz="1600" b="1" i="0" u="none" strike="noStrike" kern="1200" cap="none" spc="0" normalizeH="0" baseline="0" noProof="0">
                <a:ln>
                  <a:noFill/>
                </a:ln>
                <a:solidFill>
                  <a:srgbClr val="011650"/>
                </a:solidFill>
                <a:effectLst/>
                <a:uLnTx/>
                <a:uFillTx/>
                <a:latin typeface="DM Sans 14pt" pitchFamily="2" charset="77"/>
                <a:ea typeface="+mn-ea"/>
                <a:cs typeface="+mn-cs"/>
              </a:rPr>
              <a:t>exponential risks </a:t>
            </a:r>
            <a:r>
              <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rPr>
              <a:t>emerge.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srgbClr val="011650"/>
                </a:solidFill>
                <a:effectLst/>
                <a:uLnTx/>
                <a:uFillTx/>
                <a:latin typeface="DM Sans 14pt" pitchFamily="2" charset="77"/>
                <a:ea typeface="+mn-ea"/>
                <a:cs typeface="+mn-cs"/>
              </a:rPr>
              <a:t>Data Integrity: Provenance &amp; Governance</a:t>
            </a:r>
            <a:endPar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rPr>
              <a:t>Improve </a:t>
            </a:r>
            <a:r>
              <a:rPr kumimoji="0" lang="en-IE" sz="1600" b="0" i="1" u="none" strike="noStrike" kern="1200" cap="none" spc="0" normalizeH="0" baseline="0" noProof="0">
                <a:ln>
                  <a:noFill/>
                </a:ln>
                <a:solidFill>
                  <a:srgbClr val="011650"/>
                </a:solidFill>
                <a:effectLst/>
                <a:uLnTx/>
                <a:uFillTx/>
                <a:latin typeface="DM Sans 14pt" pitchFamily="2" charset="77"/>
                <a:ea typeface="+mn-ea"/>
                <a:cs typeface="+mn-cs"/>
              </a:rPr>
              <a:t>Model</a:t>
            </a:r>
            <a:r>
              <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rPr>
              <a:t> </a:t>
            </a:r>
            <a:r>
              <a:rPr kumimoji="0" lang="en-IE" sz="1600" b="0" i="1" u="none" strike="noStrike" kern="1200" cap="none" spc="0" normalizeH="0" baseline="0" noProof="0">
                <a:ln>
                  <a:noFill/>
                </a:ln>
                <a:solidFill>
                  <a:srgbClr val="011650"/>
                </a:solidFill>
                <a:effectLst/>
                <a:uLnTx/>
                <a:uFillTx/>
                <a:latin typeface="DM Sans 14pt" pitchFamily="2" charset="77"/>
                <a:ea typeface="+mn-ea"/>
                <a:cs typeface="+mn-cs"/>
              </a:rPr>
              <a:t>Quality </a:t>
            </a:r>
            <a:r>
              <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rPr>
              <a:t>with lineage tracking and expert-led publishing. Ensure robust </a:t>
            </a:r>
            <a:r>
              <a:rPr kumimoji="0" lang="en-IE" sz="1600" b="0" i="1" u="none" strike="noStrike" kern="1200" cap="none" spc="0" normalizeH="0" baseline="0" noProof="0">
                <a:ln>
                  <a:noFill/>
                </a:ln>
                <a:solidFill>
                  <a:srgbClr val="011650"/>
                </a:solidFill>
                <a:effectLst/>
                <a:uLnTx/>
                <a:uFillTx/>
                <a:latin typeface="DM Sans 14pt" pitchFamily="2" charset="77"/>
                <a:ea typeface="+mn-ea"/>
                <a:cs typeface="+mn-cs"/>
              </a:rPr>
              <a:t>Security </a:t>
            </a:r>
            <a:r>
              <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rPr>
              <a:t>via automated, central access policies that satisfy audit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600" b="1" i="0" u="none" strike="noStrike" kern="1200" cap="none" spc="0" normalizeH="0" baseline="0" noProof="0">
              <a:ln>
                <a:noFill/>
              </a:ln>
              <a:solidFill>
                <a:srgbClr val="011650"/>
              </a:solidFill>
              <a:effectLst/>
              <a:uLnTx/>
              <a:uFillTx/>
              <a:latin typeface="DM Sans 14p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600" b="1" i="0" u="none" strike="noStrike" kern="1200" cap="none" spc="0" normalizeH="0" baseline="0" noProof="0">
              <a:ln>
                <a:noFill/>
              </a:ln>
              <a:solidFill>
                <a:srgbClr val="011650"/>
              </a:solidFill>
              <a:effectLst/>
              <a:uLnTx/>
              <a:uFillTx/>
              <a:latin typeface="DM Sans 14p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srgbClr val="011650"/>
                </a:solidFill>
                <a:effectLst/>
                <a:uLnTx/>
                <a:uFillTx/>
                <a:latin typeface="DM Sans 14pt" pitchFamily="2" charset="77"/>
                <a:ea typeface="+mn-ea"/>
                <a:cs typeface="+mn-cs"/>
              </a:rPr>
              <a:t>Operational Efficiency: Real-Time Risk Signals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rPr>
              <a:t>Eliminate data silos with </a:t>
            </a:r>
            <a:r>
              <a:rPr kumimoji="0" lang="en-IE" sz="1600" b="0" i="1" u="none" strike="noStrike" kern="1200" cap="none" spc="0" normalizeH="0" baseline="0" noProof="0">
                <a:ln>
                  <a:noFill/>
                </a:ln>
                <a:solidFill>
                  <a:srgbClr val="011650"/>
                </a:solidFill>
                <a:effectLst/>
                <a:uLnTx/>
                <a:uFillTx/>
                <a:latin typeface="DM Sans 14pt" pitchFamily="2" charset="77"/>
                <a:ea typeface="+mn-ea"/>
                <a:cs typeface="+mn-cs"/>
              </a:rPr>
              <a:t>Zero-ETL Integration </a:t>
            </a:r>
            <a:r>
              <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rPr>
              <a:t>(consume in-place). Gain total visibility through integrated </a:t>
            </a:r>
            <a:r>
              <a:rPr kumimoji="0" lang="en-IE" sz="1600" b="0" i="1" u="none" strike="noStrike" kern="1200" cap="none" spc="0" normalizeH="0" baseline="0" noProof="0">
                <a:ln>
                  <a:noFill/>
                </a:ln>
                <a:solidFill>
                  <a:srgbClr val="011650"/>
                </a:solidFill>
                <a:effectLst/>
                <a:uLnTx/>
                <a:uFillTx/>
                <a:latin typeface="DM Sans 14pt" pitchFamily="2" charset="77"/>
                <a:ea typeface="+mn-ea"/>
                <a:cs typeface="+mn-cs"/>
              </a:rPr>
              <a:t>Observability</a:t>
            </a:r>
            <a:r>
              <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rPr>
              <a:t> metrics across your entire risk portfolio.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srgbClr val="011650"/>
                </a:solidFill>
                <a:effectLst/>
                <a:uLnTx/>
                <a:uFillTx/>
                <a:latin typeface="DM Sans 14pt" pitchFamily="2" charset="77"/>
                <a:ea typeface="+mn-ea"/>
                <a:cs typeface="+mn-cs"/>
              </a:rPr>
              <a:t>AI Ready: Accurate, accessible &amp; trusted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rPr>
              <a:t>A pragmatic data strategy aligned to business goals and backed by the appropriate technology. Ensure the accuracy, consistency, and contextual relevance of data to enable machine learning, inference, and automation use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endParaRPr>
          </a:p>
        </p:txBody>
      </p:sp>
      <p:pic>
        <p:nvPicPr>
          <p:cNvPr id="8" name="Graphic 7" descr="Lightbulb and gear outline">
            <a:extLst>
              <a:ext uri="{FF2B5EF4-FFF2-40B4-BE49-F238E27FC236}">
                <a16:creationId xmlns:a16="http://schemas.microsoft.com/office/drawing/2014/main" id="{EE00BEBE-8743-E637-2762-430F5CAE6F6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657194" y="3843239"/>
            <a:ext cx="484571" cy="486000"/>
          </a:xfrm>
          <a:prstGeom prst="rect">
            <a:avLst/>
          </a:prstGeom>
        </p:spPr>
      </p:pic>
      <p:pic>
        <p:nvPicPr>
          <p:cNvPr id="10" name="Graphic 9" descr="Shield Tick outline">
            <a:extLst>
              <a:ext uri="{FF2B5EF4-FFF2-40B4-BE49-F238E27FC236}">
                <a16:creationId xmlns:a16="http://schemas.microsoft.com/office/drawing/2014/main" id="{7E6CF349-52E2-999E-AE48-21E60C851EB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57194" y="2617930"/>
            <a:ext cx="484571" cy="486000"/>
          </a:xfrm>
          <a:prstGeom prst="rect">
            <a:avLst/>
          </a:prstGeom>
        </p:spPr>
      </p:pic>
      <p:pic>
        <p:nvPicPr>
          <p:cNvPr id="14" name="Graphic 13" descr="Layers Design outline">
            <a:extLst>
              <a:ext uri="{FF2B5EF4-FFF2-40B4-BE49-F238E27FC236}">
                <a16:creationId xmlns:a16="http://schemas.microsoft.com/office/drawing/2014/main" id="{8E846172-6FEA-4398-83CB-1DB1F837927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657194" y="1294405"/>
            <a:ext cx="484571" cy="486000"/>
          </a:xfrm>
          <a:prstGeom prst="rect">
            <a:avLst/>
          </a:prstGeom>
        </p:spPr>
      </p:pic>
      <p:sp>
        <p:nvSpPr>
          <p:cNvPr id="15" name="TextBox 14">
            <a:extLst>
              <a:ext uri="{FF2B5EF4-FFF2-40B4-BE49-F238E27FC236}">
                <a16:creationId xmlns:a16="http://schemas.microsoft.com/office/drawing/2014/main" id="{D7FAEADC-4255-34B7-1B32-9564816E5841}"/>
              </a:ext>
            </a:extLst>
          </p:cNvPr>
          <p:cNvSpPr txBox="1"/>
          <p:nvPr/>
        </p:nvSpPr>
        <p:spPr>
          <a:xfrm>
            <a:off x="4656668" y="527209"/>
            <a:ext cx="69122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rPr>
              <a:t>Move from stagnant data silos to a self service data platform where your </a:t>
            </a:r>
            <a:r>
              <a:rPr kumimoji="0" lang="en-IE" sz="1600" b="1" i="0" u="none" strike="noStrike" kern="1200" cap="none" spc="0" normalizeH="0" baseline="0" noProof="0">
                <a:ln>
                  <a:noFill/>
                </a:ln>
                <a:solidFill>
                  <a:srgbClr val="011650"/>
                </a:solidFill>
                <a:effectLst/>
                <a:uLnTx/>
                <a:uFillTx/>
                <a:latin typeface="DM Sans 14pt" pitchFamily="2" charset="77"/>
                <a:ea typeface="+mn-ea"/>
                <a:cs typeface="+mn-cs"/>
              </a:rPr>
              <a:t>underwriting and actuarial experts </a:t>
            </a:r>
            <a:r>
              <a:rPr kumimoji="0" lang="en-IE" sz="1600" b="0" i="0" u="none" strike="noStrike" kern="1200" cap="none" spc="0" normalizeH="0" baseline="0" noProof="0">
                <a:ln>
                  <a:noFill/>
                </a:ln>
                <a:solidFill>
                  <a:srgbClr val="011650"/>
                </a:solidFill>
                <a:effectLst/>
                <a:uLnTx/>
                <a:uFillTx/>
                <a:latin typeface="DM Sans 14pt" pitchFamily="2" charset="77"/>
                <a:ea typeface="+mn-ea"/>
                <a:cs typeface="+mn-cs"/>
              </a:rPr>
              <a:t>own their data products.</a:t>
            </a:r>
          </a:p>
        </p:txBody>
      </p:sp>
      <p:pic>
        <p:nvPicPr>
          <p:cNvPr id="19" name="Picture 18" descr="A close up of a logo&#10;&#10;AI-generated content may be incorrect.">
            <a:extLst>
              <a:ext uri="{FF2B5EF4-FFF2-40B4-BE49-F238E27FC236}">
                <a16:creationId xmlns:a16="http://schemas.microsoft.com/office/drawing/2014/main" id="{C0F727D9-CD4B-7547-F079-69B2A4B6C560}"/>
              </a:ext>
            </a:extLst>
          </p:cNvPr>
          <p:cNvPicPr>
            <a:picLocks noChangeAspect="1"/>
          </p:cNvPicPr>
          <p:nvPr/>
        </p:nvPicPr>
        <p:blipFill>
          <a:blip r:embed="rId3"/>
          <a:stretch>
            <a:fillRect/>
          </a:stretch>
        </p:blipFill>
        <p:spPr>
          <a:xfrm>
            <a:off x="9295076" y="6277009"/>
            <a:ext cx="2224095" cy="293580"/>
          </a:xfrm>
          <a:prstGeom prst="rect">
            <a:avLst/>
          </a:prstGeom>
        </p:spPr>
      </p:pic>
      <p:pic>
        <p:nvPicPr>
          <p:cNvPr id="6" name="Graphic 5" descr="Robot outline">
            <a:extLst>
              <a:ext uri="{FF2B5EF4-FFF2-40B4-BE49-F238E27FC236}">
                <a16:creationId xmlns:a16="http://schemas.microsoft.com/office/drawing/2014/main" id="{ABCCCCC6-0F5D-B5EB-F3AD-66FDA94B9F2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656668" y="5091535"/>
            <a:ext cx="486000" cy="486000"/>
          </a:xfrm>
          <a:prstGeom prst="rect">
            <a:avLst/>
          </a:prstGeom>
        </p:spPr>
      </p:pic>
      <p:sp>
        <p:nvSpPr>
          <p:cNvPr id="7" name="TextBox 6">
            <a:extLst>
              <a:ext uri="{FF2B5EF4-FFF2-40B4-BE49-F238E27FC236}">
                <a16:creationId xmlns:a16="http://schemas.microsoft.com/office/drawing/2014/main" id="{8AD95EE9-BE28-EDC2-64C3-21A09F0A3519}"/>
              </a:ext>
            </a:extLst>
          </p:cNvPr>
          <p:cNvSpPr txBox="1"/>
          <p:nvPr/>
        </p:nvSpPr>
        <p:spPr>
          <a:xfrm>
            <a:off x="758892" y="5731818"/>
            <a:ext cx="2633898" cy="492443"/>
          </a:xfrm>
          <a:prstGeom prst="rect">
            <a:avLst/>
          </a:prstGeom>
          <a:noFill/>
        </p:spPr>
        <p:txBody>
          <a:bodyPr wrap="square" rtlCol="0">
            <a:spAutoFit/>
          </a:bodyPr>
          <a:lstStyle/>
          <a:p>
            <a:pPr algn="ctr"/>
            <a:r>
              <a:rPr lang="en-GB" sz="1300" b="1">
                <a:solidFill>
                  <a:srgbClr val="FF7609"/>
                </a:solidFill>
                <a:latin typeface="DM Sans 14pt" pitchFamily="2" charset="77"/>
                <a:hlinkClick r:id="rId9">
                  <a:extLst>
                    <a:ext uri="{A12FA001-AC4F-418D-AE19-62706E023703}">
                      <ahyp:hlinkClr xmlns:ahyp="http://schemas.microsoft.com/office/drawing/2018/hyperlinkcolor" val="tx"/>
                    </a:ext>
                  </a:extLst>
                </a:hlinkClick>
              </a:rPr>
              <a:t>fourtheorem.com/data-platform-accelerator</a:t>
            </a:r>
            <a:endParaRPr lang="en-GB" sz="1300" b="1">
              <a:solidFill>
                <a:srgbClr val="FF7609"/>
              </a:solidFill>
              <a:latin typeface="DM Sans 14pt" pitchFamily="2" charset="77"/>
            </a:endParaRPr>
          </a:p>
        </p:txBody>
      </p:sp>
    </p:spTree>
    <p:extLst>
      <p:ext uri="{BB962C8B-B14F-4D97-AF65-F5344CB8AC3E}">
        <p14:creationId xmlns:p14="http://schemas.microsoft.com/office/powerpoint/2010/main" val="1441965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9908D-EDDF-0E64-B074-EE1BBCC6584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3E5C730-FD51-82EF-6F3E-143B26A20D8D}"/>
              </a:ext>
            </a:extLst>
          </p:cNvPr>
          <p:cNvSpPr>
            <a:spLocks noGrp="1"/>
          </p:cNvSpPr>
          <p:nvPr>
            <p:ph type="title"/>
          </p:nvPr>
        </p:nvSpPr>
        <p:spPr>
          <a:xfrm>
            <a:off x="650229" y="3603616"/>
            <a:ext cx="3481387" cy="2601922"/>
          </a:xfrm>
        </p:spPr>
        <p:txBody>
          <a:bodyPr vert="horz" lIns="91440" tIns="45720" rIns="91440" bIns="45720" rtlCol="0" anchor="ctr">
            <a:normAutofit/>
          </a:bodyPr>
          <a:lstStyle/>
          <a:p>
            <a:r>
              <a:rPr lang="en-GB" noProof="0"/>
              <a:t>Modernisation</a:t>
            </a:r>
            <a:r>
              <a:rPr lang="en-US"/>
              <a:t> Factory</a:t>
            </a:r>
          </a:p>
        </p:txBody>
      </p:sp>
      <p:pic>
        <p:nvPicPr>
          <p:cNvPr id="3" name="Picture 2" descr="A blurry image of a car driving down a street&#10;&#10;AI-generated content may be incorrect.">
            <a:extLst>
              <a:ext uri="{FF2B5EF4-FFF2-40B4-BE49-F238E27FC236}">
                <a16:creationId xmlns:a16="http://schemas.microsoft.com/office/drawing/2014/main" id="{3ED0BAA8-5192-4C72-A57B-F7ECB3640749}"/>
              </a:ext>
            </a:extLst>
          </p:cNvPr>
          <p:cNvPicPr>
            <a:picLocks noChangeAspect="1"/>
          </p:cNvPicPr>
          <p:nvPr/>
        </p:nvPicPr>
        <p:blipFill>
          <a:blip r:embed="rId3"/>
          <a:srcRect t="47583" b="2417"/>
          <a:stretch>
            <a:fillRect/>
          </a:stretch>
        </p:blipFill>
        <p:spPr>
          <a:xfrm>
            <a:off x="0" y="-8466"/>
            <a:ext cx="12192000" cy="3437466"/>
          </a:xfrm>
          <a:prstGeom prst="rect">
            <a:avLst/>
          </a:prstGeom>
        </p:spPr>
      </p:pic>
      <p:pic>
        <p:nvPicPr>
          <p:cNvPr id="2" name="Picture 1" descr="A close up of a logo&#10;&#10;AI-generated content may be incorrect.">
            <a:extLst>
              <a:ext uri="{FF2B5EF4-FFF2-40B4-BE49-F238E27FC236}">
                <a16:creationId xmlns:a16="http://schemas.microsoft.com/office/drawing/2014/main" id="{B4E4CD90-97C9-407D-C6A2-800D26A83EA5}"/>
              </a:ext>
            </a:extLst>
          </p:cNvPr>
          <p:cNvPicPr>
            <a:picLocks noChangeAspect="1"/>
          </p:cNvPicPr>
          <p:nvPr/>
        </p:nvPicPr>
        <p:blipFill>
          <a:blip r:embed="rId4"/>
          <a:stretch>
            <a:fillRect/>
          </a:stretch>
        </p:blipFill>
        <p:spPr>
          <a:xfrm>
            <a:off x="9295076" y="6277009"/>
            <a:ext cx="2224095" cy="293580"/>
          </a:xfrm>
          <a:prstGeom prst="rect">
            <a:avLst/>
          </a:prstGeom>
        </p:spPr>
      </p:pic>
      <p:sp>
        <p:nvSpPr>
          <p:cNvPr id="4" name="Text Placeholder 6">
            <a:extLst>
              <a:ext uri="{FF2B5EF4-FFF2-40B4-BE49-F238E27FC236}">
                <a16:creationId xmlns:a16="http://schemas.microsoft.com/office/drawing/2014/main" id="{A0C6F1C9-F9AD-DD97-1CC8-58EDB1A75EC7}"/>
              </a:ext>
            </a:extLst>
          </p:cNvPr>
          <p:cNvSpPr txBox="1">
            <a:spLocks/>
          </p:cNvSpPr>
          <p:nvPr/>
        </p:nvSpPr>
        <p:spPr>
          <a:xfrm>
            <a:off x="4209276" y="3678234"/>
            <a:ext cx="7843024" cy="24526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DM Sans 14p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DM Sans 14p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M Sans 14p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M Sans 14p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000" b="1">
                <a:solidFill>
                  <a:srgbClr val="011650"/>
                </a:solidFill>
                <a:ea typeface="Roboto" panose="02000000000000000000" pitchFamily="2" charset="0"/>
              </a:rPr>
              <a:t>Transform legacy application portfolios at pace and scale</a:t>
            </a:r>
            <a:endParaRPr lang="en-IE" sz="1600">
              <a:solidFill>
                <a:srgbClr val="011650"/>
              </a:solidFill>
              <a:ea typeface="Roboto" panose="02000000000000000000" pitchFamily="2" charset="0"/>
            </a:endParaRPr>
          </a:p>
          <a:p>
            <a:pPr marL="0" indent="0">
              <a:buNone/>
            </a:pPr>
            <a:r>
              <a:rPr lang="en-IE" sz="1600">
                <a:solidFill>
                  <a:srgbClr val="011650"/>
                </a:solidFill>
                <a:ea typeface="Roboto" panose="02000000000000000000" pitchFamily="2" charset="0"/>
              </a:rPr>
              <a:t>Proven results in the (re)insurance industry, delivering:</a:t>
            </a:r>
          </a:p>
          <a:p>
            <a:pPr marL="171450" indent="-171450"/>
            <a:r>
              <a:rPr lang="en-IE" sz="1600" b="1">
                <a:solidFill>
                  <a:srgbClr val="011650"/>
                </a:solidFill>
                <a:ea typeface="Roboto" panose="02000000000000000000" pitchFamily="2" charset="0"/>
              </a:rPr>
              <a:t>Agility, Speed and Innovation</a:t>
            </a:r>
            <a:r>
              <a:rPr lang="en-IE" sz="1600">
                <a:solidFill>
                  <a:srgbClr val="011650"/>
                </a:solidFill>
                <a:ea typeface="Roboto" panose="02000000000000000000" pitchFamily="2" charset="0"/>
              </a:rPr>
              <a:t> - accelerating feature development</a:t>
            </a:r>
          </a:p>
          <a:p>
            <a:pPr marL="171450" indent="-171450"/>
            <a:r>
              <a:rPr lang="en-IE" sz="1600" b="1">
                <a:solidFill>
                  <a:srgbClr val="011650"/>
                </a:solidFill>
                <a:ea typeface="Roboto" panose="02000000000000000000" pitchFamily="2" charset="0"/>
              </a:rPr>
              <a:t>Efficiency and Cost Optimization</a:t>
            </a:r>
            <a:r>
              <a:rPr lang="en-IE" sz="1600">
                <a:solidFill>
                  <a:srgbClr val="011650"/>
                </a:solidFill>
                <a:ea typeface="Roboto" panose="02000000000000000000" pitchFamily="2" charset="0"/>
              </a:rPr>
              <a:t> - Reduce infrastructure and license costs</a:t>
            </a:r>
          </a:p>
          <a:p>
            <a:pPr marL="171450" indent="-171450"/>
            <a:r>
              <a:rPr lang="en-IE" sz="1600" b="1">
                <a:solidFill>
                  <a:srgbClr val="011650"/>
                </a:solidFill>
                <a:ea typeface="Roboto" panose="02000000000000000000" pitchFamily="2" charset="0"/>
              </a:rPr>
              <a:t>Performance and Resiliency</a:t>
            </a:r>
            <a:r>
              <a:rPr lang="en-IE" sz="1600">
                <a:solidFill>
                  <a:srgbClr val="011650"/>
                </a:solidFill>
                <a:ea typeface="Roboto" panose="02000000000000000000" pitchFamily="2" charset="0"/>
              </a:rPr>
              <a:t> - Improved system throughput and reliability</a:t>
            </a:r>
          </a:p>
        </p:txBody>
      </p:sp>
      <p:sp>
        <p:nvSpPr>
          <p:cNvPr id="7" name="TextBox 6">
            <a:extLst>
              <a:ext uri="{FF2B5EF4-FFF2-40B4-BE49-F238E27FC236}">
                <a16:creationId xmlns:a16="http://schemas.microsoft.com/office/drawing/2014/main" id="{84DE5B52-C986-7BE4-84F1-34F63D5C1DDB}"/>
              </a:ext>
            </a:extLst>
          </p:cNvPr>
          <p:cNvSpPr txBox="1"/>
          <p:nvPr/>
        </p:nvSpPr>
        <p:spPr>
          <a:xfrm>
            <a:off x="4229100" y="6299200"/>
            <a:ext cx="3937000" cy="292388"/>
          </a:xfrm>
          <a:prstGeom prst="rect">
            <a:avLst/>
          </a:prstGeom>
          <a:noFill/>
        </p:spPr>
        <p:txBody>
          <a:bodyPr wrap="square" rtlCol="0">
            <a:spAutoFit/>
          </a:bodyPr>
          <a:lstStyle/>
          <a:p>
            <a:endParaRPr lang="en-GB" sz="1300" b="1">
              <a:solidFill>
                <a:srgbClr val="FF7609"/>
              </a:solidFill>
              <a:latin typeface="DM Sans 14pt" pitchFamily="2" charset="77"/>
            </a:endParaRPr>
          </a:p>
        </p:txBody>
      </p:sp>
      <p:sp>
        <p:nvSpPr>
          <p:cNvPr id="5" name="TextBox 4">
            <a:extLst>
              <a:ext uri="{FF2B5EF4-FFF2-40B4-BE49-F238E27FC236}">
                <a16:creationId xmlns:a16="http://schemas.microsoft.com/office/drawing/2014/main" id="{804870B0-701C-9B64-AB10-30EFFE5FBF0C}"/>
              </a:ext>
            </a:extLst>
          </p:cNvPr>
          <p:cNvSpPr txBox="1"/>
          <p:nvPr/>
        </p:nvSpPr>
        <p:spPr>
          <a:xfrm>
            <a:off x="660267" y="5572863"/>
            <a:ext cx="2702233" cy="492443"/>
          </a:xfrm>
          <a:prstGeom prst="rect">
            <a:avLst/>
          </a:prstGeom>
          <a:noFill/>
        </p:spPr>
        <p:txBody>
          <a:bodyPr wrap="square" rtlCol="0">
            <a:spAutoFit/>
          </a:bodyPr>
          <a:lstStyle/>
          <a:p>
            <a:r>
              <a:rPr lang="en-GB" sz="1300" b="1">
                <a:solidFill>
                  <a:srgbClr val="FF7609"/>
                </a:solidFill>
                <a:latin typeface="DM Sans 14pt" pitchFamily="2" charset="77"/>
                <a:hlinkClick r:id="rId5">
                  <a:extLst>
                    <a:ext uri="{A12FA001-AC4F-418D-AE19-62706E023703}">
                      <ahyp:hlinkClr xmlns:ahyp="http://schemas.microsoft.com/office/drawing/2018/hyperlinkcolor" val="tx"/>
                    </a:ext>
                  </a:extLst>
                </a:hlinkClick>
              </a:rPr>
              <a:t>https://fourtheorem.com/</a:t>
            </a:r>
          </a:p>
          <a:p>
            <a:r>
              <a:rPr lang="en-GB" sz="1300" b="1">
                <a:solidFill>
                  <a:srgbClr val="FF7609"/>
                </a:solidFill>
                <a:latin typeface="DM Sans 14pt" pitchFamily="2" charset="77"/>
                <a:hlinkClick r:id="rId5">
                  <a:extLst>
                    <a:ext uri="{A12FA001-AC4F-418D-AE19-62706E023703}">
                      <ahyp:hlinkClr xmlns:ahyp="http://schemas.microsoft.com/office/drawing/2018/hyperlinkcolor" val="tx"/>
                    </a:ext>
                  </a:extLst>
                </a:hlinkClick>
              </a:rPr>
              <a:t>modernisation-factory/</a:t>
            </a:r>
            <a:endParaRPr lang="en-GB" sz="1300" b="1">
              <a:solidFill>
                <a:srgbClr val="FF7609"/>
              </a:solidFill>
              <a:latin typeface="DM Sans 14pt" pitchFamily="2" charset="77"/>
            </a:endParaRPr>
          </a:p>
        </p:txBody>
      </p:sp>
    </p:spTree>
    <p:extLst>
      <p:ext uri="{BB962C8B-B14F-4D97-AF65-F5344CB8AC3E}">
        <p14:creationId xmlns:p14="http://schemas.microsoft.com/office/powerpoint/2010/main" val="648140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01B69-0842-35DE-DD1F-E3D721BD29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9341A8-6C24-FF3B-9644-08D07431F51B}"/>
              </a:ext>
            </a:extLst>
          </p:cNvPr>
          <p:cNvSpPr>
            <a:spLocks noGrp="1"/>
          </p:cNvSpPr>
          <p:nvPr>
            <p:ph type="ctrTitle"/>
          </p:nvPr>
        </p:nvSpPr>
        <p:spPr>
          <a:xfrm>
            <a:off x="696304" y="2682632"/>
            <a:ext cx="10598230" cy="2484437"/>
          </a:xfrm>
        </p:spPr>
        <p:txBody>
          <a:bodyPr anchor="b">
            <a:noAutofit/>
          </a:bodyPr>
          <a:lstStyle/>
          <a:p>
            <a:r>
              <a:rPr lang="en-IE" sz="5400" dirty="0">
                <a:latin typeface="DM Sans 14pt SemiBold" pitchFamily="2" charset="77"/>
              </a:rPr>
              <a:t>Thanks!</a:t>
            </a:r>
            <a:endParaRPr lang="en-US" sz="5400" dirty="0">
              <a:latin typeface="DM Sans 14pt SemiBold" pitchFamily="2" charset="77"/>
            </a:endParaRPr>
          </a:p>
        </p:txBody>
      </p:sp>
      <p:sp>
        <p:nvSpPr>
          <p:cNvPr id="5" name="Subtitle 4">
            <a:extLst>
              <a:ext uri="{FF2B5EF4-FFF2-40B4-BE49-F238E27FC236}">
                <a16:creationId xmlns:a16="http://schemas.microsoft.com/office/drawing/2014/main" id="{6268DD53-9A24-E367-0F41-924DC915BC2C}"/>
              </a:ext>
            </a:extLst>
          </p:cNvPr>
          <p:cNvSpPr>
            <a:spLocks noGrp="1"/>
          </p:cNvSpPr>
          <p:nvPr>
            <p:ph type="subTitle" idx="1"/>
          </p:nvPr>
        </p:nvSpPr>
        <p:spPr/>
        <p:txBody>
          <a:bodyPr>
            <a:normAutofit/>
          </a:bodyPr>
          <a:lstStyle/>
          <a:p>
            <a:r>
              <a:rPr lang="en-US">
                <a:latin typeface="DM Sans 14pt Light" pitchFamily="2" charset="77"/>
              </a:rPr>
              <a:t>Contact: </a:t>
            </a:r>
            <a:r>
              <a:rPr lang="en-US">
                <a:solidFill>
                  <a:srgbClr val="FF7609"/>
                </a:solidFill>
                <a:latin typeface="DM Sans 14pt Light" pitchFamily="2" charset="77"/>
                <a:hlinkClick r:id="rId2">
                  <a:extLst>
                    <a:ext uri="{A12FA001-AC4F-418D-AE19-62706E023703}">
                      <ahyp:hlinkClr xmlns:ahyp="http://schemas.microsoft.com/office/drawing/2018/hyperlinkcolor" val="tx"/>
                    </a:ext>
                  </a:extLst>
                </a:hlinkClick>
              </a:rPr>
              <a:t>hello@fourtheorem.com </a:t>
            </a:r>
            <a:endParaRPr lang="en-US">
              <a:solidFill>
                <a:srgbClr val="FF7609"/>
              </a:solidFill>
              <a:latin typeface="DM Sans 14pt Light" pitchFamily="2" charset="77"/>
            </a:endParaRPr>
          </a:p>
        </p:txBody>
      </p:sp>
      <p:pic>
        <p:nvPicPr>
          <p:cNvPr id="3" name="Picture 2" descr="A close up of a logo&#10;&#10;AI-generated content may be incorrect.">
            <a:extLst>
              <a:ext uri="{FF2B5EF4-FFF2-40B4-BE49-F238E27FC236}">
                <a16:creationId xmlns:a16="http://schemas.microsoft.com/office/drawing/2014/main" id="{F6F6B1C8-82CF-4929-16A7-BD5D6CA0CE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2782" y="544914"/>
            <a:ext cx="4774199" cy="630194"/>
          </a:xfrm>
          <a:prstGeom prst="rect">
            <a:avLst/>
          </a:prstGeom>
        </p:spPr>
      </p:pic>
    </p:spTree>
    <p:extLst>
      <p:ext uri="{BB962C8B-B14F-4D97-AF65-F5344CB8AC3E}">
        <p14:creationId xmlns:p14="http://schemas.microsoft.com/office/powerpoint/2010/main" val="4120593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17245</TotalTime>
  <Words>412</Words>
  <Application>Microsoft Macintosh PowerPoint</Application>
  <PresentationFormat>Widescreen</PresentationFormat>
  <Paragraphs>60</Paragraphs>
  <Slides>7</Slides>
  <Notes>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vt:i4>
      </vt:variant>
    </vt:vector>
  </HeadingPairs>
  <TitlesOfParts>
    <vt:vector size="21" baseType="lpstr">
      <vt:lpstr>Aptos</vt:lpstr>
      <vt:lpstr>Aptos Display</vt:lpstr>
      <vt:lpstr>Arial</vt:lpstr>
      <vt:lpstr>Courier New</vt:lpstr>
      <vt:lpstr>DM Sans 14pt</vt:lpstr>
      <vt:lpstr>DM Sans 14pt Light</vt:lpstr>
      <vt:lpstr>DM Sans 14pt SemiBold</vt:lpstr>
      <vt:lpstr>DM Sans SemiBold</vt:lpstr>
      <vt:lpstr>Noto Sans Symbols</vt:lpstr>
      <vt:lpstr>Play</vt:lpstr>
      <vt:lpstr>Roboto</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Modernisation Factory</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Quinn</dc:creator>
  <cp:lastModifiedBy>Peter Elger</cp:lastModifiedBy>
  <cp:revision>254</cp:revision>
  <dcterms:created xsi:type="dcterms:W3CDTF">2025-05-23T14:32:26Z</dcterms:created>
  <dcterms:modified xsi:type="dcterms:W3CDTF">2026-04-27T06:33:14Z</dcterms:modified>
</cp:coreProperties>
</file>