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notesMasterIdLst>
    <p:notesMasterId r:id="rId12"/>
  </p:notesMasterIdLst>
  <p:handoutMasterIdLst>
    <p:handoutMasterId r:id="rId13"/>
  </p:handoutMasterIdLst>
  <p:sldIdLst>
    <p:sldId id="2147472354" r:id="rId5"/>
    <p:sldId id="2147472355" r:id="rId6"/>
    <p:sldId id="2147472361" r:id="rId7"/>
    <p:sldId id="2147472362" r:id="rId8"/>
    <p:sldId id="2147472358" r:id="rId9"/>
    <p:sldId id="2147472350" r:id="rId10"/>
    <p:sldId id="214747235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C4A3A1-9F6C-A130-A784-17B1E951F49A}" name="Leonie Villiger" initials="LV" userId="S::Leonie.Villiger@partnerre.com::9ea6cdf8-dd20-479f-b09a-718663427d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DEF"/>
    <a:srgbClr val="7F8186"/>
    <a:srgbClr val="000000"/>
    <a:srgbClr val="AD0000"/>
    <a:srgbClr val="DBD8E9"/>
    <a:srgbClr val="DFE3F0"/>
    <a:srgbClr val="CAE9E9"/>
    <a:srgbClr val="DAEEE3"/>
    <a:srgbClr val="E9F1CE"/>
    <a:srgbClr val="F3E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419E3-B1A0-410F-A046-88A05508B16C}" v="90" dt="2025-06-17T08:38:43.098"/>
  </p1510:revLst>
</p1510:revInfo>
</file>

<file path=ppt/tableStyles.xml><?xml version="1.0" encoding="utf-8"?>
<a:tblStyleLst xmlns:a="http://schemas.openxmlformats.org/drawingml/2006/main" def="{73A6DA28-BB08-4E28-94E8-AB53A02DD57B}">
  <a:tblStyle styleId="{A31DC84F-EFA8-48B9-A719-C6E7CD96B201}" styleName="Horizontal Table">
    <a:wholeTbl>
      <a:tcTxStyle>
        <a:fontRef idx="minor"/>
        <a:schemeClr val="dk1"/>
      </a:tcTxStyle>
      <a:tcStyle>
        <a:tcBdr>
          <a:left>
            <a:ln w="10000" cmpd="sng">
              <a:solidFill>
                <a:schemeClr val="lt1"/>
              </a:solidFill>
            </a:ln>
          </a:left>
          <a:right>
            <a:ln w="10000" cmpd="sng">
              <a:solidFill>
                <a:schemeClr val="lt1"/>
              </a:solidFill>
            </a:ln>
          </a:right>
          <a:top>
            <a:ln w="10000" cmpd="sng">
              <a:solidFill>
                <a:schemeClr val="lt1"/>
              </a:solidFill>
            </a:ln>
          </a:top>
          <a:bottom>
            <a:ln w="10000" cmpd="sng">
              <a:solidFill>
                <a:schemeClr val="lt1"/>
              </a:solidFill>
            </a:ln>
          </a:bottom>
          <a:insideH>
            <a:ln w="40000" cmpd="sng">
              <a:solidFill>
                <a:schemeClr val="lt1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dk1">
              <a:tint val="10000"/>
            </a:schemeClr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Style>
        <a:tcBdr/>
      </a:tcStyle>
    </a:lastRow>
    <a:firstRow>
      <a:tcStyle>
        <a:tcBdr/>
      </a:tcStyle>
    </a:firstRow>
  </a:tblStyle>
  <a:tblStyle styleId="{73A6DA28-BB08-4E28-94E8-AB53A02DD57B}" styleName="Vertical Table">
    <a:wholeTbl>
      <a:tcTxStyle>
        <a:fontRef idx="minor"/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lt1"/>
              </a:solidFill>
            </a:ln>
          </a:top>
          <a:bottom>
            <a:ln w="0" cmpd="sng">
              <a:solidFill>
                <a:schemeClr val="lt1"/>
              </a:solidFill>
            </a:ln>
          </a:bottom>
          <a:insideH>
            <a:ln w="0" cmpd="sng">
              <a:solidFill>
                <a:schemeClr val="lt1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>
          <a:bottom>
            <a:ln w="10000" cmpd="sng">
              <a:solidFill>
                <a:schemeClr val="dk1">
                  <a:tint val="40000"/>
                </a:schemeClr>
              </a:solidFill>
            </a:ln>
          </a:bottom>
        </a:tcBdr>
      </a:tcStyle>
    </a:band1H>
    <a:band2H>
      <a:tcStyle>
        <a:tcBdr>
          <a:bottom>
            <a:ln w="10000" cmpd="sng">
              <a:solidFill>
                <a:schemeClr val="dk1">
                  <a:tint val="40000"/>
                </a:schemeClr>
              </a:solidFill>
            </a:ln>
          </a:bottom>
        </a:tcBdr>
        <a:fill>
          <a:solidFill>
            <a:srgbClr val="FFFFFF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TxStyle b="on">
        <a:fontRef idx="major"/>
        <a:schemeClr val="dk1"/>
      </a:tcTxStyle>
      <a:tcStyle>
        <a:tcBdr/>
        <a:fill>
          <a:solidFill>
            <a:schemeClr val="dk1">
              <a:tint val="10000"/>
            </a:schemeClr>
          </a:solidFill>
        </a:fill>
      </a:tcStyle>
    </a:lastRow>
    <a:firstRow>
      <a:tcTxStyle b="on">
        <a:fontRef idx="major"/>
        <a:schemeClr val="lt1"/>
      </a:tcTxStyle>
      <a:tcStyle>
        <a:tcBdr>
          <a:insideV>
            <a:ln w="0" cmpd="sng">
              <a:solidFill>
                <a:schemeClr val="accent1"/>
              </a:solidFill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94"/>
  </p:normalViewPr>
  <p:slideViewPr>
    <p:cSldViewPr snapToGrid="0">
      <p:cViewPr>
        <p:scale>
          <a:sx n="100" d="100"/>
          <a:sy n="100" d="100"/>
        </p:scale>
        <p:origin x="87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Della Marta" userId="970ab1f6-78f5-487d-93c8-ee4d285dbe72" providerId="ADAL" clId="{AE1D222E-C631-411A-8F08-3BFF83A537CA}"/>
    <pc:docChg chg="custSel addSld modSld">
      <pc:chgData name="Paul Della Marta" userId="970ab1f6-78f5-487d-93c8-ee4d285dbe72" providerId="ADAL" clId="{AE1D222E-C631-411A-8F08-3BFF83A537CA}" dt="2025-05-20T13:03:04.838" v="1151" actId="20577"/>
      <pc:docMkLst>
        <pc:docMk/>
      </pc:docMkLst>
      <pc:sldChg chg="addSp delSp modSp new mod chgLayout">
        <pc:chgData name="Paul Della Marta" userId="970ab1f6-78f5-487d-93c8-ee4d285dbe72" providerId="ADAL" clId="{AE1D222E-C631-411A-8F08-3BFF83A537CA}" dt="2025-05-20T13:03:04.838" v="1151" actId="20577"/>
        <pc:sldMkLst>
          <pc:docMk/>
          <pc:sldMk cId="3553186123" sldId="257"/>
        </pc:sldMkLst>
        <pc:spChg chg="mod ord">
          <ac:chgData name="Paul Della Marta" userId="970ab1f6-78f5-487d-93c8-ee4d285dbe72" providerId="ADAL" clId="{AE1D222E-C631-411A-8F08-3BFF83A537CA}" dt="2025-05-20T11:13:47.906" v="73" actId="6264"/>
          <ac:spMkLst>
            <pc:docMk/>
            <pc:sldMk cId="3553186123" sldId="257"/>
            <ac:spMk id="2" creationId="{0DCAD50D-9CBA-0580-B26A-4529768F8C68}"/>
          </ac:spMkLst>
        </pc:spChg>
        <pc:spChg chg="mod ord">
          <ac:chgData name="Paul Della Marta" userId="970ab1f6-78f5-487d-93c8-ee4d285dbe72" providerId="ADAL" clId="{AE1D222E-C631-411A-8F08-3BFF83A537CA}" dt="2025-05-20T11:13:47.906" v="73" actId="6264"/>
          <ac:spMkLst>
            <pc:docMk/>
            <pc:sldMk cId="3553186123" sldId="257"/>
            <ac:spMk id="3" creationId="{40AC655C-E9C0-6EF5-4CE3-6BA47800FF0A}"/>
          </ac:spMkLst>
        </pc:spChg>
        <pc:spChg chg="mod ord">
          <ac:chgData name="Paul Della Marta" userId="970ab1f6-78f5-487d-93c8-ee4d285dbe72" providerId="ADAL" clId="{AE1D222E-C631-411A-8F08-3BFF83A537CA}" dt="2025-05-20T11:13:47.906" v="73" actId="6264"/>
          <ac:spMkLst>
            <pc:docMk/>
            <pc:sldMk cId="3553186123" sldId="257"/>
            <ac:spMk id="4" creationId="{0C2670B3-3A6B-7531-3F61-D77BC8D4D08A}"/>
          </ac:spMkLst>
        </pc:spChg>
        <pc:spChg chg="mod ord">
          <ac:chgData name="Paul Della Marta" userId="970ab1f6-78f5-487d-93c8-ee4d285dbe72" providerId="ADAL" clId="{AE1D222E-C631-411A-8F08-3BFF83A537CA}" dt="2025-05-20T11:13:47.906" v="73" actId="6264"/>
          <ac:spMkLst>
            <pc:docMk/>
            <pc:sldMk cId="3553186123" sldId="257"/>
            <ac:spMk id="6" creationId="{5D2020E4-F306-E2EA-1567-7F1F51BAA71F}"/>
          </ac:spMkLst>
        </pc:spChg>
        <pc:spChg chg="mod ord">
          <ac:chgData name="Paul Della Marta" userId="970ab1f6-78f5-487d-93c8-ee4d285dbe72" providerId="ADAL" clId="{AE1D222E-C631-411A-8F08-3BFF83A537CA}" dt="2025-05-20T13:03:04.838" v="1151" actId="20577"/>
          <ac:spMkLst>
            <pc:docMk/>
            <pc:sldMk cId="3553186123" sldId="257"/>
            <ac:spMk id="7" creationId="{EEB340C6-18F4-1E40-4E83-D5E0776A11A1}"/>
          </ac:spMkLst>
        </pc:spChg>
        <pc:spChg chg="add mod ord">
          <ac:chgData name="Paul Della Marta" userId="970ab1f6-78f5-487d-93c8-ee4d285dbe72" providerId="ADAL" clId="{AE1D222E-C631-411A-8F08-3BFF83A537CA}" dt="2025-05-20T11:17:04.877" v="189" actId="113"/>
          <ac:spMkLst>
            <pc:docMk/>
            <pc:sldMk cId="3553186123" sldId="257"/>
            <ac:spMk id="13" creationId="{46DFDCE9-096D-DE2C-5034-06BD4F4FE925}"/>
          </ac:spMkLst>
        </pc:spChg>
      </pc:sldChg>
    </pc:docChg>
  </pc:docChgLst>
  <pc:docChgLst>
    <pc:chgData name="Leonie Villiger" userId="9ea6cdf8-dd20-479f-b09a-718663427d0b" providerId="ADAL" clId="{00FDF011-CC9E-4B0B-AC66-60B0EFB3DE3B}"/>
    <pc:docChg chg="modSld">
      <pc:chgData name="Leonie Villiger" userId="9ea6cdf8-dd20-479f-b09a-718663427d0b" providerId="ADAL" clId="{00FDF011-CC9E-4B0B-AC66-60B0EFB3DE3B}" dt="2025-05-21T11:18:22.168" v="0" actId="767"/>
      <pc:docMkLst>
        <pc:docMk/>
      </pc:docMkLst>
      <pc:sldChg chg="addSp modSp">
        <pc:chgData name="Leonie Villiger" userId="9ea6cdf8-dd20-479f-b09a-718663427d0b" providerId="ADAL" clId="{00FDF011-CC9E-4B0B-AC66-60B0EFB3DE3B}" dt="2025-05-21T11:18:22.168" v="0" actId="767"/>
        <pc:sldMkLst>
          <pc:docMk/>
          <pc:sldMk cId="3553186123" sldId="257"/>
        </pc:sldMkLst>
        <pc:spChg chg="add mod">
          <ac:chgData name="Leonie Villiger" userId="9ea6cdf8-dd20-479f-b09a-718663427d0b" providerId="ADAL" clId="{00FDF011-CC9E-4B0B-AC66-60B0EFB3DE3B}" dt="2025-05-21T11:18:22.168" v="0" actId="767"/>
          <ac:spMkLst>
            <pc:docMk/>
            <pc:sldMk cId="3553186123" sldId="257"/>
            <ac:spMk id="5" creationId="{750F1D79-5116-FCAC-512F-58D9558CDBE1}"/>
          </ac:spMkLst>
        </pc:spChg>
      </pc:sldChg>
    </pc:docChg>
  </pc:docChgLst>
  <pc:docChgLst>
    <pc:chgData name="Paul Della Marta" userId="970ab1f6-78f5-487d-93c8-ee4d285dbe72" providerId="ADAL" clId="{7FE64E6A-72DA-436B-BE52-D671F56509DB}"/>
    <pc:docChg chg="undo redo custSel addSld delSld modSld sldOrd">
      <pc:chgData name="Paul Della Marta" userId="970ab1f6-78f5-487d-93c8-ee4d285dbe72" providerId="ADAL" clId="{7FE64E6A-72DA-436B-BE52-D671F56509DB}" dt="2025-06-16T06:22:01.858" v="5444" actId="113"/>
      <pc:docMkLst>
        <pc:docMk/>
      </pc:docMkLst>
      <pc:sldChg chg="del">
        <pc:chgData name="Paul Della Marta" userId="970ab1f6-78f5-487d-93c8-ee4d285dbe72" providerId="ADAL" clId="{7FE64E6A-72DA-436B-BE52-D671F56509DB}" dt="2025-06-13T15:30:36.222" v="90" actId="47"/>
        <pc:sldMkLst>
          <pc:docMk/>
          <pc:sldMk cId="3628711495" sldId="256"/>
        </pc:sldMkLst>
      </pc:sldChg>
      <pc:sldChg chg="addSp delSp modSp mod ord modCm chgLayout">
        <pc:chgData name="Paul Della Marta" userId="970ab1f6-78f5-487d-93c8-ee4d285dbe72" providerId="ADAL" clId="{7FE64E6A-72DA-436B-BE52-D671F56509DB}" dt="2025-06-13T15:58:46.950" v="1219"/>
        <pc:sldMkLst>
          <pc:docMk/>
          <pc:sldMk cId="3553186123" sldId="257"/>
        </pc:sldMkLst>
        <pc:spChg chg="mod ord">
          <ac:chgData name="Paul Della Marta" userId="970ab1f6-78f5-487d-93c8-ee4d285dbe72" providerId="ADAL" clId="{7FE64E6A-72DA-436B-BE52-D671F56509DB}" dt="2025-06-13T15:25:51.086" v="79" actId="6264"/>
          <ac:spMkLst>
            <pc:docMk/>
            <pc:sldMk cId="3553186123" sldId="257"/>
            <ac:spMk id="2" creationId="{0DCAD50D-9CBA-0580-B26A-4529768F8C68}"/>
          </ac:spMkLst>
        </pc:spChg>
        <pc:spChg chg="mod ord">
          <ac:chgData name="Paul Della Marta" userId="970ab1f6-78f5-487d-93c8-ee4d285dbe72" providerId="ADAL" clId="{7FE64E6A-72DA-436B-BE52-D671F56509DB}" dt="2025-06-13T15:25:51.086" v="79" actId="6264"/>
          <ac:spMkLst>
            <pc:docMk/>
            <pc:sldMk cId="3553186123" sldId="257"/>
            <ac:spMk id="3" creationId="{40AC655C-E9C0-6EF5-4CE3-6BA47800FF0A}"/>
          </ac:spMkLst>
        </pc:spChg>
        <pc:spChg chg="mod ord">
          <ac:chgData name="Paul Della Marta" userId="970ab1f6-78f5-487d-93c8-ee4d285dbe72" providerId="ADAL" clId="{7FE64E6A-72DA-436B-BE52-D671F56509DB}" dt="2025-06-13T15:25:58.479" v="82" actId="5793"/>
          <ac:spMkLst>
            <pc:docMk/>
            <pc:sldMk cId="3553186123" sldId="257"/>
            <ac:spMk id="4" creationId="{0C2670B3-3A6B-7531-3F61-D77BC8D4D08A}"/>
          </ac:spMkLst>
        </pc:spChg>
        <pc:spChg chg="mod ord">
          <ac:chgData name="Paul Della Marta" userId="970ab1f6-78f5-487d-93c8-ee4d285dbe72" providerId="ADAL" clId="{7FE64E6A-72DA-436B-BE52-D671F56509DB}" dt="2025-06-13T15:25:51.086" v="79" actId="6264"/>
          <ac:spMkLst>
            <pc:docMk/>
            <pc:sldMk cId="3553186123" sldId="257"/>
            <ac:spMk id="6" creationId="{5D2020E4-F306-E2EA-1567-7F1F51BAA71F}"/>
          </ac:spMkLst>
        </pc:spChg>
        <pc:spChg chg="mod">
          <ac:chgData name="Paul Della Marta" userId="970ab1f6-78f5-487d-93c8-ee4d285dbe72" providerId="ADAL" clId="{7FE64E6A-72DA-436B-BE52-D671F56509DB}" dt="2025-06-13T15:26:04.651" v="83" actId="14100"/>
          <ac:spMkLst>
            <pc:docMk/>
            <pc:sldMk cId="3553186123" sldId="257"/>
            <ac:spMk id="7" creationId="{EEB340C6-18F4-1E40-4E83-D5E0776A11A1}"/>
          </ac:spMkLst>
        </pc:spChg>
        <pc:spChg chg="mod ord">
          <ac:chgData name="Paul Della Marta" userId="970ab1f6-78f5-487d-93c8-ee4d285dbe72" providerId="ADAL" clId="{7FE64E6A-72DA-436B-BE52-D671F56509DB}" dt="2025-06-13T15:26:18.601" v="88" actId="113"/>
          <ac:spMkLst>
            <pc:docMk/>
            <pc:sldMk cId="3553186123" sldId="257"/>
            <ac:spMk id="13" creationId="{46DFDCE9-096D-DE2C-5034-06BD4F4FE92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aul Della Marta" userId="970ab1f6-78f5-487d-93c8-ee4d285dbe72" providerId="ADAL" clId="{7FE64E6A-72DA-436B-BE52-D671F56509DB}" dt="2025-06-13T15:25:51.086" v="79" actId="6264"/>
              <pc2:cmMkLst xmlns:pc2="http://schemas.microsoft.com/office/powerpoint/2019/9/main/command">
                <pc:docMk/>
                <pc:sldMk cId="3553186123" sldId="257"/>
                <pc2:cmMk id="{CF286414-7433-4AA8-A2F3-C4551E27A49C}"/>
              </pc2:cmMkLst>
            </pc226:cmChg>
            <pc226:cmChg xmlns:pc226="http://schemas.microsoft.com/office/powerpoint/2022/06/main/command" chg="mod">
              <pc226:chgData name="Paul Della Marta" userId="970ab1f6-78f5-487d-93c8-ee4d285dbe72" providerId="ADAL" clId="{7FE64E6A-72DA-436B-BE52-D671F56509DB}" dt="2025-06-13T15:25:51.086" v="79" actId="6264"/>
              <pc2:cmMkLst xmlns:pc2="http://schemas.microsoft.com/office/powerpoint/2019/9/main/command">
                <pc:docMk/>
                <pc:sldMk cId="3553186123" sldId="257"/>
                <pc2:cmMk id="{538E0550-75BF-4D5C-9EC1-7005932864CB}"/>
              </pc2:cmMkLst>
            </pc226:cmChg>
            <pc226:cmChg xmlns:pc226="http://schemas.microsoft.com/office/powerpoint/2022/06/main/command" chg="mod">
              <pc226:chgData name="Paul Della Marta" userId="970ab1f6-78f5-487d-93c8-ee4d285dbe72" providerId="ADAL" clId="{7FE64E6A-72DA-436B-BE52-D671F56509DB}" dt="2025-06-13T15:25:51.086" v="79" actId="6264"/>
              <pc2:cmMkLst xmlns:pc2="http://schemas.microsoft.com/office/powerpoint/2019/9/main/command">
                <pc:docMk/>
                <pc:sldMk cId="3553186123" sldId="257"/>
                <pc2:cmMk id="{35F0BDE6-C8D4-4108-BF9B-2C95A6CC25F5}"/>
              </pc2:cmMkLst>
            </pc226:cmChg>
          </p:ext>
        </pc:extLst>
      </pc:sldChg>
      <pc:sldChg chg="add">
        <pc:chgData name="Paul Della Marta" userId="970ab1f6-78f5-487d-93c8-ee4d285dbe72" providerId="ADAL" clId="{7FE64E6A-72DA-436B-BE52-D671F56509DB}" dt="2025-06-13T15:14:38.531" v="20"/>
        <pc:sldMkLst>
          <pc:docMk/>
          <pc:sldMk cId="1405532791" sldId="260"/>
        </pc:sldMkLst>
      </pc:sldChg>
      <pc:sldChg chg="add">
        <pc:chgData name="Paul Della Marta" userId="970ab1f6-78f5-487d-93c8-ee4d285dbe72" providerId="ADAL" clId="{7FE64E6A-72DA-436B-BE52-D671F56509DB}" dt="2025-06-13T15:14:38.531" v="20"/>
        <pc:sldMkLst>
          <pc:docMk/>
          <pc:sldMk cId="2871356863" sldId="262"/>
        </pc:sldMkLst>
      </pc:sldChg>
      <pc:sldChg chg="add">
        <pc:chgData name="Paul Della Marta" userId="970ab1f6-78f5-487d-93c8-ee4d285dbe72" providerId="ADAL" clId="{7FE64E6A-72DA-436B-BE52-D671F56509DB}" dt="2025-06-13T15:14:38.531" v="20"/>
        <pc:sldMkLst>
          <pc:docMk/>
          <pc:sldMk cId="440211586" sldId="263"/>
        </pc:sldMkLst>
      </pc:sldChg>
      <pc:sldChg chg="add">
        <pc:chgData name="Paul Della Marta" userId="970ab1f6-78f5-487d-93c8-ee4d285dbe72" providerId="ADAL" clId="{7FE64E6A-72DA-436B-BE52-D671F56509DB}" dt="2025-06-13T15:14:38.531" v="20"/>
        <pc:sldMkLst>
          <pc:docMk/>
          <pc:sldMk cId="3328393031" sldId="276"/>
        </pc:sldMkLst>
      </pc:sldChg>
      <pc:sldChg chg="add">
        <pc:chgData name="Paul Della Marta" userId="970ab1f6-78f5-487d-93c8-ee4d285dbe72" providerId="ADAL" clId="{7FE64E6A-72DA-436B-BE52-D671F56509DB}" dt="2025-06-13T15:14:38.531" v="20"/>
        <pc:sldMkLst>
          <pc:docMk/>
          <pc:sldMk cId="3663223136" sldId="308"/>
        </pc:sldMkLst>
      </pc:sldChg>
      <pc:sldChg chg="add">
        <pc:chgData name="Paul Della Marta" userId="970ab1f6-78f5-487d-93c8-ee4d285dbe72" providerId="ADAL" clId="{7FE64E6A-72DA-436B-BE52-D671F56509DB}" dt="2025-06-13T15:14:38.531" v="20"/>
        <pc:sldMkLst>
          <pc:docMk/>
          <pc:sldMk cId="1356310952" sldId="2147470974"/>
        </pc:sldMkLst>
      </pc:sldChg>
      <pc:sldChg chg="add">
        <pc:chgData name="Paul Della Marta" userId="970ab1f6-78f5-487d-93c8-ee4d285dbe72" providerId="ADAL" clId="{7FE64E6A-72DA-436B-BE52-D671F56509DB}" dt="2025-06-13T15:14:38.531" v="20"/>
        <pc:sldMkLst>
          <pc:docMk/>
          <pc:sldMk cId="3758490292" sldId="2147472346"/>
        </pc:sldMkLst>
      </pc:sldChg>
      <pc:sldChg chg="add">
        <pc:chgData name="Paul Della Marta" userId="970ab1f6-78f5-487d-93c8-ee4d285dbe72" providerId="ADAL" clId="{7FE64E6A-72DA-436B-BE52-D671F56509DB}" dt="2025-06-13T15:14:38.531" v="20"/>
        <pc:sldMkLst>
          <pc:docMk/>
          <pc:sldMk cId="2021515505" sldId="2147472348"/>
        </pc:sldMkLst>
      </pc:sldChg>
      <pc:sldChg chg="addSp modSp new">
        <pc:chgData name="Paul Della Marta" userId="970ab1f6-78f5-487d-93c8-ee4d285dbe72" providerId="ADAL" clId="{7FE64E6A-72DA-436B-BE52-D671F56509DB}" dt="2025-06-13T15:15:18.382" v="25" actId="1076"/>
        <pc:sldMkLst>
          <pc:docMk/>
          <pc:sldMk cId="103001685" sldId="2147472349"/>
        </pc:sldMkLst>
        <pc:picChg chg="add mod">
          <ac:chgData name="Paul Della Marta" userId="970ab1f6-78f5-487d-93c8-ee4d285dbe72" providerId="ADAL" clId="{7FE64E6A-72DA-436B-BE52-D671F56509DB}" dt="2025-06-13T15:15:18.382" v="25" actId="1076"/>
          <ac:picMkLst>
            <pc:docMk/>
            <pc:sldMk cId="103001685" sldId="2147472349"/>
            <ac:picMk id="1026" creationId="{7E4450FB-D34D-F15A-37DA-F688697F55FC}"/>
          </ac:picMkLst>
        </pc:picChg>
      </pc:sldChg>
      <pc:sldChg chg="addSp delSp modSp new mod">
        <pc:chgData name="Paul Della Marta" userId="970ab1f6-78f5-487d-93c8-ee4d285dbe72" providerId="ADAL" clId="{7FE64E6A-72DA-436B-BE52-D671F56509DB}" dt="2025-06-13T16:03:48.015" v="1237"/>
        <pc:sldMkLst>
          <pc:docMk/>
          <pc:sldMk cId="105551582" sldId="2147472350"/>
        </pc:sldMkLst>
        <pc:spChg chg="mod">
          <ac:chgData name="Paul Della Marta" userId="970ab1f6-78f5-487d-93c8-ee4d285dbe72" providerId="ADAL" clId="{7FE64E6A-72DA-436B-BE52-D671F56509DB}" dt="2025-06-13T15:32:42.608" v="91"/>
          <ac:spMkLst>
            <pc:docMk/>
            <pc:sldMk cId="105551582" sldId="2147472350"/>
            <ac:spMk id="4" creationId="{3F11E7D9-4179-97D6-596B-A4C1E1DD969B}"/>
          </ac:spMkLst>
        </pc:spChg>
      </pc:sldChg>
      <pc:sldChg chg="addSp delSp modSp add del mod ord chgLayout">
        <pc:chgData name="Paul Della Marta" userId="970ab1f6-78f5-487d-93c8-ee4d285dbe72" providerId="ADAL" clId="{7FE64E6A-72DA-436B-BE52-D671F56509DB}" dt="2025-06-16T06:19:55.700" v="5420" actId="47"/>
        <pc:sldMkLst>
          <pc:docMk/>
          <pc:sldMk cId="3426456349" sldId="2147472351"/>
        </pc:sldMkLst>
      </pc:sldChg>
      <pc:sldChg chg="addSp modSp new mod">
        <pc:chgData name="Paul Della Marta" userId="970ab1f6-78f5-487d-93c8-ee4d285dbe72" providerId="ADAL" clId="{7FE64E6A-72DA-436B-BE52-D671F56509DB}" dt="2025-06-13T15:47:45.172" v="738" actId="688"/>
        <pc:sldMkLst>
          <pc:docMk/>
          <pc:sldMk cId="482443953" sldId="2147472352"/>
        </pc:sldMkLst>
        <pc:spChg chg="mod">
          <ac:chgData name="Paul Della Marta" userId="970ab1f6-78f5-487d-93c8-ee4d285dbe72" providerId="ADAL" clId="{7FE64E6A-72DA-436B-BE52-D671F56509DB}" dt="2025-06-13T15:36:35.249" v="105"/>
          <ac:spMkLst>
            <pc:docMk/>
            <pc:sldMk cId="482443953" sldId="2147472352"/>
            <ac:spMk id="4" creationId="{764B1EAD-666B-93F6-AE50-FCDD3BE540D9}"/>
          </ac:spMkLst>
        </pc:spChg>
      </pc:sldChg>
      <pc:sldChg chg="modSp add mod">
        <pc:chgData name="Paul Della Marta" userId="970ab1f6-78f5-487d-93c8-ee4d285dbe72" providerId="ADAL" clId="{7FE64E6A-72DA-436B-BE52-D671F56509DB}" dt="2025-06-16T06:22:01.858" v="5444" actId="113"/>
        <pc:sldMkLst>
          <pc:docMk/>
          <pc:sldMk cId="450412892" sldId="2147472353"/>
        </pc:sldMkLst>
        <pc:spChg chg="mod">
          <ac:chgData name="Paul Della Marta" userId="970ab1f6-78f5-487d-93c8-ee4d285dbe72" providerId="ADAL" clId="{7FE64E6A-72DA-436B-BE52-D671F56509DB}" dt="2025-06-16T06:10:41.892" v="4407" actId="20577"/>
          <ac:spMkLst>
            <pc:docMk/>
            <pc:sldMk cId="450412892" sldId="2147472353"/>
            <ac:spMk id="5" creationId="{A9818C3F-4889-781D-20CE-C4B5BA11FE70}"/>
          </ac:spMkLst>
        </pc:spChg>
        <pc:spChg chg="mod">
          <ac:chgData name="Paul Della Marta" userId="970ab1f6-78f5-487d-93c8-ee4d285dbe72" providerId="ADAL" clId="{7FE64E6A-72DA-436B-BE52-D671F56509DB}" dt="2025-06-16T06:22:01.858" v="5444" actId="113"/>
          <ac:spMkLst>
            <pc:docMk/>
            <pc:sldMk cId="450412892" sldId="2147472353"/>
            <ac:spMk id="7" creationId="{39A1A013-5A0B-6E9D-19C6-6E559B0AFF2F}"/>
          </ac:spMkLst>
        </pc:spChg>
      </pc:sldChg>
      <pc:sldChg chg="addSp delSp modSp add mod ord modClrScheme modCm chgLayout">
        <pc:chgData name="Paul Della Marta" userId="970ab1f6-78f5-487d-93c8-ee4d285dbe72" providerId="ADAL" clId="{7FE64E6A-72DA-436B-BE52-D671F56509DB}" dt="2025-06-13T15:59:45.298" v="1230" actId="404"/>
        <pc:sldMkLst>
          <pc:docMk/>
          <pc:sldMk cId="639348450" sldId="2147472354"/>
        </pc:sldMkLst>
        <pc:spChg chg="mod ord">
          <ac:chgData name="Paul Della Marta" userId="970ab1f6-78f5-487d-93c8-ee4d285dbe72" providerId="ADAL" clId="{7FE64E6A-72DA-436B-BE52-D671F56509DB}" dt="2025-06-13T15:59:41.654" v="1229" actId="700"/>
          <ac:spMkLst>
            <pc:docMk/>
            <pc:sldMk cId="639348450" sldId="2147472354"/>
            <ac:spMk id="3" creationId="{D05D005E-E30F-F8FE-A9BD-B2B960FB3790}"/>
          </ac:spMkLst>
        </pc:spChg>
        <pc:spChg chg="mod ord">
          <ac:chgData name="Paul Della Marta" userId="970ab1f6-78f5-487d-93c8-ee4d285dbe72" providerId="ADAL" clId="{7FE64E6A-72DA-436B-BE52-D671F56509DB}" dt="2025-06-13T15:59:45.298" v="1230" actId="404"/>
          <ac:spMkLst>
            <pc:docMk/>
            <pc:sldMk cId="639348450" sldId="2147472354"/>
            <ac:spMk id="4" creationId="{BCA92F8D-6816-25FC-5BBA-14FFB5DC5C89}"/>
          </ac:spMkLst>
        </pc:spChg>
        <pc:spChg chg="mod ord">
          <ac:chgData name="Paul Della Marta" userId="970ab1f6-78f5-487d-93c8-ee4d285dbe72" providerId="ADAL" clId="{7FE64E6A-72DA-436B-BE52-D671F56509DB}" dt="2025-06-13T15:59:41.654" v="1229" actId="700"/>
          <ac:spMkLst>
            <pc:docMk/>
            <pc:sldMk cId="639348450" sldId="2147472354"/>
            <ac:spMk id="6" creationId="{64740A71-6018-A133-C55E-092244F44CD0}"/>
          </ac:spMkLst>
        </pc:spChg>
        <pc:spChg chg="mod ord">
          <ac:chgData name="Paul Della Marta" userId="970ab1f6-78f5-487d-93c8-ee4d285dbe72" providerId="ADAL" clId="{7FE64E6A-72DA-436B-BE52-D671F56509DB}" dt="2025-06-13T15:59:41.654" v="1229" actId="700"/>
          <ac:spMkLst>
            <pc:docMk/>
            <pc:sldMk cId="639348450" sldId="2147472354"/>
            <ac:spMk id="13" creationId="{DD9BA7F6-2CA4-D862-7440-6C0880D1599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aul Della Marta" userId="970ab1f6-78f5-487d-93c8-ee4d285dbe72" providerId="ADAL" clId="{7FE64E6A-72DA-436B-BE52-D671F56509DB}" dt="2025-06-13T15:58:59.727" v="1223" actId="6549"/>
              <pc2:cmMkLst xmlns:pc2="http://schemas.microsoft.com/office/powerpoint/2019/9/main/command">
                <pc:docMk/>
                <pc:sldMk cId="639348450" sldId="2147472354"/>
                <pc2:cmMk id="{17771910-2954-4A84-82B5-A362B20C700E}"/>
              </pc2:cmMkLst>
            </pc226:cmChg>
            <pc226:cmChg xmlns:pc226="http://schemas.microsoft.com/office/powerpoint/2022/06/main/command" chg="mod">
              <pc226:chgData name="Paul Della Marta" userId="970ab1f6-78f5-487d-93c8-ee4d285dbe72" providerId="ADAL" clId="{7FE64E6A-72DA-436B-BE52-D671F56509DB}" dt="2025-06-13T15:58:59.727" v="1223" actId="6549"/>
              <pc2:cmMkLst xmlns:pc2="http://schemas.microsoft.com/office/powerpoint/2019/9/main/command">
                <pc:docMk/>
                <pc:sldMk cId="639348450" sldId="2147472354"/>
                <pc2:cmMk id="{EADEF83E-0503-4B49-BB10-88D41A9E2FFA}"/>
              </pc2:cmMkLst>
            </pc226:cmChg>
            <pc226:cmChg xmlns:pc226="http://schemas.microsoft.com/office/powerpoint/2022/06/main/command" chg="mod">
              <pc226:chgData name="Paul Della Marta" userId="970ab1f6-78f5-487d-93c8-ee4d285dbe72" providerId="ADAL" clId="{7FE64E6A-72DA-436B-BE52-D671F56509DB}" dt="2025-06-13T15:58:59.727" v="1223" actId="6549"/>
              <pc2:cmMkLst xmlns:pc2="http://schemas.microsoft.com/office/powerpoint/2019/9/main/command">
                <pc:docMk/>
                <pc:sldMk cId="639348450" sldId="2147472354"/>
                <pc2:cmMk id="{29CDAFA4-769A-49D1-98E9-4F631FB85D58}"/>
              </pc2:cmMkLst>
            </pc226:cmChg>
          </p:ext>
        </pc:extLst>
      </pc:sldChg>
      <pc:sldChg chg="addSp modSp new mod">
        <pc:chgData name="Paul Della Marta" userId="970ab1f6-78f5-487d-93c8-ee4d285dbe72" providerId="ADAL" clId="{7FE64E6A-72DA-436B-BE52-D671F56509DB}" dt="2025-06-15T17:50:44.169" v="2812" actId="21"/>
        <pc:sldMkLst>
          <pc:docMk/>
          <pc:sldMk cId="2677457145" sldId="2147472355"/>
        </pc:sldMkLst>
        <pc:spChg chg="mod">
          <ac:chgData name="Paul Della Marta" userId="970ab1f6-78f5-487d-93c8-ee4d285dbe72" providerId="ADAL" clId="{7FE64E6A-72DA-436B-BE52-D671F56509DB}" dt="2025-06-15T17:45:44.359" v="2632" actId="20577"/>
          <ac:spMkLst>
            <pc:docMk/>
            <pc:sldMk cId="2677457145" sldId="2147472355"/>
            <ac:spMk id="4" creationId="{C44B015B-8B49-1667-7EB0-3FC6610DBC5B}"/>
          </ac:spMkLst>
        </pc:spChg>
      </pc:sldChg>
      <pc:sldChg chg="modSp add mod">
        <pc:chgData name="Paul Della Marta" userId="970ab1f6-78f5-487d-93c8-ee4d285dbe72" providerId="ADAL" clId="{7FE64E6A-72DA-436B-BE52-D671F56509DB}" dt="2025-06-15T18:24:50.553" v="4403" actId="113"/>
        <pc:sldMkLst>
          <pc:docMk/>
          <pc:sldMk cId="730963276" sldId="2147472356"/>
        </pc:sldMkLst>
      </pc:sldChg>
      <pc:sldChg chg="delSp modSp add mod ord">
        <pc:chgData name="Paul Della Marta" userId="970ab1f6-78f5-487d-93c8-ee4d285dbe72" providerId="ADAL" clId="{7FE64E6A-72DA-436B-BE52-D671F56509DB}" dt="2025-06-15T18:07:58.426" v="3842" actId="20577"/>
        <pc:sldMkLst>
          <pc:docMk/>
          <pc:sldMk cId="3832300644" sldId="2147472357"/>
        </pc:sldMkLst>
      </pc:sldChg>
      <pc:sldChg chg="modSp add mod">
        <pc:chgData name="Paul Della Marta" userId="970ab1f6-78f5-487d-93c8-ee4d285dbe72" providerId="ADAL" clId="{7FE64E6A-72DA-436B-BE52-D671F56509DB}" dt="2025-06-15T18:10:34.672" v="3954" actId="14100"/>
        <pc:sldMkLst>
          <pc:docMk/>
          <pc:sldMk cId="4184998582" sldId="2147472358"/>
        </pc:sldMkLst>
        <pc:spChg chg="mod">
          <ac:chgData name="Paul Della Marta" userId="970ab1f6-78f5-487d-93c8-ee4d285dbe72" providerId="ADAL" clId="{7FE64E6A-72DA-436B-BE52-D671F56509DB}" dt="2025-06-15T18:10:34.672" v="3954" actId="14100"/>
          <ac:spMkLst>
            <pc:docMk/>
            <pc:sldMk cId="4184998582" sldId="2147472358"/>
            <ac:spMk id="4" creationId="{FF640D3A-DC56-6144-3231-65C147CDB24A}"/>
          </ac:spMkLst>
        </pc:spChg>
      </pc:sldChg>
      <pc:sldChg chg="modSp add mod">
        <pc:chgData name="Paul Della Marta" userId="970ab1f6-78f5-487d-93c8-ee4d285dbe72" providerId="ADAL" clId="{7FE64E6A-72DA-436B-BE52-D671F56509DB}" dt="2025-06-15T18:19:37.248" v="4349" actId="6549"/>
        <pc:sldMkLst>
          <pc:docMk/>
          <pc:sldMk cId="1130612892" sldId="2147472359"/>
        </pc:sldMkLst>
      </pc:sldChg>
      <pc:sldChg chg="modSp new mod">
        <pc:chgData name="Paul Della Marta" userId="970ab1f6-78f5-487d-93c8-ee4d285dbe72" providerId="ADAL" clId="{7FE64E6A-72DA-436B-BE52-D671F56509DB}" dt="2025-06-16T06:20:12.204" v="5439" actId="20577"/>
        <pc:sldMkLst>
          <pc:docMk/>
          <pc:sldMk cId="1681784958" sldId="2147472360"/>
        </pc:sldMkLst>
        <pc:spChg chg="mod">
          <ac:chgData name="Paul Della Marta" userId="970ab1f6-78f5-487d-93c8-ee4d285dbe72" providerId="ADAL" clId="{7FE64E6A-72DA-436B-BE52-D671F56509DB}" dt="2025-06-16T06:20:12.204" v="5439" actId="20577"/>
          <ac:spMkLst>
            <pc:docMk/>
            <pc:sldMk cId="1681784958" sldId="2147472360"/>
            <ac:spMk id="2" creationId="{29BC3EB9-BAF9-E167-AFB1-9A59E7707C8C}"/>
          </ac:spMkLst>
        </pc:spChg>
      </pc:sldChg>
    </pc:docChg>
  </pc:docChgLst>
  <pc:docChgLst>
    <pc:chgData name="Paul Della Marta" userId="970ab1f6-78f5-487d-93c8-ee4d285dbe72" providerId="ADAL" clId="{FDA419E3-B1A0-410F-A046-88A05508B16C}"/>
    <pc:docChg chg="undo custSel addSld delSld modSld">
      <pc:chgData name="Paul Della Marta" userId="970ab1f6-78f5-487d-93c8-ee4d285dbe72" providerId="ADAL" clId="{FDA419E3-B1A0-410F-A046-88A05508B16C}" dt="2025-06-17T08:38:43.098" v="430"/>
      <pc:docMkLst>
        <pc:docMk/>
      </pc:docMkLst>
      <pc:sldChg chg="del">
        <pc:chgData name="Paul Della Marta" userId="970ab1f6-78f5-487d-93c8-ee4d285dbe72" providerId="ADAL" clId="{FDA419E3-B1A0-410F-A046-88A05508B16C}" dt="2025-06-17T08:38:22.414" v="429" actId="47"/>
        <pc:sldMkLst>
          <pc:docMk/>
          <pc:sldMk cId="3553186123" sldId="257"/>
        </pc:sldMkLst>
      </pc:sldChg>
      <pc:sldChg chg="del">
        <pc:chgData name="Paul Della Marta" userId="970ab1f6-78f5-487d-93c8-ee4d285dbe72" providerId="ADAL" clId="{FDA419E3-B1A0-410F-A046-88A05508B16C}" dt="2025-06-17T08:38:22.414" v="429" actId="47"/>
        <pc:sldMkLst>
          <pc:docMk/>
          <pc:sldMk cId="1405532791" sldId="260"/>
        </pc:sldMkLst>
      </pc:sldChg>
      <pc:sldChg chg="del">
        <pc:chgData name="Paul Della Marta" userId="970ab1f6-78f5-487d-93c8-ee4d285dbe72" providerId="ADAL" clId="{FDA419E3-B1A0-410F-A046-88A05508B16C}" dt="2025-06-17T08:38:22.414" v="429" actId="47"/>
        <pc:sldMkLst>
          <pc:docMk/>
          <pc:sldMk cId="2871356863" sldId="262"/>
        </pc:sldMkLst>
      </pc:sldChg>
      <pc:sldChg chg="del">
        <pc:chgData name="Paul Della Marta" userId="970ab1f6-78f5-487d-93c8-ee4d285dbe72" providerId="ADAL" clId="{FDA419E3-B1A0-410F-A046-88A05508B16C}" dt="2025-06-17T08:38:22.414" v="429" actId="47"/>
        <pc:sldMkLst>
          <pc:docMk/>
          <pc:sldMk cId="440211586" sldId="263"/>
        </pc:sldMkLst>
      </pc:sldChg>
      <pc:sldChg chg="del">
        <pc:chgData name="Paul Della Marta" userId="970ab1f6-78f5-487d-93c8-ee4d285dbe72" providerId="ADAL" clId="{FDA419E3-B1A0-410F-A046-88A05508B16C}" dt="2025-06-17T08:38:22.414" v="429" actId="47"/>
        <pc:sldMkLst>
          <pc:docMk/>
          <pc:sldMk cId="3328393031" sldId="276"/>
        </pc:sldMkLst>
      </pc:sldChg>
      <pc:sldChg chg="del">
        <pc:chgData name="Paul Della Marta" userId="970ab1f6-78f5-487d-93c8-ee4d285dbe72" providerId="ADAL" clId="{FDA419E3-B1A0-410F-A046-88A05508B16C}" dt="2025-06-17T08:38:22.414" v="429" actId="47"/>
        <pc:sldMkLst>
          <pc:docMk/>
          <pc:sldMk cId="3663223136" sldId="308"/>
        </pc:sldMkLst>
      </pc:sldChg>
      <pc:sldChg chg="del">
        <pc:chgData name="Paul Della Marta" userId="970ab1f6-78f5-487d-93c8-ee4d285dbe72" providerId="ADAL" clId="{FDA419E3-B1A0-410F-A046-88A05508B16C}" dt="2025-06-17T08:38:22.414" v="429" actId="47"/>
        <pc:sldMkLst>
          <pc:docMk/>
          <pc:sldMk cId="1356310952" sldId="2147470974"/>
        </pc:sldMkLst>
      </pc:sldChg>
      <pc:sldChg chg="del">
        <pc:chgData name="Paul Della Marta" userId="970ab1f6-78f5-487d-93c8-ee4d285dbe72" providerId="ADAL" clId="{FDA419E3-B1A0-410F-A046-88A05508B16C}" dt="2025-06-17T08:38:22.414" v="429" actId="47"/>
        <pc:sldMkLst>
          <pc:docMk/>
          <pc:sldMk cId="3758490292" sldId="2147472346"/>
        </pc:sldMkLst>
      </pc:sldChg>
      <pc:sldChg chg="del">
        <pc:chgData name="Paul Della Marta" userId="970ab1f6-78f5-487d-93c8-ee4d285dbe72" providerId="ADAL" clId="{FDA419E3-B1A0-410F-A046-88A05508B16C}" dt="2025-06-17T08:38:22.414" v="429" actId="47"/>
        <pc:sldMkLst>
          <pc:docMk/>
          <pc:sldMk cId="2021515505" sldId="2147472348"/>
        </pc:sldMkLst>
      </pc:sldChg>
      <pc:sldChg chg="del">
        <pc:chgData name="Paul Della Marta" userId="970ab1f6-78f5-487d-93c8-ee4d285dbe72" providerId="ADAL" clId="{FDA419E3-B1A0-410F-A046-88A05508B16C}" dt="2025-06-17T08:38:22.414" v="429" actId="47"/>
        <pc:sldMkLst>
          <pc:docMk/>
          <pc:sldMk cId="103001685" sldId="2147472349"/>
        </pc:sldMkLst>
      </pc:sldChg>
      <pc:sldChg chg="addSp delSp modSp mod">
        <pc:chgData name="Paul Della Marta" userId="970ab1f6-78f5-487d-93c8-ee4d285dbe72" providerId="ADAL" clId="{FDA419E3-B1A0-410F-A046-88A05508B16C}" dt="2025-06-16T20:29:49.231" v="292" actId="478"/>
        <pc:sldMkLst>
          <pc:docMk/>
          <pc:sldMk cId="105551582" sldId="2147472350"/>
        </pc:sldMkLst>
        <pc:spChg chg="mod">
          <ac:chgData name="Paul Della Marta" userId="970ab1f6-78f5-487d-93c8-ee4d285dbe72" providerId="ADAL" clId="{FDA419E3-B1A0-410F-A046-88A05508B16C}" dt="2025-06-16T19:46:25.716" v="162" actId="20577"/>
          <ac:spMkLst>
            <pc:docMk/>
            <pc:sldMk cId="105551582" sldId="2147472350"/>
            <ac:spMk id="2" creationId="{AE58006F-8662-EFA3-A53C-566028AD4C40}"/>
          </ac:spMkLst>
        </pc:spChg>
        <pc:spChg chg="del">
          <ac:chgData name="Paul Della Marta" userId="970ab1f6-78f5-487d-93c8-ee4d285dbe72" providerId="ADAL" clId="{FDA419E3-B1A0-410F-A046-88A05508B16C}" dt="2025-06-16T20:29:49.231" v="292" actId="478"/>
          <ac:spMkLst>
            <pc:docMk/>
            <pc:sldMk cId="105551582" sldId="2147472350"/>
            <ac:spMk id="5" creationId="{D9E1F39C-1BFA-3852-1184-7437ED774FCD}"/>
          </ac:spMkLst>
        </pc:spChg>
        <pc:spChg chg="del">
          <ac:chgData name="Paul Della Marta" userId="970ab1f6-78f5-487d-93c8-ee4d285dbe72" providerId="ADAL" clId="{FDA419E3-B1A0-410F-A046-88A05508B16C}" dt="2025-06-16T19:45:51.812" v="117"/>
          <ac:spMkLst>
            <pc:docMk/>
            <pc:sldMk cId="105551582" sldId="2147472350"/>
            <ac:spMk id="7" creationId="{74C28721-0740-909F-6895-5CF43BEF4971}"/>
          </ac:spMkLst>
        </pc:spChg>
        <pc:spChg chg="del">
          <ac:chgData name="Paul Della Marta" userId="970ab1f6-78f5-487d-93c8-ee4d285dbe72" providerId="ADAL" clId="{FDA419E3-B1A0-410F-A046-88A05508B16C}" dt="2025-06-16T19:42:32.508" v="105" actId="478"/>
          <ac:spMkLst>
            <pc:docMk/>
            <pc:sldMk cId="105551582" sldId="2147472350"/>
            <ac:spMk id="9" creationId="{B318BD38-BFF1-7344-B49A-0AB8D63F5A0B}"/>
          </ac:spMkLst>
        </pc:spChg>
        <pc:picChg chg="add mod">
          <ac:chgData name="Paul Della Marta" userId="970ab1f6-78f5-487d-93c8-ee4d285dbe72" providerId="ADAL" clId="{FDA419E3-B1A0-410F-A046-88A05508B16C}" dt="2025-06-16T19:45:58.419" v="119" actId="1076"/>
          <ac:picMkLst>
            <pc:docMk/>
            <pc:sldMk cId="105551582" sldId="2147472350"/>
            <ac:picMk id="8" creationId="{E8DA3647-050B-5FF9-4E6A-A6DEED7FA550}"/>
          </ac:picMkLst>
        </pc:picChg>
      </pc:sldChg>
      <pc:sldChg chg="addSp delSp modSp mod">
        <pc:chgData name="Paul Della Marta" userId="970ab1f6-78f5-487d-93c8-ee4d285dbe72" providerId="ADAL" clId="{FDA419E3-B1A0-410F-A046-88A05508B16C}" dt="2025-06-16T19:47:36.253" v="218"/>
        <pc:sldMkLst>
          <pc:docMk/>
          <pc:sldMk cId="482443953" sldId="2147472352"/>
        </pc:sldMkLst>
        <pc:spChg chg="mod">
          <ac:chgData name="Paul Della Marta" userId="970ab1f6-78f5-487d-93c8-ee4d285dbe72" providerId="ADAL" clId="{FDA419E3-B1A0-410F-A046-88A05508B16C}" dt="2025-06-16T19:47:36.253" v="218"/>
          <ac:spMkLst>
            <pc:docMk/>
            <pc:sldMk cId="482443953" sldId="2147472352"/>
            <ac:spMk id="2" creationId="{504E077F-5276-9349-4760-8C31D6D987B6}"/>
          </ac:spMkLst>
        </pc:spChg>
        <pc:spChg chg="del">
          <ac:chgData name="Paul Della Marta" userId="970ab1f6-78f5-487d-93c8-ee4d285dbe72" providerId="ADAL" clId="{FDA419E3-B1A0-410F-A046-88A05508B16C}" dt="2025-06-16T19:42:11.653" v="101" actId="478"/>
          <ac:spMkLst>
            <pc:docMk/>
            <pc:sldMk cId="482443953" sldId="2147472352"/>
            <ac:spMk id="8" creationId="{600B7988-2CFE-BB93-E6D8-7E340DB37C8E}"/>
          </ac:spMkLst>
        </pc:spChg>
        <pc:picChg chg="add mod">
          <ac:chgData name="Paul Della Marta" userId="970ab1f6-78f5-487d-93c8-ee4d285dbe72" providerId="ADAL" clId="{FDA419E3-B1A0-410F-A046-88A05508B16C}" dt="2025-06-16T19:42:15.892" v="104" actId="962"/>
          <ac:picMkLst>
            <pc:docMk/>
            <pc:sldMk cId="482443953" sldId="2147472352"/>
            <ac:picMk id="9" creationId="{A8F9025A-67D3-E771-E500-B2E2BAB1A7A2}"/>
          </ac:picMkLst>
        </pc:picChg>
      </pc:sldChg>
      <pc:sldChg chg="del">
        <pc:chgData name="Paul Della Marta" userId="970ab1f6-78f5-487d-93c8-ee4d285dbe72" providerId="ADAL" clId="{FDA419E3-B1A0-410F-A046-88A05508B16C}" dt="2025-06-16T19:30:57.259" v="3" actId="47"/>
        <pc:sldMkLst>
          <pc:docMk/>
          <pc:sldMk cId="450412892" sldId="2147472353"/>
        </pc:sldMkLst>
      </pc:sldChg>
      <pc:sldChg chg="addSp delSp modSp mod modMedia modClrScheme delAnim chgLayout">
        <pc:chgData name="Paul Della Marta" userId="970ab1f6-78f5-487d-93c8-ee4d285dbe72" providerId="ADAL" clId="{FDA419E3-B1A0-410F-A046-88A05508B16C}" dt="2025-06-17T08:38:43.098" v="430"/>
        <pc:sldMkLst>
          <pc:docMk/>
          <pc:sldMk cId="2677457145" sldId="2147472355"/>
        </pc:sldMkLst>
        <pc:spChg chg="mod ord">
          <ac:chgData name="Paul Della Marta" userId="970ab1f6-78f5-487d-93c8-ee4d285dbe72" providerId="ADAL" clId="{FDA419E3-B1A0-410F-A046-88A05508B16C}" dt="2025-06-17T06:25:56.565" v="299" actId="26606"/>
          <ac:spMkLst>
            <pc:docMk/>
            <pc:sldMk cId="2677457145" sldId="2147472355"/>
            <ac:spMk id="2" creationId="{8889855D-2ABE-D333-E993-EFE22B277E40}"/>
          </ac:spMkLst>
        </pc:spChg>
        <pc:spChg chg="mod">
          <ac:chgData name="Paul Della Marta" userId="970ab1f6-78f5-487d-93c8-ee4d285dbe72" providerId="ADAL" clId="{FDA419E3-B1A0-410F-A046-88A05508B16C}" dt="2025-06-17T06:25:56.565" v="299" actId="26606"/>
          <ac:spMkLst>
            <pc:docMk/>
            <pc:sldMk cId="2677457145" sldId="2147472355"/>
            <ac:spMk id="3" creationId="{F05A04C1-B450-3605-CD7E-DD62C4C0F128}"/>
          </ac:spMkLst>
        </pc:spChg>
        <pc:spChg chg="mod">
          <ac:chgData name="Paul Della Marta" userId="970ab1f6-78f5-487d-93c8-ee4d285dbe72" providerId="ADAL" clId="{FDA419E3-B1A0-410F-A046-88A05508B16C}" dt="2025-06-16T19:56:16.868" v="226" actId="26606"/>
          <ac:spMkLst>
            <pc:docMk/>
            <pc:sldMk cId="2677457145" sldId="2147472355"/>
            <ac:spMk id="4" creationId="{C44B015B-8B49-1667-7EB0-3FC6610DBC5B}"/>
          </ac:spMkLst>
        </pc:spChg>
        <pc:spChg chg="del">
          <ac:chgData name="Paul Della Marta" userId="970ab1f6-78f5-487d-93c8-ee4d285dbe72" providerId="ADAL" clId="{FDA419E3-B1A0-410F-A046-88A05508B16C}" dt="2025-06-16T19:56:16.868" v="226" actId="26606"/>
          <ac:spMkLst>
            <pc:docMk/>
            <pc:sldMk cId="2677457145" sldId="2147472355"/>
            <ac:spMk id="5" creationId="{31F63843-5D34-B44B-8CF1-60BA4823B09F}"/>
          </ac:spMkLst>
        </pc:spChg>
        <pc:spChg chg="mod ord modVis">
          <ac:chgData name="Paul Della Marta" userId="970ab1f6-78f5-487d-93c8-ee4d285dbe72" providerId="ADAL" clId="{FDA419E3-B1A0-410F-A046-88A05508B16C}" dt="2025-06-16T19:56:16.868" v="226" actId="26606"/>
          <ac:spMkLst>
            <pc:docMk/>
            <pc:sldMk cId="2677457145" sldId="2147472355"/>
            <ac:spMk id="6" creationId="{37082E35-3630-F089-02C9-2511C53DD042}"/>
          </ac:spMkLst>
        </pc:spChg>
        <pc:spChg chg="del">
          <ac:chgData name="Paul Della Marta" userId="970ab1f6-78f5-487d-93c8-ee4d285dbe72" providerId="ADAL" clId="{FDA419E3-B1A0-410F-A046-88A05508B16C}" dt="2025-06-16T19:56:16.868" v="226" actId="26606"/>
          <ac:spMkLst>
            <pc:docMk/>
            <pc:sldMk cId="2677457145" sldId="2147472355"/>
            <ac:spMk id="7" creationId="{5CE9A983-B970-85E4-5187-9BB4CFC868C6}"/>
          </ac:spMkLst>
        </pc:spChg>
        <pc:spChg chg="del mod">
          <ac:chgData name="Paul Della Marta" userId="970ab1f6-78f5-487d-93c8-ee4d285dbe72" providerId="ADAL" clId="{FDA419E3-B1A0-410F-A046-88A05508B16C}" dt="2025-06-16T19:56:46.272" v="230" actId="478"/>
          <ac:spMkLst>
            <pc:docMk/>
            <pc:sldMk cId="2677457145" sldId="2147472355"/>
            <ac:spMk id="8" creationId="{9E86C405-CF26-1046-FF11-D6118BB8A937}"/>
          </ac:spMkLst>
        </pc:spChg>
        <pc:spChg chg="add">
          <ac:chgData name="Paul Della Marta" userId="970ab1f6-78f5-487d-93c8-ee4d285dbe72" providerId="ADAL" clId="{FDA419E3-B1A0-410F-A046-88A05508B16C}" dt="2025-06-17T06:25:56.565" v="299" actId="26606"/>
          <ac:spMkLst>
            <pc:docMk/>
            <pc:sldMk cId="2677457145" sldId="2147472355"/>
            <ac:spMk id="14" creationId="{79C5165C-3E0B-3ACF-4EE0-456A76B17232}"/>
          </ac:spMkLst>
        </pc:spChg>
        <pc:graphicFrameChg chg="add mod modGraphic">
          <ac:chgData name="Paul Della Marta" userId="970ab1f6-78f5-487d-93c8-ee4d285dbe72" providerId="ADAL" clId="{FDA419E3-B1A0-410F-A046-88A05508B16C}" dt="2025-06-17T08:38:43.098" v="430"/>
          <ac:graphicFrameMkLst>
            <pc:docMk/>
            <pc:sldMk cId="2677457145" sldId="2147472355"/>
            <ac:graphicFrameMk id="9" creationId="{8ACC07AF-1B68-6C43-982F-2B6680F0158E}"/>
          </ac:graphicFrameMkLst>
        </pc:graphicFrameChg>
        <pc:picChg chg="add del mod">
          <ac:chgData name="Paul Della Marta" userId="970ab1f6-78f5-487d-93c8-ee4d285dbe72" providerId="ADAL" clId="{FDA419E3-B1A0-410F-A046-88A05508B16C}" dt="2025-06-16T19:56:42.791" v="229" actId="478"/>
          <ac:picMkLst>
            <pc:docMk/>
            <pc:sldMk cId="2677457145" sldId="2147472355"/>
            <ac:picMk id="10" creationId="{319E36EE-B1B9-53B9-9142-A17E3B107A3C}"/>
          </ac:picMkLst>
        </pc:picChg>
        <pc:picChg chg="add del mod">
          <ac:chgData name="Paul Della Marta" userId="970ab1f6-78f5-487d-93c8-ee4d285dbe72" providerId="ADAL" clId="{FDA419E3-B1A0-410F-A046-88A05508B16C}" dt="2025-06-17T06:21:29.464" v="293" actId="478"/>
          <ac:picMkLst>
            <pc:docMk/>
            <pc:sldMk cId="2677457145" sldId="2147472355"/>
            <ac:picMk id="1026" creationId="{3044492E-E733-C652-FF6C-61D4A5FDC278}"/>
          </ac:picMkLst>
        </pc:picChg>
      </pc:sldChg>
      <pc:sldChg chg="del">
        <pc:chgData name="Paul Della Marta" userId="970ab1f6-78f5-487d-93c8-ee4d285dbe72" providerId="ADAL" clId="{FDA419E3-B1A0-410F-A046-88A05508B16C}" dt="2025-06-16T19:30:54.024" v="2" actId="47"/>
        <pc:sldMkLst>
          <pc:docMk/>
          <pc:sldMk cId="730963276" sldId="2147472356"/>
        </pc:sldMkLst>
      </pc:sldChg>
      <pc:sldChg chg="del">
        <pc:chgData name="Paul Della Marta" userId="970ab1f6-78f5-487d-93c8-ee4d285dbe72" providerId="ADAL" clId="{FDA419E3-B1A0-410F-A046-88A05508B16C}" dt="2025-06-16T19:30:50.319" v="0" actId="47"/>
        <pc:sldMkLst>
          <pc:docMk/>
          <pc:sldMk cId="3832300644" sldId="2147472357"/>
        </pc:sldMkLst>
      </pc:sldChg>
      <pc:sldChg chg="addSp delSp modSp mod">
        <pc:chgData name="Paul Della Marta" userId="970ab1f6-78f5-487d-93c8-ee4d285dbe72" providerId="ADAL" clId="{FDA419E3-B1A0-410F-A046-88A05508B16C}" dt="2025-06-16T20:05:04.749" v="239"/>
        <pc:sldMkLst>
          <pc:docMk/>
          <pc:sldMk cId="4184998582" sldId="2147472358"/>
        </pc:sldMkLst>
        <pc:spChg chg="mod">
          <ac:chgData name="Paul Della Marta" userId="970ab1f6-78f5-487d-93c8-ee4d285dbe72" providerId="ADAL" clId="{FDA419E3-B1A0-410F-A046-88A05508B16C}" dt="2025-06-16T20:05:04.749" v="239"/>
          <ac:spMkLst>
            <pc:docMk/>
            <pc:sldMk cId="4184998582" sldId="2147472358"/>
            <ac:spMk id="2" creationId="{1CA686D5-CE9F-95D4-8B7A-1CF3D44C7555}"/>
          </ac:spMkLst>
        </pc:spChg>
        <pc:spChg chg="del">
          <ac:chgData name="Paul Della Marta" userId="970ab1f6-78f5-487d-93c8-ee4d285dbe72" providerId="ADAL" clId="{FDA419E3-B1A0-410F-A046-88A05508B16C}" dt="2025-06-16T20:02:56.169" v="231"/>
          <ac:spMkLst>
            <pc:docMk/>
            <pc:sldMk cId="4184998582" sldId="2147472358"/>
            <ac:spMk id="7" creationId="{13991CF9-1B7E-4E57-88F0-ECA0226ACC0B}"/>
          </ac:spMkLst>
        </pc:spChg>
        <pc:spChg chg="del">
          <ac:chgData name="Paul Della Marta" userId="970ab1f6-78f5-487d-93c8-ee4d285dbe72" providerId="ADAL" clId="{FDA419E3-B1A0-410F-A046-88A05508B16C}" dt="2025-06-16T20:03:02.342" v="233" actId="478"/>
          <ac:spMkLst>
            <pc:docMk/>
            <pc:sldMk cId="4184998582" sldId="2147472358"/>
            <ac:spMk id="8" creationId="{BCF5B65E-834D-E51A-1E0B-A0C2EA5437A7}"/>
          </ac:spMkLst>
        </pc:spChg>
        <pc:spChg chg="add del mod">
          <ac:chgData name="Paul Della Marta" userId="970ab1f6-78f5-487d-93c8-ee4d285dbe72" providerId="ADAL" clId="{FDA419E3-B1A0-410F-A046-88A05508B16C}" dt="2025-06-16T20:04:16.538" v="235"/>
          <ac:spMkLst>
            <pc:docMk/>
            <pc:sldMk cId="4184998582" sldId="2147472358"/>
            <ac:spMk id="11" creationId="{564F31B1-1E78-752A-DA4B-B0DB08E2FB50}"/>
          </ac:spMkLst>
        </pc:spChg>
        <pc:picChg chg="add del mod">
          <ac:chgData name="Paul Della Marta" userId="970ab1f6-78f5-487d-93c8-ee4d285dbe72" providerId="ADAL" clId="{FDA419E3-B1A0-410F-A046-88A05508B16C}" dt="2025-06-16T20:04:11.718" v="234" actId="478"/>
          <ac:picMkLst>
            <pc:docMk/>
            <pc:sldMk cId="4184998582" sldId="2147472358"/>
            <ac:picMk id="9" creationId="{2A2CEBD8-B99A-D053-C5ED-50CDAD49D96F}"/>
          </ac:picMkLst>
        </pc:picChg>
        <pc:picChg chg="add mod">
          <ac:chgData name="Paul Della Marta" userId="970ab1f6-78f5-487d-93c8-ee4d285dbe72" providerId="ADAL" clId="{FDA419E3-B1A0-410F-A046-88A05508B16C}" dt="2025-06-16T20:04:35.700" v="236" actId="1076"/>
          <ac:picMkLst>
            <pc:docMk/>
            <pc:sldMk cId="4184998582" sldId="2147472358"/>
            <ac:picMk id="12" creationId="{9B023AF6-6E7F-CCBE-7EA5-D14FCEA81F1D}"/>
          </ac:picMkLst>
        </pc:picChg>
      </pc:sldChg>
      <pc:sldChg chg="del">
        <pc:chgData name="Paul Della Marta" userId="970ab1f6-78f5-487d-93c8-ee4d285dbe72" providerId="ADAL" clId="{FDA419E3-B1A0-410F-A046-88A05508B16C}" dt="2025-06-16T19:30:52.564" v="1" actId="47"/>
        <pc:sldMkLst>
          <pc:docMk/>
          <pc:sldMk cId="1130612892" sldId="2147472359"/>
        </pc:sldMkLst>
      </pc:sldChg>
      <pc:sldChg chg="del">
        <pc:chgData name="Paul Della Marta" userId="970ab1f6-78f5-487d-93c8-ee4d285dbe72" providerId="ADAL" clId="{FDA419E3-B1A0-410F-A046-88A05508B16C}" dt="2025-06-17T08:38:22.414" v="429" actId="47"/>
        <pc:sldMkLst>
          <pc:docMk/>
          <pc:sldMk cId="1681784958" sldId="2147472360"/>
        </pc:sldMkLst>
      </pc:sldChg>
      <pc:sldChg chg="addSp delSp modSp add mod modClrScheme chgLayout">
        <pc:chgData name="Paul Della Marta" userId="970ab1f6-78f5-487d-93c8-ee4d285dbe72" providerId="ADAL" clId="{FDA419E3-B1A0-410F-A046-88A05508B16C}" dt="2025-06-16T19:50:57.104" v="225" actId="14100"/>
        <pc:sldMkLst>
          <pc:docMk/>
          <pc:sldMk cId="2005810856" sldId="2147472361"/>
        </pc:sldMkLst>
        <pc:spChg chg="mod ord">
          <ac:chgData name="Paul Della Marta" userId="970ab1f6-78f5-487d-93c8-ee4d285dbe72" providerId="ADAL" clId="{FDA419E3-B1A0-410F-A046-88A05508B16C}" dt="2025-06-16T19:47:17.433" v="215" actId="20577"/>
          <ac:spMkLst>
            <pc:docMk/>
            <pc:sldMk cId="2005810856" sldId="2147472361"/>
            <ac:spMk id="2" creationId="{32F0FCCC-7E24-71B8-6ACE-99EB9CC35F2C}"/>
          </ac:spMkLst>
        </pc:spChg>
        <pc:spChg chg="mod">
          <ac:chgData name="Paul Della Marta" userId="970ab1f6-78f5-487d-93c8-ee4d285dbe72" providerId="ADAL" clId="{FDA419E3-B1A0-410F-A046-88A05508B16C}" dt="2025-06-16T19:44:26.070" v="116" actId="26606"/>
          <ac:spMkLst>
            <pc:docMk/>
            <pc:sldMk cId="2005810856" sldId="2147472361"/>
            <ac:spMk id="3" creationId="{9E99C1E6-04E3-2FEA-7817-438B37221FF9}"/>
          </ac:spMkLst>
        </pc:spChg>
        <pc:spChg chg="mod">
          <ac:chgData name="Paul Della Marta" userId="970ab1f6-78f5-487d-93c8-ee4d285dbe72" providerId="ADAL" clId="{FDA419E3-B1A0-410F-A046-88A05508B16C}" dt="2025-06-16T19:48:00.526" v="222" actId="20577"/>
          <ac:spMkLst>
            <pc:docMk/>
            <pc:sldMk cId="2005810856" sldId="2147472361"/>
            <ac:spMk id="4" creationId="{82E3859D-3C5D-03F4-A61D-393C604369F8}"/>
          </ac:spMkLst>
        </pc:spChg>
        <pc:spChg chg="add del">
          <ac:chgData name="Paul Della Marta" userId="970ab1f6-78f5-487d-93c8-ee4d285dbe72" providerId="ADAL" clId="{FDA419E3-B1A0-410F-A046-88A05508B16C}" dt="2025-06-16T19:44:26.070" v="116" actId="26606"/>
          <ac:spMkLst>
            <pc:docMk/>
            <pc:sldMk cId="2005810856" sldId="2147472361"/>
            <ac:spMk id="5" creationId="{8D29977F-03DC-3317-60A8-48C3EEF5E89F}"/>
          </ac:spMkLst>
        </pc:spChg>
        <pc:spChg chg="mod ord modVis">
          <ac:chgData name="Paul Della Marta" userId="970ab1f6-78f5-487d-93c8-ee4d285dbe72" providerId="ADAL" clId="{FDA419E3-B1A0-410F-A046-88A05508B16C}" dt="2025-06-16T19:44:26.070" v="116" actId="26606"/>
          <ac:spMkLst>
            <pc:docMk/>
            <pc:sldMk cId="2005810856" sldId="2147472361"/>
            <ac:spMk id="6" creationId="{A31495E1-5476-12A3-2D57-783B5EEF44F9}"/>
          </ac:spMkLst>
        </pc:spChg>
        <pc:spChg chg="del">
          <ac:chgData name="Paul Della Marta" userId="970ab1f6-78f5-487d-93c8-ee4d285dbe72" providerId="ADAL" clId="{FDA419E3-B1A0-410F-A046-88A05508B16C}" dt="2025-06-16T19:43:51.803" v="111"/>
          <ac:spMkLst>
            <pc:docMk/>
            <pc:sldMk cId="2005810856" sldId="2147472361"/>
            <ac:spMk id="7" creationId="{8F109A59-47DD-D2E9-084F-1FB493E92951}"/>
          </ac:spMkLst>
        </pc:spChg>
        <pc:spChg chg="del">
          <ac:chgData name="Paul Della Marta" userId="970ab1f6-78f5-487d-93c8-ee4d285dbe72" providerId="ADAL" clId="{FDA419E3-B1A0-410F-A046-88A05508B16C}" dt="2025-06-16T19:43:29.373" v="106" actId="478"/>
          <ac:spMkLst>
            <pc:docMk/>
            <pc:sldMk cId="2005810856" sldId="2147472361"/>
            <ac:spMk id="8" creationId="{836C7EF5-393A-9308-B08A-30E15AA46EFC}"/>
          </ac:spMkLst>
        </pc:spChg>
        <pc:spChg chg="add mod">
          <ac:chgData name="Paul Della Marta" userId="970ab1f6-78f5-487d-93c8-ee4d285dbe72" providerId="ADAL" clId="{FDA419E3-B1A0-410F-A046-88A05508B16C}" dt="2025-06-16T19:43:40.856" v="108"/>
          <ac:spMkLst>
            <pc:docMk/>
            <pc:sldMk cId="2005810856" sldId="2147472361"/>
            <ac:spMk id="10" creationId="{13FBC734-0974-DA96-C651-6127D0E01E4F}"/>
          </ac:spMkLst>
        </pc:spChg>
        <pc:spChg chg="add mod">
          <ac:chgData name="Paul Della Marta" userId="970ab1f6-78f5-487d-93c8-ee4d285dbe72" providerId="ADAL" clId="{FDA419E3-B1A0-410F-A046-88A05508B16C}" dt="2025-06-16T19:43:33.218" v="107"/>
          <ac:spMkLst>
            <pc:docMk/>
            <pc:sldMk cId="2005810856" sldId="2147472361"/>
            <ac:spMk id="13" creationId="{FB29F88A-48BA-14AD-62B3-76208BD9AA2E}"/>
          </ac:spMkLst>
        </pc:spChg>
        <pc:spChg chg="add mod">
          <ac:chgData name="Paul Della Marta" userId="970ab1f6-78f5-487d-93c8-ee4d285dbe72" providerId="ADAL" clId="{FDA419E3-B1A0-410F-A046-88A05508B16C}" dt="2025-06-16T19:43:33.218" v="107"/>
          <ac:spMkLst>
            <pc:docMk/>
            <pc:sldMk cId="2005810856" sldId="2147472361"/>
            <ac:spMk id="14" creationId="{12E42B01-7FC7-4A69-8F29-49E55E51BB10}"/>
          </ac:spMkLst>
        </pc:spChg>
        <pc:spChg chg="add mod">
          <ac:chgData name="Paul Della Marta" userId="970ab1f6-78f5-487d-93c8-ee4d285dbe72" providerId="ADAL" clId="{FDA419E3-B1A0-410F-A046-88A05508B16C}" dt="2025-06-16T19:43:33.218" v="107"/>
          <ac:spMkLst>
            <pc:docMk/>
            <pc:sldMk cId="2005810856" sldId="2147472361"/>
            <ac:spMk id="15" creationId="{7A2FF6A3-7405-FC0F-0BC6-756BCB8F9022}"/>
          </ac:spMkLst>
        </pc:spChg>
        <pc:spChg chg="add mod">
          <ac:chgData name="Paul Della Marta" userId="970ab1f6-78f5-487d-93c8-ee4d285dbe72" providerId="ADAL" clId="{FDA419E3-B1A0-410F-A046-88A05508B16C}" dt="2025-06-16T19:43:33.218" v="107"/>
          <ac:spMkLst>
            <pc:docMk/>
            <pc:sldMk cId="2005810856" sldId="2147472361"/>
            <ac:spMk id="16" creationId="{A766606B-AAAB-65BB-116B-07AAA4C35E04}"/>
          </ac:spMkLst>
        </pc:spChg>
        <pc:spChg chg="add mod">
          <ac:chgData name="Paul Della Marta" userId="970ab1f6-78f5-487d-93c8-ee4d285dbe72" providerId="ADAL" clId="{FDA419E3-B1A0-410F-A046-88A05508B16C}" dt="2025-06-16T19:43:33.218" v="107"/>
          <ac:spMkLst>
            <pc:docMk/>
            <pc:sldMk cId="2005810856" sldId="2147472361"/>
            <ac:spMk id="18" creationId="{EA2C395D-2FA6-51EB-1DA5-304C52FE22FD}"/>
          </ac:spMkLst>
        </pc:spChg>
        <pc:spChg chg="add mod">
          <ac:chgData name="Paul Della Marta" userId="970ab1f6-78f5-487d-93c8-ee4d285dbe72" providerId="ADAL" clId="{FDA419E3-B1A0-410F-A046-88A05508B16C}" dt="2025-06-16T19:43:33.218" v="107"/>
          <ac:spMkLst>
            <pc:docMk/>
            <pc:sldMk cId="2005810856" sldId="2147472361"/>
            <ac:spMk id="19" creationId="{70E46ABC-AB6D-5517-FE16-74D2F3964C5C}"/>
          </ac:spMkLst>
        </pc:spChg>
        <pc:spChg chg="add mod">
          <ac:chgData name="Paul Della Marta" userId="970ab1f6-78f5-487d-93c8-ee4d285dbe72" providerId="ADAL" clId="{FDA419E3-B1A0-410F-A046-88A05508B16C}" dt="2025-06-16T19:43:33.218" v="107"/>
          <ac:spMkLst>
            <pc:docMk/>
            <pc:sldMk cId="2005810856" sldId="2147472361"/>
            <ac:spMk id="20" creationId="{A969F0EB-DC72-8BB4-7CC6-AF49D9534DD6}"/>
          </ac:spMkLst>
        </pc:spChg>
        <pc:spChg chg="add mod">
          <ac:chgData name="Paul Della Marta" userId="970ab1f6-78f5-487d-93c8-ee4d285dbe72" providerId="ADAL" clId="{FDA419E3-B1A0-410F-A046-88A05508B16C}" dt="2025-06-16T19:43:33.218" v="107"/>
          <ac:spMkLst>
            <pc:docMk/>
            <pc:sldMk cId="2005810856" sldId="2147472361"/>
            <ac:spMk id="21" creationId="{6E93EE62-DD60-DE9F-6A39-E940C0A87283}"/>
          </ac:spMkLst>
        </pc:spChg>
        <pc:spChg chg="add mod">
          <ac:chgData name="Paul Della Marta" userId="970ab1f6-78f5-487d-93c8-ee4d285dbe72" providerId="ADAL" clId="{FDA419E3-B1A0-410F-A046-88A05508B16C}" dt="2025-06-16T19:43:33.218" v="107"/>
          <ac:spMkLst>
            <pc:docMk/>
            <pc:sldMk cId="2005810856" sldId="2147472361"/>
            <ac:spMk id="22" creationId="{731FECE0-8AF6-7CBB-194D-8BDE04C49D38}"/>
          </ac:spMkLst>
        </pc:spChg>
        <pc:spChg chg="add mod">
          <ac:chgData name="Paul Della Marta" userId="970ab1f6-78f5-487d-93c8-ee4d285dbe72" providerId="ADAL" clId="{FDA419E3-B1A0-410F-A046-88A05508B16C}" dt="2025-06-16T19:43:46.487" v="110"/>
          <ac:spMkLst>
            <pc:docMk/>
            <pc:sldMk cId="2005810856" sldId="2147472361"/>
            <ac:spMk id="24" creationId="{20886AEA-C28C-FBA2-FF3D-BD60C06172EE}"/>
          </ac:spMkLst>
        </pc:spChg>
        <pc:spChg chg="add mod">
          <ac:chgData name="Paul Della Marta" userId="970ab1f6-78f5-487d-93c8-ee4d285dbe72" providerId="ADAL" clId="{FDA419E3-B1A0-410F-A046-88A05508B16C}" dt="2025-06-16T19:43:43.104" v="109"/>
          <ac:spMkLst>
            <pc:docMk/>
            <pc:sldMk cId="2005810856" sldId="2147472361"/>
            <ac:spMk id="27" creationId="{FBE679F7-86B1-01C8-705F-1849C43ECEE4}"/>
          </ac:spMkLst>
        </pc:spChg>
        <pc:spChg chg="add mod">
          <ac:chgData name="Paul Della Marta" userId="970ab1f6-78f5-487d-93c8-ee4d285dbe72" providerId="ADAL" clId="{FDA419E3-B1A0-410F-A046-88A05508B16C}" dt="2025-06-16T19:43:43.104" v="109"/>
          <ac:spMkLst>
            <pc:docMk/>
            <pc:sldMk cId="2005810856" sldId="2147472361"/>
            <ac:spMk id="28" creationId="{C9281CAC-6918-2B33-B6FF-77B3B8106DE1}"/>
          </ac:spMkLst>
        </pc:spChg>
        <pc:spChg chg="add mod">
          <ac:chgData name="Paul Della Marta" userId="970ab1f6-78f5-487d-93c8-ee4d285dbe72" providerId="ADAL" clId="{FDA419E3-B1A0-410F-A046-88A05508B16C}" dt="2025-06-16T19:43:43.104" v="109"/>
          <ac:spMkLst>
            <pc:docMk/>
            <pc:sldMk cId="2005810856" sldId="2147472361"/>
            <ac:spMk id="29" creationId="{2D83D880-3676-55BD-FA5B-4F14247D62D1}"/>
          </ac:spMkLst>
        </pc:spChg>
        <pc:spChg chg="add mod">
          <ac:chgData name="Paul Della Marta" userId="970ab1f6-78f5-487d-93c8-ee4d285dbe72" providerId="ADAL" clId="{FDA419E3-B1A0-410F-A046-88A05508B16C}" dt="2025-06-16T19:43:43.104" v="109"/>
          <ac:spMkLst>
            <pc:docMk/>
            <pc:sldMk cId="2005810856" sldId="2147472361"/>
            <ac:spMk id="30" creationId="{A3A067E6-878C-42A3-840C-8D5A1C4F769C}"/>
          </ac:spMkLst>
        </pc:spChg>
        <pc:spChg chg="add mod">
          <ac:chgData name="Paul Della Marta" userId="970ab1f6-78f5-487d-93c8-ee4d285dbe72" providerId="ADAL" clId="{FDA419E3-B1A0-410F-A046-88A05508B16C}" dt="2025-06-16T19:43:43.104" v="109"/>
          <ac:spMkLst>
            <pc:docMk/>
            <pc:sldMk cId="2005810856" sldId="2147472361"/>
            <ac:spMk id="31" creationId="{CD4C3AB6-F941-4C26-C1A3-17C094565CC7}"/>
          </ac:spMkLst>
        </pc:spChg>
        <pc:spChg chg="add mod">
          <ac:chgData name="Paul Della Marta" userId="970ab1f6-78f5-487d-93c8-ee4d285dbe72" providerId="ADAL" clId="{FDA419E3-B1A0-410F-A046-88A05508B16C}" dt="2025-06-16T19:43:43.104" v="109"/>
          <ac:spMkLst>
            <pc:docMk/>
            <pc:sldMk cId="2005810856" sldId="2147472361"/>
            <ac:spMk id="33" creationId="{877658E5-BB35-8666-F29F-188652DCD455}"/>
          </ac:spMkLst>
        </pc:spChg>
        <pc:spChg chg="add mod">
          <ac:chgData name="Paul Della Marta" userId="970ab1f6-78f5-487d-93c8-ee4d285dbe72" providerId="ADAL" clId="{FDA419E3-B1A0-410F-A046-88A05508B16C}" dt="2025-06-16T19:43:43.104" v="109"/>
          <ac:spMkLst>
            <pc:docMk/>
            <pc:sldMk cId="2005810856" sldId="2147472361"/>
            <ac:spMk id="34" creationId="{ABE70BA1-7D3C-84CA-E588-3677210AEDA7}"/>
          </ac:spMkLst>
        </pc:spChg>
        <pc:spChg chg="add mod">
          <ac:chgData name="Paul Della Marta" userId="970ab1f6-78f5-487d-93c8-ee4d285dbe72" providerId="ADAL" clId="{FDA419E3-B1A0-410F-A046-88A05508B16C}" dt="2025-06-16T19:43:43.104" v="109"/>
          <ac:spMkLst>
            <pc:docMk/>
            <pc:sldMk cId="2005810856" sldId="2147472361"/>
            <ac:spMk id="35" creationId="{1F757AFF-4C65-F0FF-4EB8-E49CC76AB6F4}"/>
          </ac:spMkLst>
        </pc:spChg>
        <pc:spChg chg="add mod">
          <ac:chgData name="Paul Della Marta" userId="970ab1f6-78f5-487d-93c8-ee4d285dbe72" providerId="ADAL" clId="{FDA419E3-B1A0-410F-A046-88A05508B16C}" dt="2025-06-16T19:43:43.104" v="109"/>
          <ac:spMkLst>
            <pc:docMk/>
            <pc:sldMk cId="2005810856" sldId="2147472361"/>
            <ac:spMk id="36" creationId="{CAC045A9-E57F-83D5-81B7-1F95CF95D907}"/>
          </ac:spMkLst>
        </pc:spChg>
        <pc:spChg chg="add del mod">
          <ac:chgData name="Paul Della Marta" userId="970ab1f6-78f5-487d-93c8-ee4d285dbe72" providerId="ADAL" clId="{FDA419E3-B1A0-410F-A046-88A05508B16C}" dt="2025-06-16T19:50:52.633" v="224"/>
          <ac:spMkLst>
            <pc:docMk/>
            <pc:sldMk cId="2005810856" sldId="2147472361"/>
            <ac:spMk id="39" creationId="{875D0C98-CE03-72E0-1C18-BD1C58914D8E}"/>
          </ac:spMkLst>
        </pc:spChg>
        <pc:spChg chg="add del mod">
          <ac:chgData name="Paul Della Marta" userId="970ab1f6-78f5-487d-93c8-ee4d285dbe72" providerId="ADAL" clId="{FDA419E3-B1A0-410F-A046-88A05508B16C}" dt="2025-06-16T19:44:26.070" v="116" actId="26606"/>
          <ac:spMkLst>
            <pc:docMk/>
            <pc:sldMk cId="2005810856" sldId="2147472361"/>
            <ac:spMk id="42" creationId="{27517386-6A1B-AE2D-CCC0-E47A2F607365}"/>
          </ac:spMkLst>
        </pc:spChg>
        <pc:picChg chg="add del mod">
          <ac:chgData name="Paul Della Marta" userId="970ab1f6-78f5-487d-93c8-ee4d285dbe72" providerId="ADAL" clId="{FDA419E3-B1A0-410F-A046-88A05508B16C}" dt="2025-06-16T19:50:48.980" v="223" actId="478"/>
          <ac:picMkLst>
            <pc:docMk/>
            <pc:sldMk cId="2005810856" sldId="2147472361"/>
            <ac:picMk id="37" creationId="{05A3CA90-DE50-68C2-2150-F63970AFE657}"/>
          </ac:picMkLst>
        </pc:picChg>
        <pc:picChg chg="add mod">
          <ac:chgData name="Paul Della Marta" userId="970ab1f6-78f5-487d-93c8-ee4d285dbe72" providerId="ADAL" clId="{FDA419E3-B1A0-410F-A046-88A05508B16C}" dt="2025-06-16T19:50:57.104" v="225" actId="14100"/>
          <ac:picMkLst>
            <pc:docMk/>
            <pc:sldMk cId="2005810856" sldId="2147472361"/>
            <ac:picMk id="40" creationId="{035DD18C-8947-1022-55FF-2CB04F0E5424}"/>
          </ac:picMkLst>
        </pc:picChg>
      </pc:sldChg>
      <pc:sldChg chg="addSp delSp modSp new mod">
        <pc:chgData name="Paul Della Marta" userId="970ab1f6-78f5-487d-93c8-ee4d285dbe72" providerId="ADAL" clId="{FDA419E3-B1A0-410F-A046-88A05508B16C}" dt="2025-06-17T08:37:57.519" v="428" actId="20577"/>
        <pc:sldMkLst>
          <pc:docMk/>
          <pc:sldMk cId="828368991" sldId="2147472362"/>
        </pc:sldMkLst>
        <pc:spChg chg="mod">
          <ac:chgData name="Paul Della Marta" userId="970ab1f6-78f5-487d-93c8-ee4d285dbe72" providerId="ADAL" clId="{FDA419E3-B1A0-410F-A046-88A05508B16C}" dt="2025-06-17T08:37:57.519" v="428" actId="20577"/>
          <ac:spMkLst>
            <pc:docMk/>
            <pc:sldMk cId="828368991" sldId="2147472362"/>
            <ac:spMk id="2" creationId="{A285A08F-13CF-207A-7CD2-0D22C952B7CD}"/>
          </ac:spMkLst>
        </pc:spChg>
        <pc:spChg chg="mod">
          <ac:chgData name="Paul Della Marta" userId="970ab1f6-78f5-487d-93c8-ee4d285dbe72" providerId="ADAL" clId="{FDA419E3-B1A0-410F-A046-88A05508B16C}" dt="2025-06-17T08:37:14.609" v="362"/>
          <ac:spMkLst>
            <pc:docMk/>
            <pc:sldMk cId="828368991" sldId="2147472362"/>
            <ac:spMk id="4" creationId="{F898F859-2EBD-C84C-8392-E0EA93B97F20}"/>
          </ac:spMkLst>
        </pc:spChg>
        <pc:spChg chg="del">
          <ac:chgData name="Paul Della Marta" userId="970ab1f6-78f5-487d-93c8-ee4d285dbe72" providerId="ADAL" clId="{FDA419E3-B1A0-410F-A046-88A05508B16C}" dt="2025-06-17T06:24:13.997" v="295"/>
          <ac:spMkLst>
            <pc:docMk/>
            <pc:sldMk cId="828368991" sldId="2147472362"/>
            <ac:spMk id="7" creationId="{92B13FE3-45E1-CC49-2AFB-119716E22431}"/>
          </ac:spMkLst>
        </pc:spChg>
        <pc:picChg chg="add mod">
          <ac:chgData name="Paul Della Marta" userId="970ab1f6-78f5-487d-93c8-ee4d285dbe72" providerId="ADAL" clId="{FDA419E3-B1A0-410F-A046-88A05508B16C}" dt="2025-06-17T08:37:17.568" v="363" actId="14100"/>
          <ac:picMkLst>
            <pc:docMk/>
            <pc:sldMk cId="828368991" sldId="2147472362"/>
            <ac:picMk id="8" creationId="{5B2EA6CC-7F78-04EF-D728-BEBFA89D548C}"/>
          </ac:picMkLst>
        </pc:picChg>
      </pc:sldChg>
      <pc:sldMasterChg chg="delSldLayout">
        <pc:chgData name="Paul Della Marta" userId="970ab1f6-78f5-487d-93c8-ee4d285dbe72" providerId="ADAL" clId="{FDA419E3-B1A0-410F-A046-88A05508B16C}" dt="2025-06-17T08:38:22.414" v="429" actId="47"/>
        <pc:sldMasterMkLst>
          <pc:docMk/>
          <pc:sldMasterMk cId="1999458580" sldId="2147483678"/>
        </pc:sldMasterMkLst>
        <pc:sldLayoutChg chg="del">
          <pc:chgData name="Paul Della Marta" userId="970ab1f6-78f5-487d-93c8-ee4d285dbe72" providerId="ADAL" clId="{FDA419E3-B1A0-410F-A046-88A05508B16C}" dt="2025-06-17T08:38:22.414" v="429" actId="47"/>
          <pc:sldLayoutMkLst>
            <pc:docMk/>
            <pc:sldMasterMk cId="1999458580" sldId="2147483678"/>
            <pc:sldLayoutMk cId="220933457" sldId="2147483786"/>
          </pc:sldLayoutMkLst>
        </pc:sldLayoutChg>
        <pc:sldLayoutChg chg="del">
          <pc:chgData name="Paul Della Marta" userId="970ab1f6-78f5-487d-93c8-ee4d285dbe72" providerId="ADAL" clId="{FDA419E3-B1A0-410F-A046-88A05508B16C}" dt="2025-06-17T08:38:22.414" v="429" actId="47"/>
          <pc:sldLayoutMkLst>
            <pc:docMk/>
            <pc:sldMasterMk cId="1999458580" sldId="2147483678"/>
            <pc:sldLayoutMk cId="195999012" sldId="2147483787"/>
          </pc:sldLayoutMkLst>
        </pc:sldLayoutChg>
        <pc:sldLayoutChg chg="del">
          <pc:chgData name="Paul Della Marta" userId="970ab1f6-78f5-487d-93c8-ee4d285dbe72" providerId="ADAL" clId="{FDA419E3-B1A0-410F-A046-88A05508B16C}" dt="2025-06-17T08:38:22.414" v="429" actId="47"/>
          <pc:sldLayoutMkLst>
            <pc:docMk/>
            <pc:sldMasterMk cId="1999458580" sldId="2147483678"/>
            <pc:sldLayoutMk cId="1044560974" sldId="2147483789"/>
          </pc:sldLayoutMkLst>
        </pc:sldLayoutChg>
        <pc:sldLayoutChg chg="del">
          <pc:chgData name="Paul Della Marta" userId="970ab1f6-78f5-487d-93c8-ee4d285dbe72" providerId="ADAL" clId="{FDA419E3-B1A0-410F-A046-88A05508B16C}" dt="2025-06-17T08:38:22.414" v="429" actId="47"/>
          <pc:sldLayoutMkLst>
            <pc:docMk/>
            <pc:sldMasterMk cId="1999458580" sldId="2147483678"/>
            <pc:sldLayoutMk cId="2358511180" sldId="2147483790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11B250-8762-4C37-88CA-637123185129}" type="doc">
      <dgm:prSet loTypeId="urn:microsoft.com/office/officeart/2005/8/layout/pList1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CH"/>
        </a:p>
      </dgm:t>
    </dgm:pt>
    <dgm:pt modelId="{09833B1D-029D-404D-90C0-C1FA25DF764D}">
      <dgm:prSet phldrT="[Text]"/>
      <dgm:spPr/>
      <dgm:t>
        <a:bodyPr/>
        <a:lstStyle/>
        <a:p>
          <a:r>
            <a:rPr lang="en-US" b="0" i="0" dirty="0"/>
            <a:t>Data Collection and Assessment</a:t>
          </a:r>
          <a:endParaRPr lang="en-CH" dirty="0"/>
        </a:p>
      </dgm:t>
    </dgm:pt>
    <dgm:pt modelId="{1F4D1BA6-2E55-45E8-A222-93DCCD444A3C}" type="parTrans" cxnId="{3965C90D-21FF-48A4-9275-B156A2DAC505}">
      <dgm:prSet/>
      <dgm:spPr/>
      <dgm:t>
        <a:bodyPr/>
        <a:lstStyle/>
        <a:p>
          <a:endParaRPr lang="en-CH"/>
        </a:p>
      </dgm:t>
    </dgm:pt>
    <dgm:pt modelId="{84D6A83F-594B-4EEA-8578-5355E6DE85FE}" type="sibTrans" cxnId="{3965C90D-21FF-48A4-9275-B156A2DAC505}">
      <dgm:prSet/>
      <dgm:spPr/>
      <dgm:t>
        <a:bodyPr/>
        <a:lstStyle/>
        <a:p>
          <a:endParaRPr lang="en-CH"/>
        </a:p>
      </dgm:t>
    </dgm:pt>
    <dgm:pt modelId="{FD68FEDA-4A1F-404D-AB1C-5389DD6A9157}">
      <dgm:prSet phldrT="[Text]"/>
      <dgm:spPr/>
      <dgm:t>
        <a:bodyPr/>
        <a:lstStyle/>
        <a:p>
          <a:r>
            <a:rPr lang="en-US" b="0" i="0" dirty="0"/>
            <a:t>Hydrological Modeling</a:t>
          </a:r>
          <a:endParaRPr lang="en-CH" dirty="0"/>
        </a:p>
      </dgm:t>
    </dgm:pt>
    <dgm:pt modelId="{E4AF6113-EAA9-481A-A7C4-7FAF396BBF44}" type="parTrans" cxnId="{70DF8BF0-27FB-4416-8DC9-59042A0332A5}">
      <dgm:prSet/>
      <dgm:spPr/>
      <dgm:t>
        <a:bodyPr/>
        <a:lstStyle/>
        <a:p>
          <a:endParaRPr lang="en-CH"/>
        </a:p>
      </dgm:t>
    </dgm:pt>
    <dgm:pt modelId="{2C5AFC19-9DE8-49DB-A44F-4323FC12D829}" type="sibTrans" cxnId="{70DF8BF0-27FB-4416-8DC9-59042A0332A5}">
      <dgm:prSet/>
      <dgm:spPr/>
      <dgm:t>
        <a:bodyPr/>
        <a:lstStyle/>
        <a:p>
          <a:endParaRPr lang="en-CH"/>
        </a:p>
      </dgm:t>
    </dgm:pt>
    <dgm:pt modelId="{67E23704-D95F-47F1-88BD-8C6B96CCD725}">
      <dgm:prSet phldrT="[Text]"/>
      <dgm:spPr/>
      <dgm:t>
        <a:bodyPr/>
        <a:lstStyle/>
        <a:p>
          <a:r>
            <a:rPr lang="en-US" b="0" i="0" dirty="0"/>
            <a:t>Hydraulic Modeling</a:t>
          </a:r>
          <a:endParaRPr lang="en-CH" dirty="0"/>
        </a:p>
      </dgm:t>
    </dgm:pt>
    <dgm:pt modelId="{5767D991-694B-4B74-A38F-14EF15A89D43}" type="parTrans" cxnId="{ABE68587-F04B-4484-915B-7B4EAB80E9AA}">
      <dgm:prSet/>
      <dgm:spPr/>
      <dgm:t>
        <a:bodyPr/>
        <a:lstStyle/>
        <a:p>
          <a:endParaRPr lang="en-CH"/>
        </a:p>
      </dgm:t>
    </dgm:pt>
    <dgm:pt modelId="{7B6DB147-0D2A-4C4C-814D-5436C8B47F2F}" type="sibTrans" cxnId="{ABE68587-F04B-4484-915B-7B4EAB80E9AA}">
      <dgm:prSet/>
      <dgm:spPr/>
      <dgm:t>
        <a:bodyPr/>
        <a:lstStyle/>
        <a:p>
          <a:endParaRPr lang="en-CH"/>
        </a:p>
      </dgm:t>
    </dgm:pt>
    <dgm:pt modelId="{D3BA4AFF-34D2-4FAF-ADFB-59266893F74D}">
      <dgm:prSet phldrT="[Text]"/>
      <dgm:spPr/>
      <dgm:t>
        <a:bodyPr/>
        <a:lstStyle/>
        <a:p>
          <a:r>
            <a:rPr lang="en-US" b="0" i="0" dirty="0"/>
            <a:t>Flood Mapping</a:t>
          </a:r>
          <a:endParaRPr lang="en-CH" dirty="0"/>
        </a:p>
      </dgm:t>
    </dgm:pt>
    <dgm:pt modelId="{3F2A8F6F-9988-4BB3-87F9-9E94DDE1C14E}" type="parTrans" cxnId="{875BEA61-05E3-4B2F-9152-26627B9B0C60}">
      <dgm:prSet/>
      <dgm:spPr/>
      <dgm:t>
        <a:bodyPr/>
        <a:lstStyle/>
        <a:p>
          <a:endParaRPr lang="en-CH"/>
        </a:p>
      </dgm:t>
    </dgm:pt>
    <dgm:pt modelId="{1FD1252A-E1F7-4413-B9E9-C65A3B52BE5A}" type="sibTrans" cxnId="{875BEA61-05E3-4B2F-9152-26627B9B0C60}">
      <dgm:prSet/>
      <dgm:spPr/>
      <dgm:t>
        <a:bodyPr/>
        <a:lstStyle/>
        <a:p>
          <a:endParaRPr lang="en-CH"/>
        </a:p>
      </dgm:t>
    </dgm:pt>
    <dgm:pt modelId="{66C2D394-B95A-4D37-B626-D697BA4211A5}" type="pres">
      <dgm:prSet presAssocID="{2B11B250-8762-4C37-88CA-637123185129}" presName="Name0" presStyleCnt="0">
        <dgm:presLayoutVars>
          <dgm:dir/>
          <dgm:resizeHandles val="exact"/>
        </dgm:presLayoutVars>
      </dgm:prSet>
      <dgm:spPr/>
    </dgm:pt>
    <dgm:pt modelId="{D8598AD3-96FB-44F6-948F-B55E54FA05E3}" type="pres">
      <dgm:prSet presAssocID="{09833B1D-029D-404D-90C0-C1FA25DF764D}" presName="compNode" presStyleCnt="0"/>
      <dgm:spPr/>
    </dgm:pt>
    <dgm:pt modelId="{4E7C77C5-EBEA-4DD3-9022-E504193C2861}" type="pres">
      <dgm:prSet presAssocID="{09833B1D-029D-404D-90C0-C1FA25DF764D}" presName="pictRect" presStyleLbl="nod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138E5471-419D-402B-9247-B61F81666398}" type="pres">
      <dgm:prSet presAssocID="{09833B1D-029D-404D-90C0-C1FA25DF764D}" presName="textRect" presStyleLbl="revTx" presStyleIdx="0" presStyleCnt="4">
        <dgm:presLayoutVars>
          <dgm:bulletEnabled val="1"/>
        </dgm:presLayoutVars>
      </dgm:prSet>
      <dgm:spPr/>
    </dgm:pt>
    <dgm:pt modelId="{E19776A6-140F-4671-A695-018380CDDEC9}" type="pres">
      <dgm:prSet presAssocID="{84D6A83F-594B-4EEA-8578-5355E6DE85FE}" presName="sibTrans" presStyleLbl="sibTrans2D1" presStyleIdx="0" presStyleCnt="0"/>
      <dgm:spPr/>
    </dgm:pt>
    <dgm:pt modelId="{A8D401BF-0D05-45BD-B487-D209139E4899}" type="pres">
      <dgm:prSet presAssocID="{FD68FEDA-4A1F-404D-AB1C-5389DD6A9157}" presName="compNode" presStyleCnt="0"/>
      <dgm:spPr/>
    </dgm:pt>
    <dgm:pt modelId="{BE691759-EB79-479A-8B3F-3C317297C010}" type="pres">
      <dgm:prSet presAssocID="{FD68FEDA-4A1F-404D-AB1C-5389DD6A9157}" presName="pictRect" presStyleLbl="nod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2000" r="-2000"/>
          </a:stretch>
        </a:blipFill>
      </dgm:spPr>
    </dgm:pt>
    <dgm:pt modelId="{00C9A688-92CD-484D-9F09-FF9721505A5B}" type="pres">
      <dgm:prSet presAssocID="{FD68FEDA-4A1F-404D-AB1C-5389DD6A9157}" presName="textRect" presStyleLbl="revTx" presStyleIdx="1" presStyleCnt="4">
        <dgm:presLayoutVars>
          <dgm:bulletEnabled val="1"/>
        </dgm:presLayoutVars>
      </dgm:prSet>
      <dgm:spPr/>
    </dgm:pt>
    <dgm:pt modelId="{DF407AFD-AABE-4D23-A75C-925E3A3A3740}" type="pres">
      <dgm:prSet presAssocID="{2C5AFC19-9DE8-49DB-A44F-4323FC12D829}" presName="sibTrans" presStyleLbl="sibTrans2D1" presStyleIdx="0" presStyleCnt="0"/>
      <dgm:spPr/>
    </dgm:pt>
    <dgm:pt modelId="{4022411F-AEF6-41D1-AA8D-A127C579FAED}" type="pres">
      <dgm:prSet presAssocID="{67E23704-D95F-47F1-88BD-8C6B96CCD725}" presName="compNode" presStyleCnt="0"/>
      <dgm:spPr/>
    </dgm:pt>
    <dgm:pt modelId="{DA57ECB6-DFFE-4387-83EB-4AA44E8AA581}" type="pres">
      <dgm:prSet presAssocID="{67E23704-D95F-47F1-88BD-8C6B96CCD725}" presName="pictRect" presStyleLbl="nod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B4BE7FC2-34E3-4574-94EF-0F2EFB9FD23F}" type="pres">
      <dgm:prSet presAssocID="{67E23704-D95F-47F1-88BD-8C6B96CCD725}" presName="textRect" presStyleLbl="revTx" presStyleIdx="2" presStyleCnt="4">
        <dgm:presLayoutVars>
          <dgm:bulletEnabled val="1"/>
        </dgm:presLayoutVars>
      </dgm:prSet>
      <dgm:spPr/>
    </dgm:pt>
    <dgm:pt modelId="{B78A3A65-90C3-4324-81E7-D642823891F7}" type="pres">
      <dgm:prSet presAssocID="{7B6DB147-0D2A-4C4C-814D-5436C8B47F2F}" presName="sibTrans" presStyleLbl="sibTrans2D1" presStyleIdx="0" presStyleCnt="0"/>
      <dgm:spPr/>
    </dgm:pt>
    <dgm:pt modelId="{3D71F04C-BB17-475C-9367-D1D7BE4544D1}" type="pres">
      <dgm:prSet presAssocID="{D3BA4AFF-34D2-4FAF-ADFB-59266893F74D}" presName="compNode" presStyleCnt="0"/>
      <dgm:spPr/>
    </dgm:pt>
    <dgm:pt modelId="{81F8FCA3-7DF7-41B6-884D-5D810D77B0DA}" type="pres">
      <dgm:prSet presAssocID="{D3BA4AFF-34D2-4FAF-ADFB-59266893F74D}" presName="pictRect" presStyleLbl="nod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1000" b="-1000"/>
          </a:stretch>
        </a:blipFill>
      </dgm:spPr>
    </dgm:pt>
    <dgm:pt modelId="{CC887064-3575-4415-B5B3-5E5609C49EE7}" type="pres">
      <dgm:prSet presAssocID="{D3BA4AFF-34D2-4FAF-ADFB-59266893F74D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3965C90D-21FF-48A4-9275-B156A2DAC505}" srcId="{2B11B250-8762-4C37-88CA-637123185129}" destId="{09833B1D-029D-404D-90C0-C1FA25DF764D}" srcOrd="0" destOrd="0" parTransId="{1F4D1BA6-2E55-45E8-A222-93DCCD444A3C}" sibTransId="{84D6A83F-594B-4EEA-8578-5355E6DE85FE}"/>
    <dgm:cxn modelId="{4E1A2E3F-2984-49BB-8A9A-AACFE842167F}" type="presOf" srcId="{67E23704-D95F-47F1-88BD-8C6B96CCD725}" destId="{B4BE7FC2-34E3-4574-94EF-0F2EFB9FD23F}" srcOrd="0" destOrd="0" presId="urn:microsoft.com/office/officeart/2005/8/layout/pList1"/>
    <dgm:cxn modelId="{875BEA61-05E3-4B2F-9152-26627B9B0C60}" srcId="{2B11B250-8762-4C37-88CA-637123185129}" destId="{D3BA4AFF-34D2-4FAF-ADFB-59266893F74D}" srcOrd="3" destOrd="0" parTransId="{3F2A8F6F-9988-4BB3-87F9-9E94DDE1C14E}" sibTransId="{1FD1252A-E1F7-4413-B9E9-C65A3B52BE5A}"/>
    <dgm:cxn modelId="{ABB85457-580C-4A8B-AF3E-7AEA6DE8B342}" type="presOf" srcId="{2B11B250-8762-4C37-88CA-637123185129}" destId="{66C2D394-B95A-4D37-B626-D697BA4211A5}" srcOrd="0" destOrd="0" presId="urn:microsoft.com/office/officeart/2005/8/layout/pList1"/>
    <dgm:cxn modelId="{82B4CF7B-BC15-4B4C-8949-9F3DBBD40CBA}" type="presOf" srcId="{09833B1D-029D-404D-90C0-C1FA25DF764D}" destId="{138E5471-419D-402B-9247-B61F81666398}" srcOrd="0" destOrd="0" presId="urn:microsoft.com/office/officeart/2005/8/layout/pList1"/>
    <dgm:cxn modelId="{1A0EE085-7E25-4B03-A9B4-DF4344FBDA06}" type="presOf" srcId="{84D6A83F-594B-4EEA-8578-5355E6DE85FE}" destId="{E19776A6-140F-4671-A695-018380CDDEC9}" srcOrd="0" destOrd="0" presId="urn:microsoft.com/office/officeart/2005/8/layout/pList1"/>
    <dgm:cxn modelId="{ABE68587-F04B-4484-915B-7B4EAB80E9AA}" srcId="{2B11B250-8762-4C37-88CA-637123185129}" destId="{67E23704-D95F-47F1-88BD-8C6B96CCD725}" srcOrd="2" destOrd="0" parTransId="{5767D991-694B-4B74-A38F-14EF15A89D43}" sibTransId="{7B6DB147-0D2A-4C4C-814D-5436C8B47F2F}"/>
    <dgm:cxn modelId="{FC0BEF91-BB4C-4E49-90E5-9BF85F151C14}" type="presOf" srcId="{D3BA4AFF-34D2-4FAF-ADFB-59266893F74D}" destId="{CC887064-3575-4415-B5B3-5E5609C49EE7}" srcOrd="0" destOrd="0" presId="urn:microsoft.com/office/officeart/2005/8/layout/pList1"/>
    <dgm:cxn modelId="{C5C3B2BD-F6CF-441D-AF20-D726D02C9C88}" type="presOf" srcId="{FD68FEDA-4A1F-404D-AB1C-5389DD6A9157}" destId="{00C9A688-92CD-484D-9F09-FF9721505A5B}" srcOrd="0" destOrd="0" presId="urn:microsoft.com/office/officeart/2005/8/layout/pList1"/>
    <dgm:cxn modelId="{410F36E6-D452-4ADD-88B8-71505EC02E2A}" type="presOf" srcId="{7B6DB147-0D2A-4C4C-814D-5436C8B47F2F}" destId="{B78A3A65-90C3-4324-81E7-D642823891F7}" srcOrd="0" destOrd="0" presId="urn:microsoft.com/office/officeart/2005/8/layout/pList1"/>
    <dgm:cxn modelId="{FA8602EE-39CB-4B5A-A149-EB950FF41B94}" type="presOf" srcId="{2C5AFC19-9DE8-49DB-A44F-4323FC12D829}" destId="{DF407AFD-AABE-4D23-A75C-925E3A3A3740}" srcOrd="0" destOrd="0" presId="urn:microsoft.com/office/officeart/2005/8/layout/pList1"/>
    <dgm:cxn modelId="{70DF8BF0-27FB-4416-8DC9-59042A0332A5}" srcId="{2B11B250-8762-4C37-88CA-637123185129}" destId="{FD68FEDA-4A1F-404D-AB1C-5389DD6A9157}" srcOrd="1" destOrd="0" parTransId="{E4AF6113-EAA9-481A-A7C4-7FAF396BBF44}" sibTransId="{2C5AFC19-9DE8-49DB-A44F-4323FC12D829}"/>
    <dgm:cxn modelId="{0E47F43F-BAAC-410E-9BE2-FD36CC59AAEB}" type="presParOf" srcId="{66C2D394-B95A-4D37-B626-D697BA4211A5}" destId="{D8598AD3-96FB-44F6-948F-B55E54FA05E3}" srcOrd="0" destOrd="0" presId="urn:microsoft.com/office/officeart/2005/8/layout/pList1"/>
    <dgm:cxn modelId="{411A5707-4464-44FF-A2D8-57F1AAC21848}" type="presParOf" srcId="{D8598AD3-96FB-44F6-948F-B55E54FA05E3}" destId="{4E7C77C5-EBEA-4DD3-9022-E504193C2861}" srcOrd="0" destOrd="0" presId="urn:microsoft.com/office/officeart/2005/8/layout/pList1"/>
    <dgm:cxn modelId="{40729030-45AD-4D9B-908F-63CFBE477995}" type="presParOf" srcId="{D8598AD3-96FB-44F6-948F-B55E54FA05E3}" destId="{138E5471-419D-402B-9247-B61F81666398}" srcOrd="1" destOrd="0" presId="urn:microsoft.com/office/officeart/2005/8/layout/pList1"/>
    <dgm:cxn modelId="{1924928A-134B-42DC-BF2E-E4B51E68A3F8}" type="presParOf" srcId="{66C2D394-B95A-4D37-B626-D697BA4211A5}" destId="{E19776A6-140F-4671-A695-018380CDDEC9}" srcOrd="1" destOrd="0" presId="urn:microsoft.com/office/officeart/2005/8/layout/pList1"/>
    <dgm:cxn modelId="{F0FA3050-9BF3-4BA0-8663-26769A0D467A}" type="presParOf" srcId="{66C2D394-B95A-4D37-B626-D697BA4211A5}" destId="{A8D401BF-0D05-45BD-B487-D209139E4899}" srcOrd="2" destOrd="0" presId="urn:microsoft.com/office/officeart/2005/8/layout/pList1"/>
    <dgm:cxn modelId="{ABE0D58F-518F-4BC2-9E37-CAD13ED90765}" type="presParOf" srcId="{A8D401BF-0D05-45BD-B487-D209139E4899}" destId="{BE691759-EB79-479A-8B3F-3C317297C010}" srcOrd="0" destOrd="0" presId="urn:microsoft.com/office/officeart/2005/8/layout/pList1"/>
    <dgm:cxn modelId="{31956E3F-DD34-41F5-BF05-9B9988CE5DCB}" type="presParOf" srcId="{A8D401BF-0D05-45BD-B487-D209139E4899}" destId="{00C9A688-92CD-484D-9F09-FF9721505A5B}" srcOrd="1" destOrd="0" presId="urn:microsoft.com/office/officeart/2005/8/layout/pList1"/>
    <dgm:cxn modelId="{E9B2CC64-288E-4C9B-9B25-E5ECCA3EA202}" type="presParOf" srcId="{66C2D394-B95A-4D37-B626-D697BA4211A5}" destId="{DF407AFD-AABE-4D23-A75C-925E3A3A3740}" srcOrd="3" destOrd="0" presId="urn:microsoft.com/office/officeart/2005/8/layout/pList1"/>
    <dgm:cxn modelId="{0EED679B-CCB1-4F3C-88E9-0D4A302B95C9}" type="presParOf" srcId="{66C2D394-B95A-4D37-B626-D697BA4211A5}" destId="{4022411F-AEF6-41D1-AA8D-A127C579FAED}" srcOrd="4" destOrd="0" presId="urn:microsoft.com/office/officeart/2005/8/layout/pList1"/>
    <dgm:cxn modelId="{9446A1E1-DEB7-430A-933F-41214F3E6EAC}" type="presParOf" srcId="{4022411F-AEF6-41D1-AA8D-A127C579FAED}" destId="{DA57ECB6-DFFE-4387-83EB-4AA44E8AA581}" srcOrd="0" destOrd="0" presId="urn:microsoft.com/office/officeart/2005/8/layout/pList1"/>
    <dgm:cxn modelId="{C5931C69-1A05-44E2-8CE8-28A0691CC065}" type="presParOf" srcId="{4022411F-AEF6-41D1-AA8D-A127C579FAED}" destId="{B4BE7FC2-34E3-4574-94EF-0F2EFB9FD23F}" srcOrd="1" destOrd="0" presId="urn:microsoft.com/office/officeart/2005/8/layout/pList1"/>
    <dgm:cxn modelId="{5EFA1D55-87CD-4713-8508-AE46FE40F171}" type="presParOf" srcId="{66C2D394-B95A-4D37-B626-D697BA4211A5}" destId="{B78A3A65-90C3-4324-81E7-D642823891F7}" srcOrd="5" destOrd="0" presId="urn:microsoft.com/office/officeart/2005/8/layout/pList1"/>
    <dgm:cxn modelId="{F10BFB44-4B14-4BC6-B94F-A09D5FBA111A}" type="presParOf" srcId="{66C2D394-B95A-4D37-B626-D697BA4211A5}" destId="{3D71F04C-BB17-475C-9367-D1D7BE4544D1}" srcOrd="6" destOrd="0" presId="urn:microsoft.com/office/officeart/2005/8/layout/pList1"/>
    <dgm:cxn modelId="{AF9C3323-0EB3-4603-8FFB-CA0590902661}" type="presParOf" srcId="{3D71F04C-BB17-475C-9367-D1D7BE4544D1}" destId="{81F8FCA3-7DF7-41B6-884D-5D810D77B0DA}" srcOrd="0" destOrd="0" presId="urn:microsoft.com/office/officeart/2005/8/layout/pList1"/>
    <dgm:cxn modelId="{B86C1277-2279-4708-A346-F9CAD683DE1C}" type="presParOf" srcId="{3D71F04C-BB17-475C-9367-D1D7BE4544D1}" destId="{CC887064-3575-4415-B5B3-5E5609C49EE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C77C5-EBEA-4DD3-9022-E504193C2861}">
      <dsp:nvSpPr>
        <dsp:cNvPr id="0" name=""/>
        <dsp:cNvSpPr/>
      </dsp:nvSpPr>
      <dsp:spPr>
        <a:xfrm>
          <a:off x="5208" y="905766"/>
          <a:ext cx="2478411" cy="1707625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8E5471-419D-402B-9247-B61F81666398}">
      <dsp:nvSpPr>
        <dsp:cNvPr id="0" name=""/>
        <dsp:cNvSpPr/>
      </dsp:nvSpPr>
      <dsp:spPr>
        <a:xfrm>
          <a:off x="5208" y="2613392"/>
          <a:ext cx="2478411" cy="91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Data Collection and Assessment</a:t>
          </a:r>
          <a:endParaRPr lang="en-CH" sz="2300" kern="1200" dirty="0"/>
        </a:p>
      </dsp:txBody>
      <dsp:txXfrm>
        <a:off x="5208" y="2613392"/>
        <a:ext cx="2478411" cy="919490"/>
      </dsp:txXfrm>
    </dsp:sp>
    <dsp:sp modelId="{BE691759-EB79-479A-8B3F-3C317297C010}">
      <dsp:nvSpPr>
        <dsp:cNvPr id="0" name=""/>
        <dsp:cNvSpPr/>
      </dsp:nvSpPr>
      <dsp:spPr>
        <a:xfrm>
          <a:off x="2731565" y="905766"/>
          <a:ext cx="2478411" cy="1707625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l="-2000" r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C9A688-92CD-484D-9F09-FF9721505A5B}">
      <dsp:nvSpPr>
        <dsp:cNvPr id="0" name=""/>
        <dsp:cNvSpPr/>
      </dsp:nvSpPr>
      <dsp:spPr>
        <a:xfrm>
          <a:off x="2731565" y="2613392"/>
          <a:ext cx="2478411" cy="91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Hydrological Modeling</a:t>
          </a:r>
          <a:endParaRPr lang="en-CH" sz="2300" kern="1200" dirty="0"/>
        </a:p>
      </dsp:txBody>
      <dsp:txXfrm>
        <a:off x="2731565" y="2613392"/>
        <a:ext cx="2478411" cy="919490"/>
      </dsp:txXfrm>
    </dsp:sp>
    <dsp:sp modelId="{DA57ECB6-DFFE-4387-83EB-4AA44E8AA581}">
      <dsp:nvSpPr>
        <dsp:cNvPr id="0" name=""/>
        <dsp:cNvSpPr/>
      </dsp:nvSpPr>
      <dsp:spPr>
        <a:xfrm>
          <a:off x="5457922" y="905766"/>
          <a:ext cx="2478411" cy="1707625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l="-21000" r="-2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BE7FC2-34E3-4574-94EF-0F2EFB9FD23F}">
      <dsp:nvSpPr>
        <dsp:cNvPr id="0" name=""/>
        <dsp:cNvSpPr/>
      </dsp:nvSpPr>
      <dsp:spPr>
        <a:xfrm>
          <a:off x="5457922" y="2613392"/>
          <a:ext cx="2478411" cy="91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Hydraulic Modeling</a:t>
          </a:r>
          <a:endParaRPr lang="en-CH" sz="2300" kern="1200" dirty="0"/>
        </a:p>
      </dsp:txBody>
      <dsp:txXfrm>
        <a:off x="5457922" y="2613392"/>
        <a:ext cx="2478411" cy="919490"/>
      </dsp:txXfrm>
    </dsp:sp>
    <dsp:sp modelId="{81F8FCA3-7DF7-41B6-884D-5D810D77B0DA}">
      <dsp:nvSpPr>
        <dsp:cNvPr id="0" name=""/>
        <dsp:cNvSpPr/>
      </dsp:nvSpPr>
      <dsp:spPr>
        <a:xfrm>
          <a:off x="8184279" y="905766"/>
          <a:ext cx="2478411" cy="1707625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 t="-1000" b="-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887064-3575-4415-B5B3-5E5609C49EE7}">
      <dsp:nvSpPr>
        <dsp:cNvPr id="0" name=""/>
        <dsp:cNvSpPr/>
      </dsp:nvSpPr>
      <dsp:spPr>
        <a:xfrm>
          <a:off x="8184279" y="2613392"/>
          <a:ext cx="2478411" cy="91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Flood Mapping</a:t>
          </a:r>
          <a:endParaRPr lang="en-CH" sz="2300" kern="1200" dirty="0"/>
        </a:p>
      </dsp:txBody>
      <dsp:txXfrm>
        <a:off x="8184279" y="2613392"/>
        <a:ext cx="2478411" cy="919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C64EC5-3C4A-B94E-A187-C759E7ED03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4B1C88-9EED-1C45-9C6C-A0B7A131BC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DC6A2-9EA7-1745-A0D0-A06B9C6FA332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25B21-5EA7-EA4E-80BD-594DD5DC50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77D98-8352-2E4D-9E11-9E815FC33B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90922-9962-F545-A798-89C4118EB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55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F50B3-4A65-164B-83B6-9C0B675A80F7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C64D6-EA5A-2F4D-A03F-7618984ED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082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rin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27049" y="5531253"/>
            <a:ext cx="11137903" cy="50376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49" y="2845911"/>
            <a:ext cx="11137903" cy="2658527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5C662840-5CD6-1E40-B2E8-B187E42FFA78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77216" y="6453188"/>
            <a:ext cx="8087735" cy="252412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June 19, 2025</a:t>
            </a:r>
          </a:p>
        </p:txBody>
      </p:sp>
      <p:grpSp>
        <p:nvGrpSpPr>
          <p:cNvPr id="9" name="Graphic 8">
            <a:extLst>
              <a:ext uri="{FF2B5EF4-FFF2-40B4-BE49-F238E27FC236}">
                <a16:creationId xmlns:a16="http://schemas.microsoft.com/office/drawing/2014/main" id="{BF005992-AF46-0843-9EDC-7DA86449165D}"/>
              </a:ext>
            </a:extLst>
          </p:cNvPr>
          <p:cNvGrpSpPr/>
          <p:nvPr userDrawn="1"/>
        </p:nvGrpSpPr>
        <p:grpSpPr>
          <a:xfrm>
            <a:off x="10061019" y="438912"/>
            <a:ext cx="1603932" cy="832103"/>
            <a:chOff x="7737112" y="460715"/>
            <a:chExt cx="1012768" cy="525413"/>
          </a:xfrm>
        </p:grpSpPr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id="{CCFA02E3-DBF7-F24C-B90B-066852F0AAF0}"/>
                </a:ext>
              </a:extLst>
            </p:cNvPr>
            <p:cNvSpPr/>
            <p:nvPr/>
          </p:nvSpPr>
          <p:spPr>
            <a:xfrm>
              <a:off x="8150297" y="936034"/>
              <a:ext cx="299791" cy="50094"/>
            </a:xfrm>
            <a:custGeom>
              <a:avLst/>
              <a:gdLst>
                <a:gd name="connsiteX0" fmla="*/ 0 w 299791"/>
                <a:gd name="connsiteY0" fmla="*/ 0 h 50094"/>
                <a:gd name="connsiteX1" fmla="*/ 299792 w 299791"/>
                <a:gd name="connsiteY1" fmla="*/ 0 h 50094"/>
                <a:gd name="connsiteX2" fmla="*/ 299792 w 299791"/>
                <a:gd name="connsiteY2" fmla="*/ 50095 h 50094"/>
                <a:gd name="connsiteX3" fmla="*/ 0 w 299791"/>
                <a:gd name="connsiteY3" fmla="*/ 50095 h 5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791" h="50094">
                  <a:moveTo>
                    <a:pt x="0" y="0"/>
                  </a:moveTo>
                  <a:lnTo>
                    <a:pt x="299792" y="0"/>
                  </a:lnTo>
                  <a:lnTo>
                    <a:pt x="299792" y="50095"/>
                  </a:lnTo>
                  <a:lnTo>
                    <a:pt x="0" y="50095"/>
                  </a:lnTo>
                  <a:close/>
                </a:path>
              </a:pathLst>
            </a:custGeom>
            <a:solidFill>
              <a:srgbClr val="1C1B1A"/>
            </a:solidFill>
            <a:ln w="38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2CD95E06-AD61-FE4B-A6DF-EEC18DBFB318}"/>
                </a:ext>
              </a:extLst>
            </p:cNvPr>
            <p:cNvSpPr/>
            <p:nvPr/>
          </p:nvSpPr>
          <p:spPr>
            <a:xfrm>
              <a:off x="8450089" y="836233"/>
              <a:ext cx="299791" cy="50094"/>
            </a:xfrm>
            <a:custGeom>
              <a:avLst/>
              <a:gdLst>
                <a:gd name="connsiteX0" fmla="*/ 0 w 299791"/>
                <a:gd name="connsiteY0" fmla="*/ 0 h 50094"/>
                <a:gd name="connsiteX1" fmla="*/ 299792 w 299791"/>
                <a:gd name="connsiteY1" fmla="*/ 0 h 50094"/>
                <a:gd name="connsiteX2" fmla="*/ 299792 w 299791"/>
                <a:gd name="connsiteY2" fmla="*/ 50095 h 50094"/>
                <a:gd name="connsiteX3" fmla="*/ 0 w 299791"/>
                <a:gd name="connsiteY3" fmla="*/ 50095 h 5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791" h="50094">
                  <a:moveTo>
                    <a:pt x="0" y="0"/>
                  </a:moveTo>
                  <a:lnTo>
                    <a:pt x="299792" y="0"/>
                  </a:lnTo>
                  <a:lnTo>
                    <a:pt x="299792" y="50095"/>
                  </a:lnTo>
                  <a:lnTo>
                    <a:pt x="0" y="50095"/>
                  </a:lnTo>
                  <a:close/>
                </a:path>
              </a:pathLst>
            </a:custGeom>
            <a:solidFill>
              <a:srgbClr val="EA4F12"/>
            </a:solidFill>
            <a:ln w="38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B658941C-0F01-6449-AC4C-4DD7F4C7FBA2}"/>
                </a:ext>
              </a:extLst>
            </p:cNvPr>
            <p:cNvSpPr/>
            <p:nvPr/>
          </p:nvSpPr>
          <p:spPr>
            <a:xfrm>
              <a:off x="7737112" y="460715"/>
              <a:ext cx="712976" cy="127761"/>
            </a:xfrm>
            <a:custGeom>
              <a:avLst/>
              <a:gdLst>
                <a:gd name="connsiteX0" fmla="*/ 31455 w 712976"/>
                <a:gd name="connsiteY0" fmla="*/ 14757 h 127761"/>
                <a:gd name="connsiteX1" fmla="*/ 31455 w 712976"/>
                <a:gd name="connsiteY1" fmla="*/ 68735 h 127761"/>
                <a:gd name="connsiteX2" fmla="*/ 37280 w 712976"/>
                <a:gd name="connsiteY2" fmla="*/ 68735 h 127761"/>
                <a:gd name="connsiteX3" fmla="*/ 75725 w 712976"/>
                <a:gd name="connsiteY3" fmla="*/ 35727 h 127761"/>
                <a:gd name="connsiteX4" fmla="*/ 47376 w 712976"/>
                <a:gd name="connsiteY4" fmla="*/ 4272 h 127761"/>
                <a:gd name="connsiteX5" fmla="*/ 31455 w 712976"/>
                <a:gd name="connsiteY5" fmla="*/ 14757 h 127761"/>
                <a:gd name="connsiteX6" fmla="*/ 0 w 712976"/>
                <a:gd name="connsiteY6" fmla="*/ 4660 h 127761"/>
                <a:gd name="connsiteX7" fmla="*/ 0 w 712976"/>
                <a:gd name="connsiteY7" fmla="*/ 777 h 127761"/>
                <a:gd name="connsiteX8" fmla="*/ 52036 w 712976"/>
                <a:gd name="connsiteY8" fmla="*/ 388 h 127761"/>
                <a:gd name="connsiteX9" fmla="*/ 95918 w 712976"/>
                <a:gd name="connsiteY9" fmla="*/ 37668 h 127761"/>
                <a:gd name="connsiteX10" fmla="*/ 48153 w 712976"/>
                <a:gd name="connsiteY10" fmla="*/ 72230 h 127761"/>
                <a:gd name="connsiteX11" fmla="*/ 31843 w 712976"/>
                <a:gd name="connsiteY11" fmla="*/ 72230 h 127761"/>
                <a:gd name="connsiteX12" fmla="*/ 31843 w 712976"/>
                <a:gd name="connsiteY12" fmla="*/ 111451 h 127761"/>
                <a:gd name="connsiteX13" fmla="*/ 47765 w 712976"/>
                <a:gd name="connsiteY13" fmla="*/ 121548 h 127761"/>
                <a:gd name="connsiteX14" fmla="*/ 47765 w 712976"/>
                <a:gd name="connsiteY14" fmla="*/ 125431 h 127761"/>
                <a:gd name="connsiteX15" fmla="*/ 388 w 712976"/>
                <a:gd name="connsiteY15" fmla="*/ 125431 h 127761"/>
                <a:gd name="connsiteX16" fmla="*/ 388 w 712976"/>
                <a:gd name="connsiteY16" fmla="*/ 121548 h 127761"/>
                <a:gd name="connsiteX17" fmla="*/ 13203 w 712976"/>
                <a:gd name="connsiteY17" fmla="*/ 111451 h 127761"/>
                <a:gd name="connsiteX18" fmla="*/ 13203 w 712976"/>
                <a:gd name="connsiteY18" fmla="*/ 14757 h 127761"/>
                <a:gd name="connsiteX19" fmla="*/ 0 w 712976"/>
                <a:gd name="connsiteY19" fmla="*/ 4660 h 127761"/>
                <a:gd name="connsiteX20" fmla="*/ 139799 w 712976"/>
                <a:gd name="connsiteY20" fmla="*/ 111063 h 127761"/>
                <a:gd name="connsiteX21" fmla="*/ 139799 w 712976"/>
                <a:gd name="connsiteY21" fmla="*/ 83880 h 127761"/>
                <a:gd name="connsiteX22" fmla="*/ 110674 w 712976"/>
                <a:gd name="connsiteY22" fmla="*/ 104850 h 127761"/>
                <a:gd name="connsiteX23" fmla="*/ 123489 w 712976"/>
                <a:gd name="connsiteY23" fmla="*/ 118441 h 127761"/>
                <a:gd name="connsiteX24" fmla="*/ 139799 w 712976"/>
                <a:gd name="connsiteY24" fmla="*/ 111063 h 127761"/>
                <a:gd name="connsiteX25" fmla="*/ 139799 w 712976"/>
                <a:gd name="connsiteY25" fmla="*/ 79996 h 127761"/>
                <a:gd name="connsiteX26" fmla="*/ 139799 w 712976"/>
                <a:gd name="connsiteY26" fmla="*/ 60191 h 127761"/>
                <a:gd name="connsiteX27" fmla="*/ 128538 w 712976"/>
                <a:gd name="connsiteY27" fmla="*/ 50872 h 127761"/>
                <a:gd name="connsiteX28" fmla="*/ 112616 w 712976"/>
                <a:gd name="connsiteY28" fmla="*/ 59415 h 127761"/>
                <a:gd name="connsiteX29" fmla="*/ 112616 w 712976"/>
                <a:gd name="connsiteY29" fmla="*/ 63298 h 127761"/>
                <a:gd name="connsiteX30" fmla="*/ 103296 w 712976"/>
                <a:gd name="connsiteY30" fmla="*/ 74948 h 127761"/>
                <a:gd name="connsiteX31" fmla="*/ 97860 w 712976"/>
                <a:gd name="connsiteY31" fmla="*/ 68735 h 127761"/>
                <a:gd name="connsiteX32" fmla="*/ 104461 w 712976"/>
                <a:gd name="connsiteY32" fmla="*/ 57861 h 127761"/>
                <a:gd name="connsiteX33" fmla="*/ 136304 w 712976"/>
                <a:gd name="connsiteY33" fmla="*/ 45435 h 127761"/>
                <a:gd name="connsiteX34" fmla="*/ 153391 w 712976"/>
                <a:gd name="connsiteY34" fmla="*/ 62910 h 127761"/>
                <a:gd name="connsiteX35" fmla="*/ 153391 w 712976"/>
                <a:gd name="connsiteY35" fmla="*/ 111451 h 127761"/>
                <a:gd name="connsiteX36" fmla="*/ 157663 w 712976"/>
                <a:gd name="connsiteY36" fmla="*/ 119995 h 127761"/>
                <a:gd name="connsiteX37" fmla="*/ 162711 w 712976"/>
                <a:gd name="connsiteY37" fmla="*/ 113781 h 127761"/>
                <a:gd name="connsiteX38" fmla="*/ 165429 w 712976"/>
                <a:gd name="connsiteY38" fmla="*/ 113781 h 127761"/>
                <a:gd name="connsiteX39" fmla="*/ 152226 w 712976"/>
                <a:gd name="connsiteY39" fmla="*/ 127373 h 127761"/>
                <a:gd name="connsiteX40" fmla="*/ 139799 w 712976"/>
                <a:gd name="connsiteY40" fmla="*/ 114946 h 127761"/>
                <a:gd name="connsiteX41" fmla="*/ 114169 w 712976"/>
                <a:gd name="connsiteY41" fmla="*/ 127373 h 127761"/>
                <a:gd name="connsiteX42" fmla="*/ 98248 w 712976"/>
                <a:gd name="connsiteY42" fmla="*/ 111840 h 127761"/>
                <a:gd name="connsiteX43" fmla="*/ 139799 w 712976"/>
                <a:gd name="connsiteY43" fmla="*/ 79996 h 127761"/>
                <a:gd name="connsiteX44" fmla="*/ 209311 w 712976"/>
                <a:gd name="connsiteY44" fmla="*/ 125431 h 127761"/>
                <a:gd name="connsiteX45" fmla="*/ 173196 w 712976"/>
                <a:gd name="connsiteY45" fmla="*/ 125431 h 127761"/>
                <a:gd name="connsiteX46" fmla="*/ 173196 w 712976"/>
                <a:gd name="connsiteY46" fmla="*/ 121936 h 127761"/>
                <a:gd name="connsiteX47" fmla="*/ 183293 w 712976"/>
                <a:gd name="connsiteY47" fmla="*/ 111840 h 127761"/>
                <a:gd name="connsiteX48" fmla="*/ 183293 w 712976"/>
                <a:gd name="connsiteY48" fmla="*/ 66405 h 127761"/>
                <a:gd name="connsiteX49" fmla="*/ 175138 w 712976"/>
                <a:gd name="connsiteY49" fmla="*/ 55920 h 127761"/>
                <a:gd name="connsiteX50" fmla="*/ 175138 w 712976"/>
                <a:gd name="connsiteY50" fmla="*/ 53978 h 127761"/>
                <a:gd name="connsiteX51" fmla="*/ 197272 w 712976"/>
                <a:gd name="connsiteY51" fmla="*/ 44658 h 127761"/>
                <a:gd name="connsiteX52" fmla="*/ 197272 w 712976"/>
                <a:gd name="connsiteY52" fmla="*/ 57473 h 127761"/>
                <a:gd name="connsiteX53" fmla="*/ 215524 w 712976"/>
                <a:gd name="connsiteY53" fmla="*/ 43882 h 127761"/>
                <a:gd name="connsiteX54" fmla="*/ 225232 w 712976"/>
                <a:gd name="connsiteY54" fmla="*/ 52037 h 127761"/>
                <a:gd name="connsiteX55" fmla="*/ 218242 w 712976"/>
                <a:gd name="connsiteY55" fmla="*/ 59026 h 127761"/>
                <a:gd name="connsiteX56" fmla="*/ 207757 w 712976"/>
                <a:gd name="connsiteY56" fmla="*/ 55920 h 127761"/>
                <a:gd name="connsiteX57" fmla="*/ 198049 w 712976"/>
                <a:gd name="connsiteY57" fmla="*/ 64075 h 127761"/>
                <a:gd name="connsiteX58" fmla="*/ 198049 w 712976"/>
                <a:gd name="connsiteY58" fmla="*/ 111840 h 127761"/>
                <a:gd name="connsiteX59" fmla="*/ 209699 w 712976"/>
                <a:gd name="connsiteY59" fmla="*/ 121936 h 127761"/>
                <a:gd name="connsiteX60" fmla="*/ 209699 w 712976"/>
                <a:gd name="connsiteY60" fmla="*/ 125431 h 127761"/>
                <a:gd name="connsiteX61" fmla="*/ 276492 w 712976"/>
                <a:gd name="connsiteY61" fmla="*/ 56697 h 127761"/>
                <a:gd name="connsiteX62" fmla="*/ 253969 w 712976"/>
                <a:gd name="connsiteY62" fmla="*/ 56697 h 127761"/>
                <a:gd name="connsiteX63" fmla="*/ 253969 w 712976"/>
                <a:gd name="connsiteY63" fmla="*/ 104461 h 127761"/>
                <a:gd name="connsiteX64" fmla="*/ 266395 w 712976"/>
                <a:gd name="connsiteY64" fmla="*/ 118830 h 127761"/>
                <a:gd name="connsiteX65" fmla="*/ 281152 w 712976"/>
                <a:gd name="connsiteY65" fmla="*/ 112228 h 127761"/>
                <a:gd name="connsiteX66" fmla="*/ 278822 w 712976"/>
                <a:gd name="connsiteY66" fmla="*/ 118441 h 127761"/>
                <a:gd name="connsiteX67" fmla="*/ 258240 w 712976"/>
                <a:gd name="connsiteY67" fmla="*/ 127761 h 127761"/>
                <a:gd name="connsiteX68" fmla="*/ 239601 w 712976"/>
                <a:gd name="connsiteY68" fmla="*/ 106403 h 127761"/>
                <a:gd name="connsiteX69" fmla="*/ 239601 w 712976"/>
                <a:gd name="connsiteY69" fmla="*/ 56697 h 127761"/>
                <a:gd name="connsiteX70" fmla="*/ 230281 w 712976"/>
                <a:gd name="connsiteY70" fmla="*/ 56697 h 127761"/>
                <a:gd name="connsiteX71" fmla="*/ 230281 w 712976"/>
                <a:gd name="connsiteY71" fmla="*/ 55143 h 127761"/>
                <a:gd name="connsiteX72" fmla="*/ 253192 w 712976"/>
                <a:gd name="connsiteY72" fmla="*/ 33008 h 127761"/>
                <a:gd name="connsiteX73" fmla="*/ 253581 w 712976"/>
                <a:gd name="connsiteY73" fmla="*/ 33008 h 127761"/>
                <a:gd name="connsiteX74" fmla="*/ 253581 w 712976"/>
                <a:gd name="connsiteY74" fmla="*/ 47765 h 127761"/>
                <a:gd name="connsiteX75" fmla="*/ 280375 w 712976"/>
                <a:gd name="connsiteY75" fmla="*/ 47765 h 127761"/>
                <a:gd name="connsiteX76" fmla="*/ 276492 w 712976"/>
                <a:gd name="connsiteY76" fmla="*/ 56697 h 127761"/>
                <a:gd name="connsiteX77" fmla="*/ 321150 w 712976"/>
                <a:gd name="connsiteY77" fmla="*/ 125431 h 127761"/>
                <a:gd name="connsiteX78" fmla="*/ 286200 w 712976"/>
                <a:gd name="connsiteY78" fmla="*/ 125431 h 127761"/>
                <a:gd name="connsiteX79" fmla="*/ 286200 w 712976"/>
                <a:gd name="connsiteY79" fmla="*/ 121936 h 127761"/>
                <a:gd name="connsiteX80" fmla="*/ 296685 w 712976"/>
                <a:gd name="connsiteY80" fmla="*/ 111840 h 127761"/>
                <a:gd name="connsiteX81" fmla="*/ 296685 w 712976"/>
                <a:gd name="connsiteY81" fmla="*/ 67570 h 127761"/>
                <a:gd name="connsiteX82" fmla="*/ 287754 w 712976"/>
                <a:gd name="connsiteY82" fmla="*/ 56308 h 127761"/>
                <a:gd name="connsiteX83" fmla="*/ 287754 w 712976"/>
                <a:gd name="connsiteY83" fmla="*/ 54367 h 127761"/>
                <a:gd name="connsiteX84" fmla="*/ 311054 w 712976"/>
                <a:gd name="connsiteY84" fmla="*/ 45823 h 127761"/>
                <a:gd name="connsiteX85" fmla="*/ 311054 w 712976"/>
                <a:gd name="connsiteY85" fmla="*/ 59415 h 127761"/>
                <a:gd name="connsiteX86" fmla="*/ 335518 w 712976"/>
                <a:gd name="connsiteY86" fmla="*/ 45823 h 127761"/>
                <a:gd name="connsiteX87" fmla="*/ 361925 w 712976"/>
                <a:gd name="connsiteY87" fmla="*/ 69511 h 127761"/>
                <a:gd name="connsiteX88" fmla="*/ 361925 w 712976"/>
                <a:gd name="connsiteY88" fmla="*/ 112228 h 127761"/>
                <a:gd name="connsiteX89" fmla="*/ 372798 w 712976"/>
                <a:gd name="connsiteY89" fmla="*/ 122325 h 127761"/>
                <a:gd name="connsiteX90" fmla="*/ 372798 w 712976"/>
                <a:gd name="connsiteY90" fmla="*/ 125820 h 127761"/>
                <a:gd name="connsiteX91" fmla="*/ 337072 w 712976"/>
                <a:gd name="connsiteY91" fmla="*/ 125820 h 127761"/>
                <a:gd name="connsiteX92" fmla="*/ 337072 w 712976"/>
                <a:gd name="connsiteY92" fmla="*/ 122325 h 127761"/>
                <a:gd name="connsiteX93" fmla="*/ 347557 w 712976"/>
                <a:gd name="connsiteY93" fmla="*/ 112228 h 127761"/>
                <a:gd name="connsiteX94" fmla="*/ 347557 w 712976"/>
                <a:gd name="connsiteY94" fmla="*/ 72618 h 127761"/>
                <a:gd name="connsiteX95" fmla="*/ 329305 w 712976"/>
                <a:gd name="connsiteY95" fmla="*/ 53590 h 127761"/>
                <a:gd name="connsiteX96" fmla="*/ 310665 w 712976"/>
                <a:gd name="connsiteY96" fmla="*/ 69511 h 127761"/>
                <a:gd name="connsiteX97" fmla="*/ 310665 w 712976"/>
                <a:gd name="connsiteY97" fmla="*/ 112228 h 127761"/>
                <a:gd name="connsiteX98" fmla="*/ 320762 w 712976"/>
                <a:gd name="connsiteY98" fmla="*/ 122325 h 127761"/>
                <a:gd name="connsiteX99" fmla="*/ 320762 w 712976"/>
                <a:gd name="connsiteY99" fmla="*/ 125431 h 127761"/>
                <a:gd name="connsiteX100" fmla="*/ 452795 w 712976"/>
                <a:gd name="connsiteY100" fmla="*/ 72618 h 127761"/>
                <a:gd name="connsiteX101" fmla="*/ 392215 w 712976"/>
                <a:gd name="connsiteY101" fmla="*/ 72618 h 127761"/>
                <a:gd name="connsiteX102" fmla="*/ 391438 w 712976"/>
                <a:gd name="connsiteY102" fmla="*/ 82715 h 127761"/>
                <a:gd name="connsiteX103" fmla="*/ 423281 w 712976"/>
                <a:gd name="connsiteY103" fmla="*/ 115335 h 127761"/>
                <a:gd name="connsiteX104" fmla="*/ 450465 w 712976"/>
                <a:gd name="connsiteY104" fmla="*/ 97471 h 127761"/>
                <a:gd name="connsiteX105" fmla="*/ 453571 w 712976"/>
                <a:gd name="connsiteY105" fmla="*/ 98248 h 127761"/>
                <a:gd name="connsiteX106" fmla="*/ 416680 w 712976"/>
                <a:gd name="connsiteY106" fmla="*/ 127373 h 127761"/>
                <a:gd name="connsiteX107" fmla="*/ 377458 w 712976"/>
                <a:gd name="connsiteY107" fmla="*/ 86210 h 127761"/>
                <a:gd name="connsiteX108" fmla="*/ 416291 w 712976"/>
                <a:gd name="connsiteY108" fmla="*/ 45047 h 127761"/>
                <a:gd name="connsiteX109" fmla="*/ 452795 w 712976"/>
                <a:gd name="connsiteY109" fmla="*/ 72618 h 127761"/>
                <a:gd name="connsiteX110" fmla="*/ 393380 w 712976"/>
                <a:gd name="connsiteY110" fmla="*/ 68346 h 127761"/>
                <a:gd name="connsiteX111" fmla="*/ 430660 w 712976"/>
                <a:gd name="connsiteY111" fmla="*/ 68346 h 127761"/>
                <a:gd name="connsiteX112" fmla="*/ 414350 w 712976"/>
                <a:gd name="connsiteY112" fmla="*/ 49318 h 127761"/>
                <a:gd name="connsiteX113" fmla="*/ 393380 w 712976"/>
                <a:gd name="connsiteY113" fmla="*/ 68346 h 127761"/>
                <a:gd name="connsiteX114" fmla="*/ 497064 w 712976"/>
                <a:gd name="connsiteY114" fmla="*/ 125431 h 127761"/>
                <a:gd name="connsiteX115" fmla="*/ 460950 w 712976"/>
                <a:gd name="connsiteY115" fmla="*/ 125431 h 127761"/>
                <a:gd name="connsiteX116" fmla="*/ 460950 w 712976"/>
                <a:gd name="connsiteY116" fmla="*/ 121936 h 127761"/>
                <a:gd name="connsiteX117" fmla="*/ 471046 w 712976"/>
                <a:gd name="connsiteY117" fmla="*/ 111840 h 127761"/>
                <a:gd name="connsiteX118" fmla="*/ 471046 w 712976"/>
                <a:gd name="connsiteY118" fmla="*/ 66405 h 127761"/>
                <a:gd name="connsiteX119" fmla="*/ 462891 w 712976"/>
                <a:gd name="connsiteY119" fmla="*/ 55920 h 127761"/>
                <a:gd name="connsiteX120" fmla="*/ 462891 w 712976"/>
                <a:gd name="connsiteY120" fmla="*/ 53978 h 127761"/>
                <a:gd name="connsiteX121" fmla="*/ 485026 w 712976"/>
                <a:gd name="connsiteY121" fmla="*/ 44658 h 127761"/>
                <a:gd name="connsiteX122" fmla="*/ 485026 w 712976"/>
                <a:gd name="connsiteY122" fmla="*/ 57473 h 127761"/>
                <a:gd name="connsiteX123" fmla="*/ 503278 w 712976"/>
                <a:gd name="connsiteY123" fmla="*/ 43882 h 127761"/>
                <a:gd name="connsiteX124" fmla="*/ 512986 w 712976"/>
                <a:gd name="connsiteY124" fmla="*/ 52037 h 127761"/>
                <a:gd name="connsiteX125" fmla="*/ 505996 w 712976"/>
                <a:gd name="connsiteY125" fmla="*/ 59026 h 127761"/>
                <a:gd name="connsiteX126" fmla="*/ 495511 w 712976"/>
                <a:gd name="connsiteY126" fmla="*/ 55920 h 127761"/>
                <a:gd name="connsiteX127" fmla="*/ 485803 w 712976"/>
                <a:gd name="connsiteY127" fmla="*/ 64075 h 127761"/>
                <a:gd name="connsiteX128" fmla="*/ 485803 w 712976"/>
                <a:gd name="connsiteY128" fmla="*/ 111840 h 127761"/>
                <a:gd name="connsiteX129" fmla="*/ 497453 w 712976"/>
                <a:gd name="connsiteY129" fmla="*/ 121936 h 127761"/>
                <a:gd name="connsiteX130" fmla="*/ 497453 w 712976"/>
                <a:gd name="connsiteY130" fmla="*/ 125431 h 127761"/>
                <a:gd name="connsiteX131" fmla="*/ 569682 w 712976"/>
                <a:gd name="connsiteY131" fmla="*/ 64851 h 127761"/>
                <a:gd name="connsiteX132" fmla="*/ 598419 w 712976"/>
                <a:gd name="connsiteY132" fmla="*/ 34173 h 127761"/>
                <a:gd name="connsiteX133" fmla="*/ 567352 w 712976"/>
                <a:gd name="connsiteY133" fmla="*/ 4272 h 127761"/>
                <a:gd name="connsiteX134" fmla="*/ 553761 w 712976"/>
                <a:gd name="connsiteY134" fmla="*/ 15145 h 127761"/>
                <a:gd name="connsiteX135" fmla="*/ 553761 w 712976"/>
                <a:gd name="connsiteY135" fmla="*/ 65628 h 127761"/>
                <a:gd name="connsiteX136" fmla="*/ 569682 w 712976"/>
                <a:gd name="connsiteY136" fmla="*/ 64851 h 127761"/>
                <a:gd name="connsiteX137" fmla="*/ 522694 w 712976"/>
                <a:gd name="connsiteY137" fmla="*/ 4660 h 127761"/>
                <a:gd name="connsiteX138" fmla="*/ 522694 w 712976"/>
                <a:gd name="connsiteY138" fmla="*/ 777 h 127761"/>
                <a:gd name="connsiteX139" fmla="*/ 572012 w 712976"/>
                <a:gd name="connsiteY139" fmla="*/ 0 h 127761"/>
                <a:gd name="connsiteX140" fmla="*/ 618224 w 712976"/>
                <a:gd name="connsiteY140" fmla="*/ 34173 h 127761"/>
                <a:gd name="connsiteX141" fmla="*/ 589876 w 712976"/>
                <a:gd name="connsiteY141" fmla="*/ 67181 h 127761"/>
                <a:gd name="connsiteX142" fmla="*/ 620942 w 712976"/>
                <a:gd name="connsiteY142" fmla="*/ 111451 h 127761"/>
                <a:gd name="connsiteX143" fmla="*/ 638417 w 712976"/>
                <a:gd name="connsiteY143" fmla="*/ 121548 h 127761"/>
                <a:gd name="connsiteX144" fmla="*/ 638417 w 712976"/>
                <a:gd name="connsiteY144" fmla="*/ 125431 h 127761"/>
                <a:gd name="connsiteX145" fmla="*/ 607739 w 712976"/>
                <a:gd name="connsiteY145" fmla="*/ 125431 h 127761"/>
                <a:gd name="connsiteX146" fmla="*/ 574731 w 712976"/>
                <a:gd name="connsiteY146" fmla="*/ 76501 h 127761"/>
                <a:gd name="connsiteX147" fmla="*/ 553373 w 712976"/>
                <a:gd name="connsiteY147" fmla="*/ 69123 h 127761"/>
                <a:gd name="connsiteX148" fmla="*/ 553373 w 712976"/>
                <a:gd name="connsiteY148" fmla="*/ 111451 h 127761"/>
                <a:gd name="connsiteX149" fmla="*/ 568906 w 712976"/>
                <a:gd name="connsiteY149" fmla="*/ 121548 h 127761"/>
                <a:gd name="connsiteX150" fmla="*/ 568906 w 712976"/>
                <a:gd name="connsiteY150" fmla="*/ 125431 h 127761"/>
                <a:gd name="connsiteX151" fmla="*/ 521918 w 712976"/>
                <a:gd name="connsiteY151" fmla="*/ 125431 h 127761"/>
                <a:gd name="connsiteX152" fmla="*/ 521918 w 712976"/>
                <a:gd name="connsiteY152" fmla="*/ 121548 h 127761"/>
                <a:gd name="connsiteX153" fmla="*/ 535121 w 712976"/>
                <a:gd name="connsiteY153" fmla="*/ 111451 h 127761"/>
                <a:gd name="connsiteX154" fmla="*/ 535121 w 712976"/>
                <a:gd name="connsiteY154" fmla="*/ 14757 h 127761"/>
                <a:gd name="connsiteX155" fmla="*/ 522694 w 712976"/>
                <a:gd name="connsiteY155" fmla="*/ 4660 h 127761"/>
                <a:gd name="connsiteX156" fmla="*/ 712200 w 712976"/>
                <a:gd name="connsiteY156" fmla="*/ 72618 h 127761"/>
                <a:gd name="connsiteX157" fmla="*/ 651620 w 712976"/>
                <a:gd name="connsiteY157" fmla="*/ 72618 h 127761"/>
                <a:gd name="connsiteX158" fmla="*/ 650844 w 712976"/>
                <a:gd name="connsiteY158" fmla="*/ 82715 h 127761"/>
                <a:gd name="connsiteX159" fmla="*/ 682687 w 712976"/>
                <a:gd name="connsiteY159" fmla="*/ 115335 h 127761"/>
                <a:gd name="connsiteX160" fmla="*/ 709870 w 712976"/>
                <a:gd name="connsiteY160" fmla="*/ 97471 h 127761"/>
                <a:gd name="connsiteX161" fmla="*/ 712977 w 712976"/>
                <a:gd name="connsiteY161" fmla="*/ 98248 h 127761"/>
                <a:gd name="connsiteX162" fmla="*/ 676085 w 712976"/>
                <a:gd name="connsiteY162" fmla="*/ 127373 h 127761"/>
                <a:gd name="connsiteX163" fmla="*/ 636864 w 712976"/>
                <a:gd name="connsiteY163" fmla="*/ 86210 h 127761"/>
                <a:gd name="connsiteX164" fmla="*/ 675697 w 712976"/>
                <a:gd name="connsiteY164" fmla="*/ 45047 h 127761"/>
                <a:gd name="connsiteX165" fmla="*/ 712200 w 712976"/>
                <a:gd name="connsiteY165" fmla="*/ 72618 h 127761"/>
                <a:gd name="connsiteX166" fmla="*/ 652785 w 712976"/>
                <a:gd name="connsiteY166" fmla="*/ 68346 h 127761"/>
                <a:gd name="connsiteX167" fmla="*/ 690065 w 712976"/>
                <a:gd name="connsiteY167" fmla="*/ 68346 h 127761"/>
                <a:gd name="connsiteX168" fmla="*/ 673755 w 712976"/>
                <a:gd name="connsiteY168" fmla="*/ 49318 h 127761"/>
                <a:gd name="connsiteX169" fmla="*/ 652785 w 712976"/>
                <a:gd name="connsiteY169" fmla="*/ 68346 h 12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712976" h="127761">
                  <a:moveTo>
                    <a:pt x="31455" y="14757"/>
                  </a:moveTo>
                  <a:lnTo>
                    <a:pt x="31455" y="68735"/>
                  </a:lnTo>
                  <a:lnTo>
                    <a:pt x="37280" y="68735"/>
                  </a:lnTo>
                  <a:cubicBezTo>
                    <a:pt x="61745" y="68735"/>
                    <a:pt x="75725" y="66793"/>
                    <a:pt x="75725" y="35727"/>
                  </a:cubicBezTo>
                  <a:cubicBezTo>
                    <a:pt x="75725" y="17087"/>
                    <a:pt x="67570" y="4272"/>
                    <a:pt x="47376" y="4272"/>
                  </a:cubicBezTo>
                  <a:cubicBezTo>
                    <a:pt x="35727" y="4272"/>
                    <a:pt x="31455" y="4660"/>
                    <a:pt x="31455" y="14757"/>
                  </a:cubicBezTo>
                  <a:moveTo>
                    <a:pt x="0" y="4660"/>
                  </a:moveTo>
                  <a:lnTo>
                    <a:pt x="0" y="777"/>
                  </a:lnTo>
                  <a:lnTo>
                    <a:pt x="52036" y="388"/>
                  </a:lnTo>
                  <a:cubicBezTo>
                    <a:pt x="75725" y="388"/>
                    <a:pt x="95918" y="11650"/>
                    <a:pt x="95918" y="37668"/>
                  </a:cubicBezTo>
                  <a:cubicBezTo>
                    <a:pt x="95918" y="64075"/>
                    <a:pt x="69900" y="72230"/>
                    <a:pt x="48153" y="72230"/>
                  </a:cubicBezTo>
                  <a:lnTo>
                    <a:pt x="31843" y="72230"/>
                  </a:lnTo>
                  <a:lnTo>
                    <a:pt x="31843" y="111451"/>
                  </a:lnTo>
                  <a:cubicBezTo>
                    <a:pt x="31843" y="120771"/>
                    <a:pt x="38445" y="121548"/>
                    <a:pt x="47765" y="121548"/>
                  </a:cubicBezTo>
                  <a:lnTo>
                    <a:pt x="47765" y="125431"/>
                  </a:lnTo>
                  <a:lnTo>
                    <a:pt x="388" y="125431"/>
                  </a:lnTo>
                  <a:lnTo>
                    <a:pt x="388" y="121548"/>
                  </a:lnTo>
                  <a:cubicBezTo>
                    <a:pt x="10485" y="121548"/>
                    <a:pt x="13203" y="120771"/>
                    <a:pt x="13203" y="111451"/>
                  </a:cubicBezTo>
                  <a:lnTo>
                    <a:pt x="13203" y="14757"/>
                  </a:lnTo>
                  <a:cubicBezTo>
                    <a:pt x="13203" y="5437"/>
                    <a:pt x="8932" y="4660"/>
                    <a:pt x="0" y="4660"/>
                  </a:cubicBezTo>
                  <a:moveTo>
                    <a:pt x="139799" y="111063"/>
                  </a:moveTo>
                  <a:lnTo>
                    <a:pt x="139799" y="83880"/>
                  </a:lnTo>
                  <a:cubicBezTo>
                    <a:pt x="131644" y="87375"/>
                    <a:pt x="110674" y="93588"/>
                    <a:pt x="110674" y="104850"/>
                  </a:cubicBezTo>
                  <a:cubicBezTo>
                    <a:pt x="110674" y="112228"/>
                    <a:pt x="116111" y="118441"/>
                    <a:pt x="123489" y="118441"/>
                  </a:cubicBezTo>
                  <a:cubicBezTo>
                    <a:pt x="130479" y="118053"/>
                    <a:pt x="134751" y="114946"/>
                    <a:pt x="139799" y="111063"/>
                  </a:cubicBezTo>
                  <a:moveTo>
                    <a:pt x="139799" y="79996"/>
                  </a:moveTo>
                  <a:lnTo>
                    <a:pt x="139799" y="60191"/>
                  </a:lnTo>
                  <a:cubicBezTo>
                    <a:pt x="139799" y="52813"/>
                    <a:pt x="135139" y="50872"/>
                    <a:pt x="128538" y="50872"/>
                  </a:cubicBezTo>
                  <a:cubicBezTo>
                    <a:pt x="121936" y="50872"/>
                    <a:pt x="112616" y="54755"/>
                    <a:pt x="112616" y="59415"/>
                  </a:cubicBezTo>
                  <a:cubicBezTo>
                    <a:pt x="112616" y="60580"/>
                    <a:pt x="112616" y="61745"/>
                    <a:pt x="112616" y="63298"/>
                  </a:cubicBezTo>
                  <a:cubicBezTo>
                    <a:pt x="112616" y="70288"/>
                    <a:pt x="111063" y="74948"/>
                    <a:pt x="103296" y="74948"/>
                  </a:cubicBezTo>
                  <a:cubicBezTo>
                    <a:pt x="100190" y="74948"/>
                    <a:pt x="97860" y="71841"/>
                    <a:pt x="97860" y="68735"/>
                  </a:cubicBezTo>
                  <a:cubicBezTo>
                    <a:pt x="97860" y="64851"/>
                    <a:pt x="100578" y="60968"/>
                    <a:pt x="104461" y="57861"/>
                  </a:cubicBezTo>
                  <a:cubicBezTo>
                    <a:pt x="112616" y="50872"/>
                    <a:pt x="125431" y="45435"/>
                    <a:pt x="136304" y="45435"/>
                  </a:cubicBezTo>
                  <a:cubicBezTo>
                    <a:pt x="147178" y="45435"/>
                    <a:pt x="153391" y="52037"/>
                    <a:pt x="153391" y="62910"/>
                  </a:cubicBezTo>
                  <a:lnTo>
                    <a:pt x="153391" y="111451"/>
                  </a:lnTo>
                  <a:cubicBezTo>
                    <a:pt x="153391" y="114558"/>
                    <a:pt x="153391" y="119995"/>
                    <a:pt x="157663" y="119995"/>
                  </a:cubicBezTo>
                  <a:cubicBezTo>
                    <a:pt x="160769" y="119995"/>
                    <a:pt x="162323" y="116111"/>
                    <a:pt x="162711" y="113781"/>
                  </a:cubicBezTo>
                  <a:lnTo>
                    <a:pt x="165429" y="113781"/>
                  </a:lnTo>
                  <a:cubicBezTo>
                    <a:pt x="164653" y="122325"/>
                    <a:pt x="160769" y="127373"/>
                    <a:pt x="152226" y="127373"/>
                  </a:cubicBezTo>
                  <a:cubicBezTo>
                    <a:pt x="145624" y="127373"/>
                    <a:pt x="139799" y="121160"/>
                    <a:pt x="139799" y="114946"/>
                  </a:cubicBezTo>
                  <a:cubicBezTo>
                    <a:pt x="131256" y="121160"/>
                    <a:pt x="125431" y="127373"/>
                    <a:pt x="114169" y="127373"/>
                  </a:cubicBezTo>
                  <a:cubicBezTo>
                    <a:pt x="106015" y="127373"/>
                    <a:pt x="98248" y="120771"/>
                    <a:pt x="98248" y="111840"/>
                  </a:cubicBezTo>
                  <a:cubicBezTo>
                    <a:pt x="98636" y="92423"/>
                    <a:pt x="125043" y="86210"/>
                    <a:pt x="139799" y="79996"/>
                  </a:cubicBezTo>
                  <a:moveTo>
                    <a:pt x="209311" y="125431"/>
                  </a:moveTo>
                  <a:lnTo>
                    <a:pt x="173196" y="125431"/>
                  </a:lnTo>
                  <a:lnTo>
                    <a:pt x="173196" y="121936"/>
                  </a:lnTo>
                  <a:cubicBezTo>
                    <a:pt x="180963" y="121548"/>
                    <a:pt x="183293" y="121548"/>
                    <a:pt x="183293" y="111840"/>
                  </a:cubicBezTo>
                  <a:lnTo>
                    <a:pt x="183293" y="66405"/>
                  </a:lnTo>
                  <a:cubicBezTo>
                    <a:pt x="183293" y="59415"/>
                    <a:pt x="181351" y="59026"/>
                    <a:pt x="175138" y="55920"/>
                  </a:cubicBezTo>
                  <a:lnTo>
                    <a:pt x="175138" y="53978"/>
                  </a:lnTo>
                  <a:cubicBezTo>
                    <a:pt x="182904" y="51648"/>
                    <a:pt x="189894" y="47765"/>
                    <a:pt x="197272" y="44658"/>
                  </a:cubicBezTo>
                  <a:lnTo>
                    <a:pt x="197272" y="57473"/>
                  </a:lnTo>
                  <a:cubicBezTo>
                    <a:pt x="201932" y="52425"/>
                    <a:pt x="207757" y="43882"/>
                    <a:pt x="215524" y="43882"/>
                  </a:cubicBezTo>
                  <a:cubicBezTo>
                    <a:pt x="220572" y="43882"/>
                    <a:pt x="225232" y="46600"/>
                    <a:pt x="225232" y="52037"/>
                  </a:cubicBezTo>
                  <a:cubicBezTo>
                    <a:pt x="225232" y="55920"/>
                    <a:pt x="222126" y="59026"/>
                    <a:pt x="218242" y="59026"/>
                  </a:cubicBezTo>
                  <a:cubicBezTo>
                    <a:pt x="215524" y="59026"/>
                    <a:pt x="212417" y="55920"/>
                    <a:pt x="207757" y="55920"/>
                  </a:cubicBezTo>
                  <a:cubicBezTo>
                    <a:pt x="204651" y="55920"/>
                    <a:pt x="198049" y="60968"/>
                    <a:pt x="198049" y="64075"/>
                  </a:cubicBezTo>
                  <a:lnTo>
                    <a:pt x="198049" y="111840"/>
                  </a:lnTo>
                  <a:cubicBezTo>
                    <a:pt x="198049" y="121160"/>
                    <a:pt x="200379" y="121160"/>
                    <a:pt x="209699" y="121936"/>
                  </a:cubicBezTo>
                  <a:lnTo>
                    <a:pt x="209699" y="125431"/>
                  </a:lnTo>
                  <a:close/>
                  <a:moveTo>
                    <a:pt x="276492" y="56697"/>
                  </a:moveTo>
                  <a:lnTo>
                    <a:pt x="253969" y="56697"/>
                  </a:lnTo>
                  <a:lnTo>
                    <a:pt x="253969" y="104461"/>
                  </a:lnTo>
                  <a:cubicBezTo>
                    <a:pt x="253969" y="113393"/>
                    <a:pt x="256299" y="118830"/>
                    <a:pt x="266395" y="118830"/>
                  </a:cubicBezTo>
                  <a:cubicBezTo>
                    <a:pt x="271444" y="118830"/>
                    <a:pt x="277269" y="114946"/>
                    <a:pt x="281152" y="112228"/>
                  </a:cubicBezTo>
                  <a:cubicBezTo>
                    <a:pt x="284647" y="114170"/>
                    <a:pt x="280764" y="116888"/>
                    <a:pt x="278822" y="118441"/>
                  </a:cubicBezTo>
                  <a:cubicBezTo>
                    <a:pt x="273774" y="123878"/>
                    <a:pt x="266007" y="127761"/>
                    <a:pt x="258240" y="127761"/>
                  </a:cubicBezTo>
                  <a:cubicBezTo>
                    <a:pt x="245037" y="127761"/>
                    <a:pt x="239601" y="118053"/>
                    <a:pt x="239601" y="106403"/>
                  </a:cubicBezTo>
                  <a:lnTo>
                    <a:pt x="239601" y="56697"/>
                  </a:lnTo>
                  <a:lnTo>
                    <a:pt x="230281" y="56697"/>
                  </a:lnTo>
                  <a:lnTo>
                    <a:pt x="230281" y="55143"/>
                  </a:lnTo>
                  <a:cubicBezTo>
                    <a:pt x="238047" y="47765"/>
                    <a:pt x="246202" y="41163"/>
                    <a:pt x="253192" y="33008"/>
                  </a:cubicBezTo>
                  <a:lnTo>
                    <a:pt x="253581" y="33008"/>
                  </a:lnTo>
                  <a:lnTo>
                    <a:pt x="253581" y="47765"/>
                  </a:lnTo>
                  <a:lnTo>
                    <a:pt x="280375" y="47765"/>
                  </a:lnTo>
                  <a:lnTo>
                    <a:pt x="276492" y="56697"/>
                  </a:lnTo>
                  <a:close/>
                  <a:moveTo>
                    <a:pt x="321150" y="125431"/>
                  </a:moveTo>
                  <a:lnTo>
                    <a:pt x="286200" y="125431"/>
                  </a:lnTo>
                  <a:lnTo>
                    <a:pt x="286200" y="121936"/>
                  </a:lnTo>
                  <a:cubicBezTo>
                    <a:pt x="294355" y="121548"/>
                    <a:pt x="296685" y="121548"/>
                    <a:pt x="296685" y="111840"/>
                  </a:cubicBezTo>
                  <a:lnTo>
                    <a:pt x="296685" y="67570"/>
                  </a:lnTo>
                  <a:cubicBezTo>
                    <a:pt x="296685" y="60580"/>
                    <a:pt x="293967" y="57861"/>
                    <a:pt x="287754" y="56308"/>
                  </a:cubicBezTo>
                  <a:lnTo>
                    <a:pt x="287754" y="54367"/>
                  </a:lnTo>
                  <a:cubicBezTo>
                    <a:pt x="295909" y="52037"/>
                    <a:pt x="303287" y="48930"/>
                    <a:pt x="311054" y="45823"/>
                  </a:cubicBezTo>
                  <a:lnTo>
                    <a:pt x="311054" y="59415"/>
                  </a:lnTo>
                  <a:cubicBezTo>
                    <a:pt x="318432" y="51648"/>
                    <a:pt x="324257" y="45823"/>
                    <a:pt x="335518" y="45823"/>
                  </a:cubicBezTo>
                  <a:cubicBezTo>
                    <a:pt x="348333" y="45823"/>
                    <a:pt x="361925" y="56308"/>
                    <a:pt x="361925" y="69511"/>
                  </a:cubicBezTo>
                  <a:lnTo>
                    <a:pt x="361925" y="112228"/>
                  </a:lnTo>
                  <a:cubicBezTo>
                    <a:pt x="361925" y="121548"/>
                    <a:pt x="366973" y="121548"/>
                    <a:pt x="372798" y="122325"/>
                  </a:cubicBezTo>
                  <a:lnTo>
                    <a:pt x="372798" y="125820"/>
                  </a:lnTo>
                  <a:lnTo>
                    <a:pt x="337072" y="125820"/>
                  </a:lnTo>
                  <a:lnTo>
                    <a:pt x="337072" y="122325"/>
                  </a:lnTo>
                  <a:cubicBezTo>
                    <a:pt x="345227" y="121936"/>
                    <a:pt x="347557" y="121936"/>
                    <a:pt x="347557" y="112228"/>
                  </a:cubicBezTo>
                  <a:lnTo>
                    <a:pt x="347557" y="72618"/>
                  </a:lnTo>
                  <a:cubicBezTo>
                    <a:pt x="347557" y="61356"/>
                    <a:pt x="341343" y="53590"/>
                    <a:pt x="329305" y="53590"/>
                  </a:cubicBezTo>
                  <a:cubicBezTo>
                    <a:pt x="321539" y="53590"/>
                    <a:pt x="310665" y="61356"/>
                    <a:pt x="310665" y="69511"/>
                  </a:cubicBezTo>
                  <a:lnTo>
                    <a:pt x="310665" y="112228"/>
                  </a:lnTo>
                  <a:cubicBezTo>
                    <a:pt x="310665" y="121548"/>
                    <a:pt x="312995" y="121548"/>
                    <a:pt x="320762" y="122325"/>
                  </a:cubicBezTo>
                  <a:lnTo>
                    <a:pt x="320762" y="125431"/>
                  </a:lnTo>
                  <a:close/>
                  <a:moveTo>
                    <a:pt x="452795" y="72618"/>
                  </a:moveTo>
                  <a:lnTo>
                    <a:pt x="392215" y="72618"/>
                  </a:lnTo>
                  <a:cubicBezTo>
                    <a:pt x="391827" y="76113"/>
                    <a:pt x="391438" y="79608"/>
                    <a:pt x="391438" y="82715"/>
                  </a:cubicBezTo>
                  <a:cubicBezTo>
                    <a:pt x="391438" y="101743"/>
                    <a:pt x="404253" y="115335"/>
                    <a:pt x="423281" y="115335"/>
                  </a:cubicBezTo>
                  <a:cubicBezTo>
                    <a:pt x="434931" y="115335"/>
                    <a:pt x="446193" y="108345"/>
                    <a:pt x="450465" y="97471"/>
                  </a:cubicBezTo>
                  <a:lnTo>
                    <a:pt x="453571" y="98248"/>
                  </a:lnTo>
                  <a:cubicBezTo>
                    <a:pt x="447746" y="115335"/>
                    <a:pt x="435320" y="127373"/>
                    <a:pt x="416680" y="127373"/>
                  </a:cubicBezTo>
                  <a:cubicBezTo>
                    <a:pt x="392215" y="127373"/>
                    <a:pt x="377458" y="110675"/>
                    <a:pt x="377458" y="86210"/>
                  </a:cubicBezTo>
                  <a:cubicBezTo>
                    <a:pt x="377458" y="64463"/>
                    <a:pt x="393768" y="45047"/>
                    <a:pt x="416291" y="45047"/>
                  </a:cubicBezTo>
                  <a:cubicBezTo>
                    <a:pt x="434155" y="45435"/>
                    <a:pt x="448523" y="54755"/>
                    <a:pt x="452795" y="72618"/>
                  </a:cubicBezTo>
                  <a:moveTo>
                    <a:pt x="393380" y="68346"/>
                  </a:moveTo>
                  <a:lnTo>
                    <a:pt x="430660" y="68346"/>
                  </a:lnTo>
                  <a:cubicBezTo>
                    <a:pt x="429883" y="58250"/>
                    <a:pt x="426000" y="49318"/>
                    <a:pt x="414350" y="49318"/>
                  </a:cubicBezTo>
                  <a:cubicBezTo>
                    <a:pt x="402700" y="49318"/>
                    <a:pt x="396875" y="58638"/>
                    <a:pt x="393380" y="68346"/>
                  </a:cubicBezTo>
                  <a:moveTo>
                    <a:pt x="497064" y="125431"/>
                  </a:moveTo>
                  <a:lnTo>
                    <a:pt x="460950" y="125431"/>
                  </a:lnTo>
                  <a:lnTo>
                    <a:pt x="460950" y="121936"/>
                  </a:lnTo>
                  <a:cubicBezTo>
                    <a:pt x="468716" y="121548"/>
                    <a:pt x="471046" y="121548"/>
                    <a:pt x="471046" y="111840"/>
                  </a:cubicBezTo>
                  <a:lnTo>
                    <a:pt x="471046" y="66405"/>
                  </a:lnTo>
                  <a:cubicBezTo>
                    <a:pt x="471046" y="59415"/>
                    <a:pt x="469105" y="59026"/>
                    <a:pt x="462891" y="55920"/>
                  </a:cubicBezTo>
                  <a:lnTo>
                    <a:pt x="462891" y="53978"/>
                  </a:lnTo>
                  <a:cubicBezTo>
                    <a:pt x="470658" y="51648"/>
                    <a:pt x="477648" y="47765"/>
                    <a:pt x="485026" y="44658"/>
                  </a:cubicBezTo>
                  <a:lnTo>
                    <a:pt x="485026" y="57473"/>
                  </a:lnTo>
                  <a:cubicBezTo>
                    <a:pt x="489686" y="52425"/>
                    <a:pt x="495511" y="43882"/>
                    <a:pt x="503278" y="43882"/>
                  </a:cubicBezTo>
                  <a:cubicBezTo>
                    <a:pt x="508326" y="43882"/>
                    <a:pt x="512986" y="46600"/>
                    <a:pt x="512986" y="52037"/>
                  </a:cubicBezTo>
                  <a:cubicBezTo>
                    <a:pt x="512986" y="55920"/>
                    <a:pt x="509879" y="59026"/>
                    <a:pt x="505996" y="59026"/>
                  </a:cubicBezTo>
                  <a:cubicBezTo>
                    <a:pt x="503278" y="59026"/>
                    <a:pt x="500171" y="55920"/>
                    <a:pt x="495511" y="55920"/>
                  </a:cubicBezTo>
                  <a:cubicBezTo>
                    <a:pt x="492404" y="55920"/>
                    <a:pt x="485803" y="60968"/>
                    <a:pt x="485803" y="64075"/>
                  </a:cubicBezTo>
                  <a:lnTo>
                    <a:pt x="485803" y="111840"/>
                  </a:lnTo>
                  <a:cubicBezTo>
                    <a:pt x="485803" y="121160"/>
                    <a:pt x="488133" y="121160"/>
                    <a:pt x="497453" y="121936"/>
                  </a:cubicBezTo>
                  <a:lnTo>
                    <a:pt x="497453" y="125431"/>
                  </a:lnTo>
                  <a:close/>
                  <a:moveTo>
                    <a:pt x="569682" y="64851"/>
                  </a:moveTo>
                  <a:cubicBezTo>
                    <a:pt x="588322" y="63298"/>
                    <a:pt x="598419" y="52425"/>
                    <a:pt x="598419" y="34173"/>
                  </a:cubicBezTo>
                  <a:cubicBezTo>
                    <a:pt x="598419" y="15533"/>
                    <a:pt x="586381" y="4272"/>
                    <a:pt x="567352" y="4272"/>
                  </a:cubicBezTo>
                  <a:cubicBezTo>
                    <a:pt x="558032" y="4272"/>
                    <a:pt x="553761" y="5825"/>
                    <a:pt x="553761" y="15145"/>
                  </a:cubicBezTo>
                  <a:lnTo>
                    <a:pt x="553761" y="65628"/>
                  </a:lnTo>
                  <a:lnTo>
                    <a:pt x="569682" y="64851"/>
                  </a:lnTo>
                  <a:close/>
                  <a:moveTo>
                    <a:pt x="522694" y="4660"/>
                  </a:moveTo>
                  <a:lnTo>
                    <a:pt x="522694" y="777"/>
                  </a:lnTo>
                  <a:lnTo>
                    <a:pt x="572012" y="0"/>
                  </a:lnTo>
                  <a:cubicBezTo>
                    <a:pt x="593759" y="0"/>
                    <a:pt x="618224" y="8155"/>
                    <a:pt x="618224" y="34173"/>
                  </a:cubicBezTo>
                  <a:cubicBezTo>
                    <a:pt x="618224" y="53202"/>
                    <a:pt x="606574" y="61745"/>
                    <a:pt x="589876" y="67181"/>
                  </a:cubicBezTo>
                  <a:cubicBezTo>
                    <a:pt x="601137" y="79220"/>
                    <a:pt x="613564" y="96695"/>
                    <a:pt x="620942" y="111451"/>
                  </a:cubicBezTo>
                  <a:cubicBezTo>
                    <a:pt x="624437" y="118441"/>
                    <a:pt x="629874" y="121548"/>
                    <a:pt x="638417" y="121548"/>
                  </a:cubicBezTo>
                  <a:lnTo>
                    <a:pt x="638417" y="125431"/>
                  </a:lnTo>
                  <a:lnTo>
                    <a:pt x="607739" y="125431"/>
                  </a:lnTo>
                  <a:cubicBezTo>
                    <a:pt x="599972" y="112228"/>
                    <a:pt x="585604" y="87763"/>
                    <a:pt x="574731" y="76501"/>
                  </a:cubicBezTo>
                  <a:cubicBezTo>
                    <a:pt x="569294" y="70676"/>
                    <a:pt x="561139" y="69511"/>
                    <a:pt x="553373" y="69123"/>
                  </a:cubicBezTo>
                  <a:lnTo>
                    <a:pt x="553373" y="111451"/>
                  </a:lnTo>
                  <a:cubicBezTo>
                    <a:pt x="553373" y="120771"/>
                    <a:pt x="557644" y="121548"/>
                    <a:pt x="568906" y="121548"/>
                  </a:cubicBezTo>
                  <a:lnTo>
                    <a:pt x="568906" y="125431"/>
                  </a:lnTo>
                  <a:lnTo>
                    <a:pt x="521918" y="125431"/>
                  </a:lnTo>
                  <a:lnTo>
                    <a:pt x="521918" y="121548"/>
                  </a:lnTo>
                  <a:cubicBezTo>
                    <a:pt x="532014" y="121548"/>
                    <a:pt x="535898" y="120771"/>
                    <a:pt x="535121" y="111451"/>
                  </a:cubicBezTo>
                  <a:lnTo>
                    <a:pt x="535121" y="14757"/>
                  </a:lnTo>
                  <a:cubicBezTo>
                    <a:pt x="535121" y="5437"/>
                    <a:pt x="530849" y="4660"/>
                    <a:pt x="522694" y="4660"/>
                  </a:cubicBezTo>
                  <a:moveTo>
                    <a:pt x="712200" y="72618"/>
                  </a:moveTo>
                  <a:lnTo>
                    <a:pt x="651620" y="72618"/>
                  </a:lnTo>
                  <a:cubicBezTo>
                    <a:pt x="651232" y="76113"/>
                    <a:pt x="650844" y="79608"/>
                    <a:pt x="650844" y="82715"/>
                  </a:cubicBezTo>
                  <a:cubicBezTo>
                    <a:pt x="650844" y="101743"/>
                    <a:pt x="663659" y="115335"/>
                    <a:pt x="682687" y="115335"/>
                  </a:cubicBezTo>
                  <a:cubicBezTo>
                    <a:pt x="694337" y="115335"/>
                    <a:pt x="705598" y="108345"/>
                    <a:pt x="709870" y="97471"/>
                  </a:cubicBezTo>
                  <a:lnTo>
                    <a:pt x="712977" y="98248"/>
                  </a:lnTo>
                  <a:cubicBezTo>
                    <a:pt x="707152" y="115335"/>
                    <a:pt x="694725" y="127373"/>
                    <a:pt x="676085" y="127373"/>
                  </a:cubicBezTo>
                  <a:cubicBezTo>
                    <a:pt x="651620" y="127373"/>
                    <a:pt x="636864" y="110675"/>
                    <a:pt x="636864" y="86210"/>
                  </a:cubicBezTo>
                  <a:cubicBezTo>
                    <a:pt x="636864" y="64463"/>
                    <a:pt x="653174" y="45047"/>
                    <a:pt x="675697" y="45047"/>
                  </a:cubicBezTo>
                  <a:cubicBezTo>
                    <a:pt x="693560" y="45435"/>
                    <a:pt x="707928" y="54755"/>
                    <a:pt x="712200" y="72618"/>
                  </a:cubicBezTo>
                  <a:moveTo>
                    <a:pt x="652785" y="68346"/>
                  </a:moveTo>
                  <a:lnTo>
                    <a:pt x="690065" y="68346"/>
                  </a:lnTo>
                  <a:cubicBezTo>
                    <a:pt x="689289" y="58250"/>
                    <a:pt x="685405" y="49318"/>
                    <a:pt x="673755" y="49318"/>
                  </a:cubicBezTo>
                  <a:cubicBezTo>
                    <a:pt x="662105" y="49318"/>
                    <a:pt x="656280" y="58638"/>
                    <a:pt x="652785" y="68346"/>
                  </a:cubicBezTo>
                </a:path>
              </a:pathLst>
            </a:custGeom>
            <a:solidFill>
              <a:srgbClr val="1C1B1A"/>
            </a:solidFill>
            <a:ln w="38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874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Oasis Insight Conference - Zurich 2025 in collaboration with Swiss 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93A8-FE64-9044-AC94-BAC1817EA47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9B24C-251E-7141-9D99-FEE9C8E0B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39968DB-C3AC-9F41-9128-65D1B6923D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052" y="856210"/>
            <a:ext cx="9505451" cy="3772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F6D1AE-9B5A-8445-8193-9EFC5F2D646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June 19, 2025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4A6AE7F-8E46-4745-A3E7-D29E3135270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7051" y="1519238"/>
            <a:ext cx="11137900" cy="4826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  <a:lvl2pPr marL="293687" indent="-285750"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/>
              <a:t>Click to add text, or insert a table, chart or photo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15623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Oasis Insight Conference - Zurich 2025 in collaboration with Swiss 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E93A8-FE64-9044-AC94-BAC1817EA47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1" hasCustomPrompt="1"/>
          </p:nvPr>
        </p:nvSpPr>
        <p:spPr>
          <a:xfrm>
            <a:off x="527051" y="1519239"/>
            <a:ext cx="5327789" cy="48260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Click to add text, or insert a table, chart or photo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22" hasCustomPrompt="1"/>
          </p:nvPr>
        </p:nvSpPr>
        <p:spPr>
          <a:xfrm>
            <a:off x="6337159" y="1519239"/>
            <a:ext cx="5327791" cy="48260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Click to add text, or insert a table, chart or photo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97D5EF-8BAB-464C-996F-D469F44FE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B76869F-93AC-5F4B-A0F2-2CCD6C3C7D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052" y="856210"/>
            <a:ext cx="9505451" cy="3772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FC57D-7FEE-A947-8B60-0AC54E8AEF3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June 19, 2025</a:t>
            </a:r>
          </a:p>
        </p:txBody>
      </p:sp>
    </p:spTree>
    <p:extLst>
      <p:ext uri="{BB962C8B-B14F-4D97-AF65-F5344CB8AC3E}">
        <p14:creationId xmlns:p14="http://schemas.microsoft.com/office/powerpoint/2010/main" val="904056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Oasis Insight Conference - Zurich 2025 in collaboration with Swiss 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E93A8-FE64-9044-AC94-BAC1817EA47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1" hasCustomPrompt="1"/>
          </p:nvPr>
        </p:nvSpPr>
        <p:spPr>
          <a:xfrm>
            <a:off x="527051" y="1519238"/>
            <a:ext cx="5327789" cy="2258684"/>
          </a:xfrm>
          <a:prstGeom prst="rect">
            <a:avLst/>
          </a:prstGeom>
          <a:noFill/>
        </p:spPr>
        <p:txBody>
          <a:bodyPr/>
          <a:lstStyle>
            <a:lvl1pPr marL="0" indent="0">
              <a:spcAft>
                <a:spcPts val="300"/>
              </a:spcAft>
              <a:buNone/>
              <a:defRPr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Click to add text, or insert a table, chart or photo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22" hasCustomPrompt="1"/>
          </p:nvPr>
        </p:nvSpPr>
        <p:spPr>
          <a:xfrm>
            <a:off x="6337159" y="1519238"/>
            <a:ext cx="5327791" cy="2258684"/>
          </a:xfrm>
          <a:prstGeom prst="rect">
            <a:avLst/>
          </a:prstGeom>
          <a:noFill/>
        </p:spPr>
        <p:txBody>
          <a:bodyPr/>
          <a:lstStyle>
            <a:lvl1pPr marL="0" indent="0">
              <a:spcAft>
                <a:spcPts val="300"/>
              </a:spcAft>
              <a:buNone/>
              <a:defRPr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Click to add text, or insert a table, chart or photo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97D5EF-8BAB-464C-996F-D469F44FE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737BEAE4-A019-1F4F-8777-0499236276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27051" y="4086554"/>
            <a:ext cx="5327789" cy="2258684"/>
          </a:xfrm>
          <a:prstGeom prst="rect">
            <a:avLst/>
          </a:prstGeom>
          <a:noFill/>
        </p:spPr>
        <p:txBody>
          <a:bodyPr/>
          <a:lstStyle>
            <a:lvl1pPr marL="0" indent="0">
              <a:spcAft>
                <a:spcPts val="300"/>
              </a:spcAft>
              <a:buNone/>
              <a:defRPr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Click to add text, or insert a table, chart or photo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6E8F92BA-35A2-1C40-B09F-99513FCBB35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337159" y="4086554"/>
            <a:ext cx="5327791" cy="2258684"/>
          </a:xfrm>
          <a:prstGeom prst="rect">
            <a:avLst/>
          </a:prstGeom>
          <a:noFill/>
        </p:spPr>
        <p:txBody>
          <a:bodyPr/>
          <a:lstStyle>
            <a:lvl1pPr marL="0" indent="0">
              <a:spcAft>
                <a:spcPts val="300"/>
              </a:spcAft>
              <a:buNone/>
              <a:defRPr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Click to add text, or insert a table, chart or photo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165F680-E6A4-4547-B69E-6A1C981B2F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052" y="856210"/>
            <a:ext cx="9505451" cy="3772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7E265-3A9F-2442-814F-D3FB50C601DF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en-US"/>
              <a:t>June 19, 2025</a:t>
            </a:r>
          </a:p>
        </p:txBody>
      </p:sp>
    </p:spTree>
    <p:extLst>
      <p:ext uri="{BB962C8B-B14F-4D97-AF65-F5344CB8AC3E}">
        <p14:creationId xmlns:p14="http://schemas.microsoft.com/office/powerpoint/2010/main" val="22583475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Oasis Insight Conference - Zurich 2025 in collaboration with Swiss 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E93A8-FE64-9044-AC94-BAC1817EA4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5352827-19BB-134F-93E8-B46DF081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051" y="1519238"/>
            <a:ext cx="3522795" cy="290558"/>
          </a:xfrm>
          <a:prstGeom prst="rect">
            <a:avLst/>
          </a:prstGeom>
        </p:spPr>
        <p:txBody>
          <a:bodyPr vert="horz" lIns="90000" tIns="45720" rIns="90000" bIns="45720" rtlCol="0" anchor="b">
            <a:noAutofit/>
          </a:bodyPr>
          <a:lstStyle>
            <a:lvl1pPr marL="0" indent="0">
              <a:spcBef>
                <a:spcPts val="300"/>
              </a:spcBef>
              <a:spcAft>
                <a:spcPts val="0"/>
              </a:spcAft>
              <a:buNone/>
              <a:defRPr lang="en-US" sz="1400" b="1" i="0" cap="none" spc="0" baseline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marL="0" lvl="0" indent="0">
              <a:spcAft>
                <a:spcPts val="300"/>
              </a:spcAft>
            </a:pPr>
            <a:r>
              <a:rPr lang="en-US"/>
              <a:t>Click to add column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86F19AC-165B-6A48-AE96-65427840A9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4603" y="1519238"/>
            <a:ext cx="3522795" cy="290558"/>
          </a:xfrm>
          <a:prstGeom prst="rect">
            <a:avLst/>
          </a:prstGeom>
        </p:spPr>
        <p:txBody>
          <a:bodyPr vert="horz" lIns="90000" tIns="45720" rIns="90000" bIns="45720" rtlCol="0" anchor="b">
            <a:noAutofit/>
          </a:bodyPr>
          <a:lstStyle>
            <a:lvl1pPr marL="0" indent="0">
              <a:spcBef>
                <a:spcPts val="300"/>
              </a:spcBef>
              <a:spcAft>
                <a:spcPts val="0"/>
              </a:spcAft>
              <a:buNone/>
              <a:defRPr lang="en-US" sz="1400" b="1" i="0" cap="none" spc="0" baseline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marL="0" lvl="0" indent="0">
              <a:spcAft>
                <a:spcPts val="300"/>
              </a:spcAft>
            </a:pPr>
            <a:r>
              <a:rPr lang="en-US"/>
              <a:t>Click to add column title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D4CDF7D-7DE2-344A-840F-DC8B4858EE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42156" y="1519238"/>
            <a:ext cx="3522795" cy="290558"/>
          </a:xfrm>
          <a:prstGeom prst="rect">
            <a:avLst/>
          </a:prstGeom>
        </p:spPr>
        <p:txBody>
          <a:bodyPr vert="horz" lIns="90000" tIns="45720" rIns="90000" bIns="45720" rtlCol="0" anchor="b">
            <a:noAutofit/>
          </a:bodyPr>
          <a:lstStyle>
            <a:lvl1pPr marL="0" indent="0">
              <a:spcBef>
                <a:spcPts val="300"/>
              </a:spcBef>
              <a:spcAft>
                <a:spcPts val="0"/>
              </a:spcAft>
              <a:buNone/>
              <a:defRPr lang="en-US" sz="1400" b="1" i="0" cap="none" spc="0" baseline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marL="0" lvl="0" indent="0">
              <a:spcAft>
                <a:spcPts val="300"/>
              </a:spcAft>
            </a:pPr>
            <a:r>
              <a:rPr lang="en-US"/>
              <a:t>Click to add column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83EE1-D1A2-D743-82E2-BAED1FD75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7171EE-AFB7-174E-8222-2340FFB8D2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052" y="856210"/>
            <a:ext cx="9505451" cy="3772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2EEA-4470-A342-B8CD-A34ADD98C64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June 19, 2025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DDA659-24A5-AB4B-9DDF-C2A974F70FE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27051" y="1868488"/>
            <a:ext cx="3522133" cy="4476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44000" rIns="144000"/>
          <a:lstStyle>
            <a:lvl1pPr>
              <a:spcBef>
                <a:spcPts val="800"/>
              </a:spcBef>
              <a:spcAft>
                <a:spcPts val="300"/>
              </a:spcAft>
              <a:defRPr sz="1400"/>
            </a:lvl1pPr>
            <a:lvl2pPr marL="182563" indent="-174625">
              <a:spcAft>
                <a:spcPts val="300"/>
              </a:spcAft>
              <a:tabLst/>
              <a:defRPr sz="1400"/>
            </a:lvl2pPr>
            <a:lvl3pPr marL="355600" indent="-171450">
              <a:spcAft>
                <a:spcPts val="300"/>
              </a:spcAft>
              <a:tabLst/>
              <a:defRPr sz="1400"/>
            </a:lvl3pPr>
            <a:lvl4pPr marL="536575" indent="-171450">
              <a:spcAft>
                <a:spcPts val="300"/>
              </a:spcAft>
              <a:tabLst/>
              <a:defRPr sz="1400"/>
            </a:lvl4pPr>
            <a:lvl5pPr marL="712788" indent="-180975">
              <a:spcAft>
                <a:spcPts val="300"/>
              </a:spcAft>
              <a:tabLst/>
              <a:defRPr sz="1400"/>
            </a:lvl5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add text, or insert a table, chart or photo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5459C0DB-073C-7141-900D-EFA33E5EC88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4603" y="1868488"/>
            <a:ext cx="3522133" cy="4476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44000" rIns="144000"/>
          <a:lstStyle>
            <a:lvl1pPr>
              <a:spcBef>
                <a:spcPts val="800"/>
              </a:spcBef>
              <a:spcAft>
                <a:spcPts val="300"/>
              </a:spcAft>
              <a:defRPr sz="1400"/>
            </a:lvl1pPr>
            <a:lvl2pPr marL="182563" indent="-174625">
              <a:spcAft>
                <a:spcPts val="300"/>
              </a:spcAft>
              <a:tabLst/>
              <a:defRPr sz="1400"/>
            </a:lvl2pPr>
            <a:lvl3pPr marL="355600" indent="-171450">
              <a:spcAft>
                <a:spcPts val="300"/>
              </a:spcAft>
              <a:tabLst/>
              <a:defRPr sz="1400"/>
            </a:lvl3pPr>
            <a:lvl4pPr marL="536575" indent="-171450">
              <a:spcAft>
                <a:spcPts val="300"/>
              </a:spcAft>
              <a:tabLst/>
              <a:defRPr sz="1400"/>
            </a:lvl4pPr>
            <a:lvl5pPr marL="712788" indent="-180975">
              <a:spcAft>
                <a:spcPts val="300"/>
              </a:spcAft>
              <a:tabLst/>
              <a:defRPr sz="1400"/>
            </a:lvl5pPr>
          </a:lstStyle>
          <a:p>
            <a:pPr lvl="0"/>
            <a:r>
              <a:rPr lang="en-US"/>
              <a:t>Click to add text, or insert a table, chart or photo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B82C37BB-6E7C-374A-9EFC-F3153923C26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42155" y="1868488"/>
            <a:ext cx="3522133" cy="4476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44000" rIns="144000"/>
          <a:lstStyle>
            <a:lvl1pPr>
              <a:spcBef>
                <a:spcPts val="800"/>
              </a:spcBef>
              <a:spcAft>
                <a:spcPts val="300"/>
              </a:spcAft>
              <a:defRPr sz="1400"/>
            </a:lvl1pPr>
            <a:lvl2pPr marL="182563" indent="-174625">
              <a:spcAft>
                <a:spcPts val="300"/>
              </a:spcAft>
              <a:tabLst/>
              <a:defRPr sz="1400"/>
            </a:lvl2pPr>
            <a:lvl3pPr marL="355600" indent="-171450">
              <a:spcAft>
                <a:spcPts val="300"/>
              </a:spcAft>
              <a:tabLst/>
              <a:defRPr sz="1400"/>
            </a:lvl3pPr>
            <a:lvl4pPr marL="536575" indent="-171450">
              <a:spcAft>
                <a:spcPts val="300"/>
              </a:spcAft>
              <a:tabLst/>
              <a:defRPr sz="1400"/>
            </a:lvl4pPr>
            <a:lvl5pPr marL="712788" indent="-180975">
              <a:spcAft>
                <a:spcPts val="300"/>
              </a:spcAft>
              <a:tabLst/>
              <a:defRPr sz="1400"/>
            </a:lvl5pPr>
          </a:lstStyle>
          <a:p>
            <a:pPr lvl="0"/>
            <a:r>
              <a:rPr lang="en-US"/>
              <a:t>Click to add text, or insert a table, chart or photo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0127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Pr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27051" y="1393825"/>
            <a:ext cx="5568949" cy="2483228"/>
          </a:xfrm>
        </p:spPr>
        <p:txBody>
          <a:bodyPr anchor="b">
            <a:normAutofit/>
          </a:bodyPr>
          <a:lstStyle>
            <a:lvl1pPr>
              <a:defRPr sz="4000" spc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160B56E-EA6B-3D4C-B7D9-8E05D0A2F2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051" y="3893555"/>
            <a:ext cx="5568949" cy="10383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300"/>
              </a:spcBef>
              <a:spcAft>
                <a:spcPts val="0"/>
              </a:spcAft>
              <a:buNone/>
              <a:defRPr lang="en-US" sz="2200" b="1" cap="none" spc="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grpSp>
        <p:nvGrpSpPr>
          <p:cNvPr id="9" name="Graphic 8">
            <a:extLst>
              <a:ext uri="{FF2B5EF4-FFF2-40B4-BE49-F238E27FC236}">
                <a16:creationId xmlns:a16="http://schemas.microsoft.com/office/drawing/2014/main" id="{6F972383-1A66-8B42-AA40-D701202FEBA8}"/>
              </a:ext>
            </a:extLst>
          </p:cNvPr>
          <p:cNvGrpSpPr/>
          <p:nvPr userDrawn="1"/>
        </p:nvGrpSpPr>
        <p:grpSpPr>
          <a:xfrm>
            <a:off x="10061019" y="438912"/>
            <a:ext cx="1603932" cy="832103"/>
            <a:chOff x="7737112" y="460715"/>
            <a:chExt cx="1012768" cy="525413"/>
          </a:xfrm>
        </p:grpSpPr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id="{3238ACFD-55AA-9042-94C8-349C623FAC49}"/>
                </a:ext>
              </a:extLst>
            </p:cNvPr>
            <p:cNvSpPr/>
            <p:nvPr/>
          </p:nvSpPr>
          <p:spPr>
            <a:xfrm>
              <a:off x="8150297" y="936034"/>
              <a:ext cx="299791" cy="50094"/>
            </a:xfrm>
            <a:custGeom>
              <a:avLst/>
              <a:gdLst>
                <a:gd name="connsiteX0" fmla="*/ 0 w 299791"/>
                <a:gd name="connsiteY0" fmla="*/ 0 h 50094"/>
                <a:gd name="connsiteX1" fmla="*/ 299792 w 299791"/>
                <a:gd name="connsiteY1" fmla="*/ 0 h 50094"/>
                <a:gd name="connsiteX2" fmla="*/ 299792 w 299791"/>
                <a:gd name="connsiteY2" fmla="*/ 50095 h 50094"/>
                <a:gd name="connsiteX3" fmla="*/ 0 w 299791"/>
                <a:gd name="connsiteY3" fmla="*/ 50095 h 5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791" h="50094">
                  <a:moveTo>
                    <a:pt x="0" y="0"/>
                  </a:moveTo>
                  <a:lnTo>
                    <a:pt x="299792" y="0"/>
                  </a:lnTo>
                  <a:lnTo>
                    <a:pt x="299792" y="50095"/>
                  </a:lnTo>
                  <a:lnTo>
                    <a:pt x="0" y="50095"/>
                  </a:lnTo>
                  <a:close/>
                </a:path>
              </a:pathLst>
            </a:custGeom>
            <a:solidFill>
              <a:srgbClr val="1C1B1A"/>
            </a:solidFill>
            <a:ln w="38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2D9CF2A5-6329-A045-85DC-E55457476446}"/>
                </a:ext>
              </a:extLst>
            </p:cNvPr>
            <p:cNvSpPr/>
            <p:nvPr/>
          </p:nvSpPr>
          <p:spPr>
            <a:xfrm>
              <a:off x="8450089" y="836233"/>
              <a:ext cx="299791" cy="50094"/>
            </a:xfrm>
            <a:custGeom>
              <a:avLst/>
              <a:gdLst>
                <a:gd name="connsiteX0" fmla="*/ 0 w 299791"/>
                <a:gd name="connsiteY0" fmla="*/ 0 h 50094"/>
                <a:gd name="connsiteX1" fmla="*/ 299792 w 299791"/>
                <a:gd name="connsiteY1" fmla="*/ 0 h 50094"/>
                <a:gd name="connsiteX2" fmla="*/ 299792 w 299791"/>
                <a:gd name="connsiteY2" fmla="*/ 50095 h 50094"/>
                <a:gd name="connsiteX3" fmla="*/ 0 w 299791"/>
                <a:gd name="connsiteY3" fmla="*/ 50095 h 5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791" h="50094">
                  <a:moveTo>
                    <a:pt x="0" y="0"/>
                  </a:moveTo>
                  <a:lnTo>
                    <a:pt x="299792" y="0"/>
                  </a:lnTo>
                  <a:lnTo>
                    <a:pt x="299792" y="50095"/>
                  </a:lnTo>
                  <a:lnTo>
                    <a:pt x="0" y="50095"/>
                  </a:lnTo>
                  <a:close/>
                </a:path>
              </a:pathLst>
            </a:custGeom>
            <a:solidFill>
              <a:srgbClr val="EA4F12"/>
            </a:solidFill>
            <a:ln w="38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5C235C7E-6214-E24E-9BD7-D9D8F6C14AA0}"/>
                </a:ext>
              </a:extLst>
            </p:cNvPr>
            <p:cNvSpPr/>
            <p:nvPr/>
          </p:nvSpPr>
          <p:spPr>
            <a:xfrm>
              <a:off x="7737112" y="460715"/>
              <a:ext cx="712976" cy="127761"/>
            </a:xfrm>
            <a:custGeom>
              <a:avLst/>
              <a:gdLst>
                <a:gd name="connsiteX0" fmla="*/ 31455 w 712976"/>
                <a:gd name="connsiteY0" fmla="*/ 14757 h 127761"/>
                <a:gd name="connsiteX1" fmla="*/ 31455 w 712976"/>
                <a:gd name="connsiteY1" fmla="*/ 68735 h 127761"/>
                <a:gd name="connsiteX2" fmla="*/ 37280 w 712976"/>
                <a:gd name="connsiteY2" fmla="*/ 68735 h 127761"/>
                <a:gd name="connsiteX3" fmla="*/ 75725 w 712976"/>
                <a:gd name="connsiteY3" fmla="*/ 35727 h 127761"/>
                <a:gd name="connsiteX4" fmla="*/ 47376 w 712976"/>
                <a:gd name="connsiteY4" fmla="*/ 4272 h 127761"/>
                <a:gd name="connsiteX5" fmla="*/ 31455 w 712976"/>
                <a:gd name="connsiteY5" fmla="*/ 14757 h 127761"/>
                <a:gd name="connsiteX6" fmla="*/ 0 w 712976"/>
                <a:gd name="connsiteY6" fmla="*/ 4660 h 127761"/>
                <a:gd name="connsiteX7" fmla="*/ 0 w 712976"/>
                <a:gd name="connsiteY7" fmla="*/ 777 h 127761"/>
                <a:gd name="connsiteX8" fmla="*/ 52036 w 712976"/>
                <a:gd name="connsiteY8" fmla="*/ 388 h 127761"/>
                <a:gd name="connsiteX9" fmla="*/ 95918 w 712976"/>
                <a:gd name="connsiteY9" fmla="*/ 37668 h 127761"/>
                <a:gd name="connsiteX10" fmla="*/ 48153 w 712976"/>
                <a:gd name="connsiteY10" fmla="*/ 72230 h 127761"/>
                <a:gd name="connsiteX11" fmla="*/ 31843 w 712976"/>
                <a:gd name="connsiteY11" fmla="*/ 72230 h 127761"/>
                <a:gd name="connsiteX12" fmla="*/ 31843 w 712976"/>
                <a:gd name="connsiteY12" fmla="*/ 111451 h 127761"/>
                <a:gd name="connsiteX13" fmla="*/ 47765 w 712976"/>
                <a:gd name="connsiteY13" fmla="*/ 121548 h 127761"/>
                <a:gd name="connsiteX14" fmla="*/ 47765 w 712976"/>
                <a:gd name="connsiteY14" fmla="*/ 125431 h 127761"/>
                <a:gd name="connsiteX15" fmla="*/ 388 w 712976"/>
                <a:gd name="connsiteY15" fmla="*/ 125431 h 127761"/>
                <a:gd name="connsiteX16" fmla="*/ 388 w 712976"/>
                <a:gd name="connsiteY16" fmla="*/ 121548 h 127761"/>
                <a:gd name="connsiteX17" fmla="*/ 13203 w 712976"/>
                <a:gd name="connsiteY17" fmla="*/ 111451 h 127761"/>
                <a:gd name="connsiteX18" fmla="*/ 13203 w 712976"/>
                <a:gd name="connsiteY18" fmla="*/ 14757 h 127761"/>
                <a:gd name="connsiteX19" fmla="*/ 0 w 712976"/>
                <a:gd name="connsiteY19" fmla="*/ 4660 h 127761"/>
                <a:gd name="connsiteX20" fmla="*/ 139799 w 712976"/>
                <a:gd name="connsiteY20" fmla="*/ 111063 h 127761"/>
                <a:gd name="connsiteX21" fmla="*/ 139799 w 712976"/>
                <a:gd name="connsiteY21" fmla="*/ 83880 h 127761"/>
                <a:gd name="connsiteX22" fmla="*/ 110674 w 712976"/>
                <a:gd name="connsiteY22" fmla="*/ 104850 h 127761"/>
                <a:gd name="connsiteX23" fmla="*/ 123489 w 712976"/>
                <a:gd name="connsiteY23" fmla="*/ 118441 h 127761"/>
                <a:gd name="connsiteX24" fmla="*/ 139799 w 712976"/>
                <a:gd name="connsiteY24" fmla="*/ 111063 h 127761"/>
                <a:gd name="connsiteX25" fmla="*/ 139799 w 712976"/>
                <a:gd name="connsiteY25" fmla="*/ 79996 h 127761"/>
                <a:gd name="connsiteX26" fmla="*/ 139799 w 712976"/>
                <a:gd name="connsiteY26" fmla="*/ 60191 h 127761"/>
                <a:gd name="connsiteX27" fmla="*/ 128538 w 712976"/>
                <a:gd name="connsiteY27" fmla="*/ 50872 h 127761"/>
                <a:gd name="connsiteX28" fmla="*/ 112616 w 712976"/>
                <a:gd name="connsiteY28" fmla="*/ 59415 h 127761"/>
                <a:gd name="connsiteX29" fmla="*/ 112616 w 712976"/>
                <a:gd name="connsiteY29" fmla="*/ 63298 h 127761"/>
                <a:gd name="connsiteX30" fmla="*/ 103296 w 712976"/>
                <a:gd name="connsiteY30" fmla="*/ 74948 h 127761"/>
                <a:gd name="connsiteX31" fmla="*/ 97860 w 712976"/>
                <a:gd name="connsiteY31" fmla="*/ 68735 h 127761"/>
                <a:gd name="connsiteX32" fmla="*/ 104461 w 712976"/>
                <a:gd name="connsiteY32" fmla="*/ 57861 h 127761"/>
                <a:gd name="connsiteX33" fmla="*/ 136304 w 712976"/>
                <a:gd name="connsiteY33" fmla="*/ 45435 h 127761"/>
                <a:gd name="connsiteX34" fmla="*/ 153391 w 712976"/>
                <a:gd name="connsiteY34" fmla="*/ 62910 h 127761"/>
                <a:gd name="connsiteX35" fmla="*/ 153391 w 712976"/>
                <a:gd name="connsiteY35" fmla="*/ 111451 h 127761"/>
                <a:gd name="connsiteX36" fmla="*/ 157663 w 712976"/>
                <a:gd name="connsiteY36" fmla="*/ 119995 h 127761"/>
                <a:gd name="connsiteX37" fmla="*/ 162711 w 712976"/>
                <a:gd name="connsiteY37" fmla="*/ 113781 h 127761"/>
                <a:gd name="connsiteX38" fmla="*/ 165429 w 712976"/>
                <a:gd name="connsiteY38" fmla="*/ 113781 h 127761"/>
                <a:gd name="connsiteX39" fmla="*/ 152226 w 712976"/>
                <a:gd name="connsiteY39" fmla="*/ 127373 h 127761"/>
                <a:gd name="connsiteX40" fmla="*/ 139799 w 712976"/>
                <a:gd name="connsiteY40" fmla="*/ 114946 h 127761"/>
                <a:gd name="connsiteX41" fmla="*/ 114169 w 712976"/>
                <a:gd name="connsiteY41" fmla="*/ 127373 h 127761"/>
                <a:gd name="connsiteX42" fmla="*/ 98248 w 712976"/>
                <a:gd name="connsiteY42" fmla="*/ 111840 h 127761"/>
                <a:gd name="connsiteX43" fmla="*/ 139799 w 712976"/>
                <a:gd name="connsiteY43" fmla="*/ 79996 h 127761"/>
                <a:gd name="connsiteX44" fmla="*/ 209311 w 712976"/>
                <a:gd name="connsiteY44" fmla="*/ 125431 h 127761"/>
                <a:gd name="connsiteX45" fmla="*/ 173196 w 712976"/>
                <a:gd name="connsiteY45" fmla="*/ 125431 h 127761"/>
                <a:gd name="connsiteX46" fmla="*/ 173196 w 712976"/>
                <a:gd name="connsiteY46" fmla="*/ 121936 h 127761"/>
                <a:gd name="connsiteX47" fmla="*/ 183293 w 712976"/>
                <a:gd name="connsiteY47" fmla="*/ 111840 h 127761"/>
                <a:gd name="connsiteX48" fmla="*/ 183293 w 712976"/>
                <a:gd name="connsiteY48" fmla="*/ 66405 h 127761"/>
                <a:gd name="connsiteX49" fmla="*/ 175138 w 712976"/>
                <a:gd name="connsiteY49" fmla="*/ 55920 h 127761"/>
                <a:gd name="connsiteX50" fmla="*/ 175138 w 712976"/>
                <a:gd name="connsiteY50" fmla="*/ 53978 h 127761"/>
                <a:gd name="connsiteX51" fmla="*/ 197272 w 712976"/>
                <a:gd name="connsiteY51" fmla="*/ 44658 h 127761"/>
                <a:gd name="connsiteX52" fmla="*/ 197272 w 712976"/>
                <a:gd name="connsiteY52" fmla="*/ 57473 h 127761"/>
                <a:gd name="connsiteX53" fmla="*/ 215524 w 712976"/>
                <a:gd name="connsiteY53" fmla="*/ 43882 h 127761"/>
                <a:gd name="connsiteX54" fmla="*/ 225232 w 712976"/>
                <a:gd name="connsiteY54" fmla="*/ 52037 h 127761"/>
                <a:gd name="connsiteX55" fmla="*/ 218242 w 712976"/>
                <a:gd name="connsiteY55" fmla="*/ 59026 h 127761"/>
                <a:gd name="connsiteX56" fmla="*/ 207757 w 712976"/>
                <a:gd name="connsiteY56" fmla="*/ 55920 h 127761"/>
                <a:gd name="connsiteX57" fmla="*/ 198049 w 712976"/>
                <a:gd name="connsiteY57" fmla="*/ 64075 h 127761"/>
                <a:gd name="connsiteX58" fmla="*/ 198049 w 712976"/>
                <a:gd name="connsiteY58" fmla="*/ 111840 h 127761"/>
                <a:gd name="connsiteX59" fmla="*/ 209699 w 712976"/>
                <a:gd name="connsiteY59" fmla="*/ 121936 h 127761"/>
                <a:gd name="connsiteX60" fmla="*/ 209699 w 712976"/>
                <a:gd name="connsiteY60" fmla="*/ 125431 h 127761"/>
                <a:gd name="connsiteX61" fmla="*/ 276492 w 712976"/>
                <a:gd name="connsiteY61" fmla="*/ 56697 h 127761"/>
                <a:gd name="connsiteX62" fmla="*/ 253969 w 712976"/>
                <a:gd name="connsiteY62" fmla="*/ 56697 h 127761"/>
                <a:gd name="connsiteX63" fmla="*/ 253969 w 712976"/>
                <a:gd name="connsiteY63" fmla="*/ 104461 h 127761"/>
                <a:gd name="connsiteX64" fmla="*/ 266395 w 712976"/>
                <a:gd name="connsiteY64" fmla="*/ 118830 h 127761"/>
                <a:gd name="connsiteX65" fmla="*/ 281152 w 712976"/>
                <a:gd name="connsiteY65" fmla="*/ 112228 h 127761"/>
                <a:gd name="connsiteX66" fmla="*/ 278822 w 712976"/>
                <a:gd name="connsiteY66" fmla="*/ 118441 h 127761"/>
                <a:gd name="connsiteX67" fmla="*/ 258240 w 712976"/>
                <a:gd name="connsiteY67" fmla="*/ 127761 h 127761"/>
                <a:gd name="connsiteX68" fmla="*/ 239601 w 712976"/>
                <a:gd name="connsiteY68" fmla="*/ 106403 h 127761"/>
                <a:gd name="connsiteX69" fmla="*/ 239601 w 712976"/>
                <a:gd name="connsiteY69" fmla="*/ 56697 h 127761"/>
                <a:gd name="connsiteX70" fmla="*/ 230281 w 712976"/>
                <a:gd name="connsiteY70" fmla="*/ 56697 h 127761"/>
                <a:gd name="connsiteX71" fmla="*/ 230281 w 712976"/>
                <a:gd name="connsiteY71" fmla="*/ 55143 h 127761"/>
                <a:gd name="connsiteX72" fmla="*/ 253192 w 712976"/>
                <a:gd name="connsiteY72" fmla="*/ 33008 h 127761"/>
                <a:gd name="connsiteX73" fmla="*/ 253581 w 712976"/>
                <a:gd name="connsiteY73" fmla="*/ 33008 h 127761"/>
                <a:gd name="connsiteX74" fmla="*/ 253581 w 712976"/>
                <a:gd name="connsiteY74" fmla="*/ 47765 h 127761"/>
                <a:gd name="connsiteX75" fmla="*/ 280375 w 712976"/>
                <a:gd name="connsiteY75" fmla="*/ 47765 h 127761"/>
                <a:gd name="connsiteX76" fmla="*/ 276492 w 712976"/>
                <a:gd name="connsiteY76" fmla="*/ 56697 h 127761"/>
                <a:gd name="connsiteX77" fmla="*/ 321150 w 712976"/>
                <a:gd name="connsiteY77" fmla="*/ 125431 h 127761"/>
                <a:gd name="connsiteX78" fmla="*/ 286200 w 712976"/>
                <a:gd name="connsiteY78" fmla="*/ 125431 h 127761"/>
                <a:gd name="connsiteX79" fmla="*/ 286200 w 712976"/>
                <a:gd name="connsiteY79" fmla="*/ 121936 h 127761"/>
                <a:gd name="connsiteX80" fmla="*/ 296685 w 712976"/>
                <a:gd name="connsiteY80" fmla="*/ 111840 h 127761"/>
                <a:gd name="connsiteX81" fmla="*/ 296685 w 712976"/>
                <a:gd name="connsiteY81" fmla="*/ 67570 h 127761"/>
                <a:gd name="connsiteX82" fmla="*/ 287754 w 712976"/>
                <a:gd name="connsiteY82" fmla="*/ 56308 h 127761"/>
                <a:gd name="connsiteX83" fmla="*/ 287754 w 712976"/>
                <a:gd name="connsiteY83" fmla="*/ 54367 h 127761"/>
                <a:gd name="connsiteX84" fmla="*/ 311054 w 712976"/>
                <a:gd name="connsiteY84" fmla="*/ 45823 h 127761"/>
                <a:gd name="connsiteX85" fmla="*/ 311054 w 712976"/>
                <a:gd name="connsiteY85" fmla="*/ 59415 h 127761"/>
                <a:gd name="connsiteX86" fmla="*/ 335518 w 712976"/>
                <a:gd name="connsiteY86" fmla="*/ 45823 h 127761"/>
                <a:gd name="connsiteX87" fmla="*/ 361925 w 712976"/>
                <a:gd name="connsiteY87" fmla="*/ 69511 h 127761"/>
                <a:gd name="connsiteX88" fmla="*/ 361925 w 712976"/>
                <a:gd name="connsiteY88" fmla="*/ 112228 h 127761"/>
                <a:gd name="connsiteX89" fmla="*/ 372798 w 712976"/>
                <a:gd name="connsiteY89" fmla="*/ 122325 h 127761"/>
                <a:gd name="connsiteX90" fmla="*/ 372798 w 712976"/>
                <a:gd name="connsiteY90" fmla="*/ 125820 h 127761"/>
                <a:gd name="connsiteX91" fmla="*/ 337072 w 712976"/>
                <a:gd name="connsiteY91" fmla="*/ 125820 h 127761"/>
                <a:gd name="connsiteX92" fmla="*/ 337072 w 712976"/>
                <a:gd name="connsiteY92" fmla="*/ 122325 h 127761"/>
                <a:gd name="connsiteX93" fmla="*/ 347557 w 712976"/>
                <a:gd name="connsiteY93" fmla="*/ 112228 h 127761"/>
                <a:gd name="connsiteX94" fmla="*/ 347557 w 712976"/>
                <a:gd name="connsiteY94" fmla="*/ 72618 h 127761"/>
                <a:gd name="connsiteX95" fmla="*/ 329305 w 712976"/>
                <a:gd name="connsiteY95" fmla="*/ 53590 h 127761"/>
                <a:gd name="connsiteX96" fmla="*/ 310665 w 712976"/>
                <a:gd name="connsiteY96" fmla="*/ 69511 h 127761"/>
                <a:gd name="connsiteX97" fmla="*/ 310665 w 712976"/>
                <a:gd name="connsiteY97" fmla="*/ 112228 h 127761"/>
                <a:gd name="connsiteX98" fmla="*/ 320762 w 712976"/>
                <a:gd name="connsiteY98" fmla="*/ 122325 h 127761"/>
                <a:gd name="connsiteX99" fmla="*/ 320762 w 712976"/>
                <a:gd name="connsiteY99" fmla="*/ 125431 h 127761"/>
                <a:gd name="connsiteX100" fmla="*/ 452795 w 712976"/>
                <a:gd name="connsiteY100" fmla="*/ 72618 h 127761"/>
                <a:gd name="connsiteX101" fmla="*/ 392215 w 712976"/>
                <a:gd name="connsiteY101" fmla="*/ 72618 h 127761"/>
                <a:gd name="connsiteX102" fmla="*/ 391438 w 712976"/>
                <a:gd name="connsiteY102" fmla="*/ 82715 h 127761"/>
                <a:gd name="connsiteX103" fmla="*/ 423281 w 712976"/>
                <a:gd name="connsiteY103" fmla="*/ 115335 h 127761"/>
                <a:gd name="connsiteX104" fmla="*/ 450465 w 712976"/>
                <a:gd name="connsiteY104" fmla="*/ 97471 h 127761"/>
                <a:gd name="connsiteX105" fmla="*/ 453571 w 712976"/>
                <a:gd name="connsiteY105" fmla="*/ 98248 h 127761"/>
                <a:gd name="connsiteX106" fmla="*/ 416680 w 712976"/>
                <a:gd name="connsiteY106" fmla="*/ 127373 h 127761"/>
                <a:gd name="connsiteX107" fmla="*/ 377458 w 712976"/>
                <a:gd name="connsiteY107" fmla="*/ 86210 h 127761"/>
                <a:gd name="connsiteX108" fmla="*/ 416291 w 712976"/>
                <a:gd name="connsiteY108" fmla="*/ 45047 h 127761"/>
                <a:gd name="connsiteX109" fmla="*/ 452795 w 712976"/>
                <a:gd name="connsiteY109" fmla="*/ 72618 h 127761"/>
                <a:gd name="connsiteX110" fmla="*/ 393380 w 712976"/>
                <a:gd name="connsiteY110" fmla="*/ 68346 h 127761"/>
                <a:gd name="connsiteX111" fmla="*/ 430660 w 712976"/>
                <a:gd name="connsiteY111" fmla="*/ 68346 h 127761"/>
                <a:gd name="connsiteX112" fmla="*/ 414350 w 712976"/>
                <a:gd name="connsiteY112" fmla="*/ 49318 h 127761"/>
                <a:gd name="connsiteX113" fmla="*/ 393380 w 712976"/>
                <a:gd name="connsiteY113" fmla="*/ 68346 h 127761"/>
                <a:gd name="connsiteX114" fmla="*/ 497064 w 712976"/>
                <a:gd name="connsiteY114" fmla="*/ 125431 h 127761"/>
                <a:gd name="connsiteX115" fmla="*/ 460950 w 712976"/>
                <a:gd name="connsiteY115" fmla="*/ 125431 h 127761"/>
                <a:gd name="connsiteX116" fmla="*/ 460950 w 712976"/>
                <a:gd name="connsiteY116" fmla="*/ 121936 h 127761"/>
                <a:gd name="connsiteX117" fmla="*/ 471046 w 712976"/>
                <a:gd name="connsiteY117" fmla="*/ 111840 h 127761"/>
                <a:gd name="connsiteX118" fmla="*/ 471046 w 712976"/>
                <a:gd name="connsiteY118" fmla="*/ 66405 h 127761"/>
                <a:gd name="connsiteX119" fmla="*/ 462891 w 712976"/>
                <a:gd name="connsiteY119" fmla="*/ 55920 h 127761"/>
                <a:gd name="connsiteX120" fmla="*/ 462891 w 712976"/>
                <a:gd name="connsiteY120" fmla="*/ 53978 h 127761"/>
                <a:gd name="connsiteX121" fmla="*/ 485026 w 712976"/>
                <a:gd name="connsiteY121" fmla="*/ 44658 h 127761"/>
                <a:gd name="connsiteX122" fmla="*/ 485026 w 712976"/>
                <a:gd name="connsiteY122" fmla="*/ 57473 h 127761"/>
                <a:gd name="connsiteX123" fmla="*/ 503278 w 712976"/>
                <a:gd name="connsiteY123" fmla="*/ 43882 h 127761"/>
                <a:gd name="connsiteX124" fmla="*/ 512986 w 712976"/>
                <a:gd name="connsiteY124" fmla="*/ 52037 h 127761"/>
                <a:gd name="connsiteX125" fmla="*/ 505996 w 712976"/>
                <a:gd name="connsiteY125" fmla="*/ 59026 h 127761"/>
                <a:gd name="connsiteX126" fmla="*/ 495511 w 712976"/>
                <a:gd name="connsiteY126" fmla="*/ 55920 h 127761"/>
                <a:gd name="connsiteX127" fmla="*/ 485803 w 712976"/>
                <a:gd name="connsiteY127" fmla="*/ 64075 h 127761"/>
                <a:gd name="connsiteX128" fmla="*/ 485803 w 712976"/>
                <a:gd name="connsiteY128" fmla="*/ 111840 h 127761"/>
                <a:gd name="connsiteX129" fmla="*/ 497453 w 712976"/>
                <a:gd name="connsiteY129" fmla="*/ 121936 h 127761"/>
                <a:gd name="connsiteX130" fmla="*/ 497453 w 712976"/>
                <a:gd name="connsiteY130" fmla="*/ 125431 h 127761"/>
                <a:gd name="connsiteX131" fmla="*/ 569682 w 712976"/>
                <a:gd name="connsiteY131" fmla="*/ 64851 h 127761"/>
                <a:gd name="connsiteX132" fmla="*/ 598419 w 712976"/>
                <a:gd name="connsiteY132" fmla="*/ 34173 h 127761"/>
                <a:gd name="connsiteX133" fmla="*/ 567352 w 712976"/>
                <a:gd name="connsiteY133" fmla="*/ 4272 h 127761"/>
                <a:gd name="connsiteX134" fmla="*/ 553761 w 712976"/>
                <a:gd name="connsiteY134" fmla="*/ 15145 h 127761"/>
                <a:gd name="connsiteX135" fmla="*/ 553761 w 712976"/>
                <a:gd name="connsiteY135" fmla="*/ 65628 h 127761"/>
                <a:gd name="connsiteX136" fmla="*/ 569682 w 712976"/>
                <a:gd name="connsiteY136" fmla="*/ 64851 h 127761"/>
                <a:gd name="connsiteX137" fmla="*/ 522694 w 712976"/>
                <a:gd name="connsiteY137" fmla="*/ 4660 h 127761"/>
                <a:gd name="connsiteX138" fmla="*/ 522694 w 712976"/>
                <a:gd name="connsiteY138" fmla="*/ 777 h 127761"/>
                <a:gd name="connsiteX139" fmla="*/ 572012 w 712976"/>
                <a:gd name="connsiteY139" fmla="*/ 0 h 127761"/>
                <a:gd name="connsiteX140" fmla="*/ 618224 w 712976"/>
                <a:gd name="connsiteY140" fmla="*/ 34173 h 127761"/>
                <a:gd name="connsiteX141" fmla="*/ 589876 w 712976"/>
                <a:gd name="connsiteY141" fmla="*/ 67181 h 127761"/>
                <a:gd name="connsiteX142" fmla="*/ 620942 w 712976"/>
                <a:gd name="connsiteY142" fmla="*/ 111451 h 127761"/>
                <a:gd name="connsiteX143" fmla="*/ 638417 w 712976"/>
                <a:gd name="connsiteY143" fmla="*/ 121548 h 127761"/>
                <a:gd name="connsiteX144" fmla="*/ 638417 w 712976"/>
                <a:gd name="connsiteY144" fmla="*/ 125431 h 127761"/>
                <a:gd name="connsiteX145" fmla="*/ 607739 w 712976"/>
                <a:gd name="connsiteY145" fmla="*/ 125431 h 127761"/>
                <a:gd name="connsiteX146" fmla="*/ 574731 w 712976"/>
                <a:gd name="connsiteY146" fmla="*/ 76501 h 127761"/>
                <a:gd name="connsiteX147" fmla="*/ 553373 w 712976"/>
                <a:gd name="connsiteY147" fmla="*/ 69123 h 127761"/>
                <a:gd name="connsiteX148" fmla="*/ 553373 w 712976"/>
                <a:gd name="connsiteY148" fmla="*/ 111451 h 127761"/>
                <a:gd name="connsiteX149" fmla="*/ 568906 w 712976"/>
                <a:gd name="connsiteY149" fmla="*/ 121548 h 127761"/>
                <a:gd name="connsiteX150" fmla="*/ 568906 w 712976"/>
                <a:gd name="connsiteY150" fmla="*/ 125431 h 127761"/>
                <a:gd name="connsiteX151" fmla="*/ 521918 w 712976"/>
                <a:gd name="connsiteY151" fmla="*/ 125431 h 127761"/>
                <a:gd name="connsiteX152" fmla="*/ 521918 w 712976"/>
                <a:gd name="connsiteY152" fmla="*/ 121548 h 127761"/>
                <a:gd name="connsiteX153" fmla="*/ 535121 w 712976"/>
                <a:gd name="connsiteY153" fmla="*/ 111451 h 127761"/>
                <a:gd name="connsiteX154" fmla="*/ 535121 w 712976"/>
                <a:gd name="connsiteY154" fmla="*/ 14757 h 127761"/>
                <a:gd name="connsiteX155" fmla="*/ 522694 w 712976"/>
                <a:gd name="connsiteY155" fmla="*/ 4660 h 127761"/>
                <a:gd name="connsiteX156" fmla="*/ 712200 w 712976"/>
                <a:gd name="connsiteY156" fmla="*/ 72618 h 127761"/>
                <a:gd name="connsiteX157" fmla="*/ 651620 w 712976"/>
                <a:gd name="connsiteY157" fmla="*/ 72618 h 127761"/>
                <a:gd name="connsiteX158" fmla="*/ 650844 w 712976"/>
                <a:gd name="connsiteY158" fmla="*/ 82715 h 127761"/>
                <a:gd name="connsiteX159" fmla="*/ 682687 w 712976"/>
                <a:gd name="connsiteY159" fmla="*/ 115335 h 127761"/>
                <a:gd name="connsiteX160" fmla="*/ 709870 w 712976"/>
                <a:gd name="connsiteY160" fmla="*/ 97471 h 127761"/>
                <a:gd name="connsiteX161" fmla="*/ 712977 w 712976"/>
                <a:gd name="connsiteY161" fmla="*/ 98248 h 127761"/>
                <a:gd name="connsiteX162" fmla="*/ 676085 w 712976"/>
                <a:gd name="connsiteY162" fmla="*/ 127373 h 127761"/>
                <a:gd name="connsiteX163" fmla="*/ 636864 w 712976"/>
                <a:gd name="connsiteY163" fmla="*/ 86210 h 127761"/>
                <a:gd name="connsiteX164" fmla="*/ 675697 w 712976"/>
                <a:gd name="connsiteY164" fmla="*/ 45047 h 127761"/>
                <a:gd name="connsiteX165" fmla="*/ 712200 w 712976"/>
                <a:gd name="connsiteY165" fmla="*/ 72618 h 127761"/>
                <a:gd name="connsiteX166" fmla="*/ 652785 w 712976"/>
                <a:gd name="connsiteY166" fmla="*/ 68346 h 127761"/>
                <a:gd name="connsiteX167" fmla="*/ 690065 w 712976"/>
                <a:gd name="connsiteY167" fmla="*/ 68346 h 127761"/>
                <a:gd name="connsiteX168" fmla="*/ 673755 w 712976"/>
                <a:gd name="connsiteY168" fmla="*/ 49318 h 127761"/>
                <a:gd name="connsiteX169" fmla="*/ 652785 w 712976"/>
                <a:gd name="connsiteY169" fmla="*/ 68346 h 12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712976" h="127761">
                  <a:moveTo>
                    <a:pt x="31455" y="14757"/>
                  </a:moveTo>
                  <a:lnTo>
                    <a:pt x="31455" y="68735"/>
                  </a:lnTo>
                  <a:lnTo>
                    <a:pt x="37280" y="68735"/>
                  </a:lnTo>
                  <a:cubicBezTo>
                    <a:pt x="61745" y="68735"/>
                    <a:pt x="75725" y="66793"/>
                    <a:pt x="75725" y="35727"/>
                  </a:cubicBezTo>
                  <a:cubicBezTo>
                    <a:pt x="75725" y="17087"/>
                    <a:pt x="67570" y="4272"/>
                    <a:pt x="47376" y="4272"/>
                  </a:cubicBezTo>
                  <a:cubicBezTo>
                    <a:pt x="35727" y="4272"/>
                    <a:pt x="31455" y="4660"/>
                    <a:pt x="31455" y="14757"/>
                  </a:cubicBezTo>
                  <a:moveTo>
                    <a:pt x="0" y="4660"/>
                  </a:moveTo>
                  <a:lnTo>
                    <a:pt x="0" y="777"/>
                  </a:lnTo>
                  <a:lnTo>
                    <a:pt x="52036" y="388"/>
                  </a:lnTo>
                  <a:cubicBezTo>
                    <a:pt x="75725" y="388"/>
                    <a:pt x="95918" y="11650"/>
                    <a:pt x="95918" y="37668"/>
                  </a:cubicBezTo>
                  <a:cubicBezTo>
                    <a:pt x="95918" y="64075"/>
                    <a:pt x="69900" y="72230"/>
                    <a:pt x="48153" y="72230"/>
                  </a:cubicBezTo>
                  <a:lnTo>
                    <a:pt x="31843" y="72230"/>
                  </a:lnTo>
                  <a:lnTo>
                    <a:pt x="31843" y="111451"/>
                  </a:lnTo>
                  <a:cubicBezTo>
                    <a:pt x="31843" y="120771"/>
                    <a:pt x="38445" y="121548"/>
                    <a:pt x="47765" y="121548"/>
                  </a:cubicBezTo>
                  <a:lnTo>
                    <a:pt x="47765" y="125431"/>
                  </a:lnTo>
                  <a:lnTo>
                    <a:pt x="388" y="125431"/>
                  </a:lnTo>
                  <a:lnTo>
                    <a:pt x="388" y="121548"/>
                  </a:lnTo>
                  <a:cubicBezTo>
                    <a:pt x="10485" y="121548"/>
                    <a:pt x="13203" y="120771"/>
                    <a:pt x="13203" y="111451"/>
                  </a:cubicBezTo>
                  <a:lnTo>
                    <a:pt x="13203" y="14757"/>
                  </a:lnTo>
                  <a:cubicBezTo>
                    <a:pt x="13203" y="5437"/>
                    <a:pt x="8932" y="4660"/>
                    <a:pt x="0" y="4660"/>
                  </a:cubicBezTo>
                  <a:moveTo>
                    <a:pt x="139799" y="111063"/>
                  </a:moveTo>
                  <a:lnTo>
                    <a:pt x="139799" y="83880"/>
                  </a:lnTo>
                  <a:cubicBezTo>
                    <a:pt x="131644" y="87375"/>
                    <a:pt x="110674" y="93588"/>
                    <a:pt x="110674" y="104850"/>
                  </a:cubicBezTo>
                  <a:cubicBezTo>
                    <a:pt x="110674" y="112228"/>
                    <a:pt x="116111" y="118441"/>
                    <a:pt x="123489" y="118441"/>
                  </a:cubicBezTo>
                  <a:cubicBezTo>
                    <a:pt x="130479" y="118053"/>
                    <a:pt x="134751" y="114946"/>
                    <a:pt x="139799" y="111063"/>
                  </a:cubicBezTo>
                  <a:moveTo>
                    <a:pt x="139799" y="79996"/>
                  </a:moveTo>
                  <a:lnTo>
                    <a:pt x="139799" y="60191"/>
                  </a:lnTo>
                  <a:cubicBezTo>
                    <a:pt x="139799" y="52813"/>
                    <a:pt x="135139" y="50872"/>
                    <a:pt x="128538" y="50872"/>
                  </a:cubicBezTo>
                  <a:cubicBezTo>
                    <a:pt x="121936" y="50872"/>
                    <a:pt x="112616" y="54755"/>
                    <a:pt x="112616" y="59415"/>
                  </a:cubicBezTo>
                  <a:cubicBezTo>
                    <a:pt x="112616" y="60580"/>
                    <a:pt x="112616" y="61745"/>
                    <a:pt x="112616" y="63298"/>
                  </a:cubicBezTo>
                  <a:cubicBezTo>
                    <a:pt x="112616" y="70288"/>
                    <a:pt x="111063" y="74948"/>
                    <a:pt x="103296" y="74948"/>
                  </a:cubicBezTo>
                  <a:cubicBezTo>
                    <a:pt x="100190" y="74948"/>
                    <a:pt x="97860" y="71841"/>
                    <a:pt x="97860" y="68735"/>
                  </a:cubicBezTo>
                  <a:cubicBezTo>
                    <a:pt x="97860" y="64851"/>
                    <a:pt x="100578" y="60968"/>
                    <a:pt x="104461" y="57861"/>
                  </a:cubicBezTo>
                  <a:cubicBezTo>
                    <a:pt x="112616" y="50872"/>
                    <a:pt x="125431" y="45435"/>
                    <a:pt x="136304" y="45435"/>
                  </a:cubicBezTo>
                  <a:cubicBezTo>
                    <a:pt x="147178" y="45435"/>
                    <a:pt x="153391" y="52037"/>
                    <a:pt x="153391" y="62910"/>
                  </a:cubicBezTo>
                  <a:lnTo>
                    <a:pt x="153391" y="111451"/>
                  </a:lnTo>
                  <a:cubicBezTo>
                    <a:pt x="153391" y="114558"/>
                    <a:pt x="153391" y="119995"/>
                    <a:pt x="157663" y="119995"/>
                  </a:cubicBezTo>
                  <a:cubicBezTo>
                    <a:pt x="160769" y="119995"/>
                    <a:pt x="162323" y="116111"/>
                    <a:pt x="162711" y="113781"/>
                  </a:cubicBezTo>
                  <a:lnTo>
                    <a:pt x="165429" y="113781"/>
                  </a:lnTo>
                  <a:cubicBezTo>
                    <a:pt x="164653" y="122325"/>
                    <a:pt x="160769" y="127373"/>
                    <a:pt x="152226" y="127373"/>
                  </a:cubicBezTo>
                  <a:cubicBezTo>
                    <a:pt x="145624" y="127373"/>
                    <a:pt x="139799" y="121160"/>
                    <a:pt x="139799" y="114946"/>
                  </a:cubicBezTo>
                  <a:cubicBezTo>
                    <a:pt x="131256" y="121160"/>
                    <a:pt x="125431" y="127373"/>
                    <a:pt x="114169" y="127373"/>
                  </a:cubicBezTo>
                  <a:cubicBezTo>
                    <a:pt x="106015" y="127373"/>
                    <a:pt x="98248" y="120771"/>
                    <a:pt x="98248" y="111840"/>
                  </a:cubicBezTo>
                  <a:cubicBezTo>
                    <a:pt x="98636" y="92423"/>
                    <a:pt x="125043" y="86210"/>
                    <a:pt x="139799" y="79996"/>
                  </a:cubicBezTo>
                  <a:moveTo>
                    <a:pt x="209311" y="125431"/>
                  </a:moveTo>
                  <a:lnTo>
                    <a:pt x="173196" y="125431"/>
                  </a:lnTo>
                  <a:lnTo>
                    <a:pt x="173196" y="121936"/>
                  </a:lnTo>
                  <a:cubicBezTo>
                    <a:pt x="180963" y="121548"/>
                    <a:pt x="183293" y="121548"/>
                    <a:pt x="183293" y="111840"/>
                  </a:cubicBezTo>
                  <a:lnTo>
                    <a:pt x="183293" y="66405"/>
                  </a:lnTo>
                  <a:cubicBezTo>
                    <a:pt x="183293" y="59415"/>
                    <a:pt x="181351" y="59026"/>
                    <a:pt x="175138" y="55920"/>
                  </a:cubicBezTo>
                  <a:lnTo>
                    <a:pt x="175138" y="53978"/>
                  </a:lnTo>
                  <a:cubicBezTo>
                    <a:pt x="182904" y="51648"/>
                    <a:pt x="189894" y="47765"/>
                    <a:pt x="197272" y="44658"/>
                  </a:cubicBezTo>
                  <a:lnTo>
                    <a:pt x="197272" y="57473"/>
                  </a:lnTo>
                  <a:cubicBezTo>
                    <a:pt x="201932" y="52425"/>
                    <a:pt x="207757" y="43882"/>
                    <a:pt x="215524" y="43882"/>
                  </a:cubicBezTo>
                  <a:cubicBezTo>
                    <a:pt x="220572" y="43882"/>
                    <a:pt x="225232" y="46600"/>
                    <a:pt x="225232" y="52037"/>
                  </a:cubicBezTo>
                  <a:cubicBezTo>
                    <a:pt x="225232" y="55920"/>
                    <a:pt x="222126" y="59026"/>
                    <a:pt x="218242" y="59026"/>
                  </a:cubicBezTo>
                  <a:cubicBezTo>
                    <a:pt x="215524" y="59026"/>
                    <a:pt x="212417" y="55920"/>
                    <a:pt x="207757" y="55920"/>
                  </a:cubicBezTo>
                  <a:cubicBezTo>
                    <a:pt x="204651" y="55920"/>
                    <a:pt x="198049" y="60968"/>
                    <a:pt x="198049" y="64075"/>
                  </a:cubicBezTo>
                  <a:lnTo>
                    <a:pt x="198049" y="111840"/>
                  </a:lnTo>
                  <a:cubicBezTo>
                    <a:pt x="198049" y="121160"/>
                    <a:pt x="200379" y="121160"/>
                    <a:pt x="209699" y="121936"/>
                  </a:cubicBezTo>
                  <a:lnTo>
                    <a:pt x="209699" y="125431"/>
                  </a:lnTo>
                  <a:close/>
                  <a:moveTo>
                    <a:pt x="276492" y="56697"/>
                  </a:moveTo>
                  <a:lnTo>
                    <a:pt x="253969" y="56697"/>
                  </a:lnTo>
                  <a:lnTo>
                    <a:pt x="253969" y="104461"/>
                  </a:lnTo>
                  <a:cubicBezTo>
                    <a:pt x="253969" y="113393"/>
                    <a:pt x="256299" y="118830"/>
                    <a:pt x="266395" y="118830"/>
                  </a:cubicBezTo>
                  <a:cubicBezTo>
                    <a:pt x="271444" y="118830"/>
                    <a:pt x="277269" y="114946"/>
                    <a:pt x="281152" y="112228"/>
                  </a:cubicBezTo>
                  <a:cubicBezTo>
                    <a:pt x="284647" y="114170"/>
                    <a:pt x="280764" y="116888"/>
                    <a:pt x="278822" y="118441"/>
                  </a:cubicBezTo>
                  <a:cubicBezTo>
                    <a:pt x="273774" y="123878"/>
                    <a:pt x="266007" y="127761"/>
                    <a:pt x="258240" y="127761"/>
                  </a:cubicBezTo>
                  <a:cubicBezTo>
                    <a:pt x="245037" y="127761"/>
                    <a:pt x="239601" y="118053"/>
                    <a:pt x="239601" y="106403"/>
                  </a:cubicBezTo>
                  <a:lnTo>
                    <a:pt x="239601" y="56697"/>
                  </a:lnTo>
                  <a:lnTo>
                    <a:pt x="230281" y="56697"/>
                  </a:lnTo>
                  <a:lnTo>
                    <a:pt x="230281" y="55143"/>
                  </a:lnTo>
                  <a:cubicBezTo>
                    <a:pt x="238047" y="47765"/>
                    <a:pt x="246202" y="41163"/>
                    <a:pt x="253192" y="33008"/>
                  </a:cubicBezTo>
                  <a:lnTo>
                    <a:pt x="253581" y="33008"/>
                  </a:lnTo>
                  <a:lnTo>
                    <a:pt x="253581" y="47765"/>
                  </a:lnTo>
                  <a:lnTo>
                    <a:pt x="280375" y="47765"/>
                  </a:lnTo>
                  <a:lnTo>
                    <a:pt x="276492" y="56697"/>
                  </a:lnTo>
                  <a:close/>
                  <a:moveTo>
                    <a:pt x="321150" y="125431"/>
                  </a:moveTo>
                  <a:lnTo>
                    <a:pt x="286200" y="125431"/>
                  </a:lnTo>
                  <a:lnTo>
                    <a:pt x="286200" y="121936"/>
                  </a:lnTo>
                  <a:cubicBezTo>
                    <a:pt x="294355" y="121548"/>
                    <a:pt x="296685" y="121548"/>
                    <a:pt x="296685" y="111840"/>
                  </a:cubicBezTo>
                  <a:lnTo>
                    <a:pt x="296685" y="67570"/>
                  </a:lnTo>
                  <a:cubicBezTo>
                    <a:pt x="296685" y="60580"/>
                    <a:pt x="293967" y="57861"/>
                    <a:pt x="287754" y="56308"/>
                  </a:cubicBezTo>
                  <a:lnTo>
                    <a:pt x="287754" y="54367"/>
                  </a:lnTo>
                  <a:cubicBezTo>
                    <a:pt x="295909" y="52037"/>
                    <a:pt x="303287" y="48930"/>
                    <a:pt x="311054" y="45823"/>
                  </a:cubicBezTo>
                  <a:lnTo>
                    <a:pt x="311054" y="59415"/>
                  </a:lnTo>
                  <a:cubicBezTo>
                    <a:pt x="318432" y="51648"/>
                    <a:pt x="324257" y="45823"/>
                    <a:pt x="335518" y="45823"/>
                  </a:cubicBezTo>
                  <a:cubicBezTo>
                    <a:pt x="348333" y="45823"/>
                    <a:pt x="361925" y="56308"/>
                    <a:pt x="361925" y="69511"/>
                  </a:cubicBezTo>
                  <a:lnTo>
                    <a:pt x="361925" y="112228"/>
                  </a:lnTo>
                  <a:cubicBezTo>
                    <a:pt x="361925" y="121548"/>
                    <a:pt x="366973" y="121548"/>
                    <a:pt x="372798" y="122325"/>
                  </a:cubicBezTo>
                  <a:lnTo>
                    <a:pt x="372798" y="125820"/>
                  </a:lnTo>
                  <a:lnTo>
                    <a:pt x="337072" y="125820"/>
                  </a:lnTo>
                  <a:lnTo>
                    <a:pt x="337072" y="122325"/>
                  </a:lnTo>
                  <a:cubicBezTo>
                    <a:pt x="345227" y="121936"/>
                    <a:pt x="347557" y="121936"/>
                    <a:pt x="347557" y="112228"/>
                  </a:cubicBezTo>
                  <a:lnTo>
                    <a:pt x="347557" y="72618"/>
                  </a:lnTo>
                  <a:cubicBezTo>
                    <a:pt x="347557" y="61356"/>
                    <a:pt x="341343" y="53590"/>
                    <a:pt x="329305" y="53590"/>
                  </a:cubicBezTo>
                  <a:cubicBezTo>
                    <a:pt x="321539" y="53590"/>
                    <a:pt x="310665" y="61356"/>
                    <a:pt x="310665" y="69511"/>
                  </a:cubicBezTo>
                  <a:lnTo>
                    <a:pt x="310665" y="112228"/>
                  </a:lnTo>
                  <a:cubicBezTo>
                    <a:pt x="310665" y="121548"/>
                    <a:pt x="312995" y="121548"/>
                    <a:pt x="320762" y="122325"/>
                  </a:cubicBezTo>
                  <a:lnTo>
                    <a:pt x="320762" y="125431"/>
                  </a:lnTo>
                  <a:close/>
                  <a:moveTo>
                    <a:pt x="452795" y="72618"/>
                  </a:moveTo>
                  <a:lnTo>
                    <a:pt x="392215" y="72618"/>
                  </a:lnTo>
                  <a:cubicBezTo>
                    <a:pt x="391827" y="76113"/>
                    <a:pt x="391438" y="79608"/>
                    <a:pt x="391438" y="82715"/>
                  </a:cubicBezTo>
                  <a:cubicBezTo>
                    <a:pt x="391438" y="101743"/>
                    <a:pt x="404253" y="115335"/>
                    <a:pt x="423281" y="115335"/>
                  </a:cubicBezTo>
                  <a:cubicBezTo>
                    <a:pt x="434931" y="115335"/>
                    <a:pt x="446193" y="108345"/>
                    <a:pt x="450465" y="97471"/>
                  </a:cubicBezTo>
                  <a:lnTo>
                    <a:pt x="453571" y="98248"/>
                  </a:lnTo>
                  <a:cubicBezTo>
                    <a:pt x="447746" y="115335"/>
                    <a:pt x="435320" y="127373"/>
                    <a:pt x="416680" y="127373"/>
                  </a:cubicBezTo>
                  <a:cubicBezTo>
                    <a:pt x="392215" y="127373"/>
                    <a:pt x="377458" y="110675"/>
                    <a:pt x="377458" y="86210"/>
                  </a:cubicBezTo>
                  <a:cubicBezTo>
                    <a:pt x="377458" y="64463"/>
                    <a:pt x="393768" y="45047"/>
                    <a:pt x="416291" y="45047"/>
                  </a:cubicBezTo>
                  <a:cubicBezTo>
                    <a:pt x="434155" y="45435"/>
                    <a:pt x="448523" y="54755"/>
                    <a:pt x="452795" y="72618"/>
                  </a:cubicBezTo>
                  <a:moveTo>
                    <a:pt x="393380" y="68346"/>
                  </a:moveTo>
                  <a:lnTo>
                    <a:pt x="430660" y="68346"/>
                  </a:lnTo>
                  <a:cubicBezTo>
                    <a:pt x="429883" y="58250"/>
                    <a:pt x="426000" y="49318"/>
                    <a:pt x="414350" y="49318"/>
                  </a:cubicBezTo>
                  <a:cubicBezTo>
                    <a:pt x="402700" y="49318"/>
                    <a:pt x="396875" y="58638"/>
                    <a:pt x="393380" y="68346"/>
                  </a:cubicBezTo>
                  <a:moveTo>
                    <a:pt x="497064" y="125431"/>
                  </a:moveTo>
                  <a:lnTo>
                    <a:pt x="460950" y="125431"/>
                  </a:lnTo>
                  <a:lnTo>
                    <a:pt x="460950" y="121936"/>
                  </a:lnTo>
                  <a:cubicBezTo>
                    <a:pt x="468716" y="121548"/>
                    <a:pt x="471046" y="121548"/>
                    <a:pt x="471046" y="111840"/>
                  </a:cubicBezTo>
                  <a:lnTo>
                    <a:pt x="471046" y="66405"/>
                  </a:lnTo>
                  <a:cubicBezTo>
                    <a:pt x="471046" y="59415"/>
                    <a:pt x="469105" y="59026"/>
                    <a:pt x="462891" y="55920"/>
                  </a:cubicBezTo>
                  <a:lnTo>
                    <a:pt x="462891" y="53978"/>
                  </a:lnTo>
                  <a:cubicBezTo>
                    <a:pt x="470658" y="51648"/>
                    <a:pt x="477648" y="47765"/>
                    <a:pt x="485026" y="44658"/>
                  </a:cubicBezTo>
                  <a:lnTo>
                    <a:pt x="485026" y="57473"/>
                  </a:lnTo>
                  <a:cubicBezTo>
                    <a:pt x="489686" y="52425"/>
                    <a:pt x="495511" y="43882"/>
                    <a:pt x="503278" y="43882"/>
                  </a:cubicBezTo>
                  <a:cubicBezTo>
                    <a:pt x="508326" y="43882"/>
                    <a:pt x="512986" y="46600"/>
                    <a:pt x="512986" y="52037"/>
                  </a:cubicBezTo>
                  <a:cubicBezTo>
                    <a:pt x="512986" y="55920"/>
                    <a:pt x="509879" y="59026"/>
                    <a:pt x="505996" y="59026"/>
                  </a:cubicBezTo>
                  <a:cubicBezTo>
                    <a:pt x="503278" y="59026"/>
                    <a:pt x="500171" y="55920"/>
                    <a:pt x="495511" y="55920"/>
                  </a:cubicBezTo>
                  <a:cubicBezTo>
                    <a:pt x="492404" y="55920"/>
                    <a:pt x="485803" y="60968"/>
                    <a:pt x="485803" y="64075"/>
                  </a:cubicBezTo>
                  <a:lnTo>
                    <a:pt x="485803" y="111840"/>
                  </a:lnTo>
                  <a:cubicBezTo>
                    <a:pt x="485803" y="121160"/>
                    <a:pt x="488133" y="121160"/>
                    <a:pt x="497453" y="121936"/>
                  </a:cubicBezTo>
                  <a:lnTo>
                    <a:pt x="497453" y="125431"/>
                  </a:lnTo>
                  <a:close/>
                  <a:moveTo>
                    <a:pt x="569682" y="64851"/>
                  </a:moveTo>
                  <a:cubicBezTo>
                    <a:pt x="588322" y="63298"/>
                    <a:pt x="598419" y="52425"/>
                    <a:pt x="598419" y="34173"/>
                  </a:cubicBezTo>
                  <a:cubicBezTo>
                    <a:pt x="598419" y="15533"/>
                    <a:pt x="586381" y="4272"/>
                    <a:pt x="567352" y="4272"/>
                  </a:cubicBezTo>
                  <a:cubicBezTo>
                    <a:pt x="558032" y="4272"/>
                    <a:pt x="553761" y="5825"/>
                    <a:pt x="553761" y="15145"/>
                  </a:cubicBezTo>
                  <a:lnTo>
                    <a:pt x="553761" y="65628"/>
                  </a:lnTo>
                  <a:lnTo>
                    <a:pt x="569682" y="64851"/>
                  </a:lnTo>
                  <a:close/>
                  <a:moveTo>
                    <a:pt x="522694" y="4660"/>
                  </a:moveTo>
                  <a:lnTo>
                    <a:pt x="522694" y="777"/>
                  </a:lnTo>
                  <a:lnTo>
                    <a:pt x="572012" y="0"/>
                  </a:lnTo>
                  <a:cubicBezTo>
                    <a:pt x="593759" y="0"/>
                    <a:pt x="618224" y="8155"/>
                    <a:pt x="618224" y="34173"/>
                  </a:cubicBezTo>
                  <a:cubicBezTo>
                    <a:pt x="618224" y="53202"/>
                    <a:pt x="606574" y="61745"/>
                    <a:pt x="589876" y="67181"/>
                  </a:cubicBezTo>
                  <a:cubicBezTo>
                    <a:pt x="601137" y="79220"/>
                    <a:pt x="613564" y="96695"/>
                    <a:pt x="620942" y="111451"/>
                  </a:cubicBezTo>
                  <a:cubicBezTo>
                    <a:pt x="624437" y="118441"/>
                    <a:pt x="629874" y="121548"/>
                    <a:pt x="638417" y="121548"/>
                  </a:cubicBezTo>
                  <a:lnTo>
                    <a:pt x="638417" y="125431"/>
                  </a:lnTo>
                  <a:lnTo>
                    <a:pt x="607739" y="125431"/>
                  </a:lnTo>
                  <a:cubicBezTo>
                    <a:pt x="599972" y="112228"/>
                    <a:pt x="585604" y="87763"/>
                    <a:pt x="574731" y="76501"/>
                  </a:cubicBezTo>
                  <a:cubicBezTo>
                    <a:pt x="569294" y="70676"/>
                    <a:pt x="561139" y="69511"/>
                    <a:pt x="553373" y="69123"/>
                  </a:cubicBezTo>
                  <a:lnTo>
                    <a:pt x="553373" y="111451"/>
                  </a:lnTo>
                  <a:cubicBezTo>
                    <a:pt x="553373" y="120771"/>
                    <a:pt x="557644" y="121548"/>
                    <a:pt x="568906" y="121548"/>
                  </a:cubicBezTo>
                  <a:lnTo>
                    <a:pt x="568906" y="125431"/>
                  </a:lnTo>
                  <a:lnTo>
                    <a:pt x="521918" y="125431"/>
                  </a:lnTo>
                  <a:lnTo>
                    <a:pt x="521918" y="121548"/>
                  </a:lnTo>
                  <a:cubicBezTo>
                    <a:pt x="532014" y="121548"/>
                    <a:pt x="535898" y="120771"/>
                    <a:pt x="535121" y="111451"/>
                  </a:cubicBezTo>
                  <a:lnTo>
                    <a:pt x="535121" y="14757"/>
                  </a:lnTo>
                  <a:cubicBezTo>
                    <a:pt x="535121" y="5437"/>
                    <a:pt x="530849" y="4660"/>
                    <a:pt x="522694" y="4660"/>
                  </a:cubicBezTo>
                  <a:moveTo>
                    <a:pt x="712200" y="72618"/>
                  </a:moveTo>
                  <a:lnTo>
                    <a:pt x="651620" y="72618"/>
                  </a:lnTo>
                  <a:cubicBezTo>
                    <a:pt x="651232" y="76113"/>
                    <a:pt x="650844" y="79608"/>
                    <a:pt x="650844" y="82715"/>
                  </a:cubicBezTo>
                  <a:cubicBezTo>
                    <a:pt x="650844" y="101743"/>
                    <a:pt x="663659" y="115335"/>
                    <a:pt x="682687" y="115335"/>
                  </a:cubicBezTo>
                  <a:cubicBezTo>
                    <a:pt x="694337" y="115335"/>
                    <a:pt x="705598" y="108345"/>
                    <a:pt x="709870" y="97471"/>
                  </a:cubicBezTo>
                  <a:lnTo>
                    <a:pt x="712977" y="98248"/>
                  </a:lnTo>
                  <a:cubicBezTo>
                    <a:pt x="707152" y="115335"/>
                    <a:pt x="694725" y="127373"/>
                    <a:pt x="676085" y="127373"/>
                  </a:cubicBezTo>
                  <a:cubicBezTo>
                    <a:pt x="651620" y="127373"/>
                    <a:pt x="636864" y="110675"/>
                    <a:pt x="636864" y="86210"/>
                  </a:cubicBezTo>
                  <a:cubicBezTo>
                    <a:pt x="636864" y="64463"/>
                    <a:pt x="653174" y="45047"/>
                    <a:pt x="675697" y="45047"/>
                  </a:cubicBezTo>
                  <a:cubicBezTo>
                    <a:pt x="693560" y="45435"/>
                    <a:pt x="707928" y="54755"/>
                    <a:pt x="712200" y="72618"/>
                  </a:cubicBezTo>
                  <a:moveTo>
                    <a:pt x="652785" y="68346"/>
                  </a:moveTo>
                  <a:lnTo>
                    <a:pt x="690065" y="68346"/>
                  </a:lnTo>
                  <a:cubicBezTo>
                    <a:pt x="689289" y="58250"/>
                    <a:pt x="685405" y="49318"/>
                    <a:pt x="673755" y="49318"/>
                  </a:cubicBezTo>
                  <a:cubicBezTo>
                    <a:pt x="662105" y="49318"/>
                    <a:pt x="656280" y="58638"/>
                    <a:pt x="652785" y="68346"/>
                  </a:cubicBezTo>
                </a:path>
              </a:pathLst>
            </a:custGeom>
            <a:solidFill>
              <a:srgbClr val="1C1B1A"/>
            </a:solidFill>
            <a:ln w="38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562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11953" y="6277284"/>
            <a:ext cx="5038972" cy="365125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US"/>
              <a:t>Oasis Insight Conference - Zurich 2025 in collaboration with Swiss Re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123230" y="843284"/>
            <a:ext cx="10686952" cy="399981"/>
          </a:xfrm>
        </p:spPr>
        <p:txBody>
          <a:bodyPr wrap="square">
            <a:spAutoFit/>
          </a:bodyPr>
          <a:lstStyle>
            <a:lvl1pPr marL="0" indent="0" algn="l">
              <a:buNone/>
              <a:defRPr sz="1999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88575-1D1D-854D-BCD8-AF60B4C07C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42281" y="1562100"/>
            <a:ext cx="10667900" cy="4438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443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051" y="365127"/>
            <a:ext cx="9505451" cy="473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0283" y="6456848"/>
            <a:ext cx="8566424" cy="2439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Oasis Insight Conference - Zurich 2025 in collaboration with Swiss 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051" y="6456848"/>
            <a:ext cx="541320" cy="2439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4B6E93A8-FE64-9044-AC94-BAC1817EA4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93E10-4E46-4E4C-9728-99D5AEBF5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28000" y="6456848"/>
            <a:ext cx="1736949" cy="243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June 19, 2025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9C3551-032C-EE4F-A4C8-CFA08DC0F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051" y="1519238"/>
            <a:ext cx="11137899" cy="482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9" name="Graphic 8">
            <a:extLst>
              <a:ext uri="{FF2B5EF4-FFF2-40B4-BE49-F238E27FC236}">
                <a16:creationId xmlns:a16="http://schemas.microsoft.com/office/drawing/2014/main" id="{19F591B1-16EE-F34D-A344-B948CC5F7C5F}"/>
              </a:ext>
            </a:extLst>
          </p:cNvPr>
          <p:cNvGrpSpPr/>
          <p:nvPr userDrawn="1"/>
        </p:nvGrpSpPr>
        <p:grpSpPr>
          <a:xfrm>
            <a:off x="10457410" y="437315"/>
            <a:ext cx="1207539" cy="626458"/>
            <a:chOff x="7737112" y="460715"/>
            <a:chExt cx="1012768" cy="525413"/>
          </a:xfrm>
        </p:grpSpPr>
        <p:sp>
          <p:nvSpPr>
            <p:cNvPr id="20" name="Freeform: Shape 6">
              <a:extLst>
                <a:ext uri="{FF2B5EF4-FFF2-40B4-BE49-F238E27FC236}">
                  <a16:creationId xmlns:a16="http://schemas.microsoft.com/office/drawing/2014/main" id="{E440944C-6930-AC43-BBF0-4128BAF2ED3F}"/>
                </a:ext>
              </a:extLst>
            </p:cNvPr>
            <p:cNvSpPr/>
            <p:nvPr/>
          </p:nvSpPr>
          <p:spPr>
            <a:xfrm>
              <a:off x="8150297" y="936034"/>
              <a:ext cx="299791" cy="50094"/>
            </a:xfrm>
            <a:custGeom>
              <a:avLst/>
              <a:gdLst>
                <a:gd name="connsiteX0" fmla="*/ 0 w 299791"/>
                <a:gd name="connsiteY0" fmla="*/ 0 h 50094"/>
                <a:gd name="connsiteX1" fmla="*/ 299792 w 299791"/>
                <a:gd name="connsiteY1" fmla="*/ 0 h 50094"/>
                <a:gd name="connsiteX2" fmla="*/ 299792 w 299791"/>
                <a:gd name="connsiteY2" fmla="*/ 50095 h 50094"/>
                <a:gd name="connsiteX3" fmla="*/ 0 w 299791"/>
                <a:gd name="connsiteY3" fmla="*/ 50095 h 5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791" h="50094">
                  <a:moveTo>
                    <a:pt x="0" y="0"/>
                  </a:moveTo>
                  <a:lnTo>
                    <a:pt x="299792" y="0"/>
                  </a:lnTo>
                  <a:lnTo>
                    <a:pt x="299792" y="50095"/>
                  </a:lnTo>
                  <a:lnTo>
                    <a:pt x="0" y="50095"/>
                  </a:lnTo>
                  <a:close/>
                </a:path>
              </a:pathLst>
            </a:custGeom>
            <a:solidFill>
              <a:srgbClr val="1C1B1A"/>
            </a:solidFill>
            <a:ln w="38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9">
              <a:extLst>
                <a:ext uri="{FF2B5EF4-FFF2-40B4-BE49-F238E27FC236}">
                  <a16:creationId xmlns:a16="http://schemas.microsoft.com/office/drawing/2014/main" id="{6930792B-7D9B-B74A-AB0B-06544F32E03B}"/>
                </a:ext>
              </a:extLst>
            </p:cNvPr>
            <p:cNvSpPr/>
            <p:nvPr/>
          </p:nvSpPr>
          <p:spPr>
            <a:xfrm>
              <a:off x="8450089" y="836233"/>
              <a:ext cx="299791" cy="50094"/>
            </a:xfrm>
            <a:custGeom>
              <a:avLst/>
              <a:gdLst>
                <a:gd name="connsiteX0" fmla="*/ 0 w 299791"/>
                <a:gd name="connsiteY0" fmla="*/ 0 h 50094"/>
                <a:gd name="connsiteX1" fmla="*/ 299792 w 299791"/>
                <a:gd name="connsiteY1" fmla="*/ 0 h 50094"/>
                <a:gd name="connsiteX2" fmla="*/ 299792 w 299791"/>
                <a:gd name="connsiteY2" fmla="*/ 50095 h 50094"/>
                <a:gd name="connsiteX3" fmla="*/ 0 w 299791"/>
                <a:gd name="connsiteY3" fmla="*/ 50095 h 5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791" h="50094">
                  <a:moveTo>
                    <a:pt x="0" y="0"/>
                  </a:moveTo>
                  <a:lnTo>
                    <a:pt x="299792" y="0"/>
                  </a:lnTo>
                  <a:lnTo>
                    <a:pt x="299792" y="50095"/>
                  </a:lnTo>
                  <a:lnTo>
                    <a:pt x="0" y="50095"/>
                  </a:lnTo>
                  <a:close/>
                </a:path>
              </a:pathLst>
            </a:custGeom>
            <a:solidFill>
              <a:srgbClr val="EA4F12"/>
            </a:solidFill>
            <a:ln w="38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730C125C-4584-434C-9E4E-640F1E2B5C3A}"/>
                </a:ext>
              </a:extLst>
            </p:cNvPr>
            <p:cNvSpPr/>
            <p:nvPr/>
          </p:nvSpPr>
          <p:spPr>
            <a:xfrm>
              <a:off x="7737112" y="460715"/>
              <a:ext cx="712976" cy="127761"/>
            </a:xfrm>
            <a:custGeom>
              <a:avLst/>
              <a:gdLst>
                <a:gd name="connsiteX0" fmla="*/ 31455 w 712976"/>
                <a:gd name="connsiteY0" fmla="*/ 14757 h 127761"/>
                <a:gd name="connsiteX1" fmla="*/ 31455 w 712976"/>
                <a:gd name="connsiteY1" fmla="*/ 68735 h 127761"/>
                <a:gd name="connsiteX2" fmla="*/ 37280 w 712976"/>
                <a:gd name="connsiteY2" fmla="*/ 68735 h 127761"/>
                <a:gd name="connsiteX3" fmla="*/ 75725 w 712976"/>
                <a:gd name="connsiteY3" fmla="*/ 35727 h 127761"/>
                <a:gd name="connsiteX4" fmla="*/ 47376 w 712976"/>
                <a:gd name="connsiteY4" fmla="*/ 4272 h 127761"/>
                <a:gd name="connsiteX5" fmla="*/ 31455 w 712976"/>
                <a:gd name="connsiteY5" fmla="*/ 14757 h 127761"/>
                <a:gd name="connsiteX6" fmla="*/ 0 w 712976"/>
                <a:gd name="connsiteY6" fmla="*/ 4660 h 127761"/>
                <a:gd name="connsiteX7" fmla="*/ 0 w 712976"/>
                <a:gd name="connsiteY7" fmla="*/ 777 h 127761"/>
                <a:gd name="connsiteX8" fmla="*/ 52036 w 712976"/>
                <a:gd name="connsiteY8" fmla="*/ 388 h 127761"/>
                <a:gd name="connsiteX9" fmla="*/ 95918 w 712976"/>
                <a:gd name="connsiteY9" fmla="*/ 37668 h 127761"/>
                <a:gd name="connsiteX10" fmla="*/ 48153 w 712976"/>
                <a:gd name="connsiteY10" fmla="*/ 72230 h 127761"/>
                <a:gd name="connsiteX11" fmla="*/ 31843 w 712976"/>
                <a:gd name="connsiteY11" fmla="*/ 72230 h 127761"/>
                <a:gd name="connsiteX12" fmla="*/ 31843 w 712976"/>
                <a:gd name="connsiteY12" fmla="*/ 111451 h 127761"/>
                <a:gd name="connsiteX13" fmla="*/ 47765 w 712976"/>
                <a:gd name="connsiteY13" fmla="*/ 121548 h 127761"/>
                <a:gd name="connsiteX14" fmla="*/ 47765 w 712976"/>
                <a:gd name="connsiteY14" fmla="*/ 125431 h 127761"/>
                <a:gd name="connsiteX15" fmla="*/ 388 w 712976"/>
                <a:gd name="connsiteY15" fmla="*/ 125431 h 127761"/>
                <a:gd name="connsiteX16" fmla="*/ 388 w 712976"/>
                <a:gd name="connsiteY16" fmla="*/ 121548 h 127761"/>
                <a:gd name="connsiteX17" fmla="*/ 13203 w 712976"/>
                <a:gd name="connsiteY17" fmla="*/ 111451 h 127761"/>
                <a:gd name="connsiteX18" fmla="*/ 13203 w 712976"/>
                <a:gd name="connsiteY18" fmla="*/ 14757 h 127761"/>
                <a:gd name="connsiteX19" fmla="*/ 0 w 712976"/>
                <a:gd name="connsiteY19" fmla="*/ 4660 h 127761"/>
                <a:gd name="connsiteX20" fmla="*/ 139799 w 712976"/>
                <a:gd name="connsiteY20" fmla="*/ 111063 h 127761"/>
                <a:gd name="connsiteX21" fmla="*/ 139799 w 712976"/>
                <a:gd name="connsiteY21" fmla="*/ 83880 h 127761"/>
                <a:gd name="connsiteX22" fmla="*/ 110674 w 712976"/>
                <a:gd name="connsiteY22" fmla="*/ 104850 h 127761"/>
                <a:gd name="connsiteX23" fmla="*/ 123489 w 712976"/>
                <a:gd name="connsiteY23" fmla="*/ 118441 h 127761"/>
                <a:gd name="connsiteX24" fmla="*/ 139799 w 712976"/>
                <a:gd name="connsiteY24" fmla="*/ 111063 h 127761"/>
                <a:gd name="connsiteX25" fmla="*/ 139799 w 712976"/>
                <a:gd name="connsiteY25" fmla="*/ 79996 h 127761"/>
                <a:gd name="connsiteX26" fmla="*/ 139799 w 712976"/>
                <a:gd name="connsiteY26" fmla="*/ 60191 h 127761"/>
                <a:gd name="connsiteX27" fmla="*/ 128538 w 712976"/>
                <a:gd name="connsiteY27" fmla="*/ 50872 h 127761"/>
                <a:gd name="connsiteX28" fmla="*/ 112616 w 712976"/>
                <a:gd name="connsiteY28" fmla="*/ 59415 h 127761"/>
                <a:gd name="connsiteX29" fmla="*/ 112616 w 712976"/>
                <a:gd name="connsiteY29" fmla="*/ 63298 h 127761"/>
                <a:gd name="connsiteX30" fmla="*/ 103296 w 712976"/>
                <a:gd name="connsiteY30" fmla="*/ 74948 h 127761"/>
                <a:gd name="connsiteX31" fmla="*/ 97860 w 712976"/>
                <a:gd name="connsiteY31" fmla="*/ 68735 h 127761"/>
                <a:gd name="connsiteX32" fmla="*/ 104461 w 712976"/>
                <a:gd name="connsiteY32" fmla="*/ 57861 h 127761"/>
                <a:gd name="connsiteX33" fmla="*/ 136304 w 712976"/>
                <a:gd name="connsiteY33" fmla="*/ 45435 h 127761"/>
                <a:gd name="connsiteX34" fmla="*/ 153391 w 712976"/>
                <a:gd name="connsiteY34" fmla="*/ 62910 h 127761"/>
                <a:gd name="connsiteX35" fmla="*/ 153391 w 712976"/>
                <a:gd name="connsiteY35" fmla="*/ 111451 h 127761"/>
                <a:gd name="connsiteX36" fmla="*/ 157663 w 712976"/>
                <a:gd name="connsiteY36" fmla="*/ 119995 h 127761"/>
                <a:gd name="connsiteX37" fmla="*/ 162711 w 712976"/>
                <a:gd name="connsiteY37" fmla="*/ 113781 h 127761"/>
                <a:gd name="connsiteX38" fmla="*/ 165429 w 712976"/>
                <a:gd name="connsiteY38" fmla="*/ 113781 h 127761"/>
                <a:gd name="connsiteX39" fmla="*/ 152226 w 712976"/>
                <a:gd name="connsiteY39" fmla="*/ 127373 h 127761"/>
                <a:gd name="connsiteX40" fmla="*/ 139799 w 712976"/>
                <a:gd name="connsiteY40" fmla="*/ 114946 h 127761"/>
                <a:gd name="connsiteX41" fmla="*/ 114169 w 712976"/>
                <a:gd name="connsiteY41" fmla="*/ 127373 h 127761"/>
                <a:gd name="connsiteX42" fmla="*/ 98248 w 712976"/>
                <a:gd name="connsiteY42" fmla="*/ 111840 h 127761"/>
                <a:gd name="connsiteX43" fmla="*/ 139799 w 712976"/>
                <a:gd name="connsiteY43" fmla="*/ 79996 h 127761"/>
                <a:gd name="connsiteX44" fmla="*/ 209311 w 712976"/>
                <a:gd name="connsiteY44" fmla="*/ 125431 h 127761"/>
                <a:gd name="connsiteX45" fmla="*/ 173196 w 712976"/>
                <a:gd name="connsiteY45" fmla="*/ 125431 h 127761"/>
                <a:gd name="connsiteX46" fmla="*/ 173196 w 712976"/>
                <a:gd name="connsiteY46" fmla="*/ 121936 h 127761"/>
                <a:gd name="connsiteX47" fmla="*/ 183293 w 712976"/>
                <a:gd name="connsiteY47" fmla="*/ 111840 h 127761"/>
                <a:gd name="connsiteX48" fmla="*/ 183293 w 712976"/>
                <a:gd name="connsiteY48" fmla="*/ 66405 h 127761"/>
                <a:gd name="connsiteX49" fmla="*/ 175138 w 712976"/>
                <a:gd name="connsiteY49" fmla="*/ 55920 h 127761"/>
                <a:gd name="connsiteX50" fmla="*/ 175138 w 712976"/>
                <a:gd name="connsiteY50" fmla="*/ 53978 h 127761"/>
                <a:gd name="connsiteX51" fmla="*/ 197272 w 712976"/>
                <a:gd name="connsiteY51" fmla="*/ 44658 h 127761"/>
                <a:gd name="connsiteX52" fmla="*/ 197272 w 712976"/>
                <a:gd name="connsiteY52" fmla="*/ 57473 h 127761"/>
                <a:gd name="connsiteX53" fmla="*/ 215524 w 712976"/>
                <a:gd name="connsiteY53" fmla="*/ 43882 h 127761"/>
                <a:gd name="connsiteX54" fmla="*/ 225232 w 712976"/>
                <a:gd name="connsiteY54" fmla="*/ 52037 h 127761"/>
                <a:gd name="connsiteX55" fmla="*/ 218242 w 712976"/>
                <a:gd name="connsiteY55" fmla="*/ 59026 h 127761"/>
                <a:gd name="connsiteX56" fmla="*/ 207757 w 712976"/>
                <a:gd name="connsiteY56" fmla="*/ 55920 h 127761"/>
                <a:gd name="connsiteX57" fmla="*/ 198049 w 712976"/>
                <a:gd name="connsiteY57" fmla="*/ 64075 h 127761"/>
                <a:gd name="connsiteX58" fmla="*/ 198049 w 712976"/>
                <a:gd name="connsiteY58" fmla="*/ 111840 h 127761"/>
                <a:gd name="connsiteX59" fmla="*/ 209699 w 712976"/>
                <a:gd name="connsiteY59" fmla="*/ 121936 h 127761"/>
                <a:gd name="connsiteX60" fmla="*/ 209699 w 712976"/>
                <a:gd name="connsiteY60" fmla="*/ 125431 h 127761"/>
                <a:gd name="connsiteX61" fmla="*/ 276492 w 712976"/>
                <a:gd name="connsiteY61" fmla="*/ 56697 h 127761"/>
                <a:gd name="connsiteX62" fmla="*/ 253969 w 712976"/>
                <a:gd name="connsiteY62" fmla="*/ 56697 h 127761"/>
                <a:gd name="connsiteX63" fmla="*/ 253969 w 712976"/>
                <a:gd name="connsiteY63" fmla="*/ 104461 h 127761"/>
                <a:gd name="connsiteX64" fmla="*/ 266395 w 712976"/>
                <a:gd name="connsiteY64" fmla="*/ 118830 h 127761"/>
                <a:gd name="connsiteX65" fmla="*/ 281152 w 712976"/>
                <a:gd name="connsiteY65" fmla="*/ 112228 h 127761"/>
                <a:gd name="connsiteX66" fmla="*/ 278822 w 712976"/>
                <a:gd name="connsiteY66" fmla="*/ 118441 h 127761"/>
                <a:gd name="connsiteX67" fmla="*/ 258240 w 712976"/>
                <a:gd name="connsiteY67" fmla="*/ 127761 h 127761"/>
                <a:gd name="connsiteX68" fmla="*/ 239601 w 712976"/>
                <a:gd name="connsiteY68" fmla="*/ 106403 h 127761"/>
                <a:gd name="connsiteX69" fmla="*/ 239601 w 712976"/>
                <a:gd name="connsiteY69" fmla="*/ 56697 h 127761"/>
                <a:gd name="connsiteX70" fmla="*/ 230281 w 712976"/>
                <a:gd name="connsiteY70" fmla="*/ 56697 h 127761"/>
                <a:gd name="connsiteX71" fmla="*/ 230281 w 712976"/>
                <a:gd name="connsiteY71" fmla="*/ 55143 h 127761"/>
                <a:gd name="connsiteX72" fmla="*/ 253192 w 712976"/>
                <a:gd name="connsiteY72" fmla="*/ 33008 h 127761"/>
                <a:gd name="connsiteX73" fmla="*/ 253581 w 712976"/>
                <a:gd name="connsiteY73" fmla="*/ 33008 h 127761"/>
                <a:gd name="connsiteX74" fmla="*/ 253581 w 712976"/>
                <a:gd name="connsiteY74" fmla="*/ 47765 h 127761"/>
                <a:gd name="connsiteX75" fmla="*/ 280375 w 712976"/>
                <a:gd name="connsiteY75" fmla="*/ 47765 h 127761"/>
                <a:gd name="connsiteX76" fmla="*/ 276492 w 712976"/>
                <a:gd name="connsiteY76" fmla="*/ 56697 h 127761"/>
                <a:gd name="connsiteX77" fmla="*/ 321150 w 712976"/>
                <a:gd name="connsiteY77" fmla="*/ 125431 h 127761"/>
                <a:gd name="connsiteX78" fmla="*/ 286200 w 712976"/>
                <a:gd name="connsiteY78" fmla="*/ 125431 h 127761"/>
                <a:gd name="connsiteX79" fmla="*/ 286200 w 712976"/>
                <a:gd name="connsiteY79" fmla="*/ 121936 h 127761"/>
                <a:gd name="connsiteX80" fmla="*/ 296685 w 712976"/>
                <a:gd name="connsiteY80" fmla="*/ 111840 h 127761"/>
                <a:gd name="connsiteX81" fmla="*/ 296685 w 712976"/>
                <a:gd name="connsiteY81" fmla="*/ 67570 h 127761"/>
                <a:gd name="connsiteX82" fmla="*/ 287754 w 712976"/>
                <a:gd name="connsiteY82" fmla="*/ 56308 h 127761"/>
                <a:gd name="connsiteX83" fmla="*/ 287754 w 712976"/>
                <a:gd name="connsiteY83" fmla="*/ 54367 h 127761"/>
                <a:gd name="connsiteX84" fmla="*/ 311054 w 712976"/>
                <a:gd name="connsiteY84" fmla="*/ 45823 h 127761"/>
                <a:gd name="connsiteX85" fmla="*/ 311054 w 712976"/>
                <a:gd name="connsiteY85" fmla="*/ 59415 h 127761"/>
                <a:gd name="connsiteX86" fmla="*/ 335518 w 712976"/>
                <a:gd name="connsiteY86" fmla="*/ 45823 h 127761"/>
                <a:gd name="connsiteX87" fmla="*/ 361925 w 712976"/>
                <a:gd name="connsiteY87" fmla="*/ 69511 h 127761"/>
                <a:gd name="connsiteX88" fmla="*/ 361925 w 712976"/>
                <a:gd name="connsiteY88" fmla="*/ 112228 h 127761"/>
                <a:gd name="connsiteX89" fmla="*/ 372798 w 712976"/>
                <a:gd name="connsiteY89" fmla="*/ 122325 h 127761"/>
                <a:gd name="connsiteX90" fmla="*/ 372798 w 712976"/>
                <a:gd name="connsiteY90" fmla="*/ 125820 h 127761"/>
                <a:gd name="connsiteX91" fmla="*/ 337072 w 712976"/>
                <a:gd name="connsiteY91" fmla="*/ 125820 h 127761"/>
                <a:gd name="connsiteX92" fmla="*/ 337072 w 712976"/>
                <a:gd name="connsiteY92" fmla="*/ 122325 h 127761"/>
                <a:gd name="connsiteX93" fmla="*/ 347557 w 712976"/>
                <a:gd name="connsiteY93" fmla="*/ 112228 h 127761"/>
                <a:gd name="connsiteX94" fmla="*/ 347557 w 712976"/>
                <a:gd name="connsiteY94" fmla="*/ 72618 h 127761"/>
                <a:gd name="connsiteX95" fmla="*/ 329305 w 712976"/>
                <a:gd name="connsiteY95" fmla="*/ 53590 h 127761"/>
                <a:gd name="connsiteX96" fmla="*/ 310665 w 712976"/>
                <a:gd name="connsiteY96" fmla="*/ 69511 h 127761"/>
                <a:gd name="connsiteX97" fmla="*/ 310665 w 712976"/>
                <a:gd name="connsiteY97" fmla="*/ 112228 h 127761"/>
                <a:gd name="connsiteX98" fmla="*/ 320762 w 712976"/>
                <a:gd name="connsiteY98" fmla="*/ 122325 h 127761"/>
                <a:gd name="connsiteX99" fmla="*/ 320762 w 712976"/>
                <a:gd name="connsiteY99" fmla="*/ 125431 h 127761"/>
                <a:gd name="connsiteX100" fmla="*/ 452795 w 712976"/>
                <a:gd name="connsiteY100" fmla="*/ 72618 h 127761"/>
                <a:gd name="connsiteX101" fmla="*/ 392215 w 712976"/>
                <a:gd name="connsiteY101" fmla="*/ 72618 h 127761"/>
                <a:gd name="connsiteX102" fmla="*/ 391438 w 712976"/>
                <a:gd name="connsiteY102" fmla="*/ 82715 h 127761"/>
                <a:gd name="connsiteX103" fmla="*/ 423281 w 712976"/>
                <a:gd name="connsiteY103" fmla="*/ 115335 h 127761"/>
                <a:gd name="connsiteX104" fmla="*/ 450465 w 712976"/>
                <a:gd name="connsiteY104" fmla="*/ 97471 h 127761"/>
                <a:gd name="connsiteX105" fmla="*/ 453571 w 712976"/>
                <a:gd name="connsiteY105" fmla="*/ 98248 h 127761"/>
                <a:gd name="connsiteX106" fmla="*/ 416680 w 712976"/>
                <a:gd name="connsiteY106" fmla="*/ 127373 h 127761"/>
                <a:gd name="connsiteX107" fmla="*/ 377458 w 712976"/>
                <a:gd name="connsiteY107" fmla="*/ 86210 h 127761"/>
                <a:gd name="connsiteX108" fmla="*/ 416291 w 712976"/>
                <a:gd name="connsiteY108" fmla="*/ 45047 h 127761"/>
                <a:gd name="connsiteX109" fmla="*/ 452795 w 712976"/>
                <a:gd name="connsiteY109" fmla="*/ 72618 h 127761"/>
                <a:gd name="connsiteX110" fmla="*/ 393380 w 712976"/>
                <a:gd name="connsiteY110" fmla="*/ 68346 h 127761"/>
                <a:gd name="connsiteX111" fmla="*/ 430660 w 712976"/>
                <a:gd name="connsiteY111" fmla="*/ 68346 h 127761"/>
                <a:gd name="connsiteX112" fmla="*/ 414350 w 712976"/>
                <a:gd name="connsiteY112" fmla="*/ 49318 h 127761"/>
                <a:gd name="connsiteX113" fmla="*/ 393380 w 712976"/>
                <a:gd name="connsiteY113" fmla="*/ 68346 h 127761"/>
                <a:gd name="connsiteX114" fmla="*/ 497064 w 712976"/>
                <a:gd name="connsiteY114" fmla="*/ 125431 h 127761"/>
                <a:gd name="connsiteX115" fmla="*/ 460950 w 712976"/>
                <a:gd name="connsiteY115" fmla="*/ 125431 h 127761"/>
                <a:gd name="connsiteX116" fmla="*/ 460950 w 712976"/>
                <a:gd name="connsiteY116" fmla="*/ 121936 h 127761"/>
                <a:gd name="connsiteX117" fmla="*/ 471046 w 712976"/>
                <a:gd name="connsiteY117" fmla="*/ 111840 h 127761"/>
                <a:gd name="connsiteX118" fmla="*/ 471046 w 712976"/>
                <a:gd name="connsiteY118" fmla="*/ 66405 h 127761"/>
                <a:gd name="connsiteX119" fmla="*/ 462891 w 712976"/>
                <a:gd name="connsiteY119" fmla="*/ 55920 h 127761"/>
                <a:gd name="connsiteX120" fmla="*/ 462891 w 712976"/>
                <a:gd name="connsiteY120" fmla="*/ 53978 h 127761"/>
                <a:gd name="connsiteX121" fmla="*/ 485026 w 712976"/>
                <a:gd name="connsiteY121" fmla="*/ 44658 h 127761"/>
                <a:gd name="connsiteX122" fmla="*/ 485026 w 712976"/>
                <a:gd name="connsiteY122" fmla="*/ 57473 h 127761"/>
                <a:gd name="connsiteX123" fmla="*/ 503278 w 712976"/>
                <a:gd name="connsiteY123" fmla="*/ 43882 h 127761"/>
                <a:gd name="connsiteX124" fmla="*/ 512986 w 712976"/>
                <a:gd name="connsiteY124" fmla="*/ 52037 h 127761"/>
                <a:gd name="connsiteX125" fmla="*/ 505996 w 712976"/>
                <a:gd name="connsiteY125" fmla="*/ 59026 h 127761"/>
                <a:gd name="connsiteX126" fmla="*/ 495511 w 712976"/>
                <a:gd name="connsiteY126" fmla="*/ 55920 h 127761"/>
                <a:gd name="connsiteX127" fmla="*/ 485803 w 712976"/>
                <a:gd name="connsiteY127" fmla="*/ 64075 h 127761"/>
                <a:gd name="connsiteX128" fmla="*/ 485803 w 712976"/>
                <a:gd name="connsiteY128" fmla="*/ 111840 h 127761"/>
                <a:gd name="connsiteX129" fmla="*/ 497453 w 712976"/>
                <a:gd name="connsiteY129" fmla="*/ 121936 h 127761"/>
                <a:gd name="connsiteX130" fmla="*/ 497453 w 712976"/>
                <a:gd name="connsiteY130" fmla="*/ 125431 h 127761"/>
                <a:gd name="connsiteX131" fmla="*/ 569682 w 712976"/>
                <a:gd name="connsiteY131" fmla="*/ 64851 h 127761"/>
                <a:gd name="connsiteX132" fmla="*/ 598419 w 712976"/>
                <a:gd name="connsiteY132" fmla="*/ 34173 h 127761"/>
                <a:gd name="connsiteX133" fmla="*/ 567352 w 712976"/>
                <a:gd name="connsiteY133" fmla="*/ 4272 h 127761"/>
                <a:gd name="connsiteX134" fmla="*/ 553761 w 712976"/>
                <a:gd name="connsiteY134" fmla="*/ 15145 h 127761"/>
                <a:gd name="connsiteX135" fmla="*/ 553761 w 712976"/>
                <a:gd name="connsiteY135" fmla="*/ 65628 h 127761"/>
                <a:gd name="connsiteX136" fmla="*/ 569682 w 712976"/>
                <a:gd name="connsiteY136" fmla="*/ 64851 h 127761"/>
                <a:gd name="connsiteX137" fmla="*/ 522694 w 712976"/>
                <a:gd name="connsiteY137" fmla="*/ 4660 h 127761"/>
                <a:gd name="connsiteX138" fmla="*/ 522694 w 712976"/>
                <a:gd name="connsiteY138" fmla="*/ 777 h 127761"/>
                <a:gd name="connsiteX139" fmla="*/ 572012 w 712976"/>
                <a:gd name="connsiteY139" fmla="*/ 0 h 127761"/>
                <a:gd name="connsiteX140" fmla="*/ 618224 w 712976"/>
                <a:gd name="connsiteY140" fmla="*/ 34173 h 127761"/>
                <a:gd name="connsiteX141" fmla="*/ 589876 w 712976"/>
                <a:gd name="connsiteY141" fmla="*/ 67181 h 127761"/>
                <a:gd name="connsiteX142" fmla="*/ 620942 w 712976"/>
                <a:gd name="connsiteY142" fmla="*/ 111451 h 127761"/>
                <a:gd name="connsiteX143" fmla="*/ 638417 w 712976"/>
                <a:gd name="connsiteY143" fmla="*/ 121548 h 127761"/>
                <a:gd name="connsiteX144" fmla="*/ 638417 w 712976"/>
                <a:gd name="connsiteY144" fmla="*/ 125431 h 127761"/>
                <a:gd name="connsiteX145" fmla="*/ 607739 w 712976"/>
                <a:gd name="connsiteY145" fmla="*/ 125431 h 127761"/>
                <a:gd name="connsiteX146" fmla="*/ 574731 w 712976"/>
                <a:gd name="connsiteY146" fmla="*/ 76501 h 127761"/>
                <a:gd name="connsiteX147" fmla="*/ 553373 w 712976"/>
                <a:gd name="connsiteY147" fmla="*/ 69123 h 127761"/>
                <a:gd name="connsiteX148" fmla="*/ 553373 w 712976"/>
                <a:gd name="connsiteY148" fmla="*/ 111451 h 127761"/>
                <a:gd name="connsiteX149" fmla="*/ 568906 w 712976"/>
                <a:gd name="connsiteY149" fmla="*/ 121548 h 127761"/>
                <a:gd name="connsiteX150" fmla="*/ 568906 w 712976"/>
                <a:gd name="connsiteY150" fmla="*/ 125431 h 127761"/>
                <a:gd name="connsiteX151" fmla="*/ 521918 w 712976"/>
                <a:gd name="connsiteY151" fmla="*/ 125431 h 127761"/>
                <a:gd name="connsiteX152" fmla="*/ 521918 w 712976"/>
                <a:gd name="connsiteY152" fmla="*/ 121548 h 127761"/>
                <a:gd name="connsiteX153" fmla="*/ 535121 w 712976"/>
                <a:gd name="connsiteY153" fmla="*/ 111451 h 127761"/>
                <a:gd name="connsiteX154" fmla="*/ 535121 w 712976"/>
                <a:gd name="connsiteY154" fmla="*/ 14757 h 127761"/>
                <a:gd name="connsiteX155" fmla="*/ 522694 w 712976"/>
                <a:gd name="connsiteY155" fmla="*/ 4660 h 127761"/>
                <a:gd name="connsiteX156" fmla="*/ 712200 w 712976"/>
                <a:gd name="connsiteY156" fmla="*/ 72618 h 127761"/>
                <a:gd name="connsiteX157" fmla="*/ 651620 w 712976"/>
                <a:gd name="connsiteY157" fmla="*/ 72618 h 127761"/>
                <a:gd name="connsiteX158" fmla="*/ 650844 w 712976"/>
                <a:gd name="connsiteY158" fmla="*/ 82715 h 127761"/>
                <a:gd name="connsiteX159" fmla="*/ 682687 w 712976"/>
                <a:gd name="connsiteY159" fmla="*/ 115335 h 127761"/>
                <a:gd name="connsiteX160" fmla="*/ 709870 w 712976"/>
                <a:gd name="connsiteY160" fmla="*/ 97471 h 127761"/>
                <a:gd name="connsiteX161" fmla="*/ 712977 w 712976"/>
                <a:gd name="connsiteY161" fmla="*/ 98248 h 127761"/>
                <a:gd name="connsiteX162" fmla="*/ 676085 w 712976"/>
                <a:gd name="connsiteY162" fmla="*/ 127373 h 127761"/>
                <a:gd name="connsiteX163" fmla="*/ 636864 w 712976"/>
                <a:gd name="connsiteY163" fmla="*/ 86210 h 127761"/>
                <a:gd name="connsiteX164" fmla="*/ 675697 w 712976"/>
                <a:gd name="connsiteY164" fmla="*/ 45047 h 127761"/>
                <a:gd name="connsiteX165" fmla="*/ 712200 w 712976"/>
                <a:gd name="connsiteY165" fmla="*/ 72618 h 127761"/>
                <a:gd name="connsiteX166" fmla="*/ 652785 w 712976"/>
                <a:gd name="connsiteY166" fmla="*/ 68346 h 127761"/>
                <a:gd name="connsiteX167" fmla="*/ 690065 w 712976"/>
                <a:gd name="connsiteY167" fmla="*/ 68346 h 127761"/>
                <a:gd name="connsiteX168" fmla="*/ 673755 w 712976"/>
                <a:gd name="connsiteY168" fmla="*/ 49318 h 127761"/>
                <a:gd name="connsiteX169" fmla="*/ 652785 w 712976"/>
                <a:gd name="connsiteY169" fmla="*/ 68346 h 12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712976" h="127761">
                  <a:moveTo>
                    <a:pt x="31455" y="14757"/>
                  </a:moveTo>
                  <a:lnTo>
                    <a:pt x="31455" y="68735"/>
                  </a:lnTo>
                  <a:lnTo>
                    <a:pt x="37280" y="68735"/>
                  </a:lnTo>
                  <a:cubicBezTo>
                    <a:pt x="61745" y="68735"/>
                    <a:pt x="75725" y="66793"/>
                    <a:pt x="75725" y="35727"/>
                  </a:cubicBezTo>
                  <a:cubicBezTo>
                    <a:pt x="75725" y="17087"/>
                    <a:pt x="67570" y="4272"/>
                    <a:pt x="47376" y="4272"/>
                  </a:cubicBezTo>
                  <a:cubicBezTo>
                    <a:pt x="35727" y="4272"/>
                    <a:pt x="31455" y="4660"/>
                    <a:pt x="31455" y="14757"/>
                  </a:cubicBezTo>
                  <a:moveTo>
                    <a:pt x="0" y="4660"/>
                  </a:moveTo>
                  <a:lnTo>
                    <a:pt x="0" y="777"/>
                  </a:lnTo>
                  <a:lnTo>
                    <a:pt x="52036" y="388"/>
                  </a:lnTo>
                  <a:cubicBezTo>
                    <a:pt x="75725" y="388"/>
                    <a:pt x="95918" y="11650"/>
                    <a:pt x="95918" y="37668"/>
                  </a:cubicBezTo>
                  <a:cubicBezTo>
                    <a:pt x="95918" y="64075"/>
                    <a:pt x="69900" y="72230"/>
                    <a:pt x="48153" y="72230"/>
                  </a:cubicBezTo>
                  <a:lnTo>
                    <a:pt x="31843" y="72230"/>
                  </a:lnTo>
                  <a:lnTo>
                    <a:pt x="31843" y="111451"/>
                  </a:lnTo>
                  <a:cubicBezTo>
                    <a:pt x="31843" y="120771"/>
                    <a:pt x="38445" y="121548"/>
                    <a:pt x="47765" y="121548"/>
                  </a:cubicBezTo>
                  <a:lnTo>
                    <a:pt x="47765" y="125431"/>
                  </a:lnTo>
                  <a:lnTo>
                    <a:pt x="388" y="125431"/>
                  </a:lnTo>
                  <a:lnTo>
                    <a:pt x="388" y="121548"/>
                  </a:lnTo>
                  <a:cubicBezTo>
                    <a:pt x="10485" y="121548"/>
                    <a:pt x="13203" y="120771"/>
                    <a:pt x="13203" y="111451"/>
                  </a:cubicBezTo>
                  <a:lnTo>
                    <a:pt x="13203" y="14757"/>
                  </a:lnTo>
                  <a:cubicBezTo>
                    <a:pt x="13203" y="5437"/>
                    <a:pt x="8932" y="4660"/>
                    <a:pt x="0" y="4660"/>
                  </a:cubicBezTo>
                  <a:moveTo>
                    <a:pt x="139799" y="111063"/>
                  </a:moveTo>
                  <a:lnTo>
                    <a:pt x="139799" y="83880"/>
                  </a:lnTo>
                  <a:cubicBezTo>
                    <a:pt x="131644" y="87375"/>
                    <a:pt x="110674" y="93588"/>
                    <a:pt x="110674" y="104850"/>
                  </a:cubicBezTo>
                  <a:cubicBezTo>
                    <a:pt x="110674" y="112228"/>
                    <a:pt x="116111" y="118441"/>
                    <a:pt x="123489" y="118441"/>
                  </a:cubicBezTo>
                  <a:cubicBezTo>
                    <a:pt x="130479" y="118053"/>
                    <a:pt x="134751" y="114946"/>
                    <a:pt x="139799" y="111063"/>
                  </a:cubicBezTo>
                  <a:moveTo>
                    <a:pt x="139799" y="79996"/>
                  </a:moveTo>
                  <a:lnTo>
                    <a:pt x="139799" y="60191"/>
                  </a:lnTo>
                  <a:cubicBezTo>
                    <a:pt x="139799" y="52813"/>
                    <a:pt x="135139" y="50872"/>
                    <a:pt x="128538" y="50872"/>
                  </a:cubicBezTo>
                  <a:cubicBezTo>
                    <a:pt x="121936" y="50872"/>
                    <a:pt x="112616" y="54755"/>
                    <a:pt x="112616" y="59415"/>
                  </a:cubicBezTo>
                  <a:cubicBezTo>
                    <a:pt x="112616" y="60580"/>
                    <a:pt x="112616" y="61745"/>
                    <a:pt x="112616" y="63298"/>
                  </a:cubicBezTo>
                  <a:cubicBezTo>
                    <a:pt x="112616" y="70288"/>
                    <a:pt x="111063" y="74948"/>
                    <a:pt x="103296" y="74948"/>
                  </a:cubicBezTo>
                  <a:cubicBezTo>
                    <a:pt x="100190" y="74948"/>
                    <a:pt x="97860" y="71841"/>
                    <a:pt x="97860" y="68735"/>
                  </a:cubicBezTo>
                  <a:cubicBezTo>
                    <a:pt x="97860" y="64851"/>
                    <a:pt x="100578" y="60968"/>
                    <a:pt x="104461" y="57861"/>
                  </a:cubicBezTo>
                  <a:cubicBezTo>
                    <a:pt x="112616" y="50872"/>
                    <a:pt x="125431" y="45435"/>
                    <a:pt x="136304" y="45435"/>
                  </a:cubicBezTo>
                  <a:cubicBezTo>
                    <a:pt x="147178" y="45435"/>
                    <a:pt x="153391" y="52037"/>
                    <a:pt x="153391" y="62910"/>
                  </a:cubicBezTo>
                  <a:lnTo>
                    <a:pt x="153391" y="111451"/>
                  </a:lnTo>
                  <a:cubicBezTo>
                    <a:pt x="153391" y="114558"/>
                    <a:pt x="153391" y="119995"/>
                    <a:pt x="157663" y="119995"/>
                  </a:cubicBezTo>
                  <a:cubicBezTo>
                    <a:pt x="160769" y="119995"/>
                    <a:pt x="162323" y="116111"/>
                    <a:pt x="162711" y="113781"/>
                  </a:cubicBezTo>
                  <a:lnTo>
                    <a:pt x="165429" y="113781"/>
                  </a:lnTo>
                  <a:cubicBezTo>
                    <a:pt x="164653" y="122325"/>
                    <a:pt x="160769" y="127373"/>
                    <a:pt x="152226" y="127373"/>
                  </a:cubicBezTo>
                  <a:cubicBezTo>
                    <a:pt x="145624" y="127373"/>
                    <a:pt x="139799" y="121160"/>
                    <a:pt x="139799" y="114946"/>
                  </a:cubicBezTo>
                  <a:cubicBezTo>
                    <a:pt x="131256" y="121160"/>
                    <a:pt x="125431" y="127373"/>
                    <a:pt x="114169" y="127373"/>
                  </a:cubicBezTo>
                  <a:cubicBezTo>
                    <a:pt x="106015" y="127373"/>
                    <a:pt x="98248" y="120771"/>
                    <a:pt x="98248" y="111840"/>
                  </a:cubicBezTo>
                  <a:cubicBezTo>
                    <a:pt x="98636" y="92423"/>
                    <a:pt x="125043" y="86210"/>
                    <a:pt x="139799" y="79996"/>
                  </a:cubicBezTo>
                  <a:moveTo>
                    <a:pt x="209311" y="125431"/>
                  </a:moveTo>
                  <a:lnTo>
                    <a:pt x="173196" y="125431"/>
                  </a:lnTo>
                  <a:lnTo>
                    <a:pt x="173196" y="121936"/>
                  </a:lnTo>
                  <a:cubicBezTo>
                    <a:pt x="180963" y="121548"/>
                    <a:pt x="183293" y="121548"/>
                    <a:pt x="183293" y="111840"/>
                  </a:cubicBezTo>
                  <a:lnTo>
                    <a:pt x="183293" y="66405"/>
                  </a:lnTo>
                  <a:cubicBezTo>
                    <a:pt x="183293" y="59415"/>
                    <a:pt x="181351" y="59026"/>
                    <a:pt x="175138" y="55920"/>
                  </a:cubicBezTo>
                  <a:lnTo>
                    <a:pt x="175138" y="53978"/>
                  </a:lnTo>
                  <a:cubicBezTo>
                    <a:pt x="182904" y="51648"/>
                    <a:pt x="189894" y="47765"/>
                    <a:pt x="197272" y="44658"/>
                  </a:cubicBezTo>
                  <a:lnTo>
                    <a:pt x="197272" y="57473"/>
                  </a:lnTo>
                  <a:cubicBezTo>
                    <a:pt x="201932" y="52425"/>
                    <a:pt x="207757" y="43882"/>
                    <a:pt x="215524" y="43882"/>
                  </a:cubicBezTo>
                  <a:cubicBezTo>
                    <a:pt x="220572" y="43882"/>
                    <a:pt x="225232" y="46600"/>
                    <a:pt x="225232" y="52037"/>
                  </a:cubicBezTo>
                  <a:cubicBezTo>
                    <a:pt x="225232" y="55920"/>
                    <a:pt x="222126" y="59026"/>
                    <a:pt x="218242" y="59026"/>
                  </a:cubicBezTo>
                  <a:cubicBezTo>
                    <a:pt x="215524" y="59026"/>
                    <a:pt x="212417" y="55920"/>
                    <a:pt x="207757" y="55920"/>
                  </a:cubicBezTo>
                  <a:cubicBezTo>
                    <a:pt x="204651" y="55920"/>
                    <a:pt x="198049" y="60968"/>
                    <a:pt x="198049" y="64075"/>
                  </a:cubicBezTo>
                  <a:lnTo>
                    <a:pt x="198049" y="111840"/>
                  </a:lnTo>
                  <a:cubicBezTo>
                    <a:pt x="198049" y="121160"/>
                    <a:pt x="200379" y="121160"/>
                    <a:pt x="209699" y="121936"/>
                  </a:cubicBezTo>
                  <a:lnTo>
                    <a:pt x="209699" y="125431"/>
                  </a:lnTo>
                  <a:close/>
                  <a:moveTo>
                    <a:pt x="276492" y="56697"/>
                  </a:moveTo>
                  <a:lnTo>
                    <a:pt x="253969" y="56697"/>
                  </a:lnTo>
                  <a:lnTo>
                    <a:pt x="253969" y="104461"/>
                  </a:lnTo>
                  <a:cubicBezTo>
                    <a:pt x="253969" y="113393"/>
                    <a:pt x="256299" y="118830"/>
                    <a:pt x="266395" y="118830"/>
                  </a:cubicBezTo>
                  <a:cubicBezTo>
                    <a:pt x="271444" y="118830"/>
                    <a:pt x="277269" y="114946"/>
                    <a:pt x="281152" y="112228"/>
                  </a:cubicBezTo>
                  <a:cubicBezTo>
                    <a:pt x="284647" y="114170"/>
                    <a:pt x="280764" y="116888"/>
                    <a:pt x="278822" y="118441"/>
                  </a:cubicBezTo>
                  <a:cubicBezTo>
                    <a:pt x="273774" y="123878"/>
                    <a:pt x="266007" y="127761"/>
                    <a:pt x="258240" y="127761"/>
                  </a:cubicBezTo>
                  <a:cubicBezTo>
                    <a:pt x="245037" y="127761"/>
                    <a:pt x="239601" y="118053"/>
                    <a:pt x="239601" y="106403"/>
                  </a:cubicBezTo>
                  <a:lnTo>
                    <a:pt x="239601" y="56697"/>
                  </a:lnTo>
                  <a:lnTo>
                    <a:pt x="230281" y="56697"/>
                  </a:lnTo>
                  <a:lnTo>
                    <a:pt x="230281" y="55143"/>
                  </a:lnTo>
                  <a:cubicBezTo>
                    <a:pt x="238047" y="47765"/>
                    <a:pt x="246202" y="41163"/>
                    <a:pt x="253192" y="33008"/>
                  </a:cubicBezTo>
                  <a:lnTo>
                    <a:pt x="253581" y="33008"/>
                  </a:lnTo>
                  <a:lnTo>
                    <a:pt x="253581" y="47765"/>
                  </a:lnTo>
                  <a:lnTo>
                    <a:pt x="280375" y="47765"/>
                  </a:lnTo>
                  <a:lnTo>
                    <a:pt x="276492" y="56697"/>
                  </a:lnTo>
                  <a:close/>
                  <a:moveTo>
                    <a:pt x="321150" y="125431"/>
                  </a:moveTo>
                  <a:lnTo>
                    <a:pt x="286200" y="125431"/>
                  </a:lnTo>
                  <a:lnTo>
                    <a:pt x="286200" y="121936"/>
                  </a:lnTo>
                  <a:cubicBezTo>
                    <a:pt x="294355" y="121548"/>
                    <a:pt x="296685" y="121548"/>
                    <a:pt x="296685" y="111840"/>
                  </a:cubicBezTo>
                  <a:lnTo>
                    <a:pt x="296685" y="67570"/>
                  </a:lnTo>
                  <a:cubicBezTo>
                    <a:pt x="296685" y="60580"/>
                    <a:pt x="293967" y="57861"/>
                    <a:pt x="287754" y="56308"/>
                  </a:cubicBezTo>
                  <a:lnTo>
                    <a:pt x="287754" y="54367"/>
                  </a:lnTo>
                  <a:cubicBezTo>
                    <a:pt x="295909" y="52037"/>
                    <a:pt x="303287" y="48930"/>
                    <a:pt x="311054" y="45823"/>
                  </a:cubicBezTo>
                  <a:lnTo>
                    <a:pt x="311054" y="59415"/>
                  </a:lnTo>
                  <a:cubicBezTo>
                    <a:pt x="318432" y="51648"/>
                    <a:pt x="324257" y="45823"/>
                    <a:pt x="335518" y="45823"/>
                  </a:cubicBezTo>
                  <a:cubicBezTo>
                    <a:pt x="348333" y="45823"/>
                    <a:pt x="361925" y="56308"/>
                    <a:pt x="361925" y="69511"/>
                  </a:cubicBezTo>
                  <a:lnTo>
                    <a:pt x="361925" y="112228"/>
                  </a:lnTo>
                  <a:cubicBezTo>
                    <a:pt x="361925" y="121548"/>
                    <a:pt x="366973" y="121548"/>
                    <a:pt x="372798" y="122325"/>
                  </a:cubicBezTo>
                  <a:lnTo>
                    <a:pt x="372798" y="125820"/>
                  </a:lnTo>
                  <a:lnTo>
                    <a:pt x="337072" y="125820"/>
                  </a:lnTo>
                  <a:lnTo>
                    <a:pt x="337072" y="122325"/>
                  </a:lnTo>
                  <a:cubicBezTo>
                    <a:pt x="345227" y="121936"/>
                    <a:pt x="347557" y="121936"/>
                    <a:pt x="347557" y="112228"/>
                  </a:cubicBezTo>
                  <a:lnTo>
                    <a:pt x="347557" y="72618"/>
                  </a:lnTo>
                  <a:cubicBezTo>
                    <a:pt x="347557" y="61356"/>
                    <a:pt x="341343" y="53590"/>
                    <a:pt x="329305" y="53590"/>
                  </a:cubicBezTo>
                  <a:cubicBezTo>
                    <a:pt x="321539" y="53590"/>
                    <a:pt x="310665" y="61356"/>
                    <a:pt x="310665" y="69511"/>
                  </a:cubicBezTo>
                  <a:lnTo>
                    <a:pt x="310665" y="112228"/>
                  </a:lnTo>
                  <a:cubicBezTo>
                    <a:pt x="310665" y="121548"/>
                    <a:pt x="312995" y="121548"/>
                    <a:pt x="320762" y="122325"/>
                  </a:cubicBezTo>
                  <a:lnTo>
                    <a:pt x="320762" y="125431"/>
                  </a:lnTo>
                  <a:close/>
                  <a:moveTo>
                    <a:pt x="452795" y="72618"/>
                  </a:moveTo>
                  <a:lnTo>
                    <a:pt x="392215" y="72618"/>
                  </a:lnTo>
                  <a:cubicBezTo>
                    <a:pt x="391827" y="76113"/>
                    <a:pt x="391438" y="79608"/>
                    <a:pt x="391438" y="82715"/>
                  </a:cubicBezTo>
                  <a:cubicBezTo>
                    <a:pt x="391438" y="101743"/>
                    <a:pt x="404253" y="115335"/>
                    <a:pt x="423281" y="115335"/>
                  </a:cubicBezTo>
                  <a:cubicBezTo>
                    <a:pt x="434931" y="115335"/>
                    <a:pt x="446193" y="108345"/>
                    <a:pt x="450465" y="97471"/>
                  </a:cubicBezTo>
                  <a:lnTo>
                    <a:pt x="453571" y="98248"/>
                  </a:lnTo>
                  <a:cubicBezTo>
                    <a:pt x="447746" y="115335"/>
                    <a:pt x="435320" y="127373"/>
                    <a:pt x="416680" y="127373"/>
                  </a:cubicBezTo>
                  <a:cubicBezTo>
                    <a:pt x="392215" y="127373"/>
                    <a:pt x="377458" y="110675"/>
                    <a:pt x="377458" y="86210"/>
                  </a:cubicBezTo>
                  <a:cubicBezTo>
                    <a:pt x="377458" y="64463"/>
                    <a:pt x="393768" y="45047"/>
                    <a:pt x="416291" y="45047"/>
                  </a:cubicBezTo>
                  <a:cubicBezTo>
                    <a:pt x="434155" y="45435"/>
                    <a:pt x="448523" y="54755"/>
                    <a:pt x="452795" y="72618"/>
                  </a:cubicBezTo>
                  <a:moveTo>
                    <a:pt x="393380" y="68346"/>
                  </a:moveTo>
                  <a:lnTo>
                    <a:pt x="430660" y="68346"/>
                  </a:lnTo>
                  <a:cubicBezTo>
                    <a:pt x="429883" y="58250"/>
                    <a:pt x="426000" y="49318"/>
                    <a:pt x="414350" y="49318"/>
                  </a:cubicBezTo>
                  <a:cubicBezTo>
                    <a:pt x="402700" y="49318"/>
                    <a:pt x="396875" y="58638"/>
                    <a:pt x="393380" y="68346"/>
                  </a:cubicBezTo>
                  <a:moveTo>
                    <a:pt x="497064" y="125431"/>
                  </a:moveTo>
                  <a:lnTo>
                    <a:pt x="460950" y="125431"/>
                  </a:lnTo>
                  <a:lnTo>
                    <a:pt x="460950" y="121936"/>
                  </a:lnTo>
                  <a:cubicBezTo>
                    <a:pt x="468716" y="121548"/>
                    <a:pt x="471046" y="121548"/>
                    <a:pt x="471046" y="111840"/>
                  </a:cubicBezTo>
                  <a:lnTo>
                    <a:pt x="471046" y="66405"/>
                  </a:lnTo>
                  <a:cubicBezTo>
                    <a:pt x="471046" y="59415"/>
                    <a:pt x="469105" y="59026"/>
                    <a:pt x="462891" y="55920"/>
                  </a:cubicBezTo>
                  <a:lnTo>
                    <a:pt x="462891" y="53978"/>
                  </a:lnTo>
                  <a:cubicBezTo>
                    <a:pt x="470658" y="51648"/>
                    <a:pt x="477648" y="47765"/>
                    <a:pt x="485026" y="44658"/>
                  </a:cubicBezTo>
                  <a:lnTo>
                    <a:pt x="485026" y="57473"/>
                  </a:lnTo>
                  <a:cubicBezTo>
                    <a:pt x="489686" y="52425"/>
                    <a:pt x="495511" y="43882"/>
                    <a:pt x="503278" y="43882"/>
                  </a:cubicBezTo>
                  <a:cubicBezTo>
                    <a:pt x="508326" y="43882"/>
                    <a:pt x="512986" y="46600"/>
                    <a:pt x="512986" y="52037"/>
                  </a:cubicBezTo>
                  <a:cubicBezTo>
                    <a:pt x="512986" y="55920"/>
                    <a:pt x="509879" y="59026"/>
                    <a:pt x="505996" y="59026"/>
                  </a:cubicBezTo>
                  <a:cubicBezTo>
                    <a:pt x="503278" y="59026"/>
                    <a:pt x="500171" y="55920"/>
                    <a:pt x="495511" y="55920"/>
                  </a:cubicBezTo>
                  <a:cubicBezTo>
                    <a:pt x="492404" y="55920"/>
                    <a:pt x="485803" y="60968"/>
                    <a:pt x="485803" y="64075"/>
                  </a:cubicBezTo>
                  <a:lnTo>
                    <a:pt x="485803" y="111840"/>
                  </a:lnTo>
                  <a:cubicBezTo>
                    <a:pt x="485803" y="121160"/>
                    <a:pt x="488133" y="121160"/>
                    <a:pt x="497453" y="121936"/>
                  </a:cubicBezTo>
                  <a:lnTo>
                    <a:pt x="497453" y="125431"/>
                  </a:lnTo>
                  <a:close/>
                  <a:moveTo>
                    <a:pt x="569682" y="64851"/>
                  </a:moveTo>
                  <a:cubicBezTo>
                    <a:pt x="588322" y="63298"/>
                    <a:pt x="598419" y="52425"/>
                    <a:pt x="598419" y="34173"/>
                  </a:cubicBezTo>
                  <a:cubicBezTo>
                    <a:pt x="598419" y="15533"/>
                    <a:pt x="586381" y="4272"/>
                    <a:pt x="567352" y="4272"/>
                  </a:cubicBezTo>
                  <a:cubicBezTo>
                    <a:pt x="558032" y="4272"/>
                    <a:pt x="553761" y="5825"/>
                    <a:pt x="553761" y="15145"/>
                  </a:cubicBezTo>
                  <a:lnTo>
                    <a:pt x="553761" y="65628"/>
                  </a:lnTo>
                  <a:lnTo>
                    <a:pt x="569682" y="64851"/>
                  </a:lnTo>
                  <a:close/>
                  <a:moveTo>
                    <a:pt x="522694" y="4660"/>
                  </a:moveTo>
                  <a:lnTo>
                    <a:pt x="522694" y="777"/>
                  </a:lnTo>
                  <a:lnTo>
                    <a:pt x="572012" y="0"/>
                  </a:lnTo>
                  <a:cubicBezTo>
                    <a:pt x="593759" y="0"/>
                    <a:pt x="618224" y="8155"/>
                    <a:pt x="618224" y="34173"/>
                  </a:cubicBezTo>
                  <a:cubicBezTo>
                    <a:pt x="618224" y="53202"/>
                    <a:pt x="606574" y="61745"/>
                    <a:pt x="589876" y="67181"/>
                  </a:cubicBezTo>
                  <a:cubicBezTo>
                    <a:pt x="601137" y="79220"/>
                    <a:pt x="613564" y="96695"/>
                    <a:pt x="620942" y="111451"/>
                  </a:cubicBezTo>
                  <a:cubicBezTo>
                    <a:pt x="624437" y="118441"/>
                    <a:pt x="629874" y="121548"/>
                    <a:pt x="638417" y="121548"/>
                  </a:cubicBezTo>
                  <a:lnTo>
                    <a:pt x="638417" y="125431"/>
                  </a:lnTo>
                  <a:lnTo>
                    <a:pt x="607739" y="125431"/>
                  </a:lnTo>
                  <a:cubicBezTo>
                    <a:pt x="599972" y="112228"/>
                    <a:pt x="585604" y="87763"/>
                    <a:pt x="574731" y="76501"/>
                  </a:cubicBezTo>
                  <a:cubicBezTo>
                    <a:pt x="569294" y="70676"/>
                    <a:pt x="561139" y="69511"/>
                    <a:pt x="553373" y="69123"/>
                  </a:cubicBezTo>
                  <a:lnTo>
                    <a:pt x="553373" y="111451"/>
                  </a:lnTo>
                  <a:cubicBezTo>
                    <a:pt x="553373" y="120771"/>
                    <a:pt x="557644" y="121548"/>
                    <a:pt x="568906" y="121548"/>
                  </a:cubicBezTo>
                  <a:lnTo>
                    <a:pt x="568906" y="125431"/>
                  </a:lnTo>
                  <a:lnTo>
                    <a:pt x="521918" y="125431"/>
                  </a:lnTo>
                  <a:lnTo>
                    <a:pt x="521918" y="121548"/>
                  </a:lnTo>
                  <a:cubicBezTo>
                    <a:pt x="532014" y="121548"/>
                    <a:pt x="535898" y="120771"/>
                    <a:pt x="535121" y="111451"/>
                  </a:cubicBezTo>
                  <a:lnTo>
                    <a:pt x="535121" y="14757"/>
                  </a:lnTo>
                  <a:cubicBezTo>
                    <a:pt x="535121" y="5437"/>
                    <a:pt x="530849" y="4660"/>
                    <a:pt x="522694" y="4660"/>
                  </a:cubicBezTo>
                  <a:moveTo>
                    <a:pt x="712200" y="72618"/>
                  </a:moveTo>
                  <a:lnTo>
                    <a:pt x="651620" y="72618"/>
                  </a:lnTo>
                  <a:cubicBezTo>
                    <a:pt x="651232" y="76113"/>
                    <a:pt x="650844" y="79608"/>
                    <a:pt x="650844" y="82715"/>
                  </a:cubicBezTo>
                  <a:cubicBezTo>
                    <a:pt x="650844" y="101743"/>
                    <a:pt x="663659" y="115335"/>
                    <a:pt x="682687" y="115335"/>
                  </a:cubicBezTo>
                  <a:cubicBezTo>
                    <a:pt x="694337" y="115335"/>
                    <a:pt x="705598" y="108345"/>
                    <a:pt x="709870" y="97471"/>
                  </a:cubicBezTo>
                  <a:lnTo>
                    <a:pt x="712977" y="98248"/>
                  </a:lnTo>
                  <a:cubicBezTo>
                    <a:pt x="707152" y="115335"/>
                    <a:pt x="694725" y="127373"/>
                    <a:pt x="676085" y="127373"/>
                  </a:cubicBezTo>
                  <a:cubicBezTo>
                    <a:pt x="651620" y="127373"/>
                    <a:pt x="636864" y="110675"/>
                    <a:pt x="636864" y="86210"/>
                  </a:cubicBezTo>
                  <a:cubicBezTo>
                    <a:pt x="636864" y="64463"/>
                    <a:pt x="653174" y="45047"/>
                    <a:pt x="675697" y="45047"/>
                  </a:cubicBezTo>
                  <a:cubicBezTo>
                    <a:pt x="693560" y="45435"/>
                    <a:pt x="707928" y="54755"/>
                    <a:pt x="712200" y="72618"/>
                  </a:cubicBezTo>
                  <a:moveTo>
                    <a:pt x="652785" y="68346"/>
                  </a:moveTo>
                  <a:lnTo>
                    <a:pt x="690065" y="68346"/>
                  </a:lnTo>
                  <a:cubicBezTo>
                    <a:pt x="689289" y="58250"/>
                    <a:pt x="685405" y="49318"/>
                    <a:pt x="673755" y="49318"/>
                  </a:cubicBezTo>
                  <a:cubicBezTo>
                    <a:pt x="662105" y="49318"/>
                    <a:pt x="656280" y="58638"/>
                    <a:pt x="652785" y="68346"/>
                  </a:cubicBezTo>
                </a:path>
              </a:pathLst>
            </a:custGeom>
            <a:solidFill>
              <a:srgbClr val="1C1B1A"/>
            </a:solidFill>
            <a:ln w="38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945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61" r:id="rId2"/>
    <p:sldLayoutId id="2147483762" r:id="rId3"/>
    <p:sldLayoutId id="2147483767" r:id="rId4"/>
    <p:sldLayoutId id="2147483763" r:id="rId5"/>
    <p:sldLayoutId id="2147483774" r:id="rId6"/>
    <p:sldLayoutId id="2147483788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spc="0" baseline="0">
          <a:solidFill>
            <a:schemeClr val="accent1"/>
          </a:solidFill>
          <a:latin typeface="+mj-lt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FontTx/>
        <a:buNone/>
        <a:defRPr lang="en-US" sz="1800" kern="1200" spc="0" baseline="0" dirty="0" smtClean="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293687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Wingdings" pitchFamily="2" charset="2"/>
        <a:buChar char="§"/>
        <a:tabLst/>
        <a:defRPr lang="en-US" sz="1800" kern="1200" spc="0" baseline="0" dirty="0" smtClean="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536575" indent="-2587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>
            <a:lumMod val="60000"/>
            <a:lumOff val="40000"/>
          </a:schemeClr>
        </a:buClr>
        <a:buFont typeface="Wingdings" pitchFamily="2" charset="2"/>
        <a:buChar char="§"/>
        <a:tabLst/>
        <a:defRPr lang="en-US" sz="1800" kern="1200" spc="0" baseline="0" dirty="0" smtClean="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800100" indent="-263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>
            <a:lumMod val="40000"/>
            <a:lumOff val="60000"/>
          </a:schemeClr>
        </a:buClr>
        <a:buFont typeface="Wingdings" pitchFamily="2" charset="2"/>
        <a:buChar char="§"/>
        <a:tabLst/>
        <a:defRPr lang="en-US" sz="1800" kern="1200" spc="0" baseline="0" dirty="0" smtClean="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1068388" indent="-268288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1">
            <a:lumMod val="20000"/>
            <a:lumOff val="80000"/>
          </a:schemeClr>
        </a:buClr>
        <a:buFont typeface="Wingdings" pitchFamily="2" charset="2"/>
        <a:buChar char="§"/>
        <a:tabLst/>
        <a:defRPr sz="1800" kern="1200" spc="0" baseline="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10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3" pos="332" userDrawn="1">
          <p15:clr>
            <a:srgbClr val="F26B43"/>
          </p15:clr>
        </p15:guide>
        <p15:guide id="4" pos="7348" userDrawn="1">
          <p15:clr>
            <a:srgbClr val="F26B43"/>
          </p15:clr>
        </p15:guide>
        <p15:guide id="5" orient="horz" pos="777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orient="horz" pos="4065" userDrawn="1">
          <p15:clr>
            <a:srgbClr val="F26B43"/>
          </p15:clr>
        </p15:guide>
        <p15:guide id="8" orient="horz" pos="957" userDrawn="1">
          <p15:clr>
            <a:srgbClr val="F26B43"/>
          </p15:clr>
        </p15:guide>
        <p15:guide id="9" orient="horz" pos="42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01BF0-8C24-AA0F-DFDB-ED9D506A3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D9BA7F6-2CA4-D862-7440-6C0880D159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Jane Toothill </a:t>
            </a:r>
            <a:r>
              <a:rPr lang="en-US" dirty="0"/>
              <a:t>(JBA), </a:t>
            </a:r>
            <a:r>
              <a:rPr lang="en-US" b="1" dirty="0"/>
              <a:t>Malcolm Haylock </a:t>
            </a:r>
            <a:r>
              <a:rPr lang="en-US" dirty="0"/>
              <a:t>(Fathom), </a:t>
            </a:r>
            <a:r>
              <a:rPr lang="en-US" b="1" dirty="0"/>
              <a:t>Petr Puncochar </a:t>
            </a:r>
            <a:r>
              <a:rPr lang="en-US" dirty="0"/>
              <a:t>(Impact Forecasting), </a:t>
            </a:r>
            <a:r>
              <a:rPr lang="en-US" b="1" dirty="0"/>
              <a:t>Paul Della-Marta </a:t>
            </a:r>
            <a:r>
              <a:rPr lang="en-US" dirty="0"/>
              <a:t>(PartnerRe, moderator)</a:t>
            </a:r>
            <a:endParaRPr lang="en-CH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A92F8D-6816-25FC-5BBA-14FFB5DC5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Stepping up to Challenges and Opportunities – </a:t>
            </a:r>
            <a:br>
              <a:rPr lang="en-US" sz="3600" dirty="0"/>
            </a:br>
            <a:r>
              <a:rPr lang="en-US" sz="3600" dirty="0"/>
              <a:t>Navigating Flood Risk</a:t>
            </a:r>
            <a:endParaRPr lang="en-CH" sz="3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740A71-6018-A133-C55E-092244F44CD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June 19,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5D005E-E30F-F8FE-A9BD-B2B960FB379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56363"/>
            <a:ext cx="541338" cy="244475"/>
          </a:xfrm>
        </p:spPr>
        <p:txBody>
          <a:bodyPr/>
          <a:lstStyle/>
          <a:p>
            <a:fld id="{4B6E93A8-FE64-9044-AC94-BAC1817EA47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711C5-D162-F7BF-8477-B34EDF3F4F1A}"/>
              </a:ext>
            </a:extLst>
          </p:cNvPr>
          <p:cNvSpPr txBox="1"/>
          <p:nvPr/>
        </p:nvSpPr>
        <p:spPr>
          <a:xfrm>
            <a:off x="2363821" y="63424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63934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5A04C1-B450-3605-CD7E-DD62C4C0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7051" y="6456848"/>
            <a:ext cx="541320" cy="24399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4B6E93A8-FE64-9044-AC94-BAC1817EA472}" type="slidenum">
              <a:rPr lang="en-GB" kern="1200"/>
              <a:pPr>
                <a:spcAft>
                  <a:spcPts val="600"/>
                </a:spcAft>
              </a:pPr>
              <a:t>2</a:t>
            </a:fld>
            <a:endParaRPr lang="en-GB" kern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89855D-2ABE-D333-E993-EFE22B277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11953" y="6277284"/>
            <a:ext cx="5038972" cy="365125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Oasis Insight Conference - Zurich 2025 in collaboration with Swiss Re: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4B015B-8B49-1667-7EB0-3FC6610D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365127"/>
            <a:ext cx="9505451" cy="4730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/>
              <a:t>What is state-of-the-art in flood modeling today?</a:t>
            </a:r>
            <a:endParaRPr lang="en-CH" sz="2600" dirty="0"/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79C5165C-3E0B-3ACF-4EE0-456A76B1723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123230" y="843284"/>
            <a:ext cx="10686952" cy="39998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37082E35-3630-F089-02C9-2511C53DD04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928000" y="6456848"/>
            <a:ext cx="1736949" cy="24399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June 19, 2025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ACC07AF-1B68-6C43-982F-2B6680F015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1470420"/>
              </p:ext>
            </p:extLst>
          </p:nvPr>
        </p:nvGraphicFramePr>
        <p:xfrm>
          <a:off x="1142281" y="1562100"/>
          <a:ext cx="106679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745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3313F-75C1-F706-2911-E4EE1571D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F0FCCC-7E24-71B8-6ACE-99EB9CC3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Oasis Insight Conference - Zurich 2025 in collaboration with Swiss Re; Source: Aon Impact Forecasting courtesy of Petr Puncochar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9C1E6-04E3-2FEA-7817-438B37221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93A8-FE64-9044-AC94-BAC1817EA472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E3859D-3C5D-03F4-A61D-393C60436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383136"/>
            <a:ext cx="9823957" cy="473074"/>
          </a:xfrm>
        </p:spPr>
        <p:txBody>
          <a:bodyPr/>
          <a:lstStyle/>
          <a:p>
            <a:r>
              <a:rPr lang="en-US" dirty="0"/>
              <a:t>How do you model uncertainty in flood models?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9977F-03DC-3317-60A8-48C3EEF5E8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31495E1-5476-12A3-2D57-783B5EEF44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June 19, 2025</a:t>
            </a:r>
          </a:p>
        </p:txBody>
      </p:sp>
      <p:pic>
        <p:nvPicPr>
          <p:cNvPr id="40" name="Content Placeholder 39">
            <a:extLst>
              <a:ext uri="{FF2B5EF4-FFF2-40B4-BE49-F238E27FC236}">
                <a16:creationId xmlns:a16="http://schemas.microsoft.com/office/drawing/2014/main" id="{035DD18C-8947-1022-55FF-2CB04F0E5424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359923" y="1084117"/>
            <a:ext cx="10125577" cy="502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1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85A08F-13CF-207A-7CD2-0D22C952B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Oasis Insight Conference - Zurich 2025 in collaboration with Swiss Re; Source: FATHOM courtesy of Malcolm Haylock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7F674-0467-A559-D595-ABD46A17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93A8-FE64-9044-AC94-BAC1817EA472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98F859-2EBD-C84C-8392-E0EA93B97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model uncertainty in flood models?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B9B6D9-0F83-776F-9F09-8B2C56C47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6C684F-B04D-3796-C463-D33C6B6A8E2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June 19, 2025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B2EA6CC-7F78-04EF-D728-BEBFA89D548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1068372" y="1158551"/>
            <a:ext cx="9401470" cy="518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6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C30E6-5E9A-27B6-EBEA-BE132441F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A686D5-CE9F-95D4-8B7A-1CF3D44C7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Oasis Insight Conference - Zurich 2025 in collaboration with Swiss Re; Source: Aon Impact Forecasting courtesy of Petr Puncochar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FA618-A817-1EFA-CDE8-386FA905E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93A8-FE64-9044-AC94-BAC1817EA472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640D3A-DC56-6144-3231-65C147CDB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365127"/>
            <a:ext cx="9740899" cy="473074"/>
          </a:xfrm>
        </p:spPr>
        <p:txBody>
          <a:bodyPr/>
          <a:lstStyle/>
          <a:p>
            <a:r>
              <a:rPr lang="en-US" dirty="0"/>
              <a:t>Machine learning: an opportunity for further advances?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FA949D-9C4A-1C6F-3693-AB88020713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3CC748-ED58-5E36-E219-9F7943973DA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June 19, 2025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B023AF6-6E7F-CCBE-7EA5-D14FCEA81F1D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912885" y="1235561"/>
            <a:ext cx="1015222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9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58006F-8662-EFA3-A53C-566028AD4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Oasis Insight Conference - Zurich 2025 in collaboration with Swiss Re: Source: JBA courtesy of Jane Toothill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C8571C-211B-D2AF-1C7C-22E1D9B21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93A8-FE64-9044-AC94-BAC1817EA472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11E7D9-4179-97D6-596B-A4C1E1DD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How to meet the challenge of a changing climate</a:t>
            </a:r>
            <a:r>
              <a:rPr lang="en-US" dirty="0"/>
              <a:t>?</a:t>
            </a:r>
            <a:br>
              <a:rPr lang="en-US" dirty="0"/>
            </a:br>
            <a:endParaRPr lang="en-CH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CEEAC50-65EB-9E82-E9C6-2A143BA4C34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June 19, 2025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8DA3647-050B-5FF9-4E6A-A6DEED7FA550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1160283" y="838201"/>
            <a:ext cx="9876049" cy="553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1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4E077F-5276-9349-4760-8C31D6D9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Oasis Insight Conference - Zurich 2025 in collaboration with Swiss Re: Source: JBA courtesy of Jane Toothill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C04CB1-3D90-2D40-A841-8FF76C17A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93A8-FE64-9044-AC94-BAC1817EA472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4B1EAD-666B-93F6-AE50-FCDD3BE54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How can use</a:t>
            </a:r>
            <a:r>
              <a:rPr lang="en-US" dirty="0"/>
              <a:t>r</a:t>
            </a:r>
            <a:r>
              <a:rPr lang="en-CH" dirty="0"/>
              <a:t>s be helped with model evaluation</a:t>
            </a:r>
            <a:r>
              <a:rPr lang="en-US" dirty="0"/>
              <a:t>?</a:t>
            </a:r>
            <a:br>
              <a:rPr lang="en-CH" dirty="0"/>
            </a:b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A5A6F8-55F1-657D-2775-08E989D07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E7A7029-9154-F0C4-25DE-0765FA9BBD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June 19, 2025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DCB45C-E3C6-4ABA-C1E1-BE29E9C265E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CH" dirty="0"/>
          </a:p>
        </p:txBody>
      </p:sp>
      <p:pic>
        <p:nvPicPr>
          <p:cNvPr id="9" name="Picture 5" descr="A diagram of a diagram">
            <a:extLst>
              <a:ext uri="{FF2B5EF4-FFF2-40B4-BE49-F238E27FC236}">
                <a16:creationId xmlns:a16="http://schemas.microsoft.com/office/drawing/2014/main" id="{A8F9025A-67D3-E771-E500-B2E2BAB1A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1503235"/>
            <a:ext cx="10462199" cy="446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443953"/>
      </p:ext>
    </p:extLst>
  </p:cSld>
  <p:clrMapOvr>
    <a:masterClrMapping/>
  </p:clrMapOvr>
</p:sld>
</file>

<file path=ppt/theme/theme1.xml><?xml version="1.0" encoding="utf-8"?>
<a:theme xmlns:a="http://schemas.openxmlformats.org/drawingml/2006/main" name="PartnerRe Template">
  <a:themeElements>
    <a:clrScheme name="Custom 57">
      <a:dk1>
        <a:srgbClr val="53565A"/>
      </a:dk1>
      <a:lt1>
        <a:srgbClr val="FFFFFF"/>
      </a:lt1>
      <a:dk2>
        <a:srgbClr val="E5833F"/>
      </a:dk2>
      <a:lt2>
        <a:srgbClr val="E0AC38"/>
      </a:lt2>
      <a:accent1>
        <a:srgbClr val="EA4F12"/>
      </a:accent1>
      <a:accent2>
        <a:srgbClr val="B1D23C"/>
      </a:accent2>
      <a:accent3>
        <a:srgbClr val="6BBE8E"/>
      </a:accent3>
      <a:accent4>
        <a:srgbClr val="2C9EA0"/>
      </a:accent4>
      <a:accent5>
        <a:srgbClr val="818FC5"/>
      </a:accent5>
      <a:accent6>
        <a:srgbClr val="7062A7"/>
      </a:accent6>
      <a:hlink>
        <a:srgbClr val="7F746D"/>
      </a:hlink>
      <a:folHlink>
        <a:srgbClr val="53565A"/>
      </a:folHlink>
    </a:clrScheme>
    <a:fontScheme name="PartnerR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ternal 16_9_vfinal.potx" id="{212C2904-E937-4D7E-BE34-DF4367B63AAE}" vid="{4795568F-DF2B-4D6A-ABAB-BB60E9973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2D61890699B94AB2A2D28522BB9B31" ma:contentTypeVersion="16" ma:contentTypeDescription="Create a new document." ma:contentTypeScope="" ma:versionID="7599f2ab0f12d0d30951eaf16c01b1b6">
  <xsd:schema xmlns:xsd="http://www.w3.org/2001/XMLSchema" xmlns:xs="http://www.w3.org/2001/XMLSchema" xmlns:p="http://schemas.microsoft.com/office/2006/metadata/properties" xmlns:ns2="241a8b01-6c0a-4466-bdeb-888830d4c356" xmlns:ns3="d96319eb-8a1b-4f6e-ab3d-479632f8928e" targetNamespace="http://schemas.microsoft.com/office/2006/metadata/properties" ma:root="true" ma:fieldsID="8db02f5c93f3b7739293183411930e7a" ns2:_="" ns3:_="">
    <xsd:import namespace="241a8b01-6c0a-4466-bdeb-888830d4c356"/>
    <xsd:import namespace="d96319eb-8a1b-4f6e-ab3d-479632f8928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ReportDescrip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a8b01-6c0a-4466-bdeb-888830d4c3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f89303c7-5f7b-473a-95e2-2eebdce26936}" ma:internalName="TaxCatchAll" ma:showField="CatchAllData" ma:web="241a8b01-6c0a-4466-bdeb-888830d4c3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6319eb-8a1b-4f6e-ab3d-479632f89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ReportDescription" ma:index="12" nillable="true" ma:displayName="Report Description" ma:format="Dropdown" ma:internalName="ReportDescription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4b759d9-c278-43ca-aa9a-a03f363256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6319eb-8a1b-4f6e-ab3d-479632f8928e">
      <Terms xmlns="http://schemas.microsoft.com/office/infopath/2007/PartnerControls"/>
    </lcf76f155ced4ddcb4097134ff3c332f>
    <TaxCatchAll xmlns="241a8b01-6c0a-4466-bdeb-888830d4c356" xsi:nil="true"/>
    <ReportDescription xmlns="d96319eb-8a1b-4f6e-ab3d-479632f8928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F20B96-0A22-45BE-8F64-AEB8CA3B37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1a8b01-6c0a-4466-bdeb-888830d4c356"/>
    <ds:schemaRef ds:uri="d96319eb-8a1b-4f6e-ab3d-479632f892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155421-FBE2-4AAC-8F36-CDB6E1D8CB55}">
  <ds:schemaRefs>
    <ds:schemaRef ds:uri="http://schemas.microsoft.com/office/infopath/2007/PartnerControls"/>
    <ds:schemaRef ds:uri="76927355-584f-4bc3-9b09-55987a89d7dc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815a20d1-38b0-43c4-8b87-0ea2d0614826"/>
    <ds:schemaRef ds:uri="http://purl.org/dc/dcmitype/"/>
    <ds:schemaRef ds:uri="d96319eb-8a1b-4f6e-ab3d-479632f8928e"/>
    <ds:schemaRef ds:uri="241a8b01-6c0a-4466-bdeb-888830d4c356"/>
  </ds:schemaRefs>
</ds:datastoreItem>
</file>

<file path=customXml/itemProps3.xml><?xml version="1.0" encoding="utf-8"?>
<ds:datastoreItem xmlns:ds="http://schemas.openxmlformats.org/officeDocument/2006/customXml" ds:itemID="{54BDC80E-F8DB-49E4-A9D4-66ACA61CA7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4171</TotalTime>
  <Words>248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Bold</vt:lpstr>
      <vt:lpstr>Calibri</vt:lpstr>
      <vt:lpstr>Helvetica Now Text</vt:lpstr>
      <vt:lpstr>Wingdings</vt:lpstr>
      <vt:lpstr>PartnerRe Template</vt:lpstr>
      <vt:lpstr>Stepping up to Challenges and Opportunities –  Navigating Flood Risk</vt:lpstr>
      <vt:lpstr>What is state-of-the-art in flood modeling today?</vt:lpstr>
      <vt:lpstr>How do you model uncertainty in flood models?</vt:lpstr>
      <vt:lpstr>How do you model uncertainty in flood models?</vt:lpstr>
      <vt:lpstr>Machine learning: an opportunity for further advances?</vt:lpstr>
      <vt:lpstr>How to meet the challenge of a changing climate? </vt:lpstr>
      <vt:lpstr>How can users be helped with model evaluation? </vt:lpstr>
    </vt:vector>
  </TitlesOfParts>
  <Company>PartnerRe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Della Marta</dc:creator>
  <cp:keywords>v8.1</cp:keywords>
  <cp:lastModifiedBy>Paul Della Marta</cp:lastModifiedBy>
  <cp:revision>1</cp:revision>
  <cp:lastPrinted>2018-05-04T18:38:59Z</cp:lastPrinted>
  <dcterms:created xsi:type="dcterms:W3CDTF">2025-05-20T11:07:00Z</dcterms:created>
  <dcterms:modified xsi:type="dcterms:W3CDTF">2025-06-17T08:38:51Z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0x010100E62D61890699B94AB2A2D28522BB9B31</vt:lpwstr>
  </property>
  <property fmtid="{D5CDD505-2E9C-101B-9397-08002B2CF9AE}" pid="3" name="MediaServiceImageTags">
    <vt:lpwstr/>
  </property>
</Properties>
</file>