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4"/>
  </p:sldMasterIdLst>
  <p:notesMasterIdLst>
    <p:notesMasterId r:id="rId9"/>
  </p:notesMasterIdLst>
  <p:sldIdLst>
    <p:sldId id="276" r:id="rId5"/>
    <p:sldId id="2147477172" r:id="rId6"/>
    <p:sldId id="2147477232" r:id="rId7"/>
    <p:sldId id="275" r:id="rId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047B452C-CF88-6643-B115-842154E60059}">
          <p14:sldIdLst>
            <p14:sldId id="276"/>
          </p14:sldIdLst>
        </p14:section>
        <p14:section name="Main deck to begin here" id="{E1A1B388-FC83-1C40-BC20-DE3D8F855589}">
          <p14:sldIdLst>
            <p14:sldId id="2147477172"/>
            <p14:sldId id="2147477232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B86739-4E67-6108-67C5-6D50278EA6A7}" name="Stephen Dinsdale" initials="SD" userId="S::stephen.dinsdale@jbarisk.com::5910d6bb-5a45-4dae-8734-95ae823a0473" providerId="AD"/>
  <p188:author id="{3562FE60-938E-7FC5-5BA5-D81F62A3BDC0}" name="John Ashcroft" initials="JA" userId="S::John.Ashcroft@jbarisk.com::b0897816-2264-4904-a333-987e0aed65f4" providerId="AD"/>
  <p188:author id="{1439D486-CF22-FB4B-1390-08233422C656}" name="David Wood" initials="DW" userId="S::david.wood@jbarisk.com::42c24122-01e5-4fc7-9faf-44ace63cce9a" providerId="AD"/>
  <p188:author id="{E27052E6-B84A-4F5E-C09A-0AD7582D5846}" name="Alison Poulston" initials="AP" userId="S::alison.poulston@jbarisk.com::3ef6e0f6-15d5-41bc-9aac-4e4f4e62132d" providerId="AD"/>
  <p188:author id="{60139CED-9B5F-1CBC-A8BD-1DC44F6C7BE5}" name="Judith Ellison" initials="JE" userId="S::Judith.Ellison@jbarisk.com::ab64bf99-cdd8-45ee-8377-3096c026bb5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skia Marshall" initials="SM" lastIdx="5" clrIdx="0"/>
  <p:cmAuthor id="2" name="Naomi Booth" initials="NB" lastIdx="1" clrIdx="1">
    <p:extLst>
      <p:ext uri="{19B8F6BF-5375-455C-9EA6-DF929625EA0E}">
        <p15:presenceInfo xmlns:p15="http://schemas.microsoft.com/office/powerpoint/2012/main" userId="S-1-5-21-1220945662-1425521274-839522115-47618" providerId="AD"/>
      </p:ext>
    </p:extLst>
  </p:cmAuthor>
  <p:cmAuthor id="3" name="Nikki Chambers" initials="NC" lastIdx="8" clrIdx="2">
    <p:extLst>
      <p:ext uri="{19B8F6BF-5375-455C-9EA6-DF929625EA0E}">
        <p15:presenceInfo xmlns:p15="http://schemas.microsoft.com/office/powerpoint/2012/main" userId="5996c26a-96fd-4863-8898-1555b420fc3c" providerId="Windows Live"/>
      </p:ext>
    </p:extLst>
  </p:cmAuthor>
  <p:cmAuthor id="4" name="Collette McKenny" initials="CM" lastIdx="5" clrIdx="3">
    <p:extLst>
      <p:ext uri="{19B8F6BF-5375-455C-9EA6-DF929625EA0E}">
        <p15:presenceInfo xmlns:p15="http://schemas.microsoft.com/office/powerpoint/2012/main" userId="S::collette.mckenny@jbarisk.com::94af1341-d8b6-4d66-ba61-f638e7795349" providerId="AD"/>
      </p:ext>
    </p:extLst>
  </p:cmAuthor>
  <p:cmAuthor id="5" name="Erik Hoeppner" initials="EH" lastIdx="4" clrIdx="4">
    <p:extLst>
      <p:ext uri="{19B8F6BF-5375-455C-9EA6-DF929625EA0E}">
        <p15:presenceInfo xmlns:p15="http://schemas.microsoft.com/office/powerpoint/2012/main" userId="S-1-5-21-1220945662-1425521274-839522115-26465" providerId="AD"/>
      </p:ext>
    </p:extLst>
  </p:cmAuthor>
  <p:cmAuthor id="6" name="Stephen Dinsdale" initials="SD" lastIdx="2" clrIdx="5">
    <p:extLst>
      <p:ext uri="{19B8F6BF-5375-455C-9EA6-DF929625EA0E}">
        <p15:presenceInfo xmlns:p15="http://schemas.microsoft.com/office/powerpoint/2012/main" userId="S::stephen.dinsdale@jbarisk.com::5910d6bb-5a45-4dae-8734-95ae823a04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124"/>
    <a:srgbClr val="B1748D"/>
    <a:srgbClr val="4A4A49"/>
    <a:srgbClr val="000000"/>
    <a:srgbClr val="32FEFE"/>
    <a:srgbClr val="FFB733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8D4C67-E3E7-4FF7-AFBE-BF3A6B0469C0}" v="3" dt="2025-04-28T13:15:14.7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43"/>
    <p:restoredTop sz="94668"/>
  </p:normalViewPr>
  <p:slideViewPr>
    <p:cSldViewPr snapToGrid="0">
      <p:cViewPr varScale="1">
        <p:scale>
          <a:sx n="88" d="100"/>
          <a:sy n="88" d="100"/>
        </p:scale>
        <p:origin x="7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ood" userId="42c24122-01e5-4fc7-9faf-44ace63cce9a" providerId="ADAL" clId="{608D4C67-E3E7-4FF7-AFBE-BF3A6B0469C0}"/>
    <pc:docChg chg="undo redo custSel addSld delSld modSld sldOrd modSection">
      <pc:chgData name="David Wood" userId="42c24122-01e5-4fc7-9faf-44ace63cce9a" providerId="ADAL" clId="{608D4C67-E3E7-4FF7-AFBE-BF3A6B0469C0}" dt="2025-04-29T11:49:21.746" v="167" actId="47"/>
      <pc:docMkLst>
        <pc:docMk/>
      </pc:docMkLst>
      <pc:sldChg chg="modSp mod modNotesTx">
        <pc:chgData name="David Wood" userId="42c24122-01e5-4fc7-9faf-44ace63cce9a" providerId="ADAL" clId="{608D4C67-E3E7-4FF7-AFBE-BF3A6B0469C0}" dt="2025-04-28T13:13:50.545" v="42" actId="6549"/>
        <pc:sldMkLst>
          <pc:docMk/>
          <pc:sldMk cId="1684836723" sldId="276"/>
        </pc:sldMkLst>
        <pc:spChg chg="mod">
          <ac:chgData name="David Wood" userId="42c24122-01e5-4fc7-9faf-44ace63cce9a" providerId="ADAL" clId="{608D4C67-E3E7-4FF7-AFBE-BF3A6B0469C0}" dt="2025-04-28T13:13:41.985" v="39" actId="20577"/>
          <ac:spMkLst>
            <pc:docMk/>
            <pc:sldMk cId="1684836723" sldId="276"/>
            <ac:spMk id="2" creationId="{53E20AD7-0DD5-53A0-A712-E83C2843D4F9}"/>
          </ac:spMkLst>
        </pc:spChg>
        <pc:spChg chg="mod">
          <ac:chgData name="David Wood" userId="42c24122-01e5-4fc7-9faf-44ace63cce9a" providerId="ADAL" clId="{608D4C67-E3E7-4FF7-AFBE-BF3A6B0469C0}" dt="2025-04-28T13:13:47.199" v="41" actId="20577"/>
          <ac:spMkLst>
            <pc:docMk/>
            <pc:sldMk cId="1684836723" sldId="276"/>
            <ac:spMk id="5" creationId="{0992861A-9CE9-D05A-9266-3AC5DDFBD682}"/>
          </ac:spMkLst>
        </pc:spChg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1536383801" sldId="281"/>
        </pc:sldMkLst>
      </pc:sldChg>
      <pc:sldChg chg="del">
        <pc:chgData name="David Wood" userId="42c24122-01e5-4fc7-9faf-44ace63cce9a" providerId="ADAL" clId="{608D4C67-E3E7-4FF7-AFBE-BF3A6B0469C0}" dt="2025-04-28T13:18:57.435" v="141" actId="47"/>
        <pc:sldMkLst>
          <pc:docMk/>
          <pc:sldMk cId="1413234318" sldId="282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3520671848" sldId="286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2035778943" sldId="287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1231095914" sldId="290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882617192" sldId="2364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195868644" sldId="2147477165"/>
        </pc:sldMkLst>
      </pc:sldChg>
      <pc:sldChg chg="add del">
        <pc:chgData name="David Wood" userId="42c24122-01e5-4fc7-9faf-44ace63cce9a" providerId="ADAL" clId="{608D4C67-E3E7-4FF7-AFBE-BF3A6B0469C0}" dt="2025-04-28T13:16:27.692" v="124" actId="47"/>
        <pc:sldMkLst>
          <pc:docMk/>
          <pc:sldMk cId="3478103358" sldId="2147477167"/>
        </pc:sldMkLst>
      </pc:sldChg>
      <pc:sldChg chg="add del">
        <pc:chgData name="David Wood" userId="42c24122-01e5-4fc7-9faf-44ace63cce9a" providerId="ADAL" clId="{608D4C67-E3E7-4FF7-AFBE-BF3A6B0469C0}" dt="2025-04-28T13:17:26.323" v="133" actId="47"/>
        <pc:sldMkLst>
          <pc:docMk/>
          <pc:sldMk cId="1428573915" sldId="2147477168"/>
        </pc:sldMkLst>
      </pc:sldChg>
      <pc:sldChg chg="add del">
        <pc:chgData name="David Wood" userId="42c24122-01e5-4fc7-9faf-44ace63cce9a" providerId="ADAL" clId="{608D4C67-E3E7-4FF7-AFBE-BF3A6B0469C0}" dt="2025-04-28T13:15:14.406" v="75" actId="47"/>
        <pc:sldMkLst>
          <pc:docMk/>
          <pc:sldMk cId="4031044049" sldId="2147477171"/>
        </pc:sldMkLst>
      </pc:sldChg>
      <pc:sldChg chg="modSp mod modAnim">
        <pc:chgData name="David Wood" userId="42c24122-01e5-4fc7-9faf-44ace63cce9a" providerId="ADAL" clId="{608D4C67-E3E7-4FF7-AFBE-BF3A6B0469C0}" dt="2025-04-28T13:15:15.189" v="81" actId="20577"/>
        <pc:sldMkLst>
          <pc:docMk/>
          <pc:sldMk cId="4105695106" sldId="2147477172"/>
        </pc:sldMkLst>
        <pc:spChg chg="mod">
          <ac:chgData name="David Wood" userId="42c24122-01e5-4fc7-9faf-44ace63cce9a" providerId="ADAL" clId="{608D4C67-E3E7-4FF7-AFBE-BF3A6B0469C0}" dt="2025-04-28T13:15:15.189" v="81" actId="20577"/>
          <ac:spMkLst>
            <pc:docMk/>
            <pc:sldMk cId="4105695106" sldId="2147477172"/>
            <ac:spMk id="3" creationId="{AD54235C-FBB7-1CD5-BA06-E94C7282A51A}"/>
          </ac:spMkLst>
        </pc:spChg>
      </pc:sldChg>
      <pc:sldChg chg="del">
        <pc:chgData name="David Wood" userId="42c24122-01e5-4fc7-9faf-44ace63cce9a" providerId="ADAL" clId="{608D4C67-E3E7-4FF7-AFBE-BF3A6B0469C0}" dt="2025-04-28T13:15:30.730" v="82" actId="47"/>
        <pc:sldMkLst>
          <pc:docMk/>
          <pc:sldMk cId="2700203839" sldId="2147477173"/>
        </pc:sldMkLst>
      </pc:sldChg>
      <pc:sldChg chg="add del">
        <pc:chgData name="David Wood" userId="42c24122-01e5-4fc7-9faf-44ace63cce9a" providerId="ADAL" clId="{608D4C67-E3E7-4FF7-AFBE-BF3A6B0469C0}" dt="2025-04-28T13:16:25.889" v="121" actId="47"/>
        <pc:sldMkLst>
          <pc:docMk/>
          <pc:sldMk cId="3680776759" sldId="2147477174"/>
        </pc:sldMkLst>
      </pc:sldChg>
      <pc:sldChg chg="add del">
        <pc:chgData name="David Wood" userId="42c24122-01e5-4fc7-9faf-44ace63cce9a" providerId="ADAL" clId="{608D4C67-E3E7-4FF7-AFBE-BF3A6B0469C0}" dt="2025-04-28T13:16:26.875" v="123" actId="47"/>
        <pc:sldMkLst>
          <pc:docMk/>
          <pc:sldMk cId="2815218433" sldId="2147477177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566284981" sldId="2147477183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2342972099" sldId="2147477185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336211610" sldId="2147477187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3980253403" sldId="2147477190"/>
        </pc:sldMkLst>
      </pc:sldChg>
      <pc:sldChg chg="add del">
        <pc:chgData name="David Wood" userId="42c24122-01e5-4fc7-9faf-44ace63cce9a" providerId="ADAL" clId="{608D4C67-E3E7-4FF7-AFBE-BF3A6B0469C0}" dt="2025-04-28T13:17:19.956" v="130" actId="47"/>
        <pc:sldMkLst>
          <pc:docMk/>
          <pc:sldMk cId="247946453" sldId="2147477193"/>
        </pc:sldMkLst>
      </pc:sldChg>
      <pc:sldChg chg="modSp add del mod ord modNotesTx">
        <pc:chgData name="David Wood" userId="42c24122-01e5-4fc7-9faf-44ace63cce9a" providerId="ADAL" clId="{608D4C67-E3E7-4FF7-AFBE-BF3A6B0469C0}" dt="2025-04-29T11:49:21.746" v="167" actId="47"/>
        <pc:sldMkLst>
          <pc:docMk/>
          <pc:sldMk cId="2150533097" sldId="2147477195"/>
        </pc:sldMkLst>
        <pc:spChg chg="mod">
          <ac:chgData name="David Wood" userId="42c24122-01e5-4fc7-9faf-44ace63cce9a" providerId="ADAL" clId="{608D4C67-E3E7-4FF7-AFBE-BF3A6B0469C0}" dt="2025-04-28T13:19:33.857" v="163" actId="27636"/>
          <ac:spMkLst>
            <pc:docMk/>
            <pc:sldMk cId="2150533097" sldId="2147477195"/>
            <ac:spMk id="3" creationId="{34FA860E-EA16-B2FD-3D00-15B15B09AD78}"/>
          </ac:spMkLst>
        </pc:spChg>
      </pc:sldChg>
      <pc:sldChg chg="del">
        <pc:chgData name="David Wood" userId="42c24122-01e5-4fc7-9faf-44ace63cce9a" providerId="ADAL" clId="{608D4C67-E3E7-4FF7-AFBE-BF3A6B0469C0}" dt="2025-04-28T13:17:27.657" v="136" actId="47"/>
        <pc:sldMkLst>
          <pc:docMk/>
          <pc:sldMk cId="3820689579" sldId="2147477199"/>
        </pc:sldMkLst>
      </pc:sldChg>
      <pc:sldChg chg="del">
        <pc:chgData name="David Wood" userId="42c24122-01e5-4fc7-9faf-44ace63cce9a" providerId="ADAL" clId="{608D4C67-E3E7-4FF7-AFBE-BF3A6B0469C0}" dt="2025-04-28T13:17:26.971" v="134" actId="47"/>
        <pc:sldMkLst>
          <pc:docMk/>
          <pc:sldMk cId="3219549926" sldId="2147477204"/>
        </pc:sldMkLst>
      </pc:sldChg>
      <pc:sldChg chg="add del">
        <pc:chgData name="David Wood" userId="42c24122-01e5-4fc7-9faf-44ace63cce9a" providerId="ADAL" clId="{608D4C67-E3E7-4FF7-AFBE-BF3A6B0469C0}" dt="2025-04-28T13:17:13.312" v="128" actId="47"/>
        <pc:sldMkLst>
          <pc:docMk/>
          <pc:sldMk cId="3305690921" sldId="2147477213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1953670212" sldId="2147477215"/>
        </pc:sldMkLst>
      </pc:sldChg>
      <pc:sldChg chg="del">
        <pc:chgData name="David Wood" userId="42c24122-01e5-4fc7-9faf-44ace63cce9a" providerId="ADAL" clId="{608D4C67-E3E7-4FF7-AFBE-BF3A6B0469C0}" dt="2025-04-28T13:17:27.271" v="135" actId="47"/>
        <pc:sldMkLst>
          <pc:docMk/>
          <pc:sldMk cId="499506004" sldId="2147477217"/>
        </pc:sldMkLst>
      </pc:sldChg>
      <pc:sldChg chg="add del">
        <pc:chgData name="David Wood" userId="42c24122-01e5-4fc7-9faf-44ace63cce9a" providerId="ADAL" clId="{608D4C67-E3E7-4FF7-AFBE-BF3A6B0469C0}" dt="2025-04-28T13:16:28.882" v="125" actId="47"/>
        <pc:sldMkLst>
          <pc:docMk/>
          <pc:sldMk cId="4279567176" sldId="2147477223"/>
        </pc:sldMkLst>
      </pc:sldChg>
      <pc:sldChg chg="add del">
        <pc:chgData name="David Wood" userId="42c24122-01e5-4fc7-9faf-44ace63cce9a" providerId="ADAL" clId="{608D4C67-E3E7-4FF7-AFBE-BF3A6B0469C0}" dt="2025-04-28T13:15:45.924" v="98" actId="47"/>
        <pc:sldMkLst>
          <pc:docMk/>
          <pc:sldMk cId="1630384056" sldId="2147477232"/>
        </pc:sldMkLst>
      </pc:sldChg>
      <pc:sldChg chg="add del">
        <pc:chgData name="David Wood" userId="42c24122-01e5-4fc7-9faf-44ace63cce9a" providerId="ADAL" clId="{608D4C67-E3E7-4FF7-AFBE-BF3A6B0469C0}" dt="2025-04-28T13:17:14.002" v="129" actId="47"/>
        <pc:sldMkLst>
          <pc:docMk/>
          <pc:sldMk cId="357341951" sldId="2147477233"/>
        </pc:sldMkLst>
      </pc:sldChg>
      <pc:sldChg chg="del">
        <pc:chgData name="David Wood" userId="42c24122-01e5-4fc7-9faf-44ace63cce9a" providerId="ADAL" clId="{608D4C67-E3E7-4FF7-AFBE-BF3A6B0469C0}" dt="2025-04-28T13:17:28.455" v="137" actId="47"/>
        <pc:sldMkLst>
          <pc:docMk/>
          <pc:sldMk cId="469070466" sldId="2147477234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1108560795" sldId="2147477238"/>
        </pc:sldMkLst>
      </pc:sldChg>
      <pc:sldChg chg="add del">
        <pc:chgData name="David Wood" userId="42c24122-01e5-4fc7-9faf-44ace63cce9a" providerId="ADAL" clId="{608D4C67-E3E7-4FF7-AFBE-BF3A6B0469C0}" dt="2025-04-28T13:16:26.399" v="122" actId="47"/>
        <pc:sldMkLst>
          <pc:docMk/>
          <pc:sldMk cId="2288369179" sldId="2147477243"/>
        </pc:sldMkLst>
      </pc:sldChg>
      <pc:sldChg chg="add del">
        <pc:chgData name="David Wood" userId="42c24122-01e5-4fc7-9faf-44ace63cce9a" providerId="ADAL" clId="{608D4C67-E3E7-4FF7-AFBE-BF3A6B0469C0}" dt="2025-04-28T13:15:14.484" v="76" actId="47"/>
        <pc:sldMkLst>
          <pc:docMk/>
          <pc:sldMk cId="3849948021" sldId="2147477244"/>
        </pc:sldMkLst>
      </pc:sldChg>
      <pc:sldChg chg="add del">
        <pc:chgData name="David Wood" userId="42c24122-01e5-4fc7-9faf-44ace63cce9a" providerId="ADAL" clId="{608D4C67-E3E7-4FF7-AFBE-BF3A6B0469C0}" dt="2025-04-28T13:15:14.575" v="77" actId="47"/>
        <pc:sldMkLst>
          <pc:docMk/>
          <pc:sldMk cId="3401335975" sldId="2147477245"/>
        </pc:sldMkLst>
      </pc:sldChg>
      <pc:sldChg chg="add del">
        <pc:chgData name="David Wood" userId="42c24122-01e5-4fc7-9faf-44ace63cce9a" providerId="ADAL" clId="{608D4C67-E3E7-4FF7-AFBE-BF3A6B0469C0}" dt="2025-04-28T13:17:23.531" v="131" actId="47"/>
        <pc:sldMkLst>
          <pc:docMk/>
          <pc:sldMk cId="559501844" sldId="2147477249"/>
        </pc:sldMkLst>
      </pc:sldChg>
      <pc:sldChg chg="del">
        <pc:chgData name="David Wood" userId="42c24122-01e5-4fc7-9faf-44ace63cce9a" providerId="ADAL" clId="{608D4C67-E3E7-4FF7-AFBE-BF3A6B0469C0}" dt="2025-04-28T13:17:30.324" v="140" actId="47"/>
        <pc:sldMkLst>
          <pc:docMk/>
          <pc:sldMk cId="1591680802" sldId="2147477253"/>
        </pc:sldMkLst>
      </pc:sldChg>
      <pc:sldChg chg="del">
        <pc:chgData name="David Wood" userId="42c24122-01e5-4fc7-9faf-44ace63cce9a" providerId="ADAL" clId="{608D4C67-E3E7-4FF7-AFBE-BF3A6B0469C0}" dt="2025-04-28T13:17:29.562" v="139" actId="47"/>
        <pc:sldMkLst>
          <pc:docMk/>
          <pc:sldMk cId="3104176330" sldId="2147477254"/>
        </pc:sldMkLst>
      </pc:sldChg>
      <pc:sldChg chg="add del">
        <pc:chgData name="David Wood" userId="42c24122-01e5-4fc7-9faf-44ace63cce9a" providerId="ADAL" clId="{608D4C67-E3E7-4FF7-AFBE-BF3A6B0469C0}" dt="2025-04-28T13:15:14.109" v="74" actId="47"/>
        <pc:sldMkLst>
          <pc:docMk/>
          <pc:sldMk cId="1527958327" sldId="2147477255"/>
        </pc:sldMkLst>
      </pc:sldChg>
      <pc:sldChg chg="del">
        <pc:chgData name="David Wood" userId="42c24122-01e5-4fc7-9faf-44ace63cce9a" providerId="ADAL" clId="{608D4C67-E3E7-4FF7-AFBE-BF3A6B0469C0}" dt="2025-04-28T13:17:29.007" v="138" actId="47"/>
        <pc:sldMkLst>
          <pc:docMk/>
          <pc:sldMk cId="1560347515" sldId="2147477256"/>
        </pc:sldMkLst>
      </pc:sldChg>
      <pc:sldChg chg="add del">
        <pc:chgData name="David Wood" userId="42c24122-01e5-4fc7-9faf-44ace63cce9a" providerId="ADAL" clId="{608D4C67-E3E7-4FF7-AFBE-BF3A6B0469C0}" dt="2025-04-28T13:17:25.788" v="132" actId="47"/>
        <pc:sldMkLst>
          <pc:docMk/>
          <pc:sldMk cId="218978223" sldId="2147477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3FFEA-88D3-A84A-A67B-1C077998E707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2FF29-7081-3446-A87A-3E88F753C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0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2FF29-7081-3446-A87A-3E88F753C9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1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2FF29-7081-3446-A87A-3E88F753C9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2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help@jbarisk.com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jbarisk.com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linkedin.com/company/jba-risk-management/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M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52701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159858" y="483047"/>
            <a:ext cx="8806546" cy="302231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 userDrawn="1"/>
        </p:nvSpPr>
        <p:spPr>
          <a:xfrm>
            <a:off x="270091" y="3454492"/>
            <a:ext cx="613783" cy="10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5BF330-E1CC-3BAF-E40B-3115AEF44F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2291" y="4398838"/>
            <a:ext cx="8810376" cy="635068"/>
          </a:xfrm>
        </p:spPr>
        <p:txBody>
          <a:bodyPr/>
          <a:lstStyle>
            <a:lvl1pPr>
              <a:lnSpc>
                <a:spcPct val="90000"/>
              </a:lnSpc>
              <a:spcAft>
                <a:spcPts val="300"/>
              </a:spcAft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any additional content, including names / info / logos 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C4269E-CA65-E7AD-6C2E-16650A7325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71" y="109595"/>
            <a:ext cx="7567546" cy="46355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Date here if required (or any other relevant info)</a:t>
            </a:r>
            <a:endParaRPr lang="en-US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6F1525F8-62D4-3182-68C4-5897E239F6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121" y="3631339"/>
            <a:ext cx="8806546" cy="641526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B9F456-2C4B-FCBC-BB96-FE2916E09B71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060A88-78FF-26F8-0814-1D49CAA3F2B5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FFF324C4-0659-0F9A-F59A-7178C00B6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1"/>
            <a:ext cx="9143997" cy="5152700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53647" y="926915"/>
            <a:ext cx="8828060" cy="311181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 userDrawn="1"/>
        </p:nvSpPr>
        <p:spPr>
          <a:xfrm>
            <a:off x="263880" y="4047900"/>
            <a:ext cx="613783" cy="10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46" y="4256035"/>
            <a:ext cx="8828061" cy="780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D9A832-B322-5FE2-B199-3360AD21A10B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C2654-1728-D5ED-E93B-305FA06A9B1B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bg1"/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bg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B9C31B06-0E90-A7A6-CA0A-01970BAF17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1"/>
            <a:ext cx="9143997" cy="5152699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53647" y="926915"/>
            <a:ext cx="8828060" cy="311181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 userDrawn="1"/>
        </p:nvSpPr>
        <p:spPr>
          <a:xfrm>
            <a:off x="263880" y="4047900"/>
            <a:ext cx="613783" cy="10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46" y="4256035"/>
            <a:ext cx="8828061" cy="780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113433-8DB1-605A-4FA9-2F1E5A845F5E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06DC0-7CB7-26FD-8465-7519BF475955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EC6337A2-292C-A405-CD27-4B3576E131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5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1"/>
            <a:ext cx="9143996" cy="5152699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53647" y="926915"/>
            <a:ext cx="8828060" cy="311181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 userDrawn="1"/>
        </p:nvSpPr>
        <p:spPr>
          <a:xfrm>
            <a:off x="263880" y="4047900"/>
            <a:ext cx="613783" cy="10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46" y="4256035"/>
            <a:ext cx="8828061" cy="780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0D6357-0992-FFF3-72FC-1AD9F03B3659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9D57C-F0FC-08B4-233B-FBEFC5128749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2C3CBA7F-EC74-B8FF-B8A0-EE50C77F65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2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lterna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37" r="42725"/>
          <a:stretch/>
        </p:blipFill>
        <p:spPr>
          <a:xfrm>
            <a:off x="5135418" y="-1"/>
            <a:ext cx="4008582" cy="5152701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231704" y="970893"/>
            <a:ext cx="3740963" cy="3372826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59093" y="183822"/>
            <a:ext cx="4667155" cy="3822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73C814-8203-0093-D3B6-39A9F30E39F1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BEFA8-EC36-3012-12E2-1985A14E7662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6EE2DAD6-CBCC-A2F2-EF43-F795D0BCF4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6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lterna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37" r="42725"/>
          <a:stretch/>
        </p:blipFill>
        <p:spPr>
          <a:xfrm>
            <a:off x="0" y="637"/>
            <a:ext cx="4008582" cy="5152701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4196416" y="183822"/>
            <a:ext cx="4667155" cy="3822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C845108-4F2B-E3E8-CDE9-3DE38AB4A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009" y="970893"/>
            <a:ext cx="3740963" cy="3372826"/>
          </a:xfrm>
        </p:spPr>
        <p:txBody>
          <a:bodyPr anchor="ctr">
            <a:normAutofit/>
          </a:bodyPr>
          <a:lstStyle>
            <a:lvl1pPr algn="r">
              <a:lnSpc>
                <a:spcPct val="800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A93FD-3E52-FE75-BF01-E48D2948A73A}"/>
              </a:ext>
            </a:extLst>
          </p:cNvPr>
          <p:cNvSpPr/>
          <p:nvPr userDrawn="1"/>
        </p:nvSpPr>
        <p:spPr>
          <a:xfrm flipV="1">
            <a:off x="638190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0242D-278C-95E4-38F3-16C17C517C97}"/>
              </a:ext>
            </a:extLst>
          </p:cNvPr>
          <p:cNvSpPr txBox="1"/>
          <p:nvPr userDrawn="1"/>
        </p:nvSpPr>
        <p:spPr>
          <a:xfrm>
            <a:off x="542848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C8A22BD1-6253-63AC-C8C5-4B7804314E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009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6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lternat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818" b="63823"/>
          <a:stretch/>
        </p:blipFill>
        <p:spPr>
          <a:xfrm>
            <a:off x="0" y="1"/>
            <a:ext cx="9144000" cy="1048992"/>
          </a:xfrm>
          <a:prstGeom prst="rect">
            <a:avLst/>
          </a:prstGeom>
        </p:spPr>
      </p:pic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39638" y="1168419"/>
            <a:ext cx="8833029" cy="3791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22EE705-51AD-816C-9D3F-41A11D84A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638" y="-119426"/>
            <a:ext cx="7566228" cy="1168418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211FC1-5949-0257-5A3A-92396C5D10B0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70066-53A0-BE1C-22AC-A7D3BC3CC154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2CF77EFC-0746-5942-B523-1D0C539274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lternat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FE12A1AF-0A6E-455C-8E24-FD4AFECE9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628" b="57751"/>
          <a:stretch/>
        </p:blipFill>
        <p:spPr>
          <a:xfrm>
            <a:off x="0" y="4080932"/>
            <a:ext cx="9144000" cy="106975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71333" y="4018066"/>
            <a:ext cx="7534533" cy="1132624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39638" y="130680"/>
            <a:ext cx="8833029" cy="3728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417023-CDB2-CFA0-989E-14F0B04FF5C4}"/>
              </a:ext>
            </a:extLst>
          </p:cNvPr>
          <p:cNvSpPr/>
          <p:nvPr userDrawn="1"/>
        </p:nvSpPr>
        <p:spPr>
          <a:xfrm flipV="1">
            <a:off x="7458056" y="4888419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804A0-F425-6245-0367-DB0A9BD72529}"/>
              </a:ext>
            </a:extLst>
          </p:cNvPr>
          <p:cNvSpPr txBox="1"/>
          <p:nvPr userDrawn="1"/>
        </p:nvSpPr>
        <p:spPr>
          <a:xfrm>
            <a:off x="7362714" y="4740438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02C459E0-F314-17C4-DAE2-3FE758B1D6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4169968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3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Definitio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59093" y="1054752"/>
            <a:ext cx="8716201" cy="3951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F3AB32D-8EC0-AEEB-3139-B56144E1786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15940985"/>
              </p:ext>
            </p:extLst>
          </p:nvPr>
        </p:nvGraphicFramePr>
        <p:xfrm>
          <a:off x="4689264" y="4550185"/>
          <a:ext cx="4292444" cy="456317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708509">
                  <a:extLst>
                    <a:ext uri="{9D8B030D-6E8A-4147-A177-3AD203B41FA5}">
                      <a16:colId xmlns:a16="http://schemas.microsoft.com/office/drawing/2014/main" val="2949310373"/>
                    </a:ext>
                  </a:extLst>
                </a:gridCol>
                <a:gridCol w="3583935">
                  <a:extLst>
                    <a:ext uri="{9D8B030D-6E8A-4147-A177-3AD203B41FA5}">
                      <a16:colId xmlns:a16="http://schemas.microsoft.com/office/drawing/2014/main" val="35804889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700"/>
                        <a:t>Product Owner</a:t>
                      </a: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/>
                        <a:t> </a:t>
                      </a:r>
                    </a:p>
                  </a:txBody>
                  <a:tcPr marL="18000" marR="18000" marT="18000" marB="180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200390"/>
                  </a:ext>
                </a:extLst>
              </a:tr>
              <a:tr h="283157">
                <a:tc>
                  <a:txBody>
                    <a:bodyPr/>
                    <a:lstStyle/>
                    <a:p>
                      <a:pPr algn="ctr"/>
                      <a:r>
                        <a:rPr lang="en-GB" sz="700"/>
                        <a:t>Relevant HLTs</a:t>
                      </a:r>
                    </a:p>
                  </a:txBody>
                  <a:tcPr marL="18000" marR="18000" marT="18000" marB="18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 marL="18000" marR="18000" marT="18000" marB="180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36440"/>
                  </a:ext>
                </a:extLst>
              </a:tr>
            </a:tbl>
          </a:graphicData>
        </a:graphic>
      </p:graphicFrame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71D8A9D-FC99-39A6-D474-73DE10D1A3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7825" y="4564311"/>
            <a:ext cx="3633883" cy="148824"/>
          </a:xfrm>
        </p:spPr>
        <p:txBody>
          <a:bodyPr anchor="ctr"/>
          <a:lstStyle>
            <a:lvl1pPr>
              <a:defRPr sz="700" b="1"/>
            </a:lvl1pPr>
          </a:lstStyle>
          <a:p>
            <a:pPr lvl="0"/>
            <a:r>
              <a:rPr lang="en-GB"/>
              <a:t>Name here</a:t>
            </a:r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39EC09-90EC-41FE-C3F5-47537754FD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6969" y="4712460"/>
            <a:ext cx="3624739" cy="303186"/>
          </a:xfrm>
        </p:spPr>
        <p:txBody>
          <a:bodyPr anchor="ctr"/>
          <a:lstStyle>
            <a:lvl1pPr>
              <a:lnSpc>
                <a:spcPct val="90000"/>
              </a:lnSpc>
              <a:spcAft>
                <a:spcPts val="0"/>
              </a:spcAft>
              <a:defRPr sz="700" b="1"/>
            </a:lvl1pPr>
          </a:lstStyle>
          <a:p>
            <a:pPr lvl="0"/>
            <a:r>
              <a:rPr lang="en-GB"/>
              <a:t>HLTs here</a:t>
            </a:r>
            <a:endParaRPr lang="en-US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3B8AB13F-6A99-9D50-1FFF-CACD7E509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37" y="45156"/>
            <a:ext cx="7501443" cy="100959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51A65C-D237-4BF8-B142-2E7839A81F42}"/>
              </a:ext>
            </a:extLst>
          </p:cNvPr>
          <p:cNvSpPr/>
          <p:nvPr userDrawn="1"/>
        </p:nvSpPr>
        <p:spPr>
          <a:xfrm flipV="1">
            <a:off x="8287478" y="866638"/>
            <a:ext cx="108000" cy="3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332A3C-8AFC-5EB5-F1BA-02B4F0FB18ED}"/>
              </a:ext>
            </a:extLst>
          </p:cNvPr>
          <p:cNvSpPr txBox="1"/>
          <p:nvPr userDrawn="1"/>
        </p:nvSpPr>
        <p:spPr>
          <a:xfrm>
            <a:off x="8192136" y="649764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" name="Picture 12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C1DC792E-6CA9-A8E1-3DC5-D1B774885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7327" y="173522"/>
            <a:ext cx="1173436" cy="4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extLst>
    <p:ext uri="{DCECCB84-F9BA-43D5-87BE-67443E8EF086}">
      <p15:sldGuideLst xmlns:p15="http://schemas.microsoft.com/office/powerpoint/2012/main">
        <p15:guide id="1" orient="horz" pos="64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layout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5270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306D9D-FEA1-E5A0-0E9F-C11B8B6BC9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333" y="193675"/>
            <a:ext cx="8801334" cy="4756150"/>
          </a:xfrm>
        </p:spPr>
        <p:txBody>
          <a:bodyPr anchor="ctr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trying to keep your wording to a minimum, and make each word count. This design is meant to be more impactful and engaging.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BF5EFA-A690-5BCE-40D7-58001B9BC455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CE1DBD-9A20-104A-D45B-0EF636375B67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A64E61E0-142D-1F90-DBFC-C5774AB0FC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layout BURGUN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3999" cy="5152701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025C00B-695F-17B3-B54E-C5D8239BF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333" y="193675"/>
            <a:ext cx="8801334" cy="4756150"/>
          </a:xfrm>
        </p:spPr>
        <p:txBody>
          <a:bodyPr anchor="ctr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trying to keep your wording to a minimum, and make each word count. This design is meant to be more impactful and engaging.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230851-56DE-56C0-9A38-BEEEAB1552F0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5F07C-34AE-0A71-A940-F3A7662CEF45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bg1"/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bg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498E6E2-B53A-0AAE-85B9-E02F632D4D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 hasCustomPrompt="1"/>
          </p:nvPr>
        </p:nvSpPr>
        <p:spPr>
          <a:xfrm>
            <a:off x="169713" y="512384"/>
            <a:ext cx="8802954" cy="2653473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 userDrawn="1"/>
        </p:nvSpPr>
        <p:spPr>
          <a:xfrm>
            <a:off x="277840" y="3114983"/>
            <a:ext cx="613783" cy="10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6562374-88F4-C02B-6A34-016EBAD6C07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6121" y="4009810"/>
            <a:ext cx="8806546" cy="621305"/>
          </a:xfrm>
        </p:spPr>
        <p:txBody>
          <a:bodyPr/>
          <a:lstStyle>
            <a:lvl1pPr>
              <a:lnSpc>
                <a:spcPct val="90000"/>
              </a:lnSpc>
              <a:spcAft>
                <a:spcPts val="300"/>
              </a:spcAft>
              <a:defRPr sz="1400" i="1"/>
            </a:lvl1pPr>
          </a:lstStyle>
          <a:p>
            <a:pPr lvl="0"/>
            <a:r>
              <a:rPr lang="en-GB"/>
              <a:t>If required, add any additional contributors / info / logos here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27870B0-D2F5-FB40-3D34-35890008D7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5671" y="109595"/>
            <a:ext cx="7574151" cy="351913"/>
          </a:xfr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pPr lvl="0"/>
            <a:r>
              <a:rPr lang="en-GB"/>
              <a:t>Date here if required (or any other relevant info)</a:t>
            </a:r>
            <a:endParaRPr lang="en-US"/>
          </a:p>
        </p:txBody>
      </p:sp>
      <p:pic>
        <p:nvPicPr>
          <p:cNvPr id="6" name="Picture 5" descr="A colorful background with squares&#10;&#10;Description automatically generated with medium confidence">
            <a:extLst>
              <a:ext uri="{FF2B5EF4-FFF2-40B4-BE49-F238E27FC236}">
                <a16:creationId xmlns:a16="http://schemas.microsoft.com/office/drawing/2014/main" id="{099A1F42-9D41-7E51-DBCE-DF8D6704E0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9845"/>
          <a:stretch/>
        </p:blipFill>
        <p:spPr>
          <a:xfrm>
            <a:off x="0" y="4629430"/>
            <a:ext cx="9144000" cy="523270"/>
          </a:xfrm>
          <a:prstGeom prst="rect">
            <a:avLst/>
          </a:prstGeom>
        </p:spPr>
      </p:pic>
      <p:sp>
        <p:nvSpPr>
          <p:cNvPr id="15" name="Subtitle">
            <a:extLst>
              <a:ext uri="{FF2B5EF4-FFF2-40B4-BE49-F238E27FC236}">
                <a16:creationId xmlns:a16="http://schemas.microsoft.com/office/drawing/2014/main" id="{BCC174E6-879E-99BD-98B4-B8C24CA67D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121" y="3317409"/>
            <a:ext cx="8806546" cy="641526"/>
          </a:xfrm>
          <a:prstGeom prst="rect">
            <a:avLst/>
          </a:prstGeo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EBD3-8ABD-7BF4-7874-772821771B34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7F447-9E99-A790-294C-FC2BE8964C60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13FA91-1F82-7D04-DAD1-68F7F4F9AA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09875" y="86101"/>
            <a:ext cx="2018622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8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layout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9143999" cy="5152701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3A86F7D-7BF6-E92A-0E46-78AC04912B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333" y="193675"/>
            <a:ext cx="8801334" cy="4756150"/>
          </a:xfrm>
        </p:spPr>
        <p:txBody>
          <a:bodyPr anchor="ctr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trying to keep your wording to a minimum, and make each word count. This design is meant to be more impactful and engaging.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410A0F-A5B8-2A79-9B41-BE240F1B25F9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7EBA7-CE08-9BA8-BA3B-E4786D0165C8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9556FAF0-A5EA-7260-D866-8F7252953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layout LILA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9143999" cy="515270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644D1FC-BE9D-23B9-A306-8F837D9852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333" y="193675"/>
            <a:ext cx="8801334" cy="4756150"/>
          </a:xfrm>
        </p:spPr>
        <p:txBody>
          <a:bodyPr anchor="ctr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trying to keep your wording to a minimum, and make each word count. This design is meant to be more impactful and engaging.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7CB17B-476B-BE39-0DF8-BA595D48FCEA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DCBD0-529D-5FC0-8A6A-EB5228734BAC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D65BB189-519F-D382-EE2D-EFC5E06F0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6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layout DARK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1"/>
            <a:ext cx="9143997" cy="5152700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4F7CEAB-4FD0-B736-9826-FF86649726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333" y="193675"/>
            <a:ext cx="8801334" cy="4756150"/>
          </a:xfrm>
        </p:spPr>
        <p:txBody>
          <a:bodyPr anchor="ctr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trying to keep your wording to a minimum, and make each word count. This design is meant to be more impactful and engaging.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8F765F-9E0F-443F-A49E-E6F045FE6F19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462C0-3DE7-5F61-8787-45E4CCC4C2A4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bg1"/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bg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5E9CE1FF-C04B-159B-49EC-91427DAE41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5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layout LIGH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1"/>
            <a:ext cx="9143997" cy="5152699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68484FB-FCC3-6100-480B-6CFB0ACD9E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333" y="193675"/>
            <a:ext cx="8801334" cy="4756150"/>
          </a:xfrm>
        </p:spPr>
        <p:txBody>
          <a:bodyPr anchor="ctr"/>
          <a:lstStyle>
            <a:lvl1pPr>
              <a:lnSpc>
                <a:spcPct val="90000"/>
              </a:lnSpc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trying to keep your wording to a minimum, and make each word count. This design is meant to be more impactful and engaging.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54D142-C450-3676-7FC6-F5C60836547F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808A0-1463-C7F0-0084-F54BC1E41DDF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405DD46B-79F2-B1F6-6EC7-3848DC2723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layout TE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1"/>
            <a:ext cx="9143996" cy="5152699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E1FCF23-CCBB-9767-4BDB-A904A6673E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333" y="193675"/>
            <a:ext cx="8801334" cy="4756150"/>
          </a:xfrm>
        </p:spPr>
        <p:txBody>
          <a:bodyPr anchor="ctr"/>
          <a:lstStyle>
            <a:lvl1pPr>
              <a:lnSpc>
                <a:spcPct val="90000"/>
              </a:lnSpc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When using this layout, please trying to keep your wording to a minimum, and make each word count. This design is meant to be more impactful and engaging.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292A8B-7FC9-1C03-2A48-52FC80598443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47196-144C-B117-9822-B11AEF594185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19ABA9F4-672A-B53E-D8D5-35F00D97A1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66120" y="1054752"/>
            <a:ext cx="8824643" cy="322211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buNone/>
              <a:defRPr sz="14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subtitle </a:t>
            </a:r>
            <a:r>
              <a:rPr lang="mr-IN"/>
              <a:t>–</a:t>
            </a:r>
            <a:r>
              <a:rPr lang="en-US"/>
              <a:t> DELETE THIS BOX IF SUBTITLE IS NOT REQUIRED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257C894-8BCD-B277-FC8A-890D6D16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37" y="45156"/>
            <a:ext cx="7501443" cy="100959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THE SMALL PRINT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8CF54-A5BE-C862-A322-12265E2BC0F5}"/>
              </a:ext>
            </a:extLst>
          </p:cNvPr>
          <p:cNvSpPr/>
          <p:nvPr userDrawn="1"/>
        </p:nvSpPr>
        <p:spPr>
          <a:xfrm flipV="1">
            <a:off x="8287478" y="866638"/>
            <a:ext cx="108000" cy="3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44074-DCAE-6031-C958-ECAB0EB0A6BA}"/>
              </a:ext>
            </a:extLst>
          </p:cNvPr>
          <p:cNvSpPr txBox="1"/>
          <p:nvPr userDrawn="1"/>
        </p:nvSpPr>
        <p:spPr>
          <a:xfrm>
            <a:off x="8192136" y="718184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/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7E83DF8-CB5B-5FF0-AE10-E1152DB55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7327" y="173522"/>
            <a:ext cx="1173436" cy="407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4AA922-0230-B34D-C1A5-8785AB5DB3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8642" y="174245"/>
            <a:ext cx="542400" cy="40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612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 OTHER RI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2D719-441D-37F4-C682-84E2A8CA3C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" r="4"/>
          <a:stretch/>
        </p:blipFill>
        <p:spPr>
          <a:xfrm>
            <a:off x="2136" y="-1"/>
            <a:ext cx="9141863" cy="51481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815D84-0D40-023E-C779-1AA35997830B}"/>
              </a:ext>
            </a:extLst>
          </p:cNvPr>
          <p:cNvSpPr/>
          <p:nvPr userDrawn="1"/>
        </p:nvSpPr>
        <p:spPr>
          <a:xfrm>
            <a:off x="315012" y="2855016"/>
            <a:ext cx="613783" cy="10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1737341-B04F-F078-BBB9-78286E3484C0}"/>
              </a:ext>
            </a:extLst>
          </p:cNvPr>
          <p:cNvSpPr txBox="1">
            <a:spLocks/>
          </p:cNvSpPr>
          <p:nvPr userDrawn="1"/>
        </p:nvSpPr>
        <p:spPr>
          <a:xfrm>
            <a:off x="185122" y="309477"/>
            <a:ext cx="5769137" cy="2755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5400">
                <a:solidFill>
                  <a:schemeClr val="bg1"/>
                </a:solidFill>
              </a:rPr>
              <a:t>Global</a:t>
            </a:r>
            <a:br>
              <a:rPr lang="en-US" sz="5400">
                <a:solidFill>
                  <a:schemeClr val="bg1"/>
                </a:solidFill>
              </a:rPr>
            </a:br>
            <a:r>
              <a:rPr lang="en-US" sz="5400">
                <a:solidFill>
                  <a:schemeClr val="bg1"/>
                </a:solidFill>
              </a:rPr>
              <a:t>leaders In</a:t>
            </a:r>
            <a:br>
              <a:rPr lang="en-US" sz="5400">
                <a:solidFill>
                  <a:schemeClr val="tx1"/>
                </a:solidFill>
              </a:rPr>
            </a:br>
            <a:r>
              <a:rPr lang="en-US" sz="5400">
                <a:solidFill>
                  <a:schemeClr val="tx1"/>
                </a:solidFill>
              </a:rPr>
              <a:t>flood risk</a:t>
            </a:r>
          </a:p>
          <a:p>
            <a:pPr>
              <a:lnSpc>
                <a:spcPct val="75000"/>
              </a:lnSpc>
            </a:pPr>
            <a:r>
              <a:rPr lang="en-US" sz="5400">
                <a:solidFill>
                  <a:schemeClr val="tx1"/>
                </a:solidFill>
              </a:rPr>
              <a:t>Science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5509E3-3483-52ED-FC5E-03CB7DB33462}"/>
              </a:ext>
            </a:extLst>
          </p:cNvPr>
          <p:cNvSpPr/>
          <p:nvPr userDrawn="1"/>
        </p:nvSpPr>
        <p:spPr>
          <a:xfrm>
            <a:off x="3714623" y="2536461"/>
            <a:ext cx="137434" cy="1374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">
            <a:hlinkClick r:id="rId3"/>
            <a:extLst>
              <a:ext uri="{FF2B5EF4-FFF2-40B4-BE49-F238E27FC236}">
                <a16:creationId xmlns:a16="http://schemas.microsoft.com/office/drawing/2014/main" id="{06BBE31C-13DA-F73C-2A89-BCD31663B8D8}"/>
              </a:ext>
            </a:extLst>
          </p:cNvPr>
          <p:cNvSpPr txBox="1">
            <a:spLocks/>
          </p:cNvSpPr>
          <p:nvPr userDrawn="1"/>
        </p:nvSpPr>
        <p:spPr>
          <a:xfrm>
            <a:off x="231356" y="3706769"/>
            <a:ext cx="2001432" cy="324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err="1">
                <a:solidFill>
                  <a:schemeClr val="bg1"/>
                </a:solidFill>
              </a:rPr>
              <a:t>hello@jbarisk.com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2" name="Picture 11" descr="A close up of a sig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2E623C27-FA59-B849-38E4-A33D422D7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8574"/>
          <a:stretch/>
        </p:blipFill>
        <p:spPr>
          <a:xfrm>
            <a:off x="8407113" y="4368123"/>
            <a:ext cx="420015" cy="347445"/>
          </a:xfrm>
          <a:prstGeom prst="rect">
            <a:avLst/>
          </a:prstGeom>
        </p:spPr>
      </p:pic>
      <p:sp>
        <p:nvSpPr>
          <p:cNvPr id="14" name="Title">
            <a:extLst>
              <a:ext uri="{FF2B5EF4-FFF2-40B4-BE49-F238E27FC236}">
                <a16:creationId xmlns:a16="http://schemas.microsoft.com/office/drawing/2014/main" id="{5FFA0085-612F-488B-6278-8343C6356AB2}"/>
              </a:ext>
            </a:extLst>
          </p:cNvPr>
          <p:cNvSpPr txBox="1">
            <a:spLocks/>
          </p:cNvSpPr>
          <p:nvPr userDrawn="1"/>
        </p:nvSpPr>
        <p:spPr>
          <a:xfrm>
            <a:off x="231356" y="3982783"/>
            <a:ext cx="1862250" cy="4997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UK</a:t>
            </a:r>
          </a:p>
          <a:p>
            <a:pPr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</a:rPr>
              <a:t>+44 1756 799919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4151612-0999-01EC-2DD9-F09926E88686}"/>
              </a:ext>
            </a:extLst>
          </p:cNvPr>
          <p:cNvSpPr txBox="1">
            <a:spLocks/>
          </p:cNvSpPr>
          <p:nvPr userDrawn="1"/>
        </p:nvSpPr>
        <p:spPr>
          <a:xfrm>
            <a:off x="1873539" y="3982783"/>
            <a:ext cx="2185444" cy="4997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EUROPE</a:t>
            </a:r>
          </a:p>
          <a:p>
            <a:pPr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</a:rPr>
              <a:t>+49 8092 2326756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3D345C8D-CEFF-5DBD-FB56-41A345AC1862}"/>
              </a:ext>
            </a:extLst>
          </p:cNvPr>
          <p:cNvSpPr txBox="1">
            <a:spLocks/>
          </p:cNvSpPr>
          <p:nvPr userDrawn="1"/>
        </p:nvSpPr>
        <p:spPr>
          <a:xfrm>
            <a:off x="231356" y="4368124"/>
            <a:ext cx="1862250" cy="4997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USA</a:t>
            </a:r>
          </a:p>
          <a:p>
            <a:pPr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</a:rPr>
              <a:t>+1 510 585 8401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360900BC-A751-DB2F-712E-9FF5300CC9EC}"/>
              </a:ext>
            </a:extLst>
          </p:cNvPr>
          <p:cNvSpPr txBox="1">
            <a:spLocks/>
          </p:cNvSpPr>
          <p:nvPr userDrawn="1"/>
        </p:nvSpPr>
        <p:spPr>
          <a:xfrm>
            <a:off x="1873539" y="4368124"/>
            <a:ext cx="2185444" cy="4997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SINGAPORE</a:t>
            </a:r>
          </a:p>
          <a:p>
            <a:pPr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</a:rPr>
              <a:t>Singapore@jbarisk.com</a:t>
            </a:r>
          </a:p>
        </p:txBody>
      </p:sp>
      <p:sp>
        <p:nvSpPr>
          <p:cNvPr id="18" name="Title">
            <a:hlinkClick r:id="rId6"/>
            <a:extLst>
              <a:ext uri="{FF2B5EF4-FFF2-40B4-BE49-F238E27FC236}">
                <a16:creationId xmlns:a16="http://schemas.microsoft.com/office/drawing/2014/main" id="{4602CA21-0087-045A-6A62-B002B253BADC}"/>
              </a:ext>
            </a:extLst>
          </p:cNvPr>
          <p:cNvSpPr txBox="1">
            <a:spLocks/>
          </p:cNvSpPr>
          <p:nvPr userDrawn="1"/>
        </p:nvSpPr>
        <p:spPr>
          <a:xfrm>
            <a:off x="6977936" y="4514684"/>
            <a:ext cx="1640716" cy="3486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>
                <a:solidFill>
                  <a:schemeClr val="bg1"/>
                </a:solidFill>
              </a:rPr>
              <a:t>jbarisk.com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18F06-4337-2B17-DA9E-575335405662}"/>
              </a:ext>
            </a:extLst>
          </p:cNvPr>
          <p:cNvSpPr txBox="1"/>
          <p:nvPr userDrawn="1"/>
        </p:nvSpPr>
        <p:spPr>
          <a:xfrm>
            <a:off x="213833" y="3324014"/>
            <a:ext cx="234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00" baseline="0">
                <a:solidFill>
                  <a:schemeClr val="tx1"/>
                </a:solidFill>
                <a:latin typeface="+mj-lt"/>
              </a:rPr>
              <a:t>Get in touch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1592D9F3-3B75-0271-36C4-10A6218E2110}"/>
              </a:ext>
            </a:extLst>
          </p:cNvPr>
          <p:cNvSpPr/>
          <p:nvPr userDrawn="1"/>
        </p:nvSpPr>
        <p:spPr>
          <a:xfrm rot="5400000">
            <a:off x="-28527" y="3418838"/>
            <a:ext cx="291959" cy="251689"/>
          </a:xfrm>
          <a:prstGeom prst="triangle">
            <a:avLst>
              <a:gd name="adj" fmla="val 5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etter in a circle&#10;&#10;Description automatically generated">
            <a:extLst>
              <a:ext uri="{FF2B5EF4-FFF2-40B4-BE49-F238E27FC236}">
                <a16:creationId xmlns:a16="http://schemas.microsoft.com/office/drawing/2014/main" id="{627CD570-04D0-6A19-64E7-CC55F03B619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24859" y="309477"/>
            <a:ext cx="302269" cy="5097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4C61AF-3876-1FD5-B2EC-619ED0029FC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799089" y="309477"/>
            <a:ext cx="1467667" cy="509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6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LAYOUTS END HE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BD6B09-2978-07A4-B550-B335DAEB08AA}"/>
              </a:ext>
            </a:extLst>
          </p:cNvPr>
          <p:cNvSpPr txBox="1"/>
          <p:nvPr userDrawn="1"/>
        </p:nvSpPr>
        <p:spPr>
          <a:xfrm>
            <a:off x="914399" y="1048256"/>
            <a:ext cx="73152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Our JBA Risk Management branded slide masters have ended here. </a:t>
            </a:r>
            <a:br>
              <a:rPr lang="en-US" sz="3200" b="1">
                <a:solidFill>
                  <a:schemeClr val="bg1"/>
                </a:solidFill>
              </a:rPr>
            </a:br>
            <a:r>
              <a:rPr lang="en-US" sz="3200" b="1" i="1">
                <a:solidFill>
                  <a:schemeClr val="tx1"/>
                </a:solidFill>
              </a:rPr>
              <a:t>Any master slides after this one will have been pasted in by accident and should be ignored and definitely not used.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4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59093" y="1054752"/>
            <a:ext cx="8822615" cy="3967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90000"/>
              </a:lnSpc>
              <a:spcAft>
                <a:spcPts val="900"/>
              </a:spcAft>
              <a:defRPr/>
            </a:lvl1pPr>
            <a:lvl2pPr>
              <a:lnSpc>
                <a:spcPct val="90000"/>
              </a:lnSpc>
              <a:spcAft>
                <a:spcPts val="900"/>
              </a:spcAft>
              <a:defRPr/>
            </a:lvl2pPr>
            <a:lvl3pPr>
              <a:lnSpc>
                <a:spcPct val="90000"/>
              </a:lnSpc>
              <a:spcAft>
                <a:spcPts val="900"/>
              </a:spcAft>
              <a:defRPr/>
            </a:lvl3pPr>
            <a:lvl4pPr>
              <a:lnSpc>
                <a:spcPct val="90000"/>
              </a:lnSpc>
              <a:spcAft>
                <a:spcPts val="900"/>
              </a:spcAft>
              <a:defRPr/>
            </a:lvl4pPr>
            <a:lvl5pPr>
              <a:lnSpc>
                <a:spcPct val="90000"/>
              </a:lnSpc>
              <a:spcAft>
                <a:spcPts val="9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16D9AACD-BA10-A6D3-4DC7-6C5456F78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37" y="45156"/>
            <a:ext cx="7501443" cy="100959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F0B8DF-2188-7AEE-9684-1A44B1987EEB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EE1AA-3845-BCF3-680D-5960995EBA44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D06C8-7F03-D71D-24DA-AD0ECD1020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09875" y="86101"/>
            <a:ext cx="2018622" cy="595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59093" y="1054752"/>
            <a:ext cx="4294666" cy="3972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90000"/>
              </a:lnSpc>
              <a:spcAft>
                <a:spcPts val="900"/>
              </a:spcAft>
              <a:defRPr sz="1800"/>
            </a:lvl1pPr>
            <a:lvl2pPr>
              <a:lnSpc>
                <a:spcPct val="90000"/>
              </a:lnSpc>
              <a:spcAft>
                <a:spcPts val="900"/>
              </a:spcAft>
              <a:defRPr sz="1800"/>
            </a:lvl2pPr>
            <a:lvl3pPr>
              <a:lnSpc>
                <a:spcPct val="90000"/>
              </a:lnSpc>
              <a:spcAft>
                <a:spcPts val="900"/>
              </a:spcAft>
              <a:defRPr sz="1800"/>
            </a:lvl3pPr>
            <a:lvl4pPr>
              <a:lnSpc>
                <a:spcPct val="90000"/>
              </a:lnSpc>
              <a:spcAft>
                <a:spcPts val="900"/>
              </a:spcAft>
              <a:defRPr sz="1800"/>
            </a:lvl4pPr>
            <a:lvl5pPr>
              <a:lnSpc>
                <a:spcPct val="90000"/>
              </a:lnSpc>
              <a:spcAft>
                <a:spcPts val="90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">
            <a:extLst>
              <a:ext uri="{FF2B5EF4-FFF2-40B4-BE49-F238E27FC236}">
                <a16:creationId xmlns:a16="http://schemas.microsoft.com/office/drawing/2014/main" id="{8D5297FE-314B-B7FD-425C-CD38298FB31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79855" y="1054752"/>
            <a:ext cx="4294666" cy="3972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90000"/>
              </a:lnSpc>
              <a:spcAft>
                <a:spcPts val="900"/>
              </a:spcAft>
              <a:defRPr sz="1800"/>
            </a:lvl1pPr>
            <a:lvl2pPr>
              <a:lnSpc>
                <a:spcPct val="90000"/>
              </a:lnSpc>
              <a:spcAft>
                <a:spcPts val="900"/>
              </a:spcAft>
              <a:defRPr sz="1800"/>
            </a:lvl2pPr>
            <a:lvl3pPr>
              <a:lnSpc>
                <a:spcPct val="90000"/>
              </a:lnSpc>
              <a:spcAft>
                <a:spcPts val="900"/>
              </a:spcAft>
              <a:defRPr sz="1800"/>
            </a:lvl3pPr>
            <a:lvl4pPr>
              <a:lnSpc>
                <a:spcPct val="90000"/>
              </a:lnSpc>
              <a:spcAft>
                <a:spcPts val="900"/>
              </a:spcAft>
              <a:defRPr sz="1800"/>
            </a:lvl4pPr>
            <a:lvl5pPr>
              <a:lnSpc>
                <a:spcPct val="90000"/>
              </a:lnSpc>
              <a:spcAft>
                <a:spcPts val="90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A980D89-AD70-08A3-A512-0B901060D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37" y="45156"/>
            <a:ext cx="7501443" cy="100959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D40429-4EF1-D9CC-4AA5-1E5167652B0B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0B9D5-E5D2-BA02-7F54-20ED1DCCB74B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28C7B1-1980-7C9D-D21F-49FC2BD0CD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09875" y="86101"/>
            <a:ext cx="2018622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/>
          <p:cNvSpPr>
            <a:spLocks noGrp="1"/>
          </p:cNvSpPr>
          <p:nvPr>
            <p:ph idx="1"/>
          </p:nvPr>
        </p:nvSpPr>
        <p:spPr>
          <a:xfrm>
            <a:off x="159093" y="1054752"/>
            <a:ext cx="2860004" cy="3972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">
            <a:extLst>
              <a:ext uri="{FF2B5EF4-FFF2-40B4-BE49-F238E27FC236}">
                <a16:creationId xmlns:a16="http://schemas.microsoft.com/office/drawing/2014/main" id="{A3B188B8-0C3D-F020-1F03-AB488AFCA2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50601" y="1054752"/>
            <a:ext cx="2860004" cy="3972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F5B65269-97C6-0382-0FD3-A16FE0A30A8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34224" y="1054752"/>
            <a:ext cx="2860004" cy="3972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C142129-59C2-4707-3866-FA50ACFE2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237" y="45156"/>
            <a:ext cx="7501443" cy="1009596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4E2B7E-D29F-2D46-F650-DF47E4B1AD36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DBB2A3-9452-5940-BD0F-734E659CAF3C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000F8B-27CF-4594-F8B9-794D8A67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009875" y="86101"/>
            <a:ext cx="2018622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52701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53647" y="926915"/>
            <a:ext cx="8828060" cy="311181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 userDrawn="1"/>
        </p:nvSpPr>
        <p:spPr>
          <a:xfrm>
            <a:off x="263880" y="4047900"/>
            <a:ext cx="613783" cy="10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46" y="4256035"/>
            <a:ext cx="8828061" cy="780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E62769-729B-6360-88AC-1487DFF2BB7D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A0BED1-3D00-B305-0F72-3DCD9EA6CD53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753E3A65-1136-A67E-7073-2809A1237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URGUN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9143999" cy="5152701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53647" y="926915"/>
            <a:ext cx="8828060" cy="311181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 userDrawn="1"/>
        </p:nvSpPr>
        <p:spPr>
          <a:xfrm>
            <a:off x="263880" y="4047900"/>
            <a:ext cx="613783" cy="10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46" y="4256035"/>
            <a:ext cx="8828061" cy="780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E32879-A5D5-D47F-FC32-5DABA853DF76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9327B-CDCC-8092-F9AA-513DE7233AB1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bg1"/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bg1"/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CFC01C85-834D-56DF-F40C-7A89CBABFE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2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9143999" cy="5152701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53647" y="926915"/>
            <a:ext cx="8828060" cy="311181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 userDrawn="1"/>
        </p:nvSpPr>
        <p:spPr>
          <a:xfrm>
            <a:off x="263880" y="4047900"/>
            <a:ext cx="613783" cy="10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46" y="4256035"/>
            <a:ext cx="8828061" cy="780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FA317-7A41-209B-7339-6B1F4A0E706A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36AD1-5AF0-1BEC-4B39-E6BC129F0404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BCEEB2FD-3DEA-E480-0105-5BCB8A23A3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LA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F6D262-4202-66D0-2342-69C8A47A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9143999" cy="5152700"/>
          </a:xfrm>
          <a:prstGeom prst="rect">
            <a:avLst/>
          </a:prstGeom>
        </p:spPr>
      </p:pic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53647" y="926915"/>
            <a:ext cx="8828060" cy="311181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4E4DDC-0F1D-D56C-7169-64D8EDAE54A8}"/>
              </a:ext>
            </a:extLst>
          </p:cNvPr>
          <p:cNvSpPr/>
          <p:nvPr userDrawn="1"/>
        </p:nvSpPr>
        <p:spPr>
          <a:xfrm>
            <a:off x="263880" y="4047900"/>
            <a:ext cx="613783" cy="10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4ECB4F-456C-ECAE-CCB7-D268D225FA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646" y="4256035"/>
            <a:ext cx="8828061" cy="780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author name, subtitle, info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B78EA8-455E-3680-4D53-3F7A168404D4}"/>
              </a:ext>
            </a:extLst>
          </p:cNvPr>
          <p:cNvSpPr/>
          <p:nvPr userDrawn="1"/>
        </p:nvSpPr>
        <p:spPr>
          <a:xfrm flipV="1">
            <a:off x="7458056" y="804552"/>
            <a:ext cx="108000" cy="324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FC3F9-55DC-CA3A-132C-BA13865C8A40}"/>
              </a:ext>
            </a:extLst>
          </p:cNvPr>
          <p:cNvSpPr txBox="1"/>
          <p:nvPr userDrawn="1"/>
        </p:nvSpPr>
        <p:spPr>
          <a:xfrm>
            <a:off x="7362714" y="656571"/>
            <a:ext cx="689612" cy="27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">
                <a:solidFill>
                  <a:schemeClr val="tx1">
                    <a:lumMod val="50000"/>
                  </a:schemeClr>
                </a:solidFill>
                <a:latin typeface="+mj-lt"/>
              </a:rPr>
              <a:t>SLIDE </a:t>
            </a:r>
            <a:fld id="{4CA4D188-E467-F546-9005-9B34B2B236AC}" type="slidenum">
              <a:rPr lang="en-US" sz="600" smtClean="0">
                <a:solidFill>
                  <a:schemeClr val="tx1">
                    <a:lumMod val="50000"/>
                  </a:schemeClr>
                </a:solidFill>
                <a:latin typeface="+mj-lt"/>
              </a:rPr>
              <a:pPr>
                <a:lnSpc>
                  <a:spcPct val="90000"/>
                </a:lnSpc>
              </a:pPr>
              <a:t>‹#›</a:t>
            </a:fld>
            <a:endParaRPr lang="en-US" sz="60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en-US" sz="700" i="1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FBCE2C39-E0FE-C8BC-70A9-1BB8898F91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9875" y="86101"/>
            <a:ext cx="2018623" cy="5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183808" y="257369"/>
            <a:ext cx="7609188" cy="805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idx="1"/>
          </p:nvPr>
        </p:nvSpPr>
        <p:spPr>
          <a:xfrm>
            <a:off x="183807" y="1062682"/>
            <a:ext cx="8716201" cy="3930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18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10" r:id="rId2"/>
    <p:sldLayoutId id="2147483700" r:id="rId3"/>
    <p:sldLayoutId id="2147483731" r:id="rId4"/>
    <p:sldLayoutId id="2147483732" r:id="rId5"/>
    <p:sldLayoutId id="2147483716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07" r:id="rId25"/>
    <p:sldLayoutId id="2147483723" r:id="rId26"/>
    <p:sldLayoutId id="2147483709" r:id="rId27"/>
    <p:sldLayoutId id="2147483724" r:id="rId2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Clr>
          <a:schemeClr val="tx2"/>
        </a:buClr>
        <a:buSzPct val="50000"/>
        <a:buFontTx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81025" indent="-246063" algn="l" defTabSz="6858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Clr>
          <a:schemeClr val="tx2"/>
        </a:buClr>
        <a:buSzPct val="60000"/>
        <a:buFontTx/>
        <a:buBlip>
          <a:blip r:embed="rId30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38213" indent="-260350" algn="l" defTabSz="6858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Clr>
          <a:schemeClr val="tx2"/>
        </a:buClr>
        <a:buSzPct val="60000"/>
        <a:buFontTx/>
        <a:buBlip>
          <a:blip r:embed="rId30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9050" indent="-268288" algn="l" defTabSz="6858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Clr>
          <a:schemeClr val="tx2"/>
        </a:buClr>
        <a:buSzPct val="60000"/>
        <a:buFontTx/>
        <a:buBlip>
          <a:blip r:embed="rId30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46238" indent="-282575" algn="l" defTabSz="6858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Clr>
          <a:schemeClr val="tx2"/>
        </a:buClr>
        <a:buSzPct val="60000"/>
        <a:buFontTx/>
        <a:buBlip>
          <a:blip r:embed="rId30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20AD7-0DD5-53A0-A712-E83C2843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Generating event sets with Earth-2</a:t>
            </a:r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44C71-0E4E-FAFA-DADA-F49FE13601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671" y="109595"/>
            <a:ext cx="6518141" cy="4635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92861A-9CE9-D05A-9266-3AC5DDFBD6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Wood, JBA Risk Management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E0F3175-6380-CE26-4E69-4B72F08B206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8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4986B-7594-7E95-65A0-62E67C8C5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atellite image of the earth&#10;&#10;AI-generated content may be incorrect.">
            <a:extLst>
              <a:ext uri="{FF2B5EF4-FFF2-40B4-BE49-F238E27FC236}">
                <a16:creationId xmlns:a16="http://schemas.microsoft.com/office/drawing/2014/main" id="{D886C520-9B1D-F7EE-FDB7-D192DA5CF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2440" y="1444799"/>
            <a:ext cx="6067425" cy="32385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54235C-FBB7-1CD5-BA06-E94C7282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NVIDIA’s Earth-2</a:t>
            </a:r>
            <a:br>
              <a:rPr lang="en-US" dirty="0"/>
            </a:br>
            <a:r>
              <a:rPr lang="en-US" dirty="0"/>
              <a:t>Long Rollouts with SFNO</a:t>
            </a:r>
          </a:p>
        </p:txBody>
      </p:sp>
      <p:pic>
        <p:nvPicPr>
          <p:cNvPr id="10" name="sfno_5_month_rollout">
            <a:hlinkClick r:id="" action="ppaction://media"/>
            <a:extLst>
              <a:ext uri="{FF2B5EF4-FFF2-40B4-BE49-F238E27FC236}">
                <a16:creationId xmlns:a16="http://schemas.microsoft.com/office/drawing/2014/main" id="{8FF590EC-A9FF-AF17-146B-20A63E4C65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354" y="1378716"/>
            <a:ext cx="6483291" cy="3308840"/>
          </a:xfrm>
          <a:prstGeom prst="round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410569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map of a river&#10;&#10;AI-generated content may be incorrect.">
            <a:extLst>
              <a:ext uri="{FF2B5EF4-FFF2-40B4-BE49-F238E27FC236}">
                <a16:creationId xmlns:a16="http://schemas.microsoft.com/office/drawing/2014/main" id="{859C4063-E5E5-30E2-24D7-350F5EA53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876975" y="1168400"/>
            <a:ext cx="5358300" cy="37909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71349-E383-B580-8D47-C101492C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Plausible new</a:t>
            </a:r>
            <a:br>
              <a:rPr lang="en-US"/>
            </a:br>
            <a:r>
              <a:rPr lang="en-US"/>
              <a:t>river flows?</a:t>
            </a:r>
            <a:endParaRPr lang="en-GB" b="1" i="1">
              <a:solidFill>
                <a:schemeClr val="tx1"/>
              </a:solidFill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0D3B1B9-17E0-72A8-40D9-D692EF400A94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3"/>
          <a:srcRect/>
          <a:stretch/>
        </p:blipFill>
        <p:spPr>
          <a:xfrm>
            <a:off x="6126363" y="3444680"/>
            <a:ext cx="2700337" cy="16192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FC5517-C12F-088C-F1C7-831F09C8078D}"/>
              </a:ext>
            </a:extLst>
          </p:cNvPr>
          <p:cNvSpPr txBox="1"/>
          <p:nvPr/>
        </p:nvSpPr>
        <p:spPr>
          <a:xfrm>
            <a:off x="3374197" y="1168997"/>
            <a:ext cx="2335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/>
              <a:t>Observed Record</a:t>
            </a:r>
            <a:endParaRPr lang="en-GB" sz="1200" b="1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B8FD57-ED24-0E85-F6A9-302E7D747CA2}"/>
              </a:ext>
            </a:extLst>
          </p:cNvPr>
          <p:cNvSpPr txBox="1"/>
          <p:nvPr/>
        </p:nvSpPr>
        <p:spPr>
          <a:xfrm>
            <a:off x="3402187" y="3179705"/>
            <a:ext cx="2335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/>
              <a:t>Statistical Extrapolation</a:t>
            </a:r>
            <a:endParaRPr lang="en-GB" sz="1200" b="1" i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F128A-E139-5F22-7FFE-51374814D3FF}"/>
              </a:ext>
            </a:extLst>
          </p:cNvPr>
          <p:cNvSpPr txBox="1"/>
          <p:nvPr/>
        </p:nvSpPr>
        <p:spPr>
          <a:xfrm>
            <a:off x="6376984" y="3179705"/>
            <a:ext cx="2335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/>
              <a:t>Earth-2 FCN-SFNO</a:t>
            </a:r>
            <a:endParaRPr lang="en-GB" sz="1200" b="1" i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D4AEC-FE60-1140-02DA-7629FAB042EE}"/>
              </a:ext>
            </a:extLst>
          </p:cNvPr>
          <p:cNvSpPr txBox="1"/>
          <p:nvPr/>
        </p:nvSpPr>
        <p:spPr>
          <a:xfrm>
            <a:off x="6170716" y="1149207"/>
            <a:ext cx="2747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/>
              <a:t>Numerical Weather Prediction</a:t>
            </a:r>
            <a:endParaRPr lang="en-GB" sz="1200" b="1" i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1F2B2-45D2-48E9-EE6B-3B03B6344BEF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/>
        </p:blipFill>
        <p:spPr>
          <a:xfrm>
            <a:off x="3189841" y="3444305"/>
            <a:ext cx="2700000" cy="16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D9C49B-1847-381D-0F99-3EB50C76335F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/>
        </p:blipFill>
        <p:spPr>
          <a:xfrm>
            <a:off x="6126363" y="1449123"/>
            <a:ext cx="2700000" cy="1620000"/>
          </a:xfrm>
          <a:prstGeom prst="rect">
            <a:avLst/>
          </a:prstGeom>
        </p:spPr>
      </p:pic>
      <p:pic>
        <p:nvPicPr>
          <p:cNvPr id="20" name="Picture 19" descr="A graph with a line&#10;&#10;AI-generated content may be incorrect.">
            <a:extLst>
              <a:ext uri="{FF2B5EF4-FFF2-40B4-BE49-F238E27FC236}">
                <a16:creationId xmlns:a16="http://schemas.microsoft.com/office/drawing/2014/main" id="{88F00C41-841B-DD15-7BE1-00440BBA9A3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191798" y="1449123"/>
            <a:ext cx="2700000" cy="1620000"/>
          </a:xfrm>
          <a:prstGeom prst="rect">
            <a:avLst/>
          </a:prstGeom>
        </p:spPr>
      </p:pic>
      <p:pic>
        <p:nvPicPr>
          <p:cNvPr id="12" name="Content Placeholder 14">
            <a:extLst>
              <a:ext uri="{FF2B5EF4-FFF2-40B4-BE49-F238E27FC236}">
                <a16:creationId xmlns:a16="http://schemas.microsoft.com/office/drawing/2014/main" id="{324E3188-2028-AB53-62BD-F6CFE4905E69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6126363" y="3445055"/>
            <a:ext cx="2700337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75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JBA Risk Management">
  <a:themeElements>
    <a:clrScheme name="Custom 2">
      <a:dk1>
        <a:srgbClr val="4A4A49"/>
      </a:dk1>
      <a:lt1>
        <a:srgbClr val="FFFFFF"/>
      </a:lt1>
      <a:dk2>
        <a:srgbClr val="F6A124"/>
      </a:dk2>
      <a:lt2>
        <a:srgbClr val="E7E6E6"/>
      </a:lt2>
      <a:accent1>
        <a:srgbClr val="484D7A"/>
      </a:accent1>
      <a:accent2>
        <a:srgbClr val="F6A124"/>
      </a:accent2>
      <a:accent3>
        <a:srgbClr val="77C5D5"/>
      </a:accent3>
      <a:accent4>
        <a:srgbClr val="A276AE"/>
      </a:accent4>
      <a:accent5>
        <a:srgbClr val="9A9949"/>
      </a:accent5>
      <a:accent6>
        <a:srgbClr val="27829E"/>
      </a:accent6>
      <a:hlink>
        <a:srgbClr val="4A4A49"/>
      </a:hlink>
      <a:folHlink>
        <a:srgbClr val="49494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BA RML template 2024 TFP" id="{83CEFDF1-7DBE-7744-B261-57E7153A59A4}" vid="{FA566CEA-00AA-E54D-A491-1A2526C77E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2cf86e4-6391-41f0-a58b-bd775f08d26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85985403C494AB1B7F4540D19BB2D" ma:contentTypeVersion="18" ma:contentTypeDescription="Create a new document." ma:contentTypeScope="" ma:versionID="62c0fdae5ad821521968aa4ee1eb9f0d">
  <xsd:schema xmlns:xsd="http://www.w3.org/2001/XMLSchema" xmlns:xs="http://www.w3.org/2001/XMLSchema" xmlns:p="http://schemas.microsoft.com/office/2006/metadata/properties" xmlns:ns3="b41a3002-b1e5-4dca-a2e4-d94210d8a8f8" xmlns:ns4="e2cf86e4-6391-41f0-a58b-bd775f08d265" targetNamespace="http://schemas.microsoft.com/office/2006/metadata/properties" ma:root="true" ma:fieldsID="f4e7190b6fb2424067d901d4464e8309" ns3:_="" ns4:_="">
    <xsd:import namespace="b41a3002-b1e5-4dca-a2e4-d94210d8a8f8"/>
    <xsd:import namespace="e2cf86e4-6391-41f0-a58b-bd775f08d26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a3002-b1e5-4dca-a2e4-d94210d8a8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cf86e4-6391-41f0-a58b-bd775f08d2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EB594D-0342-45BD-A116-7AF03B862E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89B6AF-2599-4A4C-8DA0-82AFEE56F356}">
  <ds:schemaRefs>
    <ds:schemaRef ds:uri="b41a3002-b1e5-4dca-a2e4-d94210d8a8f8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2cf86e4-6391-41f0-a58b-bd775f08d26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9D516B-2A83-4D4A-9676-D2BA68D60D3F}">
  <ds:schemaRefs>
    <ds:schemaRef ds:uri="b41a3002-b1e5-4dca-a2e4-d94210d8a8f8"/>
    <ds:schemaRef ds:uri="e2cf86e4-6391-41f0-a58b-bd775f08d2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JBA RML Powerpoint Template</Template>
  <TotalTime>9</TotalTime>
  <Words>35</Words>
  <Application>Microsoft Office PowerPoint</Application>
  <PresentationFormat>On-screen Show (16:9)</PresentationFormat>
  <Paragraphs>10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Arial Black</vt:lpstr>
      <vt:lpstr>Calibri</vt:lpstr>
      <vt:lpstr>JBA Risk Management</vt:lpstr>
      <vt:lpstr>Generating event sets with Earth-2</vt:lpstr>
      <vt:lpstr>NVIDIA’s Earth-2 Long Rollouts with SFNO</vt:lpstr>
      <vt:lpstr>Plausible new river flows?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Wood</dc:creator>
  <cp:lastModifiedBy>David Wood</cp:lastModifiedBy>
  <cp:revision>2</cp:revision>
  <cp:lastPrinted>2018-12-07T10:04:33Z</cp:lastPrinted>
  <dcterms:created xsi:type="dcterms:W3CDTF">2024-12-13T13:01:12Z</dcterms:created>
  <dcterms:modified xsi:type="dcterms:W3CDTF">2025-04-29T11:49:22Z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0x01010038F85985403C494AB1B7F4540D19BB2D</vt:lpwstr>
  </property>
</Properties>
</file>