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81"/>
  </p:sldMasterIdLst>
  <p:notesMasterIdLst>
    <p:notesMasterId r:id="rId90"/>
  </p:notesMasterIdLst>
  <p:handoutMasterIdLst>
    <p:handoutMasterId r:id="rId91"/>
  </p:handoutMasterIdLst>
  <p:sldIdLst>
    <p:sldId id="2147475339" r:id="rId82"/>
    <p:sldId id="2147475350" r:id="rId83"/>
    <p:sldId id="2147475407" r:id="rId84"/>
    <p:sldId id="2147475413" r:id="rId85"/>
    <p:sldId id="2147475352" r:id="rId86"/>
    <p:sldId id="2147475354" r:id="rId87"/>
    <p:sldId id="2147475472" r:id="rId88"/>
    <p:sldId id="2147475348" r:id="rId89"/>
  </p:sldIdLst>
  <p:sldSz cx="12192000" cy="6858000"/>
  <p:notesSz cx="6858000" cy="9144000"/>
  <p:custDataLst>
    <p:custData r:id="rId80"/>
    <p:tags r:id="rId92"/>
  </p:custDataLst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B0486D-A09B-3409-FDD0-4F08231959BF}" name="Murphy, Brendan" initials="MB" userId="S::brendan.murphy@lippincott.com::e63f784d-d49e-40d3-9f65-7b70cf16318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inger, Adam" initials="SA" lastIdx="13" clrIdx="0">
    <p:extLst>
      <p:ext uri="{19B8F6BF-5375-455C-9EA6-DF929625EA0E}">
        <p15:presenceInfo xmlns:p15="http://schemas.microsoft.com/office/powerpoint/2012/main" userId="S::adam.stringer@lippincott.com::7e8bf982-08f3-4205-8544-04909412e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E"/>
    <a:srgbClr val="6ABF30"/>
    <a:srgbClr val="D7D1C9"/>
    <a:srgbClr val="FFBF00"/>
    <a:srgbClr val="8F20DE"/>
    <a:srgbClr val="C53532"/>
    <a:srgbClr val="B9B6B1"/>
    <a:srgbClr val="000000"/>
    <a:srgbClr val="2F7500"/>
    <a:srgbClr val="3D3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68345C-C096-476F-9F09-536A689D730C}" v="2342" dt="2026-04-26T15:38:21.769"/>
  </p1510:revLst>
</p1510:revInfo>
</file>

<file path=ppt/tableStyles.xml><?xml version="1.0" encoding="utf-8"?>
<a:tblStyleLst xmlns:a="http://schemas.openxmlformats.org/drawingml/2006/main" def="{C1A551C0-2026-AC11-E31C-4D4D43000001}">
  <a:tblStyle styleId="{C1A551C0-2026-AC11-E31C-4D4D43000001}" styleName="Marsh 2026 Brand Table 1">
    <a:wholeTbl>
      <a:tcTxStyle>
        <a:fontRef idx="minor">
          <a:schemeClr val="dk1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6350" cmpd="sng">
              <a:solidFill>
                <a:schemeClr val="dk1">
                  <a:tint val="100000"/>
                </a:schemeClr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wholeTbl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>
              <a:tint val="100000"/>
            </a:schemeClr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>
              <a:tint val="100000"/>
            </a:schemeClr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solidFill>
                <a:schemeClr val="dk1">
                  <a:tint val="100000"/>
                </a:schemeClr>
              </a:solidFill>
            </a:ln>
          </a:top>
          <a:bottom>
            <a:ln w="12700" cmpd="sng">
              <a:solidFill>
                <a:schemeClr val="dk1">
                  <a:tint val="100000"/>
                </a:schemeClr>
              </a:solidFill>
            </a:ln>
          </a:bottom>
          <a:insideH>
            <a:ln w="12700" cmpd="sng">
              <a:solidFill>
                <a:schemeClr val="dk1">
                  <a:tint val="100000"/>
                </a:schemeClr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lastRow>
    <a:firstRow>
      <a:tcTxStyle b="on">
        <a:fontRef idx="minor">
          <a:schemeClr val="lt1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1A551C0-2026-AC11-E31C-4D4D43000002}" styleName="Marsh 2026 Brand Table 2">
    <a:wholeTbl>
      <a:tcTxStyle>
        <a:fontRef idx="minor">
          <a:schemeClr val="dk1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wholeTbl>
    <a:band1H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  <a:fill>
          <a:solidFill>
            <a:srgbClr val="F7F3EE"/>
          </a:solidFill>
        </a:fill>
      </a:tcStyle>
    </a:band1H>
    <a:band2H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</a:tcStyle>
    </a:band2H>
    <a:band1V>
      <a:tcStyle>
        <a:tcBdr/>
        <a:fill>
          <a:solidFill>
            <a:srgbClr val="F7F3EE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accent5">
              <a:tint val="100000"/>
            </a:schemeClr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schemeClr val="lt1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1A551C0-2021-AC11-E31C-4D4D43000001}" styleName="MMC 2021 Brand Table 1">
    <a:wholeTbl>
      <a:tcTxStyle>
        <a:fontRef idx="minor">
          <a:schemeClr val="dk1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solidFill>
                <a:srgbClr val="949494"/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wholeTbl>
    <a:band1H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  <a:fill>
          <a:solidFill>
            <a:srgbClr val="F0F0F0"/>
          </a:solidFill>
        </a:fill>
      </a:tcStyle>
    </a:band1H>
    <a:band2H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noFill/>
            </a:ln>
          </a:insideH>
          <a:insideV>
            <a:ln w="12700" cmpd="sng">
              <a:noFill/>
            </a:ln>
          </a:insideV>
        </a:tcBdr>
      </a:tcStyle>
    </a:band2H>
    <a:band1V>
      <a:tcStyle>
        <a:tcBdr/>
        <a:fill>
          <a:solidFill>
            <a:srgbClr val="F0F0F0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1"/>
      </a:tcTxStyle>
      <a:tcStyle>
        <a:tcBdr>
          <a:insideH>
            <a:ln w="12700" cmpd="sng">
              <a:solidFill>
                <a:srgbClr val="FFFFFF"/>
              </a:solidFill>
            </a:ln>
          </a:insideH>
        </a:tcBdr>
        <a:fill>
          <a:solidFill>
            <a:schemeClr val="accent1">
              <a:tint val="100000"/>
            </a:schemeClr>
          </a:solidFill>
        </a:fill>
      </a:tcStyle>
    </a:lastCol>
    <a:firstCol>
      <a:tcTxStyle b="on">
        <a:fontRef idx="minor">
          <a:prstClr val="black"/>
        </a:fontRef>
        <a:schemeClr val="bg1"/>
      </a:tcTxStyle>
      <a:tcStyle>
        <a:tcBdr>
          <a:insideH>
            <a:ln w="12700" cmpd="sng">
              <a:solidFill>
                <a:srgbClr val="FFFFFF"/>
              </a:solidFill>
            </a:ln>
          </a:insideH>
        </a:tcBdr>
        <a:fill>
          <a:solidFill>
            <a:schemeClr val="accent1"/>
          </a:solidFill>
        </a:fill>
      </a:tcStyle>
    </a:firstCol>
    <a:lastRow>
      <a:tcTxStyle b="on">
        <a:fontRef idx="minor">
          <a:schemeClr val="bg1"/>
        </a:fontRef>
        <a:schemeClr val="bg1"/>
      </a:tcTxStyle>
      <a:tcStyle>
        <a:tcBdr/>
        <a:fill>
          <a:solidFill>
            <a:srgbClr val="565656"/>
          </a:solidFill>
        </a:fill>
      </a:tcStyle>
    </a:lastRow>
    <a:firstRow>
      <a:tcTxStyle b="on">
        <a:fontRef idx="minor">
          <a:schemeClr val="bg1"/>
        </a:fontRef>
        <a:schemeClr val="bg1"/>
      </a:tcTxStyle>
      <a:tcStyle>
        <a:tcBdr/>
        <a:fill>
          <a:solidFill>
            <a:srgbClr val="002C77"/>
          </a:solidFill>
        </a:fill>
      </a:tcStyle>
    </a:firstRow>
  </a:tblStyle>
  <a:tblStyle styleId="{C1A551C0-2021-AC11-E31C-4D4D43000002}" styleName="MMC 2021 Brand Table 2">
    <a:wholeTbl>
      <a:tcTxStyle>
        <a:fontRef idx="minor">
          <a:schemeClr val="dk1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12700" cmpd="sng">
              <a:noFill/>
            </a:ln>
          </a:top>
          <a:bottom>
            <a:ln w="12700" cmpd="sng">
              <a:noFill/>
            </a:ln>
          </a:bottom>
          <a:insideH>
            <a:ln w="12700" cmpd="sng">
              <a:solidFill>
                <a:srgbClr val="949494"/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wholeTbl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>
              <a:tint val="100000"/>
            </a:schemeClr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>
              <a:tint val="100000"/>
            </a:schemeClr>
          </a:solidFill>
        </a:fill>
      </a:tcStyle>
    </a:firstCol>
    <a:lastRow>
      <a:tcTxStyle>
        <a:fontRef idx="minor">
          <a:prstClr val="black"/>
        </a:fontRef>
        <a:schemeClr val="dk1"/>
      </a:tcTxStyle>
      <a:tcStyle>
        <a:tcBdr>
          <a:left>
            <a:ln w="12700" cmpd="sng">
              <a:noFill/>
            </a:ln>
          </a:left>
          <a:right>
            <a:ln w="12700" cmpd="sng">
              <a:noFill/>
            </a:ln>
          </a:right>
          <a:top>
            <a:ln w="28575" cmpd="sng">
              <a:solidFill>
                <a:srgbClr val="565656"/>
              </a:solidFill>
            </a:ln>
          </a:top>
          <a:bottom>
            <a:ln w="28575" cmpd="sng">
              <a:solidFill>
                <a:srgbClr val="565656"/>
              </a:solidFill>
            </a:ln>
          </a:bottom>
          <a:insideH>
            <a:ln w="28575" cmpd="sng">
              <a:solidFill>
                <a:srgbClr val="565656"/>
              </a:solidFill>
            </a:ln>
          </a:insideH>
          <a:insideV>
            <a:ln w="12700" cmpd="sng">
              <a:noFill/>
            </a:ln>
          </a:insideV>
        </a:tcBdr>
        <a:fill>
          <a:solidFill>
            <a:schemeClr val="lt1">
              <a:tint val="100000"/>
            </a:schemeClr>
          </a:solidFill>
        </a:fill>
      </a:tcStyle>
    </a:lastRow>
    <a:firstRow>
      <a:tcTxStyle b="on">
        <a:fontRef idx="minor">
          <a:schemeClr val="bg1"/>
        </a:fontRef>
        <a:srgbClr val="002C77"/>
      </a:tcTxStyle>
      <a:tcStyle>
        <a:tcBdr/>
        <a:fill>
          <a:solidFill>
            <a:schemeClr val="lt1">
              <a:tint val="10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45" autoAdjust="0"/>
    <p:restoredTop sz="94587"/>
  </p:normalViewPr>
  <p:slideViewPr>
    <p:cSldViewPr snapToGrid="0">
      <p:cViewPr varScale="1">
        <p:scale>
          <a:sx n="73" d="100"/>
          <a:sy n="73" d="100"/>
        </p:scale>
        <p:origin x="60" y="690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slide" Target="slides/slide3.xml"/><Relationship Id="rId89" Type="http://schemas.openxmlformats.org/officeDocument/2006/relationships/slide" Target="slides/slide8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5" Type="http://schemas.openxmlformats.org/officeDocument/2006/relationships/customXml" Target="../customXml/item5.xml"/><Relationship Id="rId90" Type="http://schemas.openxmlformats.org/officeDocument/2006/relationships/notesMaster" Target="notesMasters/notesMaster1.xml"/><Relationship Id="rId95" Type="http://schemas.openxmlformats.org/officeDocument/2006/relationships/viewProps" Target="viewProp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80" Type="http://schemas.openxmlformats.org/officeDocument/2006/relationships/customXml" Target="../customXml/item80.xml"/><Relationship Id="rId85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slide" Target="slides/slide2.xml"/><Relationship Id="rId88" Type="http://schemas.openxmlformats.org/officeDocument/2006/relationships/slide" Target="slides/slide7.xml"/><Relationship Id="rId91" Type="http://schemas.openxmlformats.org/officeDocument/2006/relationships/handoutMaster" Target="handoutMasters/handout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slideMaster" Target="slideMasters/slideMaster1.xml"/><Relationship Id="rId86" Type="http://schemas.openxmlformats.org/officeDocument/2006/relationships/slide" Target="slides/slide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" Target="slides/slide6.xml"/><Relationship Id="rId61" Type="http://schemas.openxmlformats.org/officeDocument/2006/relationships/customXml" Target="../customXml/item61.xml"/><Relationship Id="rId82" Type="http://schemas.openxmlformats.org/officeDocument/2006/relationships/slide" Target="slides/slide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microsoft.com/office/2018/10/relationships/authors" Target="author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ommentAuthors" Target="commentAuthors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sser, Maximilian" userId="dcf4b2e8-fabc-45f4-ac9d-34e17f588e79" providerId="ADAL" clId="{5E5155B0-04C2-481E-A217-438B93CA450E}"/>
    <pc:docChg chg="undo redo custSel addSld delSld modSld sldOrd modMainMaster">
      <pc:chgData name="Strasser, Maximilian" userId="dcf4b2e8-fabc-45f4-ac9d-34e17f588e79" providerId="ADAL" clId="{5E5155B0-04C2-481E-A217-438B93CA450E}" dt="2026-04-26T15:40:04.768" v="6940" actId="20577"/>
      <pc:docMkLst>
        <pc:docMk/>
      </pc:docMkLst>
      <pc:sldChg chg="delSp modSp mod">
        <pc:chgData name="Strasser, Maximilian" userId="dcf4b2e8-fabc-45f4-ac9d-34e17f588e79" providerId="ADAL" clId="{5E5155B0-04C2-481E-A217-438B93CA450E}" dt="2026-04-26T15:40:04.768" v="6940" actId="20577"/>
        <pc:sldMkLst>
          <pc:docMk/>
          <pc:sldMk cId="3683437261" sldId="2147475339"/>
        </pc:sldMkLst>
        <pc:spChg chg="mod">
          <ac:chgData name="Strasser, Maximilian" userId="dcf4b2e8-fabc-45f4-ac9d-34e17f588e79" providerId="ADAL" clId="{5E5155B0-04C2-481E-A217-438B93CA450E}" dt="2026-04-24T11:19:31.117" v="6464" actId="20577"/>
          <ac:spMkLst>
            <pc:docMk/>
            <pc:sldMk cId="3683437261" sldId="2147475339"/>
            <ac:spMk id="4" creationId="{D981D4BD-DBFF-A3C6-84D3-38DF9A01B717}"/>
          </ac:spMkLst>
        </pc:spChg>
        <pc:spChg chg="mod">
          <ac:chgData name="Strasser, Maximilian" userId="dcf4b2e8-fabc-45f4-ac9d-34e17f588e79" providerId="ADAL" clId="{5E5155B0-04C2-481E-A217-438B93CA450E}" dt="2026-04-24T11:19:39.910" v="6476" actId="20577"/>
          <ac:spMkLst>
            <pc:docMk/>
            <pc:sldMk cId="3683437261" sldId="2147475339"/>
            <ac:spMk id="6" creationId="{E1541DF8-D9FD-D6AE-DEE9-9B325BDC0AC3}"/>
          </ac:spMkLst>
        </pc:spChg>
        <pc:spChg chg="mod">
          <ac:chgData name="Strasser, Maximilian" userId="dcf4b2e8-fabc-45f4-ac9d-34e17f588e79" providerId="ADAL" clId="{5E5155B0-04C2-481E-A217-438B93CA450E}" dt="2026-04-26T15:40:04.768" v="6940" actId="20577"/>
          <ac:spMkLst>
            <pc:docMk/>
            <pc:sldMk cId="3683437261" sldId="2147475339"/>
            <ac:spMk id="7" creationId="{8B297098-B32B-B763-E55F-98616A32D5C1}"/>
          </ac:spMkLst>
        </pc:spChg>
      </pc:sldChg>
      <pc:sldChg chg="addSp delSp modSp new mod setBg modAnim">
        <pc:chgData name="Strasser, Maximilian" userId="dcf4b2e8-fabc-45f4-ac9d-34e17f588e79" providerId="ADAL" clId="{5E5155B0-04C2-481E-A217-438B93CA450E}" dt="2026-04-24T13:33:02.092" v="6806" actId="1036"/>
        <pc:sldMkLst>
          <pc:docMk/>
          <pc:sldMk cId="461511002" sldId="2147475350"/>
        </pc:sldMkLst>
        <pc:spChg chg="add mod">
          <ac:chgData name="Strasser, Maximilian" userId="dcf4b2e8-fabc-45f4-ac9d-34e17f588e79" providerId="ADAL" clId="{5E5155B0-04C2-481E-A217-438B93CA450E}" dt="2026-04-24T13:33:02.092" v="6806" actId="1036"/>
          <ac:spMkLst>
            <pc:docMk/>
            <pc:sldMk cId="461511002" sldId="2147475350"/>
            <ac:spMk id="2" creationId="{F60DA41F-1FDD-029F-B0E7-5752C5B69C82}"/>
          </ac:spMkLst>
        </pc:spChg>
        <pc:spChg chg="mod">
          <ac:chgData name="Strasser, Maximilian" userId="dcf4b2e8-fabc-45f4-ac9d-34e17f588e79" providerId="ADAL" clId="{5E5155B0-04C2-481E-A217-438B93CA450E}" dt="2026-04-24T11:40:18.931" v="6778" actId="20577"/>
          <ac:spMkLst>
            <pc:docMk/>
            <pc:sldMk cId="461511002" sldId="2147475350"/>
            <ac:spMk id="3" creationId="{2EC89CB5-6A7C-6DC3-08FA-74ED06361ED6}"/>
          </ac:spMkLst>
        </pc:spChg>
        <pc:spChg chg="mod">
          <ac:chgData name="Strasser, Maximilian" userId="dcf4b2e8-fabc-45f4-ac9d-34e17f588e79" providerId="ADAL" clId="{5E5155B0-04C2-481E-A217-438B93CA450E}" dt="2026-04-24T11:40:13.597" v="6758" actId="6549"/>
          <ac:spMkLst>
            <pc:docMk/>
            <pc:sldMk cId="461511002" sldId="2147475350"/>
            <ac:spMk id="4" creationId="{2C208191-E8D5-979D-4F4B-E95650CFEAEC}"/>
          </ac:spMkLst>
        </pc:spChg>
        <pc:spChg chg="add mod ord">
          <ac:chgData name="Strasser, Maximilian" userId="dcf4b2e8-fabc-45f4-ac9d-34e17f588e79" providerId="ADAL" clId="{5E5155B0-04C2-481E-A217-438B93CA450E}" dt="2026-04-24T13:32:47.296" v="6797" actId="20577"/>
          <ac:spMkLst>
            <pc:docMk/>
            <pc:sldMk cId="461511002" sldId="2147475350"/>
            <ac:spMk id="9" creationId="{020703B3-7B49-89FB-A553-E346ED266E1C}"/>
          </ac:spMkLst>
        </pc:spChg>
        <pc:spChg chg="add mod">
          <ac:chgData name="Strasser, Maximilian" userId="dcf4b2e8-fabc-45f4-ac9d-34e17f588e79" providerId="ADAL" clId="{5E5155B0-04C2-481E-A217-438B93CA450E}" dt="2026-04-24T11:21:27.904" v="6489" actId="1076"/>
          <ac:spMkLst>
            <pc:docMk/>
            <pc:sldMk cId="461511002" sldId="2147475350"/>
            <ac:spMk id="14" creationId="{CCB00A03-43E4-5A49-AC84-EF893BEB02E6}"/>
          </ac:spMkLst>
        </pc:spChg>
        <pc:picChg chg="add mod modCrop">
          <ac:chgData name="Strasser, Maximilian" userId="dcf4b2e8-fabc-45f4-ac9d-34e17f588e79" providerId="ADAL" clId="{5E5155B0-04C2-481E-A217-438B93CA450E}" dt="2026-04-20T13:18:01.538" v="724" actId="552"/>
          <ac:picMkLst>
            <pc:docMk/>
            <pc:sldMk cId="461511002" sldId="2147475350"/>
            <ac:picMk id="7" creationId="{6E530D0F-861D-9E20-D930-92EE93CB5535}"/>
          </ac:picMkLst>
        </pc:picChg>
        <pc:picChg chg="add mod">
          <ac:chgData name="Strasser, Maximilian" userId="dcf4b2e8-fabc-45f4-ac9d-34e17f588e79" providerId="ADAL" clId="{5E5155B0-04C2-481E-A217-438B93CA450E}" dt="2026-04-20T13:18:01.538" v="724" actId="552"/>
          <ac:picMkLst>
            <pc:docMk/>
            <pc:sldMk cId="461511002" sldId="2147475350"/>
            <ac:picMk id="8" creationId="{F7C32715-D5C1-E7A2-2AAB-3A43042857A1}"/>
          </ac:picMkLst>
        </pc:picChg>
      </pc:sldChg>
      <pc:sldChg chg="addSp delSp modSp new mod ord modAnim">
        <pc:chgData name="Strasser, Maximilian" userId="dcf4b2e8-fabc-45f4-ac9d-34e17f588e79" providerId="ADAL" clId="{5E5155B0-04C2-481E-A217-438B93CA450E}" dt="2026-04-22T12:52:08.495" v="6436" actId="478"/>
        <pc:sldMkLst>
          <pc:docMk/>
          <pc:sldMk cId="1931744768" sldId="2147475352"/>
        </pc:sldMkLst>
        <pc:spChg chg="mod">
          <ac:chgData name="Strasser, Maximilian" userId="dcf4b2e8-fabc-45f4-ac9d-34e17f588e79" providerId="ADAL" clId="{5E5155B0-04C2-481E-A217-438B93CA450E}" dt="2026-04-22T10:39:02.512" v="6248" actId="20577"/>
          <ac:spMkLst>
            <pc:docMk/>
            <pc:sldMk cId="1931744768" sldId="2147475352"/>
            <ac:spMk id="2" creationId="{0F7C7E5A-A96D-9DB0-ECB6-24524106F8B7}"/>
          </ac:spMkLst>
        </pc:spChg>
        <pc:spChg chg="mod">
          <ac:chgData name="Strasser, Maximilian" userId="dcf4b2e8-fabc-45f4-ac9d-34e17f588e79" providerId="ADAL" clId="{5E5155B0-04C2-481E-A217-438B93CA450E}" dt="2026-04-22T10:38:39.789" v="6243" actId="6549"/>
          <ac:spMkLst>
            <pc:docMk/>
            <pc:sldMk cId="1931744768" sldId="2147475352"/>
            <ac:spMk id="3" creationId="{E1134346-1598-43B6-3ADF-8A8F65317462}"/>
          </ac:spMkLst>
        </pc:spChg>
        <pc:spChg chg="mod topLvl">
          <ac:chgData name="Strasser, Maximilian" userId="dcf4b2e8-fabc-45f4-ac9d-34e17f588e79" providerId="ADAL" clId="{5E5155B0-04C2-481E-A217-438B93CA450E}" dt="2026-04-22T10:32:32.463" v="6184" actId="165"/>
          <ac:spMkLst>
            <pc:docMk/>
            <pc:sldMk cId="1931744768" sldId="2147475352"/>
            <ac:spMk id="7" creationId="{3D8E1AD7-359B-DCAA-924A-2B37EB5BEADC}"/>
          </ac:spMkLst>
        </pc:spChg>
        <pc:spChg chg="mod topLvl">
          <ac:chgData name="Strasser, Maximilian" userId="dcf4b2e8-fabc-45f4-ac9d-34e17f588e79" providerId="ADAL" clId="{5E5155B0-04C2-481E-A217-438B93CA450E}" dt="2026-04-22T10:33:05.154" v="6188" actId="164"/>
          <ac:spMkLst>
            <pc:docMk/>
            <pc:sldMk cId="1931744768" sldId="2147475352"/>
            <ac:spMk id="9" creationId="{46A30F72-8057-41D4-6B9F-A239506869D2}"/>
          </ac:spMkLst>
        </pc:spChg>
        <pc:spChg chg="add mod">
          <ac:chgData name="Strasser, Maximilian" userId="dcf4b2e8-fabc-45f4-ac9d-34e17f588e79" providerId="ADAL" clId="{5E5155B0-04C2-481E-A217-438B93CA450E}" dt="2026-04-22T10:32:43.571" v="6185" actId="164"/>
          <ac:spMkLst>
            <pc:docMk/>
            <pc:sldMk cId="1931744768" sldId="2147475352"/>
            <ac:spMk id="10" creationId="{C143AD34-A623-D267-DF56-2AE9A06E4077}"/>
          </ac:spMkLst>
        </pc:spChg>
        <pc:spChg chg="add mod">
          <ac:chgData name="Strasser, Maximilian" userId="dcf4b2e8-fabc-45f4-ac9d-34e17f588e79" providerId="ADAL" clId="{5E5155B0-04C2-481E-A217-438B93CA450E}" dt="2026-04-22T10:36:28.046" v="6224" actId="164"/>
          <ac:spMkLst>
            <pc:docMk/>
            <pc:sldMk cId="1931744768" sldId="2147475352"/>
            <ac:spMk id="14" creationId="{B7AA48B6-7A16-5FCB-1578-1C5194CD321F}"/>
          </ac:spMkLst>
        </pc:spChg>
        <pc:spChg chg="mod topLvl">
          <ac:chgData name="Strasser, Maximilian" userId="dcf4b2e8-fabc-45f4-ac9d-34e17f588e79" providerId="ADAL" clId="{5E5155B0-04C2-481E-A217-438B93CA450E}" dt="2026-04-22T10:33:05.154" v="6188" actId="164"/>
          <ac:spMkLst>
            <pc:docMk/>
            <pc:sldMk cId="1931744768" sldId="2147475352"/>
            <ac:spMk id="18" creationId="{A31EE1F2-F1B8-2F33-FAB9-4567A09C486D}"/>
          </ac:spMkLst>
        </pc:spChg>
        <pc:spChg chg="mod topLvl">
          <ac:chgData name="Strasser, Maximilian" userId="dcf4b2e8-fabc-45f4-ac9d-34e17f588e79" providerId="ADAL" clId="{5E5155B0-04C2-481E-A217-438B93CA450E}" dt="2026-04-22T10:33:05.154" v="6188" actId="164"/>
          <ac:spMkLst>
            <pc:docMk/>
            <pc:sldMk cId="1931744768" sldId="2147475352"/>
            <ac:spMk id="19" creationId="{AC584086-CF4F-AEF9-1FFC-291CAB3C958C}"/>
          </ac:spMkLst>
        </pc:spChg>
        <pc:spChg chg="mod topLvl">
          <ac:chgData name="Strasser, Maximilian" userId="dcf4b2e8-fabc-45f4-ac9d-34e17f588e79" providerId="ADAL" clId="{5E5155B0-04C2-481E-A217-438B93CA450E}" dt="2026-04-22T10:33:05.154" v="6188" actId="164"/>
          <ac:spMkLst>
            <pc:docMk/>
            <pc:sldMk cId="1931744768" sldId="2147475352"/>
            <ac:spMk id="20" creationId="{DB7F117A-1A7F-49F4-0FD7-6F7F8F7D8788}"/>
          </ac:spMkLst>
        </pc:spChg>
        <pc:spChg chg="add mod">
          <ac:chgData name="Strasser, Maximilian" userId="dcf4b2e8-fabc-45f4-ac9d-34e17f588e79" providerId="ADAL" clId="{5E5155B0-04C2-481E-A217-438B93CA450E}" dt="2026-04-22T10:41:40.972" v="6275" actId="1076"/>
          <ac:spMkLst>
            <pc:docMk/>
            <pc:sldMk cId="1931744768" sldId="2147475352"/>
            <ac:spMk id="21" creationId="{F8687961-BBF3-A01D-23EB-659080C7ED43}"/>
          </ac:spMkLst>
        </pc:spChg>
        <pc:spChg chg="mod">
          <ac:chgData name="Strasser, Maximilian" userId="dcf4b2e8-fabc-45f4-ac9d-34e17f588e79" providerId="ADAL" clId="{5E5155B0-04C2-481E-A217-438B93CA450E}" dt="2026-04-21T09:22:24.342" v="1473" actId="1076"/>
          <ac:spMkLst>
            <pc:docMk/>
            <pc:sldMk cId="1931744768" sldId="2147475352"/>
            <ac:spMk id="24" creationId="{1509509A-A202-FA40-956C-95D0B9A0C37A}"/>
          </ac:spMkLst>
        </pc:spChg>
        <pc:spChg chg="mod">
          <ac:chgData name="Strasser, Maximilian" userId="dcf4b2e8-fabc-45f4-ac9d-34e17f588e79" providerId="ADAL" clId="{5E5155B0-04C2-481E-A217-438B93CA450E}" dt="2026-04-21T09:23:47.136" v="1503" actId="1076"/>
          <ac:spMkLst>
            <pc:docMk/>
            <pc:sldMk cId="1931744768" sldId="2147475352"/>
            <ac:spMk id="40" creationId="{E62218B4-FDBC-99C7-2A3D-FC2735856C0E}"/>
          </ac:spMkLst>
        </pc:spChg>
        <pc:spChg chg="mod topLvl">
          <ac:chgData name="Strasser, Maximilian" userId="dcf4b2e8-fabc-45f4-ac9d-34e17f588e79" providerId="ADAL" clId="{5E5155B0-04C2-481E-A217-438B93CA450E}" dt="2026-04-22T10:26:32.852" v="6100" actId="403"/>
          <ac:spMkLst>
            <pc:docMk/>
            <pc:sldMk cId="1931744768" sldId="2147475352"/>
            <ac:spMk id="43" creationId="{3277DB65-7AFA-B590-5E70-E847C2D46742}"/>
          </ac:spMkLst>
        </pc:spChg>
        <pc:spChg chg="mod topLvl">
          <ac:chgData name="Strasser, Maximilian" userId="dcf4b2e8-fabc-45f4-ac9d-34e17f588e79" providerId="ADAL" clId="{5E5155B0-04C2-481E-A217-438B93CA450E}" dt="2026-04-22T10:26:32.852" v="6100" actId="403"/>
          <ac:spMkLst>
            <pc:docMk/>
            <pc:sldMk cId="1931744768" sldId="2147475352"/>
            <ac:spMk id="44" creationId="{5A421014-3AA0-0592-8A36-9AC0E259CC39}"/>
          </ac:spMkLst>
        </pc:spChg>
        <pc:spChg chg="mod topLvl">
          <ac:chgData name="Strasser, Maximilian" userId="dcf4b2e8-fabc-45f4-ac9d-34e17f588e79" providerId="ADAL" clId="{5E5155B0-04C2-481E-A217-438B93CA450E}" dt="2026-04-22T10:26:32.852" v="6100" actId="403"/>
          <ac:spMkLst>
            <pc:docMk/>
            <pc:sldMk cId="1931744768" sldId="2147475352"/>
            <ac:spMk id="45" creationId="{C5A8D8C8-ABCF-5069-E6FD-AA41EAEDFDFA}"/>
          </ac:spMkLst>
        </pc:spChg>
        <pc:spChg chg="mod topLvl">
          <ac:chgData name="Strasser, Maximilian" userId="dcf4b2e8-fabc-45f4-ac9d-34e17f588e79" providerId="ADAL" clId="{5E5155B0-04C2-481E-A217-438B93CA450E}" dt="2026-04-22T10:27:05.661" v="6110" actId="5793"/>
          <ac:spMkLst>
            <pc:docMk/>
            <pc:sldMk cId="1931744768" sldId="2147475352"/>
            <ac:spMk id="46" creationId="{7950F3DD-6416-DAAE-CC16-821EE87A7447}"/>
          </ac:spMkLst>
        </pc:spChg>
        <pc:spChg chg="mod">
          <ac:chgData name="Strasser, Maximilian" userId="dcf4b2e8-fabc-45f4-ac9d-34e17f588e79" providerId="ADAL" clId="{5E5155B0-04C2-481E-A217-438B93CA450E}" dt="2026-04-21T09:22:11.342" v="1471" actId="1076"/>
          <ac:spMkLst>
            <pc:docMk/>
            <pc:sldMk cId="1931744768" sldId="2147475352"/>
            <ac:spMk id="53" creationId="{47289C2F-2210-66D0-4889-F0785D820B56}"/>
          </ac:spMkLst>
        </pc:spChg>
        <pc:spChg chg="mod ord">
          <ac:chgData name="Strasser, Maximilian" userId="dcf4b2e8-fabc-45f4-ac9d-34e17f588e79" providerId="ADAL" clId="{5E5155B0-04C2-481E-A217-438B93CA450E}" dt="2026-04-22T10:27:17.472" v="6124" actId="1037"/>
          <ac:spMkLst>
            <pc:docMk/>
            <pc:sldMk cId="1931744768" sldId="2147475352"/>
            <ac:spMk id="57" creationId="{3EE0D235-4EBA-FA05-C8FE-7F83D67F5673}"/>
          </ac:spMkLst>
        </pc:spChg>
        <pc:spChg chg="add mod topLvl">
          <ac:chgData name="Strasser, Maximilian" userId="dcf4b2e8-fabc-45f4-ac9d-34e17f588e79" providerId="ADAL" clId="{5E5155B0-04C2-481E-A217-438B93CA450E}" dt="2026-04-22T10:26:59.831" v="6106" actId="20577"/>
          <ac:spMkLst>
            <pc:docMk/>
            <pc:sldMk cId="1931744768" sldId="2147475352"/>
            <ac:spMk id="62" creationId="{8D381980-606B-C805-7539-22AF1FC3842A}"/>
          </ac:spMkLst>
        </pc:spChg>
        <pc:spChg chg="add mod">
          <ac:chgData name="Strasser, Maximilian" userId="dcf4b2e8-fabc-45f4-ac9d-34e17f588e79" providerId="ADAL" clId="{5E5155B0-04C2-481E-A217-438B93CA450E}" dt="2026-04-22T10:35:49.371" v="6210" actId="6549"/>
          <ac:spMkLst>
            <pc:docMk/>
            <pc:sldMk cId="1931744768" sldId="2147475352"/>
            <ac:spMk id="106" creationId="{A202DC87-543C-CC0C-25E8-C8632EF6390F}"/>
          </ac:spMkLst>
        </pc:spChg>
        <pc:spChg chg="add mod">
          <ac:chgData name="Strasser, Maximilian" userId="dcf4b2e8-fabc-45f4-ac9d-34e17f588e79" providerId="ADAL" clId="{5E5155B0-04C2-481E-A217-438B93CA450E}" dt="2026-04-21T09:13:29.484" v="1045" actId="1076"/>
          <ac:spMkLst>
            <pc:docMk/>
            <pc:sldMk cId="1931744768" sldId="2147475352"/>
            <ac:spMk id="107" creationId="{0E4E2BB4-204A-5D16-79E5-0F62600D2A4B}"/>
          </ac:spMkLst>
        </pc:spChg>
        <pc:spChg chg="add mod">
          <ac:chgData name="Strasser, Maximilian" userId="dcf4b2e8-fabc-45f4-ac9d-34e17f588e79" providerId="ADAL" clId="{5E5155B0-04C2-481E-A217-438B93CA450E}" dt="2026-04-22T10:36:28.046" v="6224" actId="164"/>
          <ac:spMkLst>
            <pc:docMk/>
            <pc:sldMk cId="1931744768" sldId="2147475352"/>
            <ac:spMk id="115" creationId="{ADF53689-6440-64AA-C5D0-0DD4F2BDDE37}"/>
          </ac:spMkLst>
        </pc:spChg>
        <pc:spChg chg="add mod">
          <ac:chgData name="Strasser, Maximilian" userId="dcf4b2e8-fabc-45f4-ac9d-34e17f588e79" providerId="ADAL" clId="{5E5155B0-04C2-481E-A217-438B93CA450E}" dt="2026-04-22T10:36:28.046" v="6224" actId="164"/>
          <ac:spMkLst>
            <pc:docMk/>
            <pc:sldMk cId="1931744768" sldId="2147475352"/>
            <ac:spMk id="116" creationId="{CA048229-2843-131F-9A31-EBAD2B02E7C3}"/>
          </ac:spMkLst>
        </pc:spChg>
        <pc:spChg chg="add mod">
          <ac:chgData name="Strasser, Maximilian" userId="dcf4b2e8-fabc-45f4-ac9d-34e17f588e79" providerId="ADAL" clId="{5E5155B0-04C2-481E-A217-438B93CA450E}" dt="2026-04-22T10:36:28.046" v="6224" actId="164"/>
          <ac:spMkLst>
            <pc:docMk/>
            <pc:sldMk cId="1931744768" sldId="2147475352"/>
            <ac:spMk id="117" creationId="{DBC4175B-ED1E-E120-ECA8-6D83DA629035}"/>
          </ac:spMkLst>
        </pc:spChg>
        <pc:spChg chg="add mod">
          <ac:chgData name="Strasser, Maximilian" userId="dcf4b2e8-fabc-45f4-ac9d-34e17f588e79" providerId="ADAL" clId="{5E5155B0-04C2-481E-A217-438B93CA450E}" dt="2026-04-22T10:26:39.548" v="6105" actId="403"/>
          <ac:spMkLst>
            <pc:docMk/>
            <pc:sldMk cId="1931744768" sldId="2147475352"/>
            <ac:spMk id="127" creationId="{98A652D4-37A5-CEFA-BFF9-B80FFE5D920B}"/>
          </ac:spMkLst>
        </pc:spChg>
        <pc:spChg chg="add mod">
          <ac:chgData name="Strasser, Maximilian" userId="dcf4b2e8-fabc-45f4-ac9d-34e17f588e79" providerId="ADAL" clId="{5E5155B0-04C2-481E-A217-438B93CA450E}" dt="2026-04-22T10:26:39.548" v="6105" actId="403"/>
          <ac:spMkLst>
            <pc:docMk/>
            <pc:sldMk cId="1931744768" sldId="2147475352"/>
            <ac:spMk id="128" creationId="{B94E6912-57E7-8232-9D78-DE3128ED82F4}"/>
          </ac:spMkLst>
        </pc:spChg>
        <pc:spChg chg="add mod">
          <ac:chgData name="Strasser, Maximilian" userId="dcf4b2e8-fabc-45f4-ac9d-34e17f588e79" providerId="ADAL" clId="{5E5155B0-04C2-481E-A217-438B93CA450E}" dt="2026-04-22T10:26:39.548" v="6105" actId="403"/>
          <ac:spMkLst>
            <pc:docMk/>
            <pc:sldMk cId="1931744768" sldId="2147475352"/>
            <ac:spMk id="129" creationId="{9A5F55EB-A4E5-4680-A695-056DE7832914}"/>
          </ac:spMkLst>
        </pc:spChg>
        <pc:spChg chg="add mod">
          <ac:chgData name="Strasser, Maximilian" userId="dcf4b2e8-fabc-45f4-ac9d-34e17f588e79" providerId="ADAL" clId="{5E5155B0-04C2-481E-A217-438B93CA450E}" dt="2026-04-22T10:27:07.057" v="6114" actId="5793"/>
          <ac:spMkLst>
            <pc:docMk/>
            <pc:sldMk cId="1931744768" sldId="2147475352"/>
            <ac:spMk id="130" creationId="{4E16E5FD-BCC0-0846-A57D-F1D29942D40F}"/>
          </ac:spMkLst>
        </pc:spChg>
        <pc:spChg chg="add mod">
          <ac:chgData name="Strasser, Maximilian" userId="dcf4b2e8-fabc-45f4-ac9d-34e17f588e79" providerId="ADAL" clId="{5E5155B0-04C2-481E-A217-438B93CA450E}" dt="2026-04-22T10:26:39.548" v="6105" actId="403"/>
          <ac:spMkLst>
            <pc:docMk/>
            <pc:sldMk cId="1931744768" sldId="2147475352"/>
            <ac:spMk id="131" creationId="{99DBDD2E-EEAA-40E9-34BD-7A7055640F05}"/>
          </ac:spMkLst>
        </pc:spChg>
        <pc:spChg chg="add mod">
          <ac:chgData name="Strasser, Maximilian" userId="dcf4b2e8-fabc-45f4-ac9d-34e17f588e79" providerId="ADAL" clId="{5E5155B0-04C2-481E-A217-438B93CA450E}" dt="2026-04-22T10:35:19.824" v="6209" actId="207"/>
          <ac:spMkLst>
            <pc:docMk/>
            <pc:sldMk cId="1931744768" sldId="2147475352"/>
            <ac:spMk id="132" creationId="{FD117514-BB55-1A6C-8072-E13E7BEF7CBF}"/>
          </ac:spMkLst>
        </pc:spChg>
        <pc:spChg chg="add mod">
          <ac:chgData name="Strasser, Maximilian" userId="dcf4b2e8-fabc-45f4-ac9d-34e17f588e79" providerId="ADAL" clId="{5E5155B0-04C2-481E-A217-438B93CA450E}" dt="2026-04-21T09:23:11.284" v="1499" actId="6549"/>
          <ac:spMkLst>
            <pc:docMk/>
            <pc:sldMk cId="1931744768" sldId="2147475352"/>
            <ac:spMk id="136" creationId="{16755DC0-A888-8383-E8F3-2906B1D3827C}"/>
          </ac:spMkLst>
        </pc:spChg>
        <pc:spChg chg="add mod">
          <ac:chgData name="Strasser, Maximilian" userId="dcf4b2e8-fabc-45f4-ac9d-34e17f588e79" providerId="ADAL" clId="{5E5155B0-04C2-481E-A217-438B93CA450E}" dt="2026-04-21T09:23:15.509" v="1500" actId="571"/>
          <ac:spMkLst>
            <pc:docMk/>
            <pc:sldMk cId="1931744768" sldId="2147475352"/>
            <ac:spMk id="137" creationId="{CFB3D2E8-1B7E-B6F0-54A0-8A95D7027C48}"/>
          </ac:spMkLst>
        </pc:spChg>
        <pc:grpChg chg="add mod">
          <ac:chgData name="Strasser, Maximilian" userId="dcf4b2e8-fabc-45f4-ac9d-34e17f588e79" providerId="ADAL" clId="{5E5155B0-04C2-481E-A217-438B93CA450E}" dt="2026-04-22T10:32:43.571" v="6185" actId="164"/>
          <ac:grpSpMkLst>
            <pc:docMk/>
            <pc:sldMk cId="1931744768" sldId="2147475352"/>
            <ac:grpSpMk id="11" creationId="{FA0B3991-B6BA-EA34-559B-FCE48DA71D7E}"/>
          </ac:grpSpMkLst>
        </pc:grpChg>
        <pc:grpChg chg="add mod">
          <ac:chgData name="Strasser, Maximilian" userId="dcf4b2e8-fabc-45f4-ac9d-34e17f588e79" providerId="ADAL" clId="{5E5155B0-04C2-481E-A217-438B93CA450E}" dt="2026-04-22T10:39:28.458" v="6253" actId="1076"/>
          <ac:grpSpMkLst>
            <pc:docMk/>
            <pc:sldMk cId="1931744768" sldId="2147475352"/>
            <ac:grpSpMk id="12" creationId="{4E835B78-8C2A-A06E-7EFD-B8F6A0E6DE58}"/>
          </ac:grpSpMkLst>
        </pc:grpChg>
        <pc:grpChg chg="add mod">
          <ac:chgData name="Strasser, Maximilian" userId="dcf4b2e8-fabc-45f4-ac9d-34e17f588e79" providerId="ADAL" clId="{5E5155B0-04C2-481E-A217-438B93CA450E}" dt="2026-04-22T10:34:50.465" v="6204" actId="164"/>
          <ac:grpSpMkLst>
            <pc:docMk/>
            <pc:sldMk cId="1931744768" sldId="2147475352"/>
            <ac:grpSpMk id="13" creationId="{5DF2EB65-E2B4-E0EF-2F54-CD11436C5B02}"/>
          </ac:grpSpMkLst>
        </pc:grpChg>
        <pc:grpChg chg="add mod">
          <ac:chgData name="Strasser, Maximilian" userId="dcf4b2e8-fabc-45f4-ac9d-34e17f588e79" providerId="ADAL" clId="{5E5155B0-04C2-481E-A217-438B93CA450E}" dt="2026-04-22T10:36:28.046" v="6224" actId="164"/>
          <ac:grpSpMkLst>
            <pc:docMk/>
            <pc:sldMk cId="1931744768" sldId="2147475352"/>
            <ac:grpSpMk id="15" creationId="{FA6BC0AD-4004-ADE1-3FCA-67F071B4122D}"/>
          </ac:grpSpMkLst>
        </pc:grpChg>
        <pc:grpChg chg="mod">
          <ac:chgData name="Strasser, Maximilian" userId="dcf4b2e8-fabc-45f4-ac9d-34e17f588e79" providerId="ADAL" clId="{5E5155B0-04C2-481E-A217-438B93CA450E}" dt="2026-04-21T09:22:24.342" v="1473" actId="1076"/>
          <ac:grpSpMkLst>
            <pc:docMk/>
            <pc:sldMk cId="1931744768" sldId="2147475352"/>
            <ac:grpSpMk id="22" creationId="{CC5D4390-3310-DBD7-1C84-A460BFF12CCD}"/>
          </ac:grpSpMkLst>
        </pc:grpChg>
        <pc:grpChg chg="mod">
          <ac:chgData name="Strasser, Maximilian" userId="dcf4b2e8-fabc-45f4-ac9d-34e17f588e79" providerId="ADAL" clId="{5E5155B0-04C2-481E-A217-438B93CA450E}" dt="2026-04-22T10:34:50.465" v="6204" actId="164"/>
          <ac:grpSpMkLst>
            <pc:docMk/>
            <pc:sldMk cId="1931744768" sldId="2147475352"/>
            <ac:grpSpMk id="39" creationId="{2287BA0E-FD4C-C4E4-A940-4E7E4833854E}"/>
          </ac:grpSpMkLst>
        </pc:grpChg>
        <pc:grpChg chg="mod">
          <ac:chgData name="Strasser, Maximilian" userId="dcf4b2e8-fabc-45f4-ac9d-34e17f588e79" providerId="ADAL" clId="{5E5155B0-04C2-481E-A217-438B93CA450E}" dt="2026-04-21T09:22:11.342" v="1471" actId="1076"/>
          <ac:grpSpMkLst>
            <pc:docMk/>
            <pc:sldMk cId="1931744768" sldId="2147475352"/>
            <ac:grpSpMk id="51" creationId="{AAADC79E-6F7F-84E6-0820-6BDD4139DD16}"/>
          </ac:grpSpMkLst>
        </pc:grpChg>
        <pc:grpChg chg="mod">
          <ac:chgData name="Strasser, Maximilian" userId="dcf4b2e8-fabc-45f4-ac9d-34e17f588e79" providerId="ADAL" clId="{5E5155B0-04C2-481E-A217-438B93CA450E}" dt="2026-04-22T10:27:17.472" v="6124" actId="1037"/>
          <ac:grpSpMkLst>
            <pc:docMk/>
            <pc:sldMk cId="1931744768" sldId="2147475352"/>
            <ac:grpSpMk id="55" creationId="{A303A422-6932-8B59-06B1-41941532A752}"/>
          </ac:grpSpMkLst>
        </pc:grpChg>
        <pc:picChg chg="mod">
          <ac:chgData name="Strasser, Maximilian" userId="dcf4b2e8-fabc-45f4-ac9d-34e17f588e79" providerId="ADAL" clId="{5E5155B0-04C2-481E-A217-438B93CA450E}" dt="2026-04-21T09:22:24.342" v="1473" actId="1076"/>
          <ac:picMkLst>
            <pc:docMk/>
            <pc:sldMk cId="1931744768" sldId="2147475352"/>
            <ac:picMk id="23" creationId="{76CEB803-E197-B581-D173-8D5BCF5153C8}"/>
          </ac:picMkLst>
        </pc:picChg>
        <pc:picChg chg="mod">
          <ac:chgData name="Strasser, Maximilian" userId="dcf4b2e8-fabc-45f4-ac9d-34e17f588e79" providerId="ADAL" clId="{5E5155B0-04C2-481E-A217-438B93CA450E}" dt="2026-04-21T09:22:24.342" v="1473" actId="1076"/>
          <ac:picMkLst>
            <pc:docMk/>
            <pc:sldMk cId="1931744768" sldId="2147475352"/>
            <ac:picMk id="25" creationId="{F9D59964-265A-9411-ED65-5254436294DC}"/>
          </ac:picMkLst>
        </pc:picChg>
        <pc:picChg chg="mod">
          <ac:chgData name="Strasser, Maximilian" userId="dcf4b2e8-fabc-45f4-ac9d-34e17f588e79" providerId="ADAL" clId="{5E5155B0-04C2-481E-A217-438B93CA450E}" dt="2026-04-21T09:22:11.342" v="1471" actId="1076"/>
          <ac:picMkLst>
            <pc:docMk/>
            <pc:sldMk cId="1931744768" sldId="2147475352"/>
            <ac:picMk id="52" creationId="{51B40213-E945-AE3D-E4D3-C4D999496E0F}"/>
          </ac:picMkLst>
        </pc:picChg>
        <pc:picChg chg="mod">
          <ac:chgData name="Strasser, Maximilian" userId="dcf4b2e8-fabc-45f4-ac9d-34e17f588e79" providerId="ADAL" clId="{5E5155B0-04C2-481E-A217-438B93CA450E}" dt="2026-04-21T09:22:11.342" v="1471" actId="1076"/>
          <ac:picMkLst>
            <pc:docMk/>
            <pc:sldMk cId="1931744768" sldId="2147475352"/>
            <ac:picMk id="54" creationId="{B6F20AC3-B0FF-E060-CD9E-46C5BF95292D}"/>
          </ac:picMkLst>
        </pc:picChg>
        <pc:picChg chg="mod">
          <ac:chgData name="Strasser, Maximilian" userId="dcf4b2e8-fabc-45f4-ac9d-34e17f588e79" providerId="ADAL" clId="{5E5155B0-04C2-481E-A217-438B93CA450E}" dt="2026-04-22T10:27:17.472" v="6124" actId="1037"/>
          <ac:picMkLst>
            <pc:docMk/>
            <pc:sldMk cId="1931744768" sldId="2147475352"/>
            <ac:picMk id="56" creationId="{262FA611-F610-FCF8-A6F2-83A70874E1E8}"/>
          </ac:picMkLst>
        </pc:picChg>
        <pc:picChg chg="mod">
          <ac:chgData name="Strasser, Maximilian" userId="dcf4b2e8-fabc-45f4-ac9d-34e17f588e79" providerId="ADAL" clId="{5E5155B0-04C2-481E-A217-438B93CA450E}" dt="2026-04-22T10:27:17.472" v="6124" actId="1037"/>
          <ac:picMkLst>
            <pc:docMk/>
            <pc:sldMk cId="1931744768" sldId="2147475352"/>
            <ac:picMk id="58" creationId="{9A983E4E-99E3-AAA5-EE6C-D5F9947DFD1E}"/>
          </ac:picMkLst>
        </pc:pic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0" creationId="{AB6E5683-8A1D-9380-82F7-56497F87C29A}"/>
          </ac:cxnSpMkLst>
        </pc:cxn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1" creationId="{D0C5C0A9-B4C4-9EE1-A528-41D7DD70E217}"/>
          </ac:cxnSpMkLst>
        </pc:cxn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2" creationId="{1FC3EB66-4472-839E-9B1D-421F752DCA41}"/>
          </ac:cxnSpMkLst>
        </pc:cxn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3" creationId="{5B12CFBF-3201-18FF-64DD-8C6EB7B31294}"/>
          </ac:cxnSpMkLst>
        </pc:cxn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4" creationId="{0817FEDD-A7AF-97CB-C6C5-F2B16E3759D9}"/>
          </ac:cxnSpMkLst>
        </pc:cxn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5" creationId="{848D3E85-912B-52EE-32C1-81A58E8E3819}"/>
          </ac:cxnSpMkLst>
        </pc:cxnChg>
        <pc:cxnChg chg="add mod topLvl">
          <ac:chgData name="Strasser, Maximilian" userId="dcf4b2e8-fabc-45f4-ac9d-34e17f588e79" providerId="ADAL" clId="{5E5155B0-04C2-481E-A217-438B93CA450E}" dt="2026-04-22T10:32:43.571" v="6185" actId="164"/>
          <ac:cxnSpMkLst>
            <pc:docMk/>
            <pc:sldMk cId="1931744768" sldId="2147475352"/>
            <ac:cxnSpMk id="98" creationId="{F9ABA1F7-D82D-AF8E-573D-F1062D184DA1}"/>
          </ac:cxnSpMkLst>
        </pc:cxnChg>
        <pc:cxnChg chg="add mod">
          <ac:chgData name="Strasser, Maximilian" userId="dcf4b2e8-fabc-45f4-ac9d-34e17f588e79" providerId="ADAL" clId="{5E5155B0-04C2-481E-A217-438B93CA450E}" dt="2026-04-22T10:36:28.046" v="6224" actId="164"/>
          <ac:cxnSpMkLst>
            <pc:docMk/>
            <pc:sldMk cId="1931744768" sldId="2147475352"/>
            <ac:cxnSpMk id="108" creationId="{3C5DEFCA-889E-3FF2-D19D-E519022BF32A}"/>
          </ac:cxnSpMkLst>
        </pc:cxnChg>
        <pc:cxnChg chg="add mod">
          <ac:chgData name="Strasser, Maximilian" userId="dcf4b2e8-fabc-45f4-ac9d-34e17f588e79" providerId="ADAL" clId="{5E5155B0-04C2-481E-A217-438B93CA450E}" dt="2026-04-22T10:36:28.046" v="6224" actId="164"/>
          <ac:cxnSpMkLst>
            <pc:docMk/>
            <pc:sldMk cId="1931744768" sldId="2147475352"/>
            <ac:cxnSpMk id="109" creationId="{DCC28BA9-88CD-F591-1402-13636D52177F}"/>
          </ac:cxnSpMkLst>
        </pc:cxnChg>
        <pc:cxnChg chg="add mod">
          <ac:chgData name="Strasser, Maximilian" userId="dcf4b2e8-fabc-45f4-ac9d-34e17f588e79" providerId="ADAL" clId="{5E5155B0-04C2-481E-A217-438B93CA450E}" dt="2026-04-22T10:36:28.046" v="6224" actId="164"/>
          <ac:cxnSpMkLst>
            <pc:docMk/>
            <pc:sldMk cId="1931744768" sldId="2147475352"/>
            <ac:cxnSpMk id="110" creationId="{B9BBE8FE-D98A-552E-C5C1-F672D98E8E10}"/>
          </ac:cxnSpMkLst>
        </pc:cxnChg>
        <pc:cxnChg chg="add mod">
          <ac:chgData name="Strasser, Maximilian" userId="dcf4b2e8-fabc-45f4-ac9d-34e17f588e79" providerId="ADAL" clId="{5E5155B0-04C2-481E-A217-438B93CA450E}" dt="2026-04-22T10:36:28.046" v="6224" actId="164"/>
          <ac:cxnSpMkLst>
            <pc:docMk/>
            <pc:sldMk cId="1931744768" sldId="2147475352"/>
            <ac:cxnSpMk id="111" creationId="{B1CE5420-AD6A-C7DA-9D4B-2FD7F973E9AC}"/>
          </ac:cxnSpMkLst>
        </pc:cxnChg>
        <pc:cxnChg chg="add mod">
          <ac:chgData name="Strasser, Maximilian" userId="dcf4b2e8-fabc-45f4-ac9d-34e17f588e79" providerId="ADAL" clId="{5E5155B0-04C2-481E-A217-438B93CA450E}" dt="2026-04-21T09:16:52.460" v="1250" actId="1037"/>
          <ac:cxnSpMkLst>
            <pc:docMk/>
            <pc:sldMk cId="1931744768" sldId="2147475352"/>
            <ac:cxnSpMk id="112" creationId="{B39925CE-2F71-CCAA-A9EF-83C32D8D66AC}"/>
          </ac:cxnSpMkLst>
        </pc:cxnChg>
        <pc:cxnChg chg="add mod">
          <ac:chgData name="Strasser, Maximilian" userId="dcf4b2e8-fabc-45f4-ac9d-34e17f588e79" providerId="ADAL" clId="{5E5155B0-04C2-481E-A217-438B93CA450E}" dt="2026-04-21T09:17:07.111" v="1280" actId="1038"/>
          <ac:cxnSpMkLst>
            <pc:docMk/>
            <pc:sldMk cId="1931744768" sldId="2147475352"/>
            <ac:cxnSpMk id="113" creationId="{A2FF775F-1B4F-E8F9-0B3E-06119FC0AA5D}"/>
          </ac:cxnSpMkLst>
        </pc:cxnChg>
        <pc:cxnChg chg="add mod">
          <ac:chgData name="Strasser, Maximilian" userId="dcf4b2e8-fabc-45f4-ac9d-34e17f588e79" providerId="ADAL" clId="{5E5155B0-04C2-481E-A217-438B93CA450E}" dt="2026-04-22T10:36:28.046" v="6224" actId="164"/>
          <ac:cxnSpMkLst>
            <pc:docMk/>
            <pc:sldMk cId="1931744768" sldId="2147475352"/>
            <ac:cxnSpMk id="114" creationId="{2BEEE7C5-6317-8547-2F2F-5E00AFB24623}"/>
          </ac:cxnSpMkLst>
        </pc:cxnChg>
        <pc:cxnChg chg="add mod">
          <ac:chgData name="Strasser, Maximilian" userId="dcf4b2e8-fabc-45f4-ac9d-34e17f588e79" providerId="ADAL" clId="{5E5155B0-04C2-481E-A217-438B93CA450E}" dt="2026-04-22T10:34:50.465" v="6204" actId="164"/>
          <ac:cxnSpMkLst>
            <pc:docMk/>
            <pc:sldMk cId="1931744768" sldId="2147475352"/>
            <ac:cxnSpMk id="134" creationId="{DBC9E21E-F04D-53BB-4EE6-ABB9356673CD}"/>
          </ac:cxnSpMkLst>
        </pc:cxnChg>
      </pc:sldChg>
      <pc:sldChg chg="addSp delSp modSp new mod setBg addAnim delAnim modAnim">
        <pc:chgData name="Strasser, Maximilian" userId="dcf4b2e8-fabc-45f4-ac9d-34e17f588e79" providerId="ADAL" clId="{5E5155B0-04C2-481E-A217-438B93CA450E}" dt="2026-04-26T15:38:21.922" v="6937" actId="21"/>
        <pc:sldMkLst>
          <pc:docMk/>
          <pc:sldMk cId="3757061609" sldId="2147475354"/>
        </pc:sldMkLst>
        <pc:spChg chg="mod">
          <ac:chgData name="Strasser, Maximilian" userId="dcf4b2e8-fabc-45f4-ac9d-34e17f588e79" providerId="ADAL" clId="{5E5155B0-04C2-481E-A217-438B93CA450E}" dt="2026-04-22T10:08:44.160" v="5991" actId="20577"/>
          <ac:spMkLst>
            <pc:docMk/>
            <pc:sldMk cId="3757061609" sldId="2147475354"/>
            <ac:spMk id="2" creationId="{E36FEDEA-B248-2DE9-DA5E-7E4D9647D885}"/>
          </ac:spMkLst>
        </pc:spChg>
        <pc:spChg chg="mod">
          <ac:chgData name="Strasser, Maximilian" userId="dcf4b2e8-fabc-45f4-ac9d-34e17f588e79" providerId="ADAL" clId="{5E5155B0-04C2-481E-A217-438B93CA450E}" dt="2026-04-21T12:35:34.157" v="3145"/>
          <ac:spMkLst>
            <pc:docMk/>
            <pc:sldMk cId="3757061609" sldId="2147475354"/>
            <ac:spMk id="3" creationId="{3A62EF09-0DAE-D405-4F58-18EF504FA5AC}"/>
          </ac:spMkLst>
        </pc:spChg>
        <pc:spChg chg="mod">
          <ac:chgData name="Strasser, Maximilian" userId="dcf4b2e8-fabc-45f4-ac9d-34e17f588e79" providerId="ADAL" clId="{5E5155B0-04C2-481E-A217-438B93CA450E}" dt="2026-04-21T09:59:36.467" v="2398"/>
          <ac:spMkLst>
            <pc:docMk/>
            <pc:sldMk cId="3757061609" sldId="2147475354"/>
            <ac:spMk id="5" creationId="{877F5751-032B-89BC-B9F8-7908B734EDF8}"/>
          </ac:spMkLst>
        </pc:spChg>
        <pc:spChg chg="mod">
          <ac:chgData name="Strasser, Maximilian" userId="dcf4b2e8-fabc-45f4-ac9d-34e17f588e79" providerId="ADAL" clId="{5E5155B0-04C2-481E-A217-438B93CA450E}" dt="2026-04-21T13:56:56.613" v="4767" actId="1036"/>
          <ac:spMkLst>
            <pc:docMk/>
            <pc:sldMk cId="3757061609" sldId="2147475354"/>
            <ac:spMk id="7" creationId="{50893F76-7C1F-8D60-EA27-A4ED00EFAC92}"/>
          </ac:spMkLst>
        </pc:spChg>
        <pc:spChg chg="add mod">
          <ac:chgData name="Strasser, Maximilian" userId="dcf4b2e8-fabc-45f4-ac9d-34e17f588e79" providerId="ADAL" clId="{5E5155B0-04C2-481E-A217-438B93CA450E}" dt="2026-04-22T10:49:26.600" v="6339" actId="164"/>
          <ac:spMkLst>
            <pc:docMk/>
            <pc:sldMk cId="3757061609" sldId="2147475354"/>
            <ac:spMk id="12" creationId="{A46A4C65-04B8-DB33-0F19-BDF46B3AC9DC}"/>
          </ac:spMkLst>
        </pc:spChg>
        <pc:spChg chg="add mod">
          <ac:chgData name="Strasser, Maximilian" userId="dcf4b2e8-fabc-45f4-ac9d-34e17f588e79" providerId="ADAL" clId="{5E5155B0-04C2-481E-A217-438B93CA450E}" dt="2026-04-21T13:56:56.613" v="4767" actId="1036"/>
          <ac:spMkLst>
            <pc:docMk/>
            <pc:sldMk cId="3757061609" sldId="2147475354"/>
            <ac:spMk id="35" creationId="{2544249A-7A32-835B-D1EC-0C60A490E1E5}"/>
          </ac:spMkLst>
        </pc:spChg>
        <pc:spChg chg="add mod">
          <ac:chgData name="Strasser, Maximilian" userId="dcf4b2e8-fabc-45f4-ac9d-34e17f588e79" providerId="ADAL" clId="{5E5155B0-04C2-481E-A217-438B93CA450E}" dt="2026-04-21T09:57:47.647" v="2378" actId="207"/>
          <ac:spMkLst>
            <pc:docMk/>
            <pc:sldMk cId="3757061609" sldId="2147475354"/>
            <ac:spMk id="36" creationId="{9EB5352E-CA50-A17F-007B-B8FC5B25A957}"/>
          </ac:spMkLst>
        </pc:spChg>
        <pc:spChg chg="add mod">
          <ac:chgData name="Strasser, Maximilian" userId="dcf4b2e8-fabc-45f4-ac9d-34e17f588e79" providerId="ADAL" clId="{5E5155B0-04C2-481E-A217-438B93CA450E}" dt="2026-04-22T10:28:54.994" v="6128" actId="113"/>
          <ac:spMkLst>
            <pc:docMk/>
            <pc:sldMk cId="3757061609" sldId="2147475354"/>
            <ac:spMk id="38" creationId="{3B5AFEC6-EEA8-796B-E2C4-A1C459E2B034}"/>
          </ac:spMkLst>
        </pc:spChg>
        <pc:spChg chg="add mod">
          <ac:chgData name="Strasser, Maximilian" userId="dcf4b2e8-fabc-45f4-ac9d-34e17f588e79" providerId="ADAL" clId="{5E5155B0-04C2-481E-A217-438B93CA450E}" dt="2026-04-26T15:38:21.922" v="6937" actId="21"/>
          <ac:spMkLst>
            <pc:docMk/>
            <pc:sldMk cId="3757061609" sldId="2147475354"/>
            <ac:spMk id="39" creationId="{20B1A485-CD16-46A1-4F02-727CD4DCF538}"/>
          </ac:spMkLst>
        </pc:spChg>
        <pc:spChg chg="add mod">
          <ac:chgData name="Strasser, Maximilian" userId="dcf4b2e8-fabc-45f4-ac9d-34e17f588e79" providerId="ADAL" clId="{5E5155B0-04C2-481E-A217-438B93CA450E}" dt="2026-04-22T10:45:57.263" v="6317" actId="164"/>
          <ac:spMkLst>
            <pc:docMk/>
            <pc:sldMk cId="3757061609" sldId="2147475354"/>
            <ac:spMk id="40" creationId="{8F1438B6-BC2D-E97F-9B0B-EBFE8EC8281F}"/>
          </ac:spMkLst>
        </pc:spChg>
        <pc:spChg chg="add mod">
          <ac:chgData name="Strasser, Maximilian" userId="dcf4b2e8-fabc-45f4-ac9d-34e17f588e79" providerId="ADAL" clId="{5E5155B0-04C2-481E-A217-438B93CA450E}" dt="2026-04-22T10:45:53.451" v="6316" actId="164"/>
          <ac:spMkLst>
            <pc:docMk/>
            <pc:sldMk cId="3757061609" sldId="2147475354"/>
            <ac:spMk id="43" creationId="{9DDC613E-1FD3-DFD6-1B9B-AF5366C2C7E2}"/>
          </ac:spMkLst>
        </pc:spChg>
        <pc:spChg chg="add mod ord">
          <ac:chgData name="Strasser, Maximilian" userId="dcf4b2e8-fabc-45f4-ac9d-34e17f588e79" providerId="ADAL" clId="{5E5155B0-04C2-481E-A217-438B93CA450E}" dt="2026-04-22T10:45:00.213" v="6309" actId="164"/>
          <ac:spMkLst>
            <pc:docMk/>
            <pc:sldMk cId="3757061609" sldId="2147475354"/>
            <ac:spMk id="46" creationId="{913F71E4-7A2B-FEE4-54C6-0AD5E3E75719}"/>
          </ac:spMkLst>
        </pc:spChg>
        <pc:spChg chg="add mod">
          <ac:chgData name="Strasser, Maximilian" userId="dcf4b2e8-fabc-45f4-ac9d-34e17f588e79" providerId="ADAL" clId="{5E5155B0-04C2-481E-A217-438B93CA450E}" dt="2026-04-22T10:45:38.944" v="6314" actId="164"/>
          <ac:spMkLst>
            <pc:docMk/>
            <pc:sldMk cId="3757061609" sldId="2147475354"/>
            <ac:spMk id="61" creationId="{FC868D32-9AE4-985D-32D1-9C904C2D9881}"/>
          </ac:spMkLst>
        </pc:spChg>
        <pc:spChg chg="add mod">
          <ac:chgData name="Strasser, Maximilian" userId="dcf4b2e8-fabc-45f4-ac9d-34e17f588e79" providerId="ADAL" clId="{5E5155B0-04C2-481E-A217-438B93CA450E}" dt="2026-04-22T10:45:48.445" v="6315" actId="164"/>
          <ac:spMkLst>
            <pc:docMk/>
            <pc:sldMk cId="3757061609" sldId="2147475354"/>
            <ac:spMk id="62" creationId="{6559A147-3275-53DE-B0CB-1E597386BAB2}"/>
          </ac:spMkLst>
        </pc:spChg>
        <pc:spChg chg="add mod">
          <ac:chgData name="Strasser, Maximilian" userId="dcf4b2e8-fabc-45f4-ac9d-34e17f588e79" providerId="ADAL" clId="{5E5155B0-04C2-481E-A217-438B93CA450E}" dt="2026-04-22T10:44:46.505" v="6308" actId="1035"/>
          <ac:spMkLst>
            <pc:docMk/>
            <pc:sldMk cId="3757061609" sldId="2147475354"/>
            <ac:spMk id="74" creationId="{C50D2B77-DA45-5A09-D35A-17BD9B88C667}"/>
          </ac:spMkLst>
        </pc:spChg>
        <pc:grpChg chg="add mod ord">
          <ac:chgData name="Strasser, Maximilian" userId="dcf4b2e8-fabc-45f4-ac9d-34e17f588e79" providerId="ADAL" clId="{5E5155B0-04C2-481E-A217-438B93CA450E}" dt="2026-04-22T10:49:26.600" v="6339" actId="164"/>
          <ac:grpSpMkLst>
            <pc:docMk/>
            <pc:sldMk cId="3757061609" sldId="2147475354"/>
            <ac:grpSpMk id="13" creationId="{8964B8F2-DD73-670D-0F1F-50EE26CDB885}"/>
          </ac:grpSpMkLst>
        </pc:grpChg>
        <pc:grpChg chg="add mod">
          <ac:chgData name="Strasser, Maximilian" userId="dcf4b2e8-fabc-45f4-ac9d-34e17f588e79" providerId="ADAL" clId="{5E5155B0-04C2-481E-A217-438B93CA450E}" dt="2026-04-22T10:45:38.944" v="6314" actId="164"/>
          <ac:grpSpMkLst>
            <pc:docMk/>
            <pc:sldMk cId="3757061609" sldId="2147475354"/>
            <ac:grpSpMk id="14" creationId="{B1B007DF-0D4F-7AA9-B54C-BFDCA4380727}"/>
          </ac:grpSpMkLst>
        </pc:grpChg>
        <pc:grpChg chg="add mod">
          <ac:chgData name="Strasser, Maximilian" userId="dcf4b2e8-fabc-45f4-ac9d-34e17f588e79" providerId="ADAL" clId="{5E5155B0-04C2-481E-A217-438B93CA450E}" dt="2026-04-22T10:45:48.445" v="6315" actId="164"/>
          <ac:grpSpMkLst>
            <pc:docMk/>
            <pc:sldMk cId="3757061609" sldId="2147475354"/>
            <ac:grpSpMk id="15" creationId="{042DCEC4-C565-005A-D5F0-9413D9AA79AC}"/>
          </ac:grpSpMkLst>
        </pc:grpChg>
        <pc:grpChg chg="add mod">
          <ac:chgData name="Strasser, Maximilian" userId="dcf4b2e8-fabc-45f4-ac9d-34e17f588e79" providerId="ADAL" clId="{5E5155B0-04C2-481E-A217-438B93CA450E}" dt="2026-04-22T10:46:33.583" v="6324" actId="164"/>
          <ac:grpSpMkLst>
            <pc:docMk/>
            <pc:sldMk cId="3757061609" sldId="2147475354"/>
            <ac:grpSpMk id="16" creationId="{E48B0E6E-AA0E-ACFB-E72E-1F2791482C7B}"/>
          </ac:grpSpMkLst>
        </pc:grpChg>
        <pc:grpChg chg="add mod">
          <ac:chgData name="Strasser, Maximilian" userId="dcf4b2e8-fabc-45f4-ac9d-34e17f588e79" providerId="ADAL" clId="{5E5155B0-04C2-481E-A217-438B93CA450E}" dt="2026-04-22T10:46:29.492" v="6323" actId="164"/>
          <ac:grpSpMkLst>
            <pc:docMk/>
            <pc:sldMk cId="3757061609" sldId="2147475354"/>
            <ac:grpSpMk id="17" creationId="{4AF136F7-0B43-15DD-0C13-B53DD6FF923B}"/>
          </ac:grpSpMkLst>
        </pc:grpChg>
        <pc:grpChg chg="add mod">
          <ac:chgData name="Strasser, Maximilian" userId="dcf4b2e8-fabc-45f4-ac9d-34e17f588e79" providerId="ADAL" clId="{5E5155B0-04C2-481E-A217-438B93CA450E}" dt="2026-04-22T10:46:29.492" v="6323" actId="164"/>
          <ac:grpSpMkLst>
            <pc:docMk/>
            <pc:sldMk cId="3757061609" sldId="2147475354"/>
            <ac:grpSpMk id="31" creationId="{FD736BAC-C85D-E574-CAB3-719F23B4CBE8}"/>
          </ac:grpSpMkLst>
        </pc:grpChg>
        <pc:grpChg chg="add mod">
          <ac:chgData name="Strasser, Maximilian" userId="dcf4b2e8-fabc-45f4-ac9d-34e17f588e79" providerId="ADAL" clId="{5E5155B0-04C2-481E-A217-438B93CA450E}" dt="2026-04-22T10:46:33.583" v="6324" actId="164"/>
          <ac:grpSpMkLst>
            <pc:docMk/>
            <pc:sldMk cId="3757061609" sldId="2147475354"/>
            <ac:grpSpMk id="32" creationId="{96A30D8C-377C-C9B3-C24C-509CC4732879}"/>
          </ac:grpSpMkLst>
        </pc:grpChg>
        <pc:grpChg chg="add mod ord">
          <ac:chgData name="Strasser, Maximilian" userId="dcf4b2e8-fabc-45f4-ac9d-34e17f588e79" providerId="ADAL" clId="{5E5155B0-04C2-481E-A217-438B93CA450E}" dt="2026-04-22T10:50:04.107" v="6345" actId="167"/>
          <ac:grpSpMkLst>
            <pc:docMk/>
            <pc:sldMk cId="3757061609" sldId="2147475354"/>
            <ac:grpSpMk id="33" creationId="{E6EC3CD9-E910-67DE-6F01-6141A35FD5DE}"/>
          </ac:grpSpMkLst>
        </pc:grpChg>
        <pc:grpChg chg="add mod">
          <ac:chgData name="Strasser, Maximilian" userId="dcf4b2e8-fabc-45f4-ac9d-34e17f588e79" providerId="ADAL" clId="{5E5155B0-04C2-481E-A217-438B93CA450E}" dt="2026-04-22T10:45:00.213" v="6309" actId="164"/>
          <ac:grpSpMkLst>
            <pc:docMk/>
            <pc:sldMk cId="3757061609" sldId="2147475354"/>
            <ac:grpSpMk id="49" creationId="{F9290FA4-AB9C-2D98-F679-BE51889AA14E}"/>
          </ac:grpSpMkLst>
        </pc:grpChg>
        <pc:grpChg chg="add mod">
          <ac:chgData name="Strasser, Maximilian" userId="dcf4b2e8-fabc-45f4-ac9d-34e17f588e79" providerId="ADAL" clId="{5E5155B0-04C2-481E-A217-438B93CA450E}" dt="2026-04-22T10:45:00.213" v="6309" actId="164"/>
          <ac:grpSpMkLst>
            <pc:docMk/>
            <pc:sldMk cId="3757061609" sldId="2147475354"/>
            <ac:grpSpMk id="50" creationId="{E3C03FA8-9E96-3C72-1688-A0A93CC05AA7}"/>
          </ac:grpSpMkLst>
        </pc:grpChg>
        <pc:picChg chg="add mod">
          <ac:chgData name="Strasser, Maximilian" userId="dcf4b2e8-fabc-45f4-ac9d-34e17f588e79" providerId="ADAL" clId="{5E5155B0-04C2-481E-A217-438B93CA450E}" dt="2026-04-22T10:45:57.263" v="6317" actId="164"/>
          <ac:picMkLst>
            <pc:docMk/>
            <pc:sldMk cId="3757061609" sldId="2147475354"/>
            <ac:picMk id="58" creationId="{6D1B2A10-0494-FDC0-3C2F-45A54A3FFF5B}"/>
          </ac:picMkLst>
        </pc:picChg>
        <pc:picChg chg="add mod">
          <ac:chgData name="Strasser, Maximilian" userId="dcf4b2e8-fabc-45f4-ac9d-34e17f588e79" providerId="ADAL" clId="{5E5155B0-04C2-481E-A217-438B93CA450E}" dt="2026-04-22T10:45:53.451" v="6316" actId="164"/>
          <ac:picMkLst>
            <pc:docMk/>
            <pc:sldMk cId="3757061609" sldId="2147475354"/>
            <ac:picMk id="73" creationId="{E3AA03F7-A1A2-5482-D36C-498DD1F845D0}"/>
          </ac:picMkLst>
        </pc:picChg>
        <pc:cxnChg chg="add mod">
          <ac:chgData name="Strasser, Maximilian" userId="dcf4b2e8-fabc-45f4-ac9d-34e17f588e79" providerId="ADAL" clId="{5E5155B0-04C2-481E-A217-438B93CA450E}" dt="2026-04-22T10:45:00.213" v="6309" actId="164"/>
          <ac:cxnSpMkLst>
            <pc:docMk/>
            <pc:sldMk cId="3757061609" sldId="2147475354"/>
            <ac:cxnSpMk id="8" creationId="{7492F053-48C8-B6FA-36A9-ACBE05F7DC35}"/>
          </ac:cxnSpMkLst>
        </pc:cxnChg>
        <pc:cxnChg chg="add mod">
          <ac:chgData name="Strasser, Maximilian" userId="dcf4b2e8-fabc-45f4-ac9d-34e17f588e79" providerId="ADAL" clId="{5E5155B0-04C2-481E-A217-438B93CA450E}" dt="2026-04-22T10:46:29.492" v="6323" actId="164"/>
          <ac:cxnSpMkLst>
            <pc:docMk/>
            <pc:sldMk cId="3757061609" sldId="2147475354"/>
            <ac:cxnSpMk id="19" creationId="{F675D010-009F-C6B5-DFFF-ECA26F32B301}"/>
          </ac:cxnSpMkLst>
        </pc:cxnChg>
        <pc:cxnChg chg="add mod">
          <ac:chgData name="Strasser, Maximilian" userId="dcf4b2e8-fabc-45f4-ac9d-34e17f588e79" providerId="ADAL" clId="{5E5155B0-04C2-481E-A217-438B93CA450E}" dt="2026-04-22T10:46:33.583" v="6324" actId="164"/>
          <ac:cxnSpMkLst>
            <pc:docMk/>
            <pc:sldMk cId="3757061609" sldId="2147475354"/>
            <ac:cxnSpMk id="30" creationId="{18C4FAC1-79CA-1A52-545F-D0AF58E26F6E}"/>
          </ac:cxnSpMkLst>
        </pc:cxnChg>
        <pc:cxnChg chg="add mod">
          <ac:chgData name="Strasser, Maximilian" userId="dcf4b2e8-fabc-45f4-ac9d-34e17f588e79" providerId="ADAL" clId="{5E5155B0-04C2-481E-A217-438B93CA450E}" dt="2026-04-22T10:45:38.944" v="6314" actId="164"/>
          <ac:cxnSpMkLst>
            <pc:docMk/>
            <pc:sldMk cId="3757061609" sldId="2147475354"/>
            <ac:cxnSpMk id="64" creationId="{9D0B4A90-1771-0338-EF60-E12AC9F5092F}"/>
          </ac:cxnSpMkLst>
        </pc:cxnChg>
        <pc:cxnChg chg="add mod">
          <ac:chgData name="Strasser, Maximilian" userId="dcf4b2e8-fabc-45f4-ac9d-34e17f588e79" providerId="ADAL" clId="{5E5155B0-04C2-481E-A217-438B93CA450E}" dt="2026-04-22T10:45:48.445" v="6315" actId="164"/>
          <ac:cxnSpMkLst>
            <pc:docMk/>
            <pc:sldMk cId="3757061609" sldId="2147475354"/>
            <ac:cxnSpMk id="65" creationId="{4710526D-BC83-0B3D-C9AD-1B63DCAB2636}"/>
          </ac:cxnSpMkLst>
        </pc:cxnChg>
      </pc:sldChg>
      <pc:sldChg chg="modSp add mod ord setBg modAnim">
        <pc:chgData name="Strasser, Maximilian" userId="dcf4b2e8-fabc-45f4-ac9d-34e17f588e79" providerId="ADAL" clId="{5E5155B0-04C2-481E-A217-438B93CA450E}" dt="2026-04-24T11:28:20.450" v="6689" actId="20577"/>
        <pc:sldMkLst>
          <pc:docMk/>
          <pc:sldMk cId="210797480" sldId="2147475407"/>
        </pc:sldMkLst>
        <pc:spChg chg="mod">
          <ac:chgData name="Strasser, Maximilian" userId="dcf4b2e8-fabc-45f4-ac9d-34e17f588e79" providerId="ADAL" clId="{5E5155B0-04C2-481E-A217-438B93CA450E}" dt="2026-04-22T09:59:29.709" v="5759" actId="20577"/>
          <ac:spMkLst>
            <pc:docMk/>
            <pc:sldMk cId="210797480" sldId="2147475407"/>
            <ac:spMk id="5" creationId="{416E6F5C-3381-74C1-8EC0-DCEEEC8A60D5}"/>
          </ac:spMkLst>
        </pc:spChg>
        <pc:spChg chg="mod">
          <ac:chgData name="Strasser, Maximilian" userId="dcf4b2e8-fabc-45f4-ac9d-34e17f588e79" providerId="ADAL" clId="{5E5155B0-04C2-481E-A217-438B93CA450E}" dt="2026-04-21T12:41:32.689" v="3313" actId="6549"/>
          <ac:spMkLst>
            <pc:docMk/>
            <pc:sldMk cId="210797480" sldId="2147475407"/>
            <ac:spMk id="10" creationId="{3940639E-1BE4-E90D-3BFB-B61AB3441C6C}"/>
          </ac:spMkLst>
        </pc:spChg>
        <pc:spChg chg="mod">
          <ac:chgData name="Strasser, Maximilian" userId="dcf4b2e8-fabc-45f4-ac9d-34e17f588e79" providerId="ADAL" clId="{5E5155B0-04C2-481E-A217-438B93CA450E}" dt="2026-04-21T12:42:13.708" v="3368" actId="20577"/>
          <ac:spMkLst>
            <pc:docMk/>
            <pc:sldMk cId="210797480" sldId="2147475407"/>
            <ac:spMk id="11" creationId="{A0BAC162-E226-BCD0-AD63-3CF5FBF45681}"/>
          </ac:spMkLst>
        </pc:spChg>
        <pc:spChg chg="mod">
          <ac:chgData name="Strasser, Maximilian" userId="dcf4b2e8-fabc-45f4-ac9d-34e17f588e79" providerId="ADAL" clId="{5E5155B0-04C2-481E-A217-438B93CA450E}" dt="2026-04-21T12:41:35.559" v="3314" actId="6549"/>
          <ac:spMkLst>
            <pc:docMk/>
            <pc:sldMk cId="210797480" sldId="2147475407"/>
            <ac:spMk id="12" creationId="{B0FC5F01-60DD-E9A4-7959-A43681D18BB9}"/>
          </ac:spMkLst>
        </pc:spChg>
        <pc:spChg chg="mod">
          <ac:chgData name="Strasser, Maximilian" userId="dcf4b2e8-fabc-45f4-ac9d-34e17f588e79" providerId="ADAL" clId="{5E5155B0-04C2-481E-A217-438B93CA450E}" dt="2026-04-21T12:41:57.425" v="3351" actId="113"/>
          <ac:spMkLst>
            <pc:docMk/>
            <pc:sldMk cId="210797480" sldId="2147475407"/>
            <ac:spMk id="13" creationId="{68F7FDD9-D5FF-51CE-6BAA-CAC996F355D9}"/>
          </ac:spMkLst>
        </pc:spChg>
        <pc:spChg chg="mod">
          <ac:chgData name="Strasser, Maximilian" userId="dcf4b2e8-fabc-45f4-ac9d-34e17f588e79" providerId="ADAL" clId="{5E5155B0-04C2-481E-A217-438B93CA450E}" dt="2026-04-22T09:57:44.037" v="5682" actId="20577"/>
          <ac:spMkLst>
            <pc:docMk/>
            <pc:sldMk cId="210797480" sldId="2147475407"/>
            <ac:spMk id="14" creationId="{8B78754F-5A5B-BBFE-6086-5F3889F9FEA6}"/>
          </ac:spMkLst>
        </pc:spChg>
        <pc:spChg chg="mod">
          <ac:chgData name="Strasser, Maximilian" userId="dcf4b2e8-fabc-45f4-ac9d-34e17f588e79" providerId="ADAL" clId="{5E5155B0-04C2-481E-A217-438B93CA450E}" dt="2026-04-22T09:57:34.301" v="5680" actId="6549"/>
          <ac:spMkLst>
            <pc:docMk/>
            <pc:sldMk cId="210797480" sldId="2147475407"/>
            <ac:spMk id="15" creationId="{AB50D849-D726-E0B0-EF32-BDED2FBF0E44}"/>
          </ac:spMkLst>
        </pc:spChg>
        <pc:spChg chg="mod">
          <ac:chgData name="Strasser, Maximilian" userId="dcf4b2e8-fabc-45f4-ac9d-34e17f588e79" providerId="ADAL" clId="{5E5155B0-04C2-481E-A217-438B93CA450E}" dt="2026-04-24T11:28:20.450" v="6689" actId="20577"/>
          <ac:spMkLst>
            <pc:docMk/>
            <pc:sldMk cId="210797480" sldId="2147475407"/>
            <ac:spMk id="24" creationId="{6C720F4F-97E2-B60B-F6E4-150C72FC5BD4}"/>
          </ac:spMkLst>
        </pc:spChg>
        <pc:spChg chg="mod">
          <ac:chgData name="Strasser, Maximilian" userId="dcf4b2e8-fabc-45f4-ac9d-34e17f588e79" providerId="ADAL" clId="{5E5155B0-04C2-481E-A217-438B93CA450E}" dt="2026-04-24T11:28:03.889" v="6664" actId="20577"/>
          <ac:spMkLst>
            <pc:docMk/>
            <pc:sldMk cId="210797480" sldId="2147475407"/>
            <ac:spMk id="27" creationId="{65875B54-2BD2-A88E-123C-15723875F7C8}"/>
          </ac:spMkLst>
        </pc:spChg>
      </pc:sldChg>
      <pc:sldChg chg="addSp delSp modSp add mod ord setBg modAnim">
        <pc:chgData name="Strasser, Maximilian" userId="dcf4b2e8-fabc-45f4-ac9d-34e17f588e79" providerId="ADAL" clId="{5E5155B0-04C2-481E-A217-438B93CA450E}" dt="2026-04-24T11:27:20.450" v="6652"/>
        <pc:sldMkLst>
          <pc:docMk/>
          <pc:sldMk cId="3601026363" sldId="2147475413"/>
        </pc:sldMkLst>
        <pc:spChg chg="mod">
          <ac:chgData name="Strasser, Maximilian" userId="dcf4b2e8-fabc-45f4-ac9d-34e17f588e79" providerId="ADAL" clId="{5E5155B0-04C2-481E-A217-438B93CA450E}" dt="2026-04-22T09:52:55.661" v="5593" actId="571"/>
          <ac:spMkLst>
            <pc:docMk/>
            <pc:sldMk cId="3601026363" sldId="2147475413"/>
            <ac:spMk id="3" creationId="{ECC95D73-1AD0-9F52-5485-66DDFD875C31}"/>
          </ac:spMkLst>
        </pc:spChg>
        <pc:spChg chg="mod">
          <ac:chgData name="Strasser, Maximilian" userId="dcf4b2e8-fabc-45f4-ac9d-34e17f588e79" providerId="ADAL" clId="{5E5155B0-04C2-481E-A217-438B93CA450E}" dt="2026-04-22T10:22:57.179" v="6057" actId="403"/>
          <ac:spMkLst>
            <pc:docMk/>
            <pc:sldMk cId="3601026363" sldId="2147475413"/>
            <ac:spMk id="5" creationId="{35153D5B-6D38-3373-5E19-941289BBDA2F}"/>
          </ac:spMkLst>
        </pc:spChg>
        <pc:spChg chg="mod">
          <ac:chgData name="Strasser, Maximilian" userId="dcf4b2e8-fabc-45f4-ac9d-34e17f588e79" providerId="ADAL" clId="{5E5155B0-04C2-481E-A217-438B93CA450E}" dt="2026-04-22T12:51:24.288" v="6430" actId="20577"/>
          <ac:spMkLst>
            <pc:docMk/>
            <pc:sldMk cId="3601026363" sldId="2147475413"/>
            <ac:spMk id="10" creationId="{E8DF01E4-68B0-313C-A95A-706D571A4D38}"/>
          </ac:spMkLst>
        </pc:spChg>
        <pc:spChg chg="mod">
          <ac:chgData name="Strasser, Maximilian" userId="dcf4b2e8-fabc-45f4-ac9d-34e17f588e79" providerId="ADAL" clId="{5E5155B0-04C2-481E-A217-438B93CA450E}" dt="2026-04-22T09:54:10.259" v="5615" actId="571"/>
          <ac:spMkLst>
            <pc:docMk/>
            <pc:sldMk cId="3601026363" sldId="2147475413"/>
            <ac:spMk id="20" creationId="{A1FF9BA4-EBDB-7FB5-55C0-E7581ED746AB}"/>
          </ac:spMkLst>
        </pc:spChg>
        <pc:spChg chg="mod">
          <ac:chgData name="Strasser, Maximilian" userId="dcf4b2e8-fabc-45f4-ac9d-34e17f588e79" providerId="ADAL" clId="{5E5155B0-04C2-481E-A217-438B93CA450E}" dt="2026-04-22T09:53:49.876" v="5611"/>
          <ac:spMkLst>
            <pc:docMk/>
            <pc:sldMk cId="3601026363" sldId="2147475413"/>
            <ac:spMk id="21" creationId="{76045394-F27F-8CFD-94D8-2E711142C06A}"/>
          </ac:spMkLst>
        </pc:spChg>
        <pc:spChg chg="mod">
          <ac:chgData name="Strasser, Maximilian" userId="dcf4b2e8-fabc-45f4-ac9d-34e17f588e79" providerId="ADAL" clId="{5E5155B0-04C2-481E-A217-438B93CA450E}" dt="2026-04-22T10:22:51.329" v="6056" actId="403"/>
          <ac:spMkLst>
            <pc:docMk/>
            <pc:sldMk cId="3601026363" sldId="2147475413"/>
            <ac:spMk id="22" creationId="{B3776943-1F71-787F-12C4-09F0708138DE}"/>
          </ac:spMkLst>
        </pc:spChg>
        <pc:spChg chg="mod">
          <ac:chgData name="Strasser, Maximilian" userId="dcf4b2e8-fabc-45f4-ac9d-34e17f588e79" providerId="ADAL" clId="{5E5155B0-04C2-481E-A217-438B93CA450E}" dt="2026-04-22T09:52:59.146" v="5595" actId="571"/>
          <ac:spMkLst>
            <pc:docMk/>
            <pc:sldMk cId="3601026363" sldId="2147475413"/>
            <ac:spMk id="24" creationId="{6B712057-9DD1-D492-C18A-A27850B03849}"/>
          </ac:spMkLst>
        </pc:spChg>
        <pc:spChg chg="mod">
          <ac:chgData name="Strasser, Maximilian" userId="dcf4b2e8-fabc-45f4-ac9d-34e17f588e79" providerId="ADAL" clId="{5E5155B0-04C2-481E-A217-438B93CA450E}" dt="2026-04-22T10:31:04.685" v="6169" actId="20577"/>
          <ac:spMkLst>
            <pc:docMk/>
            <pc:sldMk cId="3601026363" sldId="2147475413"/>
            <ac:spMk id="25" creationId="{81AB03FF-BDC4-1BE4-2D08-4E61BE76B9EE}"/>
          </ac:spMkLst>
        </pc:spChg>
        <pc:spChg chg="mod">
          <ac:chgData name="Strasser, Maximilian" userId="dcf4b2e8-fabc-45f4-ac9d-34e17f588e79" providerId="ADAL" clId="{5E5155B0-04C2-481E-A217-438B93CA450E}" dt="2026-04-22T09:53:00.449" v="5596" actId="571"/>
          <ac:spMkLst>
            <pc:docMk/>
            <pc:sldMk cId="3601026363" sldId="2147475413"/>
            <ac:spMk id="27" creationId="{AE2C846F-D3CC-EF16-544F-01BBBAAA6A9A}"/>
          </ac:spMkLst>
        </pc:spChg>
        <pc:spChg chg="mod">
          <ac:chgData name="Strasser, Maximilian" userId="dcf4b2e8-fabc-45f4-ac9d-34e17f588e79" providerId="ADAL" clId="{5E5155B0-04C2-481E-A217-438B93CA450E}" dt="2026-04-22T10:22:43.726" v="6053" actId="403"/>
          <ac:spMkLst>
            <pc:docMk/>
            <pc:sldMk cId="3601026363" sldId="2147475413"/>
            <ac:spMk id="28" creationId="{09FB49CA-A145-EB51-BD7A-A9F18FE82D59}"/>
          </ac:spMkLst>
        </pc:spChg>
        <pc:spChg chg="mod">
          <ac:chgData name="Strasser, Maximilian" userId="dcf4b2e8-fabc-45f4-ac9d-34e17f588e79" providerId="ADAL" clId="{5E5155B0-04C2-481E-A217-438B93CA450E}" dt="2026-04-22T09:54:14.942" v="5616" actId="571"/>
          <ac:spMkLst>
            <pc:docMk/>
            <pc:sldMk cId="3601026363" sldId="2147475413"/>
            <ac:spMk id="32" creationId="{9EBD1C9B-4FEC-B1D4-C73D-7AF8A47E9DD8}"/>
          </ac:spMkLst>
        </pc:spChg>
        <pc:spChg chg="mod">
          <ac:chgData name="Strasser, Maximilian" userId="dcf4b2e8-fabc-45f4-ac9d-34e17f588e79" providerId="ADAL" clId="{5E5155B0-04C2-481E-A217-438B93CA450E}" dt="2026-04-22T10:22:48.515" v="6055" actId="403"/>
          <ac:spMkLst>
            <pc:docMk/>
            <pc:sldMk cId="3601026363" sldId="2147475413"/>
            <ac:spMk id="33" creationId="{B67C1985-3280-36E3-5C83-2C7DAEE41116}"/>
          </ac:spMkLst>
        </pc:spChg>
        <pc:spChg chg="add mod">
          <ac:chgData name="Strasser, Maximilian" userId="dcf4b2e8-fabc-45f4-ac9d-34e17f588e79" providerId="ADAL" clId="{5E5155B0-04C2-481E-A217-438B93CA450E}" dt="2026-04-22T10:25:11.557" v="6068" actId="1036"/>
          <ac:spMkLst>
            <pc:docMk/>
            <pc:sldMk cId="3601026363" sldId="2147475413"/>
            <ac:spMk id="34" creationId="{A35662D8-3E45-B796-0B43-747DFBC2CFF9}"/>
          </ac:spMkLst>
        </pc:spChg>
        <pc:spChg chg="add mod">
          <ac:chgData name="Strasser, Maximilian" userId="dcf4b2e8-fabc-45f4-ac9d-34e17f588e79" providerId="ADAL" clId="{5E5155B0-04C2-481E-A217-438B93CA450E}" dt="2026-04-22T10:25:05.998" v="6063" actId="1036"/>
          <ac:spMkLst>
            <pc:docMk/>
            <pc:sldMk cId="3601026363" sldId="2147475413"/>
            <ac:spMk id="38" creationId="{BC0787D5-8212-E9DB-E929-08409858F5B4}"/>
          </ac:spMkLst>
        </pc:spChg>
        <pc:spChg chg="add mod">
          <ac:chgData name="Strasser, Maximilian" userId="dcf4b2e8-fabc-45f4-ac9d-34e17f588e79" providerId="ADAL" clId="{5E5155B0-04C2-481E-A217-438B93CA450E}" dt="2026-04-22T09:55:54.326" v="5665" actId="1076"/>
          <ac:spMkLst>
            <pc:docMk/>
            <pc:sldMk cId="3601026363" sldId="2147475413"/>
            <ac:spMk id="39" creationId="{FFE2E455-7F72-6435-75C2-4FF6234704CF}"/>
          </ac:spMkLst>
        </pc:spChg>
        <pc:spChg chg="add mod">
          <ac:chgData name="Strasser, Maximilian" userId="dcf4b2e8-fabc-45f4-ac9d-34e17f588e79" providerId="ADAL" clId="{5E5155B0-04C2-481E-A217-438B93CA450E}" dt="2026-04-22T09:55:46.137" v="5662" actId="1076"/>
          <ac:spMkLst>
            <pc:docMk/>
            <pc:sldMk cId="3601026363" sldId="2147475413"/>
            <ac:spMk id="40" creationId="{86F6BF58-467B-5E75-9605-AEB7DCC4918E}"/>
          </ac:spMkLst>
        </pc:spChg>
        <pc:grpChg chg="add mod">
          <ac:chgData name="Strasser, Maximilian" userId="dcf4b2e8-fabc-45f4-ac9d-34e17f588e79" providerId="ADAL" clId="{5E5155B0-04C2-481E-A217-438B93CA450E}" dt="2026-04-22T09:53:58.373" v="5612" actId="1076"/>
          <ac:grpSpMkLst>
            <pc:docMk/>
            <pc:sldMk cId="3601026363" sldId="2147475413"/>
            <ac:grpSpMk id="2" creationId="{01AA55DE-48EB-D5B3-1160-73BF787A5C44}"/>
          </ac:grpSpMkLst>
        </pc:grpChg>
        <pc:grpChg chg="add mod">
          <ac:chgData name="Strasser, Maximilian" userId="dcf4b2e8-fabc-45f4-ac9d-34e17f588e79" providerId="ADAL" clId="{5E5155B0-04C2-481E-A217-438B93CA450E}" dt="2026-04-22T09:54:10.259" v="5615" actId="571"/>
          <ac:grpSpMkLst>
            <pc:docMk/>
            <pc:sldMk cId="3601026363" sldId="2147475413"/>
            <ac:grpSpMk id="6" creationId="{AA96999E-780B-DA1F-5572-BEEE96EF8BB6}"/>
          </ac:grpSpMkLst>
        </pc:grpChg>
        <pc:grpChg chg="mod">
          <ac:chgData name="Strasser, Maximilian" userId="dcf4b2e8-fabc-45f4-ac9d-34e17f588e79" providerId="ADAL" clId="{5E5155B0-04C2-481E-A217-438B93CA450E}" dt="2026-04-22T09:53:58.373" v="5612" actId="1076"/>
          <ac:grpSpMkLst>
            <pc:docMk/>
            <pc:sldMk cId="3601026363" sldId="2147475413"/>
            <ac:grpSpMk id="8" creationId="{36AD5D98-C47C-2112-3E94-CC88EDACF59C}"/>
          </ac:grpSpMkLst>
        </pc:grpChg>
        <pc:grpChg chg="add mod">
          <ac:chgData name="Strasser, Maximilian" userId="dcf4b2e8-fabc-45f4-ac9d-34e17f588e79" providerId="ADAL" clId="{5E5155B0-04C2-481E-A217-438B93CA450E}" dt="2026-04-22T09:54:20.398" v="5617" actId="1076"/>
          <ac:grpSpMkLst>
            <pc:docMk/>
            <pc:sldMk cId="3601026363" sldId="2147475413"/>
            <ac:grpSpMk id="23" creationId="{425123BA-6DCC-DA0E-0AE8-5FA9F86289BB}"/>
          </ac:grpSpMkLst>
        </pc:grpChg>
        <pc:grpChg chg="add mod">
          <ac:chgData name="Strasser, Maximilian" userId="dcf4b2e8-fabc-45f4-ac9d-34e17f588e79" providerId="ADAL" clId="{5E5155B0-04C2-481E-A217-438B93CA450E}" dt="2026-04-22T09:54:01.767" v="5613" actId="1076"/>
          <ac:grpSpMkLst>
            <pc:docMk/>
            <pc:sldMk cId="3601026363" sldId="2147475413"/>
            <ac:grpSpMk id="26" creationId="{64A2AB23-E34C-28A7-9554-F8DC1ECA28A3}"/>
          </ac:grpSpMkLst>
        </pc:grpChg>
        <pc:grpChg chg="add mod">
          <ac:chgData name="Strasser, Maximilian" userId="dcf4b2e8-fabc-45f4-ac9d-34e17f588e79" providerId="ADAL" clId="{5E5155B0-04C2-481E-A217-438B93CA450E}" dt="2026-04-22T09:54:14.942" v="5616" actId="571"/>
          <ac:grpSpMkLst>
            <pc:docMk/>
            <pc:sldMk cId="3601026363" sldId="2147475413"/>
            <ac:grpSpMk id="31" creationId="{E815E599-531E-C222-0F19-CB5DD5979252}"/>
          </ac:grpSpMkLst>
        </pc:grpChg>
      </pc:sldChg>
      <pc:sldChg chg="addSp delSp modSp add mod setBg">
        <pc:chgData name="Strasser, Maximilian" userId="dcf4b2e8-fabc-45f4-ac9d-34e17f588e79" providerId="ADAL" clId="{5E5155B0-04C2-481E-A217-438B93CA450E}" dt="2026-04-26T15:38:22.439" v="6938" actId="1076"/>
        <pc:sldMkLst>
          <pc:docMk/>
          <pc:sldMk cId="2093017333" sldId="2147475472"/>
        </pc:sldMkLst>
        <pc:spChg chg="add mod">
          <ac:chgData name="Strasser, Maximilian" userId="dcf4b2e8-fabc-45f4-ac9d-34e17f588e79" providerId="ADAL" clId="{5E5155B0-04C2-481E-A217-438B93CA450E}" dt="2026-04-26T15:33:00.501" v="6901" actId="552"/>
          <ac:spMkLst>
            <pc:docMk/>
            <pc:sldMk cId="2093017333" sldId="2147475472"/>
            <ac:spMk id="3" creationId="{5A8E8CE6-0740-72BC-B330-13200650A662}"/>
          </ac:spMkLst>
        </pc:spChg>
        <pc:spChg chg="add mod">
          <ac:chgData name="Strasser, Maximilian" userId="dcf4b2e8-fabc-45f4-ac9d-34e17f588e79" providerId="ADAL" clId="{5E5155B0-04C2-481E-A217-438B93CA450E}" dt="2026-04-26T15:33:00.501" v="6901" actId="552"/>
          <ac:spMkLst>
            <pc:docMk/>
            <pc:sldMk cId="2093017333" sldId="2147475472"/>
            <ac:spMk id="5" creationId="{4330C52C-550C-2110-D9DA-85009129B87B}"/>
          </ac:spMkLst>
        </pc:spChg>
        <pc:spChg chg="mod">
          <ac:chgData name="Strasser, Maximilian" userId="dcf4b2e8-fabc-45f4-ac9d-34e17f588e79" providerId="ADAL" clId="{5E5155B0-04C2-481E-A217-438B93CA450E}" dt="2026-04-26T15:29:01.663" v="6874" actId="21"/>
          <ac:spMkLst>
            <pc:docMk/>
            <pc:sldMk cId="2093017333" sldId="2147475472"/>
            <ac:spMk id="7" creationId="{18B600CE-6264-4F6F-8458-83E70E669175}"/>
          </ac:spMkLst>
        </pc:spChg>
        <pc:spChg chg="add mod">
          <ac:chgData name="Strasser, Maximilian" userId="dcf4b2e8-fabc-45f4-ac9d-34e17f588e79" providerId="ADAL" clId="{5E5155B0-04C2-481E-A217-438B93CA450E}" dt="2026-04-26T15:33:00.501" v="6901" actId="552"/>
          <ac:spMkLst>
            <pc:docMk/>
            <pc:sldMk cId="2093017333" sldId="2147475472"/>
            <ac:spMk id="11" creationId="{5E27134C-6B5D-314E-4228-C75E2F9A3FBD}"/>
          </ac:spMkLst>
        </pc:spChg>
        <pc:spChg chg="add mod">
          <ac:chgData name="Strasser, Maximilian" userId="dcf4b2e8-fabc-45f4-ac9d-34e17f588e79" providerId="ADAL" clId="{5E5155B0-04C2-481E-A217-438B93CA450E}" dt="2026-04-26T15:33:09.981" v="6904" actId="1076"/>
          <ac:spMkLst>
            <pc:docMk/>
            <pc:sldMk cId="2093017333" sldId="2147475472"/>
            <ac:spMk id="13" creationId="{C3A22EB1-D4BE-BEC6-C31E-07FABE34B5E3}"/>
          </ac:spMkLst>
        </pc:spChg>
        <pc:spChg chg="add mod">
          <ac:chgData name="Strasser, Maximilian" userId="dcf4b2e8-fabc-45f4-ac9d-34e17f588e79" providerId="ADAL" clId="{5E5155B0-04C2-481E-A217-438B93CA450E}" dt="2026-04-26T15:33:07.248" v="6903" actId="1076"/>
          <ac:spMkLst>
            <pc:docMk/>
            <pc:sldMk cId="2093017333" sldId="2147475472"/>
            <ac:spMk id="15" creationId="{BAC83953-9150-BAC5-146E-1CB27F0A9F0A}"/>
          </ac:spMkLst>
        </pc:spChg>
        <pc:spChg chg="add mod">
          <ac:chgData name="Strasser, Maximilian" userId="dcf4b2e8-fabc-45f4-ac9d-34e17f588e79" providerId="ADAL" clId="{5E5155B0-04C2-481E-A217-438B93CA450E}" dt="2026-04-26T15:38:22.439" v="6938" actId="1076"/>
          <ac:spMkLst>
            <pc:docMk/>
            <pc:sldMk cId="2093017333" sldId="2147475472"/>
            <ac:spMk id="17" creationId="{EB74ED05-8408-E800-450D-8F08872C71EA}"/>
          </ac:spMkLst>
        </pc:spChg>
      </pc:sldChg>
      <pc:sldMasterChg chg="modSp mod">
        <pc:chgData name="Strasser, Maximilian" userId="dcf4b2e8-fabc-45f4-ac9d-34e17f588e79" providerId="ADAL" clId="{5E5155B0-04C2-481E-A217-438B93CA450E}" dt="2026-04-21T15:21:26.995" v="5402"/>
        <pc:sldMasterMkLst>
          <pc:docMk/>
          <pc:sldMasterMk cId="577282148" sldId="2147483660"/>
        </pc:sldMasterMkLst>
        <pc:spChg chg="mod modVis">
          <ac:chgData name="Strasser, Maximilian" userId="dcf4b2e8-fabc-45f4-ac9d-34e17f588e79" providerId="ADAL" clId="{5E5155B0-04C2-481E-A217-438B93CA450E}" dt="2026-04-21T15:21:26.995" v="5402"/>
          <ac:spMkLst>
            <pc:docMk/>
            <pc:sldMasterMk cId="577282148" sldId="2147483660"/>
            <ac:spMk id="15" creationId="{BD955FAD-75A5-2D64-CA2C-BAD2BD804A6E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4C70C6-87E9-BC42-B371-929C77B72D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7FFED-7486-4848-A427-7FAAAC6506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9D273-C17F-144C-9C13-E365762DD79B}" type="datetimeFigureOut">
              <a:rPr lang="en-GB" smtClean="0">
                <a:latin typeface="Arial" panose="020B0604020202020204" pitchFamily="34" charset="0"/>
              </a:rPr>
              <a:t>24/04/2026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27765-63BC-A54C-A741-3E43D81DC3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BB550-5806-6245-BFED-BC3F97BD75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A3036-A3D1-1D40-85ED-227DB44E2BD2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8374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558C79A-4752-7040-A133-91C74992C31D}" type="datetimeFigureOut">
              <a:rPr lang="en-GB" smtClean="0"/>
              <a:pPr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3BF5AC0-C4B3-464D-8E9B-9D86370B78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62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F5AC0-C4B3-464D-8E9B-9D86370B787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99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customXml" Target="../../customXml/item36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35.xml"/><Relationship Id="rId1" Type="http://schemas.openxmlformats.org/officeDocument/2006/relationships/customXml" Target="../../customXml/item40.xml"/><Relationship Id="rId6" Type="http://schemas.openxmlformats.org/officeDocument/2006/relationships/customXml" Target="../../customXml/item39.xml"/><Relationship Id="rId5" Type="http://schemas.openxmlformats.org/officeDocument/2006/relationships/customXml" Target="../../customXml/item38.xml"/><Relationship Id="rId10" Type="http://schemas.openxmlformats.org/officeDocument/2006/relationships/image" Target="../media/image5.png"/><Relationship Id="rId4" Type="http://schemas.openxmlformats.org/officeDocument/2006/relationships/customXml" Target="../../customXml/item37.xml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../customXml/item67.xml"/><Relationship Id="rId7" Type="http://schemas.openxmlformats.org/officeDocument/2006/relationships/image" Target="../media/image6.png"/><Relationship Id="rId2" Type="http://schemas.openxmlformats.org/officeDocument/2006/relationships/customXml" Target="../../customXml/item66.xml"/><Relationship Id="rId1" Type="http://schemas.openxmlformats.org/officeDocument/2006/relationships/customXml" Target="../../customXml/item70.xml"/><Relationship Id="rId6" Type="http://schemas.openxmlformats.org/officeDocument/2006/relationships/slideMaster" Target="../slideMasters/slideMaster1.xml"/><Relationship Id="rId5" Type="http://schemas.openxmlformats.org/officeDocument/2006/relationships/customXml" Target="../../customXml/item69.xml"/><Relationship Id="rId4" Type="http://schemas.openxmlformats.org/officeDocument/2006/relationships/customXml" Target="../../customXml/item6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3.xml"/><Relationship Id="rId2" Type="http://schemas.openxmlformats.org/officeDocument/2006/relationships/customXml" Target="../../customXml/item42.xml"/><Relationship Id="rId1" Type="http://schemas.openxmlformats.org/officeDocument/2006/relationships/customXml" Target="../../customXml/item41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45.xml"/><Relationship Id="rId1" Type="http://schemas.openxmlformats.org/officeDocument/2006/relationships/customXml" Target="../../customXml/item4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4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49.xml"/><Relationship Id="rId2" Type="http://schemas.openxmlformats.org/officeDocument/2006/relationships/customXml" Target="../../customXml/item48.xml"/><Relationship Id="rId1" Type="http://schemas.openxmlformats.org/officeDocument/2006/relationships/customXml" Target="../../customXml/item47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52.xml"/><Relationship Id="rId2" Type="http://schemas.openxmlformats.org/officeDocument/2006/relationships/customXml" Target="../../customXml/item51.xml"/><Relationship Id="rId1" Type="http://schemas.openxmlformats.org/officeDocument/2006/relationships/customXml" Target="../../customXml/item50.xml"/><Relationship Id="rId5" Type="http://schemas.openxmlformats.org/officeDocument/2006/relationships/slideMaster" Target="../slideMasters/slideMaster1.xml"/><Relationship Id="rId4" Type="http://schemas.openxmlformats.org/officeDocument/2006/relationships/customXml" Target="../../customXml/item5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56.xml"/><Relationship Id="rId2" Type="http://schemas.openxmlformats.org/officeDocument/2006/relationships/customXml" Target="../../customXml/item55.xml"/><Relationship Id="rId1" Type="http://schemas.openxmlformats.org/officeDocument/2006/relationships/customXml" Target="../../customXml/item54.xml"/><Relationship Id="rId6" Type="http://schemas.openxmlformats.org/officeDocument/2006/relationships/slideMaster" Target="../slideMasters/slideMaster1.xml"/><Relationship Id="rId5" Type="http://schemas.openxmlformats.org/officeDocument/2006/relationships/customXml" Target="../../customXml/item58.xml"/><Relationship Id="rId4" Type="http://schemas.openxmlformats.org/officeDocument/2006/relationships/customXml" Target="../../customXml/item5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60.xml"/><Relationship Id="rId7" Type="http://schemas.openxmlformats.org/officeDocument/2006/relationships/image" Target="../media/image2.png"/><Relationship Id="rId2" Type="http://schemas.openxmlformats.org/officeDocument/2006/relationships/customXml" Target="../../customXml/item59.xml"/><Relationship Id="rId1" Type="http://schemas.openxmlformats.org/officeDocument/2006/relationships/customXml" Target="../../customXml/item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customXml" Target="../../customXml/item6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64.xml"/><Relationship Id="rId2" Type="http://schemas.openxmlformats.org/officeDocument/2006/relationships/customXml" Target="../../customXml/item63.xml"/><Relationship Id="rId1" Type="http://schemas.openxmlformats.org/officeDocument/2006/relationships/customXml" Target="../../customXml/item6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  <p:custDataLst>
              <p:custData r:id="rId2"/>
            </p:custDataLst>
          </p:nvPr>
        </p:nvSpPr>
        <p:spPr>
          <a:xfrm>
            <a:off x="457200" y="2566800"/>
            <a:ext cx="6906703" cy="880153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lnSpc>
                <a:spcPct val="90000"/>
              </a:lnSpc>
              <a:defRPr sz="4000" b="0" i="0" cap="none" baseline="0">
                <a:solidFill>
                  <a:schemeClr val="dk1"/>
                </a:solidFill>
                <a:latin typeface="+mj-lt"/>
                <a:cs typeface="Georgia Pro Light" panose="02040302050405020303" pitchFamily="18" charset="0"/>
              </a:defRPr>
            </a:lvl1pPr>
          </a:lstStyle>
          <a:p>
            <a:r>
              <a:rPr lang="en-GB"/>
              <a:t>Main title</a:t>
            </a:r>
            <a:endParaRPr lang="en-GB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  <p:custDataLst>
              <p:custData r:id="rId3"/>
            </p:custDataLst>
          </p:nvPr>
        </p:nvSpPr>
        <p:spPr>
          <a:xfrm>
            <a:off x="7533765" y="2566800"/>
            <a:ext cx="4201200" cy="34003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cap="none">
                <a:solidFill>
                  <a:schemeClr val="dk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8E4E92-9AFC-8F34-D178-F85738EE60B0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custData r:id="rId4"/>
            </p:custDataLst>
          </p:nvPr>
        </p:nvSpPr>
        <p:spPr>
          <a:xfrm>
            <a:off x="7533766" y="2955600"/>
            <a:ext cx="4202234" cy="388800"/>
          </a:xfrm>
        </p:spPr>
        <p:txBody>
          <a:bodyPr anchor="b" anchorCtr="0"/>
          <a:lstStyle>
            <a:lvl1pPr marL="0" indent="0" algn="r">
              <a:buNone/>
              <a:defRPr sz="12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 dirty="0"/>
              <a:t>Presenter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804D60C-57AB-68C3-4AB4-908C9DFEFAD1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custData r:id="rId5"/>
            </p:custDataLst>
          </p:nvPr>
        </p:nvSpPr>
        <p:spPr>
          <a:xfrm>
            <a:off x="7533765" y="428400"/>
            <a:ext cx="4202235" cy="536400"/>
          </a:xfrm>
        </p:spPr>
        <p:txBody>
          <a:bodyPr/>
          <a:lstStyle>
            <a:lvl1pPr marL="0" indent="0" algn="r">
              <a:buNone/>
              <a:defRPr sz="10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4" name="FrameImage" descr="PowerPoint default image Sky Blue: PowerPoint default image Sky Blue.">
            <a:extLst>
              <a:ext uri="{FF2B5EF4-FFF2-40B4-BE49-F238E27FC236}">
                <a16:creationId xmlns:a16="http://schemas.microsoft.com/office/drawing/2014/main" id="{2D311B1E-6C67-7F54-F36A-7E2D1B6912CA}"/>
              </a:ext>
            </a:extLst>
          </p:cNvPr>
          <p:cNvSpPr/>
          <p:nvPr userDrawn="1">
            <p:custDataLst>
              <p:custData r:id="rId6"/>
            </p:custDataLst>
          </p:nvPr>
        </p:nvSpPr>
        <p:spPr>
          <a:xfrm>
            <a:off x="457200" y="3542400"/>
            <a:ext cx="11278800" cy="3315600"/>
          </a:xfrm>
          <a:prstGeom prst="rect">
            <a:avLst/>
          </a:prstGeom>
          <a:blipFill>
            <a:blip r:embed="rId8"/>
            <a:stretch>
              <a:fillRect t="-45674" b="-45674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CoverMainLogo_WHITE" descr="The Guy Carpenter company logo." hidden="1">
            <a:extLst>
              <a:ext uri="{FF2B5EF4-FFF2-40B4-BE49-F238E27FC236}">
                <a16:creationId xmlns:a16="http://schemas.microsoft.com/office/drawing/2014/main" id="{E1BF6C65-8A44-4D62-471D-C6D2927088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invGray">
          <a:xfrm>
            <a:off x="457200" y="457200"/>
            <a:ext cx="2639573" cy="475489"/>
          </a:xfrm>
          <a:prstGeom prst="rect">
            <a:avLst/>
          </a:prstGeom>
        </p:spPr>
      </p:pic>
      <p:pic>
        <p:nvPicPr>
          <p:cNvPr id="8" name="CoverMainLogo_COLOUR" descr="The Guy Carpenter company logo.">
            <a:extLst>
              <a:ext uri="{FF2B5EF4-FFF2-40B4-BE49-F238E27FC236}">
                <a16:creationId xmlns:a16="http://schemas.microsoft.com/office/drawing/2014/main" id="{5C57079F-454B-1926-AA35-9A4D2B5963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 bwMode="invGray">
          <a:xfrm>
            <a:off x="457200" y="457200"/>
            <a:ext cx="2639573" cy="475489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58319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0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leRef" hidden="1">
            <a:extLst>
              <a:ext uri="{FF2B5EF4-FFF2-40B4-BE49-F238E27FC236}">
                <a16:creationId xmlns:a16="http://schemas.microsoft.com/office/drawing/2014/main" id="{09BA50B2-6484-EC4D-AF6E-8573FB70C5FE}"/>
              </a:ext>
            </a:extLst>
          </p:cNvPr>
          <p:cNvSpPr txBox="1"/>
          <p:nvPr userDrawn="1">
            <p:custDataLst>
              <p:custData r:id="rId2"/>
            </p:custDataLst>
          </p:nvPr>
        </p:nvSpPr>
        <p:spPr>
          <a:xfrm>
            <a:off x="6210000" y="5382000"/>
            <a:ext cx="5526000" cy="3960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indent="-457200" algn="r">
              <a:spcBef>
                <a:spcPts val="1800"/>
              </a:spcBef>
            </a:pPr>
            <a:r>
              <a:rPr lang="en-GB" sz="800">
                <a:solidFill>
                  <a:schemeClr val="dk1"/>
                </a:solidFill>
              </a:rPr>
              <a:t>{FileRef}</a:t>
            </a:r>
            <a:endParaRPr lang="en-GB" sz="800" dirty="0">
              <a:solidFill>
                <a:schemeClr val="dk1"/>
              </a:solidFill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9BC8DB0-975F-CCF8-758D-35DEB9A769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custData r:id="rId3"/>
            </p:custDataLst>
          </p:nvPr>
        </p:nvSpPr>
        <p:spPr>
          <a:xfrm>
            <a:off x="457200" y="1411200"/>
            <a:ext cx="11278800" cy="416664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8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optional disclaimer</a:t>
            </a:r>
            <a:endParaRPr lang="en-GB" dirty="0"/>
          </a:p>
        </p:txBody>
      </p:sp>
      <p:sp>
        <p:nvSpPr>
          <p:cNvPr id="18" name="Purpose">
            <a:extLst>
              <a:ext uri="{FF2B5EF4-FFF2-40B4-BE49-F238E27FC236}">
                <a16:creationId xmlns:a16="http://schemas.microsoft.com/office/drawing/2014/main" id="{33265701-6D53-6A3D-4181-B4BB94559EC0}"/>
              </a:ext>
            </a:extLst>
          </p:cNvPr>
          <p:cNvSpPr/>
          <p:nvPr userDrawn="1">
            <p:custDataLst>
              <p:custData r:id="rId4"/>
            </p:custDataLst>
          </p:nvPr>
        </p:nvSpPr>
        <p:spPr>
          <a:xfrm>
            <a:off x="457200" y="6055200"/>
            <a:ext cx="11278800" cy="4861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GB" sz="1100">
                <a:solidFill>
                  <a:schemeClr val="dk1"/>
                </a:solidFill>
                <a:latin typeface="+mn-lt"/>
                <a:ea typeface="Noto Sans" pitchFamily="34" charset="-122"/>
                <a:cs typeface="Arial" panose="020B0604020202020204" pitchFamily="34" charset="0"/>
              </a:rPr>
              <a:t>We are leaders in risk, strategy and people. One company, with four global businesses,</a:t>
            </a: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GB" sz="1100">
                <a:solidFill>
                  <a:schemeClr val="dk1"/>
                </a:solidFill>
                <a:latin typeface="+mn-lt"/>
                <a:ea typeface="Noto Sans" pitchFamily="34" charset="-122"/>
                <a:cs typeface="Arial" panose="020B0604020202020204" pitchFamily="34" charset="0"/>
              </a:rPr>
              <a:t>united by a shared purpose to build the confidence to thrive through the power of perspective.</a:t>
            </a:r>
            <a:endParaRPr lang="en-GB" sz="110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E383406-A41F-86A0-6C9B-01677B288AC4}"/>
              </a:ext>
            </a:extLst>
          </p:cNvPr>
          <p:cNvSpPr txBox="1">
            <a:spLocks/>
          </p:cNvSpPr>
          <p:nvPr userDrawn="1">
            <p:custDataLst>
              <p:custData r:id="rId5"/>
            </p:custDataLst>
          </p:nvPr>
        </p:nvSpPr>
        <p:spPr>
          <a:xfrm>
            <a:off x="6210000" y="6602400"/>
            <a:ext cx="5526000" cy="123111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GB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>
                <a:solidFill>
                  <a:schemeClr val="dk1"/>
                </a:solidFill>
              </a:rPr>
              <a:t>© 2026 Marsh. All rights reserved.</a:t>
            </a:r>
            <a:endParaRPr lang="en-GB" sz="700" dirty="0">
              <a:solidFill>
                <a:schemeClr val="dk1"/>
              </a:solidFill>
            </a:endParaRPr>
          </a:p>
        </p:txBody>
      </p:sp>
      <p:pic>
        <p:nvPicPr>
          <p:cNvPr id="4" name="MainBackLogo_WHITE" descr="The Guy Carpenter company logo." hidden="1">
            <a:extLst>
              <a:ext uri="{FF2B5EF4-FFF2-40B4-BE49-F238E27FC236}">
                <a16:creationId xmlns:a16="http://schemas.microsoft.com/office/drawing/2014/main" id="{82B6A40B-141E-9B31-FFFA-DFA4FA7793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invGray">
          <a:xfrm>
            <a:off x="457200" y="457200"/>
            <a:ext cx="2639573" cy="475489"/>
          </a:xfrm>
          <a:prstGeom prst="rect">
            <a:avLst/>
          </a:prstGeom>
        </p:spPr>
      </p:pic>
      <p:pic>
        <p:nvPicPr>
          <p:cNvPr id="7" name="MainBackLogo_COLOUR" descr="The Guy Carpenter company logo.">
            <a:extLst>
              <a:ext uri="{FF2B5EF4-FFF2-40B4-BE49-F238E27FC236}">
                <a16:creationId xmlns:a16="http://schemas.microsoft.com/office/drawing/2014/main" id="{BEFAF609-74EE-C916-0204-52B3FEEF942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 bwMode="invGray">
          <a:xfrm>
            <a:off x="457200" y="457200"/>
            <a:ext cx="2639573" cy="475489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413399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custData r:id="rId1"/>
            </p:custDataLst>
          </p:nvPr>
        </p:nvSpPr>
        <p:spPr>
          <a:xfrm>
            <a:off x="464400" y="1411200"/>
            <a:ext cx="112716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DBFA167-EBBB-980F-D592-144B4E0B90D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2"/>
            </p:custDataLst>
          </p:nvPr>
        </p:nvSpPr>
        <p:spPr>
          <a:xfrm>
            <a:off x="457200" y="975600"/>
            <a:ext cx="11278800" cy="3204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687A39-A1EB-59AA-2F79-DB2DEA0CF268}"/>
              </a:ext>
            </a:extLst>
          </p:cNvPr>
          <p:cNvSpPr>
            <a:spLocks noGrp="1"/>
          </p:cNvSpPr>
          <p:nvPr>
            <p:ph type="title" hasCustomPrompt="1"/>
            <p:custDataLst>
              <p:custData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A0953-CC8E-69D0-A82A-0F0F688129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132D5-5186-04AF-22B7-C3D719B1D9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00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422D773-8B6D-F1F5-3CF3-45DA7390341E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1"/>
            </p:custDataLst>
          </p:nvPr>
        </p:nvSpPr>
        <p:spPr>
          <a:xfrm>
            <a:off x="457200" y="975600"/>
            <a:ext cx="11278800" cy="3204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0397F5-0585-9339-EB8E-57E32F286930}"/>
              </a:ext>
            </a:extLst>
          </p:cNvPr>
          <p:cNvSpPr>
            <a:spLocks noGrp="1"/>
          </p:cNvSpPr>
          <p:nvPr>
            <p:ph type="title" hasCustomPrompt="1"/>
            <p:custDataLst>
              <p:custData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7FE4-1591-FDD7-05F1-391927293F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32A24-5C37-B6AA-ED00-F3B697F2CB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6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</p:custDataLst>
    <p:extLst>
      <p:ext uri="{BB962C8B-B14F-4D97-AF65-F5344CB8AC3E}">
        <p14:creationId xmlns:p14="http://schemas.microsoft.com/office/powerpoint/2010/main" val="75134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  <p:custDataLst>
              <p:custData r:id="rId1"/>
            </p:custDataLst>
          </p:nvPr>
        </p:nvSpPr>
        <p:spPr>
          <a:xfrm>
            <a:off x="457200" y="1411200"/>
            <a:ext cx="55260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  <p:custDataLst>
              <p:custData r:id="rId2"/>
            </p:custDataLst>
          </p:nvPr>
        </p:nvSpPr>
        <p:spPr>
          <a:xfrm>
            <a:off x="6210000" y="1411200"/>
            <a:ext cx="55260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6F971F5-72C9-9FA0-D4FA-4115FF9C7812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3"/>
            </p:custDataLst>
          </p:nvPr>
        </p:nvSpPr>
        <p:spPr>
          <a:xfrm>
            <a:off x="457200" y="975600"/>
            <a:ext cx="11278800" cy="3204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731A64-2BAC-4802-E868-A4A0D1BF1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42892-5420-DC43-3EEF-D4BE29E2EC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6714D-1946-3625-54D0-D09B477162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60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 hasCustomPrompt="1"/>
            <p:custDataLst>
              <p:custData r:id="rId1"/>
            </p:custDataLst>
          </p:nvPr>
        </p:nvSpPr>
        <p:spPr>
          <a:xfrm>
            <a:off x="457200" y="1411200"/>
            <a:ext cx="36036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  <p:custDataLst>
              <p:custData r:id="rId2"/>
            </p:custDataLst>
          </p:nvPr>
        </p:nvSpPr>
        <p:spPr>
          <a:xfrm>
            <a:off x="4298400" y="1411200"/>
            <a:ext cx="36036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3" hasCustomPrompt="1"/>
            <p:custDataLst>
              <p:custData r:id="rId3"/>
            </p:custDataLst>
          </p:nvPr>
        </p:nvSpPr>
        <p:spPr>
          <a:xfrm>
            <a:off x="8132400" y="1411200"/>
            <a:ext cx="36000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A872C0F-553C-FF87-B951-36138D0FF10E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4"/>
            </p:custDataLst>
          </p:nvPr>
        </p:nvSpPr>
        <p:spPr>
          <a:xfrm>
            <a:off x="457200" y="975600"/>
            <a:ext cx="11278800" cy="3204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00E63CE-3F08-D7D1-9C89-3F65068DB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801D96-C5BA-7ACA-2A4B-5A077138922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FAAF1-9167-47F7-0D3F-29E25D959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32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 hasCustomPrompt="1"/>
            <p:custDataLst>
              <p:custData r:id="rId1"/>
            </p:custDataLst>
          </p:nvPr>
        </p:nvSpPr>
        <p:spPr>
          <a:xfrm>
            <a:off x="457200" y="1411200"/>
            <a:ext cx="26388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  <p:custDataLst>
              <p:custData r:id="rId2"/>
            </p:custDataLst>
          </p:nvPr>
        </p:nvSpPr>
        <p:spPr>
          <a:xfrm>
            <a:off x="3340800" y="1411200"/>
            <a:ext cx="26388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 hasCustomPrompt="1"/>
            <p:custDataLst>
              <p:custData r:id="rId3"/>
            </p:custDataLst>
          </p:nvPr>
        </p:nvSpPr>
        <p:spPr>
          <a:xfrm>
            <a:off x="6213600" y="1411200"/>
            <a:ext cx="26388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  <p:custDataLst>
              <p:custData r:id="rId4"/>
            </p:custDataLst>
          </p:nvPr>
        </p:nvSpPr>
        <p:spPr>
          <a:xfrm>
            <a:off x="9093600" y="1411200"/>
            <a:ext cx="2638800" cy="4878000"/>
          </a:xfrm>
        </p:spPr>
        <p:txBody>
          <a:bodyPr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2</a:t>
            </a:r>
          </a:p>
          <a:p>
            <a:pPr lvl="2"/>
            <a:r>
              <a:rPr lang="en-GB"/>
              <a:t>3</a:t>
            </a:r>
          </a:p>
          <a:p>
            <a:pPr lvl="3"/>
            <a:r>
              <a:rPr lang="en-GB"/>
              <a:t>4</a:t>
            </a:r>
          </a:p>
          <a:p>
            <a:pPr lvl="4"/>
            <a:r>
              <a:rPr lang="en-GB"/>
              <a:t>5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E6927B-0694-0EBA-513B-68CAE3D6EF52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5"/>
            </p:custDataLst>
          </p:nvPr>
        </p:nvSpPr>
        <p:spPr>
          <a:xfrm>
            <a:off x="457200" y="975600"/>
            <a:ext cx="11278800" cy="3204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A2323E0-E727-5932-93D5-A9CAE6B47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94D80D-1D44-6836-8C39-E634810F05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EC5B58-8ED7-67BC-15A0-C369F1AF6B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50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le">
            <a:extLst>
              <a:ext uri="{FF2B5EF4-FFF2-40B4-BE49-F238E27FC236}">
                <a16:creationId xmlns:a16="http://schemas.microsoft.com/office/drawing/2014/main" id="{87774E20-C39B-CC3C-CA86-73CF1D07D094}"/>
              </a:ext>
            </a:extLst>
          </p:cNvPr>
          <p:cNvSpPr/>
          <p:nvPr userDrawn="1">
            <p:custDataLst>
              <p:custData r:id="rId2"/>
            </p:custDataLst>
          </p:nvPr>
        </p:nvSpPr>
        <p:spPr>
          <a:xfrm rot="-5400000">
            <a:off x="3160709" y="3417460"/>
            <a:ext cx="5872894" cy="0"/>
          </a:xfrm>
          <a:prstGeom prst="line">
            <a:avLst/>
          </a:prstGeom>
          <a:noFill/>
          <a:ln w="12700">
            <a:solidFill>
              <a:schemeClr val="lt2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051EDF5-F149-19BD-6BE8-19C6F6D8FA12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custData r:id="rId3"/>
            </p:custDataLst>
          </p:nvPr>
        </p:nvSpPr>
        <p:spPr>
          <a:xfrm>
            <a:off x="6217200" y="381600"/>
            <a:ext cx="5518800" cy="5904000"/>
          </a:xfrm>
        </p:spPr>
        <p:txBody>
          <a:bodyPr tIns="137160"/>
          <a:lstStyle>
            <a:lvl1pPr marL="342900" indent="-342900">
              <a:buFont typeface="+mj-lt"/>
              <a:buAutoNum type="arabicPeriod"/>
              <a:defRPr>
                <a:solidFill>
                  <a:schemeClr val="lt2"/>
                </a:solidFill>
              </a:defRPr>
            </a:lvl1pPr>
          </a:lstStyle>
          <a:p>
            <a:pPr lvl="0"/>
            <a:r>
              <a:rPr lang="en-GB"/>
              <a:t>Click to add topic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73B62-3AC5-E42A-58D7-F381B96F8296}"/>
              </a:ext>
            </a:extLst>
          </p:cNvPr>
          <p:cNvSpPr>
            <a:spLocks noGrp="1"/>
          </p:cNvSpPr>
          <p:nvPr>
            <p:ph type="title" hasCustomPrompt="1"/>
            <p:custDataLst>
              <p:custData r:id="rId4"/>
            </p:custDataLst>
          </p:nvPr>
        </p:nvSpPr>
        <p:spPr>
          <a:xfrm>
            <a:off x="457200" y="381600"/>
            <a:ext cx="5518800" cy="5904000"/>
          </a:xfrm>
          <a:prstGeom prst="rect">
            <a:avLst/>
          </a:prstGeom>
        </p:spPr>
        <p:txBody>
          <a:bodyPr anchor="t" anchorCtr="0"/>
          <a:lstStyle>
            <a:lvl1pPr>
              <a:defRPr sz="6400" b="0" i="0">
                <a:solidFill>
                  <a:schemeClr val="lt2"/>
                </a:solidFill>
                <a:latin typeface="+mj-lt"/>
              </a:defRPr>
            </a:lvl1pPr>
          </a:lstStyle>
          <a:p>
            <a:r>
              <a:rPr lang="en-GB"/>
              <a:t>Agenda</a:t>
            </a:r>
            <a:endParaRPr lang="en-GB" dirty="0"/>
          </a:p>
        </p:txBody>
      </p:sp>
      <p:pic>
        <p:nvPicPr>
          <p:cNvPr id="4" name="ContentLogo_WHITE" descr="The Guy Carpenter company logo.">
            <a:extLst>
              <a:ext uri="{FF2B5EF4-FFF2-40B4-BE49-F238E27FC236}">
                <a16:creationId xmlns:a16="http://schemas.microsoft.com/office/drawing/2014/main" id="{FED9F08F-DE30-9896-8B7E-BF90C943C3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invGray">
          <a:xfrm>
            <a:off x="457200" y="6519672"/>
            <a:ext cx="1014986" cy="182880"/>
          </a:xfrm>
          <a:prstGeom prst="rect">
            <a:avLst/>
          </a:prstGeom>
        </p:spPr>
      </p:pic>
      <p:pic>
        <p:nvPicPr>
          <p:cNvPr id="7" name="ContentLogo_COLOUR" descr="The Guy Carpenter company logo." hidden="1">
            <a:extLst>
              <a:ext uri="{FF2B5EF4-FFF2-40B4-BE49-F238E27FC236}">
                <a16:creationId xmlns:a16="http://schemas.microsoft.com/office/drawing/2014/main" id="{407BD1AE-6BB2-3A11-E35C-AE26DC07C1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invGray">
          <a:xfrm>
            <a:off x="457200" y="6519672"/>
            <a:ext cx="1014986" cy="18288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91493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F761A1B-C4CA-BC05-524B-40620F1040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custData r:id="rId2"/>
            </p:custDataLst>
          </p:nvPr>
        </p:nvSpPr>
        <p:spPr>
          <a:xfrm>
            <a:off x="7412400" y="2493304"/>
            <a:ext cx="4322400" cy="5032017"/>
          </a:xfrm>
        </p:spPr>
        <p:txBody>
          <a:bodyPr anchor="b"/>
          <a:lstStyle>
            <a:lvl1pPr marL="0" indent="0" algn="r">
              <a:buNone/>
              <a:defRPr sz="24200" b="0" i="0">
                <a:solidFill>
                  <a:schemeClr val="dk1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#</a:t>
            </a:r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ED18453-854E-C783-5410-0CF0975ADEC1}"/>
              </a:ext>
            </a:extLst>
          </p:cNvPr>
          <p:cNvSpPr>
            <a:spLocks noGrp="1"/>
          </p:cNvSpPr>
          <p:nvPr>
            <p:ph type="title" hasCustomPrompt="1"/>
            <p:custDataLst>
              <p:custData r:id="rId3"/>
            </p:custDataLst>
          </p:nvPr>
        </p:nvSpPr>
        <p:spPr>
          <a:xfrm>
            <a:off x="457200" y="381600"/>
            <a:ext cx="5752800" cy="5660246"/>
          </a:xfrm>
          <a:prstGeom prst="rect">
            <a:avLst/>
          </a:prstGeom>
        </p:spPr>
        <p:txBody>
          <a:bodyPr anchor="t" anchorCtr="0"/>
          <a:lstStyle>
            <a:lvl1pPr>
              <a:defRPr sz="6400" b="0" i="0">
                <a:solidFill>
                  <a:schemeClr val="dk1"/>
                </a:solidFill>
                <a:latin typeface="+mj-lt"/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pic>
        <p:nvPicPr>
          <p:cNvPr id="3" name="ContentLogo_WHITE" descr="The Guy Carpenter company logo." hidden="1">
            <a:extLst>
              <a:ext uri="{FF2B5EF4-FFF2-40B4-BE49-F238E27FC236}">
                <a16:creationId xmlns:a16="http://schemas.microsoft.com/office/drawing/2014/main" id="{19333518-4CFF-84ED-DCDB-B1DF5E5C7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invGray">
          <a:xfrm>
            <a:off x="457200" y="6519672"/>
            <a:ext cx="1014986" cy="182880"/>
          </a:xfrm>
          <a:prstGeom prst="rect">
            <a:avLst/>
          </a:prstGeom>
        </p:spPr>
      </p:pic>
      <p:pic>
        <p:nvPicPr>
          <p:cNvPr id="6" name="ContentLogo_COLOUR" descr="The Guy Carpenter company logo.">
            <a:extLst>
              <a:ext uri="{FF2B5EF4-FFF2-40B4-BE49-F238E27FC236}">
                <a16:creationId xmlns:a16="http://schemas.microsoft.com/office/drawing/2014/main" id="{5DB30D9B-2BD9-2369-A043-6B9C7F867A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invGray">
          <a:xfrm>
            <a:off x="457200" y="6519672"/>
            <a:ext cx="1014986" cy="18288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309048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customXml" Target="../../customXml/item27.xml"/><Relationship Id="rId18" Type="http://schemas.openxmlformats.org/officeDocument/2006/relationships/customXml" Target="../../customXml/item3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customXml" Target="../../customXml/item34.xml"/><Relationship Id="rId17" Type="http://schemas.openxmlformats.org/officeDocument/2006/relationships/customXml" Target="../../customXml/item31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../customXml/item3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customXml" Target="../../customXml/item29.xml"/><Relationship Id="rId10" Type="http://schemas.openxmlformats.org/officeDocument/2006/relationships/slideLayout" Target="../slideLayouts/slideLayout10.xml"/><Relationship Id="rId19" Type="http://schemas.openxmlformats.org/officeDocument/2006/relationships/customXml" Target="../../customXml/item3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../customXml/item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Rule">
            <a:extLst>
              <a:ext uri="{FF2B5EF4-FFF2-40B4-BE49-F238E27FC236}">
                <a16:creationId xmlns:a16="http://schemas.microsoft.com/office/drawing/2014/main" id="{BD955FAD-75A5-2D64-CA2C-BAD2BD804A6E}"/>
              </a:ext>
            </a:extLst>
          </p:cNvPr>
          <p:cNvSpPr/>
          <p:nvPr userDrawn="1">
            <p:custDataLst>
              <p:custData r:id="rId13"/>
            </p:custDataLst>
          </p:nvPr>
        </p:nvSpPr>
        <p:spPr>
          <a:xfrm>
            <a:off x="457200" y="6400800"/>
            <a:ext cx="11278800" cy="0"/>
          </a:xfrm>
          <a:prstGeom prst="line">
            <a:avLst/>
          </a:prstGeom>
          <a:noFill/>
          <a:ln w="6350">
            <a:solidFill>
              <a:schemeClr val="dk1"/>
            </a:solidFill>
            <a:prstDash val="solid"/>
            <a:headEnd type="none"/>
            <a:tailEnd type="none"/>
          </a:ln>
        </p:spPr>
        <p:txBody>
          <a:bodyPr lIns="0" tIns="0" rIns="0" bIns="0"/>
          <a:lstStyle/>
          <a:p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custData r:id="rId14"/>
            </p:custDataLst>
          </p:nvPr>
        </p:nvSpPr>
        <p:spPr>
          <a:xfrm>
            <a:off x="457200" y="1411200"/>
            <a:ext cx="11278800" cy="487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2</a:t>
            </a:r>
          </a:p>
          <a:p>
            <a:pPr lvl="2"/>
            <a:r>
              <a:rPr lang="en-US"/>
              <a:t>3</a:t>
            </a:r>
          </a:p>
          <a:p>
            <a:pPr lvl="3"/>
            <a:r>
              <a:rPr lang="en-US"/>
              <a:t>4</a:t>
            </a:r>
          </a:p>
          <a:p>
            <a:pPr lvl="4"/>
            <a:r>
              <a:rPr lang="en-US"/>
              <a:t>5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F2755-4D67-7808-1948-919E7A634DA2}"/>
              </a:ext>
            </a:extLst>
          </p:cNvPr>
          <p:cNvSpPr>
            <a:spLocks noGrp="1"/>
          </p:cNvSpPr>
          <p:nvPr>
            <p:ph type="title"/>
            <p:custDataLst>
              <p:custData r:id="rId15"/>
            </p:custDataLst>
          </p:nvPr>
        </p:nvSpPr>
        <p:spPr>
          <a:xfrm>
            <a:off x="457200" y="381600"/>
            <a:ext cx="11278800" cy="4629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add title</a:t>
            </a:r>
            <a:endParaRPr lang="en-GB" dirty="0"/>
          </a:p>
        </p:txBody>
      </p:sp>
      <p:sp>
        <p:nvSpPr>
          <p:cNvPr id="4" name="Copyright">
            <a:extLst>
              <a:ext uri="{FF2B5EF4-FFF2-40B4-BE49-F238E27FC236}">
                <a16:creationId xmlns:a16="http://schemas.microsoft.com/office/drawing/2014/main" id="{6F803E00-8150-57E6-D150-BB5FF2C89A24}"/>
              </a:ext>
            </a:extLst>
          </p:cNvPr>
          <p:cNvSpPr txBox="1">
            <a:spLocks/>
          </p:cNvSpPr>
          <p:nvPr userDrawn="1">
            <p:custDataLst>
              <p:custData r:id="rId16"/>
            </p:custDataLst>
          </p:nvPr>
        </p:nvSpPr>
        <p:spPr>
          <a:xfrm>
            <a:off x="6210000" y="6606000"/>
            <a:ext cx="5158800" cy="123111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GB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dk1"/>
                </a:solidFill>
              </a:rPr>
              <a:t>© 2026 Marsh. All rights reserved.</a:t>
            </a:r>
            <a:endParaRPr lang="en-US" sz="700" dirty="0">
              <a:solidFill>
                <a:schemeClr val="dk1"/>
              </a:solidFill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38964E-4D0C-57EA-04BE-4C762CBC4FDC}"/>
              </a:ext>
            </a:extLst>
          </p:cNvPr>
          <p:cNvSpPr>
            <a:spLocks noGrp="1"/>
          </p:cNvSpPr>
          <p:nvPr>
            <p:ph type="ftr" sz="quarter" idx="3"/>
            <p:custDataLst>
              <p:custData r:id="rId17"/>
            </p:custDataLst>
          </p:nvPr>
        </p:nvSpPr>
        <p:spPr>
          <a:xfrm>
            <a:off x="2374500" y="6570000"/>
            <a:ext cx="3607200" cy="154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spcAft>
                <a:spcPts val="600"/>
              </a:spcAft>
              <a:defRPr sz="700">
                <a:solidFill>
                  <a:schemeClr val="dk1"/>
                </a:solidFill>
              </a:defRPr>
            </a:lvl1pPr>
          </a:lstStyle>
          <a:p>
            <a:endParaRPr lang="en-GB" dirty="0">
              <a:solidFill>
                <a:schemeClr val="dk1"/>
              </a:solidFill>
            </a:endParaRPr>
          </a:p>
        </p:txBody>
      </p:sp>
      <p:sp>
        <p:nvSpPr>
          <p:cNvPr id="6" name="Date Placeholder">
            <a:extLst>
              <a:ext uri="{FF2B5EF4-FFF2-40B4-BE49-F238E27FC236}">
                <a16:creationId xmlns:a16="http://schemas.microsoft.com/office/drawing/2014/main" id="{A4CEB918-28DB-EA98-8588-510BE88A3916}"/>
              </a:ext>
            </a:extLst>
          </p:cNvPr>
          <p:cNvSpPr>
            <a:spLocks noGrp="1"/>
          </p:cNvSpPr>
          <p:nvPr>
            <p:ph type="dt" sz="half" idx="2"/>
            <p:custDataLst>
              <p:custData r:id="rId18"/>
            </p:custDataLst>
          </p:nvPr>
        </p:nvSpPr>
        <p:spPr>
          <a:xfrm>
            <a:off x="9927430" y="6447600"/>
            <a:ext cx="1436607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dk1"/>
                </a:solidFill>
              </a:defRPr>
            </a:lvl1pPr>
          </a:lstStyle>
          <a:p>
            <a:fld id="{628C1A70-05D8-4074-9975-95498A287F8F}" type="datetimeFigureOut">
              <a:rPr lang="en-GB" smtClean="0"/>
              <a:pPr/>
              <a:t>24/04/2026</a:t>
            </a:fld>
            <a:endParaRPr lang="en-GB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C9C7E4E-E9E6-7D7F-C6BB-0458042DD118}"/>
              </a:ext>
            </a:extLst>
          </p:cNvPr>
          <p:cNvSpPr>
            <a:spLocks noGrp="1"/>
          </p:cNvSpPr>
          <p:nvPr>
            <p:ph type="sldNum" sz="quarter" idx="4"/>
            <p:custDataLst>
              <p:custData r:id="rId19"/>
            </p:custDataLst>
          </p:nvPr>
        </p:nvSpPr>
        <p:spPr>
          <a:xfrm>
            <a:off x="11368800" y="6620400"/>
            <a:ext cx="3636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dk1"/>
                </a:solidFill>
              </a:defRPr>
            </a:lvl1pPr>
          </a:lstStyle>
          <a:p>
            <a:fld id="{CC823384-2074-4C75-9031-ACAC8BCA835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ContentLogo_WHITE" descr="The Guy Carpenter company logo." hidden="1">
            <a:extLst>
              <a:ext uri="{FF2B5EF4-FFF2-40B4-BE49-F238E27FC236}">
                <a16:creationId xmlns:a16="http://schemas.microsoft.com/office/drawing/2014/main" id="{85A9A06C-AB3A-5D7F-AE1E-2E7B61B389B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 bwMode="invGray">
          <a:xfrm>
            <a:off x="457200" y="6519672"/>
            <a:ext cx="1014986" cy="182880"/>
          </a:xfrm>
          <a:prstGeom prst="rect">
            <a:avLst/>
          </a:prstGeom>
        </p:spPr>
      </p:pic>
      <p:pic>
        <p:nvPicPr>
          <p:cNvPr id="11" name="ContentLogo_COLOUR" descr="The Guy Carpenter company logo.">
            <a:extLst>
              <a:ext uri="{FF2B5EF4-FFF2-40B4-BE49-F238E27FC236}">
                <a16:creationId xmlns:a16="http://schemas.microsoft.com/office/drawing/2014/main" id="{B5E3706D-A37A-9B94-C4BB-9A6D5CB93E8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 bwMode="invGray">
          <a:xfrm>
            <a:off x="457200" y="6519672"/>
            <a:ext cx="1014986" cy="182880"/>
          </a:xfrm>
          <a:prstGeom prst="rect">
            <a:avLst/>
          </a:prstGeom>
        </p:spPr>
      </p:pic>
    </p:spTree>
    <p:custDataLst>
      <p:custData r:id="rId12"/>
    </p:custDataLst>
    <p:extLst>
      <p:ext uri="{BB962C8B-B14F-4D97-AF65-F5344CB8AC3E}">
        <p14:creationId xmlns:p14="http://schemas.microsoft.com/office/powerpoint/2010/main" val="5772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5" r:id="rId2"/>
    <p:sldLayoutId id="2147483719" r:id="rId3"/>
    <p:sldLayoutId id="2147483672" r:id="rId4"/>
    <p:sldLayoutId id="2147483716" r:id="rId5"/>
    <p:sldLayoutId id="2147483717" r:id="rId6"/>
    <p:sldLayoutId id="2147483718" r:id="rId7"/>
    <p:sldLayoutId id="2147483688" r:id="rId8"/>
    <p:sldLayoutId id="2147483713" r:id="rId9"/>
    <p:sldLayoutId id="2147483710" r:id="rId10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dk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kern="1200">
          <a:solidFill>
            <a:schemeClr val="dk1"/>
          </a:solidFill>
          <a:latin typeface="+mn-lt"/>
          <a:ea typeface="+mn-ea"/>
          <a:cs typeface="+mn-cs"/>
        </a:defRPr>
      </a:lvl1pPr>
      <a:lvl2pPr marL="4572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500" kern="1200">
          <a:solidFill>
            <a:schemeClr val="dk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3pPr>
      <a:lvl4pPr marL="9144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5pPr>
      <a:lvl6pPr marL="13716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6pPr>
      <a:lvl7pPr marL="16002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7pPr>
      <a:lvl8pPr marL="1828800" indent="-223838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8pPr>
      <a:lvl9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dk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2" userDrawn="1">
          <p15:clr>
            <a:srgbClr val="F26B43"/>
          </p15:clr>
        </p15:guide>
        <p15:guide id="7" pos="3912">
          <p15:clr>
            <a:srgbClr val="F26B43"/>
          </p15:clr>
        </p15:guide>
        <p15:guide id="13" pos="288" userDrawn="1">
          <p15:clr>
            <a:srgbClr val="F26B43"/>
          </p15:clr>
        </p15:guide>
        <p15:guide id="19" pos="3768">
          <p15:clr>
            <a:srgbClr val="F26B43"/>
          </p15:clr>
        </p15:guide>
        <p15:guide id="27" orient="horz" pos="4224" userDrawn="1">
          <p15:clr>
            <a:srgbClr val="F26B43"/>
          </p15:clr>
        </p15:guide>
        <p15:guide id="29" orient="horz" pos="4032" userDrawn="1">
          <p15:clr>
            <a:srgbClr val="F26B43"/>
          </p15:clr>
        </p15:guide>
        <p15:guide id="31" orient="horz" pos="607" userDrawn="1">
          <p15:clr>
            <a:srgbClr val="F26B43"/>
          </p15:clr>
        </p15:guide>
        <p15:guide id="35" orient="horz" pos="888" userDrawn="1">
          <p15:clr>
            <a:srgbClr val="F26B43"/>
          </p15:clr>
        </p15:guide>
        <p15:guide id="38" orient="horz" pos="3960" userDrawn="1">
          <p15:clr>
            <a:srgbClr val="F26B43"/>
          </p15:clr>
        </p15:guide>
        <p15:guide id="39" pos="3840" userDrawn="1">
          <p15:clr>
            <a:srgbClr val="F26B43"/>
          </p15:clr>
        </p15:guide>
        <p15:guide id="40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73.xml"/><Relationship Id="rId2" Type="http://schemas.openxmlformats.org/officeDocument/2006/relationships/customXml" Target="../../customXml/item72.xml"/><Relationship Id="rId1" Type="http://schemas.openxmlformats.org/officeDocument/2006/relationships/customXml" Target="../../customXml/item7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74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7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7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customXml" Target="../../customXml/item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81D4BD-DBFF-A3C6-84D3-38DF9A01B717}"/>
              </a:ext>
            </a:extLst>
          </p:cNvPr>
          <p:cNvSpPr>
            <a:spLocks noGrp="1"/>
          </p:cNvSpPr>
          <p:nvPr>
            <p:ph type="ctrTitle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 dirty="0"/>
              <a:t>Evolving ODS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541DF8-D9FD-D6AE-DEE9-9B325BDC0AC3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2"/>
            </p:custDataLst>
          </p:nvPr>
        </p:nvSpPr>
        <p:spPr/>
        <p:txBody>
          <a:bodyPr/>
          <a:lstStyle/>
          <a:p>
            <a:r>
              <a:rPr lang="en-GB" dirty="0"/>
              <a:t>Maximilian, Strasser, London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297098-B32B-B763-E55F-98616A32D5C1}"/>
              </a:ext>
            </a:extLst>
          </p:cNvPr>
          <p:cNvSpPr>
            <a:spLocks noGrp="1"/>
          </p:cNvSpPr>
          <p:nvPr>
            <p:ph type="body" sz="quarter" idx="11"/>
            <p:custDataLst>
              <p:custData r:id="rId3"/>
            </p:custDataLst>
          </p:nvPr>
        </p:nvSpPr>
        <p:spPr/>
        <p:txBody>
          <a:bodyPr/>
          <a:lstStyle/>
          <a:p>
            <a:r>
              <a:rPr lang="en-GB" dirty="0"/>
              <a:t>29 April 2026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437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20703B3-7B49-89FB-A553-E346ED266E1C}"/>
              </a:ext>
            </a:extLst>
          </p:cNvPr>
          <p:cNvSpPr>
            <a:spLocks noGrp="1"/>
          </p:cNvSpPr>
          <p:nvPr>
            <p:ph idx="1"/>
            <p:custDataLst>
              <p:custData r:id="rId1"/>
            </p:custDataLst>
          </p:nvPr>
        </p:nvSpPr>
        <p:spPr>
          <a:xfrm>
            <a:off x="464400" y="1411200"/>
            <a:ext cx="11271600" cy="48780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Without </a:t>
            </a:r>
            <a:r>
              <a:rPr lang="en-GB" sz="2400" b="1" dirty="0">
                <a:sym typeface="Wingdings" panose="05000000000000000000" pitchFamily="2" charset="2"/>
              </a:rPr>
              <a:t>								</a:t>
            </a:r>
            <a:endParaRPr lang="en-GB" sz="2400" b="1" dirty="0"/>
          </a:p>
          <a:p>
            <a:r>
              <a:rPr lang="en-GB" sz="2000" dirty="0"/>
              <a:t>People do it their way</a:t>
            </a:r>
          </a:p>
          <a:p>
            <a:r>
              <a:rPr lang="en-GB" sz="2000" dirty="0"/>
              <a:t>More room for error/Friction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2400" b="1" dirty="0"/>
              <a:t>With </a:t>
            </a:r>
          </a:p>
          <a:p>
            <a:r>
              <a:rPr lang="en-GB" sz="2000" dirty="0"/>
              <a:t>Efficiency</a:t>
            </a:r>
          </a:p>
          <a:p>
            <a:r>
              <a:rPr lang="en-GB" sz="2000" dirty="0"/>
              <a:t>Enables processes</a:t>
            </a:r>
          </a:p>
          <a:p>
            <a:r>
              <a:rPr lang="en-GB" sz="2000" dirty="0"/>
              <a:t>Automation</a:t>
            </a:r>
          </a:p>
          <a:p>
            <a:r>
              <a:rPr lang="en-GB" sz="2000" dirty="0"/>
              <a:t>Input formats to applications, e.g. Oasis models</a:t>
            </a:r>
          </a:p>
          <a:p>
            <a:r>
              <a:rPr lang="en-GB" sz="2000" dirty="0"/>
              <a:t>Standard across standards</a:t>
            </a:r>
          </a:p>
          <a:p>
            <a:r>
              <a:rPr lang="en-GB" sz="2000" dirty="0"/>
              <a:t>Application development on top of the standard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89CB5-6A7C-6DC3-08FA-74ED06361E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Beyond cat modelling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208191-E8D5-979D-4F4B-E95650CF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Standards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8F57-D0F0-3CD6-C5FA-9E6D270307D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6AC16-FE4F-49AC-BA9B-7224505702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30D0F-861D-9E20-D930-92EE93CB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05" r="9039"/>
          <a:stretch>
            <a:fillRect/>
          </a:stretch>
        </p:blipFill>
        <p:spPr>
          <a:xfrm>
            <a:off x="6619875" y="1427015"/>
            <a:ext cx="4886325" cy="4839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32715-D5C1-E7A2-2AAB-3A4304285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5" y="1427015"/>
            <a:ext cx="4886325" cy="48346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B00A03-43E4-5A49-AC84-EF893BEB02E6}"/>
              </a:ext>
            </a:extLst>
          </p:cNvPr>
          <p:cNvSpPr txBox="1"/>
          <p:nvPr/>
        </p:nvSpPr>
        <p:spPr>
          <a:xfrm>
            <a:off x="5118100" y="1764030"/>
            <a:ext cx="109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+mj-lt"/>
                <a:sym typeface="Wingdings" panose="05000000000000000000" pitchFamily="2" charset="2"/>
              </a:rPr>
              <a:t></a:t>
            </a:r>
            <a:endParaRPr lang="en-GB" sz="240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DA41F-1FDD-029F-B0E7-5752C5B69C82}"/>
              </a:ext>
            </a:extLst>
          </p:cNvPr>
          <p:cNvSpPr txBox="1"/>
          <p:nvPr/>
        </p:nvSpPr>
        <p:spPr>
          <a:xfrm>
            <a:off x="5118100" y="2147700"/>
            <a:ext cx="109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+mj-lt"/>
                <a:sym typeface="Wingdings" panose="05000000000000000000" pitchFamily="2" charset="2"/>
              </a:rPr>
              <a:t>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15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3836C6-018D-EE25-6DF9-BBCFC963AB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E6F5C-3381-74C1-8EC0-DCEEEC8A6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CEECFF"/>
                </a:solidFill>
              </a:rPr>
              <a:t>GCAT User Stats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18121C-8440-6BE0-9052-BD8EAD85DC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2E36F-B9F2-57AA-6952-FF64890341C0}"/>
              </a:ext>
            </a:extLst>
          </p:cNvPr>
          <p:cNvSpPr/>
          <p:nvPr/>
        </p:nvSpPr>
        <p:spPr>
          <a:xfrm>
            <a:off x="457200" y="1427015"/>
            <a:ext cx="3610800" cy="46660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940639E-1BE4-E90D-3BFB-B61AB3441C6C}"/>
              </a:ext>
            </a:extLst>
          </p:cNvPr>
          <p:cNvSpPr>
            <a:spLocks noGrp="1"/>
          </p:cNvSpPr>
          <p:nvPr/>
        </p:nvSpPr>
        <p:spPr>
          <a:xfrm>
            <a:off x="438758" y="1525965"/>
            <a:ext cx="3550922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6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  <a:latin typeface="+mj-lt"/>
              </a:rPr>
              <a:t>         2025 GC Oasis activity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BAC162-E226-BCD0-AD63-3CF5FBF45681}"/>
              </a:ext>
            </a:extLst>
          </p:cNvPr>
          <p:cNvSpPr>
            <a:spLocks noGrp="1"/>
          </p:cNvSpPr>
          <p:nvPr/>
        </p:nvSpPr>
        <p:spPr>
          <a:xfrm>
            <a:off x="4382639" y="1525965"/>
            <a:ext cx="3436915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–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86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144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latin typeface="+mj-lt"/>
              </a:rPr>
              <a:t>User Engagement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0FC5F01-60DD-E9A4-7959-A43681D18BB9}"/>
              </a:ext>
            </a:extLst>
          </p:cNvPr>
          <p:cNvSpPr txBox="1">
            <a:spLocks/>
          </p:cNvSpPr>
          <p:nvPr/>
        </p:nvSpPr>
        <p:spPr>
          <a:xfrm>
            <a:off x="534125" y="2068113"/>
            <a:ext cx="3219097" cy="10616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286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8000" dirty="0">
                <a:solidFill>
                  <a:schemeClr val="accent1"/>
                </a:solidFill>
                <a:latin typeface="Georgia Pro Light" panose="02040302050405020303" pitchFamily="18" charset="0"/>
                <a:cs typeface="Arial" panose="020B0604020202020204" pitchFamily="34" charset="0"/>
              </a:rPr>
              <a:t>6.274</a:t>
            </a:r>
            <a:endParaRPr lang="en-GB" sz="8000" baseline="30000" dirty="0">
              <a:solidFill>
                <a:schemeClr val="accent1"/>
              </a:solidFill>
              <a:latin typeface="Georgia Pro Light" panose="02040302050405020303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analyses</a:t>
            </a:r>
            <a:endParaRPr lang="en-GB" sz="1400" b="1" dirty="0">
              <a:solidFill>
                <a:schemeClr val="accent1"/>
              </a:solidFill>
              <a:latin typeface="Georgia Pro Light" panose="020403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8F7FDD9-D5FF-51CE-6BAA-CAC996F355D9}"/>
              </a:ext>
            </a:extLst>
          </p:cNvPr>
          <p:cNvSpPr txBox="1">
            <a:spLocks/>
          </p:cNvSpPr>
          <p:nvPr/>
        </p:nvSpPr>
        <p:spPr>
          <a:xfrm>
            <a:off x="1002299" y="4119652"/>
            <a:ext cx="2750924" cy="10616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286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  <a:tabLst>
                <a:tab pos="1284288" algn="l"/>
              </a:tabLst>
            </a:pPr>
            <a:r>
              <a:rPr lang="en-GB" sz="8000" dirty="0">
                <a:solidFill>
                  <a:schemeClr val="accent1"/>
                </a:solidFill>
                <a:latin typeface="Georgia Pro Light" panose="02040302050405020303" pitchFamily="18" charset="0"/>
                <a:cs typeface="Arial" panose="020B0604020202020204" pitchFamily="34" charset="0"/>
              </a:rPr>
              <a:t>73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  <a:tabLst>
                <a:tab pos="1284288" algn="l"/>
              </a:tabLst>
            </a:pP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GCAT Models in production</a:t>
            </a:r>
            <a:endParaRPr lang="en-GB" sz="1400" b="1" dirty="0">
              <a:solidFill>
                <a:schemeClr val="accent1"/>
              </a:solidFill>
              <a:latin typeface="Georgia Pro Light" panose="020403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B78754F-5A5B-BBFE-6086-5F3889F9FEA6}"/>
              </a:ext>
            </a:extLst>
          </p:cNvPr>
          <p:cNvSpPr txBox="1">
            <a:spLocks/>
          </p:cNvSpPr>
          <p:nvPr/>
        </p:nvSpPr>
        <p:spPr>
          <a:xfrm>
            <a:off x="5213083" y="2068113"/>
            <a:ext cx="2330662" cy="10616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286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8000" dirty="0">
                <a:latin typeface="Georgia Pro Light" panose="02040302050405020303" pitchFamily="18" charset="0"/>
                <a:cs typeface="Arial" panose="020B0604020202020204" pitchFamily="34" charset="0"/>
              </a:rPr>
              <a:t>121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active users signed up</a:t>
            </a:r>
            <a:endParaRPr lang="en-GB" sz="1400" b="1" dirty="0">
              <a:latin typeface="Georgia Pro Light" panose="020403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B50D849-D726-E0B0-EF32-BDED2FBF0E44}"/>
              </a:ext>
            </a:extLst>
          </p:cNvPr>
          <p:cNvSpPr txBox="1">
            <a:spLocks/>
          </p:cNvSpPr>
          <p:nvPr/>
        </p:nvSpPr>
        <p:spPr>
          <a:xfrm>
            <a:off x="5239167" y="4119652"/>
            <a:ext cx="2278494" cy="10616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2286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8000" dirty="0">
                <a:latin typeface="Georgia Pro Light" panose="02040302050405020303" pitchFamily="18" charset="0"/>
                <a:cs typeface="Arial" panose="020B0604020202020204" pitchFamily="34" charset="0"/>
              </a:rPr>
              <a:t>36</a:t>
            </a:r>
            <a:r>
              <a:rPr lang="en-GB" sz="6000" dirty="0">
                <a:latin typeface="Georgia Pro Light" panose="02040302050405020303" pitchFamily="18" charset="0"/>
                <a:cs typeface="Arial" panose="020B0604020202020204" pitchFamily="34" charset="0"/>
              </a:rPr>
              <a:t>%</a:t>
            </a:r>
            <a:endParaRPr lang="en-GB" sz="8000" dirty="0">
              <a:latin typeface="Georgia Pro Light" panose="02040302050405020303" pitchFamily="18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increase in usage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F02991-54A7-2DE8-EC29-C45070C61A89}"/>
              </a:ext>
            </a:extLst>
          </p:cNvPr>
          <p:cNvCxnSpPr>
            <a:cxnSpLocks/>
          </p:cNvCxnSpPr>
          <p:nvPr/>
        </p:nvCxnSpPr>
        <p:spPr>
          <a:xfrm>
            <a:off x="8132400" y="1508928"/>
            <a:ext cx="0" cy="4584091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19BCAD1-579C-DB75-5CC9-8A069DB47A96}"/>
              </a:ext>
            </a:extLst>
          </p:cNvPr>
          <p:cNvSpPr/>
          <p:nvPr/>
        </p:nvSpPr>
        <p:spPr>
          <a:xfrm rot="16200000" flipV="1">
            <a:off x="3899198" y="3638021"/>
            <a:ext cx="520762" cy="325904"/>
          </a:xfrm>
          <a:prstGeom prst="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6C720F4F-97E2-B60B-F6E4-150C72FC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EECFF"/>
                </a:solidFill>
              </a:rPr>
              <a:t>Demand at Guy Carpenter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875B54-2BD2-A88E-123C-15723875F7C8}"/>
              </a:ext>
            </a:extLst>
          </p:cNvPr>
          <p:cNvSpPr txBox="1"/>
          <p:nvPr/>
        </p:nvSpPr>
        <p:spPr>
          <a:xfrm>
            <a:off x="8445246" y="1673957"/>
            <a:ext cx="3287154" cy="36163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2"/>
                </a:solidFill>
              </a:rPr>
              <a:t>Proprietary GCAT models leverage the Oasis infrastructure </a:t>
            </a:r>
            <a:r>
              <a:rPr lang="en-US" sz="2000" b="1" dirty="0">
                <a:solidFill>
                  <a:schemeClr val="bg2"/>
                </a:solidFill>
              </a:rPr>
              <a:t>since 2015.</a:t>
            </a:r>
          </a:p>
          <a:p>
            <a:r>
              <a:rPr lang="en-US" sz="2000" dirty="0">
                <a:solidFill>
                  <a:schemeClr val="bg2"/>
                </a:solidFill>
              </a:rPr>
              <a:t>Initial Oasis models had no standard input format. The </a:t>
            </a:r>
            <a:r>
              <a:rPr lang="en-US" sz="2000" b="1" dirty="0">
                <a:solidFill>
                  <a:schemeClr val="bg2"/>
                </a:solidFill>
              </a:rPr>
              <a:t>canonical model</a:t>
            </a:r>
            <a:r>
              <a:rPr lang="en-US" sz="2000" dirty="0">
                <a:solidFill>
                  <a:schemeClr val="bg2"/>
                </a:solidFill>
              </a:rPr>
              <a:t> logic had to be coded by developers. 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The introduction of the </a:t>
            </a:r>
            <a:r>
              <a:rPr lang="en-US" sz="2000" b="1" dirty="0">
                <a:solidFill>
                  <a:schemeClr val="bg2"/>
                </a:solidFill>
              </a:rPr>
              <a:t>OED</a:t>
            </a:r>
            <a:r>
              <a:rPr lang="en-US" sz="2000" dirty="0">
                <a:solidFill>
                  <a:schemeClr val="bg2"/>
                </a:solidFill>
              </a:rPr>
              <a:t> was a game changer as an Oasis model </a:t>
            </a:r>
            <a:r>
              <a:rPr lang="en-US" sz="2000" b="1" dirty="0">
                <a:solidFill>
                  <a:schemeClr val="bg2"/>
                </a:solidFill>
              </a:rPr>
              <a:t>input file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107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F4F8A-14F4-9DB1-4EC3-148C1B22A5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975600"/>
            <a:ext cx="5518431" cy="320400"/>
          </a:xfrm>
        </p:spPr>
        <p:txBody>
          <a:bodyPr/>
          <a:lstStyle/>
          <a:p>
            <a:endParaRPr lang="en-US">
              <a:solidFill>
                <a:srgbClr val="000F47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019DF-71C3-6802-800F-6C169A71DA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AD5D98-C47C-2112-3E94-CC88EDACF59C}"/>
              </a:ext>
            </a:extLst>
          </p:cNvPr>
          <p:cNvGrpSpPr/>
          <p:nvPr/>
        </p:nvGrpSpPr>
        <p:grpSpPr>
          <a:xfrm>
            <a:off x="457200" y="1422385"/>
            <a:ext cx="2253998" cy="2157810"/>
            <a:chOff x="359937" y="1945976"/>
            <a:chExt cx="2826516" cy="270589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34E206F-527A-C3E6-35CE-6B3C4240128D}"/>
                </a:ext>
              </a:extLst>
            </p:cNvPr>
            <p:cNvSpPr/>
            <p:nvPr/>
          </p:nvSpPr>
          <p:spPr>
            <a:xfrm>
              <a:off x="476891" y="1945976"/>
              <a:ext cx="2578648" cy="25786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Content Placeholder 5">
              <a:extLst>
                <a:ext uri="{FF2B5EF4-FFF2-40B4-BE49-F238E27FC236}">
                  <a16:creationId xmlns:a16="http://schemas.microsoft.com/office/drawing/2014/main" id="{E8DF01E4-68B0-313C-A95A-706D571A4D38}"/>
                </a:ext>
              </a:extLst>
            </p:cNvPr>
            <p:cNvSpPr txBox="1">
              <a:spLocks/>
            </p:cNvSpPr>
            <p:nvPr/>
          </p:nvSpPr>
          <p:spPr>
            <a:xfrm>
              <a:off x="359937" y="2833306"/>
              <a:ext cx="2826516" cy="181856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286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  <a:lvl2pPr marL="4572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2000" b="1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</a:rPr>
                <a:t>Conversion</a:t>
              </a:r>
              <a:endParaRPr lang="en-GB" sz="1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Standard format</a:t>
              </a:r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76045394-F27F-8CFD-94D8-2E711142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600"/>
            <a:ext cx="7493000" cy="462985"/>
          </a:xfrm>
        </p:spPr>
        <p:txBody>
          <a:bodyPr/>
          <a:lstStyle/>
          <a:p>
            <a:r>
              <a:rPr lang="en-US" dirty="0"/>
              <a:t>ODS use cases at Guy Carpenter</a:t>
            </a:r>
            <a:endParaRPr lang="en-US" dirty="0">
              <a:solidFill>
                <a:srgbClr val="000F47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AA55DE-48EB-D5B3-1160-73BF787A5C44}"/>
              </a:ext>
            </a:extLst>
          </p:cNvPr>
          <p:cNvGrpSpPr/>
          <p:nvPr/>
        </p:nvGrpSpPr>
        <p:grpSpPr>
          <a:xfrm>
            <a:off x="2686050" y="1422385"/>
            <a:ext cx="2253998" cy="2157810"/>
            <a:chOff x="359937" y="1945976"/>
            <a:chExt cx="2826516" cy="270589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CC95D73-1AD0-9F52-5485-66DDFD875C31}"/>
                </a:ext>
              </a:extLst>
            </p:cNvPr>
            <p:cNvSpPr/>
            <p:nvPr/>
          </p:nvSpPr>
          <p:spPr>
            <a:xfrm>
              <a:off x="476891" y="1945976"/>
              <a:ext cx="2578648" cy="25786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Content Placeholder 5">
              <a:extLst>
                <a:ext uri="{FF2B5EF4-FFF2-40B4-BE49-F238E27FC236}">
                  <a16:creationId xmlns:a16="http://schemas.microsoft.com/office/drawing/2014/main" id="{35153D5B-6D38-3373-5E19-941289BBDA2F}"/>
                </a:ext>
              </a:extLst>
            </p:cNvPr>
            <p:cNvSpPr txBox="1">
              <a:spLocks/>
            </p:cNvSpPr>
            <p:nvPr/>
          </p:nvSpPr>
          <p:spPr>
            <a:xfrm>
              <a:off x="359937" y="2833306"/>
              <a:ext cx="2826516" cy="181856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286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  <a:lvl2pPr marL="4572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2000" b="1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</a:rPr>
                <a:t>GCAT</a:t>
              </a:r>
              <a:endParaRPr lang="en-GB" sz="1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Input format</a:t>
              </a: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GB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96999E-780B-DA1F-5572-BEEE96EF8BB6}"/>
              </a:ext>
            </a:extLst>
          </p:cNvPr>
          <p:cNvGrpSpPr/>
          <p:nvPr/>
        </p:nvGrpSpPr>
        <p:grpSpPr>
          <a:xfrm>
            <a:off x="4969001" y="1422385"/>
            <a:ext cx="2253998" cy="2157810"/>
            <a:chOff x="359937" y="1945976"/>
            <a:chExt cx="2826516" cy="270589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FF9BA4-EBDB-7FB5-55C0-E7581ED746AB}"/>
                </a:ext>
              </a:extLst>
            </p:cNvPr>
            <p:cNvSpPr/>
            <p:nvPr/>
          </p:nvSpPr>
          <p:spPr>
            <a:xfrm>
              <a:off x="476891" y="1945976"/>
              <a:ext cx="2578648" cy="25786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B3776943-1F71-787F-12C4-09F0708138DE}"/>
                </a:ext>
              </a:extLst>
            </p:cNvPr>
            <p:cNvSpPr txBox="1">
              <a:spLocks/>
            </p:cNvSpPr>
            <p:nvPr/>
          </p:nvSpPr>
          <p:spPr>
            <a:xfrm>
              <a:off x="359937" y="2833306"/>
              <a:ext cx="2826516" cy="181856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286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  <a:lvl2pPr marL="4572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2000" b="1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</a:rPr>
                <a:t>Warehouse</a:t>
              </a:r>
              <a:endParaRPr lang="en-GB" sz="1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Results and </a:t>
              </a:r>
              <a:b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exposure</a:t>
              </a: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GB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5123BA-6DCC-DA0E-0AE8-5FA9F86289BB}"/>
              </a:ext>
            </a:extLst>
          </p:cNvPr>
          <p:cNvGrpSpPr/>
          <p:nvPr/>
        </p:nvGrpSpPr>
        <p:grpSpPr>
          <a:xfrm>
            <a:off x="7205320" y="3966765"/>
            <a:ext cx="2253998" cy="2157810"/>
            <a:chOff x="359937" y="1945976"/>
            <a:chExt cx="2826516" cy="27058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712057-9DD1-D492-C18A-A27850B03849}"/>
                </a:ext>
              </a:extLst>
            </p:cNvPr>
            <p:cNvSpPr/>
            <p:nvPr/>
          </p:nvSpPr>
          <p:spPr>
            <a:xfrm>
              <a:off x="476891" y="1945976"/>
              <a:ext cx="2578648" cy="25786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81AB03FF-BDC4-1BE4-2D08-4E61BE76B9EE}"/>
                </a:ext>
              </a:extLst>
            </p:cNvPr>
            <p:cNvSpPr txBox="1">
              <a:spLocks/>
            </p:cNvSpPr>
            <p:nvPr/>
          </p:nvSpPr>
          <p:spPr>
            <a:xfrm>
              <a:off x="359937" y="2833306"/>
              <a:ext cx="2826516" cy="181856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286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  <a:lvl2pPr marL="4572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2000" b="1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</a:rPr>
                <a:t>Submission</a:t>
              </a:r>
              <a:endParaRPr lang="en-GB" sz="1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Share with </a:t>
              </a:r>
              <a:b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reinsurers</a:t>
              </a: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GB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A2AB23-E34C-28A7-9554-F8DC1ECA28A3}"/>
              </a:ext>
            </a:extLst>
          </p:cNvPr>
          <p:cNvGrpSpPr/>
          <p:nvPr/>
        </p:nvGrpSpPr>
        <p:grpSpPr>
          <a:xfrm>
            <a:off x="9505950" y="3966765"/>
            <a:ext cx="2253998" cy="2157810"/>
            <a:chOff x="359937" y="1945976"/>
            <a:chExt cx="2826516" cy="270589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2C846F-D3CC-EF16-544F-01BBBAAA6A9A}"/>
                </a:ext>
              </a:extLst>
            </p:cNvPr>
            <p:cNvSpPr/>
            <p:nvPr/>
          </p:nvSpPr>
          <p:spPr>
            <a:xfrm>
              <a:off x="476891" y="1945976"/>
              <a:ext cx="2578648" cy="25786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Content Placeholder 5">
              <a:extLst>
                <a:ext uri="{FF2B5EF4-FFF2-40B4-BE49-F238E27FC236}">
                  <a16:creationId xmlns:a16="http://schemas.microsoft.com/office/drawing/2014/main" id="{09FB49CA-A145-EB51-BD7A-A9F18FE82D59}"/>
                </a:ext>
              </a:extLst>
            </p:cNvPr>
            <p:cNvSpPr txBox="1">
              <a:spLocks/>
            </p:cNvSpPr>
            <p:nvPr/>
          </p:nvSpPr>
          <p:spPr>
            <a:xfrm>
              <a:off x="359937" y="2833306"/>
              <a:ext cx="2826516" cy="181856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286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  <a:lvl2pPr marL="4572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2000" b="1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</a:rPr>
                <a:t>Grouping</a:t>
              </a:r>
              <a:endParaRPr lang="en-GB" sz="1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Place for </a:t>
              </a:r>
              <a:b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computation</a:t>
              </a: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GB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15E599-531E-C222-0F19-CB5DD5979252}"/>
              </a:ext>
            </a:extLst>
          </p:cNvPr>
          <p:cNvGrpSpPr/>
          <p:nvPr/>
        </p:nvGrpSpPr>
        <p:grpSpPr>
          <a:xfrm>
            <a:off x="4969001" y="3966765"/>
            <a:ext cx="2253998" cy="2157810"/>
            <a:chOff x="359937" y="1945976"/>
            <a:chExt cx="2826516" cy="270589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BD1C9B-4FEC-B1D4-C73D-7AF8A47E9DD8}"/>
                </a:ext>
              </a:extLst>
            </p:cNvPr>
            <p:cNvSpPr/>
            <p:nvPr/>
          </p:nvSpPr>
          <p:spPr>
            <a:xfrm>
              <a:off x="476891" y="1945976"/>
              <a:ext cx="2578648" cy="25786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Content Placeholder 5">
              <a:extLst>
                <a:ext uri="{FF2B5EF4-FFF2-40B4-BE49-F238E27FC236}">
                  <a16:creationId xmlns:a16="http://schemas.microsoft.com/office/drawing/2014/main" id="{B67C1985-3280-36E3-5C83-2C7DAEE41116}"/>
                </a:ext>
              </a:extLst>
            </p:cNvPr>
            <p:cNvSpPr txBox="1">
              <a:spLocks/>
            </p:cNvSpPr>
            <p:nvPr/>
          </p:nvSpPr>
          <p:spPr>
            <a:xfrm>
              <a:off x="359937" y="2833306"/>
              <a:ext cx="2826516" cy="181856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286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b="0" i="0" kern="1200">
                  <a:solidFill>
                    <a:schemeClr val="bg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defRPr>
              </a:lvl1pPr>
              <a:lvl2pPr marL="4572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4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716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002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28800" indent="-223838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–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indent="-22860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0"/>
                </a:spcAft>
                <a:buNone/>
              </a:pPr>
              <a:r>
                <a:rPr lang="en-GB" sz="2000" b="1" dirty="0">
                  <a:solidFill>
                    <a:schemeClr val="accent5"/>
                  </a:solidFill>
                  <a:cs typeface="Arial" panose="020B0604020202020204" pitchFamily="34" charset="0"/>
                </a:rPr>
                <a:t>Automation</a:t>
              </a:r>
              <a:endParaRPr lang="en-GB" sz="1800" b="1" dirty="0">
                <a:solidFill>
                  <a:schemeClr val="accent5"/>
                </a:solidFill>
                <a:cs typeface="Arial" panose="020B0604020202020204" pitchFamily="34" charset="0"/>
              </a:endParaRPr>
            </a:p>
            <a:p>
              <a:pPr marL="0" indent="0" algn="ctr"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Standard cat </a:t>
              </a:r>
              <a:br>
                <a:rPr lang="en-GB" sz="18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GB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reports</a:t>
              </a:r>
            </a:p>
            <a:p>
              <a:pPr marL="0" indent="0" algn="ctr"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GB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5662D8-3E45-B796-0B43-747DFBC2CFF9}"/>
              </a:ext>
            </a:extLst>
          </p:cNvPr>
          <p:cNvSpPr txBox="1"/>
          <p:nvPr/>
        </p:nvSpPr>
        <p:spPr>
          <a:xfrm>
            <a:off x="6868899" y="3331591"/>
            <a:ext cx="2637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ORD</a:t>
            </a:r>
            <a:endParaRPr lang="en-GB" sz="3200" dirty="0"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C0787D5-8212-E9DB-E929-08409858F5B4}"/>
              </a:ext>
            </a:extLst>
          </p:cNvPr>
          <p:cNvSpPr/>
          <p:nvPr/>
        </p:nvSpPr>
        <p:spPr>
          <a:xfrm>
            <a:off x="5296853" y="3796100"/>
            <a:ext cx="6055995" cy="7975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E2E455-7F72-6435-75C2-4FF6234704CF}"/>
              </a:ext>
            </a:extLst>
          </p:cNvPr>
          <p:cNvSpPr txBox="1"/>
          <p:nvPr/>
        </p:nvSpPr>
        <p:spPr>
          <a:xfrm>
            <a:off x="2488957" y="3526951"/>
            <a:ext cx="2637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OED</a:t>
            </a:r>
            <a:endParaRPr lang="en-GB" sz="3200" dirty="0"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F6BF58-467B-5E75-9605-AEB7DCC4918E}"/>
              </a:ext>
            </a:extLst>
          </p:cNvPr>
          <p:cNvSpPr/>
          <p:nvPr/>
        </p:nvSpPr>
        <p:spPr>
          <a:xfrm>
            <a:off x="713343" y="3526951"/>
            <a:ext cx="6055995" cy="7975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60102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A303A422-6932-8B59-06B1-41941532A752}"/>
              </a:ext>
            </a:extLst>
          </p:cNvPr>
          <p:cNvGrpSpPr/>
          <p:nvPr/>
        </p:nvGrpSpPr>
        <p:grpSpPr>
          <a:xfrm>
            <a:off x="8464674" y="1302219"/>
            <a:ext cx="1459277" cy="1437641"/>
            <a:chOff x="6788537" y="1058511"/>
            <a:chExt cx="1459277" cy="143764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EE0D235-4EBA-FA05-C8FE-7F83D67F5673}"/>
                </a:ext>
              </a:extLst>
            </p:cNvPr>
            <p:cNvSpPr/>
            <p:nvPr/>
          </p:nvSpPr>
          <p:spPr>
            <a:xfrm>
              <a:off x="6788537" y="1058511"/>
              <a:ext cx="1459277" cy="4869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Post Conversion Summary Reports</a:t>
              </a:r>
              <a:endParaRPr lang="en-US" sz="105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56" name="Picture 8" descr="http://www.oogazone.com/wp-content/uploads/2018/05/best-15-the-business-report-icon-audit-and-analysis-vector-file-free.jpg">
              <a:extLst>
                <a:ext uri="{FF2B5EF4-FFF2-40B4-BE49-F238E27FC236}">
                  <a16:creationId xmlns:a16="http://schemas.microsoft.com/office/drawing/2014/main" id="{262FA611-F610-FCF8-A6F2-83A70874E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0"/>
            <a:stretch/>
          </p:blipFill>
          <p:spPr bwMode="auto">
            <a:xfrm flipH="1">
              <a:off x="7421723" y="1708619"/>
              <a:ext cx="302209" cy="36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A983E4E-99E3-AAA5-EE6C-D5F9947D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65647" flipV="1">
              <a:off x="7583935" y="2127837"/>
              <a:ext cx="353192" cy="383438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7C7E5A-A96D-9DB0-ECB6-24524106F8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Multi Platform Exposure Conversion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134346-1598-43B6-3ADF-8A8F65317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OED Use Case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2DDE8-2D15-06B5-5F14-B0EC8D090B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C1F5B-013F-94D2-8999-9CEF6528FC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5D4390-3310-DBD7-1C84-A460BFF12CCD}"/>
              </a:ext>
            </a:extLst>
          </p:cNvPr>
          <p:cNvGrpSpPr/>
          <p:nvPr/>
        </p:nvGrpSpPr>
        <p:grpSpPr>
          <a:xfrm>
            <a:off x="2466658" y="1380539"/>
            <a:ext cx="1344184" cy="1325130"/>
            <a:chOff x="1140354" y="1146058"/>
            <a:chExt cx="1344184" cy="1325130"/>
          </a:xfrm>
        </p:grpSpPr>
        <p:pic>
          <p:nvPicPr>
            <p:cNvPr id="23" name="Picture 8" descr="http://www.oogazone.com/wp-content/uploads/2018/05/best-15-the-business-report-icon-audit-and-analysis-vector-file-free.jpg">
              <a:extLst>
                <a:ext uri="{FF2B5EF4-FFF2-40B4-BE49-F238E27FC236}">
                  <a16:creationId xmlns:a16="http://schemas.microsoft.com/office/drawing/2014/main" id="{76CEB803-E197-B581-D173-8D5BCF515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0"/>
            <a:stretch/>
          </p:blipFill>
          <p:spPr bwMode="auto">
            <a:xfrm flipH="1">
              <a:off x="1668049" y="1708619"/>
              <a:ext cx="302209" cy="36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09509A-A202-FA40-956C-95D0B9A0C37A}"/>
                </a:ext>
              </a:extLst>
            </p:cNvPr>
            <p:cNvSpPr/>
            <p:nvPr/>
          </p:nvSpPr>
          <p:spPr>
            <a:xfrm>
              <a:off x="1140354" y="1146058"/>
              <a:ext cx="1344184" cy="4869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Original Summary Reports</a:t>
              </a:r>
              <a:endParaRPr lang="en-US" sz="105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D59964-265A-9411-ED65-525443629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3008">
              <a:off x="1375352" y="2117996"/>
              <a:ext cx="353192" cy="353192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3277DB65-7AFA-B590-5E70-E847C2D46742}"/>
              </a:ext>
            </a:extLst>
          </p:cNvPr>
          <p:cNvSpPr/>
          <p:nvPr/>
        </p:nvSpPr>
        <p:spPr>
          <a:xfrm>
            <a:off x="994116" y="3379936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Arial Narrow" panose="020B0606020202030204" pitchFamily="34" charset="0"/>
              </a:rPr>
              <a:t>Moody’s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421014-3AA0-0592-8A36-9AC0E259CC39}"/>
              </a:ext>
            </a:extLst>
          </p:cNvPr>
          <p:cNvSpPr/>
          <p:nvPr/>
        </p:nvSpPr>
        <p:spPr>
          <a:xfrm>
            <a:off x="994116" y="2735947"/>
            <a:ext cx="1883280" cy="5704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GCAT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5A8D8C8-ABCF-5069-E6FD-AA41EAEDFDFA}"/>
              </a:ext>
            </a:extLst>
          </p:cNvPr>
          <p:cNvSpPr/>
          <p:nvPr/>
        </p:nvSpPr>
        <p:spPr>
          <a:xfrm>
            <a:off x="994116" y="4667914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Arial Narrow" panose="020B0606020202030204" pitchFamily="34" charset="0"/>
              </a:rPr>
              <a:t>Client Standard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50F3DD-6416-DAAE-CC16-821EE87A7447}"/>
              </a:ext>
            </a:extLst>
          </p:cNvPr>
          <p:cNvSpPr/>
          <p:nvPr/>
        </p:nvSpPr>
        <p:spPr>
          <a:xfrm>
            <a:off x="994116" y="5311901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381980-606B-C805-7539-22AF1FC3842A}"/>
              </a:ext>
            </a:extLst>
          </p:cNvPr>
          <p:cNvSpPr/>
          <p:nvPr/>
        </p:nvSpPr>
        <p:spPr>
          <a:xfrm>
            <a:off x="994116" y="4023925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Verisk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AADC79E-6F7F-84E6-0820-6BDD4139DD16}"/>
              </a:ext>
            </a:extLst>
          </p:cNvPr>
          <p:cNvGrpSpPr/>
          <p:nvPr/>
        </p:nvGrpSpPr>
        <p:grpSpPr>
          <a:xfrm>
            <a:off x="4752481" y="2670459"/>
            <a:ext cx="1459277" cy="1428196"/>
            <a:chOff x="3249426" y="1067956"/>
            <a:chExt cx="1459277" cy="1428196"/>
          </a:xfrm>
        </p:grpSpPr>
        <p:pic>
          <p:nvPicPr>
            <p:cNvPr id="52" name="Picture 8" descr="http://www.oogazone.com/wp-content/uploads/2018/05/best-15-the-business-report-icon-audit-and-analysis-vector-file-free.jpg">
              <a:extLst>
                <a:ext uri="{FF2B5EF4-FFF2-40B4-BE49-F238E27FC236}">
                  <a16:creationId xmlns:a16="http://schemas.microsoft.com/office/drawing/2014/main" id="{51B40213-E945-AE3D-E4D3-C4D999496E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80"/>
            <a:stretch/>
          </p:blipFill>
          <p:spPr bwMode="auto">
            <a:xfrm flipH="1">
              <a:off x="3810980" y="1695173"/>
              <a:ext cx="302209" cy="36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289C2F-2210-66D0-4889-F0785D820B56}"/>
                </a:ext>
              </a:extLst>
            </p:cNvPr>
            <p:cNvSpPr/>
            <p:nvPr/>
          </p:nvSpPr>
          <p:spPr>
            <a:xfrm>
              <a:off x="3249426" y="1067956"/>
              <a:ext cx="1459277" cy="4869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Post Standardization Report</a:t>
              </a:r>
              <a:endParaRPr lang="en-US" sz="105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6F20AC3-B0FF-E060-CD9E-46C5BF952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65647" flipV="1">
              <a:off x="3913339" y="2127837"/>
              <a:ext cx="353192" cy="38343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D8E1AD7-359B-DCAA-924A-2B37EB5BEADC}"/>
              </a:ext>
            </a:extLst>
          </p:cNvPr>
          <p:cNvSpPr/>
          <p:nvPr/>
        </p:nvSpPr>
        <p:spPr>
          <a:xfrm rot="5400000">
            <a:off x="2175802" y="3548817"/>
            <a:ext cx="3146453" cy="1520717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202DC87-543C-CC0C-25E8-C8632EF6390F}"/>
              </a:ext>
            </a:extLst>
          </p:cNvPr>
          <p:cNvSpPr/>
          <p:nvPr/>
        </p:nvSpPr>
        <p:spPr>
          <a:xfrm rot="5400000">
            <a:off x="6927453" y="3526274"/>
            <a:ext cx="3146453" cy="1520717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0E4E2BB4-204A-5D16-79E5-0F62600D2A4B}"/>
              </a:ext>
            </a:extLst>
          </p:cNvPr>
          <p:cNvSpPr>
            <a:spLocks/>
          </p:cNvSpPr>
          <p:nvPr/>
        </p:nvSpPr>
        <p:spPr>
          <a:xfrm rot="5400000">
            <a:off x="12845450" y="4057758"/>
            <a:ext cx="147334" cy="146304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8A652D4-37A5-CEFA-BFF9-B80FFE5D920B}"/>
              </a:ext>
            </a:extLst>
          </p:cNvPr>
          <p:cNvSpPr/>
          <p:nvPr/>
        </p:nvSpPr>
        <p:spPr>
          <a:xfrm>
            <a:off x="9444844" y="3379936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Arial Narrow" panose="020B0606020202030204" pitchFamily="34" charset="0"/>
              </a:rPr>
              <a:t>Moody’s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94E6912-57E7-8232-9D78-DE3128ED82F4}"/>
              </a:ext>
            </a:extLst>
          </p:cNvPr>
          <p:cNvSpPr/>
          <p:nvPr/>
        </p:nvSpPr>
        <p:spPr>
          <a:xfrm>
            <a:off x="9444844" y="2735947"/>
            <a:ext cx="1883280" cy="5704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GCAT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A5F55EB-A4E5-4680-A695-056DE7832914}"/>
              </a:ext>
            </a:extLst>
          </p:cNvPr>
          <p:cNvSpPr/>
          <p:nvPr/>
        </p:nvSpPr>
        <p:spPr>
          <a:xfrm>
            <a:off x="9444844" y="4667914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Other </a:t>
            </a:r>
            <a:r>
              <a:rPr lang="en-US" b="1">
                <a:solidFill>
                  <a:schemeClr val="tx1"/>
                </a:solidFill>
                <a:latin typeface="Arial Narrow" panose="020B0606020202030204" pitchFamily="34" charset="0"/>
              </a:rPr>
              <a:t>Oasis Models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E16E5FD-BCC0-0846-A57D-F1D29942D40F}"/>
              </a:ext>
            </a:extLst>
          </p:cNvPr>
          <p:cNvSpPr/>
          <p:nvPr/>
        </p:nvSpPr>
        <p:spPr>
          <a:xfrm>
            <a:off x="9444844" y="5311901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9DBDD2E-EEAA-40E9-34BD-7A7055640F05}"/>
              </a:ext>
            </a:extLst>
          </p:cNvPr>
          <p:cNvSpPr/>
          <p:nvPr/>
        </p:nvSpPr>
        <p:spPr>
          <a:xfrm>
            <a:off x="9444844" y="4023925"/>
            <a:ext cx="1883280" cy="57049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Arial Narrow" panose="020B0606020202030204" pitchFamily="34" charset="0"/>
              </a:rPr>
              <a:t>Verisk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F2EB65-E2B4-E0EF-2F54-CD11436C5B02}"/>
              </a:ext>
            </a:extLst>
          </p:cNvPr>
          <p:cNvGrpSpPr/>
          <p:nvPr/>
        </p:nvGrpSpPr>
        <p:grpSpPr>
          <a:xfrm>
            <a:off x="6060195" y="1697980"/>
            <a:ext cx="1986576" cy="2365865"/>
            <a:chOff x="6060195" y="1697980"/>
            <a:chExt cx="1986576" cy="236586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287BA0E-FD4C-C4E4-A940-4E7E4833854E}"/>
                </a:ext>
              </a:extLst>
            </p:cNvPr>
            <p:cNvGrpSpPr/>
            <p:nvPr/>
          </p:nvGrpSpPr>
          <p:grpSpPr>
            <a:xfrm>
              <a:off x="6060195" y="3226876"/>
              <a:ext cx="1475637" cy="836969"/>
              <a:chOff x="4712582" y="1634219"/>
              <a:chExt cx="1475637" cy="83696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62218B4-FDBC-99C7-2A3D-FC2735856C0E}"/>
                  </a:ext>
                </a:extLst>
              </p:cNvPr>
              <p:cNvSpPr/>
              <p:nvPr/>
            </p:nvSpPr>
            <p:spPr>
              <a:xfrm>
                <a:off x="4712582" y="1634219"/>
                <a:ext cx="1475637" cy="492384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</a:ln>
              <a:effectLst>
                <a:glow rad="1054100">
                  <a:schemeClr val="bg1">
                    <a:alpha val="40000"/>
                  </a:schemeClr>
                </a:glow>
                <a:outerShdw blurRad="76200" dir="18900000" sy="23000" kx="-1200000" algn="bl" rotWithShape="0">
                  <a:prstClr val="black">
                    <a:alpha val="20000"/>
                  </a:prstClr>
                </a:outerShdw>
                <a:softEdge rad="88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DATA LAKE</a:t>
                </a:r>
                <a:endParaRPr lang="en-US" sz="105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64556DE-B521-44DE-CDCB-C087EECD5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483008">
                <a:off x="5083424" y="2117996"/>
                <a:ext cx="353192" cy="353192"/>
              </a:xfrm>
              <a:prstGeom prst="rect">
                <a:avLst/>
              </a:prstGeom>
            </p:spPr>
          </p:pic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D117514-BB55-1A6C-8072-E13E7BEF7CBF}"/>
                </a:ext>
              </a:extLst>
            </p:cNvPr>
            <p:cNvSpPr/>
            <p:nvPr/>
          </p:nvSpPr>
          <p:spPr>
            <a:xfrm>
              <a:off x="6163491" y="1697980"/>
              <a:ext cx="1883280" cy="570499"/>
            </a:xfrm>
            <a:prstGeom prst="rect">
              <a:avLst/>
            </a:prstGeom>
            <a:solidFill>
              <a:srgbClr val="B0DC9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Connected Applications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BC9E21E-F04D-53BB-4EE6-ABB9356673CD}"/>
                </a:ext>
              </a:extLst>
            </p:cNvPr>
            <p:cNvCxnSpPr>
              <a:stCxn id="132" idx="2"/>
            </p:cNvCxnSpPr>
            <p:nvPr/>
          </p:nvCxnSpPr>
          <p:spPr>
            <a:xfrm>
              <a:off x="7105131" y="2268479"/>
              <a:ext cx="0" cy="978005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835B78-8C2A-A06E-7EFD-B8F6A0E6DE58}"/>
              </a:ext>
            </a:extLst>
          </p:cNvPr>
          <p:cNvGrpSpPr/>
          <p:nvPr/>
        </p:nvGrpSpPr>
        <p:grpSpPr>
          <a:xfrm>
            <a:off x="4682294" y="4085283"/>
            <a:ext cx="2190411" cy="1141458"/>
            <a:chOff x="4682294" y="4085283"/>
            <a:chExt cx="2190411" cy="1141458"/>
          </a:xfrm>
        </p:grpSpPr>
        <p:sp>
          <p:nvSpPr>
            <p:cNvPr id="9" name="Flowchart: Magnetic Disk 8">
              <a:extLst>
                <a:ext uri="{FF2B5EF4-FFF2-40B4-BE49-F238E27FC236}">
                  <a16:creationId xmlns:a16="http://schemas.microsoft.com/office/drawing/2014/main" id="{46A30F72-8057-41D4-6B9F-A239506869D2}"/>
                </a:ext>
              </a:extLst>
            </p:cNvPr>
            <p:cNvSpPr/>
            <p:nvPr/>
          </p:nvSpPr>
          <p:spPr>
            <a:xfrm>
              <a:off x="5321960" y="4085283"/>
              <a:ext cx="1550745" cy="1141458"/>
            </a:xfrm>
            <a:prstGeom prst="flowChartMagneticDisk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 dirty="0">
                <a:solidFill>
                  <a:schemeClr val="tx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31EE1F2-F1B8-2F33-FAB9-4567A09C486D}"/>
                </a:ext>
              </a:extLst>
            </p:cNvPr>
            <p:cNvSpPr>
              <a:spLocks/>
            </p:cNvSpPr>
            <p:nvPr/>
          </p:nvSpPr>
          <p:spPr>
            <a:xfrm rot="5400000">
              <a:off x="5092443" y="4281651"/>
              <a:ext cx="147334" cy="146304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C584086-CF4F-AEF9-1FFC-291CAB3C958C}"/>
                </a:ext>
              </a:extLst>
            </p:cNvPr>
            <p:cNvSpPr>
              <a:spLocks/>
            </p:cNvSpPr>
            <p:nvPr/>
          </p:nvSpPr>
          <p:spPr>
            <a:xfrm rot="5400000">
              <a:off x="4887111" y="4281651"/>
              <a:ext cx="147334" cy="146304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7F117A-1A7F-49F4-0FD7-6F7F8F7D8788}"/>
                </a:ext>
              </a:extLst>
            </p:cNvPr>
            <p:cNvSpPr>
              <a:spLocks/>
            </p:cNvSpPr>
            <p:nvPr/>
          </p:nvSpPr>
          <p:spPr>
            <a:xfrm rot="5400000">
              <a:off x="4681779" y="4281651"/>
              <a:ext cx="147334" cy="146304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16755DC0-A888-8383-E8F3-2906B1D3827C}"/>
              </a:ext>
            </a:extLst>
          </p:cNvPr>
          <p:cNvSpPr txBox="1"/>
          <p:nvPr/>
        </p:nvSpPr>
        <p:spPr>
          <a:xfrm>
            <a:off x="732443" y="2390573"/>
            <a:ext cx="137244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ctr">
              <a:defRPr b="1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/>
              <a:t>file formats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FB3D2E8-1B7E-B6F0-54A0-8A95D7027C48}"/>
              </a:ext>
            </a:extLst>
          </p:cNvPr>
          <p:cNvSpPr txBox="1"/>
          <p:nvPr/>
        </p:nvSpPr>
        <p:spPr>
          <a:xfrm>
            <a:off x="10178153" y="2390573"/>
            <a:ext cx="1372447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ctr">
              <a:defRPr b="1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400" dirty="0"/>
              <a:t>file formats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0B3991-B6BA-EA34-559B-FCE48DA71D7E}"/>
              </a:ext>
            </a:extLst>
          </p:cNvPr>
          <p:cNvGrpSpPr/>
          <p:nvPr/>
        </p:nvGrpSpPr>
        <p:grpSpPr>
          <a:xfrm>
            <a:off x="2988670" y="3048000"/>
            <a:ext cx="1528939" cy="2510871"/>
            <a:chOff x="2988670" y="3048000"/>
            <a:chExt cx="1528939" cy="2510871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B6E5683-8A1D-9380-82F7-56497F87C29A}"/>
                </a:ext>
              </a:extLst>
            </p:cNvPr>
            <p:cNvCxnSpPr/>
            <p:nvPr/>
          </p:nvCxnSpPr>
          <p:spPr>
            <a:xfrm>
              <a:off x="2988670" y="3048000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0C5C0A9-B4C4-9EE1-A528-41D7DD70E217}"/>
                </a:ext>
              </a:extLst>
            </p:cNvPr>
            <p:cNvCxnSpPr/>
            <p:nvPr/>
          </p:nvCxnSpPr>
          <p:spPr>
            <a:xfrm>
              <a:off x="2988670" y="3638550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FC3EB66-4472-839E-9B1D-421F752DCA41}"/>
                </a:ext>
              </a:extLst>
            </p:cNvPr>
            <p:cNvCxnSpPr/>
            <p:nvPr/>
          </p:nvCxnSpPr>
          <p:spPr>
            <a:xfrm>
              <a:off x="2988670" y="4327921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B12CFBF-3201-18FF-64DD-8C6EB7B31294}"/>
                </a:ext>
              </a:extLst>
            </p:cNvPr>
            <p:cNvCxnSpPr/>
            <p:nvPr/>
          </p:nvCxnSpPr>
          <p:spPr>
            <a:xfrm>
              <a:off x="2988670" y="4901646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817FEDD-A7AF-97CB-C6C5-F2B16E3759D9}"/>
                </a:ext>
              </a:extLst>
            </p:cNvPr>
            <p:cNvCxnSpPr/>
            <p:nvPr/>
          </p:nvCxnSpPr>
          <p:spPr>
            <a:xfrm>
              <a:off x="2988670" y="5558871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48D3E85-912B-52EE-32C1-81A58E8E38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451" y="3048000"/>
              <a:ext cx="0" cy="251087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9ABA1F7-D82D-AF8E-573D-F1062D184DA1}"/>
                </a:ext>
              </a:extLst>
            </p:cNvPr>
            <p:cNvCxnSpPr>
              <a:cxnSpLocks/>
            </p:cNvCxnSpPr>
            <p:nvPr/>
          </p:nvCxnSpPr>
          <p:spPr>
            <a:xfrm>
              <a:off x="3703451" y="4327921"/>
              <a:ext cx="3922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43AD34-A623-D267-DF56-2AE9A06E4077}"/>
                </a:ext>
              </a:extLst>
            </p:cNvPr>
            <p:cNvSpPr txBox="1"/>
            <p:nvPr/>
          </p:nvSpPr>
          <p:spPr>
            <a:xfrm rot="5400000">
              <a:off x="3230038" y="4139296"/>
              <a:ext cx="21750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Standardization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6BC0AD-4004-ADE1-3FCA-67F071B4122D}"/>
              </a:ext>
            </a:extLst>
          </p:cNvPr>
          <p:cNvGrpSpPr/>
          <p:nvPr/>
        </p:nvGrpSpPr>
        <p:grpSpPr>
          <a:xfrm>
            <a:off x="7009246" y="3025457"/>
            <a:ext cx="2238205" cy="2510871"/>
            <a:chOff x="7009246" y="3025457"/>
            <a:chExt cx="2238205" cy="2510871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C5DEFCA-889E-3FF2-D19D-E519022BF32A}"/>
                </a:ext>
              </a:extLst>
            </p:cNvPr>
            <p:cNvCxnSpPr>
              <a:cxnSpLocks/>
            </p:cNvCxnSpPr>
            <p:nvPr/>
          </p:nvCxnSpPr>
          <p:spPr>
            <a:xfrm>
              <a:off x="8530896" y="3025457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CC28BA9-88CD-F591-1402-13636D52177F}"/>
                </a:ext>
              </a:extLst>
            </p:cNvPr>
            <p:cNvCxnSpPr>
              <a:cxnSpLocks/>
            </p:cNvCxnSpPr>
            <p:nvPr/>
          </p:nvCxnSpPr>
          <p:spPr>
            <a:xfrm>
              <a:off x="8530896" y="3616007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9BBE8FE-D98A-552E-C5C1-F672D98E8E10}"/>
                </a:ext>
              </a:extLst>
            </p:cNvPr>
            <p:cNvCxnSpPr>
              <a:cxnSpLocks/>
            </p:cNvCxnSpPr>
            <p:nvPr/>
          </p:nvCxnSpPr>
          <p:spPr>
            <a:xfrm>
              <a:off x="8140371" y="4305378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1CE5420-AD6A-C7DA-9D4B-2FD7F973E9AC}"/>
                </a:ext>
              </a:extLst>
            </p:cNvPr>
            <p:cNvCxnSpPr>
              <a:cxnSpLocks/>
            </p:cNvCxnSpPr>
            <p:nvPr/>
          </p:nvCxnSpPr>
          <p:spPr>
            <a:xfrm>
              <a:off x="8530896" y="4879103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39925CE-2F71-CCAA-A9EF-83C32D8D66AC}"/>
                </a:ext>
              </a:extLst>
            </p:cNvPr>
            <p:cNvCxnSpPr>
              <a:cxnSpLocks/>
            </p:cNvCxnSpPr>
            <p:nvPr/>
          </p:nvCxnSpPr>
          <p:spPr>
            <a:xfrm>
              <a:off x="8530896" y="5536328"/>
              <a:ext cx="714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2FF775F-1B4F-E8F9-0B3E-06119FC0A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1302" y="3025457"/>
              <a:ext cx="0" cy="251087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BEEE7C5-6317-8547-2F2F-5E00AFB24623}"/>
                </a:ext>
              </a:extLst>
            </p:cNvPr>
            <p:cNvCxnSpPr>
              <a:cxnSpLocks/>
            </p:cNvCxnSpPr>
            <p:nvPr/>
          </p:nvCxnSpPr>
          <p:spPr>
            <a:xfrm>
              <a:off x="8855152" y="4305378"/>
              <a:ext cx="3922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Isosceles Triangle 114">
              <a:extLst>
                <a:ext uri="{FF2B5EF4-FFF2-40B4-BE49-F238E27FC236}">
                  <a16:creationId xmlns:a16="http://schemas.microsoft.com/office/drawing/2014/main" id="{ADF53689-6440-64AA-C5D0-0DD4F2BDDE37}"/>
                </a:ext>
              </a:extLst>
            </p:cNvPr>
            <p:cNvSpPr>
              <a:spLocks/>
            </p:cNvSpPr>
            <p:nvPr/>
          </p:nvSpPr>
          <p:spPr>
            <a:xfrm rot="5400000">
              <a:off x="7419394" y="4281651"/>
              <a:ext cx="147334" cy="146304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CA048229-2843-131F-9A31-EBAD2B02E7C3}"/>
                </a:ext>
              </a:extLst>
            </p:cNvPr>
            <p:cNvSpPr>
              <a:spLocks/>
            </p:cNvSpPr>
            <p:nvPr/>
          </p:nvSpPr>
          <p:spPr>
            <a:xfrm rot="5400000">
              <a:off x="7214063" y="4281651"/>
              <a:ext cx="147334" cy="146304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7" name="Isosceles Triangle 116">
              <a:extLst>
                <a:ext uri="{FF2B5EF4-FFF2-40B4-BE49-F238E27FC236}">
                  <a16:creationId xmlns:a16="http://schemas.microsoft.com/office/drawing/2014/main" id="{DBC4175B-ED1E-E120-ECA8-6D83DA629035}"/>
                </a:ext>
              </a:extLst>
            </p:cNvPr>
            <p:cNvSpPr>
              <a:spLocks/>
            </p:cNvSpPr>
            <p:nvPr/>
          </p:nvSpPr>
          <p:spPr>
            <a:xfrm rot="5400000">
              <a:off x="7008731" y="4281651"/>
              <a:ext cx="147334" cy="146304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AA48B6-7A16-5FCB-1578-1C5194CD321F}"/>
                </a:ext>
              </a:extLst>
            </p:cNvPr>
            <p:cNvSpPr txBox="1"/>
            <p:nvPr/>
          </p:nvSpPr>
          <p:spPr>
            <a:xfrm rot="16200000">
              <a:off x="6857238" y="4103380"/>
              <a:ext cx="21750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+mj-lt"/>
                </a:rPr>
                <a:t>Conversion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8687961-BBF3-A01D-23EB-659080C7ED43}"/>
              </a:ext>
            </a:extLst>
          </p:cNvPr>
          <p:cNvSpPr/>
          <p:nvPr/>
        </p:nvSpPr>
        <p:spPr>
          <a:xfrm>
            <a:off x="5327976" y="4286632"/>
            <a:ext cx="1508872" cy="9450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OED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62" grpId="0" animBg="1"/>
      <p:bldP spid="7" grpId="0" animBg="1"/>
      <p:bldP spid="10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6" grpId="0" animBg="1"/>
      <p:bldP spid="137" grpId="0" animBg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6EC3CD9-E910-67DE-6F01-6141A35FD5DE}"/>
              </a:ext>
            </a:extLst>
          </p:cNvPr>
          <p:cNvGrpSpPr/>
          <p:nvPr/>
        </p:nvGrpSpPr>
        <p:grpSpPr>
          <a:xfrm>
            <a:off x="5591175" y="1384161"/>
            <a:ext cx="6029325" cy="4932078"/>
            <a:chOff x="5591175" y="1384161"/>
            <a:chExt cx="6029325" cy="49320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64B8F2-DD73-670D-0F1F-50EE26CDB885}"/>
                </a:ext>
              </a:extLst>
            </p:cNvPr>
            <p:cNvGrpSpPr/>
            <p:nvPr/>
          </p:nvGrpSpPr>
          <p:grpSpPr>
            <a:xfrm>
              <a:off x="5591175" y="1384161"/>
              <a:ext cx="6029325" cy="4932078"/>
              <a:chOff x="5591175" y="1384161"/>
              <a:chExt cx="6029325" cy="4932078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3F71E4-7A2B-FEE4-54C6-0AD5E3E75719}"/>
                  </a:ext>
                </a:extLst>
              </p:cNvPr>
              <p:cNvSpPr/>
              <p:nvPr/>
            </p:nvSpPr>
            <p:spPr>
              <a:xfrm>
                <a:off x="5591175" y="1384161"/>
                <a:ext cx="6029325" cy="4932078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400" b="1" dirty="0">
                    <a:solidFill>
                      <a:schemeClr val="bg2"/>
                    </a:solidFill>
                    <a:latin typeface="Arial Narrow" panose="020B0606020202030204" pitchFamily="34" charset="0"/>
                  </a:rPr>
                  <a:t>NEW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3C03FA8-9E96-3C72-1688-A0A93CC05AA7}"/>
                  </a:ext>
                </a:extLst>
              </p:cNvPr>
              <p:cNvGrpSpPr/>
              <p:nvPr/>
            </p:nvGrpSpPr>
            <p:grpSpPr>
              <a:xfrm>
                <a:off x="6758499" y="4785740"/>
                <a:ext cx="1550745" cy="1141458"/>
                <a:chOff x="8076322" y="3702440"/>
                <a:chExt cx="1550745" cy="1141458"/>
              </a:xfrm>
              <a:solidFill>
                <a:schemeClr val="tx1"/>
              </a:solidFill>
            </p:grpSpPr>
            <p:sp>
              <p:nvSpPr>
                <p:cNvPr id="7" name="Flowchart: Magnetic Disk 6">
                  <a:extLst>
                    <a:ext uri="{FF2B5EF4-FFF2-40B4-BE49-F238E27FC236}">
                      <a16:creationId xmlns:a16="http://schemas.microsoft.com/office/drawing/2014/main" id="{50893F76-7C1F-8D60-EA27-A4ED00EFAC92}"/>
                    </a:ext>
                  </a:extLst>
                </p:cNvPr>
                <p:cNvSpPr/>
                <p:nvPr/>
              </p:nvSpPr>
              <p:spPr>
                <a:xfrm>
                  <a:off x="8076322" y="3702440"/>
                  <a:ext cx="1550745" cy="1141458"/>
                </a:xfrm>
                <a:prstGeom prst="flowChartMagneticDisk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600" b="1" dirty="0">
                    <a:solidFill>
                      <a:schemeClr val="bg2"/>
                    </a:solidFill>
                    <a:effectLst/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544249A-7A32-835B-D1EC-0C60A490E1E5}"/>
                    </a:ext>
                  </a:extLst>
                </p:cNvPr>
                <p:cNvSpPr/>
                <p:nvPr/>
              </p:nvSpPr>
              <p:spPr>
                <a:xfrm>
                  <a:off x="8108671" y="4217707"/>
                  <a:ext cx="1508872" cy="3620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b="1" dirty="0" err="1">
                      <a:solidFill>
                        <a:schemeClr val="bg2"/>
                      </a:solidFill>
                      <a:latin typeface="+mj-lt"/>
                    </a:rPr>
                    <a:t>ORDb</a:t>
                  </a:r>
                  <a:endParaRPr lang="en-GB" b="1" dirty="0">
                    <a:solidFill>
                      <a:schemeClr val="bg2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9290FA4-AB9C-2D98-F679-BE51889AA14E}"/>
                  </a:ext>
                </a:extLst>
              </p:cNvPr>
              <p:cNvGrpSpPr/>
              <p:nvPr/>
            </p:nvGrpSpPr>
            <p:grpSpPr>
              <a:xfrm>
                <a:off x="6758499" y="1645333"/>
                <a:ext cx="1550745" cy="1141458"/>
                <a:chOff x="8108671" y="1192351"/>
                <a:chExt cx="1550745" cy="1141458"/>
              </a:xfrm>
              <a:solidFill>
                <a:schemeClr val="tx1"/>
              </a:solidFill>
            </p:grpSpPr>
            <p:sp>
              <p:nvSpPr>
                <p:cNvPr id="36" name="Flowchart: Magnetic Disk 35">
                  <a:extLst>
                    <a:ext uri="{FF2B5EF4-FFF2-40B4-BE49-F238E27FC236}">
                      <a16:creationId xmlns:a16="http://schemas.microsoft.com/office/drawing/2014/main" id="{9EB5352E-CA50-A17F-007B-B8FC5B25A957}"/>
                    </a:ext>
                  </a:extLst>
                </p:cNvPr>
                <p:cNvSpPr/>
                <p:nvPr/>
              </p:nvSpPr>
              <p:spPr>
                <a:xfrm>
                  <a:off x="8108671" y="1192351"/>
                  <a:ext cx="1550745" cy="1141458"/>
                </a:xfrm>
                <a:prstGeom prst="flowChartMagneticDisk">
                  <a:avLst/>
                </a:prstGeom>
                <a:grpFill/>
                <a:ln w="12700">
                  <a:solidFill>
                    <a:schemeClr val="accent6"/>
                  </a:solidFill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600" b="1" dirty="0">
                    <a:solidFill>
                      <a:schemeClr val="bg2"/>
                    </a:solidFill>
                    <a:effectLst/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B5AFEC6-EEA8-796B-E2C4-A1C459E2B034}"/>
                    </a:ext>
                  </a:extLst>
                </p:cNvPr>
                <p:cNvSpPr/>
                <p:nvPr/>
              </p:nvSpPr>
              <p:spPr>
                <a:xfrm>
                  <a:off x="8129607" y="1712422"/>
                  <a:ext cx="1508872" cy="36200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b="1" dirty="0" err="1">
                      <a:solidFill>
                        <a:schemeClr val="bg2"/>
                      </a:solidFill>
                      <a:latin typeface="+mj-lt"/>
                    </a:rPr>
                    <a:t>OEDb</a:t>
                  </a:r>
                  <a:endParaRPr lang="en-GB" b="1" dirty="0">
                    <a:solidFill>
                      <a:schemeClr val="bg2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" name="Connector: Elbow 7">
                <a:extLst>
                  <a:ext uri="{FF2B5EF4-FFF2-40B4-BE49-F238E27FC236}">
                    <a16:creationId xmlns:a16="http://schemas.microsoft.com/office/drawing/2014/main" id="{7492F053-48C8-B6FA-36A9-ACBE05F7DC35}"/>
                  </a:ext>
                </a:extLst>
              </p:cNvPr>
              <p:cNvCxnSpPr>
                <a:stCxn id="38" idx="1"/>
                <a:endCxn id="35" idx="1"/>
              </p:cNvCxnSpPr>
              <p:nvPr/>
            </p:nvCxnSpPr>
            <p:spPr>
              <a:xfrm rot="10800000" flipH="1" flipV="1">
                <a:off x="6779434" y="2346406"/>
                <a:ext cx="11413" cy="3135603"/>
              </a:xfrm>
              <a:prstGeom prst="bentConnector3">
                <a:avLst>
                  <a:gd name="adj1" fmla="val -4673618"/>
                </a:avLst>
              </a:prstGeom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6A4C65-04B8-DB33-0F19-BDF46B3AC9DC}"/>
                </a:ext>
              </a:extLst>
            </p:cNvPr>
            <p:cNvSpPr/>
            <p:nvPr/>
          </p:nvSpPr>
          <p:spPr>
            <a:xfrm rot="16200000">
              <a:off x="5724482" y="3945176"/>
              <a:ext cx="986241" cy="2267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solidFill>
                    <a:schemeClr val="bg1"/>
                  </a:solidFill>
                </a:rPr>
                <a:t>Exposure_id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6FEDEA-B248-2DE9-DA5E-7E4D9647D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Relational ODS </a:t>
            </a:r>
            <a:r>
              <a:rPr lang="en-GB" dirty="0" err="1"/>
              <a:t>db</a:t>
            </a:r>
            <a:r>
              <a:rPr lang="en-GB" dirty="0"/>
              <a:t> schema - Sharing with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62EF09-0DAE-D405-4F58-18EF504F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Guy Carpenter Enhancements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470AD-8449-174A-602D-1811F477130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F5751-032B-89BC-B9F8-7908B734ED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823384-2074-4C75-9031-ACAC8BCA8354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20B1A485-CD16-46A1-4F02-727CD4DCF538}"/>
              </a:ext>
            </a:extLst>
          </p:cNvPr>
          <p:cNvSpPr txBox="1">
            <a:spLocks/>
          </p:cNvSpPr>
          <p:nvPr>
            <p:custDataLst>
              <p:custData r:id="rId1"/>
            </p:custDataLst>
          </p:nvPr>
        </p:nvSpPr>
        <p:spPr>
          <a:xfrm>
            <a:off x="464400" y="1411200"/>
            <a:ext cx="5125114" cy="4878000"/>
          </a:xfrm>
          <a:prstGeom prst="rect">
            <a:avLst/>
          </a:prstGeom>
        </p:spPr>
        <p:txBody>
          <a:bodyPr/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3716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8288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tx1"/>
                </a:solidFill>
              </a:rPr>
              <a:t>ORD supported in GCAT</a:t>
            </a:r>
          </a:p>
          <a:p>
            <a:r>
              <a:rPr lang="en-GB" dirty="0">
                <a:solidFill>
                  <a:schemeClr val="tx1"/>
                </a:solidFill>
              </a:rPr>
              <a:t>Recently adopted Oasis version now supports ORD in addition to OED (used for years)</a:t>
            </a:r>
          </a:p>
          <a:p>
            <a:r>
              <a:rPr lang="en-GB" dirty="0">
                <a:solidFill>
                  <a:schemeClr val="tx1"/>
                </a:solidFill>
              </a:rPr>
              <a:t>We are aiming for standard reporting with ORD</a:t>
            </a:r>
          </a:p>
          <a:p>
            <a:r>
              <a:rPr lang="en-GB" dirty="0">
                <a:solidFill>
                  <a:schemeClr val="tx1"/>
                </a:solidFill>
              </a:rPr>
              <a:t>Proposed relational database schema for ODS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tx1"/>
                </a:solidFill>
              </a:rPr>
              <a:t>Shaping OED for production</a:t>
            </a:r>
          </a:p>
          <a:p>
            <a:r>
              <a:rPr lang="en-GB" dirty="0">
                <a:solidFill>
                  <a:schemeClr val="tx1"/>
                </a:solidFill>
              </a:rPr>
              <a:t>Field additions</a:t>
            </a:r>
          </a:p>
          <a:p>
            <a:r>
              <a:rPr lang="en-GB" dirty="0">
                <a:solidFill>
                  <a:schemeClr val="tx1"/>
                </a:solidFill>
              </a:rPr>
              <a:t>Addition of </a:t>
            </a:r>
            <a:r>
              <a:rPr lang="en-GB" i="1" dirty="0" err="1">
                <a:solidFill>
                  <a:schemeClr val="tx1"/>
                </a:solidFill>
              </a:rPr>
              <a:t>exposure_id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</a:rPr>
              <a:t>Link to </a:t>
            </a:r>
            <a:r>
              <a:rPr lang="en-GB" i="1" dirty="0" err="1">
                <a:solidFill>
                  <a:schemeClr val="tx1"/>
                </a:solidFill>
              </a:rPr>
              <a:t>analysis_ids</a:t>
            </a:r>
            <a:r>
              <a:rPr lang="en-GB" dirty="0">
                <a:solidFill>
                  <a:schemeClr val="tx1"/>
                </a:solidFill>
              </a:rPr>
              <a:t> in ORD</a:t>
            </a:r>
          </a:p>
          <a:p>
            <a:r>
              <a:rPr lang="en-GB" dirty="0">
                <a:solidFill>
                  <a:schemeClr val="tx1"/>
                </a:solidFill>
              </a:rPr>
              <a:t>Assure full list of </a:t>
            </a:r>
            <a:r>
              <a:rPr lang="en-GB" dirty="0" err="1">
                <a:solidFill>
                  <a:schemeClr val="tx1"/>
                </a:solidFill>
              </a:rPr>
              <a:t>secmods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tx1"/>
                </a:solidFill>
              </a:rPr>
              <a:t>Shaping ORD for production</a:t>
            </a:r>
          </a:p>
          <a:p>
            <a:r>
              <a:rPr lang="en-GB" dirty="0">
                <a:solidFill>
                  <a:schemeClr val="tx1"/>
                </a:solidFill>
              </a:rPr>
              <a:t>Addition of </a:t>
            </a:r>
            <a:r>
              <a:rPr lang="en-GB" i="1" dirty="0" err="1">
                <a:solidFill>
                  <a:schemeClr val="tx1"/>
                </a:solidFill>
              </a:rPr>
              <a:t>analysis_id</a:t>
            </a:r>
            <a:endParaRPr lang="en-GB" i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Addition of grouping tables</a:t>
            </a:r>
          </a:p>
          <a:p>
            <a:r>
              <a:rPr lang="en-GB" dirty="0">
                <a:solidFill>
                  <a:schemeClr val="tx1"/>
                </a:solidFill>
              </a:rPr>
              <a:t>Development of grouping logic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B007DF-0D4F-7AA9-B54C-BFDCA4380727}"/>
              </a:ext>
            </a:extLst>
          </p:cNvPr>
          <p:cNvGrpSpPr/>
          <p:nvPr/>
        </p:nvGrpSpPr>
        <p:grpSpPr>
          <a:xfrm>
            <a:off x="8550095" y="1810626"/>
            <a:ext cx="1886481" cy="902600"/>
            <a:chOff x="8550095" y="1810626"/>
            <a:chExt cx="1886481" cy="9026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C868D32-9AE4-985D-32D1-9C904C2D9881}"/>
                </a:ext>
              </a:extLst>
            </p:cNvPr>
            <p:cNvSpPr/>
            <p:nvPr/>
          </p:nvSpPr>
          <p:spPr>
            <a:xfrm>
              <a:off x="8550095" y="1810626"/>
              <a:ext cx="1886481" cy="902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Portfolio A data</a:t>
              </a:r>
            </a:p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Portfolio B data</a:t>
              </a:r>
            </a:p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Portfolio C data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D0B4A90-1771-0338-EF60-E12AC9F5092F}"/>
                </a:ext>
              </a:extLst>
            </p:cNvPr>
            <p:cNvCxnSpPr>
              <a:cxnSpLocks/>
            </p:cNvCxnSpPr>
            <p:nvPr/>
          </p:nvCxnSpPr>
          <p:spPr>
            <a:xfrm>
              <a:off x="8550095" y="1810626"/>
              <a:ext cx="0" cy="902600"/>
            </a:xfrm>
            <a:prstGeom prst="line">
              <a:avLst/>
            </a:prstGeom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2DCEC4-C565-005A-D5F0-9413D9AA79AC}"/>
              </a:ext>
            </a:extLst>
          </p:cNvPr>
          <p:cNvGrpSpPr/>
          <p:nvPr/>
        </p:nvGrpSpPr>
        <p:grpSpPr>
          <a:xfrm>
            <a:off x="8550095" y="4668150"/>
            <a:ext cx="2567129" cy="1427850"/>
            <a:chOff x="8550095" y="4668150"/>
            <a:chExt cx="2567129" cy="142785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59A147-3275-53DE-B0CB-1E597386BAB2}"/>
                </a:ext>
              </a:extLst>
            </p:cNvPr>
            <p:cNvSpPr/>
            <p:nvPr/>
          </p:nvSpPr>
          <p:spPr>
            <a:xfrm>
              <a:off x="8550095" y="4977267"/>
              <a:ext cx="2567129" cy="902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Analysis A results</a:t>
              </a:r>
            </a:p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Analysis B results</a:t>
              </a:r>
            </a:p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Analysis C results</a:t>
              </a:r>
            </a:p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Analysis A+B</a:t>
              </a:r>
            </a:p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Analysis A+B+C, etc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710526D-BC83-0B3D-C9AD-1B63DCAB2636}"/>
                </a:ext>
              </a:extLst>
            </p:cNvPr>
            <p:cNvCxnSpPr>
              <a:cxnSpLocks/>
            </p:cNvCxnSpPr>
            <p:nvPr/>
          </p:nvCxnSpPr>
          <p:spPr>
            <a:xfrm>
              <a:off x="8550095" y="4668150"/>
              <a:ext cx="0" cy="1427850"/>
            </a:xfrm>
            <a:prstGeom prst="line">
              <a:avLst/>
            </a:prstGeom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C50D2B77-DA45-5A09-D35A-17BD9B88C667}"/>
              </a:ext>
            </a:extLst>
          </p:cNvPr>
          <p:cNvSpPr/>
          <p:nvPr/>
        </p:nvSpPr>
        <p:spPr>
          <a:xfrm rot="5400000">
            <a:off x="5236266" y="2596286"/>
            <a:ext cx="825500" cy="414526"/>
          </a:xfrm>
          <a:prstGeom prst="triangl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736BAC-C85D-E574-CAB3-719F23B4CBE8}"/>
              </a:ext>
            </a:extLst>
          </p:cNvPr>
          <p:cNvGrpSpPr/>
          <p:nvPr/>
        </p:nvGrpSpPr>
        <p:grpSpPr>
          <a:xfrm>
            <a:off x="6642594" y="2786791"/>
            <a:ext cx="4317007" cy="891201"/>
            <a:chOff x="6642594" y="2786791"/>
            <a:chExt cx="4317007" cy="8912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AF136F7-0B43-15DD-0C13-B53DD6FF923B}"/>
                </a:ext>
              </a:extLst>
            </p:cNvPr>
            <p:cNvGrpSpPr/>
            <p:nvPr/>
          </p:nvGrpSpPr>
          <p:grpSpPr>
            <a:xfrm>
              <a:off x="6642594" y="3107493"/>
              <a:ext cx="4317007" cy="570499"/>
              <a:chOff x="6642594" y="3107493"/>
              <a:chExt cx="4317007" cy="57049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F1438B6-BC2D-E97F-9B0B-EBFE8EC8281F}"/>
                  </a:ext>
                </a:extLst>
              </p:cNvPr>
              <p:cNvSpPr/>
              <p:nvPr/>
            </p:nvSpPr>
            <p:spPr>
              <a:xfrm>
                <a:off x="6642594" y="3107493"/>
                <a:ext cx="4317007" cy="570499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Exposure reports</a:t>
                </a:r>
              </a:p>
            </p:txBody>
          </p:sp>
          <p:pic>
            <p:nvPicPr>
              <p:cNvPr id="58" name="Picture 8" descr="http://www.oogazone.com/wp-content/uploads/2018/05/best-15-the-business-report-icon-audit-and-analysis-vector-file-free.jpg">
                <a:extLst>
                  <a:ext uri="{FF2B5EF4-FFF2-40B4-BE49-F238E27FC236}">
                    <a16:creationId xmlns:a16="http://schemas.microsoft.com/office/drawing/2014/main" id="{6D1B2A10-0494-FDC0-3C2F-45A54A3FF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80"/>
              <a:stretch/>
            </p:blipFill>
            <p:spPr bwMode="auto">
              <a:xfrm flipH="1">
                <a:off x="6780232" y="3204079"/>
                <a:ext cx="302209" cy="361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75D010-009F-C6B5-DFFF-ECA26F32B301}"/>
                </a:ext>
              </a:extLst>
            </p:cNvPr>
            <p:cNvCxnSpPr/>
            <p:nvPr/>
          </p:nvCxnSpPr>
          <p:spPr>
            <a:xfrm>
              <a:off x="7509510" y="2786791"/>
              <a:ext cx="0" cy="242159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A30D8C-377C-C9B3-C24C-509CC4732879}"/>
              </a:ext>
            </a:extLst>
          </p:cNvPr>
          <p:cNvGrpSpPr/>
          <p:nvPr/>
        </p:nvGrpSpPr>
        <p:grpSpPr>
          <a:xfrm>
            <a:off x="6642594" y="3872470"/>
            <a:ext cx="4317012" cy="916759"/>
            <a:chOff x="6642594" y="3872470"/>
            <a:chExt cx="4317012" cy="9167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8B0E6E-AA0E-ACFB-E72E-1F2791482C7B}"/>
                </a:ext>
              </a:extLst>
            </p:cNvPr>
            <p:cNvGrpSpPr/>
            <p:nvPr/>
          </p:nvGrpSpPr>
          <p:grpSpPr>
            <a:xfrm>
              <a:off x="6642594" y="3872470"/>
              <a:ext cx="4317012" cy="570499"/>
              <a:chOff x="6642594" y="3872470"/>
              <a:chExt cx="4317012" cy="57049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DDC613E-1FD3-DFD6-1B9B-AF5366C2C7E2}"/>
                  </a:ext>
                </a:extLst>
              </p:cNvPr>
              <p:cNvSpPr/>
              <p:nvPr/>
            </p:nvSpPr>
            <p:spPr>
              <a:xfrm>
                <a:off x="6642594" y="3872470"/>
                <a:ext cx="4317012" cy="570499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Results reports</a:t>
                </a:r>
              </a:p>
            </p:txBody>
          </p:sp>
          <p:pic>
            <p:nvPicPr>
              <p:cNvPr id="73" name="Picture 8" descr="http://www.oogazone.com/wp-content/uploads/2018/05/best-15-the-business-report-icon-audit-and-analysis-vector-file-free.jpg">
                <a:extLst>
                  <a:ext uri="{FF2B5EF4-FFF2-40B4-BE49-F238E27FC236}">
                    <a16:creationId xmlns:a16="http://schemas.microsoft.com/office/drawing/2014/main" id="{E3AA03F7-A1A2-5482-D36C-498DD1F84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80"/>
              <a:stretch/>
            </p:blipFill>
            <p:spPr bwMode="auto">
              <a:xfrm flipH="1">
                <a:off x="6780232" y="3952763"/>
                <a:ext cx="302209" cy="361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8C4FAC1-79CA-1A52-545F-D0AF58E26F6E}"/>
                </a:ext>
              </a:extLst>
            </p:cNvPr>
            <p:cNvCxnSpPr/>
            <p:nvPr/>
          </p:nvCxnSpPr>
          <p:spPr>
            <a:xfrm>
              <a:off x="7509510" y="4547070"/>
              <a:ext cx="0" cy="242159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70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EB42D-7285-F023-3716-F87D2BB6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B600CE-6264-4F6F-8458-83E70E669175}"/>
              </a:ext>
            </a:extLst>
          </p:cNvPr>
          <p:cNvSpPr txBox="1">
            <a:spLocks/>
          </p:cNvSpPr>
          <p:nvPr/>
        </p:nvSpPr>
        <p:spPr>
          <a:xfrm>
            <a:off x="457200" y="393700"/>
            <a:ext cx="6675120" cy="2654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144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3716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828800" indent="-223838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CEECFF"/>
                </a:solidFill>
                <a:latin typeface="Georgia Pro Light" panose="02040302050405020303" pitchFamily="18" charset="0"/>
              </a:rPr>
              <a:t>Take Aways</a:t>
            </a: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CEECFF"/>
                </a:solidFill>
                <a:latin typeface="Georgia Pro Light" panose="02040302050405020303" pitchFamily="18" charset="0"/>
              </a:rPr>
              <a:t>	</a:t>
            </a:r>
            <a:endParaRPr lang="en-US" sz="3200" dirty="0">
              <a:solidFill>
                <a:srgbClr val="CEECFF"/>
              </a:solidFill>
              <a:latin typeface="Georgia Pro Light" panose="02040302050405020303" pitchFamily="18" charset="0"/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6000" dirty="0">
                <a:solidFill>
                  <a:srgbClr val="CEECFF"/>
                </a:solidFill>
                <a:latin typeface="Georgia Pro Light" panose="02040302050405020303" pitchFamily="18" charset="0"/>
              </a:rPr>
              <a:t>	</a:t>
            </a:r>
            <a:endParaRPr lang="en-US" sz="3200" dirty="0">
              <a:solidFill>
                <a:srgbClr val="CEECFF"/>
              </a:solidFill>
              <a:latin typeface="Georgia Pro Light" panose="020403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CEECFF"/>
                </a:solidFill>
                <a:latin typeface="Georgia Pro Light" panose="02040302050405020303" pitchFamily="18" charset="0"/>
              </a:rPr>
              <a:t>	</a:t>
            </a:r>
            <a:endParaRPr lang="en-US" sz="3200" dirty="0">
              <a:solidFill>
                <a:srgbClr val="CEECFF"/>
              </a:solidFill>
              <a:latin typeface="Georgia Pro Light" panose="020403020504050203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9EDEE8-AD68-B3B1-6D5A-E91D554A8B52}"/>
              </a:ext>
            </a:extLst>
          </p:cNvPr>
          <p:cNvGrpSpPr/>
          <p:nvPr/>
        </p:nvGrpSpPr>
        <p:grpSpPr>
          <a:xfrm>
            <a:off x="10034693" y="5202811"/>
            <a:ext cx="1645504" cy="1651794"/>
            <a:chOff x="10033315" y="5202811"/>
            <a:chExt cx="1645504" cy="1651794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31F408-F108-FA88-D938-7CF05816A492}"/>
                </a:ext>
              </a:extLst>
            </p:cNvPr>
            <p:cNvSpPr/>
            <p:nvPr/>
          </p:nvSpPr>
          <p:spPr>
            <a:xfrm>
              <a:off x="10880435" y="5202811"/>
              <a:ext cx="798384" cy="1651794"/>
            </a:xfrm>
            <a:custGeom>
              <a:avLst/>
              <a:gdLst>
                <a:gd name="connsiteX0" fmla="*/ 0 w 681323"/>
                <a:gd name="connsiteY0" fmla="*/ 969074 h 1409604"/>
                <a:gd name="connsiteX1" fmla="*/ 17526 w 681323"/>
                <a:gd name="connsiteY1" fmla="*/ 969074 h 1409604"/>
                <a:gd name="connsiteX2" fmla="*/ 424910 w 681323"/>
                <a:gd name="connsiteY2" fmla="*/ 776764 h 1409604"/>
                <a:gd name="connsiteX3" fmla="*/ 424910 w 681323"/>
                <a:gd name="connsiteY3" fmla="*/ 1409605 h 1409604"/>
                <a:gd name="connsiteX4" fmla="*/ 681323 w 681323"/>
                <a:gd name="connsiteY4" fmla="*/ 1409605 h 1409604"/>
                <a:gd name="connsiteX5" fmla="*/ 681323 w 681323"/>
                <a:gd name="connsiteY5" fmla="*/ 0 h 1409604"/>
                <a:gd name="connsiteX6" fmla="*/ 659892 w 681323"/>
                <a:gd name="connsiteY6" fmla="*/ 0 h 1409604"/>
                <a:gd name="connsiteX7" fmla="*/ 0 w 681323"/>
                <a:gd name="connsiteY7" fmla="*/ 969074 h 140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1323" h="1409604">
                  <a:moveTo>
                    <a:pt x="0" y="969074"/>
                  </a:moveTo>
                  <a:lnTo>
                    <a:pt x="17526" y="969074"/>
                  </a:lnTo>
                  <a:lnTo>
                    <a:pt x="424910" y="776764"/>
                  </a:lnTo>
                  <a:lnTo>
                    <a:pt x="424910" y="1409605"/>
                  </a:lnTo>
                  <a:lnTo>
                    <a:pt x="681323" y="1409605"/>
                  </a:lnTo>
                  <a:lnTo>
                    <a:pt x="681323" y="0"/>
                  </a:lnTo>
                  <a:lnTo>
                    <a:pt x="659892" y="0"/>
                  </a:lnTo>
                  <a:lnTo>
                    <a:pt x="0" y="969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:a16="http://schemas.microsoft.com/office/drawing/2014/main" id="{489510DB-A255-5D2A-504E-FB0F2B74AF2A}"/>
                </a:ext>
              </a:extLst>
            </p:cNvPr>
            <p:cNvSpPr/>
            <p:nvPr/>
          </p:nvSpPr>
          <p:spPr>
            <a:xfrm>
              <a:off x="10033315" y="5202811"/>
              <a:ext cx="798384" cy="1651794"/>
            </a:xfrm>
            <a:custGeom>
              <a:avLst/>
              <a:gdLst>
                <a:gd name="connsiteX0" fmla="*/ 0 w 681323"/>
                <a:gd name="connsiteY0" fmla="*/ 969074 h 1409604"/>
                <a:gd name="connsiteX1" fmla="*/ 17526 w 681323"/>
                <a:gd name="connsiteY1" fmla="*/ 969074 h 1409604"/>
                <a:gd name="connsiteX2" fmla="*/ 424910 w 681323"/>
                <a:gd name="connsiteY2" fmla="*/ 776764 h 1409604"/>
                <a:gd name="connsiteX3" fmla="*/ 424910 w 681323"/>
                <a:gd name="connsiteY3" fmla="*/ 1409605 h 1409604"/>
                <a:gd name="connsiteX4" fmla="*/ 681323 w 681323"/>
                <a:gd name="connsiteY4" fmla="*/ 1409605 h 1409604"/>
                <a:gd name="connsiteX5" fmla="*/ 681323 w 681323"/>
                <a:gd name="connsiteY5" fmla="*/ 0 h 1409604"/>
                <a:gd name="connsiteX6" fmla="*/ 659892 w 681323"/>
                <a:gd name="connsiteY6" fmla="*/ 0 h 1409604"/>
                <a:gd name="connsiteX7" fmla="*/ 0 w 681323"/>
                <a:gd name="connsiteY7" fmla="*/ 969074 h 140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1323" h="1409604">
                  <a:moveTo>
                    <a:pt x="0" y="969074"/>
                  </a:moveTo>
                  <a:lnTo>
                    <a:pt x="17526" y="969074"/>
                  </a:lnTo>
                  <a:lnTo>
                    <a:pt x="424910" y="776764"/>
                  </a:lnTo>
                  <a:lnTo>
                    <a:pt x="424910" y="1409605"/>
                  </a:lnTo>
                  <a:lnTo>
                    <a:pt x="681323" y="1409605"/>
                  </a:lnTo>
                  <a:lnTo>
                    <a:pt x="681323" y="0"/>
                  </a:lnTo>
                  <a:lnTo>
                    <a:pt x="659892" y="0"/>
                  </a:lnTo>
                  <a:lnTo>
                    <a:pt x="0" y="969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8E8CE6-0740-72BC-B330-13200650A662}"/>
              </a:ext>
            </a:extLst>
          </p:cNvPr>
          <p:cNvSpPr txBox="1"/>
          <p:nvPr/>
        </p:nvSpPr>
        <p:spPr>
          <a:xfrm>
            <a:off x="1174433" y="1917115"/>
            <a:ext cx="10129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EECFF"/>
                </a:solidFill>
                <a:latin typeface="Georgia Pro Light" panose="02040302050405020303" pitchFamily="18" charset="0"/>
              </a:rPr>
              <a:t>OED is a comprehensive and free exposure standard</a:t>
            </a: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0C52C-550C-2110-D9DA-85009129B87B}"/>
              </a:ext>
            </a:extLst>
          </p:cNvPr>
          <p:cNvSpPr txBox="1"/>
          <p:nvPr/>
        </p:nvSpPr>
        <p:spPr>
          <a:xfrm>
            <a:off x="1174433" y="3220135"/>
            <a:ext cx="10129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EECFF"/>
                </a:solidFill>
                <a:latin typeface="Georgia Pro Light" panose="02040302050405020303" pitchFamily="18" charset="0"/>
              </a:rPr>
              <a:t>ORD will be substantially improved by mid year 2026</a:t>
            </a: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7134C-6B5D-314E-4228-C75E2F9A3FBD}"/>
              </a:ext>
            </a:extLst>
          </p:cNvPr>
          <p:cNvSpPr txBox="1"/>
          <p:nvPr/>
        </p:nvSpPr>
        <p:spPr>
          <a:xfrm>
            <a:off x="1174433" y="4534585"/>
            <a:ext cx="10129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EECFF"/>
                </a:solidFill>
                <a:latin typeface="Georgia Pro Light" panose="02040302050405020303" pitchFamily="18" charset="0"/>
              </a:rPr>
              <a:t>You can impact OED/ORD and adopt for your processes</a:t>
            </a:r>
            <a:endParaRPr lang="en-GB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A22EB1-D4BE-BEC6-C31E-07FABE34B5E3}"/>
              </a:ext>
            </a:extLst>
          </p:cNvPr>
          <p:cNvSpPr txBox="1"/>
          <p:nvPr/>
        </p:nvSpPr>
        <p:spPr>
          <a:xfrm>
            <a:off x="374333" y="2924294"/>
            <a:ext cx="825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CEECFF"/>
                </a:solidFill>
                <a:latin typeface="Georgia Pro Light" panose="02040302050405020303" pitchFamily="18" charset="0"/>
              </a:rPr>
              <a:t>2</a:t>
            </a:r>
            <a:endParaRPr lang="en-GB" sz="7200" b="1" dirty="0">
              <a:solidFill>
                <a:srgbClr val="CEECFF"/>
              </a:solidFill>
              <a:latin typeface="Georgia Pro Light" panose="020403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83953-9150-BAC5-146E-1CB27F0A9F0A}"/>
              </a:ext>
            </a:extLst>
          </p:cNvPr>
          <p:cNvSpPr txBox="1"/>
          <p:nvPr/>
        </p:nvSpPr>
        <p:spPr>
          <a:xfrm>
            <a:off x="362903" y="4215884"/>
            <a:ext cx="791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CEECFF"/>
                </a:solidFill>
                <a:latin typeface="Georgia Pro Light" panose="02040302050405020303" pitchFamily="18" charset="0"/>
              </a:rPr>
              <a:t>3</a:t>
            </a:r>
            <a:endParaRPr lang="en-GB" sz="7200" b="1" dirty="0">
              <a:solidFill>
                <a:srgbClr val="CEECFF"/>
              </a:solidFill>
              <a:latin typeface="Georgia Pro Light" panose="020403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74ED05-8408-E800-450D-8F08872C71EA}"/>
              </a:ext>
            </a:extLst>
          </p:cNvPr>
          <p:cNvSpPr txBox="1"/>
          <p:nvPr/>
        </p:nvSpPr>
        <p:spPr>
          <a:xfrm>
            <a:off x="377190" y="1655564"/>
            <a:ext cx="811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CEECFF"/>
                </a:solidFill>
                <a:latin typeface="Georgia Pro Light" panose="02040302050405020303" pitchFamily="18" charset="0"/>
              </a:rPr>
              <a:t>1</a:t>
            </a:r>
            <a:endParaRPr lang="en-GB" sz="7200" b="1" dirty="0">
              <a:solidFill>
                <a:srgbClr val="CEECFF"/>
              </a:solidFill>
              <a:latin typeface="Georgia Pro Light" panose="02040302050405020303" pitchFamily="18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09301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AEC55-1139-B77C-F732-F43AC76EAD47}"/>
              </a:ext>
            </a:extLst>
          </p:cNvPr>
          <p:cNvSpPr>
            <a:spLocks noGrp="1"/>
          </p:cNvSpPr>
          <p:nvPr>
            <p:ph type="body" sz="quarter" idx="10"/>
            <p:custDataLst>
              <p:custData r:id="rId1"/>
            </p:custDataLst>
          </p:nvPr>
        </p:nvSpPr>
        <p:spPr/>
        <p:txBody>
          <a:bodyPr/>
          <a:lstStyle/>
          <a:p>
            <a:r>
              <a:rPr lang="en-GB" dirty="0"/>
              <a:t>Guy Carpenter &amp; Company GmbH, Sitz: München </a:t>
            </a:r>
          </a:p>
          <a:p>
            <a:r>
              <a:rPr lang="en-GB" dirty="0" err="1"/>
              <a:t>Amtsgericht</a:t>
            </a:r>
            <a:r>
              <a:rPr lang="en-GB" dirty="0"/>
              <a:t> München HRB 95354</a:t>
            </a:r>
          </a:p>
          <a:p>
            <a:r>
              <a:rPr lang="en-GB" dirty="0" err="1"/>
              <a:t>Geschäftsführer</a:t>
            </a:r>
            <a:r>
              <a:rPr lang="en-GB" dirty="0"/>
              <a:t>: Thomas J. Brandl, Benedikt Hirschvogl, Dirk Rainer Knipprath, Daniel Piennack-Sorge</a:t>
            </a:r>
          </a:p>
        </p:txBody>
      </p:sp>
    </p:spTree>
    <p:extLst>
      <p:ext uri="{BB962C8B-B14F-4D97-AF65-F5344CB8AC3E}">
        <p14:creationId xmlns:p14="http://schemas.microsoft.com/office/powerpoint/2010/main" val="34900363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MMCOA_TEMPLATE" val="MAR2026.Classic16x9"/>
  <p:tag name="MMCOA_TEMPLATEVERSION" val="10.0"/>
  <p:tag name="MMCOA_UI_LANGUAGE" val="en-US"/>
  <p:tag name="MMCOA_BASECO" val="GUY"/>
  <p:tag name="MMCOA_REGCO" val="494"/>
  <p:tag name="MMCOA_BRAND" val="MAR2026"/>
  <p:tag name="MMCOA_FEATURESET" val="MAR_2026_v1"/>
  <p:tag name="MMCOA_LANGUAGE" val="en-GB"/>
  <p:tag name="MMCOA_LANGUAGEDATEFORMAT" val="d MMMM yyyy"/>
  <p:tag name="MMCOA_LANGUAGELOCALEID" val="2057"/>
</p:tagLst>
</file>

<file path=ppt/theme/theme1.xml><?xml version="1.0" encoding="utf-8"?>
<a:theme xmlns:a="http://schemas.openxmlformats.org/drawingml/2006/main" name="MARSH">
  <a:themeElements>
    <a:clrScheme name="MARSH">
      <a:dk1>
        <a:srgbClr val="000F47"/>
      </a:dk1>
      <a:lt1>
        <a:srgbClr val="FFFFFF"/>
      </a:lt1>
      <a:dk2>
        <a:srgbClr val="7B7974"/>
      </a:dk2>
      <a:lt2>
        <a:srgbClr val="CEECFF"/>
      </a:lt2>
      <a:accent1>
        <a:srgbClr val="000F47"/>
      </a:accent1>
      <a:accent2>
        <a:srgbClr val="0B4BFF"/>
      </a:accent2>
      <a:accent3>
        <a:srgbClr val="82BAFF"/>
      </a:accent3>
      <a:accent4>
        <a:srgbClr val="CEECFF"/>
      </a:accent4>
      <a:accent5>
        <a:srgbClr val="FFBF00"/>
      </a:accent5>
      <a:accent6>
        <a:srgbClr val="B9B6B1"/>
      </a:accent6>
      <a:hlink>
        <a:srgbClr val="004CFF"/>
      </a:hlink>
      <a:folHlink>
        <a:srgbClr val="7B7974"/>
      </a:folHlink>
    </a:clrScheme>
    <a:fontScheme name="Marsh 2026">
      <a:majorFont>
        <a:latin typeface="Georgia Pro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custClrLst>
    <a:custClr name="Blue 1">
      <a:srgbClr val="000F47"/>
    </a:custClr>
    <a:custClr name="Blue 2">
      <a:srgbClr val="0B4BFF"/>
    </a:custClr>
    <a:custClr name="Blue 3">
      <a:srgbClr val="82BAFF"/>
    </a:custClr>
    <a:custClr name="Blue 4">
      <a:srgbClr val="CEECFF"/>
    </a:custClr>
    <a:custClr name="Amber 1">
      <a:srgbClr val="CB7E03"/>
    </a:custClr>
    <a:custClr name="Amber 2">
      <a:srgbClr val="FFBF00"/>
    </a:custClr>
    <a:custClr name="Amber 3">
      <a:srgbClr val="FFD98A"/>
    </a:custClr>
    <a:custClr name="Amber 4">
      <a:srgbClr val="FFF3DA"/>
    </a:custClr>
    <a:custClr name="White Spacer 1">
      <a:srgbClr val="FFFFFF"/>
    </a:custClr>
    <a:custClr name="White Spacer 2">
      <a:srgbClr val="FFFFFF"/>
    </a:custClr>
    <a:custClr name="Purple 1">
      <a:srgbClr val="5E017F"/>
    </a:custClr>
    <a:custClr name="Purple 2">
      <a:srgbClr val="8F20DE"/>
    </a:custClr>
    <a:custClr name="Purple 3">
      <a:srgbClr val="DEB1FF"/>
    </a:custClr>
    <a:custClr name="Purple 4">
      <a:srgbClr val="F5E8FF"/>
    </a:custClr>
    <a:custClr name="Green 1">
      <a:srgbClr val="2F7500"/>
    </a:custClr>
    <a:custClr name="Green 2">
      <a:srgbClr val="6ABF30"/>
    </a:custClr>
    <a:custClr name="Green 3">
      <a:srgbClr val="B0DC92"/>
    </a:custClr>
    <a:custClr name="Green 4">
      <a:srgbClr val="DFECD7"/>
    </a:custClr>
    <a:custClr name="White Spacer 3">
      <a:srgbClr val="FFFFFF"/>
    </a:custClr>
    <a:custClr name="White Spacer 4">
      <a:srgbClr val="FFFFFF"/>
    </a:custClr>
    <a:custClr name="Grey 1">
      <a:srgbClr val="3D3C37"/>
    </a:custClr>
    <a:custClr name="Grey 2">
      <a:srgbClr val="7B7974"/>
    </a:custClr>
    <a:custClr name="Grey 3">
      <a:srgbClr val="B9B6B1"/>
    </a:custClr>
    <a:custClr name="Grey 4">
      <a:srgbClr val="F7F3EE"/>
    </a:custClr>
    <a:custClr name="Functional Red">
      <a:srgbClr val="C53532"/>
    </a:custClr>
    <a:custClr name="Functional Green">
      <a:srgbClr val="2F7500"/>
    </a:custClr>
    <a:custClr name="Functional Amber">
      <a:srgbClr val="FFBF00"/>
    </a:custClr>
  </a:custClrLst>
  <a:extLst>
    <a:ext uri="{05A4C25C-085E-4340-85A3-A5531E510DB2}">
      <thm15:themeFamily xmlns:thm15="http://schemas.microsoft.com/office/thememl/2012/main" name="MAR2026.Classic16x9 V09.potx" id="{BE01A8DC-FD82-458F-9F68-179BF4266459}" vid="{377C5825-3BF7-427E-A6BC-DBFA18E33B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 { P r e s e n t a t i o n D a t e } { B R E A K } { C l i e n t N a m e } < / P r e s e n t a t i o n O b j e c t T a g >  
 < / M M C O A _ O b j e c t T a g s > 
</file>

<file path=customXml/item1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/ > 
</file>

<file path=customXml/item1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 { T i t l e } < / P r e s e n t a t i o n O b j e c t T a g >  
 < / M M C O A _ O b j e c t T a g s > 
</file>

<file path=customXml/item1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 { L e g a l B a c k } < / P r e s e n t a t i o n O b j e c t T a g >  
 < / M M C O A _ O b j e c t T a g s > 
</file>

<file path=customXml/item13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L A C E H O L D E R T E X T " > P l a c e h o l d e r   f o r   t h i r d   p a r t y   o r   c l i e n t   l o g o 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 [ M M C 2 0 2 1 P P T e m p l a t e . P l a c e h o l d e r C l i e n t ] < / P r e s e n t a t i o n O b j e c t T a g >  
 < / M M C O A _ O b j e c t T a g s > 
</file>

<file path=customXml/item1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54B91164999C4BBD43150856A32CB6" ma:contentTypeVersion="20" ma:contentTypeDescription="Create a new document." ma:contentTypeScope="" ma:versionID="19f3d3a3cc3ec1ff1502b7b3fef4659a">
  <xsd:schema xmlns:xsd="http://www.w3.org/2001/XMLSchema" xmlns:xs="http://www.w3.org/2001/XMLSchema" xmlns:p="http://schemas.microsoft.com/office/2006/metadata/properties" xmlns:ns2="bd47bb02-3e96-4f59-9fd4-9578bb74696d" xmlns:ns3="89a363a1-73a0-48a5-986c-110464685887" targetNamespace="http://schemas.microsoft.com/office/2006/metadata/properties" ma:root="true" ma:fieldsID="cb4531480685ab10c44c17997b05fd74" ns2:_="" ns3:_="">
    <xsd:import namespace="bd47bb02-3e96-4f59-9fd4-9578bb74696d"/>
    <xsd:import namespace="89a363a1-73a0-48a5-986c-1104646858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Descrip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7bb02-3e96-4f59-9fd4-9578bb7469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2788c53-7e05-4f3c-88a0-b3a683d7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escription" ma:index="25" nillable="true" ma:displayName="Description " ma:description="Describing the files" ma:format="Dropdown" ma:internalName="Description">
      <xsd:simpleType>
        <xsd:restriction base="dms:Note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a363a1-73a0-48a5-986c-1104646858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a38ab07-c331-4265-a539-b40c298be60a}" ma:internalName="TaxCatchAll" ma:showField="CatchAllData" ma:web="89a363a1-73a0-48a5-986c-1104646858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S H O W H I D E C R I T E R I A " > C L I E N T _ L O G O < / P r e s e n t a t i o n O b j e c t T a g >  
 < / M M C O A _ O b j e c t T a g s > 
</file>

<file path=customXml/item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a363a1-73a0-48a5-986c-110464685887" xsi:nil="true"/>
    <lcf76f155ced4ddcb4097134ff3c332f xmlns="bd47bb02-3e96-4f59-9fd4-9578bb74696d">
      <Terms xmlns="http://schemas.microsoft.com/office/infopath/2007/PartnerControls"/>
    </lcf76f155ced4ddcb4097134ff3c332f>
    <Description xmlns="bd47bb02-3e96-4f59-9fd4-9578bb74696d" xsi:nil="true"/>
  </documentManagement>
</p:properties>
</file>

<file path=customXml/item1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 { S u b T i t l e } < / P r e s e n t a t i o n O b j e c t T a g >  
 < / M M C O A _ O b j e c t T a g s > 
</file>

<file path=customXml/item18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 { T i t l e } < / P r e s e n t a t i o n O b j e c t T a g >  
 < / M M C O A _ O b j e c t T a g s > 
</file>

<file path=customXml/item1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 C o v e r T e x t < / P r e s e n t a t i o n O b j e c t T a g >  
 < / M M C O A _ O b j e c t T a g s > 
</file>

<file path=customXml/item2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 { S u b T i t l e } < / P r e s e n t a t i o n O b j e c t T a g >  
 < / M M C O A _ O b j e c t T a g s > 
</file>

<file path=customXml/item2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 M a s t e r T e x t < / P r e s e n t a t i o n O b j e c t T a g >  
 < / M M C O A _ O b j e c t T a g s > 
</file>

<file path=customXml/item2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 { P r e s e n t e r C o v e r T e x t B l o c k } < / P r e s e n t a t i o n O b j e c t T a g >  
 < / M M C O A _ O b j e c t T a g s > 
</file>

<file path=customXml/item2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 C o v e r T e x t < / P r e s e n t a t i o n O b j e c t T a g >  
     < P r e s e n t a t i o n O b j e c t T a g   T a g N a m e = " M M C 0 9 _ F O N T S I Z E _ L " > 2 4 < / P r e s e n t a t i o n O b j e c t T a g >  
     < P r e s e n t a t i o n O b j e c t T a g   T a g N a m e = " M M C 0 9 _ F O N T S I Z E _ M " > 2 4 < / P r e s e n t a t i o n O b j e c t T a g >  
     < P r e s e n t a t i o n O b j e c t T a g   T a g N a m e = " M M C 0 9 _ F O N T S I Z E _ S " > 2 4 < / P r e s e n t a t i o n O b j e c t T a g >  
     < P r e s e n t a t i o n O b j e c t T a g   T a g N a m e = " M M C 0 9 _ S H A P E X Y W H _ L " > 3 6 . 8 5 ; 2 8 2 . 2 4 ; 7 3 2 . 7 5 ; 2 9 . 7 6 < / P r e s e n t a t i o n O b j e c t T a g >  
     < P r e s e n t a t i o n O b j e c t T a g   T a g N a m e = " M M C 0 9 _ S H A P E X Y W H _ M " > 3 6 . 8 5 ; 2 9 1 . 9 7 ; 7 3 4 . 1 7 ; 6 2 . 3 6 < / P r e s e n t a t i o n O b j e c t T a g >  
     < P r e s e n t a t i o n O b j e c t T a g   T a g N a m e = " M M C 0 9 _ S H A P E X Y W H _ S " > 3 6 . 8 5 ; 2 6 7 . 8 7 ; 7 3 5 . 5 9 ; 6 2 . 3 6 < / P r e s e n t a t i o n O b j e c t T a g >  
 < / M M C O A _ O b j e c t T a g s > 
</file>

<file path=customXml/item23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 [ B r a n d _ M M C 2 0 2 1 . A g e n d a S l i d e T i t l e ] < / P r e s e n t a t i o n O b j e c t T a g >  
 < / M M C O A _ O b j e c t T a g s > 
</file>

<file path=customXml/item2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 { T i t l e } < / P r e s e n t a t i o n O b j e c t T a g >  
 < / M M C O A _ O b j e c t T a g s > 
</file>

<file path=customXml/item2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 { P r e s e n t e r C o v e r T e x t B l o c k } < / P r e s e n t a t i o n O b j e c t T a g >  
 < / M M C O A _ O b j e c t T a g s > 
</file>

<file path=customXml/item2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 { C l i e n t N a m e } 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 C L I E N T _ N A M E < / P r e s e n t a t i o n O b j e c t T a g >  
 < / M M C O A _ O b j e c t T a g s > 
</file>

<file path=customXml/item2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S H A P E S T Y L E " > , M a s t e r T e x t < / P r e s e n t a t i o n O b j e c t T a g >  
 < / M M C O A _ O b j e c t T a g s > 
</file>

<file path=customXml/item2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 M a s t e r T e x t < / P r e s e n t a t i o n O b j e c t T a g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2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 M a s t e r T i t l e < / P r e s e n t a t i o n O b j e c t T a g >  
     < P r e s e n t a t i o n O b j e c t T a g   T a g N a m e = " M M C 0 9 _ P L A C E H O L D E R T E X T " > [ M A R 2 0 2 6 P P T e m p l a t e . P l a c e h o l d e r S l i d e T i t l e ] < / P r e s e n t a t i o n O b j e c t T a g >  
 < / M M C O A _ O b j e c t T a g s > 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 { C o p y r i g h t } < / P r e s e n t a t i o n O b j e c t T a g >  
     < P r e s e n t a t i o n O b j e c t T a g   T a g N a m e = " M M C 0 9 _ B R A N D F O N T S T Y L E " > M a s t e r T e x t < / P r e s e n t a t i o n O b j e c t T a g >  
 < / M M C O A _ O b j e c t T a g s > 
</file>

<file path=customXml/item3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 M a s t e r T e x t < / P r e s e n t a t i o n O b j e c t T a g >  
 < / M M C O A _ O b j e c t T a g s > 
</file>

<file path=customXml/item3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 M a s t e r T e x t < / P r e s e n t a t i o n O b j e c t T a g >  
 < / M M C O A _ O b j e c t T a g s > 
</file>

<file path=customXml/item33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 M a s t e r T e x t < / P r e s e n t a t i o n O b j e c t T a g >  
 < / M M C O A _ O b j e c t T a g s > 
</file>

<file path=customXml/item3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A C K G R O U N D S T Y L E " > M a s t e r < / P r e s e n t a t i o n O b j e c t T a g >  
     < P r e s e n t a t i o n O b j e c t T a g   T a g N a m e = " M M C 0 9 _ A D D L O G O S " > C o n t e n t L o g o , C o n t e n t L o g o , 3 6 , 5 2 7 . 7 6 , D E F A U L T , B 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 f r a m e ; w h i t e < / P r e s e n t a t i o n O b j e c t T a g >  
 < / M M C O A _ O b j e c t T a g s > 
</file>

<file path=customXml/item3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 C o v e r H e a d i n g 1 < / P r e s e n t a t i o n O b j e c t T a g >  
     < P r e s e n t a t i o n O b j e c t T a g   T a g N a m e = " M M C 0 9 _ P L A C E H O L D E R T E X T " > [ M A R 2 0 2 6 P P T e m p l a t e . P l a c e h o l d e r H 1 ] < / P r e s e n t a t i o n O b j e c t T a g >  
 < / M M C O A _ O b j e c t T a g s > 
</file>

<file path=customXml/item3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 C o v e r H e a d i n g 2 < / P r e s e n t a t i o n O b j e c t T a g >  
     < P r e s e n t a t i o n O b j e c t T a g   T a g N a m e = " M M C 0 9 _ P L A C E H O L D E R T E X T " > [ M A R 2 0 2 6 P P T e m p l a t e . P l a c e h o l d e r H 2 ] < / P r e s e n t a t i o n O b j e c t T a g >  
 < / M M C O A _ O b j e c t T a g s > 
</file>

<file path=customXml/item3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 M a s t e r T i t l e < / P r e s e n t a t i o n O b j e c t T a g >  
 < / M M C O A _ O b j e c t T a g s > 
</file>

<file path=customXml/item3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 M a s t e r T e x t < / P r e s e n t a t i o n O b j e c t T a g >  
 < / M M C O A _ O b j e c t T a g s > 
</file>

<file path=customXml/item3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A L _ A s s e t I D " > 7 3 2 3 1 4 4 1 - 2 5 9 8 - 4 8 3 f - b 6 9 b - d 0 0 c 3 d c f b c a 4 < / P r e s e n t a t i o n O b j e c t T a g >  
 < / M M C O A _ O b j e c t T a g s > 
</file>

<file path=customXml/item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 [ M M C 2 0 2 1 P P T e m p l a t e . F i r s t S l i d e W o r d i n g ] 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4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L A Y O U T " > F r o n t C o v e r < / P r e s e n t a t i o n O b j e c t T a g >  
     < P r e s e n t a t i o n O b j e c t T a g   T a g N a m e = " M M C 0 9 _ B A C K G R O U N D S T Y L E " > F r o n t C o v e r < / P r e s e n t a t i o n O b j e c t T a g >  
     < P r e s e n t a t i o n O b j e c t T a g   T a g N a m e = " M M C 0 9 _ A D D L O G O S " > C o v e r M a i n L o g o , F r o n t L o g o , 3 6 , 3 6 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 f r a m e ; S k y B l u e < / P r e s e n t a t i o n O b j e c t T a g >  
     < P r e s e n t a t i o n O b j e c t T a g   T a g N a m e = " M M C O A _ F U L L I M A G E _ I D " / >  
     < P r e s e n t a t i o n O b j e c t T a g   T a g N a m e = " M M C O A _ S I L H O U E T T E _ I D " > 7 3 2 3 1 4 4 1 - 2 5 9 8 - 4 8 3 f - b 6 9 b - d 0 0 c 3 d c f b c a 4 < / P r e s e n t a t i o n O b j e c t T a g >  
 < / M M C O A _ O b j e c t T a g s > 
</file>

<file path=customXml/item4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4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 [ M A R 2 0 2 6 P P T e m p l a t e . P l a c e h o l d e r S l i d e S u b T i t l e ] < / P r e s e n t a t i o n O b j e c t T a g >  
 < / M M C O A _ O b j e c t T a g s > 
</file>

<file path=customXml/item43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 [ M A R 2 0 2 6 P P T e m p l a t e . P l a c e h o l d e r S l i d e T i t l e ] < / P r e s e n t a t i o n O b j e c t T a g >  
 < / M M C O A _ O b j e c t T a g s > 
</file>

<file path=customXml/item4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 [ M A R 2 0 2 6 P P T e m p l a t e . P l a c e h o l d e r S l i d e S u b T i t l e ] < / P r e s e n t a t i o n O b j e c t T a g >  
 < / M M C O A _ O b j e c t T a g s > 
</file>

<file path=customXml/item4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 [ M A R 2 0 2 6 P P T e m p l a t e . P l a c e h o l d e r S l i d e T i t l e ] < / P r e s e n t a t i o n O b j e c t T a g >  
 < / M M C O A _ O b j e c t T a g s > 
</file>

<file path=customXml/item46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L A Y O U T " > B l a n k < / P r e s e n t a t i o n O b j e c t T a g >  
 < / M M C O A _ O b j e c t T a g s > 
</file>

<file path=customXml/item4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4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4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 [ M A R 2 0 2 6 P P T e m p l a t e . P l a c e h o l d e r S l i d e S u b T i t l e ] < / P r e s e n t a t i o n O b j e c t T a g >  
 < / M M C O A _ O b j e c t T a g s > 
</file>

<file path=customXml/item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 { P r e s e n t a t i o n D a t e } { B R E A K } { C l i e n t N a m e } < / P r e s e n t a t i o n O b j e c t T a g >  
 < / M M C O A _ O b j e c t T a g s > 
</file>

<file path=customXml/item5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3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 [ M A R 2 0 2 6 P P T e m p l a t e . P l a c e h o l d e r S l i d e S u b T i t l e ] < / P r e s e n t a t i o n O b j e c t T a g >  
 < / M M C O A _ O b j e c t T a g s > 
</file>

<file path=customXml/item5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 [ M A R 2 0 2 6 P P T e m p l a t e . P l a c e h o l d e r S l i d e B o d y ] < / P r e s e n t a t i o n O b j e c t T a g >  
     < P r e s e n t a t i o n O b j e c t T a g   T a g N a m e = " M M C 0 9 _ B R A N D F O N T S T Y L E " > M a s t e r T e x t 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5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 M a s t e r S u b t i t l e < / P r e s e n t a t i o n O b j e c t T a g >  
     < P r e s e n t a t i o n O b j e c t T a g   T a g N a m e = " M M C 0 9 _ P L A C E H O L D E R T E X T " > [ M A R 2 0 2 6 P P T e m p l a t e . P l a c e h o l d e r S l i d e S u b T i t l e ] < / P r e s e n t a t i o n O b j e c t T a g >  
 < / M M C O A _ O b j e c t T a g s > 
</file>

<file path=customXml/item5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S H A P E S T Y L E " > , C o v e r T e x t < / P r e s e n t a t i o n O b j e c t T a g >  
 < / M M C O A _ O b j e c t T a g s > 
</file>

<file path=customXml/item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 { S u b T i t l e } < / P r e s e n t a t i o n O b j e c t T a g >  
 < / M M C O A _ O b j e c t T a g s > 
</file>

<file path=customXml/item6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L A C E H O L D E R T E X T " > [ B r a n d _ M A R 2 0 2 6 . A g e n d a T o p i c P l a c e h o l d e r ] < / P r e s e n t a t i o n O b j e c t T a g >  
     < P r e s e n t a t i o n O b j e c t T a g   T a g N a m e = " M M C 0 9 _ B R A N D F O N T S T Y L E " > C o v e r T e x t < / P r e s e n t a t i o n O b j e c t T a g >  
 < / M M C O A _ O b j e c t T a g s > 
</file>

<file path=customXml/item6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 [ M A R 2 0 2 6 P P T e m p l a t e . P l a c e h o l d e r A g e n d a ] < / P r e s e n t a t i o n O b j e c t T a g >  
 < / M M C O A _ O b j e c t T a g s > 
</file>

<file path=customXml/item6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S L I D E T Y P E " > A g e n d a 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0 9 _ F O L L O W M A S T E R B A C K G R O U N D " > N < / P r e s e n t a t i o n O b j e c t T a g >  
     < P r e s e n t a t i o n O b j e c t T a g   T a g N a m e = " M M C 0 9 _ B A C K G R O U N D S T Y L E " > A g e n d a < / P r e s e n t a t i o n O b j e c t T a g >  
     < P r e s e n t a t i o n O b j e c t T a g   T a g N a m e = " M M C 0 9 _ L A Y O U T " > A g e n d a < / P r e s e n t a t i o n O b j e c t T a g >  
     < P r e s e n t a t i o n O b j e c t T a g   T a g N a m e = " M M C 0 9 _ A D D L O G O S " > C o n t e n t L o g o , C o n t e n t L o g o , 3 6 , 5 2 7 . 7 6 , D E F A U L T , B < / P r e s e n t a t i o n O b j e c t T a g >  
     < P r e s e n t a t i o n O b j e c t T a g   T a g N a m e = " M M C O A _ B A C K G R O U N D _ L O G O _ O P T I O N " > W H I T E < / P r e s e n t a t i o n O b j e c t T a g >  
     < P r e s e n t a t i o n O b j e c t T a g   T a g N a m e = " M M C O A _ B A C K G R O U N D _ D I G E S T " > f r a m e ; b l u e < / P r e s e n t a t i o n O b j e c t T a g >  
 < / M M C O A _ O b j e c t T a g s > 
</file>

<file path=customXml/item63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 { S e c t i o n N u m b e r } < / P r e s e n t a t i o n O b j e c t T a g >  
     < P r e s e n t a t i o n O b j e c t T a g   T a g N a m e = " M M C 0 9 _ B R A N D F O N T S T Y L E " > D i v i d e r N u m b e r < / P r e s e n t a t i o n O b j e c t T a g >  
     < P r e s e n t a t i o n O b j e c t T a g   T a g N a m e = " M M C 0 9 _ S E C T I O N N U M B E R S H A P E " > Y < / P r e s e n t a t i o n O b j e c t T a g >  
 < / M M C O A _ O b j e c t T a g s > 
</file>

<file path=customXml/item6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 D i v i d e r T e x t < / P r e s e n t a t i o n O b j e c t T a g >  
     < P r e s e n t a t i o n O b j e c t T a g   T a g N a m e = " M M C 0 9 _ P L A C E H O L D E R T E X T " > [ M A R 2 0 2 6 P P T e m p l a t e . P l a c e h o l d e r S l i d e T i t l e ] < / P r e s e n t a t i o n O b j e c t T a g >  
 < / M M C O A _ O b j e c t T a g s > 
</file>

<file path=customXml/item6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S L I D E T Y P E " > D i v i d e r < / P r e s e n t a t i o n O b j e c t T a g >  
     < P r e s e n t a t i o n O b j e c t T a g   T a g N a m e = " M M C 0 9 _ I S D I V I D E R " > Y 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0 9 _ F O L L O W M A S T E R B A C K G R O U N D " > N < / P r e s e n t a t i o n O b j e c t T a g >  
     < P r e s e n t a t i o n O b j e c t T a g   T a g N a m e = " M M C 0 9 _ B A C K G R O U N D S T Y L E " > D i v i d e r < / P r e s e n t a t i o n O b j e c t T a g >  
     < P r e s e n t a t i o n O b j e c t T a g   T a g N a m e = " M M C 0 9 _ D I V I D E R N U M B E R S H A P E N A M E " > T e x t   P l a c e H o l d e r   1 < / P r e s e n t a t i o n O b j e c t T a g >  
     < P r e s e n t a t i o n O b j e c t T a g   T a g N a m e = " M M C 0 9 _ L A Y O U T " > D i v i d e r < / P r e s e n t a t i o n O b j e c t T a g >  
     < P r e s e n t a t i o n O b j e c t T a g   T a g N a m e = " M M C 0 9 _ A D D L O G O S " > C o n t e n t L o g o , C o n t e n t L o g o , 3 6 , 5 2 7 . 7 6 , D E F A U L T , B 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 f r a m e ; s k y b l u e < / P r e s e n t a t i o n O b j e c t T a g >  
 < / M M C O A _ O b j e c t T a g s > 
</file>

<file path=customXml/item6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 { F i l e R e f } < / P r e s e n t a t i o n O b j e c t T a g >  
     < P r e s e n t a t i o n O b j e c t T a g   T a g N a m e = " M M C 0 9 _ B R A N D F O N T S T Y L E " > C o v e r T e x t < / P r e s e n t a t i o n O b j e c t T a g >  
     < P r e s e n t a t i o n O b j e c t T a g   T a g N a m e = " M M C 0 9 _ S H O W H I D E C R I T E R I A " > F I L E R E F < / P r e s e n t a t i o n O b j e c t T a g >  
 < / M M C O A _ O b j e c t T a g s > 
</file>

<file path=customXml/item6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R A N D F O N T S T Y L E " > C o v e r T e x t < / P r e s e n t a t i o n O b j e c t T a g >  
     < P r e s e n t a t i o n O b j e c t T a g   T a g N a m e = " M M C 0 9 _ P L A C E H O L D E R T E X T " > [ M A R 2 0 2 6 P P T e m p l a t e . P l a c e h o l d e r L e g a l B a c k ] < / P r e s e n t a t i o n O b j e c t T a g >  
 < / M M C O A _ O b j e c t T a g s > 
</file>

<file path=customXml/item6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 { B a c k C o v e r E x t r a W o r d i n g } < / P r e s e n t a t i o n O b j e c t T a g >  
     < P r e s e n t a t i o n O b j e c t T a g   T a g N a m e = " M M C 0 9 _ B R A N D F O N T S T Y L E " > C o v e r T e x t < / P r e s e n t a t i o n O b j e c t T a g >  
 < / M M C O A _ O b j e c t T a g s > 
</file>

<file path=customXml/item6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 { C o p y r i g h t } < / P r e s e n t a t i o n O b j e c t T a g >  
     < P r e s e n t a t i o n O b j e c t T a g   T a g N a m e = " M M C 0 9 _ B R A N D F O N T S T Y L E " > C o v e r T e x t < / P r e s e n t a t i o n O b j e c t T a g >  
 < / M M C O A _ O b j e c t T a g s > 
</file>

<file path=customXml/item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 { T i t l e } < / P r e s e n t a t i o n O b j e c t T a g >  
 < / M M C O A _ O b j e c t T a g s > 
</file>

<file path=customXml/item70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L A Y O U T " > B a c k C o v e r < / P r e s e n t a t i o n O b j e c t T a g >  
     < P r e s e n t a t i o n O b j e c t T a g   T a g N a m e = " M M C 0 9 _ B A C K G R O U N D S T Y L E " > B a c k C o v e r < / P r e s e n t a t i o n O b j e c t T a g >  
     < P r e s e n t a t i o n O b j e c t T a g   T a g N a m e = " M M C 0 9 _ A D D L O G O S " > M a i n B a c k L o g o , B a c k L o g o , 3 6 , 3 6 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 f r a m e ; S k y B l u e < / P r e s e n t a t i o n O b j e c t T a g >  
 < / M M C O A _ O b j e c t T a g s > 
</file>

<file path=customXml/item71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 { T i t l e } < / P r e s e n t a t i o n O b j e c t T a g >  
 < / M M C O A _ O b j e c t T a g s > 
</file>

<file path=customXml/item72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 { P r e s e n t e r C o v e r T e x t B l o c k } < / P r e s e n t a t i o n O b j e c t T a g >  
 < / M M C O A _ O b j e c t T a g s > 
</file>

<file path=customXml/item73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 { P r e s e n t a t i o n D a t e } { B R E A K } { C l i e n t N a m e } < / P r e s e n t a t i o n O b j e c t T a g >  
 < / M M C O A _ O b j e c t T a g s > 
</file>

<file path=customXml/item74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 [ M A R 2 0 2 6 P P T e m p l a t e . F i r s t S l i d e W o r d i n g ] 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75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O A _ S A M P L E S L I D E _ I D " > 5 5 e b 4 b a 1 - 4 d 8 3 - 4 b 8 6 - 8 a 0 5 - a c c 7 e 0 6 c 4 6 0 0 < / P r e s e n t a t i o n O b j e c t T a g >  
 < / M M C O A _ O b j e c t T a g s > 
</file>

<file path=customXml/item76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A C K G R O U N D S T Y L E " > A l w a y s S k y B l u e < / P r e s e n t a t i o n O b j e c t T a g >  
     < P r e s e n t a t i o n O b j e c t T a g   T a g N a m e = " M M C O A _ S A M P L E S L I D E _ I D " > 7 4 4 b 1 5 e a - 7 a 9 b - 4 c 9 3 - 9 0 8 9 - e 9 d 8 b a 3 f 4 d f 8 < / P r e s e n t a t i o n O b j e c t T a g >  
     < P r e s e n t a t i o n O b j e c t T a g   T a g N a m e = " M M C O A _ B A C K G R O U N D _ L O G O _ O P T I O N " > C O L O U R < / P r e s e n t a t i o n O b j e c t T a g >  
     < P r e s e n t a t i o n O b j e c t T a g   T a g N a m e = " M M C O A _ B A C K G R O U N D _ D I G E S T " > f r a m e ; s k y b l u e < / P r e s e n t a t i o n O b j e c t T a g >  
 < / M M C O A _ O b j e c t T a g s > 
</file>

<file path=customXml/item77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 [ M A R 2 0 2 6 P P T e m p l a t e . F i r s t S l i d e W o r d i n g ] < / P r e s e n t a t i o n O b j e c t T a g >  
     < P r e s e n t a t i o n O b j e c t T a g   T a g N a m e = " M M C 0 9 _ S E T I N D E N T L E V E L S " > & g t ; < / P r e s e n t a t i o n O b j e c t T a g >  
 < / M M C O A _ O b j e c t T a g s > 
</file>

<file path=customXml/item7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B A C K G R O U N D S T Y L E " > A l w a y s M i d n i g h t B l u e < / P r e s e n t a t i o n O b j e c t T a g >  
     < P r e s e n t a t i o n O b j e c t T a g   T a g N a m e = " M M C O A _ S A M P L E S L I D E _ I D " > a a 3 5 5 2 5 9 - e 5 d 6 - 4 7 8 2 - a c 6 f - 3 5 6 d b 7 0 b 5 f 3 f < / P r e s e n t a t i o n O b j e c t T a g >  
     < P r e s e n t a t i o n O b j e c t T a g   T a g N a m e = " M M C 0 9 _ D I S P L Y M A S T E R S H A P E S " > N < / P r e s e n t a t i o n O b j e c t T a g >  
     < P r e s e n t a t i o n O b j e c t T a g   T a g N a m e = " M M C O A _ B A C K G R O U N D _ L O G O _ O P T I O N " > W H I T E < / P r e s e n t a t i o n O b j e c t T a g >  
     < P r e s e n t a t i o n O b j e c t T a g   T a g N a m e = " M M C O A _ B A C K G R O U N D _ D I G E S T " > f r a m e ; b l u e < / P r e s e n t a t i o n O b j e c t T a g >  
 < / M M C O A _ O b j e c t T a g s > 
</file>

<file path=customXml/item79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 { L e g a l B a c k } < / P r e s e n t a t i o n O b j e c t T a g >  
 < / M M C O A _ O b j e c t T a g s > 
</file>

<file path=customXml/item8.xml>��< ? x m l   v e r s i o n = " 1 . 0 "   e n c o d i n g = " u t f - 1 6 " ? > < M M C O A _ O b j e c t T a g s   x m l n s : x s d = " h t t p : / / w w w . w 3 . o r g / 2 0 0 1 / X M L S c h e m a "   x m l n s : x s i = " h t t p : / / w w w . w 3 . o r g / 2 0 0 1 / X M L S c h e m a - i n s t a n c e " >  
     < P r e s e n t a t i o n O b j e c t T a g   T a g N a m e = " M M C 0 9 _ P O P U L A T E T E X T " > { S u b T i t l e } < / P r e s e n t a t i o n O b j e c t T a g >  
 < / M M C O A _ O b j e c t T a g s > 
</file>

<file path=customXml/item80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O A _ F I L E R E F S T A T E " > H I D E < / P r e s e n t a t i o n O b j e c t T a g >  
 < / M M C O A _ O b j e c t T a g s > 
</file>

<file path=customXml/item9.xml>��< ? x m l   v e r s i o n = " 1 . 0 "   e n c o d i n g = " u t f - 1 6 " ? > < M M C O A _ O b j e c t T a g s   x m l n s : x s i = " h t t p : / / w w w . w 3 . o r g / 2 0 0 1 / X M L S c h e m a - i n s t a n c e "   x m l n s : x s d = " h t t p : / / w w w . w 3 . o r g / 2 0 0 1 / X M L S c h e m a " >  
     < P r e s e n t a t i o n O b j e c t T a g   T a g N a m e = " M M C 0 9 _ P O P U L A T E T E X T " > { P r e s e n t e r C o v e r T e x t B l o c k } < / P r e s e n t a t i o n O b j e c t T a g >  
 < / M M C O A _ O b j e c t T a g s > 
</file>

<file path=customXml/itemProps1.xml><?xml version="1.0" encoding="utf-8"?>
<ds:datastoreItem xmlns:ds="http://schemas.openxmlformats.org/officeDocument/2006/customXml" ds:itemID="{784AEAEE-D19E-48E8-BE35-9D876FEF75CC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C0185513-3B05-48C4-9B68-21C379CB73B0}">
  <ds:schemaRefs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CA4FDE25-7A44-4C91-853B-9EAAFFBC957A}">
  <ds:schemaRefs>
    <ds:schemaRef ds:uri="http://www.w3.org/2001/XMLSchema"/>
  </ds:schemaRefs>
</ds:datastoreItem>
</file>

<file path=customXml/itemProps12.xml><?xml version="1.0" encoding="utf-8"?>
<ds:datastoreItem xmlns:ds="http://schemas.openxmlformats.org/officeDocument/2006/customXml" ds:itemID="{BA8A1ECD-A4A5-47F9-9E10-6B143A25CC06}">
  <ds:schemaRefs>
    <ds:schemaRef ds:uri="http://www.w3.org/2001/XMLSchema"/>
  </ds:schemaRefs>
</ds:datastoreItem>
</file>

<file path=customXml/itemProps13.xml><?xml version="1.0" encoding="utf-8"?>
<ds:datastoreItem xmlns:ds="http://schemas.openxmlformats.org/officeDocument/2006/customXml" ds:itemID="{7F82062E-9818-4653-A31B-81D65328C525}">
  <ds:schemaRefs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8AEAEAAD-9B15-4B76-B306-A85E8CEEFF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47bb02-3e96-4f59-9fd4-9578bb74696d"/>
    <ds:schemaRef ds:uri="89a363a1-73a0-48a5-986c-1104646858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5.xml><?xml version="1.0" encoding="utf-8"?>
<ds:datastoreItem xmlns:ds="http://schemas.openxmlformats.org/officeDocument/2006/customXml" ds:itemID="{58D42C7F-C51A-4196-A564-FB7B576BC2EA}">
  <ds:schemaRefs>
    <ds:schemaRef ds:uri="http://www.w3.org/2001/XMLSchema"/>
  </ds:schemaRefs>
</ds:datastoreItem>
</file>

<file path=customXml/itemProps16.xml><?xml version="1.0" encoding="utf-8"?>
<ds:datastoreItem xmlns:ds="http://schemas.openxmlformats.org/officeDocument/2006/customXml" ds:itemID="{136350F2-D45D-4F30-BD7A-730476818183}">
  <ds:schemaRefs>
    <ds:schemaRef ds:uri="http://purl.org/dc/terms/"/>
    <ds:schemaRef ds:uri="86b881a3-52d1-4298-aaff-87dd4465a1ae"/>
    <ds:schemaRef ds:uri="http://purl.org/dc/elements/1.1/"/>
    <ds:schemaRef ds:uri="http://schemas.microsoft.com/office/2006/documentManagement/types"/>
    <ds:schemaRef ds:uri="b74f866d-497c-4fe4-8321-43329f6be2d2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9a363a1-73a0-48a5-986c-110464685887"/>
    <ds:schemaRef ds:uri="bd47bb02-3e96-4f59-9fd4-9578bb74696d"/>
  </ds:schemaRefs>
</ds:datastoreItem>
</file>

<file path=customXml/itemProps17.xml><?xml version="1.0" encoding="utf-8"?>
<ds:datastoreItem xmlns:ds="http://schemas.openxmlformats.org/officeDocument/2006/customXml" ds:itemID="{BDAA657B-DEF6-4F58-B43A-0F1D7E4B4E58}">
  <ds:schemaRefs>
    <ds:schemaRef ds:uri="http://www.w3.org/2001/XMLSchema"/>
  </ds:schemaRefs>
</ds:datastoreItem>
</file>

<file path=customXml/itemProps18.xml><?xml version="1.0" encoding="utf-8"?>
<ds:datastoreItem xmlns:ds="http://schemas.openxmlformats.org/officeDocument/2006/customXml" ds:itemID="{1AA08E88-52D3-4EBA-AA02-8CA9BBF557F6}">
  <ds:schemaRefs>
    <ds:schemaRef ds:uri="http://www.w3.org/2001/XMLSchema"/>
  </ds:schemaRefs>
</ds:datastoreItem>
</file>

<file path=customXml/itemProps19.xml><?xml version="1.0" encoding="utf-8"?>
<ds:datastoreItem xmlns:ds="http://schemas.openxmlformats.org/officeDocument/2006/customXml" ds:itemID="{BFF4235D-DA89-4864-9036-57C877F58BFB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E9DB7A-C649-4675-B50A-1BE58C3421E5}">
  <ds:schemaRefs>
    <ds:schemaRef ds:uri="http://www.w3.org/2001/XMLSchema"/>
  </ds:schemaRefs>
</ds:datastoreItem>
</file>

<file path=customXml/itemProps20.xml><?xml version="1.0" encoding="utf-8"?>
<ds:datastoreItem xmlns:ds="http://schemas.openxmlformats.org/officeDocument/2006/customXml" ds:itemID="{666CE8F1-A180-4EB8-8AA6-08C051874719}">
  <ds:schemaRefs>
    <ds:schemaRef ds:uri="http://www.w3.org/2001/XMLSchema"/>
  </ds:schemaRefs>
</ds:datastoreItem>
</file>

<file path=customXml/itemProps21.xml><?xml version="1.0" encoding="utf-8"?>
<ds:datastoreItem xmlns:ds="http://schemas.openxmlformats.org/officeDocument/2006/customXml" ds:itemID="{F49636B0-5D63-41C9-8E99-430788F3E087}">
  <ds:schemaRefs>
    <ds:schemaRef ds:uri="http://www.w3.org/2001/XMLSchema"/>
  </ds:schemaRefs>
</ds:datastoreItem>
</file>

<file path=customXml/itemProps22.xml><?xml version="1.0" encoding="utf-8"?>
<ds:datastoreItem xmlns:ds="http://schemas.openxmlformats.org/officeDocument/2006/customXml" ds:itemID="{9E4C8D2E-0F01-4A3E-A9F9-2CEF7A20EE07}">
  <ds:schemaRefs>
    <ds:schemaRef ds:uri="http://www.w3.org/2001/XMLSchema"/>
  </ds:schemaRefs>
</ds:datastoreItem>
</file>

<file path=customXml/itemProps23.xml><?xml version="1.0" encoding="utf-8"?>
<ds:datastoreItem xmlns:ds="http://schemas.openxmlformats.org/officeDocument/2006/customXml" ds:itemID="{FC6E74FF-91AF-4D4F-B4A4-A4F26EBFA065}">
  <ds:schemaRefs>
    <ds:schemaRef ds:uri="http://www.w3.org/2001/XMLSchema"/>
  </ds:schemaRefs>
</ds:datastoreItem>
</file>

<file path=customXml/itemProps24.xml><?xml version="1.0" encoding="utf-8"?>
<ds:datastoreItem xmlns:ds="http://schemas.openxmlformats.org/officeDocument/2006/customXml" ds:itemID="{D1732B15-1627-4719-A6F6-7501D5058734}">
  <ds:schemaRefs>
    <ds:schemaRef ds:uri="http://www.w3.org/2001/XMLSchema"/>
  </ds:schemaRefs>
</ds:datastoreItem>
</file>

<file path=customXml/itemProps25.xml><?xml version="1.0" encoding="utf-8"?>
<ds:datastoreItem xmlns:ds="http://schemas.openxmlformats.org/officeDocument/2006/customXml" ds:itemID="{607226EA-3957-45E2-B653-28E2151C1557}">
  <ds:schemaRefs>
    <ds:schemaRef ds:uri="http://www.w3.org/2001/XMLSchema"/>
  </ds:schemaRefs>
</ds:datastoreItem>
</file>

<file path=customXml/itemProps26.xml><?xml version="1.0" encoding="utf-8"?>
<ds:datastoreItem xmlns:ds="http://schemas.openxmlformats.org/officeDocument/2006/customXml" ds:itemID="{F14CBA09-FEAF-404B-987F-1AB49AD0F098}">
  <ds:schemaRefs>
    <ds:schemaRef ds:uri="http://www.w3.org/2001/XMLSchema"/>
  </ds:schemaRefs>
</ds:datastoreItem>
</file>

<file path=customXml/itemProps27.xml><?xml version="1.0" encoding="utf-8"?>
<ds:datastoreItem xmlns:ds="http://schemas.openxmlformats.org/officeDocument/2006/customXml" ds:itemID="{3A7AAA1C-219C-4689-92E1-976E5FD83C56}">
  <ds:schemaRefs>
    <ds:schemaRef ds:uri="http://www.w3.org/2001/XMLSchema"/>
  </ds:schemaRefs>
</ds:datastoreItem>
</file>

<file path=customXml/itemProps28.xml><?xml version="1.0" encoding="utf-8"?>
<ds:datastoreItem xmlns:ds="http://schemas.openxmlformats.org/officeDocument/2006/customXml" ds:itemID="{745B5DA6-2637-4C13-93D7-E2DC4F4CFE59}">
  <ds:schemaRefs>
    <ds:schemaRef ds:uri="http://www.w3.org/2001/XMLSchema"/>
  </ds:schemaRefs>
</ds:datastoreItem>
</file>

<file path=customXml/itemProps29.xml><?xml version="1.0" encoding="utf-8"?>
<ds:datastoreItem xmlns:ds="http://schemas.openxmlformats.org/officeDocument/2006/customXml" ds:itemID="{B811BC3A-4EB4-4D0B-95E2-A6238373D992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E2CC30-BC60-4F8B-A724-C3CC669426B1}">
  <ds:schemaRefs>
    <ds:schemaRef ds:uri="http://schemas.microsoft.com/sharepoint/v3/contenttype/forms"/>
  </ds:schemaRefs>
</ds:datastoreItem>
</file>

<file path=customXml/itemProps30.xml><?xml version="1.0" encoding="utf-8"?>
<ds:datastoreItem xmlns:ds="http://schemas.openxmlformats.org/officeDocument/2006/customXml" ds:itemID="{C604B718-C70D-4ACE-97A6-2FADE0710129}">
  <ds:schemaRefs>
    <ds:schemaRef ds:uri="http://www.w3.org/2001/XMLSchema"/>
  </ds:schemaRefs>
</ds:datastoreItem>
</file>

<file path=customXml/itemProps31.xml><?xml version="1.0" encoding="utf-8"?>
<ds:datastoreItem xmlns:ds="http://schemas.openxmlformats.org/officeDocument/2006/customXml" ds:itemID="{93DEA722-5085-4108-A072-38CDD9749E46}">
  <ds:schemaRefs>
    <ds:schemaRef ds:uri="http://www.w3.org/2001/XMLSchema"/>
  </ds:schemaRefs>
</ds:datastoreItem>
</file>

<file path=customXml/itemProps32.xml><?xml version="1.0" encoding="utf-8"?>
<ds:datastoreItem xmlns:ds="http://schemas.openxmlformats.org/officeDocument/2006/customXml" ds:itemID="{81794C26-54B2-4CA9-9F61-3F720DB8E13B}">
  <ds:schemaRefs>
    <ds:schemaRef ds:uri="http://www.w3.org/2001/XMLSchema"/>
  </ds:schemaRefs>
</ds:datastoreItem>
</file>

<file path=customXml/itemProps33.xml><?xml version="1.0" encoding="utf-8"?>
<ds:datastoreItem xmlns:ds="http://schemas.openxmlformats.org/officeDocument/2006/customXml" ds:itemID="{3BB010C0-E127-4FDC-B8AB-16AED73515D7}">
  <ds:schemaRefs>
    <ds:schemaRef ds:uri="http://www.w3.org/2001/XMLSchema"/>
  </ds:schemaRefs>
</ds:datastoreItem>
</file>

<file path=customXml/itemProps34.xml><?xml version="1.0" encoding="utf-8"?>
<ds:datastoreItem xmlns:ds="http://schemas.openxmlformats.org/officeDocument/2006/customXml" ds:itemID="{2B287623-03EC-4047-AF76-5191323D91C0}">
  <ds:schemaRefs>
    <ds:schemaRef ds:uri="http://www.w3.org/2001/XMLSchema"/>
  </ds:schemaRefs>
</ds:datastoreItem>
</file>

<file path=customXml/itemProps35.xml><?xml version="1.0" encoding="utf-8"?>
<ds:datastoreItem xmlns:ds="http://schemas.openxmlformats.org/officeDocument/2006/customXml" ds:itemID="{F474FD24-5CBF-478B-9B17-E5029BD45645}">
  <ds:schemaRefs>
    <ds:schemaRef ds:uri="http://www.w3.org/2001/XMLSchema"/>
  </ds:schemaRefs>
</ds:datastoreItem>
</file>

<file path=customXml/itemProps36.xml><?xml version="1.0" encoding="utf-8"?>
<ds:datastoreItem xmlns:ds="http://schemas.openxmlformats.org/officeDocument/2006/customXml" ds:itemID="{E4296BF4-C87B-4398-91A5-9BA3E0406BB3}">
  <ds:schemaRefs>
    <ds:schemaRef ds:uri="http://www.w3.org/2001/XMLSchema"/>
  </ds:schemaRefs>
</ds:datastoreItem>
</file>

<file path=customXml/itemProps37.xml><?xml version="1.0" encoding="utf-8"?>
<ds:datastoreItem xmlns:ds="http://schemas.openxmlformats.org/officeDocument/2006/customXml" ds:itemID="{C3B0F440-4C40-4A34-BB70-24BA6E75609A}">
  <ds:schemaRefs>
    <ds:schemaRef ds:uri="http://www.w3.org/2001/XMLSchema"/>
  </ds:schemaRefs>
</ds:datastoreItem>
</file>

<file path=customXml/itemProps38.xml><?xml version="1.0" encoding="utf-8"?>
<ds:datastoreItem xmlns:ds="http://schemas.openxmlformats.org/officeDocument/2006/customXml" ds:itemID="{1DED8766-9570-492C-BC5E-E89CB2754310}">
  <ds:schemaRefs>
    <ds:schemaRef ds:uri="http://www.w3.org/2001/XMLSchema"/>
  </ds:schemaRefs>
</ds:datastoreItem>
</file>

<file path=customXml/itemProps39.xml><?xml version="1.0" encoding="utf-8"?>
<ds:datastoreItem xmlns:ds="http://schemas.openxmlformats.org/officeDocument/2006/customXml" ds:itemID="{3347598A-A0C6-4293-A3E4-1E8C91530652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0B514F6-8E32-4682-B48C-AE339CE56750}">
  <ds:schemaRefs>
    <ds:schemaRef ds:uri="http://www.w3.org/2001/XMLSchema"/>
  </ds:schemaRefs>
</ds:datastoreItem>
</file>

<file path=customXml/itemProps40.xml><?xml version="1.0" encoding="utf-8"?>
<ds:datastoreItem xmlns:ds="http://schemas.openxmlformats.org/officeDocument/2006/customXml" ds:itemID="{4015286E-455D-4277-8E08-E9AFDEDFB65A}">
  <ds:schemaRefs>
    <ds:schemaRef ds:uri="http://www.w3.org/2001/XMLSchema"/>
  </ds:schemaRefs>
</ds:datastoreItem>
</file>

<file path=customXml/itemProps41.xml><?xml version="1.0" encoding="utf-8"?>
<ds:datastoreItem xmlns:ds="http://schemas.openxmlformats.org/officeDocument/2006/customXml" ds:itemID="{1A36EED4-CC04-4594-8495-5E4DD6139D79}">
  <ds:schemaRefs>
    <ds:schemaRef ds:uri="http://www.w3.org/2001/XMLSchema"/>
  </ds:schemaRefs>
</ds:datastoreItem>
</file>

<file path=customXml/itemProps42.xml><?xml version="1.0" encoding="utf-8"?>
<ds:datastoreItem xmlns:ds="http://schemas.openxmlformats.org/officeDocument/2006/customXml" ds:itemID="{BEDA1465-B168-4F9C-96F2-36605D76D893}">
  <ds:schemaRefs>
    <ds:schemaRef ds:uri="http://www.w3.org/2001/XMLSchema"/>
  </ds:schemaRefs>
</ds:datastoreItem>
</file>

<file path=customXml/itemProps43.xml><?xml version="1.0" encoding="utf-8"?>
<ds:datastoreItem xmlns:ds="http://schemas.openxmlformats.org/officeDocument/2006/customXml" ds:itemID="{2C592AFD-41E7-42A7-A002-8E60B04A3298}">
  <ds:schemaRefs>
    <ds:schemaRef ds:uri="http://www.w3.org/2001/XMLSchema"/>
  </ds:schemaRefs>
</ds:datastoreItem>
</file>

<file path=customXml/itemProps44.xml><?xml version="1.0" encoding="utf-8"?>
<ds:datastoreItem xmlns:ds="http://schemas.openxmlformats.org/officeDocument/2006/customXml" ds:itemID="{3F89CBBB-CF42-4C9C-A015-526BDCC8B8C7}">
  <ds:schemaRefs>
    <ds:schemaRef ds:uri="http://www.w3.org/2001/XMLSchema"/>
  </ds:schemaRefs>
</ds:datastoreItem>
</file>

<file path=customXml/itemProps45.xml><?xml version="1.0" encoding="utf-8"?>
<ds:datastoreItem xmlns:ds="http://schemas.openxmlformats.org/officeDocument/2006/customXml" ds:itemID="{6AFBB2D1-FA95-4A48-8F66-41C2EF0A953E}">
  <ds:schemaRefs>
    <ds:schemaRef ds:uri="http://www.w3.org/2001/XMLSchema"/>
  </ds:schemaRefs>
</ds:datastoreItem>
</file>

<file path=customXml/itemProps46.xml><?xml version="1.0" encoding="utf-8"?>
<ds:datastoreItem xmlns:ds="http://schemas.openxmlformats.org/officeDocument/2006/customXml" ds:itemID="{C4463173-EC99-467C-9A70-BD2BF1240458}">
  <ds:schemaRefs>
    <ds:schemaRef ds:uri="http://www.w3.org/2001/XMLSchema"/>
  </ds:schemaRefs>
</ds:datastoreItem>
</file>

<file path=customXml/itemProps47.xml><?xml version="1.0" encoding="utf-8"?>
<ds:datastoreItem xmlns:ds="http://schemas.openxmlformats.org/officeDocument/2006/customXml" ds:itemID="{B151A477-027E-4C05-B830-FE761FA15453}">
  <ds:schemaRefs>
    <ds:schemaRef ds:uri="http://www.w3.org/2001/XMLSchema"/>
  </ds:schemaRefs>
</ds:datastoreItem>
</file>

<file path=customXml/itemProps48.xml><?xml version="1.0" encoding="utf-8"?>
<ds:datastoreItem xmlns:ds="http://schemas.openxmlformats.org/officeDocument/2006/customXml" ds:itemID="{5A40349F-3AAB-4F00-A831-89763CED8DD2}">
  <ds:schemaRefs>
    <ds:schemaRef ds:uri="http://www.w3.org/2001/XMLSchema"/>
  </ds:schemaRefs>
</ds:datastoreItem>
</file>

<file path=customXml/itemProps49.xml><?xml version="1.0" encoding="utf-8"?>
<ds:datastoreItem xmlns:ds="http://schemas.openxmlformats.org/officeDocument/2006/customXml" ds:itemID="{75796B7C-63D4-4302-A318-4DE4B801969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1825786A-BDAF-4C3E-85F6-4077936903A7}">
  <ds:schemaRefs>
    <ds:schemaRef ds:uri="http://www.w3.org/2001/XMLSchema"/>
  </ds:schemaRefs>
</ds:datastoreItem>
</file>

<file path=customXml/itemProps50.xml><?xml version="1.0" encoding="utf-8"?>
<ds:datastoreItem xmlns:ds="http://schemas.openxmlformats.org/officeDocument/2006/customXml" ds:itemID="{B49D6E6E-C0FB-4B76-BA59-514C2A01F212}">
  <ds:schemaRefs>
    <ds:schemaRef ds:uri="http://www.w3.org/2001/XMLSchema"/>
  </ds:schemaRefs>
</ds:datastoreItem>
</file>

<file path=customXml/itemProps51.xml><?xml version="1.0" encoding="utf-8"?>
<ds:datastoreItem xmlns:ds="http://schemas.openxmlformats.org/officeDocument/2006/customXml" ds:itemID="{47DF0579-E78E-42CB-87C9-EBEE42D3C703}">
  <ds:schemaRefs>
    <ds:schemaRef ds:uri="http://www.w3.org/2001/XMLSchema"/>
  </ds:schemaRefs>
</ds:datastoreItem>
</file>

<file path=customXml/itemProps52.xml><?xml version="1.0" encoding="utf-8"?>
<ds:datastoreItem xmlns:ds="http://schemas.openxmlformats.org/officeDocument/2006/customXml" ds:itemID="{510C10C3-04A1-434C-AC07-FBE0CCB7B1E5}">
  <ds:schemaRefs>
    <ds:schemaRef ds:uri="http://www.w3.org/2001/XMLSchema"/>
  </ds:schemaRefs>
</ds:datastoreItem>
</file>

<file path=customXml/itemProps53.xml><?xml version="1.0" encoding="utf-8"?>
<ds:datastoreItem xmlns:ds="http://schemas.openxmlformats.org/officeDocument/2006/customXml" ds:itemID="{0043A008-6AE4-4BFE-A974-CE0F4DD2394F}">
  <ds:schemaRefs>
    <ds:schemaRef ds:uri="http://www.w3.org/2001/XMLSchema"/>
  </ds:schemaRefs>
</ds:datastoreItem>
</file>

<file path=customXml/itemProps54.xml><?xml version="1.0" encoding="utf-8"?>
<ds:datastoreItem xmlns:ds="http://schemas.openxmlformats.org/officeDocument/2006/customXml" ds:itemID="{12B8BF74-2B83-43F8-A5D1-0869B10F9F4E}">
  <ds:schemaRefs>
    <ds:schemaRef ds:uri="http://www.w3.org/2001/XMLSchema"/>
  </ds:schemaRefs>
</ds:datastoreItem>
</file>

<file path=customXml/itemProps55.xml><?xml version="1.0" encoding="utf-8"?>
<ds:datastoreItem xmlns:ds="http://schemas.openxmlformats.org/officeDocument/2006/customXml" ds:itemID="{5F1F697B-DD82-43F8-A82E-C116CE15A128}">
  <ds:schemaRefs>
    <ds:schemaRef ds:uri="http://www.w3.org/2001/XMLSchema"/>
  </ds:schemaRefs>
</ds:datastoreItem>
</file>

<file path=customXml/itemProps56.xml><?xml version="1.0" encoding="utf-8"?>
<ds:datastoreItem xmlns:ds="http://schemas.openxmlformats.org/officeDocument/2006/customXml" ds:itemID="{9DFB852C-9AA6-49B4-8C2F-2938BBBC9D37}">
  <ds:schemaRefs>
    <ds:schemaRef ds:uri="http://www.w3.org/2001/XMLSchema"/>
  </ds:schemaRefs>
</ds:datastoreItem>
</file>

<file path=customXml/itemProps57.xml><?xml version="1.0" encoding="utf-8"?>
<ds:datastoreItem xmlns:ds="http://schemas.openxmlformats.org/officeDocument/2006/customXml" ds:itemID="{8A919F3C-40C7-4A55-8DE1-8191606CCA42}">
  <ds:schemaRefs>
    <ds:schemaRef ds:uri="http://www.w3.org/2001/XMLSchema"/>
  </ds:schemaRefs>
</ds:datastoreItem>
</file>

<file path=customXml/itemProps58.xml><?xml version="1.0" encoding="utf-8"?>
<ds:datastoreItem xmlns:ds="http://schemas.openxmlformats.org/officeDocument/2006/customXml" ds:itemID="{D5F0A88D-0FB6-4802-B16D-43108267EE22}">
  <ds:schemaRefs>
    <ds:schemaRef ds:uri="http://www.w3.org/2001/XMLSchema"/>
  </ds:schemaRefs>
</ds:datastoreItem>
</file>

<file path=customXml/itemProps59.xml><?xml version="1.0" encoding="utf-8"?>
<ds:datastoreItem xmlns:ds="http://schemas.openxmlformats.org/officeDocument/2006/customXml" ds:itemID="{646B05F3-77E9-4848-95BD-34D770D752D3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26F29925-7FB8-4DF8-A674-020455522930}">
  <ds:schemaRefs>
    <ds:schemaRef ds:uri="http://www.w3.org/2001/XMLSchema"/>
  </ds:schemaRefs>
</ds:datastoreItem>
</file>

<file path=customXml/itemProps60.xml><?xml version="1.0" encoding="utf-8"?>
<ds:datastoreItem xmlns:ds="http://schemas.openxmlformats.org/officeDocument/2006/customXml" ds:itemID="{89C75685-24CF-41AD-993F-AF5861A7B934}">
  <ds:schemaRefs>
    <ds:schemaRef ds:uri="http://www.w3.org/2001/XMLSchema"/>
  </ds:schemaRefs>
</ds:datastoreItem>
</file>

<file path=customXml/itemProps61.xml><?xml version="1.0" encoding="utf-8"?>
<ds:datastoreItem xmlns:ds="http://schemas.openxmlformats.org/officeDocument/2006/customXml" ds:itemID="{C19E5E76-A27B-4D64-AD2A-565B59DA1453}">
  <ds:schemaRefs>
    <ds:schemaRef ds:uri="http://www.w3.org/2001/XMLSchema"/>
  </ds:schemaRefs>
</ds:datastoreItem>
</file>

<file path=customXml/itemProps62.xml><?xml version="1.0" encoding="utf-8"?>
<ds:datastoreItem xmlns:ds="http://schemas.openxmlformats.org/officeDocument/2006/customXml" ds:itemID="{D323F3AC-C7B5-44EC-8EE0-73370EE17D47}">
  <ds:schemaRefs>
    <ds:schemaRef ds:uri="http://www.w3.org/2001/XMLSchema"/>
  </ds:schemaRefs>
</ds:datastoreItem>
</file>

<file path=customXml/itemProps63.xml><?xml version="1.0" encoding="utf-8"?>
<ds:datastoreItem xmlns:ds="http://schemas.openxmlformats.org/officeDocument/2006/customXml" ds:itemID="{7BD3FEB3-5CE8-492D-AF71-5E2A52B054B9}">
  <ds:schemaRefs>
    <ds:schemaRef ds:uri="http://www.w3.org/2001/XMLSchema"/>
  </ds:schemaRefs>
</ds:datastoreItem>
</file>

<file path=customXml/itemProps64.xml><?xml version="1.0" encoding="utf-8"?>
<ds:datastoreItem xmlns:ds="http://schemas.openxmlformats.org/officeDocument/2006/customXml" ds:itemID="{397CB31B-DE66-47DE-BFEE-DC5CAC2E32DB}">
  <ds:schemaRefs>
    <ds:schemaRef ds:uri="http://www.w3.org/2001/XMLSchema"/>
  </ds:schemaRefs>
</ds:datastoreItem>
</file>

<file path=customXml/itemProps65.xml><?xml version="1.0" encoding="utf-8"?>
<ds:datastoreItem xmlns:ds="http://schemas.openxmlformats.org/officeDocument/2006/customXml" ds:itemID="{28956480-5E43-4412-A339-3EBB7C834132}">
  <ds:schemaRefs>
    <ds:schemaRef ds:uri="http://www.w3.org/2001/XMLSchema"/>
  </ds:schemaRefs>
</ds:datastoreItem>
</file>

<file path=customXml/itemProps66.xml><?xml version="1.0" encoding="utf-8"?>
<ds:datastoreItem xmlns:ds="http://schemas.openxmlformats.org/officeDocument/2006/customXml" ds:itemID="{70982E8F-B483-4183-91FE-DB1DF4375600}">
  <ds:schemaRefs>
    <ds:schemaRef ds:uri="http://www.w3.org/2001/XMLSchema"/>
  </ds:schemaRefs>
</ds:datastoreItem>
</file>

<file path=customXml/itemProps67.xml><?xml version="1.0" encoding="utf-8"?>
<ds:datastoreItem xmlns:ds="http://schemas.openxmlformats.org/officeDocument/2006/customXml" ds:itemID="{C7893E90-385F-4881-BE33-FA9EE75FEA98}">
  <ds:schemaRefs>
    <ds:schemaRef ds:uri="http://www.w3.org/2001/XMLSchema"/>
  </ds:schemaRefs>
</ds:datastoreItem>
</file>

<file path=customXml/itemProps68.xml><?xml version="1.0" encoding="utf-8"?>
<ds:datastoreItem xmlns:ds="http://schemas.openxmlformats.org/officeDocument/2006/customXml" ds:itemID="{2201EB03-C258-4AE8-B65C-6C18B22BB71A}">
  <ds:schemaRefs>
    <ds:schemaRef ds:uri="http://www.w3.org/2001/XMLSchema"/>
  </ds:schemaRefs>
</ds:datastoreItem>
</file>

<file path=customXml/itemProps69.xml><?xml version="1.0" encoding="utf-8"?>
<ds:datastoreItem xmlns:ds="http://schemas.openxmlformats.org/officeDocument/2006/customXml" ds:itemID="{532C0263-3A9B-4EF3-9839-42CC84BA375F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59A8F2ED-9A1D-484E-881C-3A39E020D5E7}">
  <ds:schemaRefs>
    <ds:schemaRef ds:uri="http://www.w3.org/2001/XMLSchema"/>
  </ds:schemaRefs>
</ds:datastoreItem>
</file>

<file path=customXml/itemProps70.xml><?xml version="1.0" encoding="utf-8"?>
<ds:datastoreItem xmlns:ds="http://schemas.openxmlformats.org/officeDocument/2006/customXml" ds:itemID="{4984B819-2F5F-4310-A734-29EDEC69DCA5}">
  <ds:schemaRefs>
    <ds:schemaRef ds:uri="http://www.w3.org/2001/XMLSchema"/>
  </ds:schemaRefs>
</ds:datastoreItem>
</file>

<file path=customXml/itemProps71.xml><?xml version="1.0" encoding="utf-8"?>
<ds:datastoreItem xmlns:ds="http://schemas.openxmlformats.org/officeDocument/2006/customXml" ds:itemID="{F57FCD35-9A31-4463-8569-3FA939492494}">
  <ds:schemaRefs>
    <ds:schemaRef ds:uri="http://www.w3.org/2001/XMLSchema"/>
  </ds:schemaRefs>
</ds:datastoreItem>
</file>

<file path=customXml/itemProps72.xml><?xml version="1.0" encoding="utf-8"?>
<ds:datastoreItem xmlns:ds="http://schemas.openxmlformats.org/officeDocument/2006/customXml" ds:itemID="{17FD44F5-23B6-4D32-B77B-DB3EBCD4BDAE}">
  <ds:schemaRefs>
    <ds:schemaRef ds:uri="http://www.w3.org/2001/XMLSchema"/>
  </ds:schemaRefs>
</ds:datastoreItem>
</file>

<file path=customXml/itemProps73.xml><?xml version="1.0" encoding="utf-8"?>
<ds:datastoreItem xmlns:ds="http://schemas.openxmlformats.org/officeDocument/2006/customXml" ds:itemID="{544F1D66-B10C-4B91-9D8E-3EEA0D430800}">
  <ds:schemaRefs>
    <ds:schemaRef ds:uri="http://www.w3.org/2001/XMLSchema"/>
  </ds:schemaRefs>
</ds:datastoreItem>
</file>

<file path=customXml/itemProps74.xml><?xml version="1.0" encoding="utf-8"?>
<ds:datastoreItem xmlns:ds="http://schemas.openxmlformats.org/officeDocument/2006/customXml" ds:itemID="{E89F6E51-8B5E-4849-B742-6F5B4A288354}">
  <ds:schemaRefs>
    <ds:schemaRef ds:uri="http://www.w3.org/2001/XMLSchema"/>
  </ds:schemaRefs>
</ds:datastoreItem>
</file>

<file path=customXml/itemProps75.xml><?xml version="1.0" encoding="utf-8"?>
<ds:datastoreItem xmlns:ds="http://schemas.openxmlformats.org/officeDocument/2006/customXml" ds:itemID="{84F4542E-515B-4B8B-9278-BF98A58EDCD2}">
  <ds:schemaRefs>
    <ds:schemaRef ds:uri="http://www.w3.org/2001/XMLSchema"/>
  </ds:schemaRefs>
</ds:datastoreItem>
</file>

<file path=customXml/itemProps76.xml><?xml version="1.0" encoding="utf-8"?>
<ds:datastoreItem xmlns:ds="http://schemas.openxmlformats.org/officeDocument/2006/customXml" ds:itemID="{F51ACD1C-3E8D-479F-83AC-2D0F7F034098}">
  <ds:schemaRefs>
    <ds:schemaRef ds:uri="http://www.w3.org/2001/XMLSchema"/>
  </ds:schemaRefs>
</ds:datastoreItem>
</file>

<file path=customXml/itemProps77.xml><?xml version="1.0" encoding="utf-8"?>
<ds:datastoreItem xmlns:ds="http://schemas.openxmlformats.org/officeDocument/2006/customXml" ds:itemID="{332168CE-6E49-4B78-937B-FF7626AADA05}">
  <ds:schemaRefs>
    <ds:schemaRef ds:uri="http://www.w3.org/2001/XMLSchema"/>
  </ds:schemaRefs>
</ds:datastoreItem>
</file>

<file path=customXml/itemProps78.xml><?xml version="1.0" encoding="utf-8"?>
<ds:datastoreItem xmlns:ds="http://schemas.openxmlformats.org/officeDocument/2006/customXml" ds:itemID="{5C4878C8-CE96-45C9-813E-FCCCD4C0D1B9}">
  <ds:schemaRefs>
    <ds:schemaRef ds:uri="http://www.w3.org/2001/XMLSchema"/>
  </ds:schemaRefs>
</ds:datastoreItem>
</file>

<file path=customXml/itemProps79.xml><?xml version="1.0" encoding="utf-8"?>
<ds:datastoreItem xmlns:ds="http://schemas.openxmlformats.org/officeDocument/2006/customXml" ds:itemID="{BCDE2077-938D-4EB5-9F89-76A0929965F5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7C90CE6B-BF55-4050-ADB0-85456FB862A8}">
  <ds:schemaRefs>
    <ds:schemaRef ds:uri="http://www.w3.org/2001/XMLSchema"/>
  </ds:schemaRefs>
</ds:datastoreItem>
</file>

<file path=customXml/itemProps80.xml><?xml version="1.0" encoding="utf-8"?>
<ds:datastoreItem xmlns:ds="http://schemas.openxmlformats.org/officeDocument/2006/customXml" ds:itemID="{7C42B602-7515-473E-8F1E-5503EC3B9FB1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36521F22-0186-4262-8998-4B3239F3A520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MAR2026.Classic16x9</Template>
  <TotalTime>0</TotalTime>
  <Words>414</Words>
  <Application>Microsoft Office PowerPoint</Application>
  <PresentationFormat>Widescreen</PresentationFormat>
  <Paragraphs>121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Aharoni</vt:lpstr>
      <vt:lpstr>Arial</vt:lpstr>
      <vt:lpstr>Arial Narrow</vt:lpstr>
      <vt:lpstr>Georgia Pro Light</vt:lpstr>
      <vt:lpstr>Wingdings</vt:lpstr>
      <vt:lpstr>MARSH</vt:lpstr>
      <vt:lpstr>Evolving ODS</vt:lpstr>
      <vt:lpstr>Data Standards</vt:lpstr>
      <vt:lpstr>Demand at Guy Carpenter</vt:lpstr>
      <vt:lpstr>ODS use cases at Guy Carpenter</vt:lpstr>
      <vt:lpstr>OED Use Case Example</vt:lpstr>
      <vt:lpstr>Guy Carpenter Enhancements</vt:lpstr>
      <vt:lpstr>PowerPoint Presentation</vt:lpstr>
      <vt:lpstr>PowerPoint Presentation</vt:lpstr>
    </vt:vector>
  </TitlesOfParts>
  <Company>Guy Carpenter &amp; Company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Oasis conference London 2026 ODS</dc:title>
  <dc:creator>Maximilian</dc:creator>
  <cp:lastModifiedBy>Strasser, Maximilian</cp:lastModifiedBy>
  <cp:revision>1</cp:revision>
  <dcterms:created xsi:type="dcterms:W3CDTF">2026-04-13T12:09:14Z</dcterms:created>
  <dcterms:modified xsi:type="dcterms:W3CDTF">2026-04-26T15:40:07Z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MAR2026.Classic16x9</vt:lpwstr>
  </property>
  <property fmtid="{D5CDD505-2E9C-101B-9397-08002B2CF9AE}" pid="3" name="TemplateVersion">
    <vt:lpwstr>10.0</vt:lpwstr>
  </property>
  <property fmtid="{D5CDD505-2E9C-101B-9397-08002B2CF9AE}" pid="4" name="MMCOA_Template">
    <vt:lpwstr>MAR2026.Classic16x9</vt:lpwstr>
  </property>
  <property fmtid="{D5CDD505-2E9C-101B-9397-08002B2CF9AE}" pid="5" name="MMCOA_UI_Language">
    <vt:lpwstr>en-US</vt:lpwstr>
  </property>
  <property fmtid="{D5CDD505-2E9C-101B-9397-08002B2CF9AE}" pid="6" name="MMCOA_BaseCo">
    <vt:lpwstr>GUY</vt:lpwstr>
  </property>
  <property fmtid="{D5CDD505-2E9C-101B-9397-08002B2CF9AE}" pid="7" name="MMCOA_RegCo">
    <vt:lpwstr>494</vt:lpwstr>
  </property>
  <property fmtid="{D5CDD505-2E9C-101B-9397-08002B2CF9AE}" pid="8" name="MMCOA_Brand">
    <vt:lpwstr>MAR2026</vt:lpwstr>
  </property>
  <property fmtid="{D5CDD505-2E9C-101B-9397-08002B2CF9AE}" pid="9" name="MMCOA_FeatureSet">
    <vt:lpwstr>MAR_2026_v1</vt:lpwstr>
  </property>
  <property fmtid="{D5CDD505-2E9C-101B-9397-08002B2CF9AE}" pid="10" name="MMCOA_Language">
    <vt:lpwstr>en-GB</vt:lpwstr>
  </property>
  <property fmtid="{D5CDD505-2E9C-101B-9397-08002B2CF9AE}" pid="11" name="MMCOA_LanguageDateFormat">
    <vt:lpwstr>d MMMM yyyy</vt:lpwstr>
  </property>
  <property fmtid="{D5CDD505-2E9C-101B-9397-08002B2CF9AE}" pid="12" name="MMCOA_LanguageLocaleId">
    <vt:lpwstr>2057</vt:lpwstr>
  </property>
  <property fmtid="{D5CDD505-2E9C-101B-9397-08002B2CF9AE}" pid="13" name="MMCOA_CoverDigest">
    <vt:lpwstr>MAR2026;frame;MAR26_SolidColours_v1;SkyBlue;COLOUR;DARK</vt:lpwstr>
  </property>
  <property fmtid="{D5CDD505-2E9C-101B-9397-08002B2CF9AE}" pid="14" name="MMCOA_FontSize">
    <vt:lpwstr>Medium</vt:lpwstr>
  </property>
  <property fmtid="{D5CDD505-2E9C-101B-9397-08002B2CF9AE}" pid="15" name="MMCOA_CoverImageID">
    <vt:lpwstr>73231441-2598-483f-b69b-d00c3dcfbca4</vt:lpwstr>
  </property>
  <property fmtid="{D5CDD505-2E9C-101B-9397-08002B2CF9AE}" pid="16" name="MMCOA_CoverImageFrameCrop">
    <vt:lpwstr>V|C</vt:lpwstr>
  </property>
  <property fmtid="{D5CDD505-2E9C-101B-9397-08002B2CF9AE}" pid="17" name="MSIP_Label_38f1469a-2c2a-4aee-b92b-090d4c5468ff_Enabled">
    <vt:lpwstr>true</vt:lpwstr>
  </property>
  <property fmtid="{D5CDD505-2E9C-101B-9397-08002B2CF9AE}" pid="18" name="MSIP_Label_38f1469a-2c2a-4aee-b92b-090d4c5468ff_SetDate">
    <vt:lpwstr>2026-04-13T12:10:50Z</vt:lpwstr>
  </property>
  <property fmtid="{D5CDD505-2E9C-101B-9397-08002B2CF9AE}" pid="19" name="MSIP_Label_38f1469a-2c2a-4aee-b92b-090d4c5468ff_Method">
    <vt:lpwstr>Standard</vt:lpwstr>
  </property>
  <property fmtid="{D5CDD505-2E9C-101B-9397-08002B2CF9AE}" pid="20" name="MSIP_Label_38f1469a-2c2a-4aee-b92b-090d4c5468ff_Name">
    <vt:lpwstr>Confidential - Unmarked</vt:lpwstr>
  </property>
  <property fmtid="{D5CDD505-2E9C-101B-9397-08002B2CF9AE}" pid="21" name="MSIP_Label_38f1469a-2c2a-4aee-b92b-090d4c5468ff_SiteId">
    <vt:lpwstr>2a6e6092-73e4-4752-b1a5-477a17f5056d</vt:lpwstr>
  </property>
  <property fmtid="{D5CDD505-2E9C-101B-9397-08002B2CF9AE}" pid="22" name="MSIP_Label_38f1469a-2c2a-4aee-b92b-090d4c5468ff_ActionId">
    <vt:lpwstr>44c199d8-22ea-46af-9586-9e96ecd2b8a3</vt:lpwstr>
  </property>
  <property fmtid="{D5CDD505-2E9C-101B-9397-08002B2CF9AE}" pid="23" name="MSIP_Label_38f1469a-2c2a-4aee-b92b-090d4c5468ff_ContentBits">
    <vt:lpwstr>0</vt:lpwstr>
  </property>
  <property fmtid="{D5CDD505-2E9C-101B-9397-08002B2CF9AE}" pid="24" name="MSIP_Label_38f1469a-2c2a-4aee-b92b-090d4c5468ff_Tag">
    <vt:lpwstr>10, 3, 0, 1</vt:lpwstr>
  </property>
  <property fmtid="{D5CDD505-2E9C-101B-9397-08002B2CF9AE}" pid="25" name="MediaServiceImageTags">
    <vt:lpwstr/>
  </property>
  <property fmtid="{D5CDD505-2E9C-101B-9397-08002B2CF9AE}" pid="26" name="ContentTypeId">
    <vt:lpwstr>0x010100FE54B91164999C4BBD43150856A32CB6</vt:lpwstr>
  </property>
</Properties>
</file>