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FC8"/>
    <a:srgbClr val="0F2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 autoAdjust="0"/>
    <p:restoredTop sz="70871" autoAdjust="0"/>
  </p:normalViewPr>
  <p:slideViewPr>
    <p:cSldViewPr snapToGrid="0">
      <p:cViewPr varScale="1">
        <p:scale>
          <a:sx n="56" d="100"/>
          <a:sy n="56" d="100"/>
        </p:scale>
        <p:origin x="1594" y="34"/>
      </p:cViewPr>
      <p:guideLst/>
    </p:cSldViewPr>
  </p:slideViewPr>
  <p:outlineViewPr>
    <p:cViewPr>
      <p:scale>
        <a:sx n="33" d="100"/>
        <a:sy n="33" d="100"/>
      </p:scale>
      <p:origin x="0" y="-210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31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A1C57-2402-47AD-9BDF-4959EAF6427A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670D9-392F-4599-84AD-BBE1C9869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683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B055F-4284-E932-66F2-6CF439965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98D379-D385-D445-50CD-4A4D6C80A1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9E9B19-5045-D5D5-62C9-C6979C89A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168FB-F152-792A-CB0C-AD95B5164A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670D9-392F-4599-84AD-BBE1C98695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49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DDBE-3DF6-E329-92F8-2DFBA7F646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Heading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C4D66-FE78-9D20-68C0-0A11C15E9FE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62664-F22F-B21F-93C7-A8932767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3E249-565E-E6B4-DFDB-D633BE32C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8B4B7-94B7-2071-22EC-FE3C1874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4FBC15E2-E018-9E6F-72F3-3E0C8574E6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298" y="776038"/>
            <a:ext cx="5282317" cy="164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37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517A-2A64-C9CD-BBA9-ED8B0A5F3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E991E3-0D5B-AF0A-49EF-0B9CBF5DA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D9DF5-0757-8C70-FCA0-AF842F4DA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68F98-5D67-CC73-A8B3-131F1DB4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BBF84-DBB1-026C-6E1F-B72300EB1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4288B2-25DA-F364-97FF-D78EC93E167D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2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5D0B5-16CA-9367-2CF8-8185EF133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860EA-A49F-079B-C0B3-E04F2A600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B9ED4-E726-A406-71FD-8DD2C816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4BDDF-6A10-EED0-36C9-71278E38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EB8B1-EE7D-3FB0-4989-48BFC236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87B06E-4774-6A12-050E-72DCBEF7581C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64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677FE-CF5E-B097-A655-13EEACCE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267B7-084C-DB74-A3EC-FF1F96D0D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DDDDD-AFB2-D44D-7482-BEEF07CF3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842BF-9A9B-3B5D-5FFD-E41BDAC5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A3F84-F577-5E7F-DF94-ED3A56F55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AA946B-B075-51B9-A929-41921F30BF0F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91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73CF9-8337-3536-2430-1A3256077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97678-BD15-FBC4-4FAE-0F884DD8B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E186A-F2A0-8727-63E8-F668F238E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48DC8-37B9-A228-18EE-600ECAA2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8570-C521-5184-1606-CBBAB58A8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58719F-0751-A4CC-3944-D5B89E3FB5F4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89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2BEA3-1B4B-4DB2-623F-C8549CA98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06FBA-19EA-FB52-2A65-6FF413096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5F1987-7EA7-F4D3-2F9E-7872B4385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E2564-4103-28DC-DFBA-9E7E67148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303AB-BC5D-A053-EADA-F66B35D8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44E21-653F-4004-EC0B-CCDA6891E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6E742-6417-EC65-E7D7-8043B4CE3798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18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9C93D-6423-4FB3-489B-98EEF399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E995F-BE80-33E7-ECF9-8CAAF2128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62D96-DBC0-105A-E150-39226DEC2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6138D-EDBC-B985-5BD0-2EC950E0F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EA8E70-215E-C44B-2401-7BEDED9671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BA201-BF0F-2DF5-91BE-8344719E0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B782AB-3DEB-DE2F-B63C-F60F0C8C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393E51-94DF-F953-8886-92F1AF472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27A067-22FA-1CFA-07AB-A89A78C07132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1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B7AFF-922F-A80D-AA81-FB0A147A8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1F888-7E4C-5028-1F8E-E41D9CF00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71DAF-57AA-3C10-95DB-76A408588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18113-B300-27AF-3B2A-C57A3BBD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A826BF-1456-85D8-7195-BD36DC45CE1F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70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EAC80C-7B47-E788-4CFA-3F89EA7B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850B9-E323-69D9-8578-DF10D8DA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7CEE6-6631-964E-D7ED-5AD39FC67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CF06C4-FF73-E7C7-1712-43C270D1A47C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17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C77F3-097A-41E9-06D2-0B222F682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B67AA-BAE0-B258-E70C-5C4E13B64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9074D-A7A0-9B09-1A27-8C7A6FD25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D9B1F-CF7A-9341-D6FA-1C35618F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AFAEB-0372-1E8D-6B4D-06550774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AAAFE-9A7D-D1F3-5AA3-6267E48F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C92AFE-3990-3363-4888-A19BB72E44EF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62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7DAE-884F-1170-D414-8A7E4832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85BCA9-E100-5DB2-610F-139A82D8A3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794A7-2432-875F-9CCE-BC893FC67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C803F9-5DF6-3066-18C6-8EF7C5C3B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62312-F450-87D8-4D7C-17DE4D4D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D0F07-65CF-8081-A0EA-2AC6BD6E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7FF326-E555-36A5-B646-7715501B8F2C}"/>
              </a:ext>
            </a:extLst>
          </p:cNvPr>
          <p:cNvSpPr/>
          <p:nvPr userDrawn="1"/>
        </p:nvSpPr>
        <p:spPr>
          <a:xfrm>
            <a:off x="0" y="0"/>
            <a:ext cx="12192000" cy="65314"/>
          </a:xfrm>
          <a:prstGeom prst="rect">
            <a:avLst/>
          </a:prstGeom>
          <a:solidFill>
            <a:srgbClr val="00CFC8"/>
          </a:solidFill>
          <a:ln>
            <a:solidFill>
              <a:srgbClr val="00CF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47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DED6D6-3507-14EF-4B89-5B305B901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A22DB-FF0D-A5B3-9916-EC85F2E46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F7834-6C81-D35E-A1A6-CDC7F01138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B64B94-609A-45CC-99B4-73492124871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2C2A5-0A34-1620-C428-CE2AF7E61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9B2C4-495A-D04D-847D-E7352401F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05E3B8-F3EB-40CE-BA78-6EFC65381BA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85303C-7503-2BB4-C353-2573B0FE7AE2}"/>
              </a:ext>
            </a:extLst>
          </p:cNvPr>
          <p:cNvSpPr/>
          <p:nvPr userDrawn="1"/>
        </p:nvSpPr>
        <p:spPr>
          <a:xfrm>
            <a:off x="0" y="6788830"/>
            <a:ext cx="12192000" cy="65314"/>
          </a:xfrm>
          <a:prstGeom prst="rect">
            <a:avLst/>
          </a:prstGeom>
          <a:solidFill>
            <a:srgbClr val="0F2631"/>
          </a:solidFill>
          <a:ln>
            <a:solidFill>
              <a:srgbClr val="0F26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3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97466-C5CB-2FCA-010F-FDE8C07EB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qr code with a logo&#10;&#10;AI-generated content may be incorrect.">
            <a:extLst>
              <a:ext uri="{FF2B5EF4-FFF2-40B4-BE49-F238E27FC236}">
                <a16:creationId xmlns:a16="http://schemas.microsoft.com/office/drawing/2014/main" id="{77C3DD4B-F59F-396D-F227-9B7D40B789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812" y="5036024"/>
            <a:ext cx="1457116" cy="145711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A33B0DA-5693-821E-1D30-A7E8F8FAF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6972" y="2785700"/>
            <a:ext cx="9144000" cy="1839911"/>
          </a:xfrm>
        </p:spPr>
        <p:txBody>
          <a:bodyPr>
            <a:normAutofit/>
          </a:bodyPr>
          <a:lstStyle/>
          <a:p>
            <a:r>
              <a:rPr lang="en-GB" dirty="0"/>
              <a:t>Lowering the barriers to using cat models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40C7B03-9D3F-3E65-63A1-11D8A47C4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8937" y="4461639"/>
            <a:ext cx="4467497" cy="1939161"/>
          </a:xfrm>
        </p:spPr>
        <p:txBody>
          <a:bodyPr>
            <a:normAutofit lnSpcReduction="10000"/>
          </a:bodyPr>
          <a:lstStyle/>
          <a:p>
            <a:pPr algn="l"/>
            <a:endParaRPr lang="en-GB" sz="3200" dirty="0"/>
          </a:p>
          <a:p>
            <a:pPr algn="l"/>
            <a:r>
              <a:rPr lang="en-GB" sz="3200" dirty="0"/>
              <a:t>Johanna Carter</a:t>
            </a:r>
          </a:p>
          <a:p>
            <a:pPr algn="l"/>
            <a:r>
              <a:rPr lang="en-GB" dirty="0"/>
              <a:t>Oasis Insights 2026</a:t>
            </a:r>
          </a:p>
          <a:p>
            <a:pPr algn="l"/>
            <a:r>
              <a:rPr lang="en-GB" dirty="0"/>
              <a:t>28</a:t>
            </a:r>
            <a:r>
              <a:rPr lang="en-GB" baseline="30000" dirty="0"/>
              <a:t>th</a:t>
            </a:r>
            <a:r>
              <a:rPr lang="en-GB" dirty="0"/>
              <a:t> -</a:t>
            </a:r>
            <a:r>
              <a:rPr lang="en-GB"/>
              <a:t>29</a:t>
            </a:r>
            <a:r>
              <a:rPr lang="en-GB" baseline="30000"/>
              <a:t>th</a:t>
            </a:r>
            <a:r>
              <a:rPr lang="en-GB"/>
              <a:t> April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294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stida">
      <a:dk1>
        <a:srgbClr val="03080A"/>
      </a:dk1>
      <a:lt1>
        <a:srgbClr val="FFFFFF"/>
      </a:lt1>
      <a:dk2>
        <a:srgbClr val="0F2631"/>
      </a:dk2>
      <a:lt2>
        <a:srgbClr val="E8E8E8"/>
      </a:lt2>
      <a:accent1>
        <a:srgbClr val="00CFC8"/>
      </a:accent1>
      <a:accent2>
        <a:srgbClr val="1B4458"/>
      </a:accent2>
      <a:accent3>
        <a:srgbClr val="00CFC8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DB063DA3-E9BE-410D-B9AF-EE5557A26B18}" vid="{3DE68B8B-4A8A-46D6-BD91-717C6A32EF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Cestida</Template>
  <TotalTime>891</TotalTime>
  <Words>17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Lowering the barriers to using cat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Carter (LMF)</dc:creator>
  <cp:lastModifiedBy>Johanna Carter</cp:lastModifiedBy>
  <cp:revision>25</cp:revision>
  <dcterms:created xsi:type="dcterms:W3CDTF">2025-01-06T10:55:19Z</dcterms:created>
  <dcterms:modified xsi:type="dcterms:W3CDTF">2026-04-22T11:12:01Z</dcterms:modified>
</cp:coreProperties>
</file>